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1" y="158600"/>
            <a:ext cx="11335838" cy="6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1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otherUser</dc:creator>
  <cp:lastModifiedBy>otherUser</cp:lastModifiedBy>
  <cp:revision>1</cp:revision>
  <dcterms:created xsi:type="dcterms:W3CDTF">2017-04-11T06:47:20Z</dcterms:created>
  <dcterms:modified xsi:type="dcterms:W3CDTF">2017-04-11T06:48:54Z</dcterms:modified>
</cp:coreProperties>
</file>