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PT Sans Narrow"/>
      <p:regular r:id="rId30"/>
      <p:bold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regular.fntdata"/><Relationship Id="rId25" Type="http://schemas.openxmlformats.org/officeDocument/2006/relationships/slide" Target="slides/slide21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TSansNarrow-bold.fntdata"/><Relationship Id="rId30" Type="http://schemas.openxmlformats.org/officeDocument/2006/relationships/font" Target="fonts/PTSansNarrow-regular.fntdata"/><Relationship Id="rId11" Type="http://schemas.openxmlformats.org/officeDocument/2006/relationships/slide" Target="slides/slide7.xml"/><Relationship Id="rId33" Type="http://schemas.openxmlformats.org/officeDocument/2006/relationships/font" Target="fonts/OpenSans-bold.fntdata"/><Relationship Id="rId10" Type="http://schemas.openxmlformats.org/officeDocument/2006/relationships/slide" Target="slides/slide6.xml"/><Relationship Id="rId32" Type="http://schemas.openxmlformats.org/officeDocument/2006/relationships/font" Target="fonts/OpenSans-regular.fntdata"/><Relationship Id="rId13" Type="http://schemas.openxmlformats.org/officeDocument/2006/relationships/slide" Target="slides/slide9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8.xml"/><Relationship Id="rId34" Type="http://schemas.openxmlformats.org/officeDocument/2006/relationships/font" Target="fonts/OpenSans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Final Presentation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 Caleb Latimer &amp; Daniel Warrick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HCI Design Cont.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-Freeglut/Glew/OpenGL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-Create Window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-Read .obj data into vectors (1 for vertices, 1 for faces)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-Create rendering context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-Pipelining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-Apply keylisteners for transformations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Project Schedule 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11/01 present mock-up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11/10 have functional menu layout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11/20 have fully working first round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12/5 fully debug and test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12/8 present final version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Project Schedule Cont.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Changes had to be made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Bugs cannot be scheduled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Planned Final Expectations 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Meets requirements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works as designed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Gain knowledge of QT + OpenGL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Be able to build off of it into a more complex version later 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Final Results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Wasn’t able to implement everything that was previously desired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-Menu, toolbar, fragment shaders, lighting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Final Results Cont. 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Functionality accomplished: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-Application can read any .obj file of the same format as the file provided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-Vertex Shaders/Color, works with all standard primitives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-Simulated transformations via keylisteners which alter camera position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Screenshot of result 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</a:t>
            </a:r>
          </a:p>
        </p:txBody>
      </p:sp>
      <p:pic>
        <p:nvPicPr>
          <p:cNvPr descr="screenshot of final draft.png"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262" y="1394275"/>
            <a:ext cx="5871465" cy="330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68" name="Shape 16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Please wait…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With Glut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Limitations and Drawbacks 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Attempted approaches: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-Visual Studio with QT/OpenGL: QGLWidget issues; no GL context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-QT Creator: Fatal error; more QGLWidget issues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-Pursuing the previous approaches in a different OS (virtualBox)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Limitation: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-Minimal GUI support included in Glut library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Limits and Drawbacks Cont. 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-difficulties associating fragment shaders (faces) with vertices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-glm solution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Caleb Latimer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Dev/ other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Seeking to learn QT and openGL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Build project, run tests and build documentation</a:t>
            </a:r>
          </a:p>
          <a:p>
            <a:pPr indent="-228600" lvl="0" marL="457200">
              <a:spcBef>
                <a:spcPts val="0"/>
              </a:spcBef>
              <a:buClr>
                <a:schemeClr val="lt1"/>
              </a:buClr>
              <a:buFont typeface="Roboto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Role: Developer</a:t>
            </a:r>
          </a:p>
          <a:p>
            <a:pPr indent="-228600" lvl="0" marL="457200">
              <a:spcBef>
                <a:spcPts val="0"/>
              </a:spcBef>
              <a:buClr>
                <a:schemeClr val="lt1"/>
              </a:buClr>
              <a:buFont typeface="Roboto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Build menu </a:t>
            </a:r>
          </a:p>
          <a:p>
            <a:pPr indent="-228600" lvl="0" marL="457200">
              <a:spcBef>
                <a:spcPts val="0"/>
              </a:spcBef>
              <a:buClr>
                <a:schemeClr val="lt1"/>
              </a:buClr>
              <a:buFont typeface="Roboto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Taking CSC 3110, 3100/3101 </a:t>
            </a:r>
          </a:p>
          <a:p>
            <a:pPr indent="-228600" lvl="0" marL="457200">
              <a:spcBef>
                <a:spcPts val="0"/>
              </a:spcBef>
              <a:buClr>
                <a:schemeClr val="lt1"/>
              </a:buClr>
              <a:buFont typeface="Roboto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Seeking to learn Qt and OpenGL</a:t>
            </a:r>
          </a:p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Dan Warrick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Dev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Build project, add features, fix bugs 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Enhance Skill-set with working knowledge of 3D imaging </a:t>
            </a:r>
          </a:p>
          <a:p>
            <a:pPr indent="-228600" lvl="0" marL="457200">
              <a:spcBef>
                <a:spcPts val="0"/>
              </a:spcBef>
              <a:buClr>
                <a:schemeClr val="lt1"/>
              </a:buClr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Role: Developer</a:t>
            </a:r>
          </a:p>
          <a:p>
            <a:pPr indent="-228600" lvl="0" marL="457200">
              <a:spcBef>
                <a:spcPts val="0"/>
              </a:spcBef>
              <a:buClr>
                <a:schemeClr val="lt1"/>
              </a:buClr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Design Strategy</a:t>
            </a:r>
          </a:p>
          <a:p>
            <a:pPr indent="-228600" lvl="0" marL="457200">
              <a:spcBef>
                <a:spcPts val="0"/>
              </a:spcBef>
              <a:buClr>
                <a:schemeClr val="lt1"/>
              </a:buClr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Taking CSC 3100, 4100 and 5430</a:t>
            </a:r>
          </a:p>
          <a:p>
            <a:pPr indent="-228600" lvl="0" marL="457200">
              <a:spcBef>
                <a:spcPts val="0"/>
              </a:spcBef>
              <a:buClr>
                <a:schemeClr val="lt1"/>
              </a:buClr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Trying to enhance my skillset with a working knowledge of 3D imaging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Questions/Comments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YOU!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Approach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266325"/>
            <a:ext cx="8520600" cy="364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Big Picture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Design Strategy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Project Schedule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Final Result Explanation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Demo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Limitations and Drawbacks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Questions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Big Picture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nip of project.PNG"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973" y="1152425"/>
            <a:ext cx="6559623" cy="330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Big Picture Cont.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Goals were to load a mesh model from a drop-down menu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Display model in center pane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2 horizontally oriented menus on either side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Buttons to add lights, spotlight position and and angle set by text box in right submenu shadows will adjust according to the light position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Add colors preset color icons to be positioned on the left submenu ,  the selected color variable will affect the drawing and paint functions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Big-picture cont.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Rotate translate using coordinates in text-boxes and in the right submenu to determine initial values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Arrow keys to translate the image while dragging the mouse and rotates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Zoom implement several zoom presets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Draw additional shapes onto the model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Mock-up whiteboard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</a:t>
            </a:r>
          </a:p>
        </p:txBody>
      </p:sp>
      <p:pic>
        <p:nvPicPr>
          <p:cNvPr descr="IMG_20160920_165140.jpg"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475" y="1453875"/>
            <a:ext cx="5212451" cy="3302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Mock up sketch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</a:t>
            </a:r>
          </a:p>
        </p:txBody>
      </p:sp>
      <p:pic>
        <p:nvPicPr>
          <p:cNvPr descr="QWindow.PNG"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700" y="1031425"/>
            <a:ext cx="7456474" cy="388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HCI Design Strategy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Menu driven application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Drop-down menu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Toolbar menu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Keyboard shortcuts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use of icons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Direct manipulation through pointing device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