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8" r:id="rId4"/>
    <p:sldId id="263" r:id="rId5"/>
    <p:sldId id="273" r:id="rId6"/>
    <p:sldId id="266" r:id="rId7"/>
    <p:sldId id="269" r:id="rId8"/>
    <p:sldId id="274" r:id="rId9"/>
    <p:sldId id="271" r:id="rId10"/>
    <p:sldId id="275" r:id="rId11"/>
    <p:sldId id="276" r:id="rId12"/>
    <p:sldId id="265" r:id="rId13"/>
    <p:sldId id="270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0949E-80B2-688B-36C4-418A2AC07AEF}" v="495" dt="2022-04-11T18:40:03.615"/>
    <p1510:client id="{B3C80811-98AC-70E5-A6C4-3A9943F81C65}" v="158" dt="2022-04-12T12:43:37.364"/>
    <p1510:client id="{F974EA22-6FA7-0E98-2C8B-DB137FD9E96B}" v="148" dt="2022-04-11T18:59:41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e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6000" b="1" strike="noStrike" spc="-1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400DF8-E654-4F6F-B6BD-94F93C03AD2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5/26/2022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A3B7CC-C496-482D-B273-14E35A7855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CB1C22B-4079-458D-BE37-E0FDB932DFC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5/26/2022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319BF0-4FD9-4F57-8800-7B7E029785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000" spc="-1" dirty="0">
                <a:latin typeface="Calibri"/>
                <a:ea typeface="+mn-lt"/>
                <a:cs typeface="+mn-lt"/>
              </a:rPr>
              <a:t>Bancada Virtual de Diagnóstico de Equipamentos Industriais</a:t>
            </a:r>
            <a:endParaRPr lang="en-US" sz="4000" dirty="0">
              <a:latin typeface="Calibri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41686 – </a:t>
            </a:r>
            <a:r>
              <a:rPr lang="pt-PT" sz="2000" spc="-1">
                <a:solidFill>
                  <a:srgbClr val="000000"/>
                </a:solidFill>
                <a:latin typeface="Calibri"/>
              </a:rPr>
              <a:t>Projeto em Engenharia de Automação</a:t>
            </a:r>
            <a:endParaRPr lang="pt-PT" sz="20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548E-9487-341F-B373-551442FF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40" y="2766420"/>
            <a:ext cx="7886520" cy="1325160"/>
          </a:xfrm>
        </p:spPr>
        <p:txBody>
          <a:bodyPr/>
          <a:lstStyle/>
          <a:p>
            <a:pPr algn="ctr"/>
            <a:r>
              <a:rPr lang="pt-PT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5494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28560" y="31932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Próximas Tarefas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AF23C8C-AA06-42E0-AC38-21504CC0A648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pt-PT" sz="9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A05C6-2C34-8AF3-C756-CEC86C6A1C92}"/>
              </a:ext>
            </a:extLst>
          </p:cNvPr>
          <p:cNvSpPr txBox="1"/>
          <p:nvPr/>
        </p:nvSpPr>
        <p:spPr>
          <a:xfrm>
            <a:off x="406220" y="1484751"/>
            <a:ext cx="8331200" cy="4467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Elaboração</a:t>
            </a:r>
            <a:r>
              <a:rPr lang="en-GB" sz="2400" dirty="0">
                <a:latin typeface="Calibri"/>
              </a:rPr>
              <a:t> de um </a:t>
            </a:r>
            <a:r>
              <a:rPr lang="en-GB" sz="2400" dirty="0" err="1">
                <a:latin typeface="Calibri"/>
              </a:rPr>
              <a:t>algoritmo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alarmes</a:t>
            </a:r>
            <a:endParaRPr lang="en-GB" sz="2400" dirty="0">
              <a:latin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Elaboração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uma</a:t>
            </a:r>
            <a:r>
              <a:rPr lang="en-GB" sz="2400" dirty="0">
                <a:latin typeface="Calibri"/>
              </a:rPr>
              <a:t> interface de </a:t>
            </a:r>
            <a:r>
              <a:rPr lang="en-GB" sz="2400" dirty="0" err="1">
                <a:latin typeface="Calibri"/>
              </a:rPr>
              <a:t>alarmes</a:t>
            </a:r>
            <a:endParaRPr lang="en-GB" sz="2400" dirty="0">
              <a:latin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Implementação</a:t>
            </a:r>
            <a:r>
              <a:rPr lang="en-GB" sz="2400" dirty="0">
                <a:latin typeface="Calibri"/>
              </a:rPr>
              <a:t> da </a:t>
            </a:r>
            <a:r>
              <a:rPr lang="en-GB" sz="2400" dirty="0" err="1">
                <a:latin typeface="Calibri"/>
              </a:rPr>
              <a:t>comunicação</a:t>
            </a:r>
            <a:r>
              <a:rPr lang="en-GB" sz="2400" dirty="0">
                <a:latin typeface="Calibri"/>
              </a:rPr>
              <a:t> RS232 e RS485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Abreviação</a:t>
            </a:r>
            <a:r>
              <a:rPr lang="en-GB" sz="2400" dirty="0">
                <a:latin typeface="Calibri"/>
              </a:rPr>
              <a:t> da data e hora no </a:t>
            </a:r>
            <a:r>
              <a:rPr lang="en-GB" sz="2400" dirty="0" err="1">
                <a:latin typeface="Calibri"/>
              </a:rPr>
              <a:t>ficheiro</a:t>
            </a:r>
            <a:r>
              <a:rPr lang="en-GB" sz="2400" dirty="0">
                <a:latin typeface="Calibri"/>
              </a:rPr>
              <a:t> de dados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Implementar</a:t>
            </a:r>
            <a:r>
              <a:rPr lang="en-GB" sz="2400" dirty="0">
                <a:latin typeface="Calibri"/>
              </a:rPr>
              <a:t> a </a:t>
            </a:r>
            <a:r>
              <a:rPr lang="en-GB" sz="2400" dirty="0" err="1">
                <a:latin typeface="Calibri"/>
              </a:rPr>
              <a:t>transferência</a:t>
            </a:r>
            <a:r>
              <a:rPr lang="en-GB" sz="2400" dirty="0">
                <a:latin typeface="Calibri"/>
              </a:rPr>
              <a:t> do </a:t>
            </a:r>
            <a:r>
              <a:rPr lang="en-GB" sz="2400" dirty="0" err="1">
                <a:latin typeface="Calibri"/>
              </a:rPr>
              <a:t>ficheiro</a:t>
            </a:r>
            <a:r>
              <a:rPr lang="en-GB" sz="2400" dirty="0">
                <a:latin typeface="Calibri"/>
              </a:rPr>
              <a:t> de dados para </a:t>
            </a:r>
            <a:r>
              <a:rPr lang="en-GB" sz="2400" dirty="0" err="1">
                <a:latin typeface="Calibri"/>
              </a:rPr>
              <a:t>uma</a:t>
            </a:r>
            <a:r>
              <a:rPr lang="en-GB" sz="2400" dirty="0">
                <a:latin typeface="Calibri"/>
              </a:rPr>
              <a:t> pen drive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Implementação</a:t>
            </a:r>
            <a:r>
              <a:rPr lang="en-GB" sz="2400" dirty="0">
                <a:latin typeface="Calibri"/>
              </a:rPr>
              <a:t> de um </a:t>
            </a:r>
            <a:r>
              <a:rPr lang="en-GB" sz="2400" dirty="0" err="1">
                <a:latin typeface="Calibri"/>
              </a:rPr>
              <a:t>sinalizador</a:t>
            </a:r>
            <a:r>
              <a:rPr lang="en-GB" sz="2400" dirty="0">
                <a:latin typeface="Calibri"/>
              </a:rPr>
              <a:t> </a:t>
            </a:r>
            <a:r>
              <a:rPr lang="en-GB" sz="2400" dirty="0" err="1">
                <a:latin typeface="Calibri"/>
              </a:rPr>
              <a:t>físico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alarme</a:t>
            </a:r>
            <a:endParaRPr lang="en-GB" sz="2400" dirty="0">
              <a:latin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Construção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uma</a:t>
            </a:r>
            <a:r>
              <a:rPr lang="en-GB" sz="2400" dirty="0">
                <a:latin typeface="Calibri"/>
              </a:rPr>
              <a:t> </a:t>
            </a:r>
            <a:r>
              <a:rPr lang="en-GB" sz="2400" dirty="0" err="1">
                <a:latin typeface="Calibri"/>
              </a:rPr>
              <a:t>caixa</a:t>
            </a:r>
            <a:r>
              <a:rPr lang="en-GB" sz="2400" dirty="0">
                <a:latin typeface="Calibri"/>
              </a:rPr>
              <a:t>/</a:t>
            </a:r>
            <a:r>
              <a:rPr lang="en-GB" sz="2400" dirty="0" err="1">
                <a:latin typeface="Calibri"/>
              </a:rPr>
              <a:t>suporte</a:t>
            </a:r>
            <a:r>
              <a:rPr lang="en-GB" sz="2400" dirty="0">
                <a:latin typeface="Calibri"/>
              </a:rPr>
              <a:t> para o </a:t>
            </a:r>
            <a:r>
              <a:rPr lang="en-GB" sz="2400" dirty="0" err="1">
                <a:latin typeface="Calibri"/>
              </a:rPr>
              <a:t>sistema</a:t>
            </a:r>
            <a:endParaRPr lang="en-GB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617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lt"/>
                <a:cs typeface="Arial"/>
              </a:rPr>
              <a:t>Bancada Virtual de Diagnóstico de Equipamentos Industriais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41686 – Projeto em Engenharia de Automação</a:t>
            </a:r>
            <a:endParaRPr kumimoji="0" lang="pt-PT" sz="2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571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Arquitetura do Projeto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8099D9-F331-434B-B51C-2BC74D0D4500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0AD16-67A2-77E4-88B0-3130D6A3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636"/>
            <a:ext cx="9144000" cy="38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5"/>
          <p:cNvSpPr txBox="1"/>
          <p:nvPr/>
        </p:nvSpPr>
        <p:spPr>
          <a:xfrm>
            <a:off x="311542" y="231875"/>
            <a:ext cx="3943440" cy="46946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0000"/>
                </a:solidFill>
                <a:latin typeface="Calibri Light"/>
              </a:rPr>
              <a:t>Riscos</a:t>
            </a:r>
            <a:r>
              <a:rPr lang="en-US" sz="4400" b="1" spc="-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b="1" spc="-1" dirty="0" err="1">
                <a:solidFill>
                  <a:srgbClr val="000000"/>
                </a:solidFill>
                <a:latin typeface="Calibri Light"/>
              </a:rPr>
              <a:t>Projeto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3FE7B55-2B37-46DD-B0E9-33A1E79C4A8D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88733-A4BC-B45D-EFA1-E09E2A1E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2" y="1475380"/>
            <a:ext cx="8420728" cy="3907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D9CB-E632-E454-9966-685E5DA1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60" y="401616"/>
            <a:ext cx="7886520" cy="686520"/>
          </a:xfrm>
        </p:spPr>
        <p:txBody>
          <a:bodyPr/>
          <a:lstStyle/>
          <a:p>
            <a:r>
              <a:rPr lang="en-US" sz="4400" b="1" strike="noStrike" spc="-1" dirty="0" err="1">
                <a:solidFill>
                  <a:srgbClr val="000000"/>
                </a:solidFill>
                <a:latin typeface="Calibri Light"/>
              </a:rPr>
              <a:t>Riscos</a:t>
            </a:r>
            <a:r>
              <a:rPr lang="en-US" sz="4400" b="1" spc="-1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b="1" spc="-1" dirty="0" err="1">
                <a:solidFill>
                  <a:srgbClr val="000000"/>
                </a:solidFill>
                <a:latin typeface="Calibri Light"/>
              </a:rPr>
              <a:t>Projeto</a:t>
            </a:r>
            <a:br>
              <a:rPr lang="en-US" sz="4400" b="0" strike="noStrike" spc="-1" dirty="0">
                <a:solidFill>
                  <a:srgbClr val="000000"/>
                </a:solidFill>
                <a:latin typeface="Calibri"/>
              </a:rPr>
            </a:b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9B48C-9146-6F32-1454-44C8B6AD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1" y="1481328"/>
            <a:ext cx="7835738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6552-F9D8-E819-6971-97790701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 Light"/>
              </a:rPr>
              <a:t>Progressos</a:t>
            </a:r>
            <a:endParaRPr lang="en-GB" b="1" dirty="0">
              <a:latin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BAADC-6412-76C2-04B1-CE05C8838AF2}"/>
              </a:ext>
            </a:extLst>
          </p:cNvPr>
          <p:cNvSpPr txBox="1"/>
          <p:nvPr/>
        </p:nvSpPr>
        <p:spPr>
          <a:xfrm>
            <a:off x="713232" y="1749469"/>
            <a:ext cx="8246528" cy="33590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libri"/>
              </a:rPr>
              <a:t>Interface de </a:t>
            </a:r>
            <a:r>
              <a:rPr lang="en-GB" sz="2400" dirty="0" err="1">
                <a:latin typeface="Calibri"/>
              </a:rPr>
              <a:t>configuração</a:t>
            </a:r>
            <a:r>
              <a:rPr lang="en-GB" sz="2400" dirty="0">
                <a:latin typeface="Calibri"/>
              </a:rPr>
              <a:t> para </a:t>
            </a:r>
            <a:r>
              <a:rPr lang="en-GB" sz="2400" dirty="0" err="1">
                <a:latin typeface="Calibri"/>
              </a:rPr>
              <a:t>sensores</a:t>
            </a:r>
            <a:r>
              <a:rPr lang="en-GB" sz="2400" dirty="0">
                <a:latin typeface="Calibri"/>
              </a:rPr>
              <a:t> </a:t>
            </a:r>
            <a:r>
              <a:rPr lang="en-GB" sz="2400" dirty="0" err="1">
                <a:latin typeface="Calibri"/>
              </a:rPr>
              <a:t>analógicos</a:t>
            </a:r>
            <a:r>
              <a:rPr lang="en-GB" sz="2400" dirty="0">
                <a:latin typeface="Calibri"/>
              </a:rPr>
              <a:t> </a:t>
            </a:r>
            <a:r>
              <a:rPr lang="en-GB" sz="2400" dirty="0" err="1">
                <a:latin typeface="Calibri"/>
              </a:rPr>
              <a:t>concluída</a:t>
            </a:r>
            <a:endParaRPr lang="en-GB" sz="2400" dirty="0">
              <a:latin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libri"/>
              </a:rPr>
              <a:t>Dashboard </a:t>
            </a:r>
            <a:r>
              <a:rPr lang="en-GB" sz="2400" dirty="0" err="1">
                <a:latin typeface="Calibri"/>
              </a:rPr>
              <a:t>dinâmica</a:t>
            </a:r>
            <a:endParaRPr lang="en-GB" sz="2400" dirty="0">
              <a:latin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Botões</a:t>
            </a:r>
            <a:r>
              <a:rPr lang="en-GB" sz="2400" dirty="0">
                <a:latin typeface="Calibri"/>
              </a:rPr>
              <a:t> para </a:t>
            </a:r>
            <a:r>
              <a:rPr lang="en-GB" sz="2400" dirty="0" err="1">
                <a:latin typeface="Calibri"/>
              </a:rPr>
              <a:t>início</a:t>
            </a:r>
            <a:r>
              <a:rPr lang="en-GB" sz="2400" dirty="0">
                <a:latin typeface="Calibri"/>
              </a:rPr>
              <a:t> e </a:t>
            </a:r>
            <a:r>
              <a:rPr lang="en-GB" sz="2400" dirty="0" err="1">
                <a:latin typeface="Calibri"/>
              </a:rPr>
              <a:t>fim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recolha</a:t>
            </a:r>
            <a:r>
              <a:rPr lang="en-GB" sz="2400" dirty="0">
                <a:latin typeface="Calibri"/>
              </a:rPr>
              <a:t> de dados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Cálculo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valores</a:t>
            </a:r>
            <a:r>
              <a:rPr lang="en-GB" sz="2400" dirty="0">
                <a:latin typeface="Calibri"/>
              </a:rPr>
              <a:t> para </a:t>
            </a:r>
            <a:r>
              <a:rPr lang="en-GB" sz="2400" dirty="0" err="1">
                <a:latin typeface="Calibri"/>
              </a:rPr>
              <a:t>estatística</a:t>
            </a:r>
            <a:r>
              <a:rPr lang="en-GB" sz="2400" dirty="0">
                <a:latin typeface="Calibri"/>
              </a:rPr>
              <a:t> (</a:t>
            </a:r>
            <a:r>
              <a:rPr lang="en-GB" sz="2400" dirty="0" err="1">
                <a:latin typeface="Calibri"/>
              </a:rPr>
              <a:t>médias</a:t>
            </a:r>
            <a:r>
              <a:rPr lang="en-GB" sz="2400" dirty="0">
                <a:latin typeface="Calibri"/>
              </a:rPr>
              <a:t>, </a:t>
            </a:r>
            <a:r>
              <a:rPr lang="en-GB" sz="2400" dirty="0" err="1">
                <a:latin typeface="Calibri"/>
              </a:rPr>
              <a:t>máximos</a:t>
            </a:r>
            <a:r>
              <a:rPr lang="en-GB" sz="2400" dirty="0">
                <a:latin typeface="Calibri"/>
              </a:rPr>
              <a:t>, </a:t>
            </a:r>
            <a:r>
              <a:rPr lang="en-GB" sz="2400" dirty="0" err="1">
                <a:latin typeface="Calibri"/>
              </a:rPr>
              <a:t>mínimos</a:t>
            </a:r>
            <a:r>
              <a:rPr lang="en-GB" sz="2400" dirty="0">
                <a:latin typeface="Calibri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Gráfico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histórico</a:t>
            </a:r>
            <a:r>
              <a:rPr lang="en-GB" sz="2400" dirty="0">
                <a:latin typeface="Calibri"/>
              </a:rPr>
              <a:t> de dados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/>
              </a:rPr>
              <a:t>Abreviação</a:t>
            </a:r>
            <a:r>
              <a:rPr lang="en-GB" sz="2400" dirty="0">
                <a:latin typeface="Calibri"/>
              </a:rPr>
              <a:t> do </a:t>
            </a:r>
            <a:r>
              <a:rPr lang="en-GB" sz="2400" dirty="0" err="1">
                <a:latin typeface="Calibri"/>
              </a:rPr>
              <a:t>ficheiro</a:t>
            </a:r>
            <a:r>
              <a:rPr lang="en-GB" sz="2400" dirty="0">
                <a:latin typeface="Calibri"/>
              </a:rPr>
              <a:t> de dados para </a:t>
            </a:r>
            <a:r>
              <a:rPr lang="en-GB" sz="2400" dirty="0" err="1">
                <a:latin typeface="Calibri"/>
              </a:rPr>
              <a:t>economia</a:t>
            </a:r>
            <a:r>
              <a:rPr lang="en-GB" sz="2400" dirty="0">
                <a:latin typeface="Calibri"/>
              </a:rPr>
              <a:t> de </a:t>
            </a:r>
            <a:r>
              <a:rPr lang="en-GB" sz="2400" dirty="0" err="1">
                <a:latin typeface="Calibri"/>
              </a:rPr>
              <a:t>espaço</a:t>
            </a:r>
            <a:endParaRPr lang="en-GB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F8B-EDE2-3318-0BCC-72AA3DC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880"/>
            <a:ext cx="9144000" cy="649944"/>
          </a:xfrm>
        </p:spPr>
        <p:txBody>
          <a:bodyPr/>
          <a:lstStyle/>
          <a:p>
            <a:r>
              <a:rPr lang="pt-PT" sz="3200" dirty="0"/>
              <a:t>Interface de configuração de sensores analógicos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13531B4-ADD6-4354-EF86-57D9582F7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862"/>
            <a:ext cx="9144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5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F8B-EDE2-3318-0BCC-72AA3DC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880"/>
            <a:ext cx="9144000" cy="649944"/>
          </a:xfrm>
        </p:spPr>
        <p:txBody>
          <a:bodyPr/>
          <a:lstStyle/>
          <a:p>
            <a:r>
              <a:rPr lang="pt-PT" sz="3200" dirty="0"/>
              <a:t>Interface de configuração de sensores analógicos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19D48F7-C90D-F527-8C03-DE1B4480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8" y="1618848"/>
            <a:ext cx="6093803" cy="36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20EA-3428-F74F-BA0C-CA4FA89D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72" y="411480"/>
            <a:ext cx="7886520" cy="558504"/>
          </a:xfrm>
        </p:spPr>
        <p:txBody>
          <a:bodyPr/>
          <a:lstStyle/>
          <a:p>
            <a:r>
              <a:rPr lang="pt-PT" dirty="0" err="1"/>
              <a:t>Dashboard</a:t>
            </a:r>
            <a:endParaRPr lang="pt-PT" dirty="0"/>
          </a:p>
        </p:txBody>
      </p:sp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73A935D-28D5-4E82-CF8E-738CC674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867"/>
            <a:ext cx="9144000" cy="44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9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7DEE-EBDD-2653-A1CD-79AC9C7A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152" y="1695852"/>
            <a:ext cx="4254336" cy="3470508"/>
          </a:xfrm>
        </p:spPr>
        <p:txBody>
          <a:bodyPr/>
          <a:lstStyle/>
          <a:p>
            <a:pPr algn="ctr"/>
            <a:r>
              <a:rPr lang="pt-PT" dirty="0"/>
              <a:t>Ficheiro de Dados .</a:t>
            </a:r>
            <a:r>
              <a:rPr lang="pt-PT" dirty="0" err="1"/>
              <a:t>json</a:t>
            </a:r>
            <a:br>
              <a:rPr lang="pt-PT" dirty="0"/>
            </a:br>
            <a:r>
              <a:rPr lang="pt-PT" dirty="0"/>
              <a:t>(exemplo)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625A507-7647-F523-CC41-D7472985C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b="1106"/>
          <a:stretch/>
        </p:blipFill>
        <p:spPr>
          <a:xfrm>
            <a:off x="4398264" y="590059"/>
            <a:ext cx="4325112" cy="56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E9141C63-CE08-43F2-A7B8-1571F79C5A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C3BBEC89-F95F-46B4-960F-4864DE668A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PEA_Template_M1_Inception_v2</Template>
  <TotalTime>230</TotalTime>
  <Words>165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Office Theme</vt:lpstr>
      <vt:lpstr>PowerPoint Presentation</vt:lpstr>
      <vt:lpstr>PowerPoint Presentation</vt:lpstr>
      <vt:lpstr>PowerPoint Presentation</vt:lpstr>
      <vt:lpstr>Riscos de Projeto </vt:lpstr>
      <vt:lpstr>Progressos</vt:lpstr>
      <vt:lpstr>Interface de configuração de sensores analógicos</vt:lpstr>
      <vt:lpstr>Interface de configuração de sensores analógicos</vt:lpstr>
      <vt:lpstr>Dashboard</vt:lpstr>
      <vt:lpstr>Ficheiro de Dados .json (exemplo)</vt:lpstr>
      <vt:lpstr>Demonstração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Rodrigo Dinis Martins Ferreira</dc:creator>
  <dc:description/>
  <cp:lastModifiedBy>Andrea Domingos</cp:lastModifiedBy>
  <cp:revision>55</cp:revision>
  <dcterms:created xsi:type="dcterms:W3CDTF">2022-03-23T15:29:42Z</dcterms:created>
  <dcterms:modified xsi:type="dcterms:W3CDTF">2022-05-26T17:58:55Z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8</vt:i4>
  </property>
</Properties>
</file>