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68" r:id="rId4"/>
    <p:sldId id="263" r:id="rId5"/>
    <p:sldId id="270" r:id="rId6"/>
    <p:sldId id="266" r:id="rId7"/>
    <p:sldId id="265" r:id="rId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0949E-80B2-688B-36C4-418A2AC07AEF}" v="495" dt="2022-04-11T18:40:03.615"/>
    <p1510:client id="{B3C80811-98AC-70E5-A6C4-3A9943F81C65}" v="158" dt="2022-04-12T12:43:37.364"/>
    <p1510:client id="{F974EA22-6FA7-0E98-2C8B-DB137FD9E96B}" v="148" dt="2022-04-11T18:59:41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e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6000" b="1" strike="noStrike" spc="-1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400DF8-E654-4F6F-B6BD-94F93C03AD2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5/5/2022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A3B7CC-C496-482D-B273-14E35A78551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CB1C22B-4079-458D-BE37-E0FDB932DFC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5/5/2022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F319BF0-4FD9-4F57-8800-7B7E029785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143000" y="2250043"/>
            <a:ext cx="6857280" cy="1239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000" spc="-1" dirty="0">
                <a:latin typeface="Calibri"/>
                <a:ea typeface="+mn-lt"/>
                <a:cs typeface="+mn-lt"/>
              </a:rPr>
              <a:t>Bancada Virtual de Diagnóstico de Equipamentos Industriais</a:t>
            </a:r>
            <a:endParaRPr lang="en-US" sz="4000" dirty="0">
              <a:latin typeface="Calibri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1152181" y="3788478"/>
            <a:ext cx="6857280" cy="369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41686 – </a:t>
            </a:r>
            <a:r>
              <a:rPr lang="pt-PT" sz="2000" spc="-1">
                <a:solidFill>
                  <a:srgbClr val="000000"/>
                </a:solidFill>
                <a:latin typeface="Calibri"/>
              </a:rPr>
              <a:t>Projeto em Engenharia de Automação</a:t>
            </a:r>
            <a:endParaRPr lang="pt-PT" sz="20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6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Arquitetura do Projeto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98099D9-F331-434B-B51C-2BC74D0D4500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pt-PT" sz="9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0AD16-67A2-77E4-88B0-3130D6A3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636"/>
            <a:ext cx="9144000" cy="38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0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5"/>
          <p:cNvSpPr txBox="1"/>
          <p:nvPr/>
        </p:nvSpPr>
        <p:spPr>
          <a:xfrm>
            <a:off x="311542" y="231875"/>
            <a:ext cx="3943440" cy="46946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0000"/>
                </a:solidFill>
                <a:latin typeface="Calibri Light"/>
              </a:rPr>
              <a:t>Riscos</a:t>
            </a:r>
            <a:r>
              <a:rPr lang="en-US" sz="4400" b="1" spc="-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b="1" spc="-1" dirty="0" err="1">
                <a:solidFill>
                  <a:srgbClr val="000000"/>
                </a:solidFill>
                <a:latin typeface="Calibri Light"/>
              </a:rPr>
              <a:t>Projeto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3FE7B55-2B37-46DD-B0E9-33A1E79C4A8D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pt-PT" sz="9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88733-A4BC-B45D-EFA1-E09E2A1E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65" y="701336"/>
            <a:ext cx="7302865" cy="2436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02740-553A-413B-D095-37ABAD6A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4" y="3269277"/>
            <a:ext cx="7309775" cy="26698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6"/>
          <p:cNvSpPr txBox="1"/>
          <p:nvPr/>
        </p:nvSpPr>
        <p:spPr>
          <a:xfrm>
            <a:off x="628559" y="287777"/>
            <a:ext cx="8044923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Arquitetura do Projeto (Alternativa)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98099D9-F331-434B-B51C-2BC74D0D4500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pt-PT" sz="9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9D80E-7C9F-DC8D-58AC-51F1EFE5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0"/>
          <a:stretch/>
        </p:blipFill>
        <p:spPr>
          <a:xfrm>
            <a:off x="75460" y="1399233"/>
            <a:ext cx="8993080" cy="40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6552-F9D8-E819-6971-97790701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 Light"/>
              </a:rPr>
              <a:t>Avanços</a:t>
            </a:r>
            <a:endParaRPr lang="en-GB" b="1" dirty="0">
              <a:latin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BAADC-6412-76C2-04B1-CE05C8838AF2}"/>
              </a:ext>
            </a:extLst>
          </p:cNvPr>
          <p:cNvSpPr txBox="1"/>
          <p:nvPr/>
        </p:nvSpPr>
        <p:spPr>
          <a:xfrm>
            <a:off x="628560" y="1458118"/>
            <a:ext cx="8331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Calibri"/>
              </a:rPr>
              <a:t>Dashboard </a:t>
            </a:r>
            <a:r>
              <a:rPr lang="en-GB" dirty="0" err="1">
                <a:latin typeface="Calibri"/>
              </a:rPr>
              <a:t>implementada</a:t>
            </a:r>
            <a:endParaRPr lang="en-GB" dirty="0">
              <a:latin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err="1">
                <a:latin typeface="Calibri"/>
              </a:rPr>
              <a:t>Resultados</a:t>
            </a:r>
            <a:r>
              <a:rPr lang="en-GB" dirty="0">
                <a:latin typeface="Calibri"/>
              </a:rPr>
              <a:t> </a:t>
            </a:r>
            <a:r>
              <a:rPr lang="en-GB" dirty="0" err="1">
                <a:latin typeface="Calibri"/>
              </a:rPr>
              <a:t>guardados</a:t>
            </a:r>
            <a:r>
              <a:rPr lang="en-GB" dirty="0">
                <a:latin typeface="Calibri"/>
              </a:rPr>
              <a:t> </a:t>
            </a:r>
            <a:r>
              <a:rPr lang="en-GB" dirty="0" err="1">
                <a:latin typeface="Calibri"/>
              </a:rPr>
              <a:t>num</a:t>
            </a:r>
            <a:r>
              <a:rPr lang="en-GB" dirty="0">
                <a:latin typeface="Calibri"/>
              </a:rPr>
              <a:t> </a:t>
            </a:r>
            <a:r>
              <a:rPr lang="en-GB" dirty="0" err="1">
                <a:latin typeface="Calibri"/>
              </a:rPr>
              <a:t>ficheiro</a:t>
            </a:r>
            <a:r>
              <a:rPr lang="en-GB" dirty="0">
                <a:latin typeface="Calibri"/>
              </a:rPr>
              <a:t> .</a:t>
            </a:r>
            <a:r>
              <a:rPr lang="en-GB" dirty="0" err="1">
                <a:latin typeface="Calibri"/>
              </a:rPr>
              <a:t>json</a:t>
            </a:r>
            <a:r>
              <a:rPr lang="en-GB" dirty="0">
                <a:latin typeface="Calibri"/>
              </a:rPr>
              <a:t> com: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>
                <a:latin typeface="Calibri"/>
              </a:rPr>
              <a:t>timestamp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 err="1">
                <a:latin typeface="Calibri"/>
              </a:rPr>
              <a:t>valor</a:t>
            </a:r>
            <a:r>
              <a:rPr lang="en-GB" dirty="0">
                <a:latin typeface="Calibri"/>
              </a:rPr>
              <a:t> </a:t>
            </a:r>
            <a:r>
              <a:rPr lang="en-GB" dirty="0" err="1">
                <a:latin typeface="Calibri"/>
              </a:rPr>
              <a:t>medido</a:t>
            </a:r>
            <a:endParaRPr lang="en-GB" dirty="0">
              <a:latin typeface="Calibri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 err="1">
                <a:latin typeface="Calibri"/>
              </a:rPr>
              <a:t>nome</a:t>
            </a:r>
            <a:r>
              <a:rPr lang="en-GB" dirty="0">
                <a:latin typeface="Calibri"/>
              </a:rPr>
              <a:t> do sensor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err="1">
                <a:latin typeface="Calibri"/>
              </a:rPr>
              <a:t>Esqueleto</a:t>
            </a:r>
            <a:r>
              <a:rPr lang="en-GB" dirty="0">
                <a:latin typeface="Calibri"/>
              </a:rPr>
              <a:t> de </a:t>
            </a:r>
            <a:r>
              <a:rPr lang="en-GB" dirty="0" err="1">
                <a:latin typeface="Calibri"/>
              </a:rPr>
              <a:t>uma</a:t>
            </a:r>
            <a:r>
              <a:rPr lang="en-GB" dirty="0">
                <a:latin typeface="Calibri"/>
              </a:rPr>
              <a:t> interface de </a:t>
            </a:r>
            <a:r>
              <a:rPr lang="en-GB" dirty="0" err="1">
                <a:latin typeface="Calibri"/>
              </a:rPr>
              <a:t>configuração</a:t>
            </a:r>
            <a:endParaRPr lang="en-GB" dirty="0">
              <a:latin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Calibri"/>
              </a:rPr>
              <a:t>Mock-up da dashboard final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err="1">
                <a:latin typeface="Calibri"/>
              </a:rPr>
              <a:t>Leitura</a:t>
            </a:r>
            <a:r>
              <a:rPr lang="en-GB" dirty="0">
                <a:latin typeface="Calibri"/>
              </a:rPr>
              <a:t> de dados dos sensors: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 err="1">
                <a:latin typeface="Calibri"/>
              </a:rPr>
              <a:t>Distância</a:t>
            </a:r>
            <a:r>
              <a:rPr lang="en-GB" dirty="0">
                <a:latin typeface="Calibri"/>
              </a:rPr>
              <a:t> (laser)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 err="1">
                <a:latin typeface="Calibri"/>
              </a:rPr>
              <a:t>Temperatura</a:t>
            </a:r>
            <a:r>
              <a:rPr lang="en-GB" dirty="0">
                <a:latin typeface="Calibri"/>
              </a:rPr>
              <a:t> do </a:t>
            </a:r>
            <a:r>
              <a:rPr lang="en-GB" dirty="0" err="1">
                <a:latin typeface="Calibri"/>
              </a:rPr>
              <a:t>processador</a:t>
            </a:r>
            <a:endParaRPr lang="en-GB" dirty="0">
              <a:latin typeface="Calibri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>
                <a:latin typeface="Calibri"/>
              </a:rPr>
              <a:t>Sensor de </a:t>
            </a:r>
            <a:r>
              <a:rPr lang="en-GB" dirty="0" err="1">
                <a:latin typeface="Calibri"/>
              </a:rPr>
              <a:t>pressão</a:t>
            </a:r>
            <a:endParaRPr lang="en-GB" dirty="0">
              <a:latin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err="1">
                <a:latin typeface="Calibri"/>
              </a:rPr>
              <a:t>Instalação</a:t>
            </a:r>
            <a:r>
              <a:rPr lang="en-GB" dirty="0">
                <a:latin typeface="Calibri"/>
              </a:rPr>
              <a:t> de um </a:t>
            </a:r>
            <a:r>
              <a:rPr lang="en-GB" dirty="0" err="1">
                <a:latin typeface="Calibri"/>
              </a:rPr>
              <a:t>módulo</a:t>
            </a:r>
            <a:r>
              <a:rPr lang="en-GB" dirty="0">
                <a:latin typeface="Calibri"/>
              </a:rPr>
              <a:t> Wi-Fi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err="1">
                <a:latin typeface="Calibri"/>
              </a:rPr>
              <a:t>Instalação</a:t>
            </a:r>
            <a:r>
              <a:rPr lang="en-GB" dirty="0">
                <a:latin typeface="Calibri"/>
              </a:rPr>
              <a:t> de um </a:t>
            </a:r>
            <a:r>
              <a:rPr lang="en-GB" dirty="0" err="1">
                <a:latin typeface="Calibri"/>
              </a:rPr>
              <a:t>disspador</a:t>
            </a:r>
            <a:r>
              <a:rPr lang="en-GB" dirty="0">
                <a:latin typeface="Calibri"/>
              </a:rPr>
              <a:t> de </a:t>
            </a:r>
            <a:r>
              <a:rPr lang="en-GB" dirty="0" err="1">
                <a:latin typeface="Calibri"/>
              </a:rPr>
              <a:t>temperatura</a:t>
            </a:r>
            <a:endParaRPr lang="en-GB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Próximas Tarefas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AF23C8C-AA06-42E0-AC38-21504CC0A648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pt-PT" sz="9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A05C6-2C34-8AF3-C756-CEC86C6A1C92}"/>
              </a:ext>
            </a:extLst>
          </p:cNvPr>
          <p:cNvSpPr txBox="1"/>
          <p:nvPr/>
        </p:nvSpPr>
        <p:spPr>
          <a:xfrm>
            <a:off x="406220" y="1484751"/>
            <a:ext cx="8331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alibri"/>
              </a:rPr>
              <a:t>Por Fazer:</a:t>
            </a:r>
          </a:p>
          <a:p>
            <a:pPr marL="285750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Até</a:t>
            </a:r>
            <a:r>
              <a:rPr lang="en-GB" dirty="0">
                <a:latin typeface="Calibri"/>
              </a:rPr>
              <a:t> 13/05: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Ler</a:t>
            </a:r>
            <a:r>
              <a:rPr lang="en-GB" dirty="0">
                <a:latin typeface="Calibri"/>
              </a:rPr>
              <a:t> </a:t>
            </a:r>
            <a:r>
              <a:rPr lang="en-GB" dirty="0" err="1">
                <a:latin typeface="Calibri"/>
              </a:rPr>
              <a:t>valores</a:t>
            </a:r>
            <a:r>
              <a:rPr lang="en-GB" dirty="0">
                <a:latin typeface="Calibri"/>
              </a:rPr>
              <a:t> de:</a:t>
            </a:r>
          </a:p>
          <a:p>
            <a:pPr marL="1200150" lvl="2" indent="-285750">
              <a:buFont typeface="Arial"/>
              <a:buChar char="•"/>
            </a:pPr>
            <a:r>
              <a:rPr lang="en-GB" dirty="0">
                <a:latin typeface="Calibri"/>
              </a:rPr>
              <a:t>Sensor de </a:t>
            </a:r>
            <a:r>
              <a:rPr lang="en-GB" dirty="0" err="1">
                <a:latin typeface="Calibri"/>
              </a:rPr>
              <a:t>vibração</a:t>
            </a:r>
            <a:r>
              <a:rPr lang="en-GB" dirty="0">
                <a:latin typeface="Calibri"/>
              </a:rPr>
              <a:t> (</a:t>
            </a:r>
            <a:r>
              <a:rPr lang="en-GB" dirty="0" err="1">
                <a:latin typeface="Calibri"/>
              </a:rPr>
              <a:t>fonte</a:t>
            </a:r>
            <a:r>
              <a:rPr lang="en-GB" dirty="0">
                <a:latin typeface="Calibri"/>
              </a:rPr>
              <a:t> de 7,2-10,8 V)</a:t>
            </a:r>
          </a:p>
          <a:p>
            <a:pPr marL="1200150" lvl="2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Medidor</a:t>
            </a:r>
            <a:r>
              <a:rPr lang="en-GB" dirty="0">
                <a:latin typeface="Calibri"/>
              </a:rPr>
              <a:t> de consumes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Terminar</a:t>
            </a:r>
            <a:r>
              <a:rPr lang="en-GB" dirty="0">
                <a:latin typeface="Calibri"/>
              </a:rPr>
              <a:t> interface de </a:t>
            </a:r>
            <a:r>
              <a:rPr lang="en-GB" dirty="0" err="1">
                <a:latin typeface="Calibri"/>
              </a:rPr>
              <a:t>configuração</a:t>
            </a:r>
            <a:endParaRPr lang="en-GB" dirty="0">
              <a:latin typeface="Calibri"/>
            </a:endParaRPr>
          </a:p>
          <a:p>
            <a:pPr lvl="1"/>
            <a:endParaRPr lang="en-GB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Até</a:t>
            </a:r>
            <a:r>
              <a:rPr lang="en-GB" dirty="0">
                <a:latin typeface="Calibri"/>
              </a:rPr>
              <a:t> 27/05: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Implementar</a:t>
            </a:r>
            <a:r>
              <a:rPr lang="en-GB" dirty="0">
                <a:latin typeface="Calibri"/>
              </a:rPr>
              <a:t> sensor de </a:t>
            </a:r>
            <a:r>
              <a:rPr lang="en-GB" dirty="0" err="1">
                <a:latin typeface="Calibri"/>
              </a:rPr>
              <a:t>temperatura</a:t>
            </a:r>
            <a:endParaRPr lang="en-GB" dirty="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Programação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dos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algoritmos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deteção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problemas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alarme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Gráficos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tratamento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dados 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reta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media,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valores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máximos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mínimos</a:t>
            </a:r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lidos, etc…)</a:t>
            </a:r>
            <a:endParaRPr lang="en-GB" dirty="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endParaRPr lang="en-GB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6172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E9141C63-CE08-43F2-A7B8-1571F79C5A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C3BBEC89-F95F-46B4-960F-4864DE668A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PEA_Template_M1_Inception_v2</Template>
  <TotalTime>103</TotalTime>
  <Words>147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Tema do Office</vt:lpstr>
      <vt:lpstr>Office Theme</vt:lpstr>
      <vt:lpstr>PowerPoint Presentation</vt:lpstr>
      <vt:lpstr>PowerPoint Presentation</vt:lpstr>
      <vt:lpstr>PowerPoint Presentation</vt:lpstr>
      <vt:lpstr>PowerPoint Presentation</vt:lpstr>
      <vt:lpstr>Avanços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Rodrigo Dinis Martins Ferreira</dc:creator>
  <dc:description/>
  <cp:lastModifiedBy>Diogo Vieira</cp:lastModifiedBy>
  <cp:revision>52</cp:revision>
  <dcterms:created xsi:type="dcterms:W3CDTF">2022-03-23T15:29:42Z</dcterms:created>
  <dcterms:modified xsi:type="dcterms:W3CDTF">2022-05-05T22:39:21Z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8</vt:i4>
  </property>
</Properties>
</file>