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77" r:id="rId4"/>
    <p:sldId id="268" r:id="rId5"/>
    <p:sldId id="266" r:id="rId6"/>
    <p:sldId id="269" r:id="rId7"/>
    <p:sldId id="274" r:id="rId8"/>
    <p:sldId id="271" r:id="rId9"/>
    <p:sldId id="279" r:id="rId10"/>
    <p:sldId id="275" r:id="rId11"/>
    <p:sldId id="276" r:id="rId12"/>
    <p:sldId id="278" r:id="rId13"/>
    <p:sldId id="270" r:id="rId1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3200" b="0" strike="noStrike" spc="-1">
                <a:latin typeface="Arial"/>
              </a:rPr>
              <a:t>Clique para editar o estilo de subtítulo do Modelo Global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3200" b="0" strike="noStrike" spc="-1">
                <a:latin typeface="Arial"/>
              </a:rPr>
              <a:t>Clique para editar o estilo de subtítulo do Modelo Global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objetos e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14"/>
          <a:stretch/>
        </p:blipFill>
        <p:spPr>
          <a:xfrm>
            <a:off x="199440" y="6278760"/>
            <a:ext cx="3595680" cy="4420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6000" b="1" strike="noStrike" spc="-1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8400DF8-E654-4F6F-B6BD-94F93C03AD2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6/16/2022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8A3B7CC-C496-482D-B273-14E35A78551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/>
          <p:cNvPicPr/>
          <p:nvPr/>
        </p:nvPicPr>
        <p:blipFill>
          <a:blip r:embed="rId14"/>
          <a:stretch/>
        </p:blipFill>
        <p:spPr>
          <a:xfrm>
            <a:off x="199440" y="6278760"/>
            <a:ext cx="3595680" cy="44208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CB1C22B-4079-458D-BE37-E0FDB932DFC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6/16/2022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F319BF0-4FD9-4F57-8800-7B7E029785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/>
          <p:nvPr/>
        </p:nvSpPr>
        <p:spPr>
          <a:xfrm>
            <a:off x="1143000" y="2250043"/>
            <a:ext cx="6857280" cy="12390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000" spc="-1" dirty="0">
                <a:latin typeface="Calibri"/>
                <a:ea typeface="+mn-lt"/>
                <a:cs typeface="+mn-lt"/>
              </a:rPr>
              <a:t>Bancada Virtual de Diagnóstico de Equipamentos Industriais</a:t>
            </a:r>
            <a:endParaRPr lang="en-US" sz="4000" dirty="0">
              <a:latin typeface="Calibri"/>
            </a:endParaRPr>
          </a:p>
        </p:txBody>
      </p:sp>
      <p:sp>
        <p:nvSpPr>
          <p:cNvPr id="127" name="TextShape 2"/>
          <p:cNvSpPr/>
          <p:nvPr/>
        </p:nvSpPr>
        <p:spPr>
          <a:xfrm>
            <a:off x="1152181" y="3788478"/>
            <a:ext cx="6857280" cy="369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41686 – </a:t>
            </a:r>
            <a:r>
              <a:rPr lang="pt-PT" sz="2000" spc="-1" dirty="0">
                <a:solidFill>
                  <a:srgbClr val="000000"/>
                </a:solidFill>
                <a:latin typeface="Calibri"/>
              </a:rPr>
              <a:t>Projeto em Engenharia de Automação</a:t>
            </a:r>
            <a:endParaRPr lang="pt-PT" sz="2000" b="0" strike="noStrike" spc="-1" dirty="0"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548E-9487-341F-B373-551442FF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40" y="709020"/>
            <a:ext cx="7886520" cy="1325160"/>
          </a:xfrm>
        </p:spPr>
        <p:txBody>
          <a:bodyPr/>
          <a:lstStyle/>
          <a:p>
            <a:pPr algn="ctr"/>
            <a:r>
              <a:rPr lang="pt-P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Demonstração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A4179-F277-3C7D-A3EB-70EE7790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76" y="2034180"/>
            <a:ext cx="8514048" cy="3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FF27-A5DB-4CBC-184E-F36BE7F7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28749"/>
            <a:ext cx="7886520" cy="1325160"/>
          </a:xfrm>
        </p:spPr>
        <p:txBody>
          <a:bodyPr/>
          <a:lstStyle/>
          <a:p>
            <a:r>
              <a:rPr lang="pt-P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Implementações Futuras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6E45B-667A-9E98-7C94-77F3F9B200D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6344" y="1453909"/>
            <a:ext cx="8485632" cy="10987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Comunicação RS232/RS485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HMI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Envio de ficheiro de resultados para uma PEN</a:t>
            </a:r>
          </a:p>
          <a:p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FB946-EA26-20EE-B7A7-868379214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8" b="16000"/>
          <a:stretch/>
        </p:blipFill>
        <p:spPr>
          <a:xfrm>
            <a:off x="1136052" y="2342420"/>
            <a:ext cx="6547104" cy="36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4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/>
          <p:nvPr/>
        </p:nvSpPr>
        <p:spPr>
          <a:xfrm>
            <a:off x="1143000" y="2250043"/>
            <a:ext cx="6857280" cy="12390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lt"/>
                <a:cs typeface="Arial"/>
              </a:rPr>
              <a:t>Bancada Virtual de Diagnóstico de Equipamentos Industriais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27" name="TextShape 2"/>
          <p:cNvSpPr/>
          <p:nvPr/>
        </p:nvSpPr>
        <p:spPr>
          <a:xfrm>
            <a:off x="1152181" y="3788478"/>
            <a:ext cx="6857280" cy="369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41686 – Projeto em Engenharia de Automação</a:t>
            </a:r>
            <a:endParaRPr kumimoji="0" lang="pt-PT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5710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46A-276C-912C-4B3C-2D46D4BE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Descrição do Projeto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E8646-E943-CD9E-CF63-16FBE26415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8560" y="2020824"/>
            <a:ext cx="7886520" cy="3602736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Dispositivo </a:t>
            </a:r>
            <a:r>
              <a:rPr lang="pt-PT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plug</a:t>
            </a: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pt-PT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-play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Compatível com um diverso número de sensores diferentes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Leitura de dados em tempo real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Recolha e tratamento de dados provenientes de sensores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Previsão de possíveis avarias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Apoio a equipas de manutenção industrial</a:t>
            </a:r>
          </a:p>
        </p:txBody>
      </p:sp>
    </p:spTree>
    <p:extLst>
      <p:ext uri="{BB962C8B-B14F-4D97-AF65-F5344CB8AC3E}">
        <p14:creationId xmlns:p14="http://schemas.microsoft.com/office/powerpoint/2010/main" val="62470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6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4400" b="1" spc="-1" dirty="0">
                <a:solidFill>
                  <a:srgbClr val="000000"/>
                </a:solidFill>
                <a:latin typeface="Calibri Light"/>
              </a:rPr>
              <a:t>Arquitetura do Projeto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Slide Number Placeholder 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98099D9-F331-434B-B51C-2BC74D0D4500}" type="slidenum">
              <a:rPr lang="pt-PT" sz="9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pt-PT" sz="9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0AD16-67A2-77E4-88B0-3130D6A3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636"/>
            <a:ext cx="9144000" cy="38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0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6552-F9D8-E819-6971-97790701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Progressos</a:t>
            </a: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B4FCC-52EA-2DF6-A6A7-1023FACC1C3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8560" y="3272832"/>
            <a:ext cx="7886520" cy="13251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Diminuição do tamanho do ficheiro de dados .</a:t>
            </a:r>
            <a:r>
              <a:rPr lang="pt-PT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json</a:t>
            </a:r>
            <a:endParaRPr lang="pt-PT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Alarmes e avisos na </a:t>
            </a:r>
            <a:r>
              <a:rPr lang="pt-PT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dashboard</a:t>
            </a:r>
            <a:endParaRPr lang="pt-PT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Saídas digitais para alarme (buzina e luz)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Histórico de alarmes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Ajuste de detalhes na </a:t>
            </a:r>
            <a:r>
              <a:rPr lang="pt-PT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dashboard</a:t>
            </a:r>
            <a:endParaRPr lang="pt-PT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Montagem do suporte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290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FF8B-EDE2-3318-0BCC-72AA3DC8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255312"/>
            <a:ext cx="9144000" cy="649944"/>
          </a:xfrm>
        </p:spPr>
        <p:txBody>
          <a:bodyPr/>
          <a:lstStyle/>
          <a:p>
            <a:r>
              <a:rPr lang="pt-PT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Interface de configuração de sensores analógicos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F4B5173-3A4D-97D7-B012-B924B1C84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043"/>
            <a:ext cx="9144000" cy="48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5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FF8B-EDE2-3318-0BCC-72AA3DC8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246168"/>
            <a:ext cx="9144000" cy="649944"/>
          </a:xfrm>
        </p:spPr>
        <p:txBody>
          <a:bodyPr/>
          <a:lstStyle/>
          <a:p>
            <a:r>
              <a:rPr lang="pt-PT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Interface de configuração de sensores analógicos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19D48F7-C90D-F527-8C03-DE1B4480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98" y="1618848"/>
            <a:ext cx="6093803" cy="36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3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20EA-3428-F74F-BA0C-CA4FA89D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72" y="411480"/>
            <a:ext cx="7886520" cy="558504"/>
          </a:xfrm>
        </p:spPr>
        <p:txBody>
          <a:bodyPr/>
          <a:lstStyle/>
          <a:p>
            <a:r>
              <a:rPr lang="pt-PT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Dashboard</a:t>
            </a:r>
            <a:endParaRPr lang="pt-PT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21A77E-5586-6EE1-5E1F-99EF6C7CB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191"/>
            <a:ext cx="9144000" cy="48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9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00FA-D855-F3B8-3B56-0EF29AEF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Histórico de Alarmes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AF7949B-19EA-6BC7-1ECC-D9AE1CBDC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091"/>
            <a:ext cx="9144000" cy="48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8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7DEE-EBDD-2653-A1CD-79AC9C7A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152" y="1695852"/>
            <a:ext cx="4254336" cy="3470508"/>
          </a:xfrm>
        </p:spPr>
        <p:txBody>
          <a:bodyPr/>
          <a:lstStyle/>
          <a:p>
            <a:pPr algn="ctr"/>
            <a:r>
              <a:rPr lang="pt-P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Ficheiro de Dados .</a:t>
            </a:r>
            <a:r>
              <a:rPr lang="pt-PT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json</a:t>
            </a:r>
            <a:br>
              <a:rPr lang="pt-PT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P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(exemplo)</a:t>
            </a: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337680DB-DB96-9005-63CD-1C010C39A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4"/>
          <a:stretch/>
        </p:blipFill>
        <p:spPr>
          <a:xfrm>
            <a:off x="4572000" y="498096"/>
            <a:ext cx="3797718" cy="56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22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M1_Inception_v2.potx" id="{CC46704D-2421-4920-859F-45B66F17236F}" vid="{E9141C63-CE08-43F2-A7B8-1571F79C5A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M1_Inception_v2.potx" id="{CC46704D-2421-4920-859F-45B66F17236F}" vid="{C3BBEC89-F95F-46B4-960F-4864DE668A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PEA_Template_M1_Inception_v2</Template>
  <TotalTime>309</TotalTime>
  <Words>145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Tema do Office</vt:lpstr>
      <vt:lpstr>Office Theme</vt:lpstr>
      <vt:lpstr>PowerPoint Presentation</vt:lpstr>
      <vt:lpstr>Descrição do Projeto</vt:lpstr>
      <vt:lpstr>PowerPoint Presentation</vt:lpstr>
      <vt:lpstr>Progressos</vt:lpstr>
      <vt:lpstr>Interface de configuração de sensores analógicos</vt:lpstr>
      <vt:lpstr>Interface de configuração de sensores analógicos</vt:lpstr>
      <vt:lpstr>Dashboard</vt:lpstr>
      <vt:lpstr>Histórico de Alarmes</vt:lpstr>
      <vt:lpstr>Ficheiro de Dados .json (exemplo)</vt:lpstr>
      <vt:lpstr>Demonstração</vt:lpstr>
      <vt:lpstr>Implementações Futuras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Rodrigo Dinis Martins Ferreira</dc:creator>
  <dc:description/>
  <cp:lastModifiedBy>Andrea Domingos</cp:lastModifiedBy>
  <cp:revision>63</cp:revision>
  <dcterms:created xsi:type="dcterms:W3CDTF">2022-03-23T15:29:42Z</dcterms:created>
  <dcterms:modified xsi:type="dcterms:W3CDTF">2022-06-16T22:01:18Z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8</vt:i4>
  </property>
</Properties>
</file>