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3" r:id="rId4"/>
    <p:sldId id="264" r:id="rId5"/>
    <p:sldId id="261" r:id="rId6"/>
    <p:sldId id="268" r:id="rId7"/>
    <p:sldId id="266" r:id="rId8"/>
    <p:sldId id="265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949E-80B2-688B-36C4-418A2AC07AEF}" v="495" dt="2022-04-11T18:40:03.615"/>
    <p1510:client id="{B3C80811-98AC-70E5-A6C4-3A9943F81C65}" v="158" dt="2022-04-12T12:43:37.364"/>
    <p1510:client id="{F974EA22-6FA7-0E98-2C8B-DB137FD9E96B}" v="148" dt="2022-04-11T18:59:4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inis Martins Ferreira" userId="0354bda4-295a-485d-b5e2-b22f514b0e40" providerId="ADAL" clId="{18917F66-E75B-4FD0-8FFB-8FAEE08C66A7}"/>
    <pc:docChg chg="undo custSel modSld">
      <pc:chgData name="Rodrigo Dinis Martins Ferreira" userId="0354bda4-295a-485d-b5e2-b22f514b0e40" providerId="ADAL" clId="{18917F66-E75B-4FD0-8FFB-8FAEE08C66A7}" dt="2022-04-12T15:40:18.131" v="299" actId="404"/>
      <pc:docMkLst>
        <pc:docMk/>
      </pc:docMkLst>
      <pc:sldChg chg="modSp mod">
        <pc:chgData name="Rodrigo Dinis Martins Ferreira" userId="0354bda4-295a-485d-b5e2-b22f514b0e40" providerId="ADAL" clId="{18917F66-E75B-4FD0-8FFB-8FAEE08C66A7}" dt="2022-04-12T15:38:41.635" v="275" actId="20577"/>
        <pc:sldMkLst>
          <pc:docMk/>
          <pc:sldMk cId="0" sldId="263"/>
        </pc:sldMkLst>
        <pc:spChg chg="mod">
          <ac:chgData name="Rodrigo Dinis Martins Ferreira" userId="0354bda4-295a-485d-b5e2-b22f514b0e40" providerId="ADAL" clId="{18917F66-E75B-4FD0-8FFB-8FAEE08C66A7}" dt="2022-04-12T15:38:41.635" v="275" actId="20577"/>
          <ac:spMkLst>
            <pc:docMk/>
            <pc:sldMk cId="0" sldId="263"/>
            <ac:spMk id="145" creationId="{00000000-0000-0000-0000-000000000000}"/>
          </ac:spMkLst>
        </pc:spChg>
      </pc:sldChg>
      <pc:sldChg chg="modSp mod">
        <pc:chgData name="Rodrigo Dinis Martins Ferreira" userId="0354bda4-295a-485d-b5e2-b22f514b0e40" providerId="ADAL" clId="{18917F66-E75B-4FD0-8FFB-8FAEE08C66A7}" dt="2022-04-12T14:01:07.317" v="6" actId="790"/>
        <pc:sldMkLst>
          <pc:docMk/>
          <pc:sldMk cId="1197495677" sldId="264"/>
        </pc:sldMkLst>
        <pc:spChg chg="mod">
          <ac:chgData name="Rodrigo Dinis Martins Ferreira" userId="0354bda4-295a-485d-b5e2-b22f514b0e40" providerId="ADAL" clId="{18917F66-E75B-4FD0-8FFB-8FAEE08C66A7}" dt="2022-04-12T14:01:07.317" v="6" actId="790"/>
          <ac:spMkLst>
            <pc:docMk/>
            <pc:sldMk cId="1197495677" sldId="264"/>
            <ac:spMk id="144" creationId="{00000000-0000-0000-0000-000000000000}"/>
          </ac:spMkLst>
        </pc:spChg>
      </pc:sldChg>
      <pc:sldChg chg="modSp mod">
        <pc:chgData name="Rodrigo Dinis Martins Ferreira" userId="0354bda4-295a-485d-b5e2-b22f514b0e40" providerId="ADAL" clId="{18917F66-E75B-4FD0-8FFB-8FAEE08C66A7}" dt="2022-04-12T13:59:15.257" v="1" actId="790"/>
        <pc:sldMkLst>
          <pc:docMk/>
          <pc:sldMk cId="1906172810" sldId="265"/>
        </pc:sldMkLst>
        <pc:spChg chg="mod">
          <ac:chgData name="Rodrigo Dinis Martins Ferreira" userId="0354bda4-295a-485d-b5e2-b22f514b0e40" providerId="ADAL" clId="{18917F66-E75B-4FD0-8FFB-8FAEE08C66A7}" dt="2022-04-12T13:59:15.257" v="1" actId="790"/>
          <ac:spMkLst>
            <pc:docMk/>
            <pc:sldMk cId="1906172810" sldId="265"/>
            <ac:spMk id="2" creationId="{045A05C6-2C34-8AF3-C756-CEC86C6A1C92}"/>
          </ac:spMkLst>
        </pc:spChg>
        <pc:spChg chg="mod">
          <ac:chgData name="Rodrigo Dinis Martins Ferreira" userId="0354bda4-295a-485d-b5e2-b22f514b0e40" providerId="ADAL" clId="{18917F66-E75B-4FD0-8FFB-8FAEE08C66A7}" dt="2022-04-12T13:58:57.298" v="0" actId="313"/>
          <ac:spMkLst>
            <pc:docMk/>
            <pc:sldMk cId="1906172810" sldId="265"/>
            <ac:spMk id="141" creationId="{00000000-0000-0000-0000-000000000000}"/>
          </ac:spMkLst>
        </pc:spChg>
      </pc:sldChg>
      <pc:sldChg chg="modSp mod">
        <pc:chgData name="Rodrigo Dinis Martins Ferreira" userId="0354bda4-295a-485d-b5e2-b22f514b0e40" providerId="ADAL" clId="{18917F66-E75B-4FD0-8FFB-8FAEE08C66A7}" dt="2022-04-12T15:40:18.131" v="299" actId="404"/>
        <pc:sldMkLst>
          <pc:docMk/>
          <pc:sldMk cId="422903076" sldId="266"/>
        </pc:sldMkLst>
        <pc:spChg chg="mod">
          <ac:chgData name="Rodrigo Dinis Martins Ferreira" userId="0354bda4-295a-485d-b5e2-b22f514b0e40" providerId="ADAL" clId="{18917F66-E75B-4FD0-8FFB-8FAEE08C66A7}" dt="2022-04-12T15:40:18.131" v="299" actId="404"/>
          <ac:spMkLst>
            <pc:docMk/>
            <pc:sldMk cId="422903076" sldId="266"/>
            <ac:spMk id="3" creationId="{73CE0061-A6C2-7C62-5B4E-F09354B6C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e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6000" b="1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400DF8-E654-4F6F-B6BD-94F93C03A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4/12/2022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A3B7CC-C496-482D-B273-14E35A7855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CB1C22B-4079-458D-BE37-E0FDB932DF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4/12/2022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319BF0-4FD9-4F57-8800-7B7E029785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000" spc="-1">
                <a:latin typeface="Calibri"/>
                <a:ea typeface="+mn-lt"/>
                <a:cs typeface="+mn-lt"/>
              </a:rPr>
              <a:t>Bancada Virtual de Diagnóstico de Equipamentos Industriais</a:t>
            </a:r>
            <a:endParaRPr lang="en-US" sz="4000">
              <a:latin typeface="Calibri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41686 – </a:t>
            </a:r>
            <a:r>
              <a:rPr lang="pt-PT" sz="2000" spc="-1">
                <a:solidFill>
                  <a:srgbClr val="000000"/>
                </a:solidFill>
                <a:latin typeface="Calibri"/>
              </a:rPr>
              <a:t>Projeto em Engenharia de Automação</a:t>
            </a:r>
            <a:endParaRPr lang="pt-PT" sz="20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5"/>
          <p:cNvSpPr txBox="1"/>
          <p:nvPr/>
        </p:nvSpPr>
        <p:spPr>
          <a:xfrm>
            <a:off x="628560" y="365040"/>
            <a:ext cx="7886520" cy="83858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Riscos</a:t>
            </a:r>
            <a:r>
              <a:rPr lang="en-US" sz="4400" b="1" spc="-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spc="-1" dirty="0" err="1">
                <a:solidFill>
                  <a:srgbClr val="000000"/>
                </a:solidFill>
                <a:latin typeface="Calibri Light"/>
              </a:rPr>
              <a:t>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 Placeholder 7"/>
          <p:cNvSpPr txBox="1"/>
          <p:nvPr/>
        </p:nvSpPr>
        <p:spPr>
          <a:xfrm>
            <a:off x="628560" y="1311440"/>
            <a:ext cx="7886520" cy="423357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 dirty="0">
                <a:solidFill>
                  <a:srgbClr val="000000"/>
                </a:solidFill>
                <a:latin typeface="Calibri"/>
              </a:rPr>
              <a:t>Possíveis Problemas</a:t>
            </a:r>
            <a:endParaRPr lang="en-US" dirty="0"/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Conhecimento insuficiente relativamente a bases de dados.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Colisões entre </a:t>
            </a:r>
            <a:r>
              <a:rPr lang="pt-PT" sz="2000" spc="-1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pt-PT" sz="2000" spc="-1" dirty="0">
                <a:solidFill>
                  <a:srgbClr val="000000"/>
                </a:solidFill>
                <a:latin typeface="Calibri"/>
              </a:rPr>
              <a:t>-lite e imagens do IOT da Siemens. 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alibri"/>
            </a:endParaRPr>
          </a:p>
          <a:p>
            <a:pPr marL="228600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 dirty="0">
                <a:solidFill>
                  <a:srgbClr val="000000"/>
                </a:solidFill>
                <a:latin typeface="Calibri"/>
              </a:rPr>
              <a:t>Resoluções</a:t>
            </a:r>
            <a:endParaRPr lang="pt-PT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Se necessário falar com o suporte da Siemens, assim como os orientadores para esclarecer algumas dúvidas que possam surgir.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Possível uso de outro tipo de soluções de base de dados ou outra imagem de IOT não oficial da Siemens.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FE7B55-2B37-46DD-B0E9-33A1E79C4A8D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PT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5"/>
          <p:cNvSpPr txBox="1"/>
          <p:nvPr/>
        </p:nvSpPr>
        <p:spPr>
          <a:xfrm>
            <a:off x="628560" y="365040"/>
            <a:ext cx="7886520" cy="83858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trike="noStrike" spc="-1" dirty="0">
                <a:solidFill>
                  <a:srgbClr val="000000"/>
                </a:solidFill>
                <a:latin typeface="Calibri Light"/>
              </a:rPr>
              <a:t>Riscos</a:t>
            </a:r>
            <a:r>
              <a:rPr lang="en-US" sz="4400" b="1" spc="-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Produto</a:t>
            </a:r>
            <a:endParaRPr lang="pt-PT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 Placeholder 7"/>
          <p:cNvSpPr txBox="1"/>
          <p:nvPr/>
        </p:nvSpPr>
        <p:spPr>
          <a:xfrm>
            <a:off x="628560" y="1311440"/>
            <a:ext cx="7886520" cy="48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 dirty="0">
                <a:solidFill>
                  <a:srgbClr val="000000"/>
                </a:solidFill>
                <a:latin typeface="Calibri"/>
              </a:rPr>
              <a:t>Possíveis Problemas</a:t>
            </a:r>
            <a:endParaRPr lang="en-US" dirty="0"/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Não ser um verdadeiro "</a:t>
            </a:r>
            <a:r>
              <a:rPr lang="pt-PT" sz="2000" spc="-1" dirty="0" err="1">
                <a:solidFill>
                  <a:srgbClr val="000000"/>
                </a:solidFill>
                <a:latin typeface="Calibri"/>
              </a:rPr>
              <a:t>plug</a:t>
            </a:r>
            <a:r>
              <a:rPr lang="pt-PT" sz="2000" spc="-1" dirty="0">
                <a:solidFill>
                  <a:srgbClr val="000000"/>
                </a:solidFill>
                <a:latin typeface="Calibri"/>
              </a:rPr>
              <a:t>-</a:t>
            </a:r>
            <a:r>
              <a:rPr lang="pt-PT" sz="2000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pt-PT" sz="2000" spc="-1" dirty="0">
                <a:solidFill>
                  <a:srgbClr val="000000"/>
                </a:solidFill>
                <a:latin typeface="Calibri"/>
              </a:rPr>
              <a:t>-play", na medida em que poderá ser possível uma configuração prévia para definir o modo de utilização.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alibri"/>
              </a:rPr>
              <a:t>Possibilidade de não ser compatível com sensores de aplicações mais específicas.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alibri"/>
            </a:endParaRPr>
          </a:p>
          <a:p>
            <a:pPr marL="228600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 dirty="0">
                <a:solidFill>
                  <a:srgbClr val="000000"/>
                </a:solidFill>
                <a:latin typeface="Calibri"/>
              </a:rPr>
              <a:t>Resoluções</a:t>
            </a:r>
            <a:endParaRPr lang="pt-PT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Construção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de um UI "user-friendly" para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configuração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fácil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ThingsBoard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(?)</a:t>
            </a:r>
          </a:p>
          <a:p>
            <a:pPr marL="685800" lvl="1" indent="-170815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Começar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pelo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desenvolvimento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com base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sensores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mais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comuns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(i.e.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temperatura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vibração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, ...).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FE7B55-2B37-46DD-B0E9-33A1E79C4A8D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PT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749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>
                <a:solidFill>
                  <a:srgbClr val="000000"/>
                </a:solidFill>
                <a:latin typeface="Calibri Light"/>
              </a:rPr>
              <a:t>Custos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 Placeholder 7"/>
          <p:cNvSpPr txBox="1"/>
          <p:nvPr/>
        </p:nvSpPr>
        <p:spPr>
          <a:xfrm>
            <a:off x="628560" y="1682796"/>
            <a:ext cx="7886520" cy="306759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IOT 2040 </a:t>
            </a:r>
            <a:r>
              <a:rPr lang="pt-PT" sz="2800" spc="-1">
                <a:solidFill>
                  <a:srgbClr val="000000"/>
                </a:solidFill>
                <a:latin typeface="Calibri"/>
              </a:rPr>
              <a:t>+ I/O Module: 300€ + 60€;</a:t>
            </a:r>
            <a:endParaRPr lang="en-US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>
                <a:solidFill>
                  <a:srgbClr val="000000"/>
                </a:solidFill>
                <a:latin typeface="Calibri"/>
              </a:rPr>
              <a:t>Caixa portátil: por volta de 20€;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>
                <a:solidFill>
                  <a:srgbClr val="000000"/>
                </a:solidFill>
                <a:latin typeface="Calibri"/>
              </a:rPr>
              <a:t>Fonte de alimentação 24 Volt: 35€;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Sensores para testes (não industriais numa fase inicial e industriais numa fase de testes </a:t>
            </a:r>
            <a:r>
              <a:rPr lang="pt-PT" sz="2800" spc="-1">
                <a:solidFill>
                  <a:srgbClr val="000000"/>
                </a:solidFill>
                <a:latin typeface="Calibri"/>
              </a:rPr>
              <a:t>posterior).</a:t>
            </a: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spc="-1">
                <a:solidFill>
                  <a:srgbClr val="000000"/>
                </a:solidFill>
                <a:latin typeface="Calibri"/>
              </a:rPr>
              <a:t>120h por membro de grupo: 600h (8€/h - 4800€)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PT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Solução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4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8C91947-3255-067D-E2D4-B00EF1FE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01" y="693431"/>
            <a:ext cx="582930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E9033-639F-232A-CDD2-669AA1CC9B0D}"/>
              </a:ext>
            </a:extLst>
          </p:cNvPr>
          <p:cNvSpPr txBox="1"/>
          <p:nvPr/>
        </p:nvSpPr>
        <p:spPr>
          <a:xfrm>
            <a:off x="915044" y="4522423"/>
            <a:ext cx="1753937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/>
              <a:t>Sensores</a:t>
            </a:r>
            <a:endParaRPr lang="en-US" sz="2400" dirty="0"/>
          </a:p>
          <a:p>
            <a:pPr algn="ctr"/>
            <a:r>
              <a:rPr lang="en-GB" sz="1400" dirty="0" err="1"/>
              <a:t>Analógicos</a:t>
            </a:r>
            <a:r>
              <a:rPr lang="en-GB" sz="1400" dirty="0"/>
              <a:t> e </a:t>
            </a:r>
            <a:r>
              <a:rPr lang="en-GB" sz="1400" dirty="0" err="1"/>
              <a:t>Digitais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5673A-4D14-83CA-697D-DFD3BB8DADE4}"/>
              </a:ext>
            </a:extLst>
          </p:cNvPr>
          <p:cNvSpPr txBox="1"/>
          <p:nvPr/>
        </p:nvSpPr>
        <p:spPr>
          <a:xfrm>
            <a:off x="3414938" y="4522422"/>
            <a:ext cx="19544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/>
              <a:t>BD Local</a:t>
            </a:r>
          </a:p>
          <a:p>
            <a:pPr algn="ctr"/>
            <a:r>
              <a:rPr lang="en-GB" sz="2400" dirty="0"/>
              <a:t>IOT2040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ECDBB-05D3-2063-AB61-FF8971F18B8A}"/>
              </a:ext>
            </a:extLst>
          </p:cNvPr>
          <p:cNvSpPr txBox="1"/>
          <p:nvPr/>
        </p:nvSpPr>
        <p:spPr>
          <a:xfrm>
            <a:off x="6115359" y="4522421"/>
            <a:ext cx="1954463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/>
              <a:t>PC</a:t>
            </a:r>
          </a:p>
          <a:p>
            <a:pPr algn="ctr"/>
            <a:r>
              <a:rPr lang="en-GB" sz="1400" dirty="0" err="1"/>
              <a:t>Análise</a:t>
            </a:r>
            <a:r>
              <a:rPr lang="en-GB" sz="1400" dirty="0"/>
              <a:t> de Dados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C74DB-2202-2070-8A80-198839556C6A}"/>
              </a:ext>
            </a:extLst>
          </p:cNvPr>
          <p:cNvCxnSpPr/>
          <p:nvPr/>
        </p:nvCxnSpPr>
        <p:spPr>
          <a:xfrm flipV="1">
            <a:off x="2670676" y="4978233"/>
            <a:ext cx="736768" cy="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07C47D-5DC7-D015-C907-52EAC15C5274}"/>
              </a:ext>
            </a:extLst>
          </p:cNvPr>
          <p:cNvCxnSpPr>
            <a:cxnSpLocks/>
          </p:cNvCxnSpPr>
          <p:nvPr/>
        </p:nvCxnSpPr>
        <p:spPr>
          <a:xfrm flipV="1">
            <a:off x="5366250" y="4978232"/>
            <a:ext cx="736768" cy="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0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552-F9D8-E819-6971-9779070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Calibri Light"/>
              </a:rPr>
              <a:t>Ferramentas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E0061-A6C2-7C62-5B4E-F09354B6C2D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422840"/>
          </a:xfrm>
        </p:spPr>
        <p:txBody>
          <a:bodyPr lIns="0" tIns="0" rIns="0" bIns="0" anchor="t"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</a:rPr>
              <a:t>MariaDB(?)</a:t>
            </a:r>
          </a:p>
          <a:p>
            <a:pPr algn="just"/>
            <a:endParaRPr lang="en-US" sz="3200" dirty="0">
              <a:latin typeface="Calibri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</a:rPr>
              <a:t>Node-RED</a:t>
            </a:r>
          </a:p>
          <a:p>
            <a:pPr algn="just"/>
            <a:endParaRPr lang="en-GB" sz="3200" dirty="0">
              <a:latin typeface="Calibri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</a:rPr>
              <a:t>ThingsBoard</a:t>
            </a:r>
            <a:r>
              <a:rPr lang="en-GB" sz="3200" dirty="0">
                <a:latin typeface="Calibri"/>
              </a:rPr>
              <a:t> (?)</a:t>
            </a:r>
          </a:p>
          <a:p>
            <a:pPr algn="just"/>
            <a:endParaRPr lang="en-GB" sz="3200" dirty="0">
              <a:latin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</a:rPr>
              <a:t>Documentação</a:t>
            </a:r>
            <a:r>
              <a:rPr lang="en-GB" sz="3200" dirty="0">
                <a:latin typeface="Calibri"/>
              </a:rPr>
              <a:t> </a:t>
            </a:r>
            <a:r>
              <a:rPr lang="en-GB" sz="3200" dirty="0" err="1">
                <a:latin typeface="Calibri"/>
              </a:rPr>
              <a:t>referente</a:t>
            </a:r>
            <a:r>
              <a:rPr lang="en-GB" sz="3200" dirty="0">
                <a:latin typeface="Calibri"/>
              </a:rPr>
              <a:t> </a:t>
            </a:r>
            <a:r>
              <a:rPr lang="en-GB" sz="3200" dirty="0" err="1">
                <a:latin typeface="Calibri"/>
              </a:rPr>
              <a:t>aos</a:t>
            </a:r>
            <a:r>
              <a:rPr lang="en-GB" sz="3200" dirty="0">
                <a:latin typeface="Calibri"/>
              </a:rPr>
              <a:t> </a:t>
            </a:r>
            <a:r>
              <a:rPr lang="en-GB" sz="3200" i="1" dirty="0" err="1">
                <a:latin typeface="Calibri"/>
              </a:rPr>
              <a:t>softwares</a:t>
            </a:r>
            <a:r>
              <a:rPr lang="en-GB" sz="3200" dirty="0">
                <a:latin typeface="Calibri"/>
              </a:rPr>
              <a:t> </a:t>
            </a:r>
            <a:r>
              <a:rPr lang="en-GB" sz="3200" dirty="0" err="1">
                <a:latin typeface="Calibri"/>
              </a:rPr>
              <a:t>utilizados</a:t>
            </a:r>
            <a:r>
              <a:rPr lang="en-GB" sz="3200" dirty="0">
                <a:latin typeface="Calibri"/>
              </a:rPr>
              <a:t>, </a:t>
            </a:r>
            <a:r>
              <a:rPr lang="en-GB" sz="3200" dirty="0" err="1">
                <a:latin typeface="Calibri"/>
              </a:rPr>
              <a:t>ao</a:t>
            </a:r>
            <a:r>
              <a:rPr lang="en-GB" sz="3200" dirty="0">
                <a:latin typeface="Calibri"/>
              </a:rPr>
              <a:t> IOT2040 e </a:t>
            </a:r>
            <a:r>
              <a:rPr lang="en-GB" sz="3200" dirty="0" err="1">
                <a:latin typeface="Calibri"/>
              </a:rPr>
              <a:t>aos</a:t>
            </a:r>
            <a:r>
              <a:rPr lang="en-GB" sz="3200" dirty="0">
                <a:latin typeface="Calibri"/>
              </a:rPr>
              <a:t> </a:t>
            </a:r>
            <a:r>
              <a:rPr lang="en-GB" sz="3200" dirty="0" err="1">
                <a:latin typeface="Calibri"/>
              </a:rPr>
              <a:t>sensores</a:t>
            </a:r>
            <a:r>
              <a:rPr lang="en-GB" sz="3200" dirty="0">
                <a:latin typeface="Calibri"/>
              </a:rPr>
              <a:t> </a:t>
            </a:r>
            <a:r>
              <a:rPr lang="en-GB" sz="3200" dirty="0" err="1">
                <a:latin typeface="Calibri"/>
              </a:rPr>
              <a:t>utilizados</a:t>
            </a: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Calendarização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F23C8C-AA06-42E0-AC38-21504CC0A648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pt-PT" sz="9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A05C6-2C34-8AF3-C756-CEC86C6A1C92}"/>
              </a:ext>
            </a:extLst>
          </p:cNvPr>
          <p:cNvSpPr txBox="1"/>
          <p:nvPr/>
        </p:nvSpPr>
        <p:spPr>
          <a:xfrm>
            <a:off x="633663" y="1475874"/>
            <a:ext cx="8331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latin typeface="Calibri"/>
              </a:rPr>
              <a:t>Feito</a:t>
            </a:r>
            <a:r>
              <a:rPr lang="en-GB" dirty="0">
                <a:latin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pt-PT" dirty="0">
                <a:latin typeface="Calibri"/>
              </a:rPr>
              <a:t>Explorar</a:t>
            </a:r>
            <a:r>
              <a:rPr lang="en-GB" dirty="0">
                <a:latin typeface="Calibri"/>
              </a:rPr>
              <a:t> Node-RED/</a:t>
            </a:r>
            <a:r>
              <a:rPr lang="en-GB" dirty="0" err="1">
                <a:latin typeface="Calibri"/>
              </a:rPr>
              <a:t>ThingsBoard</a:t>
            </a:r>
            <a:endParaRPr lang="en-GB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Ligar</a:t>
            </a:r>
            <a:r>
              <a:rPr lang="en-GB" dirty="0">
                <a:latin typeface="Calibri"/>
              </a:rPr>
              <a:t> IoT2040 à internet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Instalar</a:t>
            </a:r>
            <a:r>
              <a:rPr lang="en-GB" dirty="0">
                <a:latin typeface="Calibri"/>
              </a:rPr>
              <a:t> </a:t>
            </a:r>
            <a:r>
              <a:rPr lang="en-GB" dirty="0" err="1">
                <a:latin typeface="Calibri"/>
              </a:rPr>
              <a:t>pacotes</a:t>
            </a:r>
            <a:r>
              <a:rPr lang="en-GB" dirty="0">
                <a:latin typeface="Calibri"/>
              </a:rPr>
              <a:t> Node-RED/</a:t>
            </a:r>
            <a:r>
              <a:rPr lang="en-GB" dirty="0" err="1">
                <a:latin typeface="Calibri"/>
              </a:rPr>
              <a:t>ThingsBoard</a:t>
            </a:r>
            <a:endParaRPr lang="en-GB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Adquirir</a:t>
            </a:r>
            <a:r>
              <a:rPr lang="en-GB" dirty="0">
                <a:latin typeface="Calibri"/>
              </a:rPr>
              <a:t> um sensor para testes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Calibri"/>
            </a:endParaRPr>
          </a:p>
          <a:p>
            <a:r>
              <a:rPr lang="en-GB" dirty="0">
                <a:latin typeface="Calibri"/>
              </a:rPr>
              <a:t>Por Fazer: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Até</a:t>
            </a:r>
            <a:r>
              <a:rPr lang="en-GB" dirty="0">
                <a:latin typeface="Calibri"/>
              </a:rPr>
              <a:t> 17/04: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Registar</a:t>
            </a:r>
            <a:r>
              <a:rPr lang="en-GB" dirty="0">
                <a:latin typeface="Calibri"/>
              </a:rPr>
              <a:t> dados de um sensor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Criar</a:t>
            </a:r>
            <a:r>
              <a:rPr lang="en-GB" dirty="0">
                <a:latin typeface="Calibri"/>
              </a:rPr>
              <a:t> base de dados no SD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Até</a:t>
            </a:r>
            <a:r>
              <a:rPr lang="en-GB" dirty="0">
                <a:latin typeface="Calibri"/>
              </a:rPr>
              <a:t> 15/05: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Expandir</a:t>
            </a:r>
            <a:r>
              <a:rPr lang="en-GB" dirty="0">
                <a:latin typeface="Calibri"/>
              </a:rPr>
              <a:t> para outros </a:t>
            </a:r>
            <a:r>
              <a:rPr lang="en-GB" dirty="0" err="1">
                <a:latin typeface="Calibri"/>
              </a:rPr>
              <a:t>tipos</a:t>
            </a:r>
            <a:r>
              <a:rPr lang="en-GB" dirty="0">
                <a:latin typeface="Calibri"/>
              </a:rPr>
              <a:t> de </a:t>
            </a:r>
            <a:r>
              <a:rPr lang="en-GB" dirty="0" err="1">
                <a:latin typeface="Calibri"/>
              </a:rPr>
              <a:t>sensores</a:t>
            </a:r>
            <a:endParaRPr lang="en-GB" dirty="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>
                <a:latin typeface="Calibri"/>
              </a:rPr>
              <a:t>Interface de </a:t>
            </a:r>
            <a:r>
              <a:rPr lang="en-GB" dirty="0" err="1">
                <a:latin typeface="Calibri"/>
              </a:rPr>
              <a:t>configuração</a:t>
            </a:r>
            <a:r>
              <a:rPr lang="en-GB" dirty="0">
                <a:latin typeface="Calibri"/>
              </a:rPr>
              <a:t> dos </a:t>
            </a:r>
            <a:r>
              <a:rPr lang="en-GB" dirty="0" err="1">
                <a:latin typeface="Calibri"/>
              </a:rPr>
              <a:t>sensores</a:t>
            </a:r>
            <a:endParaRPr lang="en-GB" dirty="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Gráficos</a:t>
            </a:r>
            <a:r>
              <a:rPr lang="en-GB" dirty="0">
                <a:latin typeface="Calibri"/>
              </a:rPr>
              <a:t> para </a:t>
            </a:r>
            <a:r>
              <a:rPr lang="en-GB" dirty="0" err="1">
                <a:latin typeface="Calibri"/>
              </a:rPr>
              <a:t>tratamento</a:t>
            </a:r>
            <a:r>
              <a:rPr lang="en-GB" dirty="0">
                <a:latin typeface="Calibri"/>
              </a:rPr>
              <a:t> de dados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err="1">
                <a:latin typeface="Calibri"/>
              </a:rPr>
              <a:t>Programação</a:t>
            </a:r>
            <a:r>
              <a:rPr lang="en-GB" dirty="0">
                <a:latin typeface="Calibri"/>
              </a:rPr>
              <a:t> dos </a:t>
            </a:r>
            <a:r>
              <a:rPr lang="en-GB" dirty="0" err="1">
                <a:latin typeface="Calibri"/>
              </a:rPr>
              <a:t>algoritmos</a:t>
            </a:r>
            <a:r>
              <a:rPr lang="en-GB" dirty="0">
                <a:latin typeface="Calibri"/>
              </a:rPr>
              <a:t> de </a:t>
            </a:r>
            <a:r>
              <a:rPr lang="en-GB" dirty="0" err="1">
                <a:latin typeface="Calibri"/>
              </a:rPr>
              <a:t>deteção</a:t>
            </a:r>
            <a:r>
              <a:rPr lang="en-GB" dirty="0">
                <a:latin typeface="Calibri"/>
              </a:rPr>
              <a:t> de </a:t>
            </a:r>
            <a:r>
              <a:rPr lang="en-GB" dirty="0" err="1">
                <a:latin typeface="Calibri"/>
              </a:rPr>
              <a:t>problemas</a:t>
            </a:r>
            <a:r>
              <a:rPr lang="en-GB" dirty="0">
                <a:latin typeface="Calibri"/>
              </a:rPr>
              <a:t> (</a:t>
            </a:r>
            <a:r>
              <a:rPr lang="en-GB" dirty="0" err="1">
                <a:latin typeface="Calibri"/>
              </a:rPr>
              <a:t>alarme</a:t>
            </a:r>
            <a:r>
              <a:rPr lang="en-GB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61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E9141C63-CE08-43F2-A7B8-1571F79C5A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C3BBEC89-F95F-46B4-960F-4864DE668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PEA_Template_M1_Inception_v2</Template>
  <TotalTime>33</TotalTime>
  <Words>323</Words>
  <Application>Microsoft Office PowerPoint</Application>
  <PresentationFormat>Apresentação no Ecrã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Dinis Martins Ferreira</dc:creator>
  <dc:description/>
  <cp:lastModifiedBy>Rodrigo Dinis Martins Ferreira</cp:lastModifiedBy>
  <cp:revision>50</cp:revision>
  <dcterms:created xsi:type="dcterms:W3CDTF">2022-03-23T15:29:42Z</dcterms:created>
  <dcterms:modified xsi:type="dcterms:W3CDTF">2022-04-12T15:40:18Z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