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8" autoAdjust="0"/>
  </p:normalViewPr>
  <p:slideViewPr>
    <p:cSldViewPr snapToGrid="0">
      <p:cViewPr>
        <p:scale>
          <a:sx n="96" d="100"/>
          <a:sy n="96" d="100"/>
        </p:scale>
        <p:origin x="9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13E0-4023-47A0-B1BB-68B2E0F2D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5B415-2B6C-4CCD-AACE-AA91F8F35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B0FA-8B28-4D95-BC1F-39D2CF0D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39AE-B2B7-49FE-AE24-28489AF8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1AC6-15C5-4FAB-B919-B7A374DA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7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D9A9-5B5F-46F6-B58E-DF16DB60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1EAA-46CA-4756-8E49-06C6EC90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496B-FDE5-4846-9E32-22DB9AD1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DE60-FF8A-4AE6-B6C8-5ABD33E3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C41E-FA70-4CDD-97BF-A21A9C9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1DC0D-A97B-41DC-A22D-0A450A581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413C-41CE-4F49-BACB-570AF113E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BAC2-81AA-4F55-99EA-AE99B33E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92D5-2961-495D-BC33-E3497582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3D29-5CCF-4D9D-B0E0-5E29C4A2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9442-505F-43B3-B256-4E0E90E5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4827-FB63-4E86-8C09-E5B0AA81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499B-27CB-4251-8204-6868AD75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CB89-177E-4E45-AE21-3ACD8B10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86A8-5DB7-4E91-9105-C07C393B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C98F-1A7B-4711-AD0B-D2993A8B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0A0A-7E15-498A-8C61-5AD314648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6B45-A2E8-4749-B34B-5250A549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EB11-EE8A-4EF2-ADBA-1315EB62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167A-3863-4CB4-902D-9DCD60D5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6DC5-FC20-44BD-A22F-D2CF8C6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783E-3D14-436A-86EC-A0D3C8629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78CE8-4242-4217-A77A-A35B8AD9C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A35E-1DD0-41A0-BA84-DFED95FF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7432B-D221-48BF-A6E4-C9287B35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B662-C6DF-46D4-BAF4-91E71D4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ACE-A682-4D38-9A06-8E58B9F9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36E5-37CC-4F2D-AE92-E06735BF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E1E05-B6B0-47F2-B0F4-73D97660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65926-BD12-416D-951C-7F63B6548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7518A-3000-4E0B-BF56-3753B1F9F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97A83-FE6E-407D-972C-AF169825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5B358-F1F8-4AA1-966D-B9BAE941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335EF-FA35-4E51-A0F0-36654E2C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43ED-282A-4F64-B036-3FAB4E14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C0BC0-5733-402B-9EFC-B40FBD83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7944E-A207-4DA5-80CC-8532F435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049F1-EF15-412C-A13C-3DC4CCD3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34AFD-A2C6-4555-B100-D234E8D5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213BE-8300-473B-B30F-892F8362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7968-D46C-438E-B1DC-BAA376A5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7DE3-6B2A-4E6D-9ED5-4ADD566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F2E9-01DB-4107-A378-E36AF043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C6C4-F27E-4F78-BB00-A608A9E5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07C8-9ACA-49FD-956F-5794DA0F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F852-6907-4467-A55D-27F2896A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DEE7B-A55A-4582-9891-788A070D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C926-1D5F-42C3-A4DE-500EDC20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9A6E4-C41B-46AE-8F14-1E8F4F8A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9167-8DE2-4BB9-81DB-BC18610CD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39D24-6660-49C3-A9CA-AFBC000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1336-EC9D-41D5-940D-644AC450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E1AF-96F8-4AAD-B3AD-92DC1901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108FA-F7E2-4E9B-B2E7-19C54EA4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9F235-C2A3-4C20-9A0E-5F53ACA5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4FCC-466C-454B-AC02-868157DA8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44E9-3E61-4AD4-83AD-337E9B6AC8E9}" type="datetimeFigureOut">
              <a:rPr lang="en-US" smtClean="0"/>
              <a:t>2022-04-18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7824-4C63-4548-B654-F5166129C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113B-5116-47FE-8ED1-1849C438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85B7-7AB6-4E34-9474-BA7C2944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A26804-F417-484F-8493-79035E2B3DEE}"/>
              </a:ext>
            </a:extLst>
          </p:cNvPr>
          <p:cNvSpPr/>
          <p:nvPr/>
        </p:nvSpPr>
        <p:spPr>
          <a:xfrm>
            <a:off x="2865967" y="1549400"/>
            <a:ext cx="5461000" cy="3937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8D6AFD-DEB0-40F2-B6B0-CAE0F5E5ACF3}"/>
              </a:ext>
            </a:extLst>
          </p:cNvPr>
          <p:cNvSpPr/>
          <p:nvPr/>
        </p:nvSpPr>
        <p:spPr>
          <a:xfrm>
            <a:off x="3314700" y="2032000"/>
            <a:ext cx="1066800" cy="2921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I/O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1100" b="1" dirty="0"/>
              <a:t>DI: </a:t>
            </a:r>
          </a:p>
          <a:p>
            <a:pPr algn="ctr"/>
            <a:r>
              <a:rPr lang="en-US" sz="1100" dirty="0"/>
              <a:t>5x 24VDC</a:t>
            </a:r>
          </a:p>
          <a:p>
            <a:r>
              <a:rPr lang="en-US" sz="1100" b="1" dirty="0"/>
              <a:t>AI: </a:t>
            </a:r>
          </a:p>
          <a:p>
            <a:pPr algn="ctr"/>
            <a:r>
              <a:rPr lang="en-US" sz="1100" dirty="0"/>
              <a:t>2x(0.. 10V)</a:t>
            </a:r>
          </a:p>
          <a:p>
            <a:pPr algn="ctr"/>
            <a:r>
              <a:rPr lang="en-US" sz="1100" dirty="0"/>
              <a:t>Or</a:t>
            </a:r>
          </a:p>
          <a:p>
            <a:pPr algn="ctr"/>
            <a:r>
              <a:rPr lang="en-US" sz="1100" dirty="0"/>
              <a:t>2x(0.. 20mA)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93B3E3-21B4-459E-936D-2B499CF62302}"/>
              </a:ext>
            </a:extLst>
          </p:cNvPr>
          <p:cNvSpPr/>
          <p:nvPr/>
        </p:nvSpPr>
        <p:spPr>
          <a:xfrm>
            <a:off x="4999569" y="2032000"/>
            <a:ext cx="1193800" cy="2921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b="1" dirty="0"/>
              <a:t>Configuração dos Sensores</a:t>
            </a:r>
          </a:p>
          <a:p>
            <a:pPr algn="ctr"/>
            <a:endParaRPr lang="pt-PT" sz="1100" b="1" dirty="0"/>
          </a:p>
          <a:p>
            <a:pPr algn="ctr"/>
            <a:r>
              <a:rPr lang="pt-PT" sz="1100" b="1" dirty="0"/>
              <a:t>&amp;</a:t>
            </a:r>
          </a:p>
          <a:p>
            <a:pPr algn="ctr"/>
            <a:endParaRPr lang="pt-PT" sz="1100" b="1" dirty="0"/>
          </a:p>
          <a:p>
            <a:pPr algn="ctr"/>
            <a:r>
              <a:rPr lang="pt-PT" sz="1100" b="1" dirty="0"/>
              <a:t>Processament dos Dados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45C59B-9A05-44CB-A9FF-76E38E6CD7FA}"/>
              </a:ext>
            </a:extLst>
          </p:cNvPr>
          <p:cNvSpPr/>
          <p:nvPr/>
        </p:nvSpPr>
        <p:spPr>
          <a:xfrm>
            <a:off x="6819905" y="2032000"/>
            <a:ext cx="1193800" cy="10498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1EBC41-47F5-4D67-9560-693613BB5C76}"/>
              </a:ext>
            </a:extLst>
          </p:cNvPr>
          <p:cNvSpPr/>
          <p:nvPr/>
        </p:nvSpPr>
        <p:spPr>
          <a:xfrm>
            <a:off x="6819905" y="3903133"/>
            <a:ext cx="1193800" cy="10498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21A0D-F00B-4DBC-AF64-E26616741A90}"/>
              </a:ext>
            </a:extLst>
          </p:cNvPr>
          <p:cNvSpPr/>
          <p:nvPr/>
        </p:nvSpPr>
        <p:spPr>
          <a:xfrm>
            <a:off x="5008036" y="5150908"/>
            <a:ext cx="1193800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IOT2040</a:t>
            </a: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64C8C7DA-A07D-4366-B461-3334D69B4345}"/>
              </a:ext>
            </a:extLst>
          </p:cNvPr>
          <p:cNvSpPr/>
          <p:nvPr/>
        </p:nvSpPr>
        <p:spPr>
          <a:xfrm>
            <a:off x="4381500" y="3223683"/>
            <a:ext cx="618069" cy="41063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239ED553-6E1D-444A-B853-165B017D63BB}"/>
              </a:ext>
            </a:extLst>
          </p:cNvPr>
          <p:cNvSpPr/>
          <p:nvPr/>
        </p:nvSpPr>
        <p:spPr>
          <a:xfrm>
            <a:off x="6201836" y="2351616"/>
            <a:ext cx="618069" cy="41063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372932E5-4C9C-4B14-9956-8C1311872ADD}"/>
              </a:ext>
            </a:extLst>
          </p:cNvPr>
          <p:cNvSpPr/>
          <p:nvPr/>
        </p:nvSpPr>
        <p:spPr>
          <a:xfrm>
            <a:off x="6193369" y="4324349"/>
            <a:ext cx="609602" cy="207434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D90AB-CC74-45B4-B6B4-3BD37A81F14C}"/>
              </a:ext>
            </a:extLst>
          </p:cNvPr>
          <p:cNvSpPr txBox="1"/>
          <p:nvPr/>
        </p:nvSpPr>
        <p:spPr>
          <a:xfrm>
            <a:off x="6925739" y="2654527"/>
            <a:ext cx="1041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(*.</a:t>
            </a:r>
            <a:r>
              <a:rPr lang="en-US" sz="800" dirty="0" err="1"/>
              <a:t>xls</a:t>
            </a:r>
            <a:r>
              <a:rPr lang="en-US" sz="800" dirty="0"/>
              <a:t>, *.CSV, *.txt…)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6613AA95-B4D0-4119-A56E-0EBBB9C34B9C}"/>
              </a:ext>
            </a:extLst>
          </p:cNvPr>
          <p:cNvSpPr/>
          <p:nvPr/>
        </p:nvSpPr>
        <p:spPr>
          <a:xfrm rot="5400000">
            <a:off x="7033686" y="3372909"/>
            <a:ext cx="766236" cy="23918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298DF7-F2AE-4DD7-BACC-CEA95D4740B1}"/>
              </a:ext>
            </a:extLst>
          </p:cNvPr>
          <p:cNvSpPr/>
          <p:nvPr/>
        </p:nvSpPr>
        <p:spPr>
          <a:xfrm>
            <a:off x="9163050" y="1549400"/>
            <a:ext cx="2578100" cy="393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F54C6-F9E2-4517-933F-A6AC3E5B3197}"/>
              </a:ext>
            </a:extLst>
          </p:cNvPr>
          <p:cNvSpPr/>
          <p:nvPr/>
        </p:nvSpPr>
        <p:spPr>
          <a:xfrm>
            <a:off x="9808633" y="1857375"/>
            <a:ext cx="1189567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</a:t>
            </a:r>
            <a:r>
              <a:rPr lang="pt-PT" dirty="0"/>
              <a:t>Cliente</a:t>
            </a:r>
          </a:p>
          <a:p>
            <a:pPr algn="ctr"/>
            <a:r>
              <a:rPr lang="pt-PT" dirty="0"/>
              <a:t>Browser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0B2D323-277F-4419-A75D-9C2CD3E22448}"/>
              </a:ext>
            </a:extLst>
          </p:cNvPr>
          <p:cNvSpPr/>
          <p:nvPr/>
        </p:nvSpPr>
        <p:spPr>
          <a:xfrm>
            <a:off x="9537701" y="2442631"/>
            <a:ext cx="1943099" cy="2783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</a:rPr>
              <a:t>Interface de </a:t>
            </a:r>
            <a:r>
              <a:rPr lang="en-US" sz="800" dirty="0" err="1">
                <a:solidFill>
                  <a:schemeClr val="tx1"/>
                </a:solidFill>
              </a:rPr>
              <a:t>configuração</a:t>
            </a:r>
            <a:r>
              <a:rPr lang="en-US" sz="800" dirty="0">
                <a:solidFill>
                  <a:schemeClr val="tx1"/>
                </a:solidFill>
              </a:rPr>
              <a:t>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 err="1">
                <a:solidFill>
                  <a:schemeClr val="tx1"/>
                </a:solidFill>
              </a:rPr>
              <a:t>Visualização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gráfica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em</a:t>
            </a:r>
            <a:r>
              <a:rPr lang="en-US" sz="800" dirty="0">
                <a:solidFill>
                  <a:schemeClr val="tx1"/>
                </a:solidFill>
              </a:rPr>
              <a:t> tempo real dos dados </a:t>
            </a:r>
            <a:r>
              <a:rPr lang="en-US" sz="800" dirty="0" err="1">
                <a:solidFill>
                  <a:schemeClr val="tx1"/>
                </a:solidFill>
              </a:rPr>
              <a:t>adquiridos</a:t>
            </a:r>
            <a:r>
              <a:rPr lang="en-US" sz="800" dirty="0">
                <a:solidFill>
                  <a:schemeClr val="tx1"/>
                </a:solidFill>
              </a:rPr>
              <a:t>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tx1"/>
                </a:solidFill>
              </a:rPr>
              <a:t>Download dos dados </a:t>
            </a:r>
            <a:r>
              <a:rPr lang="en-US" sz="800" dirty="0" err="1">
                <a:solidFill>
                  <a:schemeClr val="tx1"/>
                </a:solidFill>
              </a:rPr>
              <a:t>arquivados</a:t>
            </a:r>
            <a:r>
              <a:rPr lang="en-US" sz="800" dirty="0">
                <a:solidFill>
                  <a:schemeClr val="tx1"/>
                </a:solidFill>
              </a:rPr>
              <a:t>;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F8AA4AB-5432-4C15-BF2D-1B6753AC8C99}"/>
              </a:ext>
            </a:extLst>
          </p:cNvPr>
          <p:cNvSpPr/>
          <p:nvPr/>
        </p:nvSpPr>
        <p:spPr>
          <a:xfrm>
            <a:off x="4690534" y="1758950"/>
            <a:ext cx="3532716" cy="3391958"/>
          </a:xfrm>
          <a:custGeom>
            <a:avLst/>
            <a:gdLst>
              <a:gd name="connsiteX0" fmla="*/ 0 w 3532716"/>
              <a:gd name="connsiteY0" fmla="*/ 565338 h 3391958"/>
              <a:gd name="connsiteX1" fmla="*/ 565338 w 3532716"/>
              <a:gd name="connsiteY1" fmla="*/ 0 h 3391958"/>
              <a:gd name="connsiteX2" fmla="*/ 973685 w 3532716"/>
              <a:gd name="connsiteY2" fmla="*/ 0 h 3391958"/>
              <a:gd name="connsiteX3" fmla="*/ 1382032 w 3532716"/>
              <a:gd name="connsiteY3" fmla="*/ 0 h 3391958"/>
              <a:gd name="connsiteX4" fmla="*/ 1790378 w 3532716"/>
              <a:gd name="connsiteY4" fmla="*/ 0 h 3391958"/>
              <a:gd name="connsiteX5" fmla="*/ 2318827 w 3532716"/>
              <a:gd name="connsiteY5" fmla="*/ 0 h 3391958"/>
              <a:gd name="connsiteX6" fmla="*/ 2967378 w 3532716"/>
              <a:gd name="connsiteY6" fmla="*/ 0 h 3391958"/>
              <a:gd name="connsiteX7" fmla="*/ 3532716 w 3532716"/>
              <a:gd name="connsiteY7" fmla="*/ 565338 h 3391958"/>
              <a:gd name="connsiteX8" fmla="*/ 3532716 w 3532716"/>
              <a:gd name="connsiteY8" fmla="*/ 1085433 h 3391958"/>
              <a:gd name="connsiteX9" fmla="*/ 3532716 w 3532716"/>
              <a:gd name="connsiteY9" fmla="*/ 1695979 h 3391958"/>
              <a:gd name="connsiteX10" fmla="*/ 3532716 w 3532716"/>
              <a:gd name="connsiteY10" fmla="*/ 2216074 h 3391958"/>
              <a:gd name="connsiteX11" fmla="*/ 3532716 w 3532716"/>
              <a:gd name="connsiteY11" fmla="*/ 2826620 h 3391958"/>
              <a:gd name="connsiteX12" fmla="*/ 2967378 w 3532716"/>
              <a:gd name="connsiteY12" fmla="*/ 3391958 h 3391958"/>
              <a:gd name="connsiteX13" fmla="*/ 2462950 w 3532716"/>
              <a:gd name="connsiteY13" fmla="*/ 3391958 h 3391958"/>
              <a:gd name="connsiteX14" fmla="*/ 1982542 w 3532716"/>
              <a:gd name="connsiteY14" fmla="*/ 3391958 h 3391958"/>
              <a:gd name="connsiteX15" fmla="*/ 1550174 w 3532716"/>
              <a:gd name="connsiteY15" fmla="*/ 3391958 h 3391958"/>
              <a:gd name="connsiteX16" fmla="*/ 1021726 w 3532716"/>
              <a:gd name="connsiteY16" fmla="*/ 3391958 h 3391958"/>
              <a:gd name="connsiteX17" fmla="*/ 565338 w 3532716"/>
              <a:gd name="connsiteY17" fmla="*/ 3391958 h 3391958"/>
              <a:gd name="connsiteX18" fmla="*/ 0 w 3532716"/>
              <a:gd name="connsiteY18" fmla="*/ 2826620 h 3391958"/>
              <a:gd name="connsiteX19" fmla="*/ 0 w 3532716"/>
              <a:gd name="connsiteY19" fmla="*/ 2306525 h 3391958"/>
              <a:gd name="connsiteX20" fmla="*/ 0 w 3532716"/>
              <a:gd name="connsiteY20" fmla="*/ 1718592 h 3391958"/>
              <a:gd name="connsiteX21" fmla="*/ 0 w 3532716"/>
              <a:gd name="connsiteY21" fmla="*/ 1175884 h 3391958"/>
              <a:gd name="connsiteX22" fmla="*/ 0 w 3532716"/>
              <a:gd name="connsiteY22" fmla="*/ 565338 h 339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532716" h="3391958" extrusionOk="0">
                <a:moveTo>
                  <a:pt x="0" y="565338"/>
                </a:moveTo>
                <a:cubicBezTo>
                  <a:pt x="5429" y="189362"/>
                  <a:pt x="320025" y="61726"/>
                  <a:pt x="565338" y="0"/>
                </a:cubicBezTo>
                <a:cubicBezTo>
                  <a:pt x="690633" y="-45762"/>
                  <a:pt x="772718" y="31410"/>
                  <a:pt x="973685" y="0"/>
                </a:cubicBezTo>
                <a:cubicBezTo>
                  <a:pt x="1174652" y="-31410"/>
                  <a:pt x="1268315" y="42401"/>
                  <a:pt x="1382032" y="0"/>
                </a:cubicBezTo>
                <a:cubicBezTo>
                  <a:pt x="1495749" y="-42401"/>
                  <a:pt x="1680651" y="20957"/>
                  <a:pt x="1790378" y="0"/>
                </a:cubicBezTo>
                <a:cubicBezTo>
                  <a:pt x="1900105" y="-20957"/>
                  <a:pt x="2141675" y="50596"/>
                  <a:pt x="2318827" y="0"/>
                </a:cubicBezTo>
                <a:cubicBezTo>
                  <a:pt x="2495979" y="-50596"/>
                  <a:pt x="2751827" y="43975"/>
                  <a:pt x="2967378" y="0"/>
                </a:cubicBezTo>
                <a:cubicBezTo>
                  <a:pt x="3342447" y="-50709"/>
                  <a:pt x="3518056" y="260710"/>
                  <a:pt x="3532716" y="565338"/>
                </a:cubicBezTo>
                <a:cubicBezTo>
                  <a:pt x="3546468" y="720119"/>
                  <a:pt x="3506623" y="840334"/>
                  <a:pt x="3532716" y="1085433"/>
                </a:cubicBezTo>
                <a:cubicBezTo>
                  <a:pt x="3558809" y="1330533"/>
                  <a:pt x="3485950" y="1516273"/>
                  <a:pt x="3532716" y="1695979"/>
                </a:cubicBezTo>
                <a:cubicBezTo>
                  <a:pt x="3579482" y="1875685"/>
                  <a:pt x="3521277" y="2015730"/>
                  <a:pt x="3532716" y="2216074"/>
                </a:cubicBezTo>
                <a:cubicBezTo>
                  <a:pt x="3544155" y="2416418"/>
                  <a:pt x="3465462" y="2692042"/>
                  <a:pt x="3532716" y="2826620"/>
                </a:cubicBezTo>
                <a:cubicBezTo>
                  <a:pt x="3576320" y="3125700"/>
                  <a:pt x="3280106" y="3424412"/>
                  <a:pt x="2967378" y="3391958"/>
                </a:cubicBezTo>
                <a:cubicBezTo>
                  <a:pt x="2816498" y="3449398"/>
                  <a:pt x="2678954" y="3374155"/>
                  <a:pt x="2462950" y="3391958"/>
                </a:cubicBezTo>
                <a:cubicBezTo>
                  <a:pt x="2246946" y="3409761"/>
                  <a:pt x="2153529" y="3369267"/>
                  <a:pt x="1982542" y="3391958"/>
                </a:cubicBezTo>
                <a:cubicBezTo>
                  <a:pt x="1811555" y="3414649"/>
                  <a:pt x="1717558" y="3364704"/>
                  <a:pt x="1550174" y="3391958"/>
                </a:cubicBezTo>
                <a:cubicBezTo>
                  <a:pt x="1382790" y="3419212"/>
                  <a:pt x="1280094" y="3367478"/>
                  <a:pt x="1021726" y="3391958"/>
                </a:cubicBezTo>
                <a:cubicBezTo>
                  <a:pt x="763358" y="3416438"/>
                  <a:pt x="792414" y="3366424"/>
                  <a:pt x="565338" y="3391958"/>
                </a:cubicBezTo>
                <a:cubicBezTo>
                  <a:pt x="319718" y="3427519"/>
                  <a:pt x="-75189" y="3117217"/>
                  <a:pt x="0" y="2826620"/>
                </a:cubicBezTo>
                <a:cubicBezTo>
                  <a:pt x="-42910" y="2623141"/>
                  <a:pt x="15191" y="2449039"/>
                  <a:pt x="0" y="2306525"/>
                </a:cubicBezTo>
                <a:cubicBezTo>
                  <a:pt x="-15191" y="2164011"/>
                  <a:pt x="30285" y="1960858"/>
                  <a:pt x="0" y="1718592"/>
                </a:cubicBezTo>
                <a:cubicBezTo>
                  <a:pt x="-30285" y="1476326"/>
                  <a:pt x="49292" y="1395652"/>
                  <a:pt x="0" y="1175884"/>
                </a:cubicBezTo>
                <a:cubicBezTo>
                  <a:pt x="-49292" y="956116"/>
                  <a:pt x="16408" y="699360"/>
                  <a:pt x="0" y="56533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94392895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60B5A5-5771-45D5-B422-24C4BACF69A7}"/>
              </a:ext>
            </a:extLst>
          </p:cNvPr>
          <p:cNvSpPr txBox="1"/>
          <p:nvPr/>
        </p:nvSpPr>
        <p:spPr>
          <a:xfrm>
            <a:off x="6137807" y="1717440"/>
            <a:ext cx="136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Node-Red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C15539-4AE2-470A-B742-3B855932D826}"/>
              </a:ext>
            </a:extLst>
          </p:cNvPr>
          <p:cNvSpPr/>
          <p:nvPr/>
        </p:nvSpPr>
        <p:spPr>
          <a:xfrm>
            <a:off x="1867101" y="1857375"/>
            <a:ext cx="689832" cy="31400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0510D-A45E-4281-B40B-8E9839F8C29D}"/>
              </a:ext>
            </a:extLst>
          </p:cNvPr>
          <p:cNvSpPr txBox="1"/>
          <p:nvPr/>
        </p:nvSpPr>
        <p:spPr>
          <a:xfrm>
            <a:off x="2054695" y="1933043"/>
            <a:ext cx="400110" cy="29919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Sistema Plug-in - Bloco de </a:t>
            </a:r>
            <a:r>
              <a:rPr lang="en-US" sz="1400" dirty="0" err="1"/>
              <a:t>fichas</a:t>
            </a:r>
            <a:r>
              <a:rPr lang="en-US" sz="1400" dirty="0"/>
              <a:t> </a:t>
            </a:r>
            <a:r>
              <a:rPr lang="en-US" sz="1400" dirty="0" err="1"/>
              <a:t>fêmea</a:t>
            </a:r>
            <a:r>
              <a:rPr lang="en-US" sz="1400" dirty="0"/>
              <a:t>)</a:t>
            </a:r>
          </a:p>
        </p:txBody>
      </p:sp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9203D6D0-57C9-4DE0-B2B8-319D4FFCD0D0}"/>
              </a:ext>
            </a:extLst>
          </p:cNvPr>
          <p:cNvSpPr/>
          <p:nvPr/>
        </p:nvSpPr>
        <p:spPr>
          <a:xfrm>
            <a:off x="2591859" y="3223682"/>
            <a:ext cx="714374" cy="41063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CA6FC7-5692-4418-A6E3-DC488A730E6F}"/>
              </a:ext>
            </a:extLst>
          </p:cNvPr>
          <p:cNvSpPr/>
          <p:nvPr/>
        </p:nvSpPr>
        <p:spPr>
          <a:xfrm>
            <a:off x="292299" y="2990850"/>
            <a:ext cx="948266" cy="876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Sensores</a:t>
            </a:r>
            <a:endParaRPr lang="en-US" sz="1400" dirty="0"/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00413C18-810A-4AE0-B012-284BE0D8F4DF}"/>
              </a:ext>
            </a:extLst>
          </p:cNvPr>
          <p:cNvSpPr/>
          <p:nvPr/>
        </p:nvSpPr>
        <p:spPr>
          <a:xfrm>
            <a:off x="1257499" y="3270250"/>
            <a:ext cx="574676" cy="30903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BB33BC23-6C4B-4CD8-8D32-8C58AAD87710}"/>
              </a:ext>
            </a:extLst>
          </p:cNvPr>
          <p:cNvSpPr/>
          <p:nvPr/>
        </p:nvSpPr>
        <p:spPr>
          <a:xfrm>
            <a:off x="8030639" y="4324349"/>
            <a:ext cx="1473194" cy="38100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72609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gilviegas.main@gmail.com</dc:creator>
  <cp:lastModifiedBy>gilviegas.main@gmail.com</cp:lastModifiedBy>
  <cp:revision>3</cp:revision>
  <dcterms:created xsi:type="dcterms:W3CDTF">2022-04-18T21:37:57Z</dcterms:created>
  <dcterms:modified xsi:type="dcterms:W3CDTF">2022-04-18T22:28:22Z</dcterms:modified>
</cp:coreProperties>
</file>