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75" r:id="rId4"/>
    <p:sldId id="368" r:id="rId5"/>
    <p:sldId id="381" r:id="rId6"/>
    <p:sldId id="390" r:id="rId7"/>
    <p:sldId id="391" r:id="rId8"/>
    <p:sldId id="392" r:id="rId9"/>
    <p:sldId id="393" r:id="rId10"/>
    <p:sldId id="394" r:id="rId11"/>
    <p:sldId id="395" r:id="rId12"/>
    <p:sldId id="369" r:id="rId13"/>
  </p:sldIdLst>
  <p:sldSz cx="12190413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229" autoAdjust="0"/>
  </p:normalViewPr>
  <p:slideViewPr>
    <p:cSldViewPr>
      <p:cViewPr varScale="1">
        <p:scale>
          <a:sx n="107" d="100"/>
          <a:sy n="107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9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8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3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1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2019/04/09——2019/04/15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RQ6: For the Pull Request</a:t>
            </a:r>
            <a:r>
              <a:rPr lang="zh-CN" altLang="en-US" dirty="0"/>
              <a:t>：</a:t>
            </a:r>
            <a:r>
              <a:rPr lang="en-US" altLang="zh-CN" dirty="0"/>
              <a:t>Does the pull request in the Repository milestone prefer a pull request with a template?</a:t>
            </a:r>
          </a:p>
          <a:p>
            <a:endParaRPr lang="en-US" altLang="zh-CN" dirty="0"/>
          </a:p>
          <a:p>
            <a:r>
              <a:rPr lang="en-US" altLang="zh-CN" dirty="0"/>
              <a:t>Focus: Pull request statistics for the pull request template are contained in the milestone in Repository.</a:t>
            </a:r>
          </a:p>
        </p:txBody>
      </p:sp>
    </p:spTree>
    <p:extLst>
      <p:ext uri="{BB962C8B-B14F-4D97-AF65-F5344CB8AC3E}">
        <p14:creationId xmlns:p14="http://schemas.microsoft.com/office/powerpoint/2010/main" val="1618021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54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RQ7: An uncertain RQ</a:t>
            </a:r>
            <a:r>
              <a:rPr lang="zh-CN" altLang="en-US" dirty="0"/>
              <a:t>：</a:t>
            </a:r>
            <a:r>
              <a:rPr lang="en-US" altLang="zh-CN" dirty="0"/>
              <a:t>Does the Pull Request Template have any impact on the code integration?</a:t>
            </a:r>
          </a:p>
          <a:p>
            <a:endParaRPr lang="en-US" altLang="zh-CN" dirty="0"/>
          </a:p>
          <a:p>
            <a:r>
              <a:rPr lang="en-US" altLang="zh-CN" dirty="0"/>
              <a:t>Focus: How easy it is for developers to merge md documents with different Pull requests.</a:t>
            </a:r>
          </a:p>
          <a:p>
            <a:r>
              <a:rPr lang="en-US" altLang="zh-CN" dirty="0"/>
              <a:t>            Different types of Repositories have template-specific tags that help with code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00382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Framework and 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018640" y="2503941"/>
            <a:ext cx="1062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In this week, I have read some Empirical Study articles, which have roughly summarized the framework of the paper, the methods of RQ, etc. </a:t>
            </a:r>
          </a:p>
          <a:p>
            <a:r>
              <a:rPr lang="en-US" altLang="zh-CN" dirty="0"/>
              <a:t>  And give the framework I understand and some preliminary RQs.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DAB37C2-87C8-4F0D-890D-BDFECE854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077803"/>
            <a:ext cx="4711058" cy="46531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Empirical Study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 Question: Whether the Pull Request template exists or not will affect the Repository?</a:t>
            </a:r>
            <a:endParaRPr lang="zh-CN" altLang="en-US" dirty="0"/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36748" y="2924944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RQ1: For the Repository</a:t>
            </a:r>
            <a:r>
              <a:rPr lang="zh-CN" altLang="en-US" dirty="0"/>
              <a:t>：</a:t>
            </a:r>
            <a:r>
              <a:rPr lang="en-US" altLang="zh-CN" dirty="0"/>
              <a:t>Will the presence or absence of the Pull Request template affect the popularity of the project itself?</a:t>
            </a:r>
          </a:p>
          <a:p>
            <a:endParaRPr lang="en-US" altLang="zh-CN" dirty="0"/>
          </a:p>
          <a:p>
            <a:r>
              <a:rPr lang="en-US" altLang="zh-CN" dirty="0"/>
              <a:t>Focus: Comparison of star, Fork, and Pull Request in Repository.</a:t>
            </a:r>
          </a:p>
        </p:txBody>
      </p:sp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RQ2: For the inspector</a:t>
            </a:r>
            <a:r>
              <a:rPr lang="zh-CN" altLang="en-US" dirty="0"/>
              <a:t>：</a:t>
            </a:r>
            <a:r>
              <a:rPr lang="en-US" altLang="zh-CN" dirty="0"/>
              <a:t>Whether the presence or absence of the Pull Request template is more conducive to the preliminary screening of Pull Request reviewers?</a:t>
            </a:r>
          </a:p>
          <a:p>
            <a:endParaRPr lang="en-US" altLang="zh-CN" dirty="0"/>
          </a:p>
          <a:p>
            <a:r>
              <a:rPr lang="en-US" altLang="zh-CN" dirty="0"/>
              <a:t>Focus: The time difference between a Pull Request from Create to Open or from Create to Close.</a:t>
            </a:r>
          </a:p>
        </p:txBody>
      </p:sp>
    </p:spTree>
    <p:extLst>
      <p:ext uri="{BB962C8B-B14F-4D97-AF65-F5344CB8AC3E}">
        <p14:creationId xmlns:p14="http://schemas.microsoft.com/office/powerpoint/2010/main" val="371712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RQ3: For the Users</a:t>
            </a:r>
            <a:r>
              <a:rPr lang="zh-CN" altLang="en-US" dirty="0"/>
              <a:t>：</a:t>
            </a:r>
            <a:r>
              <a:rPr lang="en-US" altLang="zh-CN" dirty="0"/>
              <a:t>Whether the presence or absence of the Pull Request template helps users determine whether the Pull Request they want to submit already exists?</a:t>
            </a:r>
          </a:p>
          <a:p>
            <a:endParaRPr lang="en-US" altLang="zh-CN" dirty="0"/>
          </a:p>
          <a:p>
            <a:r>
              <a:rPr lang="en-US" altLang="zh-CN" dirty="0"/>
              <a:t>Focus: Number of duplicate pull requests in a template that exists and in a template that does not.</a:t>
            </a:r>
          </a:p>
        </p:txBody>
      </p:sp>
    </p:spTree>
    <p:extLst>
      <p:ext uri="{BB962C8B-B14F-4D97-AF65-F5344CB8AC3E}">
        <p14:creationId xmlns:p14="http://schemas.microsoft.com/office/powerpoint/2010/main" val="63050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RQ4: For the Users</a:t>
            </a:r>
            <a:r>
              <a:rPr lang="zh-CN" altLang="en-US" dirty="0"/>
              <a:t>：</a:t>
            </a:r>
            <a:r>
              <a:rPr lang="en-US" altLang="zh-CN" dirty="0"/>
              <a:t>Will pull request become more popular among users who often write it as a Template?</a:t>
            </a:r>
          </a:p>
          <a:p>
            <a:endParaRPr lang="en-US" altLang="zh-CN" dirty="0"/>
          </a:p>
          <a:p>
            <a:r>
              <a:rPr lang="en-US" altLang="zh-CN" dirty="0"/>
              <a:t>Focus: The number of followers in the users homepage is compared to the proportion of the Pull Request submitted by the user that contains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01723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157890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Questions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947192" y="2228671"/>
            <a:ext cx="911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RQ5: For the Pull Request</a:t>
            </a:r>
            <a:r>
              <a:rPr lang="zh-CN" altLang="en-US" dirty="0"/>
              <a:t>：</a:t>
            </a:r>
            <a:r>
              <a:rPr lang="en-US" altLang="zh-CN" dirty="0"/>
              <a:t>Pull request contains probability statistics for whether the template is merged with it?</a:t>
            </a:r>
          </a:p>
          <a:p>
            <a:endParaRPr lang="en-US" altLang="zh-CN" dirty="0"/>
          </a:p>
          <a:p>
            <a:r>
              <a:rPr lang="en-US" altLang="zh-CN" dirty="0"/>
              <a:t>Focus: Merge and close conditions for Pull request.</a:t>
            </a:r>
          </a:p>
        </p:txBody>
      </p:sp>
    </p:spTree>
    <p:extLst>
      <p:ext uri="{BB962C8B-B14F-4D97-AF65-F5344CB8AC3E}">
        <p14:creationId xmlns:p14="http://schemas.microsoft.com/office/powerpoint/2010/main" val="1480631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464</Words>
  <Application>Microsoft Office PowerPoint</Application>
  <PresentationFormat>自定义</PresentationFormat>
  <Paragraphs>73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245</cp:revision>
  <dcterms:created xsi:type="dcterms:W3CDTF">2014-12-25T08:17:45Z</dcterms:created>
  <dcterms:modified xsi:type="dcterms:W3CDTF">2019-04-15T05:24:04Z</dcterms:modified>
  <cp:category/>
</cp:coreProperties>
</file>