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4" r:id="rId3"/>
    <p:sldId id="367" r:id="rId4"/>
    <p:sldId id="368" r:id="rId5"/>
    <p:sldId id="371" r:id="rId6"/>
    <p:sldId id="369" r:id="rId7"/>
  </p:sldIdLst>
  <p:sldSz cx="12190413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01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7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08794" y="282445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Conclusion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0" name="矩形 17"/>
          <p:cNvSpPr>
            <a:spLocks noChangeArrowheads="1"/>
          </p:cNvSpPr>
          <p:nvPr/>
        </p:nvSpPr>
        <p:spPr bwMode="auto">
          <a:xfrm>
            <a:off x="880232" y="3786190"/>
            <a:ext cx="5572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WORK SUMMARY REPORT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ITC Avant Garde Std XLt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70" y="2357430"/>
            <a:ext cx="4351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 2018/12/14 – 2018/12/21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18769" y="4801545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8" y="4737343"/>
            <a:ext cx="3158668" cy="338554"/>
            <a:chOff x="6046989" y="3947708"/>
            <a:chExt cx="2129703" cy="338554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21297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en-US" altLang="zh-CN" sz="1600" dirty="0"/>
                <a:t>Reporter</a:t>
              </a:r>
              <a:r>
                <a:rPr lang="zh-CN" altLang="en-US" sz="1600" dirty="0"/>
                <a:t>：</a:t>
              </a:r>
              <a:r>
                <a:rPr lang="en-US" altLang="zh-CN" sz="1600" dirty="0" err="1"/>
                <a:t>Mengxi</a:t>
              </a:r>
              <a:r>
                <a:rPr lang="en-US" altLang="zh-CN" sz="1600" dirty="0"/>
                <a:t> Zhang</a:t>
              </a:r>
              <a:endParaRPr lang="zh-CN" altLang="en-US" sz="12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0" grpId="0"/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698516" y="4529088"/>
            <a:ext cx="208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Download Data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690180" y="4529088"/>
            <a:ext cx="225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Preliminary Idea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687248" y="4653136"/>
            <a:ext cx="2053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Next Week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1098414" y="2214554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5036970" y="2205213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91" name="组合 190"/>
          <p:cNvGrpSpPr/>
          <p:nvPr/>
        </p:nvGrpSpPr>
        <p:grpSpPr>
          <a:xfrm>
            <a:off x="8975526" y="2186202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5287504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9216913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36" name="文本框 21">
            <a:extLst>
              <a:ext uri="{FF2B5EF4-FFF2-40B4-BE49-F238E27FC236}">
                <a16:creationId xmlns:a16="http://schemas.microsoft.com/office/drawing/2014/main" id="{F735EA6B-4D15-4D36-ABAC-BC76E20509F6}"/>
              </a:ext>
            </a:extLst>
          </p:cNvPr>
          <p:cNvSpPr txBox="1"/>
          <p:nvPr/>
        </p:nvSpPr>
        <p:spPr bwMode="auto">
          <a:xfrm>
            <a:off x="458195" y="321764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Work Process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9" grpId="0"/>
      <p:bldP spid="194" grpId="0"/>
      <p:bldP spid="195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367503" y="447230"/>
            <a:ext cx="292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Download Data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622598" y="280490"/>
            <a:ext cx="792088" cy="792088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634D00-9F3C-4A26-9890-68ABF6F816A6}"/>
              </a:ext>
            </a:extLst>
          </p:cNvPr>
          <p:cNvSpPr txBox="1"/>
          <p:nvPr/>
        </p:nvSpPr>
        <p:spPr>
          <a:xfrm>
            <a:off x="521550" y="1628628"/>
            <a:ext cx="1104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downloaded the data of </a:t>
            </a:r>
            <a:r>
              <a:rPr lang="en-US" altLang="zh-CN" b="1" dirty="0" err="1"/>
              <a:t>GHTorrent</a:t>
            </a:r>
            <a:r>
              <a:rPr lang="en-US" altLang="zh-CN" dirty="0"/>
              <a:t>, which has been running since 2013, updates GitHub‘s data monthly and is available as a MySQL package.</a:t>
            </a:r>
          </a:p>
          <a:p>
            <a:r>
              <a:rPr lang="en-US" altLang="zh-CN" dirty="0"/>
              <a:t>Since I downloaded the </a:t>
            </a:r>
            <a:r>
              <a:rPr lang="en-US" altLang="zh-CN" b="1" dirty="0"/>
              <a:t>2018-11-01</a:t>
            </a:r>
            <a:r>
              <a:rPr lang="en-US" altLang="zh-CN" dirty="0"/>
              <a:t> MySQL database about </a:t>
            </a:r>
            <a:r>
              <a:rPr lang="en-US" altLang="zh-CN" b="1" dirty="0"/>
              <a:t>200 million projects</a:t>
            </a:r>
            <a:r>
              <a:rPr lang="en-US" altLang="zh-CN" dirty="0"/>
              <a:t>, contains </a:t>
            </a:r>
            <a:r>
              <a:rPr lang="en-US" altLang="zh-CN" b="1" dirty="0"/>
              <a:t>21 CSV files</a:t>
            </a:r>
            <a:r>
              <a:rPr lang="en-US" altLang="zh-CN" dirty="0"/>
              <a:t>, and I put the name of each file and its corresponding functionality on GitHub.</a:t>
            </a:r>
          </a:p>
          <a:p>
            <a:r>
              <a:rPr lang="en-US" altLang="zh-CN" dirty="0"/>
              <a:t>About these data, from 2017 to now, there are about </a:t>
            </a:r>
            <a:r>
              <a:rPr lang="en-US" altLang="zh-CN" b="1" dirty="0"/>
              <a:t>10 million projects</a:t>
            </a:r>
            <a:r>
              <a:rPr lang="en-US" altLang="zh-CN" dirty="0"/>
              <a:t>. I mainly researched the project_topics.csv file, It contains the topics of all projects which about </a:t>
            </a:r>
            <a:r>
              <a:rPr lang="en-US" altLang="zh-CN" b="1" dirty="0"/>
              <a:t>30,072 projects have topic</a:t>
            </a:r>
            <a:r>
              <a:rPr lang="en-US" altLang="zh-CN" dirty="0"/>
              <a:t>, and after removing duplicate data, </a:t>
            </a:r>
            <a:r>
              <a:rPr lang="en-US" altLang="zh-CN" b="1" dirty="0"/>
              <a:t>the number of topic </a:t>
            </a:r>
            <a:r>
              <a:rPr lang="en-US" altLang="zh-CN" dirty="0"/>
              <a:t>is </a:t>
            </a:r>
            <a:r>
              <a:rPr lang="en-US" altLang="zh-CN" b="1" dirty="0"/>
              <a:t>2,000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In addition to the </a:t>
            </a:r>
            <a:r>
              <a:rPr lang="en-US" altLang="zh-CN" b="1" dirty="0"/>
              <a:t>readme</a:t>
            </a:r>
            <a:r>
              <a:rPr lang="en-US" altLang="zh-CN" dirty="0"/>
              <a:t> documentation and code, other data is available on </a:t>
            </a:r>
            <a:r>
              <a:rPr lang="en-US" altLang="zh-CN" dirty="0" err="1"/>
              <a:t>Github</a:t>
            </a:r>
            <a:r>
              <a:rPr lang="en-US" altLang="zh-CN" dirty="0"/>
              <a:t>. So I'm using the crawler algorithm to get the readme document for each project through its URL(from Projects.CSV).</a:t>
            </a:r>
          </a:p>
          <a:p>
            <a:r>
              <a:rPr lang="en-US" altLang="zh-CN" dirty="0"/>
              <a:t>Now that the code is complete, I can start crawling the data once import project.csv into the database.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2CAB6B-9DEE-4016-8F0A-24C40437B24E}"/>
              </a:ext>
            </a:extLst>
          </p:cNvPr>
          <p:cNvSpPr/>
          <p:nvPr/>
        </p:nvSpPr>
        <p:spPr>
          <a:xfrm>
            <a:off x="5972674" y="6093296"/>
            <a:ext cx="628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GHTorrent</a:t>
            </a:r>
            <a:r>
              <a:rPr lang="en-US" altLang="zh-CN" dirty="0"/>
              <a:t> Download:</a:t>
            </a:r>
            <a:r>
              <a:rPr lang="zh-CN" altLang="en-US" dirty="0"/>
              <a:t>http://www.ghtorrent.org/downloads.html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233C1D-BEC0-4ACF-8646-11834BDEAE21}"/>
              </a:ext>
            </a:extLst>
          </p:cNvPr>
          <p:cNvSpPr txBox="1"/>
          <p:nvPr/>
        </p:nvSpPr>
        <p:spPr>
          <a:xfrm>
            <a:off x="489184" y="5568915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CSV_File.docx contains</a:t>
            </a:r>
            <a:r>
              <a:rPr lang="zh-CN" altLang="en-US" dirty="0"/>
              <a:t> </a:t>
            </a:r>
            <a:r>
              <a:rPr lang="en-US" altLang="zh-CN" dirty="0"/>
              <a:t>the name of each csv file and its corresponding functionality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schema.sql</a:t>
            </a:r>
            <a:r>
              <a:rPr lang="en-US" altLang="zh-CN" dirty="0"/>
              <a:t> is data table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8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367503" y="44723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Preliminary Idea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D211104-929A-4565-B16F-033CD899FA39}"/>
              </a:ext>
            </a:extLst>
          </p:cNvPr>
          <p:cNvSpPr/>
          <p:nvPr/>
        </p:nvSpPr>
        <p:spPr>
          <a:xfrm>
            <a:off x="406574" y="1471277"/>
            <a:ext cx="105843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two preliminary ideas at present. I haven't checked the relevant papers yet. And I'm not sure whether anyone has done it.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dirty="0"/>
              <a:t> When I query or search for a project on </a:t>
            </a:r>
            <a:r>
              <a:rPr lang="en-US" altLang="zh-CN" dirty="0" err="1"/>
              <a:t>github</a:t>
            </a:r>
            <a:r>
              <a:rPr lang="en-US" altLang="zh-CN" dirty="0"/>
              <a:t>, the left-hand side gives you an index based on project language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But when I looked at the project_topics.csv file, I found that the tags it typed could be categorized into categories such as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language(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python)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model(machine-learning)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system(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andriod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framework(bootstrap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Spring)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so on.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index on GitHub can only be indexed through language, </a:t>
            </a:r>
            <a:r>
              <a:rPr lang="en-US" altLang="zh-CN" dirty="0"/>
              <a:t>Can other indexing methods are used to locate items more accurately?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 I need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projects.csv file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repo_lable.csv file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project_topics.csv file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projects.csv file h</a:t>
            </a:r>
            <a:r>
              <a:rPr lang="en-US" altLang="zh-CN" dirty="0"/>
              <a:t>ave the project name, which contains more comprehensive content; Repo_label.csv file only has the language and model of the project; project_topics.csv contains most of the information, but the number of projects is small.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 I think I need to use the projects.csv file to achieve it.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204519-0097-49E3-B7CC-43FAAC8E3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4938162"/>
            <a:ext cx="3816424" cy="19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5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367503" y="44723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Preliminary Idea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9B31C4-DA1A-42F4-84C0-4A5D29AFBE77}"/>
              </a:ext>
            </a:extLst>
          </p:cNvPr>
          <p:cNvGrpSpPr/>
          <p:nvPr/>
        </p:nvGrpSpPr>
        <p:grpSpPr>
          <a:xfrm>
            <a:off x="521551" y="260648"/>
            <a:ext cx="893136" cy="909454"/>
            <a:chOff x="6501056" y="2921024"/>
            <a:chExt cx="696763" cy="69676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2FC43A-7F89-485F-B37E-7A75C1F4ADB9}"/>
                </a:ext>
              </a:extLst>
            </p:cNvPr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3" name="组合 118">
              <a:extLst>
                <a:ext uri="{FF2B5EF4-FFF2-40B4-BE49-F238E27FC236}">
                  <a16:creationId xmlns:a16="http://schemas.microsoft.com/office/drawing/2014/main" id="{24031B48-BED2-4777-B7DC-14CB59033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4" name="Freeform 301">
                <a:extLst>
                  <a:ext uri="{FF2B5EF4-FFF2-40B4-BE49-F238E27FC236}">
                    <a16:creationId xmlns:a16="http://schemas.microsoft.com/office/drawing/2014/main" id="{82E7A657-9C4C-4116-8FBF-946FDC841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5" name="Freeform 302">
                <a:extLst>
                  <a:ext uri="{FF2B5EF4-FFF2-40B4-BE49-F238E27FC236}">
                    <a16:creationId xmlns:a16="http://schemas.microsoft.com/office/drawing/2014/main" id="{64E44FB1-F8C6-484C-B2D1-5FA7632D4B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6" name="Freeform 303">
                <a:extLst>
                  <a:ext uri="{FF2B5EF4-FFF2-40B4-BE49-F238E27FC236}">
                    <a16:creationId xmlns:a16="http://schemas.microsoft.com/office/drawing/2014/main" id="{C8626A9D-7F0C-49DC-84B1-745E91F07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D211104-929A-4565-B16F-033CD899FA39}"/>
              </a:ext>
            </a:extLst>
          </p:cNvPr>
          <p:cNvSpPr/>
          <p:nvPr/>
        </p:nvSpPr>
        <p:spPr>
          <a:xfrm>
            <a:off x="406574" y="1471277"/>
            <a:ext cx="10584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dirty="0"/>
              <a:t> When I research the Issues_labels.csv file, and It is found that there is a certain rule for marking. Most of the content of the tag is </a:t>
            </a:r>
            <a:r>
              <a:rPr lang="en-US" altLang="zh-CN" b="1" dirty="0"/>
              <a:t>bug</a:t>
            </a:r>
            <a:r>
              <a:rPr lang="en-US" altLang="zh-CN" dirty="0"/>
              <a:t>, </a:t>
            </a:r>
            <a:r>
              <a:rPr lang="en-US" altLang="zh-CN" b="1" dirty="0"/>
              <a:t>duplicate</a:t>
            </a:r>
            <a:r>
              <a:rPr lang="en-US" altLang="zh-CN" dirty="0"/>
              <a:t>, </a:t>
            </a:r>
            <a:r>
              <a:rPr lang="en-US" altLang="zh-CN" b="1" dirty="0"/>
              <a:t>enhancement</a:t>
            </a:r>
            <a:r>
              <a:rPr lang="en-US" altLang="zh-CN" dirty="0"/>
              <a:t> and so on. But at present, these issues are manually marked by the developer, and there have a lot </a:t>
            </a:r>
            <a:r>
              <a:rPr lang="en-US" altLang="zh-CN" dirty="0" err="1"/>
              <a:t>isuues</a:t>
            </a:r>
            <a:r>
              <a:rPr lang="en-US" altLang="zh-CN" dirty="0"/>
              <a:t> which not marking. Therefore, I wonder if it is possible to automatically generate the specified label according to the content of issue.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79E23D-74F1-4D72-8DD8-B4F3858C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3212047"/>
            <a:ext cx="5633185" cy="36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38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367503" y="447230"/>
            <a:ext cx="307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Next Week Work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21550" y="1154128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11104-929A-4565-B16F-033CD899FA39}"/>
              </a:ext>
            </a:extLst>
          </p:cNvPr>
          <p:cNvSpPr/>
          <p:nvPr/>
        </p:nvSpPr>
        <p:spPr>
          <a:xfrm>
            <a:off x="700963" y="2780928"/>
            <a:ext cx="10584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Next week, I'll use the crawler algorithm to crawl down the ReadMe documentation for all projects, And then I will import some CSV files into </a:t>
            </a:r>
            <a:r>
              <a:rPr lang="en-US" altLang="zh-CN" dirty="0" err="1"/>
              <a:t>Pycharm</a:t>
            </a:r>
            <a:r>
              <a:rPr lang="en-US" altLang="zh-CN" dirty="0"/>
              <a:t>, and use python to do some visualization, and see if there are any patterns in this data.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F24FC-660A-4134-8EA3-06945E7D20A9}"/>
              </a:ext>
            </a:extLst>
          </p:cNvPr>
          <p:cNvGrpSpPr/>
          <p:nvPr/>
        </p:nvGrpSpPr>
        <p:grpSpPr>
          <a:xfrm>
            <a:off x="548362" y="200021"/>
            <a:ext cx="936104" cy="954107"/>
            <a:chOff x="9881420" y="2714620"/>
            <a:chExt cx="784512" cy="78451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04EF69-BACA-4459-834B-88F3926F53AA}"/>
                </a:ext>
              </a:extLst>
            </p:cNvPr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7DA91D0-28C6-4A89-9A57-10D233225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06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9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628</Words>
  <Application>Microsoft Office PowerPoint</Application>
  <PresentationFormat>自定义</PresentationFormat>
  <Paragraphs>42</Paragraphs>
  <Slides>6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ITC Avant Garde Std XLt</vt:lpstr>
      <vt:lpstr>方正兰亭粗黑_GBK</vt:lpstr>
      <vt:lpstr>方正正纤黑简体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梦玺 张</cp:lastModifiedBy>
  <cp:revision>137</cp:revision>
  <dcterms:created xsi:type="dcterms:W3CDTF">2014-12-25T08:17:45Z</dcterms:created>
  <dcterms:modified xsi:type="dcterms:W3CDTF">2018-12-21T09:13:45Z</dcterms:modified>
  <cp:category/>
</cp:coreProperties>
</file>