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4" r:id="rId3"/>
    <p:sldId id="375" r:id="rId4"/>
    <p:sldId id="368" r:id="rId5"/>
    <p:sldId id="381" r:id="rId6"/>
    <p:sldId id="394" r:id="rId7"/>
    <p:sldId id="390" r:id="rId8"/>
    <p:sldId id="397" r:id="rId9"/>
    <p:sldId id="395" r:id="rId10"/>
    <p:sldId id="398" r:id="rId11"/>
    <p:sldId id="396" r:id="rId12"/>
    <p:sldId id="399" r:id="rId13"/>
    <p:sldId id="400" r:id="rId14"/>
    <p:sldId id="401" r:id="rId15"/>
    <p:sldId id="369" r:id="rId16"/>
  </p:sldIdLst>
  <p:sldSz cx="12190413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229" autoAdjust="0"/>
  </p:normalViewPr>
  <p:slideViewPr>
    <p:cSldViewPr>
      <p:cViewPr varScale="1">
        <p:scale>
          <a:sx n="84" d="100"/>
          <a:sy n="84" d="100"/>
        </p:scale>
        <p:origin x="6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af\Desktop\&#26032;&#24314;%20Microsoft%20Excel%20&#24037;&#20316;&#34920;%20(3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af\Desktop\&#26032;&#24314;%20Microsoft%20Excel%20&#24037;&#20316;&#34920;%20(3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Kazaf\Desktop\&#26032;&#24314;%20Microsoft%20Excel%20&#24037;&#20316;&#34920;%20(5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without template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642-4B04-B967-FE7BF3C04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42-4B04-B967-FE7BF3C04F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42-4B04-B967-FE7BF3C04F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642-4B04-B967-FE7BF3C04F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642-4B04-B967-FE7BF3C04F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642-4B04-B967-FE7BF3C04F2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642-4B04-B967-FE7BF3C04F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642-4B04-B967-FE7BF3C04F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642-4B04-B967-FE7BF3C04F2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642-4B04-B967-FE7BF3C04F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642-4B04-B967-FE7BF3C04F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642-4B04-B967-FE7BF3C04F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Sheet1!$M$15:$M$20</c:f>
              <c:strCache>
                <c:ptCount val="6"/>
                <c:pt idx="0">
                  <c:v>use</c:v>
                </c:pt>
                <c:pt idx="1">
                  <c:v>added</c:v>
                </c:pt>
                <c:pt idx="2">
                  <c:v>update</c:v>
                </c:pt>
                <c:pt idx="3">
                  <c:v>fix</c:v>
                </c:pt>
                <c:pt idx="4">
                  <c:v>write</c:v>
                </c:pt>
                <c:pt idx="5">
                  <c:v>continue</c:v>
                </c:pt>
              </c:strCache>
            </c:strRef>
          </c:cat>
          <c:val>
            <c:numRef>
              <c:f>Sheet1!$N$15:$N$20</c:f>
              <c:numCache>
                <c:formatCode>0.00%</c:formatCode>
                <c:ptCount val="6"/>
                <c:pt idx="0">
                  <c:v>0.23150000000000001</c:v>
                </c:pt>
                <c:pt idx="1">
                  <c:v>0.1875</c:v>
                </c:pt>
                <c:pt idx="2">
                  <c:v>0.23499999999999999</c:v>
                </c:pt>
                <c:pt idx="3">
                  <c:v>0.16750000000000001</c:v>
                </c:pt>
                <c:pt idx="4">
                  <c:v>0.1235</c:v>
                </c:pt>
                <c:pt idx="5">
                  <c:v>0.18590000000000001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42-4B04-B967-FE7BF3C04F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Template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0339566929133865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5D-4228-8756-945D81DCD07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5D-4228-8756-945D81DCD07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45D-4228-8756-945D81DCD07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45D-4228-8756-945D81DCD07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45D-4228-8756-945D81DCD07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45D-4228-8756-945D81DCD07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Sheet1!$O$15:$O$17</c:f>
              <c:strCache>
                <c:ptCount val="3"/>
                <c:pt idx="0">
                  <c:v>fix</c:v>
                </c:pt>
                <c:pt idx="1">
                  <c:v>close</c:v>
                </c:pt>
                <c:pt idx="2">
                  <c:v>context</c:v>
                </c:pt>
              </c:strCache>
            </c:strRef>
          </c:cat>
          <c:val>
            <c:numRef>
              <c:f>Sheet1!$P$15:$P$17</c:f>
              <c:numCache>
                <c:formatCode>0%</c:formatCode>
                <c:ptCount val="3"/>
                <c:pt idx="0">
                  <c:v>0.83574999999999999</c:v>
                </c:pt>
                <c:pt idx="1">
                  <c:v>0.84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5D-4228-8756-945D81DCD07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Sheet1!$A$18:$A$36</cx:f>
        <cx:lvl ptCount="19" formatCode="G/通用格式">
          <cx:pt idx="0">0.080000000000000002</cx:pt>
          <cx:pt idx="1">0.080000000000000002</cx:pt>
          <cx:pt idx="2">0.080000000000000002</cx:pt>
          <cx:pt idx="3">0.12</cx:pt>
          <cx:pt idx="4">0.080000000000000002</cx:pt>
          <cx:pt idx="5">0.20000000000000001</cx:pt>
          <cx:pt idx="6">0.16</cx:pt>
          <cx:pt idx="7">0.080000000000000002</cx:pt>
          <cx:pt idx="8">0</cx:pt>
          <cx:pt idx="9">0.040000000000000001</cx:pt>
          <cx:pt idx="10">0.12</cx:pt>
          <cx:pt idx="11">0</cx:pt>
          <cx:pt idx="12">0.12</cx:pt>
          <cx:pt idx="13">0.16</cx:pt>
          <cx:pt idx="14">0.080000000000000002</cx:pt>
          <cx:pt idx="15">0.12</cx:pt>
        </cx:lvl>
      </cx:numDim>
    </cx:data>
    <cx:data id="1">
      <cx:numDim type="val">
        <cx:f>Sheet1!$B$18:$B$36</cx:f>
        <cx:lvl ptCount="19" formatCode="G/通用格式">
          <cx:pt idx="0">0.12</cx:pt>
          <cx:pt idx="1">0.040000000000000001</cx:pt>
          <cx:pt idx="2">0.16</cx:pt>
          <cx:pt idx="3">0.080000000000000002</cx:pt>
          <cx:pt idx="4">0.20000000000000001</cx:pt>
          <cx:pt idx="5">0.16</cx:pt>
          <cx:pt idx="6">0.080000000000000002</cx:pt>
          <cx:pt idx="7">0.12</cx:pt>
          <cx:pt idx="8">0.23999999999999999</cx:pt>
          <cx:pt idx="9">0.16</cx:pt>
          <cx:pt idx="10">0</cx:pt>
          <cx:pt idx="11">0.12</cx:pt>
          <cx:pt idx="12">0.23999999999999999</cx:pt>
          <cx:pt idx="13">0.12</cx:pt>
          <cx:pt idx="14">0.23999999999999999</cx:pt>
          <cx:pt idx="15">0.16</cx:pt>
          <cx:pt idx="16">0.23999999999999999</cx:pt>
          <cx:pt idx="17">0.16</cx:pt>
          <cx:pt idx="18">0.23999999999999999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prettier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43ED64E9-5F53-4E97-BAEB-3850F34CD405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2D384217-F1E5-49CB-8682-3B06041E6ED0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  <a:ea typeface="等线" panose="02010600030101010101" pitchFamily="2" charset="-122"/>
          </a:endParaRPr>
        </a:p>
      </cx:txPr>
    </cx:legend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Sheet1!$C$66:$C$84</cx:f>
        <cx:lvl ptCount="19" formatCode="G/通用格式">
          <cx:pt idx="0">0.17999999999999999</cx:pt>
          <cx:pt idx="1">0.17999999999999999</cx:pt>
          <cx:pt idx="2">0.14999999999999999</cx:pt>
          <cx:pt idx="3">0.14999999999999999</cx:pt>
          <cx:pt idx="4">0.17999999999999999</cx:pt>
          <cx:pt idx="5">0.029999999999999999</cx:pt>
          <cx:pt idx="6">0.17999999999999999</cx:pt>
          <cx:pt idx="7">0</cx:pt>
          <cx:pt idx="8">0.17999999999999999</cx:pt>
          <cx:pt idx="9">0.17999999999999999</cx:pt>
          <cx:pt idx="10">0.17999999999999999</cx:pt>
          <cx:pt idx="11">0.12</cx:pt>
          <cx:pt idx="12">0.17999999999999999</cx:pt>
          <cx:pt idx="13">0.17999999999999999</cx:pt>
          <cx:pt idx="14">0.12</cx:pt>
          <cx:pt idx="15">0.12</cx:pt>
          <cx:pt idx="16">0.089999999999999997</cx:pt>
          <cx:pt idx="17">0.089999999999999997</cx:pt>
          <cx:pt idx="18">0.059999999999999998</cx:pt>
        </cx:lvl>
      </cx:numDim>
    </cx:data>
    <cx:data id="1">
      <cx:numDim type="val">
        <cx:f>Sheet1!$D$66:$D$84</cx:f>
        <cx:lvl ptCount="19" formatCode="G/通用格式">
          <cx:pt idx="0">0.23999999999999999</cx:pt>
          <cx:pt idx="1">0.22</cx:pt>
          <cx:pt idx="2">0.20000000000000001</cx:pt>
          <cx:pt idx="3">0.22</cx:pt>
          <cx:pt idx="4">0</cx:pt>
          <cx:pt idx="5">0.22</cx:pt>
          <cx:pt idx="6">0.23999999999999999</cx:pt>
          <cx:pt idx="7">0.23999999999999999</cx:pt>
          <cx:pt idx="8">0.22</cx:pt>
          <cx:pt idx="9">0.17999999999999999</cx:pt>
          <cx:pt idx="10">0.16</cx:pt>
          <cx:pt idx="11">0.22</cx:pt>
          <cx:pt idx="12">0.22</cx:pt>
          <cx:pt idx="13">0.17999999999999999</cx:pt>
          <cx:pt idx="14">0.22</cx:pt>
          <cx:pt idx="15">0.22</cx:pt>
          <cx:pt idx="16">0.17999999999999999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30-second-of-code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16B5CCAA-857E-4369-8936-162D606D042F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0F1BA30-AB6E-4391-91AC-4AB7146B5880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Sheet1!$E$66:$E$82</cx:f>
        <cx:lvl ptCount="17" formatCode="G/通用格式">
          <cx:pt idx="0">0.059999999999999998</cx:pt>
          <cx:pt idx="1">0.059999999999999998</cx:pt>
          <cx:pt idx="2">0.029999999999999999</cx:pt>
          <cx:pt idx="3">0.029999999999999999</cx:pt>
          <cx:pt idx="4">0.089999999999999997</cx:pt>
          <cx:pt idx="5">0.059999999999999998</cx:pt>
          <cx:pt idx="6">0.059999999999999998</cx:pt>
          <cx:pt idx="7">0</cx:pt>
          <cx:pt idx="8">0</cx:pt>
          <cx:pt idx="9">0</cx:pt>
          <cx:pt idx="10">0.059999999999999998</cx:pt>
          <cx:pt idx="11">0.089999999999999997</cx:pt>
          <cx:pt idx="12">0.029999999999999999</cx:pt>
          <cx:pt idx="13">0.059999999999999998</cx:pt>
          <cx:pt idx="14">0.029999999999999999</cx:pt>
          <cx:pt idx="15">0.089999999999999997</cx:pt>
          <cx:pt idx="16">0.029999999999999999</cx:pt>
        </cx:lvl>
      </cx:numDim>
    </cx:data>
    <cx:data id="1">
      <cx:numDim type="val">
        <cx:f>Sheet1!$F$66:$F$82</cx:f>
        <cx:lvl ptCount="17" formatCode="G/通用格式">
          <cx:pt idx="0">0.050000000000000003</cx:pt>
          <cx:pt idx="1">0.029999999999999999</cx:pt>
          <cx:pt idx="2">0.029999999999999999</cx:pt>
          <cx:pt idx="3">0.050000000000000003</cx:pt>
          <cx:pt idx="4">0</cx:pt>
          <cx:pt idx="5">0.050000000000000003</cx:pt>
          <cx:pt idx="6">0.029999999999999999</cx:pt>
          <cx:pt idx="7">0</cx:pt>
          <cx:pt idx="8">0.050000000000000003</cx:pt>
          <cx:pt idx="9">0.050000000000000003</cx:pt>
          <cx:pt idx="10">0.050000000000000003</cx:pt>
          <cx:pt idx="11">0.029999999999999999</cx:pt>
          <cx:pt idx="12">0.029999999999999999</cx:pt>
          <cx:pt idx="13">0</cx:pt>
          <cx:pt idx="14">0</cx:pt>
          <cx:pt idx="15">0.080000000000000002</cx:pt>
          <cx:pt idx="16">0.080000000000000002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awesome-aws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A6DD15BD-D919-4508-9EE2-E20BBE69A475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6CC039A-70B3-4689-A4E1-34EFD89BBB06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Sheet1!$C$18:$C$36</cx:f>
        <cx:lvl ptCount="19" formatCode="G/通用格式">
          <cx:pt idx="0">0.059999999999999998</cx:pt>
          <cx:pt idx="1">0.059999999999999998</cx:pt>
          <cx:pt idx="2">0.059999999999999998</cx:pt>
          <cx:pt idx="3">0</cx:pt>
          <cx:pt idx="4">0.029999999999999999</cx:pt>
          <cx:pt idx="5">0.089999999999999997</cx:pt>
          <cx:pt idx="6">0.12</cx:pt>
          <cx:pt idx="7">0.14999999999999999</cx:pt>
          <cx:pt idx="8">0.059999999999999998</cx:pt>
          <cx:pt idx="9">0.089999999999999997</cx:pt>
          <cx:pt idx="10">0.12</cx:pt>
          <cx:pt idx="11">0.059999999999999998</cx:pt>
          <cx:pt idx="12">0.089999999999999997</cx:pt>
          <cx:pt idx="13">0.12</cx:pt>
          <cx:pt idx="14">0.059999999999999998</cx:pt>
          <cx:pt idx="15">0</cx:pt>
        </cx:lvl>
      </cx:numDim>
    </cx:data>
    <cx:data id="1">
      <cx:numDim type="val">
        <cx:f>Sheet1!$D$18:$D$36</cx:f>
        <cx:lvl ptCount="19" formatCode="G/通用格式">
          <cx:pt idx="0">0.12</cx:pt>
          <cx:pt idx="1">0.029999999999999999</cx:pt>
          <cx:pt idx="2">0.14999999999999999</cx:pt>
          <cx:pt idx="3">0.089999999999999997</cx:pt>
          <cx:pt idx="4">0.20999999999999999</cx:pt>
          <cx:pt idx="5">0.14999999999999999</cx:pt>
          <cx:pt idx="6">0.059999999999999998</cx:pt>
          <cx:pt idx="7">0.12</cx:pt>
          <cx:pt idx="8">0.23999999999999999</cx:pt>
          <cx:pt idx="9">0.12</cx:pt>
          <cx:pt idx="10">0</cx:pt>
          <cx:pt idx="11">0.12</cx:pt>
          <cx:pt idx="12">0.23999999999999999</cx:pt>
          <cx:pt idx="13">0.12</cx:pt>
          <cx:pt idx="14">0.23999999999999999</cx:pt>
          <cx:pt idx="15">0.14999999999999999</cx:pt>
          <cx:pt idx="16">0.23999999999999999</cx:pt>
          <cx:pt idx="17">0.14999999999999999</cx:pt>
          <cx:pt idx="18">0.23999999999999999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strapi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087943B2-1FCB-4862-A563-5B77355608FD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612EB057-75D8-445C-9D04-0D1BE0AC9B43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Sheet1!$E$18:$E$36</cx:f>
        <cx:lvl ptCount="19" formatCode="G/通用格式">
          <cx:pt idx="0">0.089999999999999997</cx:pt>
          <cx:pt idx="1">0.059999999999999998</cx:pt>
          <cx:pt idx="2">0.17999999999999999</cx:pt>
          <cx:pt idx="3">0.089999999999999997</cx:pt>
          <cx:pt idx="4">0.20000000000000001</cx:pt>
          <cx:pt idx="5">0.16</cx:pt>
          <cx:pt idx="6">0.089999999999999997</cx:pt>
          <cx:pt idx="7">0.16</cx:pt>
          <cx:pt idx="8">0.14000000000000001</cx:pt>
          <cx:pt idx="9">0.16</cx:pt>
          <cx:pt idx="10">0</cx:pt>
          <cx:pt idx="11">0.12</cx:pt>
          <cx:pt idx="12">0.20000000000000001</cx:pt>
          <cx:pt idx="13">0.12</cx:pt>
          <cx:pt idx="14">0.20000000000000001</cx:pt>
          <cx:pt idx="15">0.16</cx:pt>
          <cx:pt idx="16">0.23999999999999999</cx:pt>
          <cx:pt idx="17">0.16</cx:pt>
          <cx:pt idx="18">0.20000000000000001</cx:pt>
        </cx:lvl>
      </cx:numDim>
    </cx:data>
    <cx:data id="1">
      <cx:numDim type="val">
        <cx:f>Sheet1!$F$18:$F$36</cx:f>
        <cx:lvl ptCount="19" formatCode="G/通用格式">
          <cx:pt idx="0">0.28000000000000003</cx:pt>
          <cx:pt idx="1">0.23999999999999999</cx:pt>
          <cx:pt idx="2">0.20000000000000001</cx:pt>
          <cx:pt idx="3">0.28000000000000003</cx:pt>
          <cx:pt idx="4">0.23999999999999999</cx:pt>
          <cx:pt idx="5">0.16</cx:pt>
          <cx:pt idx="6">0.16</cx:pt>
          <cx:pt idx="7">0</cx:pt>
          <cx:pt idx="8">0.28000000000000003</cx:pt>
          <cx:pt idx="9">0.14000000000000001</cx:pt>
          <cx:pt idx="10">0.20000000000000001</cx:pt>
          <cx:pt idx="11">0.28000000000000003</cx:pt>
          <cx:pt idx="12">0.28000000000000003</cx:pt>
          <cx:pt idx="13">0.23999999999999999</cx:pt>
          <cx:pt idx="14">0.20000000000000001</cx:pt>
          <cx:pt idx="15">0.28000000000000003</cx:pt>
          <cx:pt idx="16">0.23999999999999999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babel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C00E4A8D-7BB7-4A1F-9211-E60CB0481A0D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C8FC4328-AFC7-4E16-87F6-93C2C8A2EE59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Sheet1!$G$18:$G$36</cx:f>
        <cx:lvl ptCount="19" formatCode="G/通用格式">
          <cx:pt idx="0">0.16</cx:pt>
          <cx:pt idx="1">0.040000000000000001</cx:pt>
          <cx:pt idx="2">0.16</cx:pt>
          <cx:pt idx="3">0.080000000000000002</cx:pt>
          <cx:pt idx="4">0.20000000000000001</cx:pt>
          <cx:pt idx="5">0.16</cx:pt>
          <cx:pt idx="6">0.080000000000000002</cx:pt>
          <cx:pt idx="7">0.12</cx:pt>
          <cx:pt idx="8">0.28000000000000003</cx:pt>
          <cx:pt idx="9">0.16</cx:pt>
          <cx:pt idx="10">0</cx:pt>
          <cx:pt idx="11">0.16</cx:pt>
          <cx:pt idx="12">0.23999999999999999</cx:pt>
          <cx:pt idx="13">0.12</cx:pt>
          <cx:pt idx="14">0.16</cx:pt>
          <cx:pt idx="15">0.16</cx:pt>
          <cx:pt idx="16">0.23999999999999999</cx:pt>
          <cx:pt idx="17">0.16</cx:pt>
          <cx:pt idx="18">0.23999999999999999</cx:pt>
        </cx:lvl>
      </cx:numDim>
    </cx:data>
    <cx:data id="1">
      <cx:numDim type="val">
        <cx:f>Sheet1!$H$18:$H$36</cx:f>
        <cx:lvl ptCount="19" formatCode="G/通用格式">
          <cx:pt idx="0">0.28000000000000003</cx:pt>
          <cx:pt idx="1">0.23999999999999999</cx:pt>
          <cx:pt idx="2">0.20000000000000001</cx:pt>
          <cx:pt idx="3">0.28000000000000003</cx:pt>
          <cx:pt idx="4">0.23999999999999999</cx:pt>
          <cx:pt idx="5">0.16</cx:pt>
          <cx:pt idx="6">0.16</cx:pt>
          <cx:pt idx="7">0</cx:pt>
          <cx:pt idx="8">0.28000000000000003</cx:pt>
          <cx:pt idx="9">0.14000000000000001</cx:pt>
          <cx:pt idx="10">0.20000000000000001</cx:pt>
          <cx:pt idx="11">0.28000000000000003</cx:pt>
          <cx:pt idx="12">0.28000000000000003</cx:pt>
          <cx:pt idx="13">0.23999999999999999</cx:pt>
          <cx:pt idx="14">0.20000000000000001</cx:pt>
          <cx:pt idx="15">0.28000000000000003</cx:pt>
          <cx:pt idx="16">0.23999999999999999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mist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26C4AA55-6DFE-49A1-A6C1-95EFC2533BFD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0CA99AB-C40A-494F-9C9C-A87D7A8AE383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Sheet1!$A$39:$A$57</cx:f>
        <cx:lvl ptCount="19" formatCode="G/通用格式">
          <cx:pt idx="0">0.12</cx:pt>
          <cx:pt idx="1">0.040000000000000001</cx:pt>
          <cx:pt idx="2">0.16</cx:pt>
          <cx:pt idx="3">0.080000000000000002</cx:pt>
          <cx:pt idx="4">0.20000000000000001</cx:pt>
          <cx:pt idx="5">0.16</cx:pt>
          <cx:pt idx="6">0.080000000000000002</cx:pt>
          <cx:pt idx="7">0.12</cx:pt>
          <cx:pt idx="8">0.23999999999999999</cx:pt>
          <cx:pt idx="9">0.16</cx:pt>
          <cx:pt idx="10">0</cx:pt>
          <cx:pt idx="11">0.12</cx:pt>
          <cx:pt idx="12">0.23999999999999999</cx:pt>
          <cx:pt idx="13">0.12</cx:pt>
          <cx:pt idx="14">0.20000000000000001</cx:pt>
          <cx:pt idx="15">0.16</cx:pt>
          <cx:pt idx="16">0.23999999999999999</cx:pt>
          <cx:pt idx="17">0.16</cx:pt>
          <cx:pt idx="18">0.23999999999999999</cx:pt>
        </cx:lvl>
      </cx:numDim>
    </cx:data>
    <cx:data id="1">
      <cx:numDim type="val">
        <cx:f>Sheet1!$B$39:$B$57</cx:f>
        <cx:lvl ptCount="19" formatCode="G/通用格式">
          <cx:pt idx="0">0.23999999999999999</cx:pt>
          <cx:pt idx="1">0.23999999999999999</cx:pt>
          <cx:pt idx="2">0.20000000000000001</cx:pt>
          <cx:pt idx="3">0.16</cx:pt>
          <cx:pt idx="4">0.23999999999999999</cx:pt>
          <cx:pt idx="5">0.12</cx:pt>
          <cx:pt idx="6">0</cx:pt>
          <cx:pt idx="7">0.23999999999999999</cx:pt>
          <cx:pt idx="8">0.16</cx:pt>
          <cx:pt idx="9">0.20000000000000001</cx:pt>
          <cx:pt idx="10">0.23999999999999999</cx:pt>
          <cx:pt idx="11">0.23999999999999999</cx:pt>
          <cx:pt idx="12">0.20000000000000001</cx:pt>
          <cx:pt idx="13">0.16</cx:pt>
          <cx:pt idx="14">0.23999999999999999</cx:pt>
          <cx:pt idx="15">0.16</cx:pt>
          <cx:pt idx="16">0.23999999999999999</cx:pt>
          <cx:pt idx="17">0.23999999999999999</cx:pt>
          <cx:pt idx="18">0.16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AspNetCoreDocs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7881BDF2-A932-4E97-BDC7-8B1B32B293A7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ED83B5DD-D794-43C7-92E5-955CBCE7ACFF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  <a:ea typeface="等线" panose="02010600030101010101" pitchFamily="2" charset="-122"/>
          </a:endParaRPr>
        </a:p>
      </cx:txPr>
    </cx:legend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Sheet1!$C$39:$C$57</cx:f>
        <cx:lvl ptCount="19" formatCode="G/通用格式">
          <cx:pt idx="0">0.080000000000000002</cx:pt>
          <cx:pt idx="1">0.040000000000000001</cx:pt>
          <cx:pt idx="2">0.12</cx:pt>
          <cx:pt idx="3">0.080000000000000002</cx:pt>
          <cx:pt idx="4">0.16</cx:pt>
          <cx:pt idx="5">0.12</cx:pt>
          <cx:pt idx="6">0.080000000000000002</cx:pt>
          <cx:pt idx="7">0.080000000000000002</cx:pt>
          <cx:pt idx="8">0.16</cx:pt>
          <cx:pt idx="9">0.12</cx:pt>
          <cx:pt idx="10">0</cx:pt>
          <cx:pt idx="11">0.12</cx:pt>
          <cx:pt idx="12">0.20000000000000001</cx:pt>
          <cx:pt idx="13">0.12</cx:pt>
          <cx:pt idx="14">0.20000000000000001</cx:pt>
          <cx:pt idx="15">0.12</cx:pt>
          <cx:pt idx="16">0.20000000000000001</cx:pt>
          <cx:pt idx="17">0.16</cx:pt>
          <cx:pt idx="18">0.16</cx:pt>
        </cx:lvl>
      </cx:numDim>
    </cx:data>
    <cx:data id="1">
      <cx:numDim type="val">
        <cx:f>Sheet1!$D$39:$D$57</cx:f>
        <cx:lvl ptCount="19" formatCode="G/通用格式">
          <cx:pt idx="0">0.20000000000000001</cx:pt>
          <cx:pt idx="1">0.20000000000000001</cx:pt>
          <cx:pt idx="2">0.16</cx:pt>
          <cx:pt idx="3">0.16</cx:pt>
          <cx:pt idx="4">0.12</cx:pt>
          <cx:pt idx="5">0.20000000000000001</cx:pt>
          <cx:pt idx="6">0.20000000000000001</cx:pt>
          <cx:pt idx="7">0.20000000000000001</cx:pt>
          <cx:pt idx="8">0.12</cx:pt>
          <cx:pt idx="9">0.20000000000000001</cx:pt>
          <cx:pt idx="10">0.23999999999999999</cx:pt>
          <cx:pt idx="11">0.20000000000000001</cx:pt>
          <cx:pt idx="12">0.12</cx:pt>
          <cx:pt idx="13">0</cx:pt>
          <cx:pt idx="14">0.12</cx:pt>
          <cx:pt idx="15">0.20000000000000001</cx:pt>
          <cx:pt idx="16">0.23999999999999999</cx:pt>
          <cx:pt idx="17">0.12</cx:pt>
          <cx:pt idx="18">0.20000000000000001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awesome-selfhosted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7B8B36F9-81AE-484A-B219-4A67C5A49AF7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DA12C29-D8C9-490D-9928-032DF984DC21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  <a:ea typeface="等线" panose="02010600030101010101" pitchFamily="2" charset="-122"/>
          </a:endParaRPr>
        </a:p>
      </cx:txPr>
    </cx:legend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Sheet1!$E$39:$E$57</cx:f>
        <cx:lvl ptCount="19" formatCode="G/通用格式">
          <cx:pt idx="0">0.10000000000000001</cx:pt>
          <cx:pt idx="1">0.050000000000000003</cx:pt>
          <cx:pt idx="2">0.14999999999999999</cx:pt>
          <cx:pt idx="3">0.050000000000000003</cx:pt>
          <cx:pt idx="4">0.20000000000000001</cx:pt>
          <cx:pt idx="5">0.14999999999999999</cx:pt>
          <cx:pt idx="6">0.050000000000000003</cx:pt>
          <cx:pt idx="7">0.10000000000000001</cx:pt>
          <cx:pt idx="8">0.25</cx:pt>
          <cx:pt idx="9">0.14999999999999999</cx:pt>
          <cx:pt idx="10">0</cx:pt>
          <cx:pt idx="11">0.14999999999999999</cx:pt>
          <cx:pt idx="12">0.20000000000000001</cx:pt>
          <cx:pt idx="13">0.14999999999999999</cx:pt>
          <cx:pt idx="14">0.20000000000000001</cx:pt>
          <cx:pt idx="15">0.14999999999999999</cx:pt>
          <cx:pt idx="16">0.20000000000000001</cx:pt>
          <cx:pt idx="17">0.14999999999999999</cx:pt>
          <cx:pt idx="18">0.25</cx:pt>
        </cx:lvl>
      </cx:numDim>
    </cx:data>
    <cx:data id="1">
      <cx:numDim type="val">
        <cx:f>Sheet1!$F$39:$F$57</cx:f>
        <cx:lvl ptCount="19" formatCode="G/通用格式">
          <cx:pt idx="0">0.22</cx:pt>
          <cx:pt idx="1">0.22</cx:pt>
          <cx:pt idx="2">0.20000000000000001</cx:pt>
          <cx:pt idx="3">0.16</cx:pt>
          <cx:pt idx="4">0.22</cx:pt>
          <cx:pt idx="5">0.12</cx:pt>
          <cx:pt idx="6">0</cx:pt>
          <cx:pt idx="7">0.22</cx:pt>
          <cx:pt idx="8">0.16</cx:pt>
          <cx:pt idx="9">0.20000000000000001</cx:pt>
          <cx:pt idx="10">0.22</cx:pt>
          <cx:pt idx="11">0.22</cx:pt>
          <cx:pt idx="12">0.20000000000000001</cx:pt>
          <cx:pt idx="13">0.16</cx:pt>
          <cx:pt idx="14">0.22</cx:pt>
          <cx:pt idx="15">0.16</cx:pt>
          <cx:pt idx="16">0.22</cx:pt>
          <cx:pt idx="17">0.22</cx:pt>
          <cx:pt idx="18">0.16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Azure-quicklist-template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55AE4E91-E0BB-4C62-9B85-D58BBE47F836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B73EA958-162E-47ED-8A24-4F6064E30DED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  <a:ea typeface="等线" panose="02010600030101010101" pitchFamily="2" charset="-122"/>
          </a:endParaRPr>
        </a:p>
      </cx:txPr>
    </cx:legend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Sheet1!$G$39:$G$57</cx:f>
        <cx:lvl ptCount="19" formatCode="G/通用格式">
          <cx:pt idx="0">0.12</cx:pt>
          <cx:pt idx="1">0.12</cx:pt>
          <cx:pt idx="2">0.080000000000000002</cx:pt>
          <cx:pt idx="3">0.080000000000000002</cx:pt>
          <cx:pt idx="4">0.12</cx:pt>
          <cx:pt idx="5">0.16</cx:pt>
          <cx:pt idx="6">0.12</cx:pt>
          <cx:pt idx="7">0</cx:pt>
          <cx:pt idx="8">0.12</cx:pt>
          <cx:pt idx="9">0.040000000000000001</cx:pt>
          <cx:pt idx="10">0.080000000000000002</cx:pt>
          <cx:pt idx="11">0</cx:pt>
          <cx:pt idx="12">0.16</cx:pt>
          <cx:pt idx="13">0.20000000000000001</cx:pt>
          <cx:pt idx="14">0.12</cx:pt>
          <cx:pt idx="15">0.080000000000000002</cx:pt>
          <cx:pt idx="16">0.040000000000000001</cx:pt>
          <cx:pt idx="17">0</cx:pt>
          <cx:pt idx="18">0</cx:pt>
        </cx:lvl>
      </cx:numDim>
    </cx:data>
    <cx:data id="1">
      <cx:numDim type="val">
        <cx:f>Sheet1!$H$39:$H$57</cx:f>
        <cx:lvl ptCount="19" formatCode="G/通用格式">
          <cx:pt idx="0">0.17999999999999999</cx:pt>
          <cx:pt idx="1">0.14999999999999999</cx:pt>
          <cx:pt idx="2">0.14999999999999999</cx:pt>
          <cx:pt idx="3">0.17999999999999999</cx:pt>
          <cx:pt idx="4">0.029999999999999999</cx:pt>
          <cx:pt idx="5">0.17999999999999999</cx:pt>
          <cx:pt idx="6">0</cx:pt>
          <cx:pt idx="7">0.12</cx:pt>
          <cx:pt idx="8">0.17999999999999999</cx:pt>
          <cx:pt idx="9">0.17999999999999999</cx:pt>
          <cx:pt idx="10">0.12</cx:pt>
          <cx:pt idx="11">0.17999999999999999</cx:pt>
          <cx:pt idx="12">0.12</cx:pt>
          <cx:pt idx="13">0.12</cx:pt>
          <cx:pt idx="14">0.12</cx:pt>
          <cx:pt idx="15">0.089999999999999997</cx:pt>
          <cx:pt idx="16">0.089999999999999997</cx:pt>
          <cx:pt idx="17">0.059999999999999998</cx:pt>
          <cx:pt idx="18">0.17999999999999999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Azure-powershell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9CAF5D23-C6A7-440E-9028-BE3673E014F5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97487B3-D873-48F1-94E4-D519DDEEFCAE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zh-CN" alt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txPr>
      </cx:axis>
      <cx:axis id="1">
        <cx:valScaling/>
        <cx:majorGridlines/>
        <cx:tickLabels/>
      </cx:axis>
    </cx:plotArea>
    <cx:legend pos="t" align="ctr" overlay="0"/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Sheet1!$A$66:$A$85</cx:f>
        <cx:lvl ptCount="20" formatCode="G/通用格式">
          <cx:pt idx="0">0.26000000000000001</cx:pt>
          <cx:pt idx="1">0.23000000000000001</cx:pt>
          <cx:pt idx="2">0.20000000000000001</cx:pt>
          <cx:pt idx="3">0.26000000000000001</cx:pt>
          <cx:pt idx="4">0.26000000000000001</cx:pt>
          <cx:pt idx="5">0.26000000000000001</cx:pt>
          <cx:pt idx="6">0</cx:pt>
          <cx:pt idx="7">0.26000000000000001</cx:pt>
          <cx:pt idx="8">0.23000000000000001</cx:pt>
          <cx:pt idx="9">0.17999999999999999</cx:pt>
          <cx:pt idx="10">0.14999999999999999</cx:pt>
          <cx:pt idx="11">0.14999999999999999</cx:pt>
          <cx:pt idx="12">0.12</cx:pt>
          <cx:pt idx="13">0.26000000000000001</cx:pt>
          <cx:pt idx="14">0.32000000000000001</cx:pt>
          <cx:pt idx="15">0.26000000000000001</cx:pt>
        </cx:lvl>
      </cx:numDim>
    </cx:data>
    <cx:data id="1">
      <cx:numDim type="val">
        <cx:f>Sheet1!$B$66:$B$85</cx:f>
        <cx:lvl ptCount="20" formatCode="G/通用格式">
          <cx:pt idx="0">0.17999999999999999</cx:pt>
          <cx:pt idx="1">0.17999999999999999</cx:pt>
          <cx:pt idx="2">0.14999999999999999</cx:pt>
          <cx:pt idx="3">0.14999999999999999</cx:pt>
          <cx:pt idx="4">0.17999999999999999</cx:pt>
          <cx:pt idx="5">0.029999999999999999</cx:pt>
          <cx:pt idx="6">0.17999999999999999</cx:pt>
          <cx:pt idx="7">0</cx:pt>
          <cx:pt idx="8">0.12</cx:pt>
          <cx:pt idx="9">0.17999999999999999</cx:pt>
          <cx:pt idx="10">0.17999999999999999</cx:pt>
          <cx:pt idx="11">0.12</cx:pt>
          <cx:pt idx="12">0.17999999999999999</cx:pt>
          <cx:pt idx="13">0.12</cx:pt>
          <cx:pt idx="14">0.12</cx:pt>
          <cx:pt idx="15">0.12</cx:pt>
          <cx:pt idx="16">0.089999999999999997</cx:pt>
          <cx:pt idx="17">0.089999999999999997</cx:pt>
          <cx:pt idx="18">0.059999999999999998</cx:pt>
          <cx:pt idx="19">0.17999999999999999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acme.sh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boxWhisker" uniqueId="{7A788843-52F1-4D02-A8F9-DE59E7441BE5}">
          <cx:tx>
            <cx:txData>
              <cx:f/>
              <cx:v>without template</cx:v>
            </cx:txData>
          </cx:tx>
          <cx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F3302B7-00F0-4DED-824D-8714A71551FA}">
          <cx:tx>
            <cx:txData>
              <cx:f/>
              <cx:v>with template</cx:v>
            </cx:txData>
          </cx:tx>
          <cx:spPr>
            <a:solidFill>
              <a:schemeClr val="bg2"/>
            </a:solidFill>
            <a:ln>
              <a:solidFill>
                <a:sysClr val="windowText" lastClr="000000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2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4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3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1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88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1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3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1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8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14/relationships/chartEx" Target="../charts/chartEx5.xml"/><Relationship Id="rId7" Type="http://schemas.microsoft.com/office/2014/relationships/chartEx" Target="../charts/chartEx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14/relationships/chartEx" Target="../charts/chartEx6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14/relationships/chartEx" Target="../charts/chartEx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14/relationships/chartEx" Target="../charts/chartEx9.xml"/><Relationship Id="rId7" Type="http://schemas.microsoft.com/office/2014/relationships/chartEx" Target="../charts/chartEx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14/relationships/chartEx" Target="../charts/chartEx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4/relationships/chartEx" Target="../charts/chartEx1.xml"/><Relationship Id="rId7" Type="http://schemas.microsoft.com/office/2014/relationships/chartEx" Target="../charts/chartEx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14/relationships/chartEx" Target="../charts/chartEx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14/relationships/chartEx" Target="../charts/chartEx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2019/06/03——2019/06/10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classification 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3702640C-85FC-4C1C-B700-2F77538062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5824859"/>
                  </p:ext>
                </p:extLst>
              </p:nvPr>
            </p:nvGraphicFramePr>
            <p:xfrm>
              <a:off x="1389576" y="2306543"/>
              <a:ext cx="3998601" cy="22860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7" name="图表 16">
                <a:extLst>
                  <a:ext uri="{FF2B5EF4-FFF2-40B4-BE49-F238E27FC236}">
                    <a16:creationId xmlns:a16="http://schemas.microsoft.com/office/drawing/2014/main" id="{3702640C-85FC-4C1C-B700-2F77538062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576" y="2306543"/>
                <a:ext cx="3998601" cy="2286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2FDF22E8-6CC2-4416-8C3C-C3037B340E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36933440"/>
                  </p:ext>
                </p:extLst>
              </p:nvPr>
            </p:nvGraphicFramePr>
            <p:xfrm>
              <a:off x="5807174" y="2252795"/>
              <a:ext cx="3870176" cy="23055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8" name="图表 17">
                <a:extLst>
                  <a:ext uri="{FF2B5EF4-FFF2-40B4-BE49-F238E27FC236}">
                    <a16:creationId xmlns:a16="http://schemas.microsoft.com/office/drawing/2014/main" id="{2FDF22E8-6CC2-4416-8C3C-C3037B340E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7174" y="2252795"/>
                <a:ext cx="3870176" cy="2305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图表 20">
                <a:extLst>
                  <a:ext uri="{FF2B5EF4-FFF2-40B4-BE49-F238E27FC236}">
                    <a16:creationId xmlns:a16="http://schemas.microsoft.com/office/drawing/2014/main" id="{37ECBD2E-A5E0-4CA6-8E46-0AA9A86519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30884315"/>
                  </p:ext>
                </p:extLst>
              </p:nvPr>
            </p:nvGraphicFramePr>
            <p:xfrm>
              <a:off x="1454438" y="4736936"/>
              <a:ext cx="3944196" cy="21210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1" name="图表 20">
                <a:extLst>
                  <a:ext uri="{FF2B5EF4-FFF2-40B4-BE49-F238E27FC236}">
                    <a16:creationId xmlns:a16="http://schemas.microsoft.com/office/drawing/2014/main" id="{37ECBD2E-A5E0-4CA6-8E46-0AA9A86519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4438" y="4736936"/>
                <a:ext cx="3944196" cy="2121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图表 21">
                <a:extLst>
                  <a:ext uri="{FF2B5EF4-FFF2-40B4-BE49-F238E27FC236}">
                    <a16:creationId xmlns:a16="http://schemas.microsoft.com/office/drawing/2014/main" id="{EB8AC26D-B52C-4521-883B-BA276CADAB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08106231"/>
                  </p:ext>
                </p:extLst>
              </p:nvPr>
            </p:nvGraphicFramePr>
            <p:xfrm>
              <a:off x="5879182" y="4611267"/>
              <a:ext cx="3944196" cy="21210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2" name="图表 21">
                <a:extLst>
                  <a:ext uri="{FF2B5EF4-FFF2-40B4-BE49-F238E27FC236}">
                    <a16:creationId xmlns:a16="http://schemas.microsoft.com/office/drawing/2014/main" id="{EB8AC26D-B52C-4521-883B-BA276CADAB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79182" y="4611267"/>
                <a:ext cx="3944196" cy="21210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868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classification 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12650C-B434-49B0-8FBA-C0E726336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04" y="2442391"/>
            <a:ext cx="7588003" cy="42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73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classification 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4F9DB4B2-D1E8-4BE1-9568-8B4E443A65D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61236457"/>
                  </p:ext>
                </p:extLst>
              </p:nvPr>
            </p:nvGraphicFramePr>
            <p:xfrm>
              <a:off x="1279116" y="2239144"/>
              <a:ext cx="3960440" cy="23797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7" name="图表 16">
                <a:extLst>
                  <a:ext uri="{FF2B5EF4-FFF2-40B4-BE49-F238E27FC236}">
                    <a16:creationId xmlns:a16="http://schemas.microsoft.com/office/drawing/2014/main" id="{4F9DB4B2-D1E8-4BE1-9568-8B4E443A65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116" y="2239144"/>
                <a:ext cx="3960440" cy="237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278C0BDF-3AA5-488D-9AA7-7EF50D41C7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86348215"/>
                  </p:ext>
                </p:extLst>
              </p:nvPr>
            </p:nvGraphicFramePr>
            <p:xfrm>
              <a:off x="7247334" y="2233020"/>
              <a:ext cx="3960440" cy="24389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8" name="图表 17">
                <a:extLst>
                  <a:ext uri="{FF2B5EF4-FFF2-40B4-BE49-F238E27FC236}">
                    <a16:creationId xmlns:a16="http://schemas.microsoft.com/office/drawing/2014/main" id="{278C0BDF-3AA5-488D-9AA7-7EF50D41C7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7334" y="2233020"/>
                <a:ext cx="3960440" cy="2438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图表 20">
                <a:extLst>
                  <a:ext uri="{FF2B5EF4-FFF2-40B4-BE49-F238E27FC236}">
                    <a16:creationId xmlns:a16="http://schemas.microsoft.com/office/drawing/2014/main" id="{361B7E49-2144-4D04-A68A-C25A338919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64846235"/>
                  </p:ext>
                </p:extLst>
              </p:nvPr>
            </p:nvGraphicFramePr>
            <p:xfrm>
              <a:off x="3934966" y="4507883"/>
              <a:ext cx="4086200" cy="23797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1" name="图表 20">
                <a:extLst>
                  <a:ext uri="{FF2B5EF4-FFF2-40B4-BE49-F238E27FC236}">
                    <a16:creationId xmlns:a16="http://schemas.microsoft.com/office/drawing/2014/main" id="{361B7E49-2144-4D04-A68A-C25A33891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4966" y="4507883"/>
                <a:ext cx="4086200" cy="23797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07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word frequency statistics before and after the template</a:t>
            </a: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86A8C790-0A70-48A3-907C-8DB8BED18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643841"/>
              </p:ext>
            </p:extLst>
          </p:nvPr>
        </p:nvGraphicFramePr>
        <p:xfrm>
          <a:off x="925601" y="32002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71305A71-E7DB-4036-9F34-CBD70D391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100679"/>
              </p:ext>
            </p:extLst>
          </p:nvPr>
        </p:nvGraphicFramePr>
        <p:xfrm>
          <a:off x="5897438" y="32002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5602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that often appear after adding templates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C8C8E0-2F95-4C73-8D32-0170D852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74" y="3140968"/>
            <a:ext cx="7219529" cy="18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7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276872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Further improve Research Question.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Methods required by these Research questions.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945576" y="4492209"/>
            <a:ext cx="171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836805" y="420593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846734" y="2276872"/>
            <a:ext cx="8291401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main work of this week is to improve the previous experiment, including: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requests with review speed of 1-5 days were counted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The relative number of repeated Pull requests was counted and the reasons for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various special points were studied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Projects are categorized, and the Merge probability and repeat Pull Request curves for each category appear</a:t>
            </a:r>
          </a:p>
        </p:txBody>
      </p:sp>
    </p:spTree>
    <p:extLst>
      <p:ext uri="{BB962C8B-B14F-4D97-AF65-F5344CB8AC3E}">
        <p14:creationId xmlns:p14="http://schemas.microsoft.com/office/powerpoint/2010/main" val="2668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87102" y="1708471"/>
            <a:ext cx="535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statistical results at a rate of 1-5 days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ABF8F2-18E0-4620-BB91-F20B941A3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95" y="2348880"/>
            <a:ext cx="8039422" cy="39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count results of repeated Pull requests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图片包含 文字, 地图&#10;&#10;描述已自动生成">
            <a:extLst>
              <a:ext uri="{FF2B5EF4-FFF2-40B4-BE49-F238E27FC236}">
                <a16:creationId xmlns:a16="http://schemas.microsoft.com/office/drawing/2014/main" id="{BEB71D67-85BE-4E7D-BB68-4AD6E28F6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41" y="2554832"/>
            <a:ext cx="7416275" cy="36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count results of repeated Pull requests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curve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图片包含 文字, 地图, 天空, 室内&#10;&#10;描述已自动生成">
            <a:extLst>
              <a:ext uri="{FF2B5EF4-FFF2-40B4-BE49-F238E27FC236}">
                <a16:creationId xmlns:a16="http://schemas.microsoft.com/office/drawing/2014/main" id="{570B9A6A-C082-414D-83C6-D90A765DB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2420888"/>
            <a:ext cx="8392600" cy="41321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AEC130-DDEF-42DA-BF5C-261D348B9675}"/>
              </a:ext>
            </a:extLst>
          </p:cNvPr>
          <p:cNvSpPr txBox="1"/>
          <p:nvPr/>
        </p:nvSpPr>
        <p:spPr>
          <a:xfrm>
            <a:off x="8183438" y="37170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babel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54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classification 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7D190B-6A39-44DF-A29B-E8CE100B8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2421354"/>
            <a:ext cx="7554692" cy="43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26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classification 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图表 21">
                <a:extLst>
                  <a:ext uri="{FF2B5EF4-FFF2-40B4-BE49-F238E27FC236}">
                    <a16:creationId xmlns:a16="http://schemas.microsoft.com/office/drawing/2014/main" id="{B29B6EB9-83CB-4B46-BD80-277610F5C1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53003229"/>
                  </p:ext>
                </p:extLst>
              </p:nvPr>
            </p:nvGraphicFramePr>
            <p:xfrm>
              <a:off x="1544991" y="2304193"/>
              <a:ext cx="3876323" cy="24257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图表 21">
                <a:extLst>
                  <a:ext uri="{FF2B5EF4-FFF2-40B4-BE49-F238E27FC236}">
                    <a16:creationId xmlns:a16="http://schemas.microsoft.com/office/drawing/2014/main" id="{B29B6EB9-83CB-4B46-BD80-277610F5C1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991" y="2304193"/>
                <a:ext cx="3876323" cy="2425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A4C4C061-9EC5-4C21-8EB5-44CCC5B278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23110024"/>
                  </p:ext>
                </p:extLst>
              </p:nvPr>
            </p:nvGraphicFramePr>
            <p:xfrm>
              <a:off x="5807174" y="2339041"/>
              <a:ext cx="3984843" cy="23909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7" name="图表 16">
                <a:extLst>
                  <a:ext uri="{FF2B5EF4-FFF2-40B4-BE49-F238E27FC236}">
                    <a16:creationId xmlns:a16="http://schemas.microsoft.com/office/drawing/2014/main" id="{A4C4C061-9EC5-4C21-8EB5-44CCC5B278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7174" y="2339041"/>
                <a:ext cx="3984843" cy="2390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3C2EED45-F6C8-4552-B46B-C13AFB7D8A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282190"/>
                  </p:ext>
                </p:extLst>
              </p:nvPr>
            </p:nvGraphicFramePr>
            <p:xfrm>
              <a:off x="1515733" y="4729977"/>
              <a:ext cx="3876323" cy="21210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8" name="图表 17">
                <a:extLst>
                  <a:ext uri="{FF2B5EF4-FFF2-40B4-BE49-F238E27FC236}">
                    <a16:creationId xmlns:a16="http://schemas.microsoft.com/office/drawing/2014/main" id="{3C2EED45-F6C8-4552-B46B-C13AFB7D8A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5733" y="4729977"/>
                <a:ext cx="3876323" cy="2121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图表 20">
                <a:extLst>
                  <a:ext uri="{FF2B5EF4-FFF2-40B4-BE49-F238E27FC236}">
                    <a16:creationId xmlns:a16="http://schemas.microsoft.com/office/drawing/2014/main" id="{44ACCBF5-C763-42C3-94E1-A0D5A3FC2E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90601265"/>
                  </p:ext>
                </p:extLst>
              </p:nvPr>
            </p:nvGraphicFramePr>
            <p:xfrm>
              <a:off x="5836795" y="4782854"/>
              <a:ext cx="4176464" cy="21210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1" name="图表 20">
                <a:extLst>
                  <a:ext uri="{FF2B5EF4-FFF2-40B4-BE49-F238E27FC236}">
                    <a16:creationId xmlns:a16="http://schemas.microsoft.com/office/drawing/2014/main" id="{44ACCBF5-C763-42C3-94E1-A0D5A3FC2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36795" y="4782854"/>
                <a:ext cx="4176464" cy="21210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581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probability classification 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7F37E0C4-3415-459A-BE4E-90C900D00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2339041"/>
            <a:ext cx="7175326" cy="41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42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12536</TotalTime>
  <Words>289</Words>
  <Application>Microsoft Office PowerPoint</Application>
  <PresentationFormat>自定义</PresentationFormat>
  <Paragraphs>94</Paragraphs>
  <Slides>15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264</cp:revision>
  <dcterms:created xsi:type="dcterms:W3CDTF">2014-12-25T08:17:45Z</dcterms:created>
  <dcterms:modified xsi:type="dcterms:W3CDTF">2019-06-10T05:19:32Z</dcterms:modified>
  <cp:category/>
</cp:coreProperties>
</file>