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375" r:id="rId4"/>
    <p:sldId id="368" r:id="rId5"/>
    <p:sldId id="381" r:id="rId6"/>
    <p:sldId id="390" r:id="rId7"/>
    <p:sldId id="391" r:id="rId8"/>
    <p:sldId id="392" r:id="rId9"/>
    <p:sldId id="393" r:id="rId10"/>
    <p:sldId id="369" r:id="rId11"/>
  </p:sldIdLst>
  <p:sldSz cx="12190413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229" autoAdjust="0"/>
  </p:normalViewPr>
  <p:slideViewPr>
    <p:cSldViewPr>
      <p:cViewPr varScale="1">
        <p:scale>
          <a:sx n="107" d="100"/>
          <a:sy n="107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zaf\Desktop\&#26032;&#24314;%20Microsoft%20Excel%20&#24037;&#20316;&#34920;%20(4)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azaf\AppData\Roaming\Microsoft\Excel\&#26032;&#24314;%20Microsoft%20Excel%20&#24037;&#20316;&#34920;%20(6)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With template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Sheet1!$O$10:$O$16</c:f>
              <c:strCache>
                <c:ptCount val="7"/>
                <c:pt idx="0">
                  <c:v>(0-5]</c:v>
                </c:pt>
                <c:pt idx="1">
                  <c:v>[5-10]</c:v>
                </c:pt>
                <c:pt idx="2">
                  <c:v>[10-15]</c:v>
                </c:pt>
                <c:pt idx="3">
                  <c:v>[15-20]</c:v>
                </c:pt>
                <c:pt idx="4">
                  <c:v>[20-25]</c:v>
                </c:pt>
                <c:pt idx="5">
                  <c:v>[25-30]</c:v>
                </c:pt>
                <c:pt idx="6">
                  <c:v>[30-∞)</c:v>
                </c:pt>
              </c:strCache>
            </c:strRef>
          </c:cat>
          <c:val>
            <c:numRef>
              <c:f>Sheet1!$P$10:$P$16</c:f>
              <c:numCache>
                <c:formatCode>0.00%</c:formatCode>
                <c:ptCount val="7"/>
                <c:pt idx="0">
                  <c:v>0.90890000000000004</c:v>
                </c:pt>
                <c:pt idx="1">
                  <c:v>6.8949999999999997E-2</c:v>
                </c:pt>
                <c:pt idx="2">
                  <c:v>1.0699999999999999E-2</c:v>
                </c:pt>
                <c:pt idx="3">
                  <c:v>0</c:v>
                </c:pt>
                <c:pt idx="4" formatCode="0%">
                  <c:v>0</c:v>
                </c:pt>
                <c:pt idx="5">
                  <c:v>3.5000000000000001E-3</c:v>
                </c:pt>
                <c:pt idx="6">
                  <c:v>8.9999999999999998E-4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A-4231-9A8D-F61035C5871C}"/>
            </c:ext>
          </c:extLst>
        </c:ser>
        <c:ser>
          <c:idx val="1"/>
          <c:order val="1"/>
          <c:tx>
            <c:v>Without template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Sheet1!$O$10:$O$16</c:f>
              <c:strCache>
                <c:ptCount val="7"/>
                <c:pt idx="0">
                  <c:v>(0-5]</c:v>
                </c:pt>
                <c:pt idx="1">
                  <c:v>[5-10]</c:v>
                </c:pt>
                <c:pt idx="2">
                  <c:v>[10-15]</c:v>
                </c:pt>
                <c:pt idx="3">
                  <c:v>[15-20]</c:v>
                </c:pt>
                <c:pt idx="4">
                  <c:v>[20-25]</c:v>
                </c:pt>
                <c:pt idx="5">
                  <c:v>[25-30]</c:v>
                </c:pt>
                <c:pt idx="6">
                  <c:v>[30-∞)</c:v>
                </c:pt>
              </c:strCache>
            </c:strRef>
          </c:cat>
          <c:val>
            <c:numRef>
              <c:f>Sheet1!$Q$10:$Q$16</c:f>
              <c:numCache>
                <c:formatCode>0.00%</c:formatCode>
                <c:ptCount val="7"/>
                <c:pt idx="0">
                  <c:v>0.73445000000000005</c:v>
                </c:pt>
                <c:pt idx="1">
                  <c:v>0.1012</c:v>
                </c:pt>
                <c:pt idx="2">
                  <c:v>4.5249999999999999E-2</c:v>
                </c:pt>
                <c:pt idx="3">
                  <c:v>3.925E-2</c:v>
                </c:pt>
                <c:pt idx="4">
                  <c:v>3.6155E-2</c:v>
                </c:pt>
                <c:pt idx="5">
                  <c:v>5.0000000000000001E-3</c:v>
                </c:pt>
                <c:pt idx="6">
                  <c:v>4.1950000000000001E-2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A-4231-9A8D-F61035C58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69793567"/>
        <c:axId val="1713902831"/>
      </c:barChart>
      <c:catAx>
        <c:axId val="1769793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3902831"/>
        <c:crosses val="autoZero"/>
        <c:auto val="1"/>
        <c:lblAlgn val="ctr"/>
        <c:lblOffset val="100"/>
        <c:noMultiLvlLbl val="0"/>
      </c:catAx>
      <c:valAx>
        <c:axId val="1713902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979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Sheet1!$A$2:$A$900</cx:f>
        <cx:lvl ptCount="899" formatCode="G/通用格式">
          <cx:pt idx="0">16.59</cx:pt>
          <cx:pt idx="1">16.59</cx:pt>
          <cx:pt idx="2">16.59</cx:pt>
          <cx:pt idx="3">16.59</cx:pt>
          <cx:pt idx="4">16.59</cx:pt>
          <cx:pt idx="5">23.699999999999999</cx:pt>
          <cx:pt idx="6">23.699999999999999</cx:pt>
          <cx:pt idx="7">66.349999999999994</cx:pt>
          <cx:pt idx="8">66.349999999999994</cx:pt>
          <cx:pt idx="9">66.349999999999994</cx:pt>
          <cx:pt idx="10">66.349999999999994</cx:pt>
          <cx:pt idx="11">66.349999999999994</cx:pt>
          <cx:pt idx="12">66.349999999999994</cx:pt>
          <cx:pt idx="13">66.349999999999994</cx:pt>
          <cx:pt idx="14">66.349999999999994</cx:pt>
          <cx:pt idx="15">66.349999999999994</cx:pt>
          <cx:pt idx="16">16.59</cx:pt>
          <cx:pt idx="17">100</cx:pt>
          <cx:pt idx="18">16.59</cx:pt>
          <cx:pt idx="19">66.349999999999994</cx:pt>
          <cx:pt idx="20">66.349999999999994</cx:pt>
          <cx:pt idx="21">16.59</cx:pt>
          <cx:pt idx="22">66.349999999999994</cx:pt>
          <cx:pt idx="23">66.349999999999994</cx:pt>
          <cx:pt idx="24">66.349999999999994</cx:pt>
          <cx:pt idx="25">66.349999999999994</cx:pt>
          <cx:pt idx="26">66.349999999999994</cx:pt>
          <cx:pt idx="27">66.349999999999994</cx:pt>
          <cx:pt idx="28">66.349999999999994</cx:pt>
          <cx:pt idx="29">66.349999999999994</cx:pt>
          <cx:pt idx="30">66.349999999999994</cx:pt>
          <cx:pt idx="31">66.349999999999994</cx:pt>
          <cx:pt idx="32">66.349999999999994</cx:pt>
          <cx:pt idx="33">66.349999999999994</cx:pt>
          <cx:pt idx="34">66.349999999999994</cx:pt>
          <cx:pt idx="35">66.349999999999994</cx:pt>
          <cx:pt idx="36">66.349999999999994</cx:pt>
          <cx:pt idx="37">66.349999999999994</cx:pt>
          <cx:pt idx="38">66.349999999999994</cx:pt>
          <cx:pt idx="39">66.349999999999994</cx:pt>
          <cx:pt idx="40">66.349999999999994</cx:pt>
          <cx:pt idx="41">66.349999999999994</cx:pt>
          <cx:pt idx="42">66.349999999999994</cx:pt>
          <cx:pt idx="43">66.349999999999994</cx:pt>
          <cx:pt idx="44">66.349999999999994</cx:pt>
          <cx:pt idx="45">66.349999999999994</cx:pt>
          <cx:pt idx="46">66.349999999999994</cx:pt>
          <cx:pt idx="47">66.349999999999994</cx:pt>
          <cx:pt idx="48">66.349999999999994</cx:pt>
          <cx:pt idx="49">66.349999999999994</cx:pt>
          <cx:pt idx="50">66.349999999999994</cx:pt>
          <cx:pt idx="51">66.349999999999994</cx:pt>
          <cx:pt idx="52">66.349999999999994</cx:pt>
          <cx:pt idx="53">66.349999999999994</cx:pt>
          <cx:pt idx="54">66.349999999999994</cx:pt>
          <cx:pt idx="55">66.349999999999994</cx:pt>
          <cx:pt idx="56">66.349999999999994</cx:pt>
          <cx:pt idx="57">66.349999999999994</cx:pt>
          <cx:pt idx="58">66.349999999999994</cx:pt>
          <cx:pt idx="59">66.349999999999994</cx:pt>
          <cx:pt idx="60">66.349999999999994</cx:pt>
          <cx:pt idx="61">66.349999999999994</cx:pt>
          <cx:pt idx="62">66.349999999999994</cx:pt>
          <cx:pt idx="63">66.349999999999994</cx:pt>
          <cx:pt idx="64">66.349999999999994</cx:pt>
          <cx:pt idx="65">66.349999999999994</cx:pt>
          <cx:pt idx="66">66.349999999999994</cx:pt>
          <cx:pt idx="67">66.349999999999994</cx:pt>
          <cx:pt idx="68">66.349999999999994</cx:pt>
          <cx:pt idx="69">66.349999999999994</cx:pt>
          <cx:pt idx="70">66.349999999999994</cx:pt>
          <cx:pt idx="71">66.349999999999994</cx:pt>
          <cx:pt idx="72">66.349999999999994</cx:pt>
          <cx:pt idx="73">66.349999999999994</cx:pt>
          <cx:pt idx="74">66.349999999999994</cx:pt>
          <cx:pt idx="75">66.349999999999994</cx:pt>
          <cx:pt idx="76">66.349999999999994</cx:pt>
          <cx:pt idx="77">66.349999999999994</cx:pt>
          <cx:pt idx="78">66.349999999999994</cx:pt>
          <cx:pt idx="79">66.349999999999994</cx:pt>
          <cx:pt idx="80">66.349999999999994</cx:pt>
          <cx:pt idx="81">66.349999999999994</cx:pt>
          <cx:pt idx="82">66.349999999999994</cx:pt>
          <cx:pt idx="83">66.349999999999994</cx:pt>
          <cx:pt idx="84">66.349999999999994</cx:pt>
          <cx:pt idx="85">66.349999999999994</cx:pt>
          <cx:pt idx="86">66.349999999999994</cx:pt>
          <cx:pt idx="87">66.349999999999994</cx:pt>
          <cx:pt idx="88">66.349999999999994</cx:pt>
          <cx:pt idx="89">66.349999999999994</cx:pt>
          <cx:pt idx="90">66.349999999999994</cx:pt>
          <cx:pt idx="91">66.349999999999994</cx:pt>
          <cx:pt idx="92">66.349999999999994</cx:pt>
          <cx:pt idx="93">66.349999999999994</cx:pt>
          <cx:pt idx="94">66.349999999999994</cx:pt>
          <cx:pt idx="95">66.349999999999994</cx:pt>
          <cx:pt idx="96">66.349999999999994</cx:pt>
          <cx:pt idx="97">66.349999999999994</cx:pt>
          <cx:pt idx="98">66.349999999999994</cx:pt>
          <cx:pt idx="99">66.349999999999994</cx:pt>
          <cx:pt idx="100">66.349999999999994</cx:pt>
          <cx:pt idx="101">66.349999999999994</cx:pt>
          <cx:pt idx="102">66.349999999999994</cx:pt>
          <cx:pt idx="103">66.349999999999994</cx:pt>
          <cx:pt idx="104">66.349999999999994</cx:pt>
          <cx:pt idx="105">66.349999999999994</cx:pt>
          <cx:pt idx="106">66.349999999999994</cx:pt>
          <cx:pt idx="107">66.349999999999994</cx:pt>
          <cx:pt idx="108">66.349999999999994</cx:pt>
          <cx:pt idx="109">66.349999999999994</cx:pt>
          <cx:pt idx="110">66.349999999999994</cx:pt>
          <cx:pt idx="111">66.349999999999994</cx:pt>
          <cx:pt idx="112">66.349999999999994</cx:pt>
          <cx:pt idx="113">66.349999999999994</cx:pt>
          <cx:pt idx="114">66.349999999999994</cx:pt>
          <cx:pt idx="115">66.349999999999994</cx:pt>
          <cx:pt idx="116">66.349999999999994</cx:pt>
          <cx:pt idx="117">66.349999999999994</cx:pt>
          <cx:pt idx="118">66.349999999999994</cx:pt>
          <cx:pt idx="119">66.349999999999994</cx:pt>
          <cx:pt idx="120">66.349999999999994</cx:pt>
          <cx:pt idx="121">66.349999999999994</cx:pt>
          <cx:pt idx="122">66.349999999999994</cx:pt>
          <cx:pt idx="123">66.349999999999994</cx:pt>
          <cx:pt idx="124">66.349999999999994</cx:pt>
          <cx:pt idx="125">66.349999999999994</cx:pt>
          <cx:pt idx="126">66.349999999999994</cx:pt>
          <cx:pt idx="127">66.349999999999994</cx:pt>
          <cx:pt idx="128">66.349999999999994</cx:pt>
          <cx:pt idx="129">66.349999999999994</cx:pt>
          <cx:pt idx="130">66.349999999999994</cx:pt>
          <cx:pt idx="131">66.349999999999994</cx:pt>
          <cx:pt idx="132">66.349999999999994</cx:pt>
          <cx:pt idx="133">66.349999999999994</cx:pt>
          <cx:pt idx="134">66.349999999999994</cx:pt>
          <cx:pt idx="135">66.349999999999994</cx:pt>
          <cx:pt idx="136">66.349999999999994</cx:pt>
          <cx:pt idx="137">66.349999999999994</cx:pt>
          <cx:pt idx="138">66.349999999999994</cx:pt>
          <cx:pt idx="139">66.349999999999994</cx:pt>
          <cx:pt idx="140">66.349999999999994</cx:pt>
          <cx:pt idx="141">66.349999999999994</cx:pt>
          <cx:pt idx="142">66.349999999999994</cx:pt>
          <cx:pt idx="143">66.349999999999994</cx:pt>
          <cx:pt idx="144">66.349999999999994</cx:pt>
          <cx:pt idx="145">66.349999999999994</cx:pt>
          <cx:pt idx="146">66.349999999999994</cx:pt>
          <cx:pt idx="147">66.349999999999994</cx:pt>
          <cx:pt idx="148">92.890000000000001</cx:pt>
          <cx:pt idx="149">76.299999999999997</cx:pt>
          <cx:pt idx="150">66.349999999999994</cx:pt>
          <cx:pt idx="151">66.349999999999994</cx:pt>
          <cx:pt idx="152">100</cx:pt>
          <cx:pt idx="153">66.349999999999994</cx:pt>
          <cx:pt idx="154">66.349999999999994</cx:pt>
          <cx:pt idx="155">66.349999999999994</cx:pt>
          <cx:pt idx="156">16.59</cx:pt>
          <cx:pt idx="157">16.59</cx:pt>
          <cx:pt idx="158">16.59</cx:pt>
          <cx:pt idx="159">16.59</cx:pt>
          <cx:pt idx="160">66.349999999999994</cx:pt>
          <cx:pt idx="161">66.349999999999994</cx:pt>
          <cx:pt idx="162">16.59</cx:pt>
        </cx:lvl>
      </cx:numDim>
    </cx:data>
    <cx:data id="1">
      <cx:numDim type="val">
        <cx:f>Sheet1!$B$2:$B$900</cx:f>
        <cx:lvl ptCount="899" formatCode="G/通用格式">
          <cx:pt idx="0">83.409999999999997</cx:pt>
          <cx:pt idx="1">83.409999999999997</cx:pt>
          <cx:pt idx="2">83.409999999999997</cx:pt>
          <cx:pt idx="3">56.869999999999997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66.349999999999994</cx:pt>
          <cx:pt idx="11">83.409999999999997</cx:pt>
          <cx:pt idx="12">83.409999999999997</cx:pt>
          <cx:pt idx="13">83.409999999999997</cx:pt>
          <cx:pt idx="14">83.409999999999997</cx:pt>
          <cx:pt idx="15">83.409999999999997</cx:pt>
          <cx:pt idx="16">83.409999999999997</cx:pt>
          <cx:pt idx="17">83.409999999999997</cx:pt>
          <cx:pt idx="18">83.409999999999997</cx:pt>
          <cx:pt idx="19">83.409999999999997</cx:pt>
          <cx:pt idx="20">83.409999999999997</cx:pt>
          <cx:pt idx="21">17.059999999999999</cx:pt>
          <cx:pt idx="22">33.649999999999999</cx:pt>
          <cx:pt idx="23">83.409999999999997</cx:pt>
          <cx:pt idx="24">83.409999999999997</cx:pt>
          <cx:pt idx="25">83.409999999999997</cx:pt>
          <cx:pt idx="26">83.409999999999997</cx:pt>
          <cx:pt idx="27">83.409999999999997</cx:pt>
          <cx:pt idx="28">16.59</cx:pt>
          <cx:pt idx="29">83.409999999999997</cx:pt>
          <cx:pt idx="30">66.819999999999993</cx:pt>
          <cx:pt idx="31">83.409999999999997</cx:pt>
          <cx:pt idx="32">66.349999999999994</cx:pt>
          <cx:pt idx="33">83.409999999999997</cx:pt>
          <cx:pt idx="34">83.409999999999997</cx:pt>
          <cx:pt idx="35">83.409999999999997</cx:pt>
          <cx:pt idx="36">83.409999999999997</cx:pt>
          <cx:pt idx="37">83.409999999999997</cx:pt>
          <cx:pt idx="38">83.409999999999997</cx:pt>
          <cx:pt idx="39">83.409999999999997</cx:pt>
          <cx:pt idx="40">83.409999999999997</cx:pt>
          <cx:pt idx="41">83.409999999999997</cx:pt>
          <cx:pt idx="42">33.649999999999999</cx:pt>
          <cx:pt idx="43">33.649999999999999</cx:pt>
          <cx:pt idx="44">83.409999999999997</cx:pt>
          <cx:pt idx="45">83.409999999999997</cx:pt>
          <cx:pt idx="46">83.409999999999997</cx:pt>
          <cx:pt idx="47">83.409999999999997</cx:pt>
          <cx:pt idx="48">100</cx:pt>
          <cx:pt idx="49">83.409999999999997</cx:pt>
          <cx:pt idx="50">83.409999999999997</cx:pt>
          <cx:pt idx="51">83.409999999999997</cx:pt>
          <cx:pt idx="52">83.409999999999997</cx:pt>
          <cx:pt idx="53">83.409999999999997</cx:pt>
          <cx:pt idx="54">83.409999999999997</cx:pt>
          <cx:pt idx="55">83.409999999999997</cx:pt>
          <cx:pt idx="56">83.409999999999997</cx:pt>
          <cx:pt idx="57">83.409999999999997</cx:pt>
          <cx:pt idx="58">16.59</cx:pt>
          <cx:pt idx="59">83.409999999999997</cx:pt>
          <cx:pt idx="60">83.409999999999997</cx:pt>
          <cx:pt idx="61">83.409999999999997</cx:pt>
          <cx:pt idx="62">83.409999999999997</cx:pt>
          <cx:pt idx="63">100</cx:pt>
          <cx:pt idx="64">83.409999999999997</cx:pt>
          <cx:pt idx="65">83.409999999999997</cx:pt>
          <cx:pt idx="66">83.409999999999997</cx:pt>
          <cx:pt idx="67">83.409999999999997</cx:pt>
          <cx:pt idx="68">83.409999999999997</cx:pt>
          <cx:pt idx="69">100</cx:pt>
          <cx:pt idx="70">83.409999999999997</cx:pt>
          <cx:pt idx="71">83.409999999999997</cx:pt>
          <cx:pt idx="72">83.409999999999997</cx:pt>
          <cx:pt idx="73">83.409999999999997</cx:pt>
          <cx:pt idx="74">83.409999999999997</cx:pt>
          <cx:pt idx="75">83.409999999999997</cx:pt>
          <cx:pt idx="76">100</cx:pt>
          <cx:pt idx="77">83.409999999999997</cx:pt>
          <cx:pt idx="78">83.409999999999997</cx:pt>
          <cx:pt idx="79">100</cx:pt>
          <cx:pt idx="80">83.409999999999997</cx:pt>
          <cx:pt idx="81">83.409999999999997</cx:pt>
          <cx:pt idx="82">83.409999999999997</cx:pt>
          <cx:pt idx="83">83.409999999999997</cx:pt>
          <cx:pt idx="84">83.409999999999997</cx:pt>
          <cx:pt idx="85">83.409999999999997</cx:pt>
          <cx:pt idx="86">33.649999999999999</cx:pt>
          <cx:pt idx="87">100</cx:pt>
          <cx:pt idx="88">83.409999999999997</cx:pt>
          <cx:pt idx="89">83.409999999999997</cx:pt>
          <cx:pt idx="90">83.409999999999997</cx:pt>
          <cx:pt idx="91">83.409999999999997</cx:pt>
          <cx:pt idx="92">83.409999999999997</cx:pt>
          <cx:pt idx="93">83.409999999999997</cx:pt>
          <cx:pt idx="94">83.409999999999997</cx:pt>
          <cx:pt idx="95">83.409999999999997</cx:pt>
          <cx:pt idx="96">66.349999999999994</cx:pt>
          <cx:pt idx="97">83.409999999999997</cx:pt>
          <cx:pt idx="98">83.409999999999997</cx:pt>
          <cx:pt idx="99">83.409999999999997</cx:pt>
          <cx:pt idx="100">83.409999999999997</cx:pt>
          <cx:pt idx="101">83.409999999999997</cx:pt>
          <cx:pt idx="102">83.409999999999997</cx:pt>
          <cx:pt idx="103">83.409999999999997</cx:pt>
          <cx:pt idx="104">83.409999999999997</cx:pt>
          <cx:pt idx="105">83.409999999999997</cx:pt>
          <cx:pt idx="106">83.409999999999997</cx:pt>
          <cx:pt idx="107">83.409999999999997</cx:pt>
          <cx:pt idx="108">83.409999999999997</cx:pt>
          <cx:pt idx="109">83.409999999999997</cx:pt>
          <cx:pt idx="110">83.409999999999997</cx:pt>
          <cx:pt idx="111">83.409999999999997</cx:pt>
          <cx:pt idx="112">83.409999999999997</cx:pt>
          <cx:pt idx="113">83.409999999999997</cx:pt>
          <cx:pt idx="114">83.409999999999997</cx:pt>
          <cx:pt idx="115">83.409999999999997</cx:pt>
          <cx:pt idx="116">83.409999999999997</cx:pt>
          <cx:pt idx="117">83.409999999999997</cx:pt>
          <cx:pt idx="118">83.409999999999997</cx:pt>
          <cx:pt idx="119">83.409999999999997</cx:pt>
          <cx:pt idx="120">83.409999999999997</cx:pt>
          <cx:pt idx="121">83.409999999999997</cx:pt>
          <cx:pt idx="122">100</cx:pt>
          <cx:pt idx="123">83.409999999999997</cx:pt>
          <cx:pt idx="124">83.409999999999997</cx:pt>
          <cx:pt idx="125">83.409999999999997</cx:pt>
          <cx:pt idx="126">83.409999999999997</cx:pt>
          <cx:pt idx="127">83.409999999999997</cx:pt>
          <cx:pt idx="128">83.409999999999997</cx:pt>
          <cx:pt idx="129">100</cx:pt>
          <cx:pt idx="130">83.409999999999997</cx:pt>
          <cx:pt idx="131">83.409999999999997</cx:pt>
          <cx:pt idx="132">83.409999999999997</cx:pt>
          <cx:pt idx="133">83.409999999999997</cx:pt>
          <cx:pt idx="134">83.409999999999997</cx:pt>
          <cx:pt idx="135">16.59</cx:pt>
          <cx:pt idx="136">83.409999999999997</cx:pt>
          <cx:pt idx="137">83.409999999999997</cx:pt>
          <cx:pt idx="138">83.409999999999997</cx:pt>
          <cx:pt idx="139">66.819999999999993</cx:pt>
          <cx:pt idx="140">83.409999999999997</cx:pt>
          <cx:pt idx="141">100</cx:pt>
          <cx:pt idx="142">66.349999999999994</cx:pt>
          <cx:pt idx="143">66.349999999999994</cx:pt>
          <cx:pt idx="144">66.349999999999994</cx:pt>
          <cx:pt idx="145">100</cx:pt>
          <cx:pt idx="146">100</cx:pt>
          <cx:pt idx="147">100</cx:pt>
          <cx:pt idx="148">100</cx:pt>
          <cx:pt idx="149">100</cx:pt>
          <cx:pt idx="150">16.59</cx:pt>
          <cx:pt idx="151">100</cx:pt>
          <cx:pt idx="152">100</cx:pt>
          <cx:pt idx="153">100</cx:pt>
          <cx:pt idx="154">100</cx:pt>
          <cx:pt idx="155">100</cx:pt>
          <cx:pt idx="156">100</cx:pt>
          <cx:pt idx="157">100</cx:pt>
          <cx:pt idx="158">100</cx:pt>
          <cx:pt idx="159">100</cx:pt>
          <cx:pt idx="160">100</cx:pt>
          <cx:pt idx="161">100</cx:pt>
          <cx:pt idx="162">100</cx:pt>
          <cx:pt idx="163">100</cx:pt>
          <cx:pt idx="164">100</cx:pt>
          <cx:pt idx="165">100</cx:pt>
          <cx:pt idx="166">100</cx:pt>
          <cx:pt idx="167">100</cx:pt>
          <cx:pt idx="168">100</cx:pt>
          <cx:pt idx="169">100</cx:pt>
          <cx:pt idx="170">100</cx:pt>
          <cx:pt idx="171">100</cx:pt>
          <cx:pt idx="172">100</cx:pt>
          <cx:pt idx="173">100</cx:pt>
          <cx:pt idx="174">100</cx:pt>
          <cx:pt idx="175">100</cx:pt>
          <cx:pt idx="176">100</cx:pt>
          <cx:pt idx="177">100</cx:pt>
          <cx:pt idx="178">100</cx:pt>
          <cx:pt idx="179">100</cx:pt>
          <cx:pt idx="180">100</cx:pt>
          <cx:pt idx="181">100</cx:pt>
          <cx:pt idx="182">100</cx:pt>
          <cx:pt idx="183">100</cx:pt>
          <cx:pt idx="184">100</cx:pt>
          <cx:pt idx="185">100</cx:pt>
          <cx:pt idx="186">100</cx:pt>
          <cx:pt idx="187">100</cx:pt>
          <cx:pt idx="188">100</cx:pt>
          <cx:pt idx="189">100</cx:pt>
          <cx:pt idx="190">100</cx:pt>
          <cx:pt idx="191">16.59</cx:pt>
          <cx:pt idx="192">100</cx:pt>
          <cx:pt idx="193">100</cx:pt>
          <cx:pt idx="194">100</cx:pt>
          <cx:pt idx="195">100</cx:pt>
          <cx:pt idx="196">100</cx:pt>
          <cx:pt idx="197">100</cx:pt>
          <cx:pt idx="198">100</cx:pt>
          <cx:pt idx="199">100</cx:pt>
          <cx:pt idx="200">100</cx:pt>
          <cx:pt idx="201">100</cx:pt>
          <cx:pt idx="202">100</cx:pt>
          <cx:pt idx="203">100</cx:pt>
          <cx:pt idx="204">100</cx:pt>
          <cx:pt idx="205">100</cx:pt>
          <cx:pt idx="206">100</cx:pt>
          <cx:pt idx="207">100</cx:pt>
          <cx:pt idx="208">100</cx:pt>
          <cx:pt idx="209">100</cx:pt>
          <cx:pt idx="210">100</cx:pt>
          <cx:pt idx="211">100</cx:pt>
          <cx:pt idx="212">100</cx:pt>
          <cx:pt idx="213">100</cx:pt>
          <cx:pt idx="214">100</cx:pt>
          <cx:pt idx="215">100</cx:pt>
          <cx:pt idx="216">100</cx:pt>
          <cx:pt idx="217">16.59</cx:pt>
          <cx:pt idx="218">16.59</cx:pt>
          <cx:pt idx="219">100</cx:pt>
          <cx:pt idx="220">100</cx:pt>
          <cx:pt idx="221">100</cx:pt>
          <cx:pt idx="222">100</cx:pt>
          <cx:pt idx="223">100</cx:pt>
          <cx:pt idx="224">100</cx:pt>
          <cx:pt idx="225">100</cx:pt>
          <cx:pt idx="226">100</cx:pt>
          <cx:pt idx="227">100</cx:pt>
          <cx:pt idx="228">100</cx:pt>
          <cx:pt idx="229">100</cx:pt>
          <cx:pt idx="230">100</cx:pt>
          <cx:pt idx="231">100</cx:pt>
          <cx:pt idx="232">100</cx:pt>
          <cx:pt idx="233">100</cx:pt>
          <cx:pt idx="234">100</cx:pt>
          <cx:pt idx="235">100</cx:pt>
          <cx:pt idx="236">100</cx:pt>
          <cx:pt idx="237">100</cx:pt>
          <cx:pt idx="238">100</cx:pt>
          <cx:pt idx="239">100</cx:pt>
          <cx:pt idx="240">100</cx:pt>
          <cx:pt idx="241">100</cx:pt>
          <cx:pt idx="242">100</cx:pt>
          <cx:pt idx="243">100</cx:pt>
          <cx:pt idx="244">100</cx:pt>
          <cx:pt idx="245">100</cx:pt>
          <cx:pt idx="246">100</cx:pt>
          <cx:pt idx="247">100</cx:pt>
          <cx:pt idx="248">100</cx:pt>
          <cx:pt idx="249">100</cx:pt>
          <cx:pt idx="250">100</cx:pt>
          <cx:pt idx="251">100</cx:pt>
          <cx:pt idx="252">50.240000000000002</cx:pt>
          <cx:pt idx="253">100</cx:pt>
          <cx:pt idx="254">100</cx:pt>
          <cx:pt idx="255">100</cx:pt>
          <cx:pt idx="256">100</cx:pt>
          <cx:pt idx="257">100</cx:pt>
          <cx:pt idx="258">100</cx:pt>
          <cx:pt idx="259">100</cx:pt>
          <cx:pt idx="260">100</cx:pt>
          <cx:pt idx="261">100</cx:pt>
          <cx:pt idx="262">100</cx:pt>
          <cx:pt idx="263">100</cx:pt>
          <cx:pt idx="264">100</cx:pt>
          <cx:pt idx="265">100</cx:pt>
          <cx:pt idx="266">100</cx:pt>
          <cx:pt idx="267">100</cx:pt>
          <cx:pt idx="268">100</cx:pt>
          <cx:pt idx="269">100</cx:pt>
          <cx:pt idx="270">100</cx:pt>
          <cx:pt idx="271">100</cx:pt>
          <cx:pt idx="272">100</cx:pt>
          <cx:pt idx="273">100</cx:pt>
          <cx:pt idx="274">100</cx:pt>
          <cx:pt idx="275">100</cx:pt>
          <cx:pt idx="276">100</cx:pt>
          <cx:pt idx="277">100</cx:pt>
          <cx:pt idx="278">100</cx:pt>
          <cx:pt idx="279">100</cx:pt>
          <cx:pt idx="280">100</cx:pt>
          <cx:pt idx="281">100</cx:pt>
          <cx:pt idx="282">100</cx:pt>
          <cx:pt idx="283">23.699999999999999</cx:pt>
          <cx:pt idx="284">100</cx:pt>
          <cx:pt idx="285">83.409999999999997</cx:pt>
          <cx:pt idx="286">83.409999999999997</cx:pt>
          <cx:pt idx="287">83.409999999999997</cx:pt>
          <cx:pt idx="288">83.409999999999997</cx:pt>
          <cx:pt idx="289">83.409999999999997</cx:pt>
          <cx:pt idx="290">83.409999999999997</cx:pt>
          <cx:pt idx="291">83.409999999999997</cx:pt>
          <cx:pt idx="292">83.409999999999997</cx:pt>
          <cx:pt idx="293">83.409999999999997</cx:pt>
          <cx:pt idx="294">83.409999999999997</cx:pt>
          <cx:pt idx="295">83.409999999999997</cx:pt>
          <cx:pt idx="296">100</cx:pt>
          <cx:pt idx="297">100</cx:pt>
          <cx:pt idx="298">100</cx:pt>
          <cx:pt idx="299">100</cx:pt>
          <cx:pt idx="300">100</cx:pt>
          <cx:pt idx="301">100</cx:pt>
          <cx:pt idx="302">100</cx:pt>
          <cx:pt idx="303">100</cx:pt>
          <cx:pt idx="304">100</cx:pt>
          <cx:pt idx="305">100</cx:pt>
          <cx:pt idx="306">100</cx:pt>
          <cx:pt idx="307">100</cx:pt>
          <cx:pt idx="308">100</cx:pt>
          <cx:pt idx="309">100</cx:pt>
          <cx:pt idx="310">100</cx:pt>
          <cx:pt idx="311">100</cx:pt>
          <cx:pt idx="312">100</cx:pt>
          <cx:pt idx="313">100</cx:pt>
          <cx:pt idx="314">100</cx:pt>
          <cx:pt idx="315">100</cx:pt>
          <cx:pt idx="316">100</cx:pt>
          <cx:pt idx="317">100</cx:pt>
          <cx:pt idx="318">100</cx:pt>
          <cx:pt idx="319">100</cx:pt>
          <cx:pt idx="320">100</cx:pt>
          <cx:pt idx="321">100</cx:pt>
          <cx:pt idx="322">100</cx:pt>
          <cx:pt idx="323">100</cx:pt>
          <cx:pt idx="324">100</cx:pt>
          <cx:pt idx="325">100</cx:pt>
          <cx:pt idx="326">100</cx:pt>
          <cx:pt idx="327">100</cx:pt>
          <cx:pt idx="328">100</cx:pt>
          <cx:pt idx="329">100</cx:pt>
          <cx:pt idx="330">100</cx:pt>
          <cx:pt idx="331">100</cx:pt>
          <cx:pt idx="332">100</cx:pt>
          <cx:pt idx="333">100</cx:pt>
          <cx:pt idx="334">100</cx:pt>
          <cx:pt idx="335">100</cx:pt>
          <cx:pt idx="336">100</cx:pt>
          <cx:pt idx="337">100</cx:pt>
          <cx:pt idx="338">100</cx:pt>
          <cx:pt idx="339">100</cx:pt>
          <cx:pt idx="340">100</cx:pt>
          <cx:pt idx="341">100</cx:pt>
          <cx:pt idx="342">100</cx:pt>
          <cx:pt idx="343">100</cx:pt>
          <cx:pt idx="344">100</cx:pt>
          <cx:pt idx="345">100</cx:pt>
          <cx:pt idx="346">100</cx:pt>
          <cx:pt idx="347">100</cx:pt>
          <cx:pt idx="348">100</cx:pt>
          <cx:pt idx="349">100</cx:pt>
          <cx:pt idx="350">100</cx:pt>
          <cx:pt idx="351">100</cx:pt>
          <cx:pt idx="352">100</cx:pt>
          <cx:pt idx="353">100</cx:pt>
          <cx:pt idx="354">100</cx:pt>
          <cx:pt idx="355">100</cx:pt>
          <cx:pt idx="356">100</cx:pt>
          <cx:pt idx="357">100</cx:pt>
          <cx:pt idx="358">100</cx:pt>
          <cx:pt idx="359">100</cx:pt>
          <cx:pt idx="360">100</cx:pt>
          <cx:pt idx="361">100</cx:pt>
          <cx:pt idx="362">100</cx:pt>
          <cx:pt idx="363">100</cx:pt>
          <cx:pt idx="364">100</cx:pt>
          <cx:pt idx="365">100</cx:pt>
          <cx:pt idx="366">100</cx:pt>
          <cx:pt idx="367">100</cx:pt>
          <cx:pt idx="368">100</cx:pt>
          <cx:pt idx="369">100</cx:pt>
          <cx:pt idx="370">100</cx:pt>
          <cx:pt idx="371">100</cx:pt>
          <cx:pt idx="372">100</cx:pt>
          <cx:pt idx="373">100</cx:pt>
          <cx:pt idx="374">100</cx:pt>
          <cx:pt idx="375">100</cx:pt>
          <cx:pt idx="376">100</cx:pt>
          <cx:pt idx="377">100</cx:pt>
          <cx:pt idx="378">100</cx:pt>
          <cx:pt idx="379">100</cx:pt>
          <cx:pt idx="380">100</cx:pt>
          <cx:pt idx="381">100</cx:pt>
          <cx:pt idx="382">100</cx:pt>
          <cx:pt idx="383">100</cx:pt>
          <cx:pt idx="384">100</cx:pt>
          <cx:pt idx="385">100</cx:pt>
          <cx:pt idx="386">100</cx:pt>
          <cx:pt idx="387">100</cx:pt>
          <cx:pt idx="388">100</cx:pt>
          <cx:pt idx="389">100</cx:pt>
          <cx:pt idx="390">100</cx:pt>
          <cx:pt idx="391">100</cx:pt>
          <cx:pt idx="392">100</cx:pt>
          <cx:pt idx="393">100</cx:pt>
          <cx:pt idx="394">100</cx:pt>
          <cx:pt idx="395">100</cx:pt>
          <cx:pt idx="396">100</cx:pt>
          <cx:pt idx="397">100</cx:pt>
          <cx:pt idx="398">100</cx:pt>
          <cx:pt idx="399">100</cx:pt>
          <cx:pt idx="400">100</cx:pt>
          <cx:pt idx="401">100</cx:pt>
          <cx:pt idx="402">100</cx:pt>
          <cx:pt idx="403">100</cx:pt>
          <cx:pt idx="404">100</cx:pt>
          <cx:pt idx="405">100</cx:pt>
          <cx:pt idx="406">100</cx:pt>
          <cx:pt idx="407">100</cx:pt>
          <cx:pt idx="408">100</cx:pt>
          <cx:pt idx="409">100</cx:pt>
          <cx:pt idx="410">100</cx:pt>
          <cx:pt idx="411">100</cx:pt>
          <cx:pt idx="412">100</cx:pt>
          <cx:pt idx="413">100</cx:pt>
          <cx:pt idx="414">100</cx:pt>
          <cx:pt idx="415">100</cx:pt>
          <cx:pt idx="416">100</cx:pt>
          <cx:pt idx="417">100</cx:pt>
          <cx:pt idx="418">100</cx:pt>
          <cx:pt idx="419">100</cx:pt>
          <cx:pt idx="420">100</cx:pt>
          <cx:pt idx="421">100</cx:pt>
          <cx:pt idx="422">100</cx:pt>
          <cx:pt idx="423">100</cx:pt>
          <cx:pt idx="424">100</cx:pt>
          <cx:pt idx="425">100</cx:pt>
          <cx:pt idx="426">100</cx:pt>
          <cx:pt idx="427">100</cx:pt>
          <cx:pt idx="428">100</cx:pt>
          <cx:pt idx="429">100</cx:pt>
          <cx:pt idx="430">100</cx:pt>
          <cx:pt idx="431">100</cx:pt>
          <cx:pt idx="432">100</cx:pt>
          <cx:pt idx="433">100</cx:pt>
          <cx:pt idx="434">100</cx:pt>
          <cx:pt idx="435">100</cx:pt>
          <cx:pt idx="436">100</cx:pt>
          <cx:pt idx="437">100</cx:pt>
          <cx:pt idx="438">100</cx:pt>
          <cx:pt idx="439">100</cx:pt>
          <cx:pt idx="440">100</cx:pt>
          <cx:pt idx="441">100</cx:pt>
          <cx:pt idx="442">100</cx:pt>
          <cx:pt idx="443">100</cx:pt>
          <cx:pt idx="444">100</cx:pt>
          <cx:pt idx="445">100</cx:pt>
          <cx:pt idx="446">100</cx:pt>
          <cx:pt idx="447">100</cx:pt>
          <cx:pt idx="448">100</cx:pt>
          <cx:pt idx="449">100</cx:pt>
          <cx:pt idx="450">100</cx:pt>
          <cx:pt idx="451">100</cx:pt>
          <cx:pt idx="452">100</cx:pt>
          <cx:pt idx="453">100</cx:pt>
          <cx:pt idx="454">100</cx:pt>
          <cx:pt idx="455">100</cx:pt>
          <cx:pt idx="456">100</cx:pt>
          <cx:pt idx="457">100</cx:pt>
          <cx:pt idx="458">100</cx:pt>
          <cx:pt idx="459">100</cx:pt>
          <cx:pt idx="460">100</cx:pt>
          <cx:pt idx="461">100</cx:pt>
          <cx:pt idx="462">100</cx:pt>
          <cx:pt idx="463">100</cx:pt>
          <cx:pt idx="464">100</cx:pt>
          <cx:pt idx="465">100</cx:pt>
          <cx:pt idx="466">100</cx:pt>
          <cx:pt idx="467">100</cx:pt>
          <cx:pt idx="468">100</cx:pt>
          <cx:pt idx="469">100</cx:pt>
          <cx:pt idx="470">100</cx:pt>
          <cx:pt idx="471">100</cx:pt>
          <cx:pt idx="472">100</cx:pt>
          <cx:pt idx="473">100</cx:pt>
          <cx:pt idx="474">100</cx:pt>
          <cx:pt idx="475">100</cx:pt>
          <cx:pt idx="476">100</cx:pt>
          <cx:pt idx="477">100</cx:pt>
          <cx:pt idx="478">100</cx:pt>
          <cx:pt idx="479">100</cx:pt>
          <cx:pt idx="480">100</cx:pt>
          <cx:pt idx="481">100</cx:pt>
          <cx:pt idx="482">100</cx:pt>
          <cx:pt idx="483">100</cx:pt>
          <cx:pt idx="484">100</cx:pt>
          <cx:pt idx="485">100</cx:pt>
          <cx:pt idx="486">100</cx:pt>
          <cx:pt idx="487">100</cx:pt>
          <cx:pt idx="488">100</cx:pt>
          <cx:pt idx="489">100</cx:pt>
          <cx:pt idx="490">100</cx:pt>
          <cx:pt idx="491">100</cx:pt>
          <cx:pt idx="492">100</cx:pt>
          <cx:pt idx="493">100</cx:pt>
          <cx:pt idx="494">100</cx:pt>
          <cx:pt idx="495">100</cx:pt>
          <cx:pt idx="496">100</cx:pt>
          <cx:pt idx="497">100</cx:pt>
          <cx:pt idx="498">100</cx:pt>
          <cx:pt idx="499">100</cx:pt>
          <cx:pt idx="500">100</cx:pt>
          <cx:pt idx="501">100</cx:pt>
          <cx:pt idx="502">100</cx:pt>
          <cx:pt idx="503">100</cx:pt>
          <cx:pt idx="504">100</cx:pt>
          <cx:pt idx="505">100</cx:pt>
          <cx:pt idx="506">100</cx:pt>
          <cx:pt idx="507">100</cx:pt>
          <cx:pt idx="508">100</cx:pt>
          <cx:pt idx="509">100</cx:pt>
          <cx:pt idx="510">100</cx:pt>
          <cx:pt idx="511">100</cx:pt>
          <cx:pt idx="512">100</cx:pt>
          <cx:pt idx="513">100</cx:pt>
          <cx:pt idx="514">100</cx:pt>
          <cx:pt idx="515">100</cx:pt>
          <cx:pt idx="516">100</cx:pt>
          <cx:pt idx="517">100</cx:pt>
          <cx:pt idx="518">100</cx:pt>
          <cx:pt idx="519">100</cx:pt>
          <cx:pt idx="520">100</cx:pt>
          <cx:pt idx="521">100</cx:pt>
          <cx:pt idx="522">100</cx:pt>
          <cx:pt idx="523">100</cx:pt>
          <cx:pt idx="524">100</cx:pt>
        </cx:lvl>
      </cx:numDim>
    </cx:data>
    <cx:data id="2">
      <cx:numDim type="val">
        <cx:f>Sheet1!$C$2:$C$900</cx:f>
        <cx:lvl ptCount="899" formatCode="G/通用格式">
          <cx:pt idx="0">16.59</cx:pt>
          <cx:pt idx="1">100</cx:pt>
          <cx:pt idx="2">16.59</cx:pt>
          <cx:pt idx="3">100</cx:pt>
          <cx:pt idx="4">16.59</cx:pt>
          <cx:pt idx="5">82.939999999999998</cx:pt>
          <cx:pt idx="6">66.349999999999994</cx:pt>
          <cx:pt idx="7">66.349999999999994</cx:pt>
          <cx:pt idx="8">16.59</cx:pt>
          <cx:pt idx="9">16.59</cx:pt>
          <cx:pt idx="10">16.59</cx:pt>
          <cx:pt idx="11">66.349999999999994</cx:pt>
          <cx:pt idx="12">66.349999999999994</cx:pt>
          <cx:pt idx="13">16.59</cx:pt>
          <cx:pt idx="14">66.349999999999994</cx:pt>
          <cx:pt idx="15">16.59</cx:pt>
          <cx:pt idx="16">100</cx:pt>
          <cx:pt idx="17">100</cx:pt>
          <cx:pt idx="18">66.349999999999994</cx:pt>
          <cx:pt idx="19">100</cx:pt>
          <cx:pt idx="20">16.59</cx:pt>
          <cx:pt idx="21">82.939999999999998</cx:pt>
          <cx:pt idx="22">66.349999999999994</cx:pt>
          <cx:pt idx="23">66.349999999999994</cx:pt>
          <cx:pt idx="24">66.349999999999994</cx:pt>
          <cx:pt idx="25">100</cx:pt>
          <cx:pt idx="26">66.349999999999994</cx:pt>
          <cx:pt idx="27">66.349999999999994</cx:pt>
          <cx:pt idx="28">16.59</cx:pt>
          <cx:pt idx="29">76.299999999999997</cx:pt>
          <cx:pt idx="30">66.349999999999994</cx:pt>
          <cx:pt idx="31">16.59</cx:pt>
          <cx:pt idx="32">66.349999999999994</cx:pt>
          <cx:pt idx="33">16.59</cx:pt>
          <cx:pt idx="34">16.59</cx:pt>
          <cx:pt idx="35">16.59</cx:pt>
          <cx:pt idx="36">16.59</cx:pt>
          <cx:pt idx="37">66.349999999999994</cx:pt>
          <cx:pt idx="38">16.59</cx:pt>
          <cx:pt idx="39">16.59</cx:pt>
          <cx:pt idx="40">16.59</cx:pt>
          <cx:pt idx="41">16.59</cx:pt>
          <cx:pt idx="42">66.349999999999994</cx:pt>
          <cx:pt idx="43">66.349999999999994</cx:pt>
          <cx:pt idx="44">16.59</cx:pt>
          <cx:pt idx="45">66.349999999999994</cx:pt>
          <cx:pt idx="46">66.349999999999994</cx:pt>
          <cx:pt idx="47">66.349999999999994</cx:pt>
          <cx:pt idx="48">16.59</cx:pt>
          <cx:pt idx="49">16.59</cx:pt>
          <cx:pt idx="50">16.59</cx:pt>
          <cx:pt idx="51">16.59</cx:pt>
          <cx:pt idx="52">66.349999999999994</cx:pt>
          <cx:pt idx="53">16.59</cx:pt>
          <cx:pt idx="54">66.349999999999994</cx:pt>
          <cx:pt idx="55">16.59</cx:pt>
          <cx:pt idx="56">66.349999999999994</cx:pt>
          <cx:pt idx="57">66.349999999999994</cx:pt>
          <cx:pt idx="58">66.349999999999994</cx:pt>
          <cx:pt idx="59">16.59</cx:pt>
          <cx:pt idx="60">66.349999999999994</cx:pt>
          <cx:pt idx="61">16.59</cx:pt>
          <cx:pt idx="62">76.299999999999997</cx:pt>
          <cx:pt idx="63">73.459999999999994</cx:pt>
          <cx:pt idx="64">16.59</cx:pt>
          <cx:pt idx="65">16.59</cx:pt>
          <cx:pt idx="66">66.349999999999994</cx:pt>
          <cx:pt idx="67">16.59</cx:pt>
          <cx:pt idx="68">66.349999999999994</cx:pt>
          <cx:pt idx="69">16.59</cx:pt>
          <cx:pt idx="70">66.349999999999994</cx:pt>
          <cx:pt idx="71">16.59</cx:pt>
          <cx:pt idx="72">16.59</cx:pt>
          <cx:pt idx="73">16.59</cx:pt>
          <cx:pt idx="74">66.349999999999994</cx:pt>
          <cx:pt idx="75">66.349999999999994</cx:pt>
          <cx:pt idx="76">66.349999999999994</cx:pt>
          <cx:pt idx="77">66.349999999999994</cx:pt>
          <cx:pt idx="78">16.59</cx:pt>
          <cx:pt idx="79">66.349999999999994</cx:pt>
          <cx:pt idx="80">66.349999999999994</cx:pt>
          <cx:pt idx="81">16.59</cx:pt>
          <cx:pt idx="82">66.349999999999994</cx:pt>
          <cx:pt idx="83">66.349999999999994</cx:pt>
          <cx:pt idx="84">16.59</cx:pt>
          <cx:pt idx="85">76.299999999999997</cx:pt>
          <cx:pt idx="86">66.349999999999994</cx:pt>
          <cx:pt idx="87">16.59</cx:pt>
          <cx:pt idx="88">66.349999999999994</cx:pt>
          <cx:pt idx="89">16.59</cx:pt>
          <cx:pt idx="90">16.59</cx:pt>
          <cx:pt idx="91">16.59</cx:pt>
          <cx:pt idx="92">16.59</cx:pt>
          <cx:pt idx="93">66.349999999999994</cx:pt>
          <cx:pt idx="94">16.59</cx:pt>
          <cx:pt idx="95">16.59</cx:pt>
          <cx:pt idx="96">16.59</cx:pt>
          <cx:pt idx="97">16.59</cx:pt>
          <cx:pt idx="98">66.349999999999994</cx:pt>
          <cx:pt idx="99">66.349999999999994</cx:pt>
          <cx:pt idx="100">16.59</cx:pt>
          <cx:pt idx="101">66.349999999999994</cx:pt>
          <cx:pt idx="102">66.349999999999994</cx:pt>
          <cx:pt idx="103">66.349999999999994</cx:pt>
          <cx:pt idx="104">16.59</cx:pt>
          <cx:pt idx="105">16.59</cx:pt>
          <cx:pt idx="106">16.59</cx:pt>
          <cx:pt idx="107">16.59</cx:pt>
          <cx:pt idx="108">66.349999999999994</cx:pt>
          <cx:pt idx="109">16.59</cx:pt>
          <cx:pt idx="110">66.349999999999994</cx:pt>
          <cx:pt idx="111">16.59</cx:pt>
          <cx:pt idx="112">66.349999999999994</cx:pt>
          <cx:pt idx="113">66.349999999999994</cx:pt>
          <cx:pt idx="114">66.349999999999994</cx:pt>
          <cx:pt idx="115">66.349999999999994</cx:pt>
          <cx:pt idx="116">16.59</cx:pt>
          <cx:pt idx="117">66.349999999999994</cx:pt>
          <cx:pt idx="118">66.349999999999994</cx:pt>
          <cx:pt idx="119">16.59</cx:pt>
          <cx:pt idx="120">66.349999999999994</cx:pt>
          <cx:pt idx="121">66.349999999999994</cx:pt>
          <cx:pt idx="122">16.59</cx:pt>
          <cx:pt idx="123">76.299999999999997</cx:pt>
          <cx:pt idx="124">66.349999999999994</cx:pt>
          <cx:pt idx="125">16.59</cx:pt>
          <cx:pt idx="126">66.349999999999994</cx:pt>
          <cx:pt idx="127">16.59</cx:pt>
          <cx:pt idx="128">16.59</cx:pt>
          <cx:pt idx="129">16.59</cx:pt>
          <cx:pt idx="130">16.59</cx:pt>
          <cx:pt idx="131">66.349999999999994</cx:pt>
          <cx:pt idx="132">16.59</cx:pt>
          <cx:pt idx="133">16.59</cx:pt>
          <cx:pt idx="134">16.59</cx:pt>
          <cx:pt idx="135">16.59</cx:pt>
          <cx:pt idx="136">66.349999999999994</cx:pt>
          <cx:pt idx="137">66.349999999999994</cx:pt>
          <cx:pt idx="138">16.59</cx:pt>
          <cx:pt idx="139">66.349999999999994</cx:pt>
          <cx:pt idx="140">66.349999999999994</cx:pt>
          <cx:pt idx="141">66.349999999999994</cx:pt>
          <cx:pt idx="142">16.59</cx:pt>
          <cx:pt idx="143">16.59</cx:pt>
          <cx:pt idx="144">16.59</cx:pt>
          <cx:pt idx="145">16.59</cx:pt>
          <cx:pt idx="146">66.349999999999994</cx:pt>
          <cx:pt idx="147">16.59</cx:pt>
          <cx:pt idx="148">66.349999999999994</cx:pt>
        </cx:lvl>
      </cx:numDim>
    </cx:data>
    <cx:data id="3">
      <cx:numDim type="val">
        <cx:f>Sheet1!$D$2:$D$900</cx:f>
        <cx:lvl ptCount="899" formatCode="G/通用格式">
          <cx:pt idx="0">49.759999999999998</cx:pt>
          <cx:pt idx="1">66.349999999999994</cx:pt>
          <cx:pt idx="2">66.349999999999994</cx:pt>
          <cx:pt idx="3">100</cx:pt>
          <cx:pt idx="4">100</cx:pt>
          <cx:pt idx="5">100</cx:pt>
          <cx:pt idx="6">100</cx:pt>
          <cx:pt idx="7">100</cx:pt>
          <cx:pt idx="8">100</cx:pt>
          <cx:pt idx="9">83.409999999999997</cx:pt>
          <cx:pt idx="10">76.299999999999997</cx:pt>
          <cx:pt idx="11">66.349999999999994</cx:pt>
          <cx:pt idx="12">100</cx:pt>
          <cx:pt idx="13">100</cx:pt>
          <cx:pt idx="14">33.649999999999999</cx:pt>
          <cx:pt idx="15">100</cx:pt>
          <cx:pt idx="16">100</cx:pt>
          <cx:pt idx="17">66.349999999999994</cx:pt>
          <cx:pt idx="18">66.349999999999994</cx:pt>
          <cx:pt idx="19">100</cx:pt>
          <cx:pt idx="20">66.349999999999994</cx:pt>
          <cx:pt idx="21">100</cx:pt>
          <cx:pt idx="22">100</cx:pt>
          <cx:pt idx="23">100</cx:pt>
          <cx:pt idx="24">100</cx:pt>
          <cx:pt idx="25">66.349999999999994</cx:pt>
          <cx:pt idx="26">49.759999999999998</cx:pt>
          <cx:pt idx="27">100</cx:pt>
          <cx:pt idx="28">66.349999999999994</cx:pt>
          <cx:pt idx="29">66.349999999999994</cx:pt>
          <cx:pt idx="30">66.349999999999994</cx:pt>
          <cx:pt idx="31">66.349999999999994</cx:pt>
          <cx:pt idx="32">100</cx:pt>
          <cx:pt idx="33">100</cx:pt>
          <cx:pt idx="34">100</cx:pt>
          <cx:pt idx="35">100</cx:pt>
          <cx:pt idx="36">100</cx:pt>
          <cx:pt idx="37">100</cx:pt>
          <cx:pt idx="38">100</cx:pt>
          <cx:pt idx="39">100</cx:pt>
          <cx:pt idx="40">66.349999999999994</cx:pt>
          <cx:pt idx="41">16.59</cx:pt>
          <cx:pt idx="42">16.59</cx:pt>
          <cx:pt idx="43">66.349999999999994</cx:pt>
          <cx:pt idx="44">100</cx:pt>
          <cx:pt idx="45">100</cx:pt>
          <cx:pt idx="46">100</cx:pt>
          <cx:pt idx="47">100</cx:pt>
          <cx:pt idx="48">66.349999999999994</cx:pt>
          <cx:pt idx="49">100</cx:pt>
          <cx:pt idx="50">100</cx:pt>
          <cx:pt idx="51">100</cx:pt>
          <cx:pt idx="52">100</cx:pt>
          <cx:pt idx="53">66.349999999999994</cx:pt>
          <cx:pt idx="54">100</cx:pt>
          <cx:pt idx="55">100</cx:pt>
          <cx:pt idx="56">100</cx:pt>
          <cx:pt idx="57">100</cx:pt>
          <cx:pt idx="58">33.649999999999999</cx:pt>
          <cx:pt idx="59">66.349999999999994</cx:pt>
          <cx:pt idx="60">100</cx:pt>
          <cx:pt idx="61">100</cx:pt>
          <cx:pt idx="62">100</cx:pt>
          <cx:pt idx="63">100</cx:pt>
          <cx:pt idx="64">100</cx:pt>
          <cx:pt idx="65">90.049999999999997</cx:pt>
          <cx:pt idx="66">73.459999999999994</cx:pt>
          <cx:pt idx="67">66.349999999999994</cx:pt>
          <cx:pt idx="68">100</cx:pt>
          <cx:pt idx="69">100</cx:pt>
          <cx:pt idx="70">100</cx:pt>
          <cx:pt idx="71">66.349999999999994</cx:pt>
          <cx:pt idx="72">100</cx:pt>
          <cx:pt idx="73">16.59</cx:pt>
          <cx:pt idx="74">100</cx:pt>
          <cx:pt idx="75">100</cx:pt>
          <cx:pt idx="76">100</cx:pt>
          <cx:pt idx="77">100</cx:pt>
          <cx:pt idx="78">100</cx:pt>
          <cx:pt idx="79">100</cx:pt>
          <cx:pt idx="80">100</cx:pt>
          <cx:pt idx="81">82.939999999999998</cx:pt>
          <cx:pt idx="82">66.349999999999994</cx:pt>
          <cx:pt idx="83">66.349999999999994</cx:pt>
          <cx:pt idx="84">100</cx:pt>
          <cx:pt idx="85">100</cx:pt>
          <cx:pt idx="86">100</cx:pt>
          <cx:pt idx="87">66.349999999999994</cx:pt>
          <cx:pt idx="88">66.349999999999994</cx:pt>
          <cx:pt idx="89">100</cx:pt>
          <cx:pt idx="90">66.349999999999994</cx:pt>
          <cx:pt idx="91">100</cx:pt>
          <cx:pt idx="92">100</cx:pt>
          <cx:pt idx="93">100</cx:pt>
          <cx:pt idx="94">100</cx:pt>
          <cx:pt idx="95">100</cx:pt>
          <cx:pt idx="96">100</cx:pt>
          <cx:pt idx="97">100</cx:pt>
          <cx:pt idx="98">82.939999999999998</cx:pt>
          <cx:pt idx="99">100</cx:pt>
          <cx:pt idx="100">90.049999999999997</cx:pt>
          <cx:pt idx="101">100</cx:pt>
          <cx:pt idx="102">100</cx:pt>
          <cx:pt idx="103">100</cx:pt>
          <cx:pt idx="104">66.349999999999994</cx:pt>
          <cx:pt idx="105">66.349999999999994</cx:pt>
          <cx:pt idx="106">100</cx:pt>
          <cx:pt idx="107">100</cx:pt>
          <cx:pt idx="108">100</cx:pt>
          <cx:pt idx="109">100</cx:pt>
          <cx:pt idx="110">100</cx:pt>
          <cx:pt idx="111">100</cx:pt>
          <cx:pt idx="112">83.409999999999997</cx:pt>
          <cx:pt idx="113">76.299999999999997</cx:pt>
          <cx:pt idx="114">66.349999999999994</cx:pt>
          <cx:pt idx="115">100</cx:pt>
          <cx:pt idx="116">100</cx:pt>
          <cx:pt idx="117">33.649999999999999</cx:pt>
          <cx:pt idx="118">100</cx:pt>
          <cx:pt idx="119">100</cx:pt>
          <cx:pt idx="120">66.349999999999994</cx:pt>
          <cx:pt idx="121">66.349999999999994</cx:pt>
          <cx:pt idx="122">100</cx:pt>
          <cx:pt idx="123">66.349999999999994</cx:pt>
          <cx:pt idx="124">100</cx:pt>
          <cx:pt idx="125">100</cx:pt>
          <cx:pt idx="126">100</cx:pt>
          <cx:pt idx="127">100</cx:pt>
          <cx:pt idx="128">66.349999999999994</cx:pt>
          <cx:pt idx="129">49.759999999999998</cx:pt>
          <cx:pt idx="130">100</cx:pt>
          <cx:pt idx="131">66.349999999999994</cx:pt>
          <cx:pt idx="132">66.349999999999994</cx:pt>
          <cx:pt idx="133">66.349999999999994</cx:pt>
          <cx:pt idx="134">66.349999999999994</cx:pt>
          <cx:pt idx="135">100</cx:pt>
          <cx:pt idx="136">100</cx:pt>
          <cx:pt idx="137">100</cx:pt>
          <cx:pt idx="138">100</cx:pt>
          <cx:pt idx="139">100</cx:pt>
          <cx:pt idx="140">100</cx:pt>
          <cx:pt idx="141">100</cx:pt>
          <cx:pt idx="142">100</cx:pt>
          <cx:pt idx="143">66.349999999999994</cx:pt>
          <cx:pt idx="144">16.59</cx:pt>
          <cx:pt idx="145">16.59</cx:pt>
          <cx:pt idx="146">66.349999999999994</cx:pt>
          <cx:pt idx="147">100</cx:pt>
          <cx:pt idx="148">100</cx:pt>
          <cx:pt idx="149">100</cx:pt>
          <cx:pt idx="150">100</cx:pt>
          <cx:pt idx="151">66.349999999999994</cx:pt>
          <cx:pt idx="152">100</cx:pt>
          <cx:pt idx="153">100</cx:pt>
          <cx:pt idx="154">100</cx:pt>
          <cx:pt idx="155">100</cx:pt>
          <cx:pt idx="156">66.349999999999994</cx:pt>
          <cx:pt idx="157">100</cx:pt>
          <cx:pt idx="158">100</cx:pt>
          <cx:pt idx="159">100</cx:pt>
          <cx:pt idx="160">100</cx:pt>
          <cx:pt idx="161">33.649999999999999</cx:pt>
          <cx:pt idx="162">66.349999999999994</cx:pt>
          <cx:pt idx="163">100</cx:pt>
          <cx:pt idx="164">100</cx:pt>
          <cx:pt idx="165">100</cx:pt>
          <cx:pt idx="166">100</cx:pt>
          <cx:pt idx="167">100</cx:pt>
          <cx:pt idx="168">90.049999999999997</cx:pt>
          <cx:pt idx="169">73.459999999999994</cx:pt>
          <cx:pt idx="170">66.349999999999994</cx:pt>
          <cx:pt idx="171">100</cx:pt>
          <cx:pt idx="172">100</cx:pt>
          <cx:pt idx="173">100</cx:pt>
          <cx:pt idx="174">66.349999999999994</cx:pt>
          <cx:pt idx="175">100</cx:pt>
          <cx:pt idx="176">16.59</cx:pt>
          <cx:pt idx="177">100</cx:pt>
          <cx:pt idx="178">100</cx:pt>
          <cx:pt idx="179">100</cx:pt>
          <cx:pt idx="180">100</cx:pt>
          <cx:pt idx="181">100</cx:pt>
          <cx:pt idx="182">100</cx:pt>
          <cx:pt idx="183">100</cx:pt>
          <cx:pt idx="184">82.939999999999998</cx:pt>
          <cx:pt idx="185">66.349999999999994</cx:pt>
          <cx:pt idx="186">66.349999999999994</cx:pt>
          <cx:pt idx="187">100</cx:pt>
          <cx:pt idx="188">100</cx:pt>
          <cx:pt idx="189">100</cx:pt>
          <cx:pt idx="190">66.349999999999994</cx:pt>
          <cx:pt idx="191">66.349999999999994</cx:pt>
          <cx:pt idx="192">100</cx:pt>
          <cx:pt idx="193">66.349999999999994</cx:pt>
          <cx:pt idx="194">100</cx:pt>
          <cx:pt idx="195">100</cx:pt>
          <cx:pt idx="196">100</cx:pt>
          <cx:pt idx="197">100</cx:pt>
          <cx:pt idx="198">100</cx:pt>
          <cx:pt idx="199">100</cx:pt>
          <cx:pt idx="200">100</cx:pt>
          <cx:pt idx="201">82.939999999999998</cx:pt>
          <cx:pt idx="202">100</cx:pt>
          <cx:pt idx="203">90.049999999999997</cx:pt>
          <cx:pt idx="204">100</cx:pt>
          <cx:pt idx="205">100</cx:pt>
          <cx:pt idx="206">100</cx:pt>
          <cx:pt idx="207">66.349999999999994</cx:pt>
          <cx:pt idx="208">66.349999999999994</cx:pt>
          <cx:pt idx="209">100</cx:pt>
          <cx:pt idx="210">100</cx:pt>
          <cx:pt idx="211">100</cx:pt>
          <cx:pt idx="212">100</cx:pt>
          <cx:pt idx="213">100</cx:pt>
          <cx:pt idx="214">100</cx:pt>
          <cx:pt idx="215">83.409999999999997</cx:pt>
          <cx:pt idx="216">76.299999999999997</cx:pt>
          <cx:pt idx="217">66.349999999999994</cx:pt>
          <cx:pt idx="218">100</cx:pt>
          <cx:pt idx="219">100</cx:pt>
          <cx:pt idx="220">33.649999999999999</cx:pt>
          <cx:pt idx="221">100</cx:pt>
          <cx:pt idx="222">100</cx:pt>
          <cx:pt idx="223">66.349999999999994</cx:pt>
          <cx:pt idx="224">66.349999999999994</cx:pt>
          <cx:pt idx="225">100</cx:pt>
          <cx:pt idx="226">66.349999999999994</cx:pt>
          <cx:pt idx="227">100</cx:pt>
          <cx:pt idx="228">100</cx:pt>
          <cx:pt idx="229">100</cx:pt>
          <cx:pt idx="230">100</cx:pt>
          <cx:pt idx="231">66.349999999999994</cx:pt>
          <cx:pt idx="232">49.759999999999998</cx:pt>
          <cx:pt idx="233">100</cx:pt>
          <cx:pt idx="234">66.349999999999994</cx:pt>
          <cx:pt idx="235">66.349999999999994</cx:pt>
          <cx:pt idx="236">66.349999999999994</cx:pt>
          <cx:pt idx="237">66.349999999999994</cx:pt>
          <cx:pt idx="238">100</cx:pt>
          <cx:pt idx="239">100</cx:pt>
          <cx:pt idx="240">100</cx:pt>
          <cx:pt idx="241">100</cx:pt>
          <cx:pt idx="242">100</cx:pt>
          <cx:pt idx="243">100</cx:pt>
          <cx:pt idx="244">100</cx:pt>
          <cx:pt idx="245">100</cx:pt>
          <cx:pt idx="246">66.349999999999994</cx:pt>
          <cx:pt idx="247">16.59</cx:pt>
          <cx:pt idx="248">16.59</cx:pt>
          <cx:pt idx="249">66.349999999999994</cx:pt>
          <cx:pt idx="250">100</cx:pt>
          <cx:pt idx="251">100</cx:pt>
          <cx:pt idx="252">100</cx:pt>
          <cx:pt idx="253">100</cx:pt>
          <cx:pt idx="254">66.349999999999994</cx:pt>
          <cx:pt idx="255">100</cx:pt>
          <cx:pt idx="256">100</cx:pt>
          <cx:pt idx="257">100</cx:pt>
          <cx:pt idx="258">100</cx:pt>
          <cx:pt idx="259">66.349999999999994</cx:pt>
          <cx:pt idx="260">100</cx:pt>
          <cx:pt idx="261">100</cx:pt>
          <cx:pt idx="262">100</cx:pt>
          <cx:pt idx="263">100</cx:pt>
          <cx:pt idx="264">33.649999999999999</cx:pt>
          <cx:pt idx="265">66.349999999999994</cx:pt>
          <cx:pt idx="266">100</cx:pt>
          <cx:pt idx="267">100</cx:pt>
          <cx:pt idx="268">100</cx:pt>
          <cx:pt idx="269">100</cx:pt>
          <cx:pt idx="270">100</cx:pt>
          <cx:pt idx="271">90.049999999999997</cx:pt>
          <cx:pt idx="272">73.459999999999994</cx:pt>
          <cx:pt idx="273">66.349999999999994</cx:pt>
          <cx:pt idx="274">100</cx:pt>
          <cx:pt idx="275">100</cx:pt>
          <cx:pt idx="276">100</cx:pt>
          <cx:pt idx="277">66.349999999999994</cx:pt>
          <cx:pt idx="278">100</cx:pt>
          <cx:pt idx="279">16.59</cx:pt>
          <cx:pt idx="280">100</cx:pt>
          <cx:pt idx="281">100</cx:pt>
          <cx:pt idx="282">100</cx:pt>
          <cx:pt idx="283">100</cx:pt>
          <cx:pt idx="284">100</cx:pt>
          <cx:pt idx="285">100</cx:pt>
          <cx:pt idx="286">100</cx:pt>
          <cx:pt idx="287">82.939999999999998</cx:pt>
          <cx:pt idx="288">66.349999999999994</cx:pt>
          <cx:pt idx="289">66.349999999999994</cx:pt>
          <cx:pt idx="290">100</cx:pt>
          <cx:pt idx="291">100</cx:pt>
          <cx:pt idx="292">100</cx:pt>
          <cx:pt idx="293">66.349999999999994</cx:pt>
          <cx:pt idx="294">66.349999999999994</cx:pt>
          <cx:pt idx="295">100</cx:pt>
          <cx:pt idx="296">66.349999999999994</cx:pt>
          <cx:pt idx="297">100</cx:pt>
          <cx:pt idx="298">100</cx:pt>
          <cx:pt idx="299">100</cx:pt>
          <cx:pt idx="300">100</cx:pt>
          <cx:pt idx="301">100</cx:pt>
          <cx:pt idx="302">100</cx:pt>
          <cx:pt idx="303">100</cx:pt>
          <cx:pt idx="304">82.939999999999998</cx:pt>
          <cx:pt idx="305">100</cx:pt>
          <cx:pt idx="306">90.049999999999997</cx:pt>
          <cx:pt idx="307">100</cx:pt>
          <cx:pt idx="308">100</cx:pt>
          <cx:pt idx="309">100</cx:pt>
          <cx:pt idx="310">66.349999999999994</cx:pt>
          <cx:pt idx="311">66.349999999999994</cx:pt>
          <cx:pt idx="312">100</cx:pt>
          <cx:pt idx="313">100</cx:pt>
          <cx:pt idx="314">100</cx:pt>
          <cx:pt idx="315">100</cx:pt>
          <cx:pt idx="316">100</cx:pt>
          <cx:pt idx="317">100</cx:pt>
          <cx:pt idx="318">83.409999999999997</cx:pt>
          <cx:pt idx="319">76.299999999999997</cx:pt>
          <cx:pt idx="320">66.349999999999994</cx:pt>
          <cx:pt idx="321">100</cx:pt>
          <cx:pt idx="322">100</cx:pt>
          <cx:pt idx="323">33.649999999999999</cx:pt>
          <cx:pt idx="324">100</cx:pt>
          <cx:pt idx="325">100</cx:pt>
          <cx:pt idx="326">66.349999999999994</cx:pt>
          <cx:pt idx="327">66.349999999999994</cx:pt>
          <cx:pt idx="328">100</cx:pt>
          <cx:pt idx="329">66.349999999999994</cx:pt>
          <cx:pt idx="330">100</cx:pt>
          <cx:pt idx="331">100</cx:pt>
          <cx:pt idx="332">100</cx:pt>
          <cx:pt idx="333">100</cx:pt>
          <cx:pt idx="334">66.349999999999994</cx:pt>
          <cx:pt idx="335">49.759999999999998</cx:pt>
          <cx:pt idx="336">100</cx:pt>
          <cx:pt idx="337">66.349999999999994</cx:pt>
          <cx:pt idx="338">66.349999999999994</cx:pt>
          <cx:pt idx="339">66.349999999999994</cx:pt>
          <cx:pt idx="340">66.349999999999994</cx:pt>
          <cx:pt idx="341">100</cx:pt>
          <cx:pt idx="342">100</cx:pt>
          <cx:pt idx="343">100</cx:pt>
          <cx:pt idx="344">100</cx:pt>
          <cx:pt idx="345">100</cx:pt>
          <cx:pt idx="346">100</cx:pt>
          <cx:pt idx="347">100</cx:pt>
          <cx:pt idx="348">100</cx:pt>
          <cx:pt idx="349">66.349999999999994</cx:pt>
          <cx:pt idx="350">16.59</cx:pt>
          <cx:pt idx="351">16.59</cx:pt>
          <cx:pt idx="352">66.349999999999994</cx:pt>
          <cx:pt idx="353">100</cx:pt>
          <cx:pt idx="354">100</cx:pt>
          <cx:pt idx="355">100</cx:pt>
          <cx:pt idx="356">100</cx:pt>
          <cx:pt idx="357">66.349999999999994</cx:pt>
          <cx:pt idx="358">100</cx:pt>
          <cx:pt idx="359">100</cx:pt>
          <cx:pt idx="360">100</cx:pt>
          <cx:pt idx="361">100</cx:pt>
          <cx:pt idx="362">66.349999999999994</cx:pt>
          <cx:pt idx="363">100</cx:pt>
          <cx:pt idx="364">100</cx:pt>
          <cx:pt idx="365">100</cx:pt>
          <cx:pt idx="366">100</cx:pt>
          <cx:pt idx="367">33.649999999999999</cx:pt>
          <cx:pt idx="368">66.349999999999994</cx:pt>
          <cx:pt idx="369">100</cx:pt>
          <cx:pt idx="370">100</cx:pt>
          <cx:pt idx="371">100</cx:pt>
          <cx:pt idx="372">100</cx:pt>
          <cx:pt idx="373">100</cx:pt>
          <cx:pt idx="374">90.049999999999997</cx:pt>
          <cx:pt idx="375">73.459999999999994</cx:pt>
          <cx:pt idx="376">66.349999999999994</cx:pt>
          <cx:pt idx="377">100</cx:pt>
          <cx:pt idx="378">100</cx:pt>
          <cx:pt idx="379">100</cx:pt>
          <cx:pt idx="380">66.349999999999994</cx:pt>
          <cx:pt idx="381">100</cx:pt>
          <cx:pt idx="382">16.59</cx:pt>
          <cx:pt idx="383">100</cx:pt>
          <cx:pt idx="384">100</cx:pt>
          <cx:pt idx="385">100</cx:pt>
          <cx:pt idx="386">100</cx:pt>
          <cx:pt idx="387">100</cx:pt>
          <cx:pt idx="388">100</cx:pt>
          <cx:pt idx="389">100</cx:pt>
          <cx:pt idx="390">82.939999999999998</cx:pt>
          <cx:pt idx="391">66.349999999999994</cx:pt>
          <cx:pt idx="392">66.349999999999994</cx:pt>
          <cx:pt idx="393">100</cx:pt>
          <cx:pt idx="394">100</cx:pt>
          <cx:pt idx="395">100</cx:pt>
          <cx:pt idx="396">66.349999999999994</cx:pt>
          <cx:pt idx="397">66.349999999999994</cx:pt>
          <cx:pt idx="398">100</cx:pt>
          <cx:pt idx="399">66.349999999999994</cx:pt>
          <cx:pt idx="400">100</cx:pt>
          <cx:pt idx="401">100</cx:pt>
          <cx:pt idx="402">100</cx:pt>
          <cx:pt idx="403">100</cx:pt>
          <cx:pt idx="404">100</cx:pt>
          <cx:pt idx="405">100</cx:pt>
          <cx:pt idx="406">100</cx:pt>
          <cx:pt idx="407">82.939999999999998</cx:pt>
          <cx:pt idx="408">100</cx:pt>
          <cx:pt idx="409">90.049999999999997</cx:pt>
          <cx:pt idx="410">100</cx:pt>
          <cx:pt idx="411">100</cx:pt>
          <cx:pt idx="412">100</cx:pt>
          <cx:pt idx="413">66.349999999999994</cx:pt>
          <cx:pt idx="414">66.349999999999994</cx:pt>
          <cx:pt idx="415">100</cx:pt>
          <cx:pt idx="416">100</cx:pt>
          <cx:pt idx="417">100</cx:pt>
          <cx:pt idx="418">100</cx:pt>
          <cx:pt idx="419">100</cx:pt>
          <cx:pt idx="420">100</cx:pt>
          <cx:pt idx="421">83.409999999999997</cx:pt>
          <cx:pt idx="422">76.299999999999997</cx:pt>
          <cx:pt idx="423">66.349999999999994</cx:pt>
          <cx:pt idx="424">100</cx:pt>
          <cx:pt idx="425">100</cx:pt>
          <cx:pt idx="426">33.649999999999999</cx:pt>
          <cx:pt idx="427">100</cx:pt>
          <cx:pt idx="428">100</cx:pt>
          <cx:pt idx="429">66.349999999999994</cx:pt>
          <cx:pt idx="430">66.349999999999994</cx:pt>
          <cx:pt idx="431">100</cx:pt>
          <cx:pt idx="432">66.349999999999994</cx:pt>
          <cx:pt idx="433">100</cx:pt>
          <cx:pt idx="434">100</cx:pt>
          <cx:pt idx="435">100</cx:pt>
          <cx:pt idx="436">100</cx:pt>
          <cx:pt idx="437">66.349999999999994</cx:pt>
          <cx:pt idx="438">49.759999999999998</cx:pt>
          <cx:pt idx="439">100</cx:pt>
          <cx:pt idx="440">66.349999999999994</cx:pt>
          <cx:pt idx="441">66.349999999999994</cx:pt>
          <cx:pt idx="442">66.349999999999994</cx:pt>
          <cx:pt idx="443">66.349999999999994</cx:pt>
          <cx:pt idx="444">100</cx:pt>
          <cx:pt idx="445">100</cx:pt>
          <cx:pt idx="446">100</cx:pt>
          <cx:pt idx="447">100</cx:pt>
          <cx:pt idx="448">100</cx:pt>
          <cx:pt idx="449">100</cx:pt>
          <cx:pt idx="450">100</cx:pt>
          <cx:pt idx="451">100</cx:pt>
          <cx:pt idx="452">66.349999999999994</cx:pt>
          <cx:pt idx="453">16.59</cx:pt>
          <cx:pt idx="454">16.59</cx:pt>
          <cx:pt idx="455">66.349999999999994</cx:pt>
          <cx:pt idx="456">100</cx:pt>
          <cx:pt idx="457">100</cx:pt>
          <cx:pt idx="458">100</cx:pt>
          <cx:pt idx="459">100</cx:pt>
          <cx:pt idx="460">66.349999999999994</cx:pt>
          <cx:pt idx="461">100</cx:pt>
          <cx:pt idx="462">100</cx:pt>
          <cx:pt idx="463">100</cx:pt>
          <cx:pt idx="464">100</cx:pt>
          <cx:pt idx="465">66.349999999999994</cx:pt>
          <cx:pt idx="466">100</cx:pt>
          <cx:pt idx="467">100</cx:pt>
          <cx:pt idx="468">100</cx:pt>
          <cx:pt idx="469">100</cx:pt>
          <cx:pt idx="470">33.649999999999999</cx:pt>
          <cx:pt idx="471">66.349999999999994</cx:pt>
          <cx:pt idx="472">100</cx:pt>
          <cx:pt idx="473">100</cx:pt>
          <cx:pt idx="474">100</cx:pt>
          <cx:pt idx="475">100</cx:pt>
          <cx:pt idx="476">100</cx:pt>
          <cx:pt idx="477">90.049999999999997</cx:pt>
          <cx:pt idx="478">73.459999999999994</cx:pt>
          <cx:pt idx="479">66.349999999999994</cx:pt>
          <cx:pt idx="480">100</cx:pt>
          <cx:pt idx="481">100</cx:pt>
          <cx:pt idx="482">100</cx:pt>
          <cx:pt idx="483">66.349999999999994</cx:pt>
          <cx:pt idx="484">100</cx:pt>
          <cx:pt idx="485">16.59</cx:pt>
          <cx:pt idx="486">100</cx:pt>
          <cx:pt idx="487">100</cx:pt>
          <cx:pt idx="488">100</cx:pt>
          <cx:pt idx="489">100</cx:pt>
          <cx:pt idx="490">100</cx:pt>
          <cx:pt idx="491">100</cx:pt>
          <cx:pt idx="492">100</cx:pt>
          <cx:pt idx="493">82.939999999999998</cx:pt>
          <cx:pt idx="494">66.349999999999994</cx:pt>
          <cx:pt idx="495">66.349999999999994</cx:pt>
          <cx:pt idx="496">100</cx:pt>
          <cx:pt idx="497">100</cx:pt>
          <cx:pt idx="498">100</cx:pt>
          <cx:pt idx="499">66.349999999999994</cx:pt>
          <cx:pt idx="500">66.349999999999994</cx:pt>
          <cx:pt idx="501">100</cx:pt>
          <cx:pt idx="502">66.349999999999994</cx:pt>
          <cx:pt idx="503">100</cx:pt>
          <cx:pt idx="504">100</cx:pt>
          <cx:pt idx="505">100</cx:pt>
          <cx:pt idx="506">100</cx:pt>
          <cx:pt idx="507">100</cx:pt>
          <cx:pt idx="508">100</cx:pt>
          <cx:pt idx="509">100</cx:pt>
          <cx:pt idx="510">82.939999999999998</cx:pt>
          <cx:pt idx="511">100</cx:pt>
          <cx:pt idx="512">90.049999999999997</cx:pt>
          <cx:pt idx="513">100</cx:pt>
          <cx:pt idx="514">100</cx:pt>
          <cx:pt idx="515">100</cx:pt>
          <cx:pt idx="516">66.349999999999994</cx:pt>
          <cx:pt idx="517">66.349999999999994</cx:pt>
          <cx:pt idx="518">100</cx:pt>
          <cx:pt idx="519">100</cx:pt>
          <cx:pt idx="520">100</cx:pt>
          <cx:pt idx="521">100</cx:pt>
          <cx:pt idx="522">100</cx:pt>
          <cx:pt idx="523">100</cx:pt>
          <cx:pt idx="524">83.409999999999997</cx:pt>
          <cx:pt idx="525">76.299999999999997</cx:pt>
          <cx:pt idx="526">66.349999999999994</cx:pt>
          <cx:pt idx="527">100</cx:pt>
          <cx:pt idx="528">100</cx:pt>
          <cx:pt idx="529">33.649999999999999</cx:pt>
          <cx:pt idx="530">100</cx:pt>
          <cx:pt idx="531">100</cx:pt>
          <cx:pt idx="532">66.349999999999994</cx:pt>
          <cx:pt idx="533">66.349999999999994</cx:pt>
          <cx:pt idx="534">100</cx:pt>
          <cx:pt idx="535">66.349999999999994</cx:pt>
          <cx:pt idx="536">100</cx:pt>
          <cx:pt idx="537">100</cx:pt>
          <cx:pt idx="538">100</cx:pt>
          <cx:pt idx="539">100</cx:pt>
          <cx:pt idx="540">66.349999999999994</cx:pt>
          <cx:pt idx="541">49.759999999999998</cx:pt>
          <cx:pt idx="542">100</cx:pt>
          <cx:pt idx="543">66.349999999999994</cx:pt>
          <cx:pt idx="544">66.349999999999994</cx:pt>
          <cx:pt idx="545">66.349999999999994</cx:pt>
          <cx:pt idx="546">66.349999999999994</cx:pt>
          <cx:pt idx="547">100</cx:pt>
          <cx:pt idx="548">100</cx:pt>
          <cx:pt idx="549">100</cx:pt>
          <cx:pt idx="550">100</cx:pt>
          <cx:pt idx="551">100</cx:pt>
          <cx:pt idx="552">100</cx:pt>
          <cx:pt idx="553">100</cx:pt>
          <cx:pt idx="554">100</cx:pt>
          <cx:pt idx="555">66.349999999999994</cx:pt>
          <cx:pt idx="556">16.59</cx:pt>
          <cx:pt idx="557">16.59</cx:pt>
          <cx:pt idx="558">66.349999999999994</cx:pt>
          <cx:pt idx="559">100</cx:pt>
          <cx:pt idx="560">100</cx:pt>
          <cx:pt idx="561">100</cx:pt>
          <cx:pt idx="562">100</cx:pt>
          <cx:pt idx="563">66.349999999999994</cx:pt>
          <cx:pt idx="564">100</cx:pt>
          <cx:pt idx="565">100</cx:pt>
          <cx:pt idx="566">100</cx:pt>
          <cx:pt idx="567">100</cx:pt>
          <cx:pt idx="568">66.349999999999994</cx:pt>
          <cx:pt idx="569">100</cx:pt>
          <cx:pt idx="570">100</cx:pt>
          <cx:pt idx="571">100</cx:pt>
          <cx:pt idx="572">100</cx:pt>
          <cx:pt idx="573">33.649999999999999</cx:pt>
          <cx:pt idx="574">66.349999999999994</cx:pt>
          <cx:pt idx="575">100</cx:pt>
          <cx:pt idx="576">100</cx:pt>
          <cx:pt idx="577">100</cx:pt>
          <cx:pt idx="578">100</cx:pt>
          <cx:pt idx="579">100</cx:pt>
          <cx:pt idx="580">90.049999999999997</cx:pt>
          <cx:pt idx="581">73.459999999999994</cx:pt>
          <cx:pt idx="582">66.349999999999994</cx:pt>
          <cx:pt idx="583">100</cx:pt>
          <cx:pt idx="584">100</cx:pt>
          <cx:pt idx="585">100</cx:pt>
          <cx:pt idx="586">66.349999999999994</cx:pt>
          <cx:pt idx="587">100</cx:pt>
          <cx:pt idx="588">16.59</cx:pt>
          <cx:pt idx="589">100</cx:pt>
          <cx:pt idx="590">100</cx:pt>
          <cx:pt idx="591">100</cx:pt>
          <cx:pt idx="592">100</cx:pt>
          <cx:pt idx="593">100</cx:pt>
          <cx:pt idx="594">100</cx:pt>
          <cx:pt idx="595">100</cx:pt>
          <cx:pt idx="596">82.939999999999998</cx:pt>
          <cx:pt idx="597">66.349999999999994</cx:pt>
          <cx:pt idx="598">66.349999999999994</cx:pt>
          <cx:pt idx="599">100</cx:pt>
          <cx:pt idx="600">100</cx:pt>
          <cx:pt idx="601">100</cx:pt>
          <cx:pt idx="602">66.349999999999994</cx:pt>
          <cx:pt idx="603">66.349999999999994</cx:pt>
          <cx:pt idx="604">100</cx:pt>
          <cx:pt idx="605">66.349999999999994</cx:pt>
          <cx:pt idx="606">100</cx:pt>
          <cx:pt idx="607">100</cx:pt>
          <cx:pt idx="608">100</cx:pt>
          <cx:pt idx="609">100</cx:pt>
          <cx:pt idx="610">100</cx:pt>
          <cx:pt idx="611">100</cx:pt>
          <cx:pt idx="612">100</cx:pt>
          <cx:pt idx="613">82.939999999999998</cx:pt>
          <cx:pt idx="614">100</cx:pt>
          <cx:pt idx="615">90.049999999999997</cx:pt>
          <cx:pt idx="616">100</cx:pt>
          <cx:pt idx="617">100</cx:pt>
          <cx:pt idx="618">100</cx:pt>
          <cx:pt idx="619">66.349999999999994</cx:pt>
          <cx:pt idx="620">66.349999999999994</cx:pt>
          <cx:pt idx="621">100</cx:pt>
          <cx:pt idx="622">100</cx:pt>
          <cx:pt idx="623">100</cx:pt>
          <cx:pt idx="624">100</cx:pt>
          <cx:pt idx="625">100</cx:pt>
          <cx:pt idx="626">100</cx:pt>
          <cx:pt idx="627">83.409999999999997</cx:pt>
          <cx:pt idx="628">76.299999999999997</cx:pt>
          <cx:pt idx="629">66.349999999999994</cx:pt>
          <cx:pt idx="630">100</cx:pt>
          <cx:pt idx="631">100</cx:pt>
          <cx:pt idx="632">33.649999999999999</cx:pt>
          <cx:pt idx="633">100</cx:pt>
          <cx:pt idx="634">100</cx:pt>
          <cx:pt idx="635">66.349999999999994</cx:pt>
          <cx:pt idx="636">66.349999999999994</cx:pt>
          <cx:pt idx="637">100</cx:pt>
          <cx:pt idx="638">66.349999999999994</cx:pt>
          <cx:pt idx="639">100</cx:pt>
          <cx:pt idx="640">100</cx:pt>
          <cx:pt idx="641">100</cx:pt>
          <cx:pt idx="642">100</cx:pt>
          <cx:pt idx="643">66.349999999999994</cx:pt>
          <cx:pt idx="644">49.759999999999998</cx:pt>
          <cx:pt idx="645">100</cx:pt>
          <cx:pt idx="646">66.349999999999994</cx:pt>
          <cx:pt idx="647">66.349999999999994</cx:pt>
          <cx:pt idx="648">66.349999999999994</cx:pt>
          <cx:pt idx="649">66.349999999999994</cx:pt>
          <cx:pt idx="650">100</cx:pt>
          <cx:pt idx="651">100</cx:pt>
          <cx:pt idx="652">100</cx:pt>
          <cx:pt idx="653">100</cx:pt>
          <cx:pt idx="654">100</cx:pt>
          <cx:pt idx="655">100</cx:pt>
          <cx:pt idx="656">100</cx:pt>
          <cx:pt idx="657">100</cx:pt>
          <cx:pt idx="658">66.349999999999994</cx:pt>
          <cx:pt idx="659">16.59</cx:pt>
          <cx:pt idx="660">16.59</cx:pt>
          <cx:pt idx="661">66.349999999999994</cx:pt>
          <cx:pt idx="662">100</cx:pt>
          <cx:pt idx="663">100</cx:pt>
          <cx:pt idx="664">100</cx:pt>
          <cx:pt idx="665">100</cx:pt>
          <cx:pt idx="666">66.349999999999994</cx:pt>
          <cx:pt idx="667">100</cx:pt>
          <cx:pt idx="668">100</cx:pt>
          <cx:pt idx="669">100</cx:pt>
          <cx:pt idx="670">100</cx:pt>
          <cx:pt idx="671">66.349999999999994</cx:pt>
          <cx:pt idx="672">100</cx:pt>
          <cx:pt idx="673">100</cx:pt>
          <cx:pt idx="674">100</cx:pt>
          <cx:pt idx="675">100</cx:pt>
          <cx:pt idx="676">33.649999999999999</cx:pt>
          <cx:pt idx="677">66.349999999999994</cx:pt>
          <cx:pt idx="678">100</cx:pt>
          <cx:pt idx="679">100</cx:pt>
          <cx:pt idx="680">100</cx:pt>
          <cx:pt idx="681">100</cx:pt>
          <cx:pt idx="682">100</cx:pt>
          <cx:pt idx="683">90.049999999999997</cx:pt>
          <cx:pt idx="684">73.459999999999994</cx:pt>
          <cx:pt idx="685">66.349999999999994</cx:pt>
          <cx:pt idx="686">100</cx:pt>
          <cx:pt idx="687">100</cx:pt>
          <cx:pt idx="688">100</cx:pt>
          <cx:pt idx="689">66.349999999999994</cx:pt>
          <cx:pt idx="690">100</cx:pt>
          <cx:pt idx="691">16.59</cx:pt>
          <cx:pt idx="692">100</cx:pt>
          <cx:pt idx="693">100</cx:pt>
          <cx:pt idx="694">100</cx:pt>
          <cx:pt idx="695">100</cx:pt>
          <cx:pt idx="696">100</cx:pt>
          <cx:pt idx="697">100</cx:pt>
          <cx:pt idx="698">100</cx:pt>
          <cx:pt idx="699">82.939999999999998</cx:pt>
          <cx:pt idx="700">66.349999999999994</cx:pt>
          <cx:pt idx="701">66.349999999999994</cx:pt>
          <cx:pt idx="702">100</cx:pt>
          <cx:pt idx="703">100</cx:pt>
          <cx:pt idx="704">100</cx:pt>
          <cx:pt idx="705">66.349999999999994</cx:pt>
          <cx:pt idx="706">66.349999999999994</cx:pt>
          <cx:pt idx="707">100</cx:pt>
          <cx:pt idx="708">66.349999999999994</cx:pt>
          <cx:pt idx="709">100</cx:pt>
          <cx:pt idx="710">100</cx:pt>
          <cx:pt idx="711">100</cx:pt>
          <cx:pt idx="712">100</cx:pt>
          <cx:pt idx="713">100</cx:pt>
          <cx:pt idx="714">100</cx:pt>
          <cx:pt idx="715">100</cx:pt>
          <cx:pt idx="716">82.939999999999998</cx:pt>
          <cx:pt idx="717">100</cx:pt>
          <cx:pt idx="718">90.049999999999997</cx:pt>
          <cx:pt idx="719">100</cx:pt>
          <cx:pt idx="720">100</cx:pt>
          <cx:pt idx="721">100</cx:pt>
          <cx:pt idx="722">66.349999999999994</cx:pt>
          <cx:pt idx="723">66.349999999999994</cx:pt>
          <cx:pt idx="724">100</cx:pt>
          <cx:pt idx="725">100</cx:pt>
          <cx:pt idx="726">100</cx:pt>
          <cx:pt idx="727">100</cx:pt>
          <cx:pt idx="728">100</cx:pt>
          <cx:pt idx="729">100</cx:pt>
          <cx:pt idx="730">83.409999999999997</cx:pt>
          <cx:pt idx="731">76.299999999999997</cx:pt>
          <cx:pt idx="732">66.349999999999994</cx:pt>
          <cx:pt idx="733">100</cx:pt>
          <cx:pt idx="734">100</cx:pt>
          <cx:pt idx="735">33.649999999999999</cx:pt>
          <cx:pt idx="736">100</cx:pt>
          <cx:pt idx="737">100</cx:pt>
          <cx:pt idx="738">66.349999999999994</cx:pt>
          <cx:pt idx="739">66.349999999999994</cx:pt>
          <cx:pt idx="740">100</cx:pt>
          <cx:pt idx="741">66.349999999999994</cx:pt>
          <cx:pt idx="742">100</cx:pt>
          <cx:pt idx="743">100</cx:pt>
          <cx:pt idx="744">100</cx:pt>
          <cx:pt idx="745">100</cx:pt>
          <cx:pt idx="746">66.349999999999994</cx:pt>
          <cx:pt idx="747">49.759999999999998</cx:pt>
          <cx:pt idx="748">100</cx:pt>
          <cx:pt idx="749">66.349999999999994</cx:pt>
          <cx:pt idx="750">66.349999999999994</cx:pt>
          <cx:pt idx="751">66.349999999999994</cx:pt>
          <cx:pt idx="752">66.349999999999994</cx:pt>
          <cx:pt idx="753">100</cx:pt>
          <cx:pt idx="754">100</cx:pt>
          <cx:pt idx="755">100</cx:pt>
          <cx:pt idx="756">100</cx:pt>
          <cx:pt idx="757">100</cx:pt>
          <cx:pt idx="758">100</cx:pt>
          <cx:pt idx="759">100</cx:pt>
          <cx:pt idx="760">100</cx:pt>
          <cx:pt idx="761">66.349999999999994</cx:pt>
          <cx:pt idx="762">16.59</cx:pt>
          <cx:pt idx="763">16.59</cx:pt>
          <cx:pt idx="764">66.349999999999994</cx:pt>
          <cx:pt idx="765">100</cx:pt>
          <cx:pt idx="766">100</cx:pt>
          <cx:pt idx="767">100</cx:pt>
          <cx:pt idx="768">100</cx:pt>
          <cx:pt idx="769">66.349999999999994</cx:pt>
          <cx:pt idx="770">100</cx:pt>
          <cx:pt idx="771">100</cx:pt>
          <cx:pt idx="772">100</cx:pt>
          <cx:pt idx="773">100</cx:pt>
          <cx:pt idx="774">66.349999999999994</cx:pt>
          <cx:pt idx="775">100</cx:pt>
          <cx:pt idx="776">100</cx:pt>
          <cx:pt idx="777">100</cx:pt>
          <cx:pt idx="778">100</cx:pt>
          <cx:pt idx="779">33.649999999999999</cx:pt>
          <cx:pt idx="780">66.349999999999994</cx:pt>
          <cx:pt idx="781">100</cx:pt>
          <cx:pt idx="782">100</cx:pt>
          <cx:pt idx="783">100</cx:pt>
          <cx:pt idx="784">100</cx:pt>
          <cx:pt idx="785">100</cx:pt>
          <cx:pt idx="786">90.049999999999997</cx:pt>
          <cx:pt idx="787">73.459999999999994</cx:pt>
          <cx:pt idx="788">66.349999999999994</cx:pt>
          <cx:pt idx="789">100</cx:pt>
          <cx:pt idx="790">100</cx:pt>
          <cx:pt idx="791">100</cx:pt>
          <cx:pt idx="792">66.349999999999994</cx:pt>
          <cx:pt idx="793">100</cx:pt>
          <cx:pt idx="794">16.59</cx:pt>
          <cx:pt idx="795">100</cx:pt>
          <cx:pt idx="796">100</cx:pt>
          <cx:pt idx="797">100</cx:pt>
          <cx:pt idx="798">100</cx:pt>
          <cx:pt idx="799">100</cx:pt>
          <cx:pt idx="800">100</cx:pt>
          <cx:pt idx="801">100</cx:pt>
          <cx:pt idx="802">82.939999999999998</cx:pt>
          <cx:pt idx="803">66.349999999999994</cx:pt>
          <cx:pt idx="804">66.349999999999994</cx:pt>
          <cx:pt idx="805">100</cx:pt>
          <cx:pt idx="806">100</cx:pt>
          <cx:pt idx="807">100</cx:pt>
          <cx:pt idx="808">66.349999999999994</cx:pt>
          <cx:pt idx="809">66.349999999999994</cx:pt>
          <cx:pt idx="810">100</cx:pt>
          <cx:pt idx="811">66.349999999999994</cx:pt>
          <cx:pt idx="812">100</cx:pt>
          <cx:pt idx="813">100</cx:pt>
          <cx:pt idx="814">100</cx:pt>
          <cx:pt idx="815">100</cx:pt>
          <cx:pt idx="816">100</cx:pt>
          <cx:pt idx="817">100</cx:pt>
          <cx:pt idx="818">100</cx:pt>
          <cx:pt idx="819">82.939999999999998</cx:pt>
          <cx:pt idx="820">100</cx:pt>
          <cx:pt idx="821">90.049999999999997</cx:pt>
          <cx:pt idx="822">100</cx:pt>
          <cx:pt idx="823">100</cx:pt>
          <cx:pt idx="824">100</cx:pt>
          <cx:pt idx="825">66.349999999999994</cx:pt>
          <cx:pt idx="826">66.349999999999994</cx:pt>
          <cx:pt idx="827">100</cx:pt>
          <cx:pt idx="828">100</cx:pt>
          <cx:pt idx="829">100</cx:pt>
          <cx:pt idx="830">100</cx:pt>
          <cx:pt idx="831">100</cx:pt>
          <cx:pt idx="832">100</cx:pt>
          <cx:pt idx="833">83.409999999999997</cx:pt>
          <cx:pt idx="834">76.299999999999997</cx:pt>
          <cx:pt idx="835">66.349999999999994</cx:pt>
          <cx:pt idx="836">100</cx:pt>
          <cx:pt idx="837">100</cx:pt>
          <cx:pt idx="838">33.649999999999999</cx:pt>
          <cx:pt idx="839">100</cx:pt>
          <cx:pt idx="840">100</cx:pt>
          <cx:pt idx="841">66.349999999999994</cx:pt>
          <cx:pt idx="842">66.349999999999994</cx:pt>
          <cx:pt idx="843">100</cx:pt>
          <cx:pt idx="844">66.349999999999994</cx:pt>
          <cx:pt idx="845">100</cx:pt>
          <cx:pt idx="846">100</cx:pt>
          <cx:pt idx="847">100</cx:pt>
          <cx:pt idx="848">100</cx:pt>
          <cx:pt idx="849">66.349999999999994</cx:pt>
          <cx:pt idx="850">49.759999999999998</cx:pt>
          <cx:pt idx="851">100</cx:pt>
          <cx:pt idx="852">66.349999999999994</cx:pt>
          <cx:pt idx="853">66.349999999999994</cx:pt>
          <cx:pt idx="854">66.349999999999994</cx:pt>
          <cx:pt idx="855">66.349999999999994</cx:pt>
          <cx:pt idx="856">100</cx:pt>
          <cx:pt idx="857">100</cx:pt>
          <cx:pt idx="858">100</cx:pt>
          <cx:pt idx="859">100</cx:pt>
          <cx:pt idx="860">100</cx:pt>
          <cx:pt idx="861">100</cx:pt>
          <cx:pt idx="862">100</cx:pt>
          <cx:pt idx="863">100</cx:pt>
          <cx:pt idx="864">66.349999999999994</cx:pt>
          <cx:pt idx="865">16.59</cx:pt>
          <cx:pt idx="866">16.59</cx:pt>
          <cx:pt idx="867">66.349999999999994</cx:pt>
          <cx:pt idx="868">100</cx:pt>
          <cx:pt idx="869">100</cx:pt>
          <cx:pt idx="870">100</cx:pt>
          <cx:pt idx="871">100</cx:pt>
          <cx:pt idx="872">66.349999999999994</cx:pt>
          <cx:pt idx="873">100</cx:pt>
          <cx:pt idx="874">100</cx:pt>
          <cx:pt idx="875">100</cx:pt>
          <cx:pt idx="876">100</cx:pt>
          <cx:pt idx="877">66.349999999999994</cx:pt>
          <cx:pt idx="878">100</cx:pt>
          <cx:pt idx="879">100</cx:pt>
          <cx:pt idx="880">100</cx:pt>
          <cx:pt idx="881">100</cx:pt>
          <cx:pt idx="882">33.649999999999999</cx:pt>
          <cx:pt idx="883">66.349999999999994</cx:pt>
          <cx:pt idx="884">100</cx:pt>
          <cx:pt idx="885">100</cx:pt>
          <cx:pt idx="886">100</cx:pt>
          <cx:pt idx="887">100</cx:pt>
          <cx:pt idx="888">100</cx:pt>
          <cx:pt idx="889">90.049999999999997</cx:pt>
          <cx:pt idx="890">73.459999999999994</cx:pt>
          <cx:pt idx="891">66.349999999999994</cx:pt>
          <cx:pt idx="892">100</cx:pt>
          <cx:pt idx="893">100</cx:pt>
          <cx:pt idx="894">100</cx:pt>
          <cx:pt idx="895">66.349999999999994</cx:pt>
          <cx:pt idx="896">100</cx:pt>
          <cx:pt idx="897">16.59</cx:pt>
          <cx:pt idx="898">16.59</cx:pt>
        </cx:lvl>
      </cx:numDim>
    </cx:data>
    <cx:data id="4">
      <cx:numDim type="val">
        <cx:f>Sheet1!$E$2:$E$900</cx:f>
        <cx:lvl ptCount="899" formatCode="G/通用格式">
          <cx:pt idx="0">16.59</cx:pt>
          <cx:pt idx="1">82.939999999999998</cx:pt>
          <cx:pt idx="2">66.349999999999994</cx:pt>
          <cx:pt idx="3">66.349999999999994</cx:pt>
          <cx:pt idx="4">16.59</cx:pt>
          <cx:pt idx="5">16.59</cx:pt>
          <cx:pt idx="6">16.59</cx:pt>
          <cx:pt idx="7">66.349999999999994</cx:pt>
          <cx:pt idx="8">66.349999999999994</cx:pt>
          <cx:pt idx="9">16.59</cx:pt>
          <cx:pt idx="10">66.349999999999994</cx:pt>
          <cx:pt idx="11">16.59</cx:pt>
          <cx:pt idx="12">100</cx:pt>
          <cx:pt idx="13">100</cx:pt>
          <cx:pt idx="14">66.349999999999994</cx:pt>
          <cx:pt idx="15">100</cx:pt>
          <cx:pt idx="16">16.59</cx:pt>
          <cx:pt idx="17">82.939999999999998</cx:pt>
          <cx:pt idx="18">66.349999999999994</cx:pt>
          <cx:pt idx="19">66.349999999999994</cx:pt>
          <cx:pt idx="20">66.349999999999994</cx:pt>
          <cx:pt idx="21">100</cx:pt>
          <cx:pt idx="22">66.349999999999994</cx:pt>
          <cx:pt idx="23">66.349999999999994</cx:pt>
          <cx:pt idx="24">16.59</cx:pt>
          <cx:pt idx="25">76.299999999999997</cx:pt>
          <cx:pt idx="26">66.349999999999994</cx:pt>
          <cx:pt idx="27">16.59</cx:pt>
          <cx:pt idx="28">66.349999999999994</cx:pt>
          <cx:pt idx="29">16.59</cx:pt>
          <cx:pt idx="30">16.59</cx:pt>
          <cx:pt idx="31">16.59</cx:pt>
          <cx:pt idx="32">16.59</cx:pt>
          <cx:pt idx="33">66.349999999999994</cx:pt>
          <cx:pt idx="34">16.59</cx:pt>
          <cx:pt idx="35">16.59</cx:pt>
          <cx:pt idx="36">16.59</cx:pt>
          <cx:pt idx="37">16.59</cx:pt>
          <cx:pt idx="38">66.349999999999994</cx:pt>
          <cx:pt idx="39">66.349999999999994</cx:pt>
          <cx:pt idx="40">16.59</cx:pt>
          <cx:pt idx="41">66.349999999999994</cx:pt>
          <cx:pt idx="42">16.59</cx:pt>
          <cx:pt idx="43">76.299999999999997</cx:pt>
          <cx:pt idx="44">66.349999999999994</cx:pt>
          <cx:pt idx="45">16.59</cx:pt>
          <cx:pt idx="46">66.349999999999994</cx:pt>
          <cx:pt idx="47">16.59</cx:pt>
          <cx:pt idx="48">16.59</cx:pt>
          <cx:pt idx="49">16.59</cx:pt>
          <cx:pt idx="50">16.59</cx:pt>
          <cx:pt idx="51">66.349999999999994</cx:pt>
          <cx:pt idx="52">16.59</cx:pt>
          <cx:pt idx="53">16.59</cx:pt>
          <cx:pt idx="54">16.59</cx:pt>
          <cx:pt idx="55">16.59</cx:pt>
          <cx:pt idx="56">66.349999999999994</cx:pt>
          <cx:pt idx="57">66.349999999999994</cx:pt>
          <cx:pt idx="58">16.59</cx:pt>
          <cx:pt idx="59">66.349999999999994</cx:pt>
          <cx:pt idx="60">16.59</cx:pt>
          <cx:pt idx="61">66.349999999999994</cx:pt>
          <cx:pt idx="62">16.59</cx:pt>
          <cx:pt idx="63">66.349999999999994</cx:pt>
          <cx:pt idx="64">16.59</cx:pt>
          <cx:pt idx="65">66.349999999999994</cx:pt>
          <cx:pt idx="66">66.349999999999994</cx:pt>
          <cx:pt idx="67">66.349999999999994</cx:pt>
          <cx:pt idx="68">66.349999999999994</cx:pt>
          <cx:pt idx="69">16.59</cx:pt>
          <cx:pt idx="70">66.349999999999994</cx:pt>
          <cx:pt idx="71">66.349999999999994</cx:pt>
          <cx:pt idx="72">16.59</cx:pt>
          <cx:pt idx="73">66.349999999999994</cx:pt>
          <cx:pt idx="74">66.349999999999994</cx:pt>
          <cx:pt idx="75">16.59</cx:pt>
          <cx:pt idx="76">76.299999999999997</cx:pt>
          <cx:pt idx="77">66.349999999999994</cx:pt>
          <cx:pt idx="78">16.59</cx:pt>
          <cx:pt idx="79">66.349999999999994</cx:pt>
          <cx:pt idx="80">16.59</cx:pt>
          <cx:pt idx="81">16.59</cx:pt>
          <cx:pt idx="82">16.59</cx:pt>
          <cx:pt idx="83">16.59</cx:pt>
          <cx:pt idx="84">66.349999999999994</cx:pt>
          <cx:pt idx="85">16.59</cx:pt>
          <cx:pt idx="86">16.59</cx:pt>
          <cx:pt idx="87">16.59</cx:pt>
          <cx:pt idx="88">16.59</cx:pt>
          <cx:pt idx="89">66.349999999999994</cx:pt>
          <cx:pt idx="90">66.349999999999994</cx:pt>
          <cx:pt idx="91">66.349999999999994</cx:pt>
          <cx:pt idx="92">16.59</cx:pt>
          <cx:pt idx="93">16.59</cx:pt>
          <cx:pt idx="94">16.59</cx:pt>
          <cx:pt idx="95">16.59</cx:pt>
          <cx:pt idx="96">66.349999999999994</cx:pt>
          <cx:pt idx="97">16.59</cx:pt>
          <cx:pt idx="98">66.349999999999994</cx:pt>
          <cx:pt idx="99">16.59</cx:pt>
          <cx:pt idx="100">66.349999999999994</cx:pt>
          <cx:pt idx="101">66.349999999999994</cx:pt>
          <cx:pt idx="102">66.349999999999994</cx:pt>
          <cx:pt idx="103">66.349999999999994</cx:pt>
          <cx:pt idx="104">16.59</cx:pt>
          <cx:pt idx="105">66.349999999999994</cx:pt>
          <cx:pt idx="106">66.349999999999994</cx:pt>
          <cx:pt idx="107">16.59</cx:pt>
          <cx:pt idx="108">66.349999999999994</cx:pt>
          <cx:pt idx="109">66.349999999999994</cx:pt>
          <cx:pt idx="110">16.59</cx:pt>
          <cx:pt idx="111">76.299999999999997</cx:pt>
          <cx:pt idx="112">66.349999999999994</cx:pt>
          <cx:pt idx="113">16.59</cx:pt>
          <cx:pt idx="114">66.349999999999994</cx:pt>
          <cx:pt idx="115">16.59</cx:pt>
          <cx:pt idx="116">16.59</cx:pt>
          <cx:pt idx="117">16.59</cx:pt>
          <cx:pt idx="118">16.59</cx:pt>
          <cx:pt idx="119">66.349999999999994</cx:pt>
          <cx:pt idx="120">16.59</cx:pt>
          <cx:pt idx="121">16.59</cx:pt>
          <cx:pt idx="122">16.59</cx:pt>
          <cx:pt idx="123">16.59</cx:pt>
          <cx:pt idx="124">66.349999999999994</cx:pt>
          <cx:pt idx="125">66.349999999999994</cx:pt>
          <cx:pt idx="126">16.59</cx:pt>
          <cx:pt idx="127">66.349999999999994</cx:pt>
          <cx:pt idx="128">66.349999999999994</cx:pt>
          <cx:pt idx="129">66.349999999999994</cx:pt>
          <cx:pt idx="130">16.59</cx:pt>
          <cx:pt idx="131">16.59</cx:pt>
          <cx:pt idx="132">16.59</cx:pt>
          <cx:pt idx="133">16.59</cx:pt>
          <cx:pt idx="134">66.349999999999994</cx:pt>
          <cx:pt idx="135">16.59</cx:pt>
          <cx:pt idx="136">66.349999999999994</cx:pt>
          <cx:pt idx="137">66.349999999999994</cx:pt>
          <cx:pt idx="138">66.349999999999994</cx:pt>
          <cx:pt idx="139">66.349999999999994</cx:pt>
          <cx:pt idx="140">66.349999999999994</cx:pt>
          <cx:pt idx="141">66.349999999999994</cx:pt>
          <cx:pt idx="142">66.349999999999994</cx:pt>
          <cx:pt idx="143">66.349999999999994</cx:pt>
          <cx:pt idx="144">92.890000000000001</cx:pt>
          <cx:pt idx="145">76.299999999999997</cx:pt>
          <cx:pt idx="146">66.349999999999994</cx:pt>
          <cx:pt idx="147">66.349999999999994</cx:pt>
          <cx:pt idx="148">100</cx:pt>
          <cx:pt idx="149">66.349999999999994</cx:pt>
          <cx:pt idx="150">66.349999999999994</cx:pt>
          <cx:pt idx="151">66.349999999999994</cx:pt>
          <cx:pt idx="152">16.59</cx:pt>
          <cx:pt idx="153">16.59</cx:pt>
          <cx:pt idx="154">16.59</cx:pt>
          <cx:pt idx="155">16.59</cx:pt>
          <cx:pt idx="156">66.349999999999994</cx:pt>
          <cx:pt idx="157">66.349999999999994</cx:pt>
          <cx:pt idx="158">16.59</cx:pt>
          <cx:pt idx="159">66.349999999999994</cx:pt>
          <cx:pt idx="160">66.349999999999994</cx:pt>
          <cx:pt idx="161">66.349999999999994</cx:pt>
          <cx:pt idx="162">66.349999999999994</cx:pt>
          <cx:pt idx="163">66.349999999999994</cx:pt>
          <cx:pt idx="164">66.349999999999994</cx:pt>
          <cx:pt idx="165">66.349999999999994</cx:pt>
          <cx:pt idx="166">66.349999999999994</cx:pt>
          <cx:pt idx="167">66.349999999999994</cx:pt>
          <cx:pt idx="168">66.349999999999994</cx:pt>
          <cx:pt idx="169">66.349999999999994</cx:pt>
          <cx:pt idx="170">66.349999999999994</cx:pt>
          <cx:pt idx="171">66.349999999999994</cx:pt>
          <cx:pt idx="172">66.349999999999994</cx:pt>
          <cx:pt idx="173">66.349999999999994</cx:pt>
          <cx:pt idx="174">66.349999999999994</cx:pt>
          <cx:pt idx="175">66.349999999999994</cx:pt>
          <cx:pt idx="176">66.349999999999994</cx:pt>
          <cx:pt idx="177">66.349999999999994</cx:pt>
        </cx:lvl>
      </cx:numDim>
    </cx:data>
    <cx:data id="5">
      <cx:numDim type="val">
        <cx:f>Sheet1!$F$2:$F$900</cx:f>
        <cx:lvl ptCount="899" formatCode="G/通用格式">
          <cx:pt idx="0">66.349999999999994</cx:pt>
          <cx:pt idx="1">66.349999999999994</cx:pt>
          <cx:pt idx="2">100</cx:pt>
          <cx:pt idx="3">100</cx:pt>
          <cx:pt idx="4">100</cx:pt>
          <cx:pt idx="5">100</cx:pt>
          <cx:pt idx="6">100</cx:pt>
          <cx:pt idx="7">100</cx:pt>
          <cx:pt idx="8">83.409999999999997</cx:pt>
          <cx:pt idx="9">76.299999999999997</cx:pt>
          <cx:pt idx="10">66.349999999999994</cx:pt>
          <cx:pt idx="11">100</cx:pt>
          <cx:pt idx="12">100</cx:pt>
          <cx:pt idx="13">33.649999999999999</cx:pt>
          <cx:pt idx="14">100</cx:pt>
          <cx:pt idx="15">100</cx:pt>
          <cx:pt idx="16">66.349999999999994</cx:pt>
          <cx:pt idx="17">66.349999999999994</cx:pt>
          <cx:pt idx="18">100</cx:pt>
          <cx:pt idx="19">66.349999999999994</cx:pt>
          <cx:pt idx="20">100</cx:pt>
          <cx:pt idx="21">100</cx:pt>
          <cx:pt idx="22">100</cx:pt>
          <cx:pt idx="23">100</cx:pt>
          <cx:pt idx="24">66.349999999999994</cx:pt>
          <cx:pt idx="25">49.759999999999998</cx:pt>
          <cx:pt idx="26">100</cx:pt>
          <cx:pt idx="27">66.349999999999994</cx:pt>
          <cx:pt idx="28">66.349999999999994</cx:pt>
          <cx:pt idx="29">66.349999999999994</cx:pt>
          <cx:pt idx="30">66.349999999999994</cx:pt>
          <cx:pt idx="31">100</cx:pt>
          <cx:pt idx="32">100</cx:pt>
          <cx:pt idx="33">100</cx:pt>
          <cx:pt idx="34">100</cx:pt>
          <cx:pt idx="35">100</cx:pt>
          <cx:pt idx="36">100</cx:pt>
          <cx:pt idx="37">100</cx:pt>
          <cx:pt idx="38">100</cx:pt>
          <cx:pt idx="39">66.349999999999994</cx:pt>
          <cx:pt idx="40">16.59</cx:pt>
          <cx:pt idx="41">16.59</cx:pt>
          <cx:pt idx="42">66.349999999999994</cx:pt>
          <cx:pt idx="43">100</cx:pt>
          <cx:pt idx="44">100</cx:pt>
          <cx:pt idx="45">100</cx:pt>
          <cx:pt idx="46">100</cx:pt>
          <cx:pt idx="47">66.349999999999994</cx:pt>
          <cx:pt idx="48">100</cx:pt>
          <cx:pt idx="49">100</cx:pt>
          <cx:pt idx="50">100</cx:pt>
          <cx:pt idx="51">100</cx:pt>
          <cx:pt idx="52">66.349999999999994</cx:pt>
          <cx:pt idx="53">100</cx:pt>
          <cx:pt idx="54">100</cx:pt>
          <cx:pt idx="55">100</cx:pt>
          <cx:pt idx="56">100</cx:pt>
          <cx:pt idx="57">33.649999999999999</cx:pt>
          <cx:pt idx="58">66.349999999999994</cx:pt>
          <cx:pt idx="59">100</cx:pt>
          <cx:pt idx="60">100</cx:pt>
          <cx:pt idx="61">100</cx:pt>
          <cx:pt idx="62">100</cx:pt>
          <cx:pt idx="63">100</cx:pt>
          <cx:pt idx="64">90.049999999999997</cx:pt>
          <cx:pt idx="65">73.459999999999994</cx:pt>
          <cx:pt idx="66">66.349999999999994</cx:pt>
          <cx:pt idx="67">100</cx:pt>
          <cx:pt idx="68">100</cx:pt>
          <cx:pt idx="69">100</cx:pt>
          <cx:pt idx="70">66.349999999999994</cx:pt>
          <cx:pt idx="71">100</cx:pt>
          <cx:pt idx="72">16.59</cx:pt>
          <cx:pt idx="73">100</cx:pt>
          <cx:pt idx="74">100</cx:pt>
          <cx:pt idx="75">100</cx:pt>
          <cx:pt idx="76">100</cx:pt>
          <cx:pt idx="77">100</cx:pt>
          <cx:pt idx="78">100</cx:pt>
          <cx:pt idx="79">100</cx:pt>
          <cx:pt idx="80">82.939999999999998</cx:pt>
          <cx:pt idx="81">66.349999999999994</cx:pt>
          <cx:pt idx="82">66.349999999999994</cx:pt>
          <cx:pt idx="83">100</cx:pt>
          <cx:pt idx="84">100</cx:pt>
          <cx:pt idx="85">100</cx:pt>
          <cx:pt idx="86">66.349999999999994</cx:pt>
          <cx:pt idx="87">66.349999999999994</cx:pt>
          <cx:pt idx="88">100</cx:pt>
          <cx:pt idx="89">66.349999999999994</cx:pt>
          <cx:pt idx="90">100</cx:pt>
          <cx:pt idx="91">100</cx:pt>
          <cx:pt idx="92">100</cx:pt>
          <cx:pt idx="93">100</cx:pt>
          <cx:pt idx="94">100</cx:pt>
          <cx:pt idx="95">100</cx:pt>
          <cx:pt idx="96">100</cx:pt>
          <cx:pt idx="97">82.939999999999998</cx:pt>
          <cx:pt idx="98">100</cx:pt>
          <cx:pt idx="99">90.049999999999997</cx:pt>
          <cx:pt idx="100">100</cx:pt>
          <cx:pt idx="101">100</cx:pt>
          <cx:pt idx="102">100</cx:pt>
          <cx:pt idx="103">66.349999999999994</cx:pt>
          <cx:pt idx="104">66.349999999999994</cx:pt>
          <cx:pt idx="105">100</cx:pt>
          <cx:pt idx="106">100</cx:pt>
          <cx:pt idx="107">100</cx:pt>
          <cx:pt idx="108">100</cx:pt>
          <cx:pt idx="109">100</cx:pt>
          <cx:pt idx="110">100</cx:pt>
          <cx:pt idx="111">83.409999999999997</cx:pt>
          <cx:pt idx="112">76.299999999999997</cx:pt>
          <cx:pt idx="113">66.349999999999994</cx:pt>
          <cx:pt idx="114">100</cx:pt>
          <cx:pt idx="115">100</cx:pt>
          <cx:pt idx="116">33.649999999999999</cx:pt>
          <cx:pt idx="117">100</cx:pt>
          <cx:pt idx="118">100</cx:pt>
          <cx:pt idx="119">83.409999999999997</cx:pt>
          <cx:pt idx="120">83.409999999999997</cx:pt>
          <cx:pt idx="121">83.409999999999997</cx:pt>
          <cx:pt idx="122">83.409999999999997</cx:pt>
          <cx:pt idx="123">83.409999999999997</cx:pt>
          <cx:pt idx="124">66.349999999999994</cx:pt>
          <cx:pt idx="125">83.409999999999997</cx:pt>
          <cx:pt idx="126">83.409999999999997</cx:pt>
          <cx:pt idx="127">83.409999999999997</cx:pt>
          <cx:pt idx="128">83.409999999999997</cx:pt>
          <cx:pt idx="129">83.409999999999997</cx:pt>
          <cx:pt idx="130">83.409999999999997</cx:pt>
          <cx:pt idx="131">83.409999999999997</cx:pt>
          <cx:pt idx="132">83.409999999999997</cx:pt>
          <cx:pt idx="133">83.409999999999997</cx:pt>
          <cx:pt idx="134">83.409999999999997</cx:pt>
          <cx:pt idx="135">17.059999999999999</cx:pt>
          <cx:pt idx="136">33.649999999999999</cx:pt>
          <cx:pt idx="137">83.409999999999997</cx:pt>
          <cx:pt idx="138">83.409999999999997</cx:pt>
          <cx:pt idx="139">83.409999999999997</cx:pt>
          <cx:pt idx="140">83.409999999999997</cx:pt>
          <cx:pt idx="141">83.409999999999997</cx:pt>
          <cx:pt idx="142">16.59</cx:pt>
          <cx:pt idx="143">83.409999999999997</cx:pt>
          <cx:pt idx="144">66.819999999999993</cx:pt>
          <cx:pt idx="145">83.409999999999997</cx:pt>
          <cx:pt idx="146">66.349999999999994</cx:pt>
          <cx:pt idx="147">83.409999999999997</cx:pt>
          <cx:pt idx="148">83.409999999999997</cx:pt>
          <cx:pt idx="149">83.409999999999997</cx:pt>
          <cx:pt idx="150">83.409999999999997</cx:pt>
          <cx:pt idx="151">83.409999999999997</cx:pt>
          <cx:pt idx="152">83.409999999999997</cx:pt>
          <cx:pt idx="153">83.409999999999997</cx:pt>
          <cx:pt idx="154">83.409999999999997</cx:pt>
          <cx:pt idx="155">83.409999999999997</cx:pt>
          <cx:pt idx="156">33.649999999999999</cx:pt>
          <cx:pt idx="157">33.649999999999999</cx:pt>
          <cx:pt idx="158">83.409999999999997</cx:pt>
          <cx:pt idx="159">83.409999999999997</cx:pt>
          <cx:pt idx="160">83.409999999999997</cx:pt>
          <cx:pt idx="161">83.409999999999997</cx:pt>
          <cx:pt idx="162">100</cx:pt>
          <cx:pt idx="163">83.409999999999997</cx:pt>
          <cx:pt idx="164">83.409999999999997</cx:pt>
          <cx:pt idx="165">83.409999999999997</cx:pt>
          <cx:pt idx="166">83.409999999999997</cx:pt>
          <cx:pt idx="167">83.409999999999997</cx:pt>
          <cx:pt idx="168">83.409999999999997</cx:pt>
          <cx:pt idx="169">83.409999999999997</cx:pt>
          <cx:pt idx="170">83.409999999999997</cx:pt>
          <cx:pt idx="171">83.409999999999997</cx:pt>
          <cx:pt idx="172">16.59</cx:pt>
          <cx:pt idx="173">83.409999999999997</cx:pt>
          <cx:pt idx="174">83.409999999999997</cx:pt>
          <cx:pt idx="175">83.409999999999997</cx:pt>
          <cx:pt idx="176">83.409999999999997</cx:pt>
          <cx:pt idx="177">100</cx:pt>
          <cx:pt idx="178">83.409999999999997</cx:pt>
          <cx:pt idx="179">83.409999999999997</cx:pt>
          <cx:pt idx="180">83.409999999999997</cx:pt>
          <cx:pt idx="181">83.409999999999997</cx:pt>
          <cx:pt idx="182">83.409999999999997</cx:pt>
          <cx:pt idx="183">100</cx:pt>
          <cx:pt idx="184">83.409999999999997</cx:pt>
          <cx:pt idx="185">83.409999999999997</cx:pt>
          <cx:pt idx="186">83.409999999999997</cx:pt>
          <cx:pt idx="187">83.409999999999997</cx:pt>
          <cx:pt idx="188">83.409999999999997</cx:pt>
          <cx:pt idx="189">100</cx:pt>
          <cx:pt idx="190">100</cx:pt>
          <cx:pt idx="191">100</cx:pt>
          <cx:pt idx="192">100</cx:pt>
          <cx:pt idx="193">66.349999999999994</cx:pt>
          <cx:pt idx="194">100</cx:pt>
          <cx:pt idx="195">100</cx:pt>
          <cx:pt idx="196">100</cx:pt>
          <cx:pt idx="197">100</cx:pt>
          <cx:pt idx="198">66.349999999999994</cx:pt>
          <cx:pt idx="199">100</cx:pt>
          <cx:pt idx="200">100</cx:pt>
          <cx:pt idx="201">100</cx:pt>
          <cx:pt idx="202">100</cx:pt>
          <cx:pt idx="203">33.649999999999999</cx:pt>
          <cx:pt idx="204">66.349999999999994</cx:pt>
          <cx:pt idx="205">100</cx:pt>
          <cx:pt idx="206">100</cx:pt>
          <cx:pt idx="207">100</cx:pt>
          <cx:pt idx="208">100</cx:pt>
          <cx:pt idx="209">100</cx:pt>
          <cx:pt idx="210">90.049999999999997</cx:pt>
          <cx:pt idx="211">73.459999999999994</cx:pt>
          <cx:pt idx="212">66.349999999999994</cx:pt>
          <cx:pt idx="213">100</cx:pt>
          <cx:pt idx="214">100</cx:pt>
          <cx:pt idx="215">100</cx:pt>
          <cx:pt idx="216">66.349999999999994</cx:pt>
          <cx:pt idx="217">100</cx:pt>
          <cx:pt idx="218">16.59</cx:pt>
          <cx:pt idx="219">100</cx:pt>
          <cx:pt idx="220">100</cx:pt>
          <cx:pt idx="221">100</cx:pt>
          <cx:pt idx="222">100</cx:pt>
          <cx:pt idx="223">100</cx:pt>
          <cx:pt idx="224">100</cx:pt>
          <cx:pt idx="225">100</cx:pt>
          <cx:pt idx="226">82.939999999999998</cx:pt>
          <cx:pt idx="227">66.349999999999994</cx:pt>
          <cx:pt idx="228">66.349999999999994</cx:pt>
          <cx:pt idx="229">100</cx:pt>
          <cx:pt idx="230">100</cx:pt>
          <cx:pt idx="231">66.349999999999994</cx:pt>
          <cx:pt idx="232">100</cx:pt>
          <cx:pt idx="233">100</cx:pt>
          <cx:pt idx="234">100</cx:pt>
          <cx:pt idx="235">100</cx:pt>
          <cx:pt idx="236">100</cx:pt>
          <cx:pt idx="237">100</cx:pt>
          <cx:pt idx="238">100</cx:pt>
          <cx:pt idx="239">82.939999999999998</cx:pt>
          <cx:pt idx="240">100</cx:pt>
          <cx:pt idx="241">90.049999999999997</cx:pt>
          <cx:pt idx="242">100</cx:pt>
          <cx:pt idx="243">100</cx:pt>
          <cx:pt idx="244">100</cx:pt>
          <cx:pt idx="245">66.349999999999994</cx:pt>
          <cx:pt idx="246">66.349999999999994</cx:pt>
          <cx:pt idx="247">100</cx:pt>
          <cx:pt idx="248">100</cx:pt>
          <cx:pt idx="249">100</cx:pt>
          <cx:pt idx="250">100</cx:pt>
          <cx:pt idx="251">100</cx:pt>
          <cx:pt idx="252">100</cx:pt>
          <cx:pt idx="253">83.409999999999997</cx:pt>
          <cx:pt idx="254">76.299999999999997</cx:pt>
          <cx:pt idx="255">66.349999999999994</cx:pt>
          <cx:pt idx="256">100</cx:pt>
          <cx:pt idx="257">100</cx:pt>
          <cx:pt idx="258">33.649999999999999</cx:pt>
          <cx:pt idx="259">100</cx:pt>
          <cx:pt idx="260">100</cx:pt>
          <cx:pt idx="261">100</cx:pt>
          <cx:pt idx="262">100</cx:pt>
          <cx:pt idx="263">100</cx:pt>
          <cx:pt idx="264">100</cx:pt>
          <cx:pt idx="265">100</cx:pt>
          <cx:pt idx="266">100</cx:pt>
          <cx:pt idx="267">100</cx:pt>
          <cx:pt idx="268">100</cx:pt>
          <cx:pt idx="269">100</cx:pt>
          <cx:pt idx="270">100</cx:pt>
          <cx:pt idx="271">100</cx:pt>
          <cx:pt idx="272">100</cx:pt>
          <cx:pt idx="273">100</cx:pt>
          <cx:pt idx="274">100</cx:pt>
          <cx:pt idx="275">100</cx:pt>
          <cx:pt idx="276">100</cx:pt>
          <cx:pt idx="277">100</cx:pt>
          <cx:pt idx="278">100</cx:pt>
          <cx:pt idx="279">100</cx:pt>
          <cx:pt idx="280">100</cx:pt>
          <cx:pt idx="281">100</cx:pt>
          <cx:pt idx="282">100</cx:pt>
          <cx:pt idx="283">100</cx:pt>
          <cx:pt idx="284">100</cx:pt>
          <cx:pt idx="285">100</cx:pt>
          <cx:pt idx="286">100</cx:pt>
          <cx:pt idx="287">100</cx:pt>
          <cx:pt idx="288">100</cx:pt>
          <cx:pt idx="289">100</cx:pt>
          <cx:pt idx="290">100</cx:pt>
          <cx:pt idx="291">23.699999999999999</cx:pt>
          <cx:pt idx="292">100</cx:pt>
          <cx:pt idx="293">83.409999999999997</cx:pt>
          <cx:pt idx="294">83.409999999999997</cx:pt>
          <cx:pt idx="295">83.409999999999997</cx:pt>
          <cx:pt idx="296">83.409999999999997</cx:pt>
          <cx:pt idx="297">83.409999999999997</cx:pt>
          <cx:pt idx="298">83.409999999999997</cx:pt>
          <cx:pt idx="299">83.409999999999997</cx:pt>
          <cx:pt idx="300">83.409999999999997</cx:pt>
          <cx:pt idx="301">83.409999999999997</cx:pt>
          <cx:pt idx="302">83.409999999999997</cx:pt>
          <cx:pt idx="303">83.409999999999997</cx:pt>
          <cx:pt idx="304">100</cx:pt>
          <cx:pt idx="305">100</cx:pt>
          <cx:pt idx="306">100</cx:pt>
          <cx:pt idx="307">100</cx:pt>
          <cx:pt idx="308">100</cx:pt>
          <cx:pt idx="309">100</cx:pt>
          <cx:pt idx="310">100</cx:pt>
          <cx:pt idx="311">100</cx:pt>
          <cx:pt idx="312">100</cx:pt>
          <cx:pt idx="313">100</cx:pt>
          <cx:pt idx="314">100</cx:pt>
          <cx:pt idx="315">100</cx:pt>
          <cx:pt idx="316">100</cx:pt>
          <cx:pt idx="317">100</cx:pt>
          <cx:pt idx="318">100</cx:pt>
          <cx:pt idx="319">100</cx:pt>
          <cx:pt idx="320">100</cx:pt>
          <cx:pt idx="321">100</cx:pt>
          <cx:pt idx="322">100</cx:pt>
          <cx:pt idx="323">100</cx:pt>
          <cx:pt idx="324">100</cx:pt>
          <cx:pt idx="325">100</cx:pt>
          <cx:pt idx="326">100</cx:pt>
          <cx:pt idx="327">100</cx:pt>
          <cx:pt idx="328">100</cx:pt>
          <cx:pt idx="329">100</cx:pt>
          <cx:pt idx="330">100</cx:pt>
          <cx:pt idx="331">100</cx:pt>
          <cx:pt idx="332">100</cx:pt>
          <cx:pt idx="333">100</cx:pt>
          <cx:pt idx="334">100</cx:pt>
          <cx:pt idx="335">100</cx:pt>
          <cx:pt idx="336">100</cx:pt>
          <cx:pt idx="337">100</cx:pt>
          <cx:pt idx="338">100</cx:pt>
          <cx:pt idx="339">100</cx:pt>
          <cx:pt idx="340">100</cx:pt>
          <cx:pt idx="341">100</cx:pt>
          <cx:pt idx="342">100</cx:pt>
          <cx:pt idx="343">100</cx:pt>
          <cx:pt idx="344">100</cx:pt>
          <cx:pt idx="345">100</cx:pt>
          <cx:pt idx="346">100</cx:pt>
          <cx:pt idx="347">100</cx:pt>
          <cx:pt idx="348">100</cx:pt>
          <cx:pt idx="349">100</cx:pt>
          <cx:pt idx="350">100</cx:pt>
          <cx:pt idx="351">100</cx:pt>
          <cx:pt idx="352">100</cx:pt>
          <cx:pt idx="353">100</cx:pt>
          <cx:pt idx="354">100</cx:pt>
          <cx:pt idx="355">100</cx:pt>
          <cx:pt idx="356">100</cx:pt>
          <cx:pt idx="357">100</cx:pt>
          <cx:pt idx="358">16.59</cx:pt>
          <cx:pt idx="359">66.349999999999994</cx:pt>
          <cx:pt idx="360">100</cx:pt>
          <cx:pt idx="361">100</cx:pt>
          <cx:pt idx="362">100</cx:pt>
          <cx:pt idx="363">100</cx:pt>
          <cx:pt idx="364">66.349999999999994</cx:pt>
          <cx:pt idx="365">100</cx:pt>
          <cx:pt idx="366">100</cx:pt>
          <cx:pt idx="367">100</cx:pt>
          <cx:pt idx="368">100</cx:pt>
          <cx:pt idx="369">66.349999999999994</cx:pt>
          <cx:pt idx="370">100</cx:pt>
          <cx:pt idx="371">100</cx:pt>
          <cx:pt idx="372">100</cx:pt>
          <cx:pt idx="373">100</cx:pt>
          <cx:pt idx="374">33.649999999999999</cx:pt>
          <cx:pt idx="375">66.349999999999994</cx:pt>
          <cx:pt idx="376">100</cx:pt>
          <cx:pt idx="377">100</cx:pt>
          <cx:pt idx="378">100</cx:pt>
          <cx:pt idx="379">100</cx:pt>
          <cx:pt idx="380">100</cx:pt>
          <cx:pt idx="381">90.049999999999997</cx:pt>
          <cx:pt idx="382">73.459999999999994</cx:pt>
          <cx:pt idx="383">66.349999999999994</cx:pt>
          <cx:pt idx="384">100</cx:pt>
          <cx:pt idx="385">100</cx:pt>
          <cx:pt idx="386">100</cx:pt>
          <cx:pt idx="387">66.349999999999994</cx:pt>
          <cx:pt idx="388">100</cx:pt>
          <cx:pt idx="389">16.59</cx:pt>
          <cx:pt idx="390">100</cx:pt>
          <cx:pt idx="391">100</cx:pt>
          <cx:pt idx="392">100</cx:pt>
          <cx:pt idx="393">100</cx:pt>
          <cx:pt idx="394">100</cx:pt>
          <cx:pt idx="395">100</cx:pt>
          <cx:pt idx="396">100</cx:pt>
          <cx:pt idx="397">82.939999999999998</cx:pt>
          <cx:pt idx="398">66.349999999999994</cx:pt>
          <cx:pt idx="399">66.349999999999994</cx:pt>
          <cx:pt idx="400">100</cx:pt>
          <cx:pt idx="401">100</cx:pt>
          <cx:pt idx="402">100</cx:pt>
          <cx:pt idx="403">100</cx:pt>
          <cx:pt idx="404">100</cx:pt>
          <cx:pt idx="405">100</cx:pt>
          <cx:pt idx="406">100</cx:pt>
          <cx:pt idx="407">100</cx:pt>
          <cx:pt idx="408">100</cx:pt>
          <cx:pt idx="409">100</cx:pt>
          <cx:pt idx="410">100</cx:pt>
          <cx:pt idx="411">100</cx:pt>
          <cx:pt idx="412">100</cx:pt>
          <cx:pt idx="413">100</cx:pt>
          <cx:pt idx="414">100</cx:pt>
          <cx:pt idx="415">100</cx:pt>
          <cx:pt idx="416">100</cx:pt>
          <cx:pt idx="417">100</cx:pt>
          <cx:pt idx="418">100</cx:pt>
          <cx:pt idx="419">100</cx:pt>
          <cx:pt idx="420">100</cx:pt>
          <cx:pt idx="421">100</cx:pt>
          <cx:pt idx="422">100</cx:pt>
          <cx:pt idx="423">100</cx:pt>
          <cx:pt idx="424">100</cx:pt>
          <cx:pt idx="425">100</cx:pt>
          <cx:pt idx="426">100</cx:pt>
          <cx:pt idx="427">100</cx:pt>
          <cx:pt idx="428">100</cx:pt>
          <cx:pt idx="429">100</cx:pt>
          <cx:pt idx="430">100</cx:pt>
          <cx:pt idx="431">100</cx:pt>
          <cx:pt idx="432">100</cx:pt>
          <cx:pt idx="433">100</cx:pt>
          <cx:pt idx="434">100</cx:pt>
          <cx:pt idx="435">100</cx:pt>
          <cx:pt idx="436">100</cx:pt>
          <cx:pt idx="437">100</cx:pt>
          <cx:pt idx="438">100</cx:pt>
          <cx:pt idx="439">100</cx:pt>
          <cx:pt idx="440">100</cx:pt>
          <cx:pt idx="441">100</cx:pt>
          <cx:pt idx="442">100</cx:pt>
          <cx:pt idx="443">100</cx:pt>
          <cx:pt idx="444">100</cx:pt>
          <cx:pt idx="445">100</cx:pt>
          <cx:pt idx="446">100</cx:pt>
          <cx:pt idx="447">100</cx:pt>
          <cx:pt idx="448">100</cx:pt>
          <cx:pt idx="449">100</cx:pt>
          <cx:pt idx="450">100</cx:pt>
          <cx:pt idx="451">100</cx:pt>
          <cx:pt idx="452">100</cx:pt>
          <cx:pt idx="453">100</cx:pt>
          <cx:pt idx="454">100</cx:pt>
          <cx:pt idx="455">100</cx:pt>
          <cx:pt idx="456">100</cx:pt>
          <cx:pt idx="457">100</cx:pt>
          <cx:pt idx="458">100</cx:pt>
          <cx:pt idx="459">100</cx:pt>
          <cx:pt idx="460">100</cx:pt>
          <cx:pt idx="461">100</cx:pt>
          <cx:pt idx="462">100</cx:pt>
          <cx:pt idx="463">100</cx:pt>
          <cx:pt idx="464">100</cx:pt>
          <cx:pt idx="465">100</cx:pt>
          <cx:pt idx="466">100</cx:pt>
          <cx:pt idx="467">100</cx:pt>
          <cx:pt idx="468">100</cx:pt>
          <cx:pt idx="469">100</cx:pt>
          <cx:pt idx="470">100</cx:pt>
          <cx:pt idx="471">100</cx:pt>
          <cx:pt idx="472">100</cx:pt>
          <cx:pt idx="473">100</cx:pt>
          <cx:pt idx="474">100</cx:pt>
          <cx:pt idx="475">100</cx:pt>
          <cx:pt idx="476">100</cx:pt>
          <cx:pt idx="477">100</cx:pt>
          <cx:pt idx="478">100</cx:pt>
          <cx:pt idx="479">100</cx:pt>
          <cx:pt idx="480">100</cx:pt>
          <cx:pt idx="481">100</cx:pt>
          <cx:pt idx="482">100</cx:pt>
          <cx:pt idx="483">100</cx:pt>
          <cx:pt idx="484">100</cx:pt>
          <cx:pt idx="485">100</cx:pt>
          <cx:pt idx="486">100</cx:pt>
          <cx:pt idx="487">100</cx:pt>
          <cx:pt idx="488">100</cx:pt>
          <cx:pt idx="489">100</cx:pt>
          <cx:pt idx="490">100</cx:pt>
          <cx:pt idx="491">100</cx:pt>
          <cx:pt idx="492">100</cx:pt>
          <cx:pt idx="493">100</cx:pt>
          <cx:pt idx="494">100</cx:pt>
          <cx:pt idx="495">100</cx:pt>
          <cx:pt idx="496">100</cx:pt>
          <cx:pt idx="497">100</cx:pt>
          <cx:pt idx="498">100</cx:pt>
          <cx:pt idx="499">100</cx:pt>
          <cx:pt idx="500">100</cx:pt>
          <cx:pt idx="501">100</cx:pt>
          <cx:pt idx="502">100</cx:pt>
          <cx:pt idx="503">100</cx:pt>
          <cx:pt idx="504">100</cx:pt>
          <cx:pt idx="505">100</cx:pt>
          <cx:pt idx="506">100</cx:pt>
          <cx:pt idx="507">100</cx:pt>
          <cx:pt idx="508">100</cx:pt>
          <cx:pt idx="509">100</cx:pt>
          <cx:pt idx="510">100</cx:pt>
          <cx:pt idx="511">100</cx:pt>
          <cx:pt idx="512">100</cx:pt>
          <cx:pt idx="513">100</cx:pt>
          <cx:pt idx="514">100</cx:pt>
          <cx:pt idx="515">100</cx:pt>
          <cx:pt idx="516">100</cx:pt>
          <cx:pt idx="517">100</cx:pt>
          <cx:pt idx="518">100</cx:pt>
          <cx:pt idx="519">100</cx:pt>
          <cx:pt idx="520">100</cx:pt>
          <cx:pt idx="521">100</cx:pt>
          <cx:pt idx="522">100</cx:pt>
          <cx:pt idx="523">100</cx:pt>
          <cx:pt idx="524">100</cx:pt>
          <cx:pt idx="525">100</cx:pt>
          <cx:pt idx="526">100</cx:pt>
          <cx:pt idx="527">100</cx:pt>
          <cx:pt idx="528">100</cx:pt>
          <cx:pt idx="529">100</cx:pt>
          <cx:pt idx="530">100</cx:pt>
          <cx:pt idx="531">100</cx:pt>
          <cx:pt idx="532">100</cx:pt>
          <cx:pt idx="533">100</cx:pt>
          <cx:pt idx="534">100</cx:pt>
          <cx:pt idx="535">100</cx:pt>
          <cx:pt idx="536">83.409999999999997</cx:pt>
          <cx:pt idx="537">76.299999999999997</cx:pt>
          <cx:pt idx="538">66.349999999999994</cx:pt>
          <cx:pt idx="539">100</cx:pt>
          <cx:pt idx="540">100</cx:pt>
          <cx:pt idx="541">33.649999999999999</cx:pt>
          <cx:pt idx="542">100</cx:pt>
          <cx:pt idx="543">100</cx:pt>
          <cx:pt idx="544">66.349999999999994</cx:pt>
          <cx:pt idx="545">66.349999999999994</cx:pt>
          <cx:pt idx="546">100</cx:pt>
          <cx:pt idx="547">66.349999999999994</cx:pt>
          <cx:pt idx="548">100</cx:pt>
          <cx:pt idx="549">100</cx:pt>
          <cx:pt idx="550">100</cx:pt>
          <cx:pt idx="551">100</cx:pt>
          <cx:pt idx="552">100</cx:pt>
          <cx:pt idx="553">100</cx:pt>
          <cx:pt idx="554">100</cx:pt>
          <cx:pt idx="555">100</cx:pt>
          <cx:pt idx="556">66.349999999999994</cx:pt>
          <cx:pt idx="557">100</cx:pt>
          <cx:pt idx="558">100</cx:pt>
          <cx:pt idx="559">100</cx:pt>
          <cx:pt idx="560">100</cx:pt>
          <cx:pt idx="561">66.349999999999994</cx:pt>
          <cx:pt idx="562">100</cx:pt>
          <cx:pt idx="563">100</cx:pt>
          <cx:pt idx="564">100</cx:pt>
          <cx:pt idx="565">100</cx:pt>
          <cx:pt idx="566">33.649999999999999</cx:pt>
          <cx:pt idx="567">66.349999999999994</cx:pt>
          <cx:pt idx="568">100</cx:pt>
          <cx:pt idx="569">100</cx:pt>
          <cx:pt idx="570">100</cx:pt>
          <cx:pt idx="571">100</cx:pt>
          <cx:pt idx="572">100</cx:pt>
          <cx:pt idx="573">90.049999999999997</cx:pt>
          <cx:pt idx="574">73.459999999999994</cx:pt>
          <cx:pt idx="575">66.349999999999994</cx:pt>
          <cx:pt idx="576">100</cx:pt>
          <cx:pt idx="577">100</cx:pt>
          <cx:pt idx="578">100</cx:pt>
          <cx:pt idx="579">66.349999999999994</cx:pt>
          <cx:pt idx="580">100</cx:pt>
          <cx:pt idx="581">16.59</cx:pt>
          <cx:pt idx="582">100</cx:pt>
          <cx:pt idx="583">100</cx:pt>
          <cx:pt idx="584">100</cx:pt>
          <cx:pt idx="585">100</cx:pt>
          <cx:pt idx="586">100</cx:pt>
          <cx:pt idx="587">66.349999999999994</cx:pt>
          <cx:pt idx="588">100</cx:pt>
          <cx:pt idx="589">100</cx:pt>
          <cx:pt idx="590">100</cx:pt>
          <cx:pt idx="591">100</cx:pt>
          <cx:pt idx="592">66.349999999999994</cx:pt>
          <cx:pt idx="593">100</cx:pt>
          <cx:pt idx="594">100</cx:pt>
          <cx:pt idx="595">100</cx:pt>
          <cx:pt idx="596">100</cx:pt>
          <cx:pt idx="597">33.649999999999999</cx:pt>
          <cx:pt idx="598">66.349999999999994</cx:pt>
          <cx:pt idx="599">100</cx:pt>
          <cx:pt idx="600">100</cx:pt>
          <cx:pt idx="601">100</cx:pt>
          <cx:pt idx="602">100</cx:pt>
          <cx:pt idx="603">100</cx:pt>
          <cx:pt idx="604">90.049999999999997</cx:pt>
          <cx:pt idx="605">73.459999999999994</cx:pt>
        </cx:lvl>
      </cx:numDim>
    </cx:data>
    <cx:data id="6">
      <cx:numDim type="val">
        <cx:f>Sheet1!$G$2:$G$900</cx:f>
        <cx:lvl ptCount="899" formatCode="G/通用格式">
          <cx:pt idx="0">16.59</cx:pt>
          <cx:pt idx="1">16.59</cx:pt>
          <cx:pt idx="2">16.59</cx:pt>
          <cx:pt idx="3">16.59</cx:pt>
          <cx:pt idx="4">16.59</cx:pt>
          <cx:pt idx="5">23.699999999999999</cx:pt>
          <cx:pt idx="6">23.699999999999999</cx:pt>
          <cx:pt idx="7">66.349999999999994</cx:pt>
          <cx:pt idx="8">66.349999999999994</cx:pt>
          <cx:pt idx="9">66.349999999999994</cx:pt>
          <cx:pt idx="10">66.349999999999994</cx:pt>
          <cx:pt idx="11">66.349999999999994</cx:pt>
          <cx:pt idx="12">66.349999999999994</cx:pt>
          <cx:pt idx="13">66.349999999999994</cx:pt>
          <cx:pt idx="14">66.349999999999994</cx:pt>
          <cx:pt idx="15">66.349999999999994</cx:pt>
          <cx:pt idx="16">16.59</cx:pt>
          <cx:pt idx="17">100</cx:pt>
          <cx:pt idx="18">16.59</cx:pt>
          <cx:pt idx="19">66.349999999999994</cx:pt>
          <cx:pt idx="20">66.349999999999994</cx:pt>
          <cx:pt idx="21">16.59</cx:pt>
          <cx:pt idx="22">66.349999999999994</cx:pt>
          <cx:pt idx="23">66.349999999999994</cx:pt>
          <cx:pt idx="24">82.939999999999998</cx:pt>
          <cx:pt idx="25">66.349999999999994</cx:pt>
          <cx:pt idx="26">66.349999999999994</cx:pt>
          <cx:pt idx="27">16.59</cx:pt>
          <cx:pt idx="28">16.59</cx:pt>
          <cx:pt idx="29">16.59</cx:pt>
          <cx:pt idx="30">66.349999999999994</cx:pt>
          <cx:pt idx="31">66.349999999999994</cx:pt>
          <cx:pt idx="32">16.59</cx:pt>
          <cx:pt idx="33">66.349999999999994</cx:pt>
          <cx:pt idx="34">16.59</cx:pt>
          <cx:pt idx="35">16.59</cx:pt>
          <cx:pt idx="36">66.349999999999994</cx:pt>
          <cx:pt idx="37">16.59</cx:pt>
          <cx:pt idx="38">16.59</cx:pt>
          <cx:pt idx="39">16.59</cx:pt>
          <cx:pt idx="40">16.59</cx:pt>
          <cx:pt idx="41">66.349999999999994</cx:pt>
          <cx:pt idx="42">16.59</cx:pt>
          <cx:pt idx="43">16.59</cx:pt>
          <cx:pt idx="44">16.59</cx:pt>
          <cx:pt idx="45">16.59</cx:pt>
          <cx:pt idx="46">66.349999999999994</cx:pt>
          <cx:pt idx="47">66.349999999999994</cx:pt>
          <cx:pt idx="48">16.59</cx:pt>
          <cx:pt idx="49">66.349999999999994</cx:pt>
          <cx:pt idx="50">16.59</cx:pt>
          <cx:pt idx="51">76.299999999999997</cx:pt>
          <cx:pt idx="52">66.349999999999994</cx:pt>
          <cx:pt idx="53">16.59</cx:pt>
          <cx:pt idx="54">66.349999999999994</cx:pt>
          <cx:pt idx="55">16.59</cx:pt>
          <cx:pt idx="56">16.59</cx:pt>
          <cx:pt idx="57">16.59</cx:pt>
          <cx:pt idx="58">66.349999999999994</cx:pt>
          <cx:pt idx="59">16.59</cx:pt>
          <cx:pt idx="60">16.59</cx:pt>
          <cx:pt idx="61">16.59</cx:pt>
          <cx:pt idx="62">16.59</cx:pt>
          <cx:pt idx="63">66.349999999999994</cx:pt>
          <cx:pt idx="64">66.349999999999994</cx:pt>
          <cx:pt idx="65">16.59</cx:pt>
          <cx:pt idx="66">66.349999999999994</cx:pt>
          <cx:pt idx="67">16.59</cx:pt>
          <cx:pt idx="68">66.349999999999994</cx:pt>
          <cx:pt idx="69">16.59</cx:pt>
          <cx:pt idx="70">16.59</cx:pt>
          <cx:pt idx="71">16.59</cx:pt>
          <cx:pt idx="72">16.59</cx:pt>
          <cx:pt idx="73">66.349999999999994</cx:pt>
          <cx:pt idx="74">16.59</cx:pt>
          <cx:pt idx="75">66.349999999999994</cx:pt>
          <cx:pt idx="76">16.59</cx:pt>
          <cx:pt idx="77">66.349999999999994</cx:pt>
          <cx:pt idx="78">66.349999999999994</cx:pt>
          <cx:pt idx="79">66.349999999999994</cx:pt>
          <cx:pt idx="80">16.59</cx:pt>
          <cx:pt idx="81">66.349999999999994</cx:pt>
          <cx:pt idx="82">16.59</cx:pt>
          <cx:pt idx="83">76.299999999999997</cx:pt>
        </cx:lvl>
      </cx:numDim>
    </cx:data>
    <cx:data id="7">
      <cx:numDim type="val">
        <cx:f>Sheet1!$H$2:$H$900</cx:f>
        <cx:lvl ptCount="899" formatCode="G/通用格式">
          <cx:pt idx="0">83.409999999999997</cx:pt>
          <cx:pt idx="1">83.409999999999997</cx:pt>
          <cx:pt idx="2">83.409999999999997</cx:pt>
          <cx:pt idx="3">83.409999999999997</cx:pt>
          <cx:pt idx="4">83.409999999999997</cx:pt>
          <cx:pt idx="5">83.409999999999997</cx:pt>
          <cx:pt idx="6">66.349999999999994</cx:pt>
          <cx:pt idx="7">83.409999999999997</cx:pt>
          <cx:pt idx="8">83.409999999999997</cx:pt>
          <cx:pt idx="9">83.409999999999997</cx:pt>
          <cx:pt idx="10">83.409999999999997</cx:pt>
          <cx:pt idx="11">83.409999999999997</cx:pt>
          <cx:pt idx="12">83.409999999999997</cx:pt>
          <cx:pt idx="13">83.409999999999997</cx:pt>
          <cx:pt idx="14">83.409999999999997</cx:pt>
          <cx:pt idx="15">83.409999999999997</cx:pt>
          <cx:pt idx="16">83.409999999999997</cx:pt>
          <cx:pt idx="17">17.059999999999999</cx:pt>
          <cx:pt idx="18">33.649999999999999</cx:pt>
          <cx:pt idx="19">83.409999999999997</cx:pt>
          <cx:pt idx="20">83.409999999999997</cx:pt>
          <cx:pt idx="21">83.409999999999997</cx:pt>
          <cx:pt idx="22">83.409999999999997</cx:pt>
          <cx:pt idx="23">83.409999999999997</cx:pt>
          <cx:pt idx="24">16.59</cx:pt>
          <cx:pt idx="25">83.409999999999997</cx:pt>
          <cx:pt idx="26">66.819999999999993</cx:pt>
          <cx:pt idx="27">83.409999999999997</cx:pt>
          <cx:pt idx="28">66.349999999999994</cx:pt>
          <cx:pt idx="29">83.409999999999997</cx:pt>
          <cx:pt idx="30">83.409999999999997</cx:pt>
          <cx:pt idx="31">83.409999999999997</cx:pt>
          <cx:pt idx="32">83.409999999999997</cx:pt>
          <cx:pt idx="33">83.409999999999997</cx:pt>
          <cx:pt idx="34">83.409999999999997</cx:pt>
          <cx:pt idx="35">83.409999999999997</cx:pt>
          <cx:pt idx="36">100</cx:pt>
          <cx:pt idx="37">100</cx:pt>
          <cx:pt idx="38">100</cx:pt>
          <cx:pt idx="39">100</cx:pt>
          <cx:pt idx="40">100</cx:pt>
          <cx:pt idx="41">83.409999999999997</cx:pt>
          <cx:pt idx="42">76.299999999999997</cx:pt>
          <cx:pt idx="43">66.349999999999994</cx:pt>
          <cx:pt idx="44">100</cx:pt>
          <cx:pt idx="45">100</cx:pt>
          <cx:pt idx="46">33.649999999999999</cx:pt>
          <cx:pt idx="47">100</cx:pt>
          <cx:pt idx="48">100</cx:pt>
          <cx:pt idx="49">66.349999999999994</cx:pt>
          <cx:pt idx="50">66.349999999999994</cx:pt>
          <cx:pt idx="51">100</cx:pt>
          <cx:pt idx="52">66.349999999999994</cx:pt>
          <cx:pt idx="53">100</cx:pt>
          <cx:pt idx="54">100</cx:pt>
          <cx:pt idx="55">100</cx:pt>
          <cx:pt idx="56">100</cx:pt>
          <cx:pt idx="57">66.349999999999994</cx:pt>
          <cx:pt idx="58">49.759999999999998</cx:pt>
          <cx:pt idx="59">100</cx:pt>
          <cx:pt idx="60">66.349999999999994</cx:pt>
          <cx:pt idx="61">66.349999999999994</cx:pt>
          <cx:pt idx="62">66.349999999999994</cx:pt>
          <cx:pt idx="63">66.349999999999994</cx:pt>
          <cx:pt idx="64">100</cx:pt>
          <cx:pt idx="65">100</cx:pt>
          <cx:pt idx="66">100</cx:pt>
          <cx:pt idx="67">100</cx:pt>
          <cx:pt idx="68">100</cx:pt>
          <cx:pt idx="69">100</cx:pt>
          <cx:pt idx="70">100</cx:pt>
          <cx:pt idx="71">100</cx:pt>
          <cx:pt idx="72">66.349999999999994</cx:pt>
          <cx:pt idx="73">16.59</cx:pt>
          <cx:pt idx="74">16.59</cx:pt>
          <cx:pt idx="75">66.349999999999994</cx:pt>
          <cx:pt idx="76">100</cx:pt>
          <cx:pt idx="77">100</cx:pt>
          <cx:pt idx="78">100</cx:pt>
          <cx:pt idx="79">66.349999999999994</cx:pt>
          <cx:pt idx="80">100</cx:pt>
          <cx:pt idx="81">100</cx:pt>
          <cx:pt idx="82">100</cx:pt>
          <cx:pt idx="83">100</cx:pt>
          <cx:pt idx="84">66.349999999999994</cx:pt>
          <cx:pt idx="85">100</cx:pt>
          <cx:pt idx="86">100</cx:pt>
          <cx:pt idx="87">100</cx:pt>
          <cx:pt idx="88">100</cx:pt>
          <cx:pt idx="89">33.649999999999999</cx:pt>
          <cx:pt idx="90">66.349999999999994</cx:pt>
          <cx:pt idx="91">100</cx:pt>
          <cx:pt idx="92">100</cx:pt>
          <cx:pt idx="93">100</cx:pt>
          <cx:pt idx="94">100</cx:pt>
          <cx:pt idx="95">100</cx:pt>
          <cx:pt idx="96">90.049999999999997</cx:pt>
          <cx:pt idx="97">73.459999999999994</cx:pt>
          <cx:pt idx="98">66.349999999999994</cx:pt>
          <cx:pt idx="99">100</cx:pt>
          <cx:pt idx="100">100</cx:pt>
          <cx:pt idx="101">100</cx:pt>
          <cx:pt idx="102">66.349999999999994</cx:pt>
          <cx:pt idx="103">100</cx:pt>
          <cx:pt idx="104">16.59</cx:pt>
          <cx:pt idx="105">100</cx:pt>
          <cx:pt idx="106">100</cx:pt>
          <cx:pt idx="107">100</cx:pt>
          <cx:pt idx="108">100</cx:pt>
          <cx:pt idx="109">100</cx:pt>
          <cx:pt idx="110">100</cx:pt>
          <cx:pt idx="111">100</cx:pt>
          <cx:pt idx="112">82.939999999999998</cx:pt>
          <cx:pt idx="113">66.349999999999994</cx:pt>
          <cx:pt idx="114">66.349999999999994</cx:pt>
          <cx:pt idx="115">100</cx:pt>
          <cx:pt idx="116">100</cx:pt>
          <cx:pt idx="117">100</cx:pt>
          <cx:pt idx="118">66.349999999999994</cx:pt>
          <cx:pt idx="119">66.349999999999994</cx:pt>
          <cx:pt idx="120">100</cx:pt>
          <cx:pt idx="121">66.349999999999994</cx:pt>
          <cx:pt idx="122">100</cx:pt>
          <cx:pt idx="123">100</cx:pt>
          <cx:pt idx="124">100</cx:pt>
          <cx:pt idx="125">100</cx:pt>
          <cx:pt idx="126">100</cx:pt>
          <cx:pt idx="127">100</cx:pt>
          <cx:pt idx="128">100</cx:pt>
          <cx:pt idx="129">82.939999999999998</cx:pt>
          <cx:pt idx="130">100</cx:pt>
          <cx:pt idx="131">90.049999999999997</cx:pt>
          <cx:pt idx="132">100</cx:pt>
          <cx:pt idx="133">100</cx:pt>
          <cx:pt idx="134">100</cx:pt>
          <cx:pt idx="135">66.349999999999994</cx:pt>
          <cx:pt idx="136">66.349999999999994</cx:pt>
          <cx:pt idx="137">100</cx:pt>
          <cx:pt idx="138">100</cx:pt>
          <cx:pt idx="139">100</cx:pt>
          <cx:pt idx="140">100</cx:pt>
          <cx:pt idx="141">100</cx:pt>
          <cx:pt idx="142">100</cx:pt>
          <cx:pt idx="143">83.409999999999997</cx:pt>
          <cx:pt idx="144">76.299999999999997</cx:pt>
          <cx:pt idx="145">66.349999999999994</cx:pt>
          <cx:pt idx="146">100</cx:pt>
          <cx:pt idx="147">83.409999999999997</cx:pt>
          <cx:pt idx="148">83.409999999999997</cx:pt>
          <cx:pt idx="149">83.409999999999997</cx:pt>
          <cx:pt idx="150">83.409999999999997</cx:pt>
          <cx:pt idx="151">83.409999999999997</cx:pt>
          <cx:pt idx="152">83.409999999999997</cx:pt>
          <cx:pt idx="153">83.409999999999997</cx:pt>
          <cx:pt idx="154">83.409999999999997</cx:pt>
          <cx:pt idx="155">100</cx:pt>
          <cx:pt idx="156">83.409999999999997</cx:pt>
          <cx:pt idx="157">83.409999999999997</cx:pt>
          <cx:pt idx="158">83.409999999999997</cx:pt>
          <cx:pt idx="159">83.409999999999997</cx:pt>
          <cx:pt idx="160">83.409999999999997</cx:pt>
          <cx:pt idx="161">83.409999999999997</cx:pt>
          <cx:pt idx="162">100</cx:pt>
          <cx:pt idx="163">83.409999999999997</cx:pt>
          <cx:pt idx="164">83.409999999999997</cx:pt>
          <cx:pt idx="165">83.409999999999997</cx:pt>
          <cx:pt idx="166">83.409999999999997</cx:pt>
          <cx:pt idx="167">83.409999999999997</cx:pt>
          <cx:pt idx="168">16.59</cx:pt>
          <cx:pt idx="169">83.409999999999997</cx:pt>
          <cx:pt idx="170">83.409999999999997</cx:pt>
          <cx:pt idx="171">83.409999999999997</cx:pt>
          <cx:pt idx="172">66.819999999999993</cx:pt>
          <cx:pt idx="173">83.409999999999997</cx:pt>
        </cx:lvl>
      </cx:numDim>
    </cx:data>
    <cx:data id="8">
      <cx:numDim type="val">
        <cx:f>Sheet1!$I$2:$I$900</cx:f>
        <cx:lvl ptCount="899" formatCode="G/通用格式">
          <cx:pt idx="0">16.59</cx:pt>
          <cx:pt idx="1">16.59</cx:pt>
          <cx:pt idx="2">16.59</cx:pt>
          <cx:pt idx="3">66.349999999999994</cx:pt>
          <cx:pt idx="4">66.349999999999994</cx:pt>
          <cx:pt idx="5">16.59</cx:pt>
          <cx:pt idx="6">66.349999999999994</cx:pt>
          <cx:pt idx="7">16.59</cx:pt>
          <cx:pt idx="8">66.349999999999994</cx:pt>
          <cx:pt idx="9">16.59</cx:pt>
          <cx:pt idx="10">16.59</cx:pt>
          <cx:pt idx="11">16.59</cx:pt>
          <cx:pt idx="12">16.59</cx:pt>
          <cx:pt idx="13">66.349999999999994</cx:pt>
          <cx:pt idx="14">16.59</cx:pt>
          <cx:pt idx="15">66.349999999999994</cx:pt>
          <cx:pt idx="16">16.59</cx:pt>
          <cx:pt idx="17">66.349999999999994</cx:pt>
          <cx:pt idx="18">16.59</cx:pt>
          <cx:pt idx="19">16.59</cx:pt>
          <cx:pt idx="20">16.59</cx:pt>
          <cx:pt idx="21">16.59</cx:pt>
          <cx:pt idx="22">23.699999999999999</cx:pt>
          <cx:pt idx="23">23.699999999999999</cx:pt>
          <cx:pt idx="24">66.349999999999994</cx:pt>
          <cx:pt idx="25">66.349999999999994</cx:pt>
          <cx:pt idx="26">66.349999999999994</cx:pt>
          <cx:pt idx="27">66.349999999999994</cx:pt>
          <cx:pt idx="28">66.349999999999994</cx:pt>
          <cx:pt idx="29">66.349999999999994</cx:pt>
          <cx:pt idx="30">66.349999999999994</cx:pt>
          <cx:pt idx="31">66.349999999999994</cx:pt>
          <cx:pt idx="32">66.349999999999994</cx:pt>
          <cx:pt idx="33">16.59</cx:pt>
          <cx:pt idx="34">100</cx:pt>
          <cx:pt idx="35">16.59</cx:pt>
          <cx:pt idx="36">66.349999999999994</cx:pt>
          <cx:pt idx="37">66.349999999999994</cx:pt>
          <cx:pt idx="38">16.59</cx:pt>
          <cx:pt idx="39">66.349999999999994</cx:pt>
          <cx:pt idx="40">66.349999999999994</cx:pt>
          <cx:pt idx="41">66.349999999999994</cx:pt>
          <cx:pt idx="42">66.349999999999994</cx:pt>
          <cx:pt idx="43">66.349999999999994</cx:pt>
          <cx:pt idx="44">66.349999999999994</cx:pt>
          <cx:pt idx="45">66.349999999999994</cx:pt>
          <cx:pt idx="46">16.59</cx:pt>
          <cx:pt idx="47">16.59</cx:pt>
          <cx:pt idx="48">16.59</cx:pt>
          <cx:pt idx="49">16.59</cx:pt>
          <cx:pt idx="50">66.349999999999994</cx:pt>
          <cx:pt idx="51">16.59</cx:pt>
          <cx:pt idx="52">16.59</cx:pt>
          <cx:pt idx="53">16.59</cx:pt>
          <cx:pt idx="54">16.59</cx:pt>
          <cx:pt idx="55">66.349999999999994</cx:pt>
          <cx:pt idx="56">66.349999999999994</cx:pt>
          <cx:pt idx="57">16.59</cx:pt>
          <cx:pt idx="58">66.349999999999994</cx:pt>
          <cx:pt idx="59">16.59</cx:pt>
          <cx:pt idx="60">66.349999999999994</cx:pt>
          <cx:pt idx="61">16.59</cx:pt>
          <cx:pt idx="62">66.349999999999994</cx:pt>
          <cx:pt idx="63">16.59</cx:pt>
          <cx:pt idx="64">66.349999999999994</cx:pt>
          <cx:pt idx="65">66.349999999999994</cx:pt>
          <cx:pt idx="66">66.349999999999994</cx:pt>
          <cx:pt idx="67">66.349999999999994</cx:pt>
        </cx:lvl>
      </cx:numDim>
    </cx:data>
    <cx:data id="9">
      <cx:numDim type="val">
        <cx:f>Sheet1!$J$2:$J$900</cx:f>
        <cx:lvl ptCount="899" formatCode="G/通用格式">
          <cx:pt idx="0">83.409999999999997</cx:pt>
          <cx:pt idx="1">83.409999999999997</cx:pt>
          <cx:pt idx="2">83.409999999999997</cx:pt>
          <cx:pt idx="3">66.349999999999994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83.409999999999997</cx:pt>
          <cx:pt idx="11">83.409999999999997</cx:pt>
          <cx:pt idx="12">83.409999999999997</cx:pt>
          <cx:pt idx="13">83.409999999999997</cx:pt>
          <cx:pt idx="14">17.059999999999999</cx:pt>
          <cx:pt idx="15">33.649999999999999</cx:pt>
          <cx:pt idx="16">83.409999999999997</cx:pt>
          <cx:pt idx="17">83.409999999999997</cx:pt>
          <cx:pt idx="18">83.409999999999997</cx:pt>
          <cx:pt idx="19">83.409999999999997</cx:pt>
          <cx:pt idx="20">83.409999999999997</cx:pt>
          <cx:pt idx="21">16.59</cx:pt>
          <cx:pt idx="22">83.409999999999997</cx:pt>
          <cx:pt idx="23">66.819999999999993</cx:pt>
          <cx:pt idx="24">83.409999999999997</cx:pt>
          <cx:pt idx="25">100</cx:pt>
          <cx:pt idx="26">100</cx:pt>
          <cx:pt idx="27">100</cx:pt>
          <cx:pt idx="28">100</cx:pt>
          <cx:pt idx="29">100</cx:pt>
          <cx:pt idx="30">83.409999999999997</cx:pt>
          <cx:pt idx="31">76.299999999999997</cx:pt>
          <cx:pt idx="32">66.349999999999994</cx:pt>
          <cx:pt idx="33">100</cx:pt>
          <cx:pt idx="34">100</cx:pt>
          <cx:pt idx="35">33.649999999999999</cx:pt>
          <cx:pt idx="36">100</cx:pt>
          <cx:pt idx="37">100</cx:pt>
          <cx:pt idx="38">66.349999999999994</cx:pt>
          <cx:pt idx="39">66.349999999999994</cx:pt>
          <cx:pt idx="40">100</cx:pt>
          <cx:pt idx="41">66.349999999999994</cx:pt>
          <cx:pt idx="42">100</cx:pt>
          <cx:pt idx="43">100</cx:pt>
          <cx:pt idx="44">100</cx:pt>
          <cx:pt idx="45">100</cx:pt>
          <cx:pt idx="46">66.349999999999994</cx:pt>
          <cx:pt idx="47">49.759999999999998</cx:pt>
          <cx:pt idx="48">100</cx:pt>
          <cx:pt idx="49">66.349999999999994</cx:pt>
          <cx:pt idx="50">66.349999999999994</cx:pt>
          <cx:pt idx="51">66.349999999999994</cx:pt>
          <cx:pt idx="52">66.349999999999994</cx:pt>
          <cx:pt idx="53">100</cx:pt>
          <cx:pt idx="54">100</cx:pt>
          <cx:pt idx="55">100</cx:pt>
          <cx:pt idx="56">100</cx:pt>
          <cx:pt idx="57">100</cx:pt>
          <cx:pt idx="58">100</cx:pt>
          <cx:pt idx="59">100</cx:pt>
          <cx:pt idx="60">100</cx:pt>
          <cx:pt idx="61">66.349999999999994</cx:pt>
          <cx:pt idx="62">16.59</cx:pt>
          <cx:pt idx="63">83.409999999999997</cx:pt>
          <cx:pt idx="64">83.409999999999997</cx:pt>
          <cx:pt idx="65">33.649999999999999</cx:pt>
          <cx:pt idx="66">33.649999999999999</cx:pt>
          <cx:pt idx="67">83.409999999999997</cx:pt>
          <cx:pt idx="68">83.409999999999997</cx:pt>
          <cx:pt idx="69">83.409999999999997</cx:pt>
          <cx:pt idx="70">83.409999999999997</cx:pt>
          <cx:pt idx="71">100</cx:pt>
          <cx:pt idx="72">83.409999999999997</cx:pt>
          <cx:pt idx="73">83.409999999999997</cx:pt>
          <cx:pt idx="74">83.409999999999997</cx:pt>
          <cx:pt idx="75">83.409999999999997</cx:pt>
          <cx:pt idx="76">83.409999999999997</cx:pt>
          <cx:pt idx="77">83.409999999999997</cx:pt>
          <cx:pt idx="78">83.409999999999997</cx:pt>
          <cx:pt idx="79">83.409999999999997</cx:pt>
          <cx:pt idx="80">83.409999999999997</cx:pt>
          <cx:pt idx="81">16.59</cx:pt>
          <cx:pt idx="82">83.409999999999997</cx:pt>
          <cx:pt idx="83">83.409999999999997</cx:pt>
          <cx:pt idx="84">83.409999999999997</cx:pt>
          <cx:pt idx="85">83.409999999999997</cx:pt>
          <cx:pt idx="86">100</cx:pt>
          <cx:pt idx="87">83.409999999999997</cx:pt>
          <cx:pt idx="88">83.409999999999997</cx:pt>
          <cx:pt idx="89">83.409999999999997</cx:pt>
          <cx:pt idx="90">83.409999999999997</cx:pt>
          <cx:pt idx="91">83.409999999999997</cx:pt>
          <cx:pt idx="92">100</cx:pt>
          <cx:pt idx="93">83.409999999999997</cx:pt>
          <cx:pt idx="94">83.409999999999997</cx:pt>
          <cx:pt idx="95">83.409999999999997</cx:pt>
          <cx:pt idx="96">83.409999999999997</cx:pt>
          <cx:pt idx="97">33.649999999999999</cx:pt>
          <cx:pt idx="98">100</cx:pt>
          <cx:pt idx="99">83.409999999999997</cx:pt>
          <cx:pt idx="100">83.409999999999997</cx:pt>
          <cx:pt idx="101">83.409999999999997</cx:pt>
          <cx:pt idx="102">83.409999999999997</cx:pt>
          <cx:pt idx="103">83.409999999999997</cx:pt>
          <cx:pt idx="104">83.409999999999997</cx:pt>
          <cx:pt idx="105">83.409999999999997</cx:pt>
          <cx:pt idx="106">83.409999999999997</cx:pt>
          <cx:pt idx="107">66.349999999999994</cx:pt>
          <cx:pt idx="108">83.409999999999997</cx:pt>
          <cx:pt idx="109">83.409999999999997</cx:pt>
          <cx:pt idx="110">83.409999999999997</cx:pt>
          <cx:pt idx="111">83.409999999999997</cx:pt>
          <cx:pt idx="112">83.409999999999997</cx:pt>
          <cx:pt idx="113">83.409999999999997</cx:pt>
          <cx:pt idx="114">83.409999999999997</cx:pt>
          <cx:pt idx="115">83.409999999999997</cx:pt>
          <cx:pt idx="116">83.409999999999997</cx:pt>
          <cx:pt idx="117">83.409999999999997</cx:pt>
          <cx:pt idx="118">83.409999999999997</cx:pt>
          <cx:pt idx="119">83.409999999999997</cx:pt>
          <cx:pt idx="120">83.409999999999997</cx:pt>
          <cx:pt idx="121">66.349999999999994</cx:pt>
          <cx:pt idx="122">83.409999999999997</cx:pt>
          <cx:pt idx="123">83.409999999999997</cx:pt>
          <cx:pt idx="124">83.409999999999997</cx:pt>
          <cx:pt idx="125">83.409999999999997</cx:pt>
          <cx:pt idx="126">83.409999999999997</cx:pt>
          <cx:pt idx="127">83.409999999999997</cx:pt>
          <cx:pt idx="128">83.409999999999997</cx:pt>
          <cx:pt idx="129">83.409999999999997</cx:pt>
          <cx:pt idx="130">83.409999999999997</cx:pt>
          <cx:pt idx="131">83.409999999999997</cx:pt>
          <cx:pt idx="132">17.059999999999999</cx:pt>
          <cx:pt idx="133">33.649999999999999</cx:pt>
          <cx:pt idx="134">83.409999999999997</cx:pt>
          <cx:pt idx="135">83.409999999999997</cx:pt>
          <cx:pt idx="136">83.409999999999997</cx:pt>
          <cx:pt idx="137">83.409999999999997</cx:pt>
          <cx:pt idx="138">83.409999999999997</cx:pt>
          <cx:pt idx="139">16.59</cx:pt>
          <cx:pt idx="140">83.409999999999997</cx:pt>
          <cx:pt idx="141">66.819999999999993</cx:pt>
          <cx:pt idx="142">83.409999999999997</cx:pt>
          <cx:pt idx="143">66.349999999999994</cx:pt>
          <cx:pt idx="144">83.409999999999997</cx:pt>
          <cx:pt idx="145">83.409999999999997</cx:pt>
          <cx:pt idx="146">83.409999999999997</cx:pt>
          <cx:pt idx="147">83.409999999999997</cx:pt>
          <cx:pt idx="148">83.409999999999997</cx:pt>
          <cx:pt idx="149">83.409999999999997</cx:pt>
          <cx:pt idx="150">83.409999999999997</cx:pt>
          <cx:pt idx="151">83.409999999999997</cx:pt>
          <cx:pt idx="152">83.409999999999997</cx:pt>
          <cx:pt idx="153">100</cx:pt>
          <cx:pt idx="154">100</cx:pt>
          <cx:pt idx="155">83.409999999999997</cx:pt>
          <cx:pt idx="156">76.299999999999997</cx:pt>
          <cx:pt idx="157">66.349999999999994</cx:pt>
          <cx:pt idx="158">100</cx:pt>
          <cx:pt idx="159">100</cx:pt>
          <cx:pt idx="160">33.649999999999999</cx:pt>
          <cx:pt idx="161">100</cx:pt>
          <cx:pt idx="162">100</cx:pt>
          <cx:pt idx="163">66.349999999999994</cx:pt>
          <cx:pt idx="164">66.349999999999994</cx:pt>
          <cx:pt idx="165">100</cx:pt>
          <cx:pt idx="166">66.349999999999994</cx:pt>
          <cx:pt idx="167">100</cx:pt>
          <cx:pt idx="168">100</cx:pt>
          <cx:pt idx="169">100</cx:pt>
          <cx:pt idx="170">100</cx:pt>
          <cx:pt idx="171">66.349999999999994</cx:pt>
          <cx:pt idx="172">49.759999999999998</cx:pt>
          <cx:pt idx="173">100</cx:pt>
          <cx:pt idx="174">66.349999999999994</cx:pt>
          <cx:pt idx="175">66.349999999999994</cx:pt>
          <cx:pt idx="176">66.349999999999994</cx:pt>
          <cx:pt idx="177">66.349999999999994</cx:pt>
          <cx:pt idx="178">100</cx:pt>
          <cx:pt idx="179">100</cx:pt>
          <cx:pt idx="180">100</cx:pt>
          <cx:pt idx="181">100</cx:pt>
          <cx:pt idx="182">100</cx:pt>
          <cx:pt idx="183">100</cx:pt>
          <cx:pt idx="184">100</cx:pt>
          <cx:pt idx="185">100</cx:pt>
          <cx:pt idx="186">100</cx:pt>
          <cx:pt idx="187">100</cx:pt>
          <cx:pt idx="188">100</cx:pt>
          <cx:pt idx="189">100</cx:pt>
          <cx:pt idx="190">100</cx:pt>
          <cx:pt idx="191">100</cx:pt>
          <cx:pt idx="192">100</cx:pt>
          <cx:pt idx="193">100</cx:pt>
          <cx:pt idx="194">100</cx:pt>
          <cx:pt idx="195">100</cx:pt>
          <cx:pt idx="196">100</cx:pt>
          <cx:pt idx="197">100</cx:pt>
          <cx:pt idx="198">100</cx:pt>
          <cx:pt idx="199">100</cx:pt>
          <cx:pt idx="200">100</cx:pt>
          <cx:pt idx="201">100</cx:pt>
          <cx:pt idx="202">100</cx:pt>
          <cx:pt idx="203">100</cx:pt>
          <cx:pt idx="204">100</cx:pt>
          <cx:pt idx="205">100</cx:pt>
          <cx:pt idx="206">16.59</cx:pt>
          <cx:pt idx="207">100</cx:pt>
          <cx:pt idx="208">100</cx:pt>
          <cx:pt idx="209">100</cx:pt>
          <cx:pt idx="210">100</cx:pt>
          <cx:pt idx="211">100</cx:pt>
          <cx:pt idx="212">100</cx:pt>
          <cx:pt idx="213">100</cx:pt>
        </cx:lvl>
      </cx:numDim>
    </cx:data>
    <cx:data id="10">
      <cx:numDim type="val">
        <cx:f>Sheet1!$K$2:$K$900</cx:f>
        <cx:lvl ptCount="899" formatCode="G/通用格式">
          <cx:pt idx="0">16.59</cx:pt>
          <cx:pt idx="1">16.59</cx:pt>
          <cx:pt idx="2">16.59</cx:pt>
          <cx:pt idx="3">23.699999999999999</cx:pt>
          <cx:pt idx="4">23.699999999999999</cx:pt>
          <cx:pt idx="5">66.349999999999994</cx:pt>
          <cx:pt idx="6">66.349999999999994</cx:pt>
          <cx:pt idx="7">66.349999999999994</cx:pt>
          <cx:pt idx="8">66.349999999999994</cx:pt>
          <cx:pt idx="9">66.349999999999994</cx:pt>
          <cx:pt idx="10">66.349999999999994</cx:pt>
          <cx:pt idx="11">66.349999999999994</cx:pt>
          <cx:pt idx="12">66.349999999999994</cx:pt>
          <cx:pt idx="13">66.349999999999994</cx:pt>
          <cx:pt idx="14">16.59</cx:pt>
          <cx:pt idx="15">100</cx:pt>
          <cx:pt idx="16">16.59</cx:pt>
          <cx:pt idx="17">66.349999999999994</cx:pt>
          <cx:pt idx="18">66.349999999999994</cx:pt>
          <cx:pt idx="19">16.59</cx:pt>
          <cx:pt idx="20">66.349999999999994</cx:pt>
          <cx:pt idx="21">100</cx:pt>
          <cx:pt idx="22">100</cx:pt>
          <cx:pt idx="23">100</cx:pt>
          <cx:pt idx="24">100</cx:pt>
          <cx:pt idx="25">100</cx:pt>
          <cx:pt idx="26">83.409999999999997</cx:pt>
          <cx:pt idx="27">76.299999999999997</cx:pt>
          <cx:pt idx="28">66.349999999999994</cx:pt>
          <cx:pt idx="29">100</cx:pt>
          <cx:pt idx="30">100</cx:pt>
          <cx:pt idx="31">33.649999999999999</cx:pt>
          <cx:pt idx="32">100</cx:pt>
          <cx:pt idx="33">100</cx:pt>
          <cx:pt idx="34">66.349999999999994</cx:pt>
          <cx:pt idx="35">66.349999999999994</cx:pt>
          <cx:pt idx="36">100</cx:pt>
          <cx:pt idx="37">66.349999999999994</cx:pt>
          <cx:pt idx="38">100</cx:pt>
          <cx:pt idx="39">100</cx:pt>
          <cx:pt idx="40">100</cx:pt>
          <cx:pt idx="41">100</cx:pt>
          <cx:pt idx="42">66.349999999999994</cx:pt>
          <cx:pt idx="43">49.759999999999998</cx:pt>
          <cx:pt idx="44">100</cx:pt>
          <cx:pt idx="45">66.349999999999994</cx:pt>
          <cx:pt idx="46">66.349999999999994</cx:pt>
          <cx:pt idx="47">66.349999999999994</cx:pt>
          <cx:pt idx="48">66.349999999999994</cx:pt>
          <cx:pt idx="49">100</cx:pt>
          <cx:pt idx="50">100</cx:pt>
          <cx:pt idx="51">100</cx:pt>
          <cx:pt idx="52">100</cx:pt>
          <cx:pt idx="53">100</cx:pt>
          <cx:pt idx="54">100</cx:pt>
        </cx:lvl>
      </cx:numDim>
    </cx:data>
    <cx:data id="11">
      <cx:numDim type="val">
        <cx:f>Sheet1!$L$2:$L$900</cx:f>
        <cx:lvl ptCount="899" formatCode="G/通用格式">
          <cx:pt idx="0">83.409999999999997</cx:pt>
          <cx:pt idx="1">83.409999999999997</cx:pt>
          <cx:pt idx="2">56.869999999999997</cx:pt>
          <cx:pt idx="3">83.409999999999997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66.349999999999994</cx:pt>
          <cx:pt idx="10">83.409999999999997</cx:pt>
          <cx:pt idx="11">83.409999999999997</cx:pt>
          <cx:pt idx="12">83.409999999999997</cx:pt>
          <cx:pt idx="13">83.409999999999997</cx:pt>
          <cx:pt idx="14">83.409999999999997</cx:pt>
          <cx:pt idx="15">83.409999999999997</cx:pt>
          <cx:pt idx="16">83.409999999999997</cx:pt>
          <cx:pt idx="17">83.409999999999997</cx:pt>
          <cx:pt idx="18">83.409999999999997</cx:pt>
          <cx:pt idx="19">83.409999999999997</cx:pt>
          <cx:pt idx="20">17.059999999999999</cx:pt>
          <cx:pt idx="21">33.649999999999999</cx:pt>
          <cx:pt idx="22">83.409999999999997</cx:pt>
          <cx:pt idx="23">83.409999999999997</cx:pt>
          <cx:pt idx="24">83.409999999999997</cx:pt>
          <cx:pt idx="25">83.409999999999997</cx:pt>
          <cx:pt idx="26">83.409999999999997</cx:pt>
          <cx:pt idx="27">16.59</cx:pt>
          <cx:pt idx="28">83.409999999999997</cx:pt>
          <cx:pt idx="29">66.819999999999993</cx:pt>
          <cx:pt idx="30">83.409999999999997</cx:pt>
          <cx:pt idx="31">66.349999999999994</cx:pt>
          <cx:pt idx="32">83.409999999999997</cx:pt>
          <cx:pt idx="33">83.409999999999997</cx:pt>
          <cx:pt idx="34">83.409999999999997</cx:pt>
          <cx:pt idx="35">83.409999999999997</cx:pt>
          <cx:pt idx="36">83.409999999999997</cx:pt>
          <cx:pt idx="37">83.409999999999997</cx:pt>
          <cx:pt idx="38">83.409999999999997</cx:pt>
          <cx:pt idx="39">83.409999999999997</cx:pt>
          <cx:pt idx="40">83.409999999999997</cx:pt>
          <cx:pt idx="41">33.649999999999999</cx:pt>
          <cx:pt idx="42">33.649999999999999</cx:pt>
          <cx:pt idx="43">83.409999999999997</cx:pt>
          <cx:pt idx="44">83.409999999999997</cx:pt>
          <cx:pt idx="45">83.409999999999997</cx:pt>
          <cx:pt idx="46">83.409999999999997</cx:pt>
          <cx:pt idx="47">100</cx:pt>
          <cx:pt idx="48">83.409999999999997</cx:pt>
          <cx:pt idx="49">83.409999999999997</cx:pt>
          <cx:pt idx="50">83.409999999999997</cx:pt>
          <cx:pt idx="51">83.409999999999997</cx:pt>
          <cx:pt idx="52">83.409999999999997</cx:pt>
          <cx:pt idx="53">83.409999999999997</cx:pt>
          <cx:pt idx="54">83.409999999999997</cx:pt>
          <cx:pt idx="55">83.409999999999997</cx:pt>
          <cx:pt idx="56">83.409999999999997</cx:pt>
          <cx:pt idx="57">16.59</cx:pt>
          <cx:pt idx="58">83.409999999999997</cx:pt>
          <cx:pt idx="59">83.409999999999997</cx:pt>
          <cx:pt idx="60">83.409999999999997</cx:pt>
          <cx:pt idx="61">83.409999999999997</cx:pt>
          <cx:pt idx="62">100</cx:pt>
          <cx:pt idx="63">83.409999999999997</cx:pt>
          <cx:pt idx="64">83.409999999999997</cx:pt>
          <cx:pt idx="65">83.409999999999997</cx:pt>
          <cx:pt idx="66">83.409999999999997</cx:pt>
          <cx:pt idx="67">83.409999999999997</cx:pt>
          <cx:pt idx="68">100</cx:pt>
          <cx:pt idx="69">83.409999999999997</cx:pt>
          <cx:pt idx="70">83.409999999999997</cx:pt>
          <cx:pt idx="71">83.409999999999997</cx:pt>
          <cx:pt idx="72">83.409999999999997</cx:pt>
          <cx:pt idx="73">83.409999999999997</cx:pt>
          <cx:pt idx="74">83.409999999999997</cx:pt>
          <cx:pt idx="75">100</cx:pt>
          <cx:pt idx="76">83.409999999999997</cx:pt>
          <cx:pt idx="77">83.409999999999997</cx:pt>
          <cx:pt idx="78">100</cx:pt>
          <cx:pt idx="79">83.409999999999997</cx:pt>
          <cx:pt idx="80">83.409999999999997</cx:pt>
          <cx:pt idx="81">83.409999999999997</cx:pt>
          <cx:pt idx="82">83.409999999999997</cx:pt>
          <cx:pt idx="83">83.409999999999997</cx:pt>
          <cx:pt idx="84">83.409999999999997</cx:pt>
          <cx:pt idx="85">33.649999999999999</cx:pt>
          <cx:pt idx="86">100</cx:pt>
          <cx:pt idx="87">83.409999999999997</cx:pt>
          <cx:pt idx="88">83.409999999999997</cx:pt>
          <cx:pt idx="89">83.409999999999997</cx:pt>
          <cx:pt idx="90">83.409999999999997</cx:pt>
          <cx:pt idx="91">83.409999999999997</cx:pt>
          <cx:pt idx="92">83.409999999999997</cx:pt>
          <cx:pt idx="93">83.409999999999997</cx:pt>
          <cx:pt idx="94">83.409999999999997</cx:pt>
          <cx:pt idx="95">66.349999999999994</cx:pt>
          <cx:pt idx="96">83.409999999999997</cx:pt>
          <cx:pt idx="97">83.409999999999997</cx:pt>
          <cx:pt idx="98">83.409999999999997</cx:pt>
          <cx:pt idx="99">83.409999999999997</cx:pt>
          <cx:pt idx="100">83.409999999999997</cx:pt>
          <cx:pt idx="101">83.409999999999997</cx:pt>
          <cx:pt idx="102">83.409999999999997</cx:pt>
          <cx:pt idx="103">83.409999999999997</cx:pt>
          <cx:pt idx="104">83.409999999999997</cx:pt>
          <cx:pt idx="105">83.409999999999997</cx:pt>
          <cx:pt idx="106">83.409999999999997</cx:pt>
          <cx:pt idx="107">83.409999999999997</cx:pt>
          <cx:pt idx="108">83.409999999999997</cx:pt>
          <cx:pt idx="109">83.409999999999997</cx:pt>
          <cx:pt idx="110">100</cx:pt>
          <cx:pt idx="111">100</cx:pt>
          <cx:pt idx="112">100</cx:pt>
          <cx:pt idx="113">100</cx:pt>
          <cx:pt idx="114">82.939999999999998</cx:pt>
          <cx:pt idx="115">100</cx:pt>
          <cx:pt idx="116">90.049999999999997</cx:pt>
          <cx:pt idx="117">100</cx:pt>
          <cx:pt idx="118">100</cx:pt>
          <cx:pt idx="119">100</cx:pt>
          <cx:pt idx="120">66.349999999999994</cx:pt>
          <cx:pt idx="121">66.349999999999994</cx:pt>
          <cx:pt idx="122">100</cx:pt>
          <cx:pt idx="123">100</cx:pt>
          <cx:pt idx="124">100</cx:pt>
          <cx:pt idx="125">100</cx:pt>
          <cx:pt idx="126">100</cx:pt>
          <cx:pt idx="127">100</cx:pt>
          <cx:pt idx="128">83.409999999999997</cx:pt>
          <cx:pt idx="129">76.299999999999997</cx:pt>
          <cx:pt idx="130">66.349999999999994</cx:pt>
          <cx:pt idx="131">100</cx:pt>
          <cx:pt idx="132">100</cx:pt>
          <cx:pt idx="133">33.649999999999999</cx:pt>
          <cx:pt idx="134">100</cx:pt>
          <cx:pt idx="135">100</cx:pt>
          <cx:pt idx="136">66.349999999999994</cx:pt>
          <cx:pt idx="137">66.349999999999994</cx:pt>
          <cx:pt idx="138">100</cx:pt>
          <cx:pt idx="139">66.349999999999994</cx:pt>
          <cx:pt idx="140">100</cx:pt>
          <cx:pt idx="141">100</cx:pt>
          <cx:pt idx="142">100</cx:pt>
          <cx:pt idx="143">100</cx:pt>
          <cx:pt idx="144">83.409999999999997</cx:pt>
          <cx:pt idx="145">83.409999999999997</cx:pt>
          <cx:pt idx="146">16.59</cx:pt>
          <cx:pt idx="147">83.409999999999997</cx:pt>
          <cx:pt idx="148">83.409999999999997</cx:pt>
          <cx:pt idx="149">83.409999999999997</cx:pt>
          <cx:pt idx="150">66.819999999999993</cx:pt>
          <cx:pt idx="151">83.409999999999997</cx:pt>
          <cx:pt idx="152">100</cx:pt>
          <cx:pt idx="153">66.349999999999994</cx:pt>
          <cx:pt idx="154">66.349999999999994</cx:pt>
          <cx:pt idx="155">66.349999999999994</cx:pt>
          <cx:pt idx="156">100</cx:pt>
          <cx:pt idx="157">100</cx:pt>
          <cx:pt idx="158">100</cx:pt>
          <cx:pt idx="159">100</cx:pt>
          <cx:pt idx="160">100</cx:pt>
          <cx:pt idx="161">16.59</cx:pt>
          <cx:pt idx="162">100</cx:pt>
          <cx:pt idx="163">100</cx:pt>
          <cx:pt idx="164">100</cx:pt>
          <cx:pt idx="165">100</cx:pt>
          <cx:pt idx="166">100</cx:pt>
          <cx:pt idx="167">100</cx:pt>
          <cx:pt idx="168">100</cx:pt>
          <cx:pt idx="169">100</cx:pt>
          <cx:pt idx="170">100</cx:pt>
          <cx:pt idx="171">100</cx:pt>
          <cx:pt idx="172">100</cx:pt>
          <cx:pt idx="173">100</cx:pt>
        </cx:lvl>
      </cx:numDim>
    </cx:data>
    <cx:data id="12">
      <cx:numDim type="val">
        <cx:f>Sheet1!$M$2:$M$900</cx:f>
        <cx:lvl ptCount="899" formatCode="G/通用格式">
          <cx:pt idx="0">16.59</cx:pt>
          <cx:pt idx="1">82.939999999999998</cx:pt>
          <cx:pt idx="2">66.349999999999994</cx:pt>
          <cx:pt idx="3">66.349999999999994</cx:pt>
          <cx:pt idx="4">16.59</cx:pt>
          <cx:pt idx="5">16.59</cx:pt>
          <cx:pt idx="6">16.59</cx:pt>
          <cx:pt idx="7">66.349999999999994</cx:pt>
          <cx:pt idx="8">66.349999999999994</cx:pt>
          <cx:pt idx="9">16.59</cx:pt>
          <cx:pt idx="10">66.349999999999994</cx:pt>
          <cx:pt idx="11">16.59</cx:pt>
          <cx:pt idx="12">100</cx:pt>
          <cx:pt idx="13">100</cx:pt>
          <cx:pt idx="14">66.349999999999994</cx:pt>
          <cx:pt idx="15">100</cx:pt>
          <cx:pt idx="16">16.59</cx:pt>
          <cx:pt idx="17">82.939999999999998</cx:pt>
          <cx:pt idx="18">66.349999999999994</cx:pt>
          <cx:pt idx="19">66.349999999999994</cx:pt>
          <cx:pt idx="20">66.349999999999994</cx:pt>
          <cx:pt idx="21">100</cx:pt>
          <cx:pt idx="22">66.349999999999994</cx:pt>
          <cx:pt idx="23">66.349999999999994</cx:pt>
          <cx:pt idx="24">16.59</cx:pt>
          <cx:pt idx="25">76.299999999999997</cx:pt>
          <cx:pt idx="26">66.349999999999994</cx:pt>
          <cx:pt idx="27">16.59</cx:pt>
          <cx:pt idx="28">66.349999999999994</cx:pt>
          <cx:pt idx="29">16.59</cx:pt>
          <cx:pt idx="30">16.59</cx:pt>
          <cx:pt idx="31">16.59</cx:pt>
          <cx:pt idx="32">16.59</cx:pt>
          <cx:pt idx="33">66.349999999999994</cx:pt>
          <cx:pt idx="34">16.59</cx:pt>
          <cx:pt idx="35">66.349999999999994</cx:pt>
          <cx:pt idx="36">66.349999999999994</cx:pt>
          <cx:pt idx="37">66.349999999999994</cx:pt>
          <cx:pt idx="38">66.349999999999994</cx:pt>
          <cx:pt idx="39">66.349999999999994</cx:pt>
          <cx:pt idx="40">66.349999999999994</cx:pt>
          <cx:pt idx="41">66.349999999999994</cx:pt>
          <cx:pt idx="42">16.59</cx:pt>
          <cx:pt idx="43">100</cx:pt>
          <cx:pt idx="44">16.59</cx:pt>
          <cx:pt idx="45">66.349999999999994</cx:pt>
          <cx:pt idx="46">66.349999999999994</cx:pt>
          <cx:pt idx="47">16.59</cx:pt>
          <cx:pt idx="48">66.349999999999994</cx:pt>
          <cx:pt idx="49">100</cx:pt>
          <cx:pt idx="50">100</cx:pt>
          <cx:pt idx="51">100</cx:pt>
          <cx:pt idx="52">100</cx:pt>
          <cx:pt idx="53">100</cx:pt>
          <cx:pt idx="54">83.409999999999997</cx:pt>
          <cx:pt idx="55">76.299999999999997</cx:pt>
          <cx:pt idx="56">66.349999999999994</cx:pt>
          <cx:pt idx="57">100</cx:pt>
          <cx:pt idx="58">100</cx:pt>
          <cx:pt idx="59">33.649999999999999</cx:pt>
          <cx:pt idx="60">100</cx:pt>
          <cx:pt idx="61">100</cx:pt>
          <cx:pt idx="62">66.349999999999994</cx:pt>
          <cx:pt idx="63">66.349999999999994</cx:pt>
          <cx:pt idx="64">100</cx:pt>
          <cx:pt idx="65">66.349999999999994</cx:pt>
          <cx:pt idx="66">100</cx:pt>
          <cx:pt idx="67">100</cx:pt>
          <cx:pt idx="68">100</cx:pt>
          <cx:pt idx="69">100</cx:pt>
        </cx:lvl>
      </cx:numDim>
    </cx:data>
    <cx:data id="13">
      <cx:numDim type="val">
        <cx:f>Sheet1!$N$2:$N$900</cx:f>
        <cx:lvl ptCount="899" formatCode="G/通用格式">
          <cx:pt idx="0">83.409999999999997</cx:pt>
          <cx:pt idx="1">83.409999999999997</cx:pt>
          <cx:pt idx="2">83.409999999999997</cx:pt>
          <cx:pt idx="3">83.409999999999997</cx:pt>
          <cx:pt idx="4">66.349999999999994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83.409999999999997</cx:pt>
          <cx:pt idx="11">83.409999999999997</cx:pt>
          <cx:pt idx="12">83.409999999999997</cx:pt>
          <cx:pt idx="13">83.409999999999997</cx:pt>
          <cx:pt idx="14">83.409999999999997</cx:pt>
          <cx:pt idx="15">17.059999999999999</cx:pt>
          <cx:pt idx="16">33.649999999999999</cx:pt>
          <cx:pt idx="17">83.409999999999997</cx:pt>
          <cx:pt idx="18">83.409999999999997</cx:pt>
          <cx:pt idx="19">83.409999999999997</cx:pt>
          <cx:pt idx="20">83.409999999999997</cx:pt>
          <cx:pt idx="21">83.409999999999997</cx:pt>
          <cx:pt idx="22">16.59</cx:pt>
          <cx:pt idx="23">83.409999999999997</cx:pt>
          <cx:pt idx="24">66.819999999999993</cx:pt>
          <cx:pt idx="25">83.409999999999997</cx:pt>
          <cx:pt idx="26">66.349999999999994</cx:pt>
          <cx:pt idx="27">83.409999999999997</cx:pt>
          <cx:pt idx="28">83.409999999999997</cx:pt>
          <cx:pt idx="29">83.409999999999997</cx:pt>
          <cx:pt idx="30">83.409999999999997</cx:pt>
          <cx:pt idx="31">83.409999999999997</cx:pt>
          <cx:pt idx="32">83.409999999999997</cx:pt>
          <cx:pt idx="33">83.409999999999997</cx:pt>
          <cx:pt idx="34">83.409999999999997</cx:pt>
          <cx:pt idx="35">83.409999999999997</cx:pt>
          <cx:pt idx="36">33.649999999999999</cx:pt>
          <cx:pt idx="37">33.649999999999999</cx:pt>
          <cx:pt idx="38">83.409999999999997</cx:pt>
          <cx:pt idx="39">83.409999999999997</cx:pt>
          <cx:pt idx="40">83.409999999999997</cx:pt>
          <cx:pt idx="41">83.409999999999997</cx:pt>
          <cx:pt idx="42">100</cx:pt>
          <cx:pt idx="43">100</cx:pt>
          <cx:pt idx="44">100</cx:pt>
          <cx:pt idx="45">100</cx:pt>
          <cx:pt idx="46">100</cx:pt>
          <cx:pt idx="47">100</cx:pt>
          <cx:pt idx="48">83.409999999999997</cx:pt>
          <cx:pt idx="49">76.299999999999997</cx:pt>
          <cx:pt idx="50">66.349999999999994</cx:pt>
          <cx:pt idx="51">100</cx:pt>
          <cx:pt idx="52">100</cx:pt>
          <cx:pt idx="53">33.649999999999999</cx:pt>
          <cx:pt idx="54">100</cx:pt>
          <cx:pt idx="55">100</cx:pt>
          <cx:pt idx="56">66.349999999999994</cx:pt>
          <cx:pt idx="57">66.349999999999994</cx:pt>
          <cx:pt idx="58">100</cx:pt>
          <cx:pt idx="59">66.349999999999994</cx:pt>
          <cx:pt idx="60">100</cx:pt>
          <cx:pt idx="61">100</cx:pt>
          <cx:pt idx="62">100</cx:pt>
          <cx:pt idx="63">100</cx:pt>
          <cx:pt idx="64">66.349999999999994</cx:pt>
          <cx:pt idx="65">49.759999999999998</cx:pt>
          <cx:pt idx="66">100</cx:pt>
          <cx:pt idx="67">66.349999999999994</cx:pt>
          <cx:pt idx="68">66.349999999999994</cx:pt>
          <cx:pt idx="69">66.349999999999994</cx:pt>
          <cx:pt idx="70">66.349999999999994</cx:pt>
          <cx:pt idx="71">100</cx:pt>
          <cx:pt idx="72">100</cx:pt>
          <cx:pt idx="73">100</cx:pt>
          <cx:pt idx="74">100</cx:pt>
          <cx:pt idx="75">100</cx:pt>
          <cx:pt idx="76">100</cx:pt>
          <cx:pt idx="77">16.59</cx:pt>
          <cx:pt idx="78">66.349999999999994</cx:pt>
          <cx:pt idx="79">100</cx:pt>
          <cx:pt idx="80">100</cx:pt>
          <cx:pt idx="81">100</cx:pt>
          <cx:pt idx="82">100</cx:pt>
          <cx:pt idx="83">66.349999999999994</cx:pt>
          <cx:pt idx="84">100</cx:pt>
          <cx:pt idx="85">100</cx:pt>
          <cx:pt idx="86">100</cx:pt>
          <cx:pt idx="87">100</cx:pt>
          <cx:pt idx="88">66.349999999999994</cx:pt>
          <cx:pt idx="89">100</cx:pt>
          <cx:pt idx="90">100</cx:pt>
          <cx:pt idx="91">100</cx:pt>
          <cx:pt idx="92">100</cx:pt>
          <cx:pt idx="93">33.649999999999999</cx:pt>
          <cx:pt idx="94">66.349999999999994</cx:pt>
          <cx:pt idx="95">100</cx:pt>
          <cx:pt idx="96">100</cx:pt>
          <cx:pt idx="97">100</cx:pt>
          <cx:pt idx="98">100</cx:pt>
          <cx:pt idx="99">100</cx:pt>
          <cx:pt idx="100">90.049999999999997</cx:pt>
          <cx:pt idx="101">73.459999999999994</cx:pt>
          <cx:pt idx="102">66.349999999999994</cx:pt>
          <cx:pt idx="103">100</cx:pt>
          <cx:pt idx="104">100</cx:pt>
          <cx:pt idx="105">100</cx:pt>
          <cx:pt idx="106">66.349999999999994</cx:pt>
          <cx:pt idx="107">100</cx:pt>
          <cx:pt idx="108">16.59</cx:pt>
          <cx:pt idx="109">100</cx:pt>
          <cx:pt idx="110">100</cx:pt>
        </cx:lvl>
      </cx:numDim>
    </cx:data>
    <cx:data id="14">
      <cx:numDim type="val">
        <cx:f>Sheet1!$O$2:$O$900</cx:f>
        <cx:lvl ptCount="899" formatCode="G/通用格式">
          <cx:pt idx="0">16.59</cx:pt>
          <cx:pt idx="1">16.59</cx:pt>
          <cx:pt idx="2">16.59</cx:pt>
          <cx:pt idx="3">23.699999999999999</cx:pt>
          <cx:pt idx="4">23.699999999999999</cx:pt>
          <cx:pt idx="5">66.349999999999994</cx:pt>
          <cx:pt idx="6">66.349999999999994</cx:pt>
          <cx:pt idx="7">66.349999999999994</cx:pt>
          <cx:pt idx="8">66.349999999999994</cx:pt>
          <cx:pt idx="9">66.349999999999994</cx:pt>
          <cx:pt idx="10">66.349999999999994</cx:pt>
          <cx:pt idx="11">66.349999999999994</cx:pt>
          <cx:pt idx="12">66.349999999999994</cx:pt>
          <cx:pt idx="13">66.349999999999994</cx:pt>
          <cx:pt idx="14">16.59</cx:pt>
          <cx:pt idx="15">100</cx:pt>
          <cx:pt idx="16">16.59</cx:pt>
          <cx:pt idx="17">66.349999999999994</cx:pt>
          <cx:pt idx="18">66.349999999999994</cx:pt>
          <cx:pt idx="19">16.59</cx:pt>
          <cx:pt idx="20">66.349999999999994</cx:pt>
          <cx:pt idx="21">66.349999999999994</cx:pt>
          <cx:pt idx="22">66.349999999999994</cx:pt>
          <cx:pt idx="23">66.349999999999994</cx:pt>
          <cx:pt idx="24">66.349999999999994</cx:pt>
          <cx:pt idx="25">66.349999999999994</cx:pt>
          <cx:pt idx="26">66.349999999999994</cx:pt>
          <cx:pt idx="27">66.349999999999994</cx:pt>
          <cx:pt idx="28">66.349999999999994</cx:pt>
          <cx:pt idx="29">66.349999999999994</cx:pt>
          <cx:pt idx="30">66.349999999999994</cx:pt>
          <cx:pt idx="31">66.349999999999994</cx:pt>
          <cx:pt idx="32">66.349999999999994</cx:pt>
          <cx:pt idx="33">16.59</cx:pt>
          <cx:pt idx="34">16.59</cx:pt>
          <cx:pt idx="35">16.59</cx:pt>
          <cx:pt idx="36">66.349999999999994</cx:pt>
          <cx:pt idx="37">66.349999999999994</cx:pt>
          <cx:pt idx="38">16.59</cx:pt>
          <cx:pt idx="39">66.349999999999994</cx:pt>
          <cx:pt idx="40">16.59</cx:pt>
          <cx:pt idx="41">100</cx:pt>
          <cx:pt idx="42">100</cx:pt>
          <cx:pt idx="43">66.349999999999994</cx:pt>
          <cx:pt idx="44">100</cx:pt>
          <cx:pt idx="45">16.59</cx:pt>
          <cx:pt idx="46">82.939999999999998</cx:pt>
          <cx:pt idx="47">66.349999999999994</cx:pt>
          <cx:pt idx="48">66.349999999999994</cx:pt>
          <cx:pt idx="49">66.349999999999994</cx:pt>
          <cx:pt idx="50">100</cx:pt>
          <cx:pt idx="51">66.349999999999994</cx:pt>
          <cx:pt idx="52">66.349999999999994</cx:pt>
          <cx:pt idx="53">16.59</cx:pt>
          <cx:pt idx="54">76.299999999999997</cx:pt>
          <cx:pt idx="55">66.349999999999994</cx:pt>
          <cx:pt idx="56">16.59</cx:pt>
          <cx:pt idx="57">66.349999999999994</cx:pt>
          <cx:pt idx="58">16.59</cx:pt>
          <cx:pt idx="59">16.59</cx:pt>
          <cx:pt idx="60">16.59</cx:pt>
          <cx:pt idx="61">16.59</cx:pt>
          <cx:pt idx="62">66.349999999999994</cx:pt>
          <cx:pt idx="63">16.59</cx:pt>
        </cx:lvl>
      </cx:numDim>
    </cx:data>
    <cx:data id="15">
      <cx:numDim type="val">
        <cx:f>Sheet1!$P$2:$P$900</cx:f>
        <cx:lvl ptCount="899" formatCode="G/通用格式">
          <cx:pt idx="0">66.349999999999994</cx:pt>
          <cx:pt idx="1">83.409999999999997</cx:pt>
          <cx:pt idx="2">83.409999999999997</cx:pt>
          <cx:pt idx="3">83.409999999999997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83.409999999999997</cx:pt>
          <cx:pt idx="11">17.059999999999999</cx:pt>
          <cx:pt idx="12">33.649999999999999</cx:pt>
          <cx:pt idx="13">83.409999999999997</cx:pt>
          <cx:pt idx="14">83.409999999999997</cx:pt>
          <cx:pt idx="15">83.409999999999997</cx:pt>
          <cx:pt idx="16">83.409999999999997</cx:pt>
          <cx:pt idx="17">83.409999999999997</cx:pt>
          <cx:pt idx="18">16.59</cx:pt>
          <cx:pt idx="19">83.409999999999997</cx:pt>
          <cx:pt idx="20">66.819999999999993</cx:pt>
          <cx:pt idx="21">83.409999999999997</cx:pt>
          <cx:pt idx="22">66.349999999999994</cx:pt>
          <cx:pt idx="23">83.409999999999997</cx:pt>
          <cx:pt idx="24">83.409999999999997</cx:pt>
          <cx:pt idx="25">83.409999999999997</cx:pt>
          <cx:pt idx="26">83.409999999999997</cx:pt>
          <cx:pt idx="27">83.409999999999997</cx:pt>
          <cx:pt idx="28">83.409999999999997</cx:pt>
          <cx:pt idx="29">83.409999999999997</cx:pt>
          <cx:pt idx="30">83.409999999999997</cx:pt>
          <cx:pt idx="31">83.409999999999997</cx:pt>
          <cx:pt idx="32">33.649999999999999</cx:pt>
          <cx:pt idx="33">33.649999999999999</cx:pt>
          <cx:pt idx="34">83.409999999999997</cx:pt>
          <cx:pt idx="35">83.409999999999997</cx:pt>
          <cx:pt idx="36">66.349999999999994</cx:pt>
          <cx:pt idx="37">100</cx:pt>
          <cx:pt idx="38">100</cx:pt>
          <cx:pt idx="39">100</cx:pt>
          <cx:pt idx="40">100</cx:pt>
          <cx:pt idx="41">100</cx:pt>
          <cx:pt idx="42">100</cx:pt>
          <cx:pt idx="43">83.409999999999997</cx:pt>
          <cx:pt idx="44">76.299999999999997</cx:pt>
          <cx:pt idx="45">66.349999999999994</cx:pt>
          <cx:pt idx="46">100</cx:pt>
          <cx:pt idx="47">100</cx:pt>
          <cx:pt idx="48">33.649999999999999</cx:pt>
          <cx:pt idx="49">100</cx:pt>
          <cx:pt idx="50">100</cx:pt>
          <cx:pt idx="51">66.349999999999994</cx:pt>
          <cx:pt idx="52">66.349999999999994</cx:pt>
          <cx:pt idx="53">100</cx:pt>
          <cx:pt idx="54">66.349999999999994</cx:pt>
          <cx:pt idx="55">100</cx:pt>
          <cx:pt idx="56">100</cx:pt>
          <cx:pt idx="57">100</cx:pt>
          <cx:pt idx="58">100</cx:pt>
          <cx:pt idx="59">66.349999999999994</cx:pt>
          <cx:pt idx="60">49.759999999999998</cx:pt>
          <cx:pt idx="61">100</cx:pt>
          <cx:pt idx="62">66.349999999999994</cx:pt>
          <cx:pt idx="63">66.349999999999994</cx:pt>
          <cx:pt idx="64">66.349999999999994</cx:pt>
          <cx:pt idx="65">66.349999999999994</cx:pt>
          <cx:pt idx="66">100</cx:pt>
          <cx:pt idx="67">100</cx:pt>
          <cx:pt idx="68">100</cx:pt>
          <cx:pt idx="69">100</cx:pt>
          <cx:pt idx="70">100</cx:pt>
          <cx:pt idx="71">100</cx:pt>
          <cx:pt idx="72">100</cx:pt>
          <cx:pt idx="73">100</cx:pt>
          <cx:pt idx="74">66.349999999999994</cx:pt>
          <cx:pt idx="75">100</cx:pt>
          <cx:pt idx="76">100</cx:pt>
          <cx:pt idx="77">100</cx:pt>
          <cx:pt idx="78">100</cx:pt>
          <cx:pt idx="79">100</cx:pt>
          <cx:pt idx="80">100</cx:pt>
          <cx:pt idx="81">83.409999999999997</cx:pt>
          <cx:pt idx="82">76.299999999999997</cx:pt>
          <cx:pt idx="83">66.349999999999994</cx:pt>
          <cx:pt idx="84">100</cx:pt>
          <cx:pt idx="85">100</cx:pt>
          <cx:pt idx="86">33.649999999999999</cx:pt>
          <cx:pt idx="87">100</cx:pt>
          <cx:pt idx="88">100</cx:pt>
          <cx:pt idx="89">66.349999999999994</cx:pt>
          <cx:pt idx="90">66.349999999999994</cx:pt>
          <cx:pt idx="91">100</cx:pt>
          <cx:pt idx="92">66.349999999999994</cx:pt>
          <cx:pt idx="93">100</cx:pt>
          <cx:pt idx="94">100</cx:pt>
          <cx:pt idx="95">100</cx:pt>
          <cx:pt idx="96">100</cx:pt>
          <cx:pt idx="97">66.349999999999994</cx:pt>
          <cx:pt idx="98">49.759999999999998</cx:pt>
          <cx:pt idx="99">100</cx:pt>
          <cx:pt idx="100">66.349999999999994</cx:pt>
          <cx:pt idx="101">66.349999999999994</cx:pt>
          <cx:pt idx="102">66.349999999999994</cx:pt>
          <cx:pt idx="103">66.349999999999994</cx:pt>
          <cx:pt idx="104">100</cx:pt>
          <cx:pt idx="105">100</cx:pt>
          <cx:pt idx="106">100</cx:pt>
          <cx:pt idx="107">100</cx:pt>
          <cx:pt idx="108">100</cx:pt>
          <cx:pt idx="109">100</cx:pt>
          <cx:pt idx="110">100</cx:pt>
          <cx:pt idx="111">100</cx:pt>
          <cx:pt idx="112">66.349999999999994</cx:pt>
          <cx:pt idx="113">66.349999999999994</cx:pt>
          <cx:pt idx="114">66.349999999999994</cx:pt>
          <cx:pt idx="115">66.349999999999994</cx:pt>
          <cx:pt idx="116">100</cx:pt>
          <cx:pt idx="117">100</cx:pt>
          <cx:pt idx="118">100</cx:pt>
          <cx:pt idx="119">100</cx:pt>
          <cx:pt idx="120">100</cx:pt>
          <cx:pt idx="121">100</cx:pt>
          <cx:pt idx="122">100</cx:pt>
          <cx:pt idx="123">100</cx:pt>
          <cx:pt idx="124">66.349999999999994</cx:pt>
          <cx:pt idx="125">16.59</cx:pt>
          <cx:pt idx="126">16.59</cx:pt>
          <cx:pt idx="127">66.349999999999994</cx:pt>
          <cx:pt idx="128">100</cx:pt>
          <cx:pt idx="129">100</cx:pt>
          <cx:pt idx="130">100</cx:pt>
          <cx:pt idx="131">66.349999999999994</cx:pt>
          <cx:pt idx="132">100</cx:pt>
          <cx:pt idx="133">100</cx:pt>
          <cx:pt idx="134">100</cx:pt>
          <cx:pt idx="135">100</cx:pt>
          <cx:pt idx="136">66.349999999999994</cx:pt>
          <cx:pt idx="137">100</cx:pt>
          <cx:pt idx="138">100</cx:pt>
          <cx:pt idx="139">100</cx:pt>
          <cx:pt idx="140">100</cx:pt>
          <cx:pt idx="141">33.649999999999999</cx:pt>
        </cx:lvl>
      </cx:numDim>
    </cx:data>
    <cx:data id="16">
      <cx:numDim type="val">
        <cx:f>Sheet1!$Q$2:$Q$900</cx:f>
        <cx:lvl ptCount="899" formatCode="G/通用格式">
          <cx:pt idx="0">100</cx:pt>
          <cx:pt idx="1">83.409999999999997</cx:pt>
          <cx:pt idx="2">76.299999999999997</cx:pt>
          <cx:pt idx="3">66.349999999999994</cx:pt>
          <cx:pt idx="4">100</cx:pt>
          <cx:pt idx="5">100</cx:pt>
          <cx:pt idx="6">33.649999999999999</cx:pt>
          <cx:pt idx="7">100</cx:pt>
          <cx:pt idx="8">100</cx:pt>
          <cx:pt idx="9">66.349999999999994</cx:pt>
          <cx:pt idx="10">66.349999999999994</cx:pt>
          <cx:pt idx="11">100</cx:pt>
          <cx:pt idx="12">66.349999999999994</cx:pt>
          <cx:pt idx="13">100</cx:pt>
          <cx:pt idx="14">100</cx:pt>
          <cx:pt idx="15">100</cx:pt>
          <cx:pt idx="16">100</cx:pt>
          <cx:pt idx="17">66.349999999999994</cx:pt>
          <cx:pt idx="18">49.759999999999998</cx:pt>
          <cx:pt idx="19">100</cx:pt>
          <cx:pt idx="20">66.349999999999994</cx:pt>
          <cx:pt idx="21">66.349999999999994</cx:pt>
          <cx:pt idx="22">66.349999999999994</cx:pt>
          <cx:pt idx="23">66.349999999999994</cx:pt>
          <cx:pt idx="24">83.409999999999997</cx:pt>
          <cx:pt idx="25">83.409999999999997</cx:pt>
          <cx:pt idx="26">83.409999999999997</cx:pt>
          <cx:pt idx="27">83.409999999999997</cx:pt>
          <cx:pt idx="28">83.409999999999997</cx:pt>
          <cx:pt idx="29">66.349999999999994</cx:pt>
          <cx:pt idx="30">83.409999999999997</cx:pt>
          <cx:pt idx="31">83.409999999999997</cx:pt>
          <cx:pt idx="32">83.409999999999997</cx:pt>
          <cx:pt idx="33">83.409999999999997</cx:pt>
          <cx:pt idx="34">83.409999999999997</cx:pt>
          <cx:pt idx="35">83.409999999999997</cx:pt>
          <cx:pt idx="36">83.409999999999997</cx:pt>
          <cx:pt idx="37">83.409999999999997</cx:pt>
          <cx:pt idx="38">83.409999999999997</cx:pt>
          <cx:pt idx="39">83.409999999999997</cx:pt>
          <cx:pt idx="40">17.059999999999999</cx:pt>
          <cx:pt idx="41">33.649999999999999</cx:pt>
          <cx:pt idx="42">83.409999999999997</cx:pt>
          <cx:pt idx="43">83.409999999999997</cx:pt>
          <cx:pt idx="44">83.409999999999997</cx:pt>
          <cx:pt idx="45">83.409999999999997</cx:pt>
          <cx:pt idx="46">83.409999999999997</cx:pt>
          <cx:pt idx="47">16.59</cx:pt>
          <cx:pt idx="48">83.409999999999997</cx:pt>
          <cx:pt idx="49">66.819999999999993</cx:pt>
          <cx:pt idx="50">83.409999999999997</cx:pt>
          <cx:pt idx="51">66.349999999999994</cx:pt>
          <cx:pt idx="52">83.409999999999997</cx:pt>
          <cx:pt idx="53">16.59</cx:pt>
          <cx:pt idx="54">66.349999999999994</cx:pt>
          <cx:pt idx="55">16.59</cx:pt>
          <cx:pt idx="56">16.59</cx:pt>
          <cx:pt idx="57">16.59</cx:pt>
          <cx:pt idx="58">16.59</cx:pt>
          <cx:pt idx="59">66.349999999999994</cx:pt>
          <cx:pt idx="60">16.59</cx:pt>
          <cx:pt idx="61">16.59</cx:pt>
          <cx:pt idx="62">16.59</cx:pt>
          <cx:pt idx="63">16.59</cx:pt>
          <cx:pt idx="64">66.349999999999994</cx:pt>
          <cx:pt idx="65">66.349999999999994</cx:pt>
          <cx:pt idx="66">16.59</cx:pt>
          <cx:pt idx="67">66.349999999999994</cx:pt>
          <cx:pt idx="68">66.349999999999994</cx:pt>
          <cx:pt idx="69">66.349999999999994</cx:pt>
          <cx:pt idx="70">16.59</cx:pt>
          <cx:pt idx="71">16.59</cx:pt>
          <cx:pt idx="72">16.59</cx:pt>
          <cx:pt idx="73">16.59</cx:pt>
          <cx:pt idx="74">66.349999999999994</cx:pt>
          <cx:pt idx="75">16.59</cx:pt>
          <cx:pt idx="76">66.349999999999994</cx:pt>
        </cx:lvl>
      </cx:numDim>
    </cx:data>
    <cx:data id="17">
      <cx:numDim type="val">
        <cx:f>Sheet1!$R$2:$R$900</cx:f>
        <cx:lvl ptCount="899" formatCode="G/通用格式">
          <cx:pt idx="0">83.409999999999997</cx:pt>
          <cx:pt idx="1">83.409999999999997</cx:pt>
          <cx:pt idx="2">66.349999999999994</cx:pt>
          <cx:pt idx="3">83.409999999999997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83.409999999999997</cx:pt>
          <cx:pt idx="11">83.409999999999997</cx:pt>
          <cx:pt idx="12">83.409999999999997</cx:pt>
          <cx:pt idx="13">17.059999999999999</cx:pt>
          <cx:pt idx="14">33.649999999999999</cx:pt>
          <cx:pt idx="15">83.409999999999997</cx:pt>
          <cx:pt idx="16">83.409999999999997</cx:pt>
          <cx:pt idx="17">83.409999999999997</cx:pt>
          <cx:pt idx="18">83.409999999999997</cx:pt>
          <cx:pt idx="19">83.409999999999997</cx:pt>
          <cx:pt idx="20">16.59</cx:pt>
          <cx:pt idx="21">83.409999999999997</cx:pt>
          <cx:pt idx="22">66.819999999999993</cx:pt>
          <cx:pt idx="23">83.409999999999997</cx:pt>
          <cx:pt idx="24">100</cx:pt>
          <cx:pt idx="25">100</cx:pt>
          <cx:pt idx="26">100</cx:pt>
          <cx:pt idx="27">100</cx:pt>
          <cx:pt idx="28">100</cx:pt>
          <cx:pt idx="29">83.409999999999997</cx:pt>
          <cx:pt idx="30">76.299999999999997</cx:pt>
          <cx:pt idx="31">66.349999999999994</cx:pt>
          <cx:pt idx="32">100</cx:pt>
          <cx:pt idx="33">100</cx:pt>
          <cx:pt idx="34">100</cx:pt>
          <cx:pt idx="35">100</cx:pt>
          <cx:pt idx="36">90.049999999999997</cx:pt>
          <cx:pt idx="37">73.459999999999994</cx:pt>
          <cx:pt idx="38">66.349999999999994</cx:pt>
          <cx:pt idx="39">100</cx:pt>
          <cx:pt idx="40">100</cx:pt>
          <cx:pt idx="41">100</cx:pt>
          <cx:pt idx="42">66.349999999999994</cx:pt>
          <cx:pt idx="43">100</cx:pt>
          <cx:pt idx="44">16.59</cx:pt>
          <cx:pt idx="45">100</cx:pt>
          <cx:pt idx="46">100</cx:pt>
          <cx:pt idx="47">100</cx:pt>
          <cx:pt idx="48">100</cx:pt>
          <cx:pt idx="49">100</cx:pt>
          <cx:pt idx="50">100</cx:pt>
          <cx:pt idx="51">100</cx:pt>
          <cx:pt idx="52">82.939999999999998</cx:pt>
          <cx:pt idx="53">66.349999999999994</cx:pt>
          <cx:pt idx="54">66.349999999999994</cx:pt>
          <cx:pt idx="55">100</cx:pt>
          <cx:pt idx="56">100</cx:pt>
          <cx:pt idx="57">100</cx:pt>
          <cx:pt idx="58">66.349999999999994</cx:pt>
          <cx:pt idx="59">100</cx:pt>
          <cx:pt idx="60">100</cx:pt>
          <cx:pt idx="61">66.349999999999994</cx:pt>
          <cx:pt idx="62">66.349999999999994</cx:pt>
          <cx:pt idx="63">100</cx:pt>
          <cx:pt idx="64">66.349999999999994</cx:pt>
          <cx:pt idx="65">100</cx:pt>
          <cx:pt idx="66">100</cx:pt>
          <cx:pt idx="67">100</cx:pt>
          <cx:pt idx="68">100</cx:pt>
          <cx:pt idx="69">100</cx:pt>
          <cx:pt idx="70">100</cx:pt>
          <cx:pt idx="71">100</cx:pt>
          <cx:pt idx="72">82.939999999999998</cx:pt>
          <cx:pt idx="73">100</cx:pt>
          <cx:pt idx="74">90.049999999999997</cx:pt>
          <cx:pt idx="75">100</cx:pt>
          <cx:pt idx="76">100</cx:pt>
          <cx:pt idx="77">100</cx:pt>
          <cx:pt idx="78">66.349999999999994</cx:pt>
          <cx:pt idx="79">66.349999999999994</cx:pt>
          <cx:pt idx="80">100</cx:pt>
          <cx:pt idx="81">100</cx:pt>
          <cx:pt idx="82">100</cx:pt>
          <cx:pt idx="83">100</cx:pt>
          <cx:pt idx="84">100</cx:pt>
          <cx:pt idx="85">100</cx:pt>
          <cx:pt idx="86">83.409999999999997</cx:pt>
          <cx:pt idx="87">76.299999999999997</cx:pt>
          <cx:pt idx="88">66.349999999999994</cx:pt>
          <cx:pt idx="89">100</cx:pt>
          <cx:pt idx="90">100</cx:pt>
          <cx:pt idx="91">33.649999999999999</cx:pt>
          <cx:pt idx="92">100</cx:pt>
          <cx:pt idx="93">100</cx:pt>
          <cx:pt idx="94">83.409999999999997</cx:pt>
          <cx:pt idx="95">83.409999999999997</cx:pt>
          <cx:pt idx="96">83.409999999999997</cx:pt>
          <cx:pt idx="97">100</cx:pt>
          <cx:pt idx="98">83.409999999999997</cx:pt>
          <cx:pt idx="99">83.409999999999997</cx:pt>
          <cx:pt idx="100">83.409999999999997</cx:pt>
          <cx:pt idx="101">83.409999999999997</cx:pt>
          <cx:pt idx="102">83.409999999999997</cx:pt>
          <cx:pt idx="103">83.409999999999997</cx:pt>
          <cx:pt idx="104">100</cx:pt>
          <cx:pt idx="105">83.409999999999997</cx:pt>
          <cx:pt idx="106">83.409999999999997</cx:pt>
          <cx:pt idx="107">83.409999999999997</cx:pt>
          <cx:pt idx="108">83.409999999999997</cx:pt>
          <cx:pt idx="109">83.409999999999997</cx:pt>
          <cx:pt idx="110">16.59</cx:pt>
          <cx:pt idx="111">83.409999999999997</cx:pt>
          <cx:pt idx="112">83.409999999999997</cx:pt>
          <cx:pt idx="113">83.409999999999997</cx:pt>
          <cx:pt idx="114">66.819999999999993</cx:pt>
          <cx:pt idx="115">83.409999999999997</cx:pt>
          <cx:pt idx="116">100</cx:pt>
          <cx:pt idx="117">66.349999999999994</cx:pt>
          <cx:pt idx="118">66.349999999999994</cx:pt>
          <cx:pt idx="119">66.349999999999994</cx:pt>
          <cx:pt idx="120">100</cx:pt>
          <cx:pt idx="121">100</cx:pt>
          <cx:pt idx="122">100</cx:pt>
          <cx:pt idx="123">100</cx:pt>
          <cx:pt idx="124">100</cx:pt>
          <cx:pt idx="125">16.59</cx:pt>
          <cx:pt idx="126">100</cx:pt>
          <cx:pt idx="127">100</cx:pt>
          <cx:pt idx="128">100</cx:pt>
          <cx:pt idx="129">100</cx:pt>
          <cx:pt idx="130">100</cx:pt>
          <cx:pt idx="131">66.349999999999994</cx:pt>
          <cx:pt idx="132">66.349999999999994</cx:pt>
          <cx:pt idx="133">66.349999999999994</cx:pt>
          <cx:pt idx="134">66.349999999999994</cx:pt>
          <cx:pt idx="135">100</cx:pt>
          <cx:pt idx="136">100</cx:pt>
          <cx:pt idx="137">100</cx:pt>
          <cx:pt idx="138">100</cx:pt>
          <cx:pt idx="139">100</cx:pt>
          <cx:pt idx="140">100</cx:pt>
          <cx:pt idx="141">100</cx:pt>
          <cx:pt idx="142">100</cx:pt>
          <cx:pt idx="143">66.349999999999994</cx:pt>
          <cx:pt idx="144">16.59</cx:pt>
          <cx:pt idx="145">16.59</cx:pt>
          <cx:pt idx="146">66.349999999999994</cx:pt>
          <cx:pt idx="147">100</cx:pt>
          <cx:pt idx="148">100</cx:pt>
          <cx:pt idx="149">100</cx:pt>
          <cx:pt idx="150">100</cx:pt>
          <cx:pt idx="151">66.349999999999994</cx:pt>
          <cx:pt idx="152">100</cx:pt>
          <cx:pt idx="153">100</cx:pt>
          <cx:pt idx="154">100</cx:pt>
          <cx:pt idx="155">100</cx:pt>
          <cx:pt idx="156">66.349999999999994</cx:pt>
          <cx:pt idx="157">100</cx:pt>
          <cx:pt idx="158">100</cx:pt>
          <cx:pt idx="159">100</cx:pt>
          <cx:pt idx="160">100</cx:pt>
        </cx:lvl>
      </cx:numDim>
    </cx:data>
    <cx:data id="18">
      <cx:numDim type="val">
        <cx:f>Sheet1!$S$2:$S$900</cx:f>
        <cx:lvl ptCount="899" formatCode="G/通用格式">
          <cx:pt idx="0">66.349999999999994</cx:pt>
          <cx:pt idx="1">66.349999999999994</cx:pt>
          <cx:pt idx="2">16.59</cx:pt>
          <cx:pt idx="3">16.59</cx:pt>
          <cx:pt idx="4">16.59</cx:pt>
          <cx:pt idx="5">66.349999999999994</cx:pt>
          <cx:pt idx="6">66.349999999999994</cx:pt>
          <cx:pt idx="7">16.59</cx:pt>
          <cx:pt idx="8">66.349999999999994</cx:pt>
          <cx:pt idx="9">16.59</cx:pt>
          <cx:pt idx="10">100</cx:pt>
          <cx:pt idx="11">100</cx:pt>
          <cx:pt idx="12">66.349999999999994</cx:pt>
          <cx:pt idx="13">100</cx:pt>
          <cx:pt idx="14">16.59</cx:pt>
          <cx:pt idx="15">82.939999999999998</cx:pt>
          <cx:pt idx="16">66.349999999999994</cx:pt>
          <cx:pt idx="17">66.349999999999994</cx:pt>
          <cx:pt idx="18">66.349999999999994</cx:pt>
          <cx:pt idx="19">100</cx:pt>
          <cx:pt idx="20">66.349999999999994</cx:pt>
          <cx:pt idx="21">66.349999999999994</cx:pt>
          <cx:pt idx="22">16.59</cx:pt>
          <cx:pt idx="23">76.299999999999997</cx:pt>
          <cx:pt idx="24">66.349999999999994</cx:pt>
          <cx:pt idx="25">16.59</cx:pt>
          <cx:pt idx="26">66.349999999999994</cx:pt>
          <cx:pt idx="27">16.59</cx:pt>
          <cx:pt idx="28">16.59</cx:pt>
          <cx:pt idx="29">16.59</cx:pt>
          <cx:pt idx="30">16.59</cx:pt>
          <cx:pt idx="31">66.349999999999994</cx:pt>
          <cx:pt idx="32">16.59</cx:pt>
          <cx:pt idx="33">16.59</cx:pt>
          <cx:pt idx="34">16.59</cx:pt>
          <cx:pt idx="35">66.349999999999994</cx:pt>
          <cx:pt idx="36">66.349999999999994</cx:pt>
          <cx:pt idx="37">16.59</cx:pt>
          <cx:pt idx="38">16.59</cx:pt>
          <cx:pt idx="39">16.59</cx:pt>
          <cx:pt idx="40">66.349999999999994</cx:pt>
          <cx:pt idx="41">66.349999999999994</cx:pt>
          <cx:pt idx="42">16.59</cx:pt>
          <cx:pt idx="43">66.349999999999994</cx:pt>
          <cx:pt idx="44">16.59</cx:pt>
          <cx:pt idx="45">100</cx:pt>
          <cx:pt idx="46">100</cx:pt>
          <cx:pt idx="47">66.349999999999994</cx:pt>
          <cx:pt idx="48">100</cx:pt>
          <cx:pt idx="49">16.59</cx:pt>
          <cx:pt idx="50">82.939999999999998</cx:pt>
          <cx:pt idx="51">66.349999999999994</cx:pt>
          <cx:pt idx="52">66.349999999999994</cx:pt>
          <cx:pt idx="53">66.349999999999994</cx:pt>
          <cx:pt idx="54">100</cx:pt>
          <cx:pt idx="55">66.349999999999994</cx:pt>
          <cx:pt idx="56">66.349999999999994</cx:pt>
          <cx:pt idx="57">16.59</cx:pt>
          <cx:pt idx="58">76.299999999999997</cx:pt>
          <cx:pt idx="59">66.349999999999994</cx:pt>
          <cx:pt idx="60">16.59</cx:pt>
          <cx:pt idx="61">66.349999999999994</cx:pt>
          <cx:pt idx="62">16.59</cx:pt>
          <cx:pt idx="63">16.59</cx:pt>
          <cx:pt idx="64">16.59</cx:pt>
          <cx:pt idx="65">16.59</cx:pt>
          <cx:pt idx="66">66.349999999999994</cx:pt>
          <cx:pt idx="67">16.59</cx:pt>
          <cx:pt idx="68">16.59</cx:pt>
          <cx:pt idx="69">16.59</cx:pt>
        </cx:lvl>
      </cx:numDim>
    </cx:data>
    <cx:data id="19">
      <cx:numDim type="val">
        <cx:f>Sheet1!$T$2:$T$900</cx:f>
        <cx:lvl ptCount="899" formatCode="G/通用格式">
          <cx:pt idx="0">83.409999999999997</cx:pt>
          <cx:pt idx="1">83.409999999999997</cx:pt>
          <cx:pt idx="2">83.409999999999997</cx:pt>
          <cx:pt idx="3">66.349999999999994</cx:pt>
          <cx:pt idx="4">83.409999999999997</cx:pt>
          <cx:pt idx="5">83.409999999999997</cx:pt>
          <cx:pt idx="6">83.409999999999997</cx:pt>
          <cx:pt idx="7">83.409999999999997</cx:pt>
          <cx:pt idx="8">83.409999999999997</cx:pt>
          <cx:pt idx="9">83.409999999999997</cx:pt>
          <cx:pt idx="10">83.409999999999997</cx:pt>
          <cx:pt idx="11">83.409999999999997</cx:pt>
          <cx:pt idx="12">83.409999999999997</cx:pt>
          <cx:pt idx="13">83.409999999999997</cx:pt>
          <cx:pt idx="14">17.059999999999999</cx:pt>
          <cx:pt idx="15">33.649999999999999</cx:pt>
          <cx:pt idx="16">83.409999999999997</cx:pt>
          <cx:pt idx="17">83.409999999999997</cx:pt>
          <cx:pt idx="18">83.409999999999997</cx:pt>
          <cx:pt idx="19">83.409999999999997</cx:pt>
          <cx:pt idx="20">83.409999999999997</cx:pt>
          <cx:pt idx="21">16.59</cx:pt>
          <cx:pt idx="22">83.409999999999997</cx:pt>
          <cx:pt idx="23">56.869999999999997</cx:pt>
          <cx:pt idx="24">83.409999999999997</cx:pt>
          <cx:pt idx="25">83.409999999999997</cx:pt>
          <cx:pt idx="26">83.409999999999997</cx:pt>
          <cx:pt idx="27">83.409999999999997</cx:pt>
          <cx:pt idx="28">83.409999999999997</cx:pt>
          <cx:pt idx="29">83.409999999999997</cx:pt>
          <cx:pt idx="30">66.349999999999994</cx:pt>
          <cx:pt idx="31">83.409999999999997</cx:pt>
          <cx:pt idx="32">83.409999999999997</cx:pt>
          <cx:pt idx="33">83.409999999999997</cx:pt>
          <cx:pt idx="34">83.409999999999997</cx:pt>
          <cx:pt idx="35">83.409999999999997</cx:pt>
          <cx:pt idx="36">83.409999999999997</cx:pt>
          <cx:pt idx="37">83.409999999999997</cx:pt>
          <cx:pt idx="38">83.409999999999997</cx:pt>
          <cx:pt idx="39">83.409999999999997</cx:pt>
          <cx:pt idx="40">83.409999999999997</cx:pt>
          <cx:pt idx="41">100</cx:pt>
          <cx:pt idx="42">100</cx:pt>
          <cx:pt idx="43">100</cx:pt>
          <cx:pt idx="44">100</cx:pt>
          <cx:pt idx="45">100</cx:pt>
          <cx:pt idx="46">100</cx:pt>
          <cx:pt idx="47">83.409999999999997</cx:pt>
          <cx:pt idx="48">76.299999999999997</cx:pt>
          <cx:pt idx="49">66.349999999999994</cx:pt>
          <cx:pt idx="50">100</cx:pt>
          <cx:pt idx="51">100</cx:pt>
          <cx:pt idx="52">33.649999999999999</cx:pt>
          <cx:pt idx="53">100</cx:pt>
          <cx:pt idx="54">100</cx:pt>
          <cx:pt idx="55">66.349999999999994</cx:pt>
          <cx:pt idx="56">66.349999999999994</cx:pt>
          <cx:pt idx="57">100</cx:pt>
          <cx:pt idx="58">66.349999999999994</cx:pt>
          <cx:pt idx="59">100</cx:pt>
          <cx:pt idx="60">100</cx:pt>
          <cx:pt idx="61">100</cx:pt>
          <cx:pt idx="62">100</cx:pt>
          <cx:pt idx="63">66.349999999999994</cx:pt>
          <cx:pt idx="64">49.759999999999998</cx:pt>
          <cx:pt idx="65">100</cx:pt>
          <cx:pt idx="66">66.349999999999994</cx:pt>
          <cx:pt idx="67">66.349999999999994</cx:pt>
          <cx:pt idx="68">66.349999999999994</cx:pt>
          <cx:pt idx="69">66.349999999999994</cx:pt>
          <cx:pt idx="70">100</cx:pt>
          <cx:pt idx="71">100</cx:pt>
          <cx:pt idx="72">100</cx:pt>
          <cx:pt idx="73">100</cx:pt>
          <cx:pt idx="74">100</cx:pt>
          <cx:pt idx="75">100</cx:pt>
          <cx:pt idx="76">100</cx:pt>
          <cx:pt idx="77">100</cx:pt>
          <cx:pt idx="78">100</cx:pt>
          <cx:pt idx="79">66.349999999999994</cx:pt>
          <cx:pt idx="80">16.59</cx:pt>
          <cx:pt idx="81">16.59</cx:pt>
          <cx:pt idx="82">66.349999999999994</cx:pt>
          <cx:pt idx="83">100</cx:pt>
          <cx:pt idx="84">100</cx:pt>
          <cx:pt idx="85">100</cx:pt>
          <cx:pt idx="86">100</cx:pt>
          <cx:pt idx="87">66.349999999999994</cx:pt>
          <cx:pt idx="88">100</cx:pt>
          <cx:pt idx="89">100</cx:pt>
          <cx:pt idx="90">100</cx:pt>
          <cx:pt idx="91">100</cx:pt>
          <cx:pt idx="92">66.349999999999994</cx:pt>
          <cx:pt idx="93">100</cx:pt>
          <cx:pt idx="94">100</cx:pt>
          <cx:pt idx="95">100</cx:pt>
          <cx:pt idx="96">100</cx:pt>
          <cx:pt idx="97">33.649999999999999</cx:pt>
          <cx:pt idx="98">66.349999999999994</cx:pt>
          <cx:pt idx="99">100</cx:pt>
          <cx:pt idx="100">100</cx:pt>
          <cx:pt idx="101">100</cx:pt>
          <cx:pt idx="102">100</cx:pt>
          <cx:pt idx="103">100</cx:pt>
          <cx:pt idx="104">90.049999999999997</cx:pt>
          <cx:pt idx="105">73.459999999999994</cx:pt>
          <cx:pt idx="106">66.349999999999994</cx:pt>
          <cx:pt idx="107">100</cx:pt>
          <cx:pt idx="108">100</cx:pt>
          <cx:pt idx="109">100</cx:pt>
        </cx:lvl>
      </cx:numDim>
    </cx:data>
    <cx:data id="20">
      <cx:numDim type="val">
        <cx:f>Sheet1!$U$2:$U$900</cx:f>
        <cx:lvl ptCount="899" formatCode="G/通用格式">
          <cx:pt idx="0">66.349999999999994</cx:pt>
          <cx:pt idx="1">16.59</cx:pt>
          <cx:pt idx="2">66.349999999999994</cx:pt>
          <cx:pt idx="3">16.59</cx:pt>
          <cx:pt idx="4">66.349999999999994</cx:pt>
          <cx:pt idx="5">16.59</cx:pt>
          <cx:pt idx="6">16.59</cx:pt>
          <cx:pt idx="7">16.59</cx:pt>
          <cx:pt idx="8">16.59</cx:pt>
          <cx:pt idx="9">66.349999999999994</cx:pt>
          <cx:pt idx="10">16.59</cx:pt>
          <cx:pt idx="11">66.349999999999994</cx:pt>
          <cx:pt idx="12">16.59</cx:pt>
          <cx:pt idx="13">66.349999999999994</cx:pt>
          <cx:pt idx="14">16.59</cx:pt>
          <cx:pt idx="15">16.59</cx:pt>
          <cx:pt idx="16">16.59</cx:pt>
          <cx:pt idx="17">16.59</cx:pt>
          <cx:pt idx="18">23.699999999999999</cx:pt>
          <cx:pt idx="19">23.699999999999999</cx:pt>
          <cx:pt idx="20">66.349999999999994</cx:pt>
          <cx:pt idx="21">66.349999999999994</cx:pt>
          <cx:pt idx="22">66.349999999999994</cx:pt>
          <cx:pt idx="23">66.349999999999994</cx:pt>
          <cx:pt idx="24">66.349999999999994</cx:pt>
          <cx:pt idx="25">66.349999999999994</cx:pt>
          <cx:pt idx="26">66.349999999999994</cx:pt>
          <cx:pt idx="27">66.349999999999994</cx:pt>
          <cx:pt idx="28">66.349999999999994</cx:pt>
          <cx:pt idx="29">16.59</cx:pt>
          <cx:pt idx="30">100</cx:pt>
          <cx:pt idx="31">100</cx:pt>
          <cx:pt idx="32">16.59</cx:pt>
          <cx:pt idx="33">66.349999999999994</cx:pt>
          <cx:pt idx="34">66.349999999999994</cx:pt>
          <cx:pt idx="35">16.59</cx:pt>
          <cx:pt idx="36">66.349999999999994</cx:pt>
          <cx:pt idx="37">66.349999999999994</cx:pt>
          <cx:pt idx="38">66.349999999999994</cx:pt>
          <cx:pt idx="39">66.349999999999994</cx:pt>
          <cx:pt idx="40">66.349999999999994</cx:pt>
          <cx:pt idx="41">66.349999999999994</cx:pt>
          <cx:pt idx="42">66.349999999999994</cx:pt>
          <cx:pt idx="43">66.349999999999994</cx:pt>
          <cx:pt idx="44">66.349999999999994</cx:pt>
          <cx:pt idx="45">66.349999999999994</cx:pt>
          <cx:pt idx="46">66.349999999999994</cx:pt>
          <cx:pt idx="47">66.349999999999994</cx:pt>
          <cx:pt idx="48">66.349999999999994</cx:pt>
          <cx:pt idx="49">66.349999999999994</cx:pt>
          <cx:pt idx="50">66.349999999999994</cx:pt>
          <cx:pt idx="51">66.349999999999994</cx:pt>
          <cx:pt idx="52">66.349999999999994</cx:pt>
          <cx:pt idx="53">66.349999999999994</cx:pt>
          <cx:pt idx="54">16.59</cx:pt>
          <cx:pt idx="55">66.349999999999994</cx:pt>
          <cx:pt idx="56">16.59</cx:pt>
          <cx:pt idx="57">16.59</cx:pt>
          <cx:pt idx="58">16.59</cx:pt>
          <cx:pt idx="59">16.59</cx:pt>
          <cx:pt idx="60">66.349999999999994</cx:pt>
          <cx:pt idx="61">16.59</cx:pt>
          <cx:pt idx="62">16.59</cx:pt>
          <cx:pt idx="63">16.59</cx:pt>
          <cx:pt idx="64">16.59</cx:pt>
          <cx:pt idx="65">66.349999999999994</cx:pt>
          <cx:pt idx="66">66.349999999999994</cx:pt>
          <cx:pt idx="67">16.59</cx:pt>
          <cx:pt idx="68">66.349999999999994</cx:pt>
          <cx:pt idx="69">16.59</cx:pt>
          <cx:pt idx="70">66.349999999999994</cx:pt>
          <cx:pt idx="71">16.59</cx:pt>
          <cx:pt idx="72">66.349999999999994</cx:pt>
        </cx:lvl>
      </cx:numDim>
    </cx:data>
    <cx:data id="21">
      <cx:numDim type="val">
        <cx:f>Sheet1!$V$2:$V$900</cx:f>
        <cx:lvl ptCount="899" formatCode="G/通用格式">
          <cx:pt idx="0">83.409999999999997</cx:pt>
          <cx:pt idx="1">83.409999999999997</cx:pt>
          <cx:pt idx="2">83.409999999999997</cx:pt>
          <cx:pt idx="3">83.409999999999997</cx:pt>
          <cx:pt idx="4">83.409999999999997</cx:pt>
          <cx:pt idx="5">83.409999999999997</cx:pt>
          <cx:pt idx="6">83.409999999999997</cx:pt>
          <cx:pt idx="7">83.409999999999997</cx:pt>
          <cx:pt idx="8">17.059999999999999</cx:pt>
          <cx:pt idx="9">33.649999999999999</cx:pt>
          <cx:pt idx="10">83.409999999999997</cx:pt>
          <cx:pt idx="11">83.409999999999997</cx:pt>
          <cx:pt idx="12">83.409999999999997</cx:pt>
          <cx:pt idx="13">83.409999999999997</cx:pt>
          <cx:pt idx="14">83.409999999999997</cx:pt>
          <cx:pt idx="15">16.59</cx:pt>
          <cx:pt idx="16">83.409999999999997</cx:pt>
          <cx:pt idx="17">66.819999999999993</cx:pt>
          <cx:pt idx="18">83.409999999999997</cx:pt>
          <cx:pt idx="19">66.349999999999994</cx:pt>
          <cx:pt idx="20">83.409999999999997</cx:pt>
          <cx:pt idx="21">83.409999999999997</cx:pt>
          <cx:pt idx="22">100</cx:pt>
          <cx:pt idx="23">100</cx:pt>
          <cx:pt idx="24">100</cx:pt>
          <cx:pt idx="25">100</cx:pt>
          <cx:pt idx="26">100</cx:pt>
          <cx:pt idx="27">100</cx:pt>
          <cx:pt idx="28">66.349999999999994</cx:pt>
          <cx:pt idx="29">16.59</cx:pt>
          <cx:pt idx="30">16.59</cx:pt>
          <cx:pt idx="31">66.349999999999994</cx:pt>
          <cx:pt idx="32">100</cx:pt>
          <cx:pt idx="33">100</cx:pt>
          <cx:pt idx="34">100</cx:pt>
          <cx:pt idx="35">100</cx:pt>
          <cx:pt idx="36">66.349999999999994</cx:pt>
          <cx:pt idx="37">100</cx:pt>
          <cx:pt idx="38">100</cx:pt>
          <cx:pt idx="39">100</cx:pt>
          <cx:pt idx="40">100</cx:pt>
          <cx:pt idx="41">66.349999999999994</cx:pt>
          <cx:pt idx="42">100</cx:pt>
          <cx:pt idx="43">100</cx:pt>
          <cx:pt idx="44">100</cx:pt>
          <cx:pt idx="45">100</cx:pt>
          <cx:pt idx="46">33.649999999999999</cx:pt>
          <cx:pt idx="47">66.349999999999994</cx:pt>
          <cx:pt idx="48">100</cx:pt>
          <cx:pt idx="49">100</cx:pt>
          <cx:pt idx="50">100</cx:pt>
          <cx:pt idx="51">100</cx:pt>
          <cx:pt idx="52">100</cx:pt>
          <cx:pt idx="53">90.049999999999997</cx:pt>
          <cx:pt idx="54">73.459999999999994</cx:pt>
          <cx:pt idx="55">66.349999999999994</cx:pt>
          <cx:pt idx="56">100</cx:pt>
          <cx:pt idx="57">100</cx:pt>
          <cx:pt idx="58">100</cx:pt>
          <cx:pt idx="59">100</cx:pt>
          <cx:pt idx="60">100</cx:pt>
          <cx:pt idx="61">100</cx:pt>
          <cx:pt idx="62">100</cx:pt>
          <cx:pt idx="63">16.59</cx:pt>
          <cx:pt idx="64">100</cx:pt>
          <cx:pt idx="65">100</cx:pt>
          <cx:pt idx="66">100</cx:pt>
          <cx:pt idx="67">100</cx:pt>
          <cx:pt idx="68">100</cx:pt>
          <cx:pt idx="69">100</cx:pt>
          <cx:pt idx="70">100</cx:pt>
          <cx:pt idx="71">100</cx:pt>
          <cx:pt idx="72">100</cx:pt>
          <cx:pt idx="73">100</cx:pt>
          <cx:pt idx="74">100</cx:pt>
          <cx:pt idx="75">100</cx:pt>
          <cx:pt idx="76">100</cx:pt>
          <cx:pt idx="77">100</cx:pt>
          <cx:pt idx="78">100</cx:pt>
          <cx:pt idx="79">100</cx:pt>
          <cx:pt idx="80">100</cx:pt>
          <cx:pt idx="81">100</cx:pt>
          <cx:pt idx="82">100</cx:pt>
          <cx:pt idx="83">100</cx:pt>
          <cx:pt idx="84">100</cx:pt>
          <cx:pt idx="85">100</cx:pt>
          <cx:pt idx="86">100</cx:pt>
          <cx:pt idx="87">100</cx:pt>
        </cx:lvl>
      </cx:numDim>
    </cx:data>
    <cx:data id="22">
      <cx:numDim type="val">
        <cx:f>Sheet1!$W$2:$W$900</cx:f>
        <cx:lvl ptCount="899" formatCode="G/通用格式">
          <cx:pt idx="0">16.59</cx:pt>
          <cx:pt idx="1">66.349999999999994</cx:pt>
          <cx:pt idx="2">16.59</cx:pt>
          <cx:pt idx="3">16.59</cx:pt>
          <cx:pt idx="4">16.59</cx:pt>
          <cx:pt idx="5">16.59</cx:pt>
          <cx:pt idx="6">66.349999999999994</cx:pt>
          <cx:pt idx="7">16.59</cx:pt>
          <cx:pt idx="8">66.349999999999994</cx:pt>
          <cx:pt idx="9">16.59</cx:pt>
          <cx:pt idx="10">66.349999999999994</cx:pt>
          <cx:pt idx="11">16.59</cx:pt>
          <cx:pt idx="12">16.59</cx:pt>
          <cx:pt idx="13">16.59</cx:pt>
          <cx:pt idx="14">16.59</cx:pt>
          <cx:pt idx="15">23.699999999999999</cx:pt>
          <cx:pt idx="16">23.699999999999999</cx:pt>
          <cx:pt idx="17">66.349999999999994</cx:pt>
          <cx:pt idx="18">66.349999999999994</cx:pt>
          <cx:pt idx="19">66.349999999999994</cx:pt>
          <cx:pt idx="20">66.349999999999994</cx:pt>
          <cx:pt idx="21">66.349999999999994</cx:pt>
          <cx:pt idx="22">66.349999999999994</cx:pt>
          <cx:pt idx="23">16.59</cx:pt>
          <cx:pt idx="24">16.59</cx:pt>
          <cx:pt idx="25">16.59</cx:pt>
          <cx:pt idx="26">16.59</cx:pt>
          <cx:pt idx="27">66.349999999999994</cx:pt>
          <cx:pt idx="28">16.59</cx:pt>
          <cx:pt idx="29">16.59</cx:pt>
          <cx:pt idx="30">16.59</cx:pt>
          <cx:pt idx="31">16.59</cx:pt>
          <cx:pt idx="32">66.349999999999994</cx:pt>
          <cx:pt idx="33">66.349999999999994</cx:pt>
          <cx:pt idx="34">16.59</cx:pt>
          <cx:pt idx="35">66.349999999999994</cx:pt>
          <cx:pt idx="36">16.59</cx:pt>
          <cx:pt idx="37">66.349999999999994</cx:pt>
        </cx:lvl>
      </cx:numDim>
    </cx:data>
    <cx:data id="23">
      <cx:numDim type="val">
        <cx:f>Sheet1!$X$2:$X$900</cx:f>
        <cx:lvl ptCount="899" formatCode="G/通用格式">
          <cx:pt idx="0">16.59</cx:pt>
          <cx:pt idx="1">66.349999999999994</cx:pt>
          <cx:pt idx="2">16.59</cx:pt>
          <cx:pt idx="3">100</cx:pt>
          <cx:pt idx="4">100</cx:pt>
          <cx:pt idx="5">66.349999999999994</cx:pt>
          <cx:pt idx="6">100</cx:pt>
          <cx:pt idx="7">16.59</cx:pt>
          <cx:pt idx="8">82.939999999999998</cx:pt>
          <cx:pt idx="9">66.349999999999994</cx:pt>
          <cx:pt idx="10">66.349999999999994</cx:pt>
          <cx:pt idx="11">66.349999999999994</cx:pt>
          <cx:pt idx="12">100</cx:pt>
          <cx:pt idx="13">66.349999999999994</cx:pt>
          <cx:pt idx="14">66.349999999999994</cx:pt>
          <cx:pt idx="15">16.59</cx:pt>
          <cx:pt idx="16">76.299999999999997</cx:pt>
          <cx:pt idx="17">66.349999999999994</cx:pt>
          <cx:pt idx="18">16.59</cx:pt>
          <cx:pt idx="19">66.349999999999994</cx:pt>
          <cx:pt idx="20">16.59</cx:pt>
          <cx:pt idx="21">16.59</cx:pt>
          <cx:pt idx="22">16.59</cx:pt>
          <cx:pt idx="23">16.59</cx:pt>
          <cx:pt idx="24">66.349999999999994</cx:pt>
          <cx:pt idx="25">16.59</cx:pt>
          <cx:pt idx="26">66.349999999999994</cx:pt>
          <cx:pt idx="27">66.349999999999994</cx:pt>
          <cx:pt idx="28">83.409999999999997</cx:pt>
          <cx:pt idx="29">83.409999999999997</cx:pt>
          <cx:pt idx="30">83.409999999999997</cx:pt>
          <cx:pt idx="31">83.409999999999997</cx:pt>
          <cx:pt idx="32">83.409999999999997</cx:pt>
          <cx:pt idx="33">83.409999999999997</cx:pt>
          <cx:pt idx="34">83.409999999999997</cx:pt>
          <cx:pt idx="35">83.409999999999997</cx:pt>
          <cx:pt idx="36">83.409999999999997</cx:pt>
          <cx:pt idx="37">83.409999999999997</cx:pt>
          <cx:pt idx="38">17.059999999999999</cx:pt>
          <cx:pt idx="39">33.649999999999999</cx:pt>
          <cx:pt idx="40">83.409999999999997</cx:pt>
          <cx:pt idx="41">83.409999999999997</cx:pt>
          <cx:pt idx="42">83.409999999999997</cx:pt>
          <cx:pt idx="43">83.409999999999997</cx:pt>
          <cx:pt idx="44">83.409999999999997</cx:pt>
          <cx:pt idx="45">16.59</cx:pt>
          <cx:pt idx="46">83.409999999999997</cx:pt>
          <cx:pt idx="47">66.819999999999993</cx:pt>
          <cx:pt idx="48">83.409999999999997</cx:pt>
          <cx:pt idx="49">100</cx:pt>
          <cx:pt idx="50">100</cx:pt>
          <cx:pt idx="51">100</cx:pt>
          <cx:pt idx="52">66.349999999999994</cx:pt>
          <cx:pt idx="53">100</cx:pt>
          <cx:pt idx="54">100</cx:pt>
          <cx:pt idx="55">100</cx:pt>
          <cx:pt idx="56">100</cx:pt>
          <cx:pt idx="57">33.649999999999999</cx:pt>
          <cx:pt idx="58">66.349999999999994</cx:pt>
          <cx:pt idx="59">100</cx:pt>
          <cx:pt idx="60">100</cx:pt>
          <cx:pt idx="61">100</cx:pt>
          <cx:pt idx="62">100</cx:pt>
          <cx:pt idx="63">100</cx:pt>
          <cx:pt idx="64">90.049999999999997</cx:pt>
          <cx:pt idx="65">73.459999999999994</cx:pt>
          <cx:pt idx="66">66.349999999999994</cx:pt>
          <cx:pt idx="67">100</cx:pt>
          <cx:pt idx="68">100</cx:pt>
          <cx:pt idx="69">100</cx:pt>
          <cx:pt idx="70">66.349999999999994</cx:pt>
          <cx:pt idx="71">100</cx:pt>
          <cx:pt idx="72">16.59</cx:pt>
          <cx:pt idx="73">100</cx:pt>
          <cx:pt idx="74">100</cx:pt>
          <cx:pt idx="75">100</cx:pt>
          <cx:pt idx="76">100</cx:pt>
          <cx:pt idx="77">100</cx:pt>
          <cx:pt idx="78">100</cx:pt>
          <cx:pt idx="79">100</cx:pt>
        </cx:lvl>
      </cx:numDim>
    </cx:data>
    <cx:data id="24">
      <cx:numDim type="val">
        <cx:f>Sheet1!$Y$2:$Y$900</cx:f>
        <cx:lvl ptCount="899" formatCode="G/通用格式">
          <cx:pt idx="0">66.349999999999994</cx:pt>
          <cx:pt idx="1">100</cx:pt>
          <cx:pt idx="2">16.59</cx:pt>
          <cx:pt idx="3">82.939999999999998</cx:pt>
          <cx:pt idx="4">66.349999999999994</cx:pt>
          <cx:pt idx="5">66.349999999999994</cx:pt>
          <cx:pt idx="6">66.349999999999994</cx:pt>
          <cx:pt idx="7">100</cx:pt>
          <cx:pt idx="8">66.349999999999994</cx:pt>
          <cx:pt idx="9">66.349999999999994</cx:pt>
          <cx:pt idx="10">16.59</cx:pt>
          <cx:pt idx="11">76.299999999999997</cx:pt>
          <cx:pt idx="12">66.349999999999994</cx:pt>
          <cx:pt idx="13">16.59</cx:pt>
          <cx:pt idx="14">66.349999999999994</cx:pt>
          <cx:pt idx="15">16.59</cx:pt>
          <cx:pt idx="16">16.59</cx:pt>
          <cx:pt idx="17">16.59</cx:pt>
          <cx:pt idx="18">16.59</cx:pt>
          <cx:pt idx="19">66.349999999999994</cx:pt>
          <cx:pt idx="20">16.59</cx:pt>
          <cx:pt idx="21">16.59</cx:pt>
          <cx:pt idx="22">16.59</cx:pt>
          <cx:pt idx="23">16.59</cx:pt>
          <cx:pt idx="24">66.349999999999994</cx:pt>
          <cx:pt idx="25">83.409999999999997</cx:pt>
          <cx:pt idx="26">83.409999999999997</cx:pt>
          <cx:pt idx="27">17.059999999999999</cx:pt>
          <cx:pt idx="28">33.649999999999999</cx:pt>
          <cx:pt idx="29">83.409999999999997</cx:pt>
          <cx:pt idx="30">83.409999999999997</cx:pt>
          <cx:pt idx="31">83.409999999999997</cx:pt>
          <cx:pt idx="32">83.409999999999997</cx:pt>
          <cx:pt idx="33">83.409999999999997</cx:pt>
          <cx:pt idx="34">16.59</cx:pt>
          <cx:pt idx="35">83.409999999999997</cx:pt>
          <cx:pt idx="36">66.819999999999993</cx:pt>
          <cx:pt idx="37">83.409999999999997</cx:pt>
          <cx:pt idx="38">66.349999999999994</cx:pt>
          <cx:pt idx="39">83.409999999999997</cx:pt>
          <cx:pt idx="40">16.59</cx:pt>
          <cx:pt idx="41">66.349999999999994</cx:pt>
          <cx:pt idx="42">16.59</cx:pt>
          <cx:pt idx="43">16.59</cx:pt>
          <cx:pt idx="44">16.59</cx:pt>
          <cx:pt idx="45">16.59</cx:pt>
          <cx:pt idx="46">66.349999999999994</cx:pt>
          <cx:pt idx="47">16.59</cx:pt>
          <cx:pt idx="48">16.59</cx:pt>
          <cx:pt idx="49">16.59</cx:pt>
          <cx:pt idx="50">16.59</cx:pt>
          <cx:pt idx="51">66.349999999999994</cx:pt>
          <cx:pt idx="52">66.349999999999994</cx:pt>
          <cx:pt idx="53">16.59</cx:pt>
          <cx:pt idx="54">66.349999999999994</cx:pt>
          <cx:pt idx="55">66.349999999999994</cx:pt>
          <cx:pt idx="56">66.349999999999994</cx:pt>
          <cx:pt idx="57">16.59</cx:pt>
          <cx:pt idx="58">16.59</cx:pt>
          <cx:pt idx="59">16.59</cx:pt>
          <cx:pt idx="60">16.59</cx:pt>
          <cx:pt idx="61">66.349999999999994</cx:pt>
          <cx:pt idx="62">16.59</cx:pt>
          <cx:pt idx="63">66.349999999999994</cx:pt>
        </cx:lvl>
      </cx:numDim>
    </cx:data>
    <cx:data id="25">
      <cx:numDim type="val">
        <cx:f>Sheet1!$Z$2:$Z$900</cx:f>
        <cx:lvl ptCount="899" formatCode="G/通用格式">
          <cx:pt idx="0">100</cx:pt>
          <cx:pt idx="1">100</cx:pt>
          <cx:pt idx="2">100</cx:pt>
          <cx:pt idx="3">100</cx:pt>
          <cx:pt idx="4">100</cx:pt>
          <cx:pt idx="5">100</cx:pt>
          <cx:pt idx="6">83.409999999999997</cx:pt>
          <cx:pt idx="7">76.299999999999997</cx:pt>
          <cx:pt idx="8">66.349999999999994</cx:pt>
          <cx:pt idx="9">100</cx:pt>
          <cx:pt idx="10">100</cx:pt>
          <cx:pt idx="11">33.649999999999999</cx:pt>
          <cx:pt idx="12">100</cx:pt>
          <cx:pt idx="13">100</cx:pt>
          <cx:pt idx="14">66.349999999999994</cx:pt>
          <cx:pt idx="15">83.409999999999997</cx:pt>
          <cx:pt idx="16">16.59</cx:pt>
          <cx:pt idx="17">83.409999999999997</cx:pt>
          <cx:pt idx="18">66.819999999999993</cx:pt>
          <cx:pt idx="19">83.409999999999997</cx:pt>
          <cx:pt idx="20">100</cx:pt>
          <cx:pt idx="21">100</cx:pt>
          <cx:pt idx="22">100</cx:pt>
          <cx:pt idx="23">100</cx:pt>
          <cx:pt idx="24">100</cx:pt>
          <cx:pt idx="25">83.409999999999997</cx:pt>
          <cx:pt idx="26">76.299999999999997</cx:pt>
          <cx:pt idx="27">66.349999999999994</cx:pt>
          <cx:pt idx="28">100</cx:pt>
          <cx:pt idx="29">100</cx:pt>
          <cx:pt idx="30">100</cx:pt>
          <cx:pt idx="31">100</cx:pt>
          <cx:pt idx="32">90.049999999999997</cx:pt>
          <cx:pt idx="33">73.459999999999994</cx:pt>
          <cx:pt idx="34">66.349999999999994</cx:pt>
          <cx:pt idx="35">100</cx:pt>
          <cx:pt idx="36">100</cx:pt>
          <cx:pt idx="37">100</cx:pt>
          <cx:pt idx="38">66.349999999999994</cx:pt>
          <cx:pt idx="39">100</cx:pt>
          <cx:pt idx="40">16.59</cx:pt>
          <cx:pt idx="41">100</cx:pt>
          <cx:pt idx="42">100</cx:pt>
          <cx:pt idx="43">100</cx:pt>
          <cx:pt idx="44">100</cx:pt>
          <cx:pt idx="45">100</cx:pt>
          <cx:pt idx="46">100</cx:pt>
          <cx:pt idx="47">100</cx:pt>
          <cx:pt idx="48">100</cx:pt>
          <cx:pt idx="49">100</cx:pt>
          <cx:pt idx="50">100</cx:pt>
          <cx:pt idx="51">100</cx:pt>
          <cx:pt idx="52">66.349999999999994</cx:pt>
          <cx:pt idx="53">49.759999999999998</cx:pt>
          <cx:pt idx="54">100</cx:pt>
          <cx:pt idx="55">66.349999999999994</cx:pt>
          <cx:pt idx="56">66.349999999999994</cx:pt>
          <cx:pt idx="57">66.349999999999994</cx:pt>
          <cx:pt idx="58">66.349999999999994</cx:pt>
          <cx:pt idx="59">100</cx:pt>
          <cx:pt idx="60">100</cx:pt>
          <cx:pt idx="61">100</cx:pt>
          <cx:pt idx="62">100</cx:pt>
          <cx:pt idx="63">100</cx:pt>
          <cx:pt idx="64">100</cx:pt>
          <cx:pt idx="65">100</cx:pt>
          <cx:pt idx="66">66.349999999999994</cx:pt>
          <cx:pt idx="67">100</cx:pt>
          <cx:pt idx="68">100</cx:pt>
          <cx:pt idx="69">100</cx:pt>
          <cx:pt idx="70">100</cx:pt>
          <cx:pt idx="71">66.349999999999994</cx:pt>
          <cx:pt idx="72">49.759999999999998</cx:pt>
          <cx:pt idx="73">100</cx:pt>
          <cx:pt idx="74">66.349999999999994</cx:pt>
          <cx:pt idx="75">66.349999999999994</cx:pt>
          <cx:pt idx="76">66.349999999999994</cx:pt>
          <cx:pt idx="77">66.349999999999994</cx:pt>
          <cx:pt idx="78">100</cx:pt>
          <cx:pt idx="79">100</cx:pt>
          <cx:pt idx="80">100</cx:pt>
          <cx:pt idx="81">100</cx:pt>
          <cx:pt idx="82">100</cx:pt>
          <cx:pt idx="83">100</cx:pt>
          <cx:pt idx="84">100</cx:pt>
          <cx:pt idx="85">100</cx:pt>
          <cx:pt idx="86">100</cx:pt>
          <cx:pt idx="87">100</cx:pt>
          <cx:pt idx="88">100</cx:pt>
          <cx:pt idx="89">100</cx:pt>
          <cx:pt idx="90">100</cx:pt>
          <cx:pt idx="91">100</cx:pt>
          <cx:pt idx="92">100</cx:pt>
          <cx:pt idx="93">100</cx:pt>
          <cx:pt idx="94">100</cx:pt>
          <cx:pt idx="95">100</cx:pt>
          <cx:pt idx="96">100</cx:pt>
          <cx:pt idx="97">100</cx:pt>
          <cx:pt idx="98">100</cx:pt>
          <cx:pt idx="99">100</cx:pt>
          <cx:pt idx="100">100</cx:pt>
          <cx:pt idx="101">100</cx:pt>
          <cx:pt idx="102">100</cx:pt>
          <cx:pt idx="103">100</cx:pt>
          <cx:pt idx="104">100</cx:pt>
          <cx:pt idx="105">100</cx:pt>
          <cx:pt idx="106">100</cx:pt>
          <cx:pt idx="107">100</cx:pt>
        </cx:lvl>
      </cx:numDim>
    </cx:data>
  </cx:chartData>
  <cx:chart>
    <cx:plotArea>
      <cx:plotAreaRegion>
        <cx:series layoutId="boxWhisker" uniqueId="{69812114-65F7-4A31-ADD1-3064C2AAB77C}">
          <cx:tx>
            <cx:txData>
              <cx:f>Sheet1!$A$1</cx:f>
              <cx:v>AspNetCoreDocs without template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A727B3E2-DC21-464B-B221-1B8D404A66FB}">
          <cx:tx>
            <cx:txData>
              <cx:f>Sheet1!$B$1</cx:f>
              <cx:v>AspNetCoreDocs with template</cx:v>
            </cx:txData>
          </cx:tx>
          <cx:dataId val="1"/>
          <cx:layoutPr>
            <cx:visibility meanLine="1" meanMarker="1" nonoutliers="1" outliers="1"/>
            <cx:statistics quartileMethod="exclusive"/>
          </cx:layoutPr>
        </cx:series>
        <cx:series layoutId="boxWhisker" uniqueId="{4B91B6BB-FB1E-43A5-9F1A-CCFD9B7A9448}">
          <cx:tx>
            <cx:txData>
              <cx:f>Sheet1!$C$1</cx:f>
              <cx:v>prettier without template</cx:v>
            </cx:txData>
          </cx:tx>
          <cx:dataId val="2"/>
          <cx:layoutPr>
            <cx:visibility meanLine="1" meanMarker="1" nonoutliers="1" outliers="1"/>
            <cx:statistics quartileMethod="exclusive"/>
          </cx:layoutPr>
        </cx:series>
        <cx:series layoutId="boxWhisker" uniqueId="{6FA2600B-EC0C-4A1B-83C0-F68D5D97CDB3}">
          <cx:tx>
            <cx:txData>
              <cx:f>Sheet1!$D$1</cx:f>
              <cx:v>prettier with template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096B2DC1-C00D-4D8C-8E5A-EC567ED357D7}">
          <cx:tx>
            <cx:txData>
              <cx:f>Sheet1!$E$1</cx:f>
              <cx:v>straip without template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8F92C18C-1B9D-43F0-AB57-0135E207CB46}">
          <cx:tx>
            <cx:txData>
              <cx:f>Sheet1!$F$1</cx:f>
              <cx:v>straip with template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BCD8E77A-E999-465A-8239-9FA7C365597B}">
          <cx:tx>
            <cx:txData>
              <cx:f>Sheet1!$G$1</cx:f>
              <cx:v>30-seconds-of-code without template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97623377-65C8-42CC-BF53-8C81FCDDB8DF}">
          <cx:tx>
            <cx:txData>
              <cx:f>Sheet1!$H$1</cx:f>
              <cx:v>30-seconds-of-code with template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712B28DA-CE3A-4592-A9CC-8A028E65CDA9}">
          <cx:tx>
            <cx:txData>
              <cx:f>Sheet1!$I$1</cx:f>
              <cx:v>awesome-selfhosted without template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BAF562B4-828B-4DED-8549-B6C101E1307E}">
          <cx:tx>
            <cx:txData>
              <cx:f>Sheet1!$J$1</cx:f>
              <cx:v>awesome-aws with template</cx:v>
            </cx:txData>
          </cx:tx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273CAF5C-813F-4ED2-8308-94674BAAD751}">
          <cx:tx>
            <cx:txData>
              <cx:f>Sheet1!$K$1</cx:f>
              <cx:v>kubernets-sigs without template</cx:v>
            </cx:txData>
          </cx:tx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F824B8B6-451D-4264-B198-AFD8FE985ED5}">
          <cx:tx>
            <cx:txData>
              <cx:f>Sheet1!$L$1</cx:f>
              <cx:v>kubernets-sigs with template</cx:v>
            </cx:txData>
          </cx:tx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9B2277FE-2235-477B-A3F6-823295BC324D}">
          <cx:tx>
            <cx:txData>
              <cx:f>Sheet1!$M$1</cx:f>
              <cx:v>awesome-aws without template</cx:v>
            </cx:txData>
          </cx:tx>
          <cx:dataId val="12"/>
          <cx:layoutPr>
            <cx:visibility meanLine="1" meanMarker="1" nonoutliers="1" outliers="1"/>
            <cx:statistics quartileMethod="exclusive"/>
          </cx:layoutPr>
        </cx:series>
        <cx:series layoutId="boxWhisker" uniqueId="{F51BD1DE-D266-4C8D-89C8-05454CD9EDBE}">
          <cx:tx>
            <cx:txData>
              <cx:f>Sheet1!$N$1</cx:f>
              <cx:v>awesome-aws with template</cx:v>
            </cx:txData>
          </cx:tx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C0765CF3-115F-4899-A3CF-FA9170F8AAE5}">
          <cx:tx>
            <cx:txData>
              <cx:f>Sheet1!$O$1</cx:f>
              <cx:v>kubespray without template</cx:v>
            </cx:txData>
          </cx:tx>
          <cx:dataId val="14"/>
          <cx:layoutPr>
            <cx:visibility meanLine="1" meanMarker="1" nonoutliers="1" outliers="1"/>
            <cx:statistics quartileMethod="exclusive"/>
          </cx:layoutPr>
        </cx:series>
        <cx:series layoutId="boxWhisker" uniqueId="{19BA76DC-96C7-4219-8E22-7861912B19F3}">
          <cx:tx>
            <cx:txData>
              <cx:f>Sheet1!$P$1</cx:f>
              <cx:v>kubespray with template</cx:v>
            </cx:txData>
          </cx:tx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E136721A-AB31-4297-91FE-E8A1799A6AB7}">
          <cx:tx>
            <cx:txData>
              <cx:f>Sheet1!$Q$1</cx:f>
              <cx:v>azure-quickstart-templates without template</cx:v>
            </cx:txData>
          </cx:tx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2718E2DD-E542-43AD-8626-DDF88A64A38C}">
          <cx:tx>
            <cx:txData>
              <cx:f>Sheet1!$R$1</cx:f>
              <cx:v>azure-quickstart-templates with template</cx:v>
            </cx:txData>
          </cx:tx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EA9FE625-2B2B-44A4-890B-85225FDF2395}">
          <cx:tx>
            <cx:txData>
              <cx:f>Sheet1!$S$1</cx:f>
              <cx:v>azure-powershell without template</cx:v>
            </cx:txData>
          </cx:tx>
          <cx:dataId val="18"/>
          <cx:layoutPr>
            <cx:visibility meanLine="1" meanMarker="1" nonoutliers="1" outliers="1"/>
            <cx:statistics quartileMethod="exclusive"/>
          </cx:layoutPr>
        </cx:series>
        <cx:series layoutId="boxWhisker" uniqueId="{0170A892-5285-451C-9A7F-2A68412E1CEA}">
          <cx:tx>
            <cx:txData>
              <cx:f>Sheet1!$T$1</cx:f>
              <cx:v>azure-powershell with template</cx:v>
            </cx:txData>
          </cx:tx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688A14B2-0D64-4AFA-85E2-8FDEA3672A24}">
          <cx:tx>
            <cx:txData>
              <cx:f>Sheet1!$U$1</cx:f>
              <cx:v>babel without template</cx:v>
            </cx:txData>
          </cx:tx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0BC1804A-E402-47B3-B51E-F5CE958E44E9}">
          <cx:tx>
            <cx:txData>
              <cx:f>Sheet1!$V$1</cx:f>
              <cx:v>babel with template</cx:v>
            </cx:txData>
          </cx:tx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9F5C6FF8-E2A9-4F8A-9185-CF0829356D8D}">
          <cx:tx>
            <cx:txData>
              <cx:f>Sheet1!$W$1</cx:f>
              <cx:v>acme.sh without template</cx:v>
            </cx:txData>
          </cx:tx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8F6B46AD-69F9-45DF-8196-0AF50345B7C7}">
          <cx:tx>
            <cx:txData>
              <cx:f>Sheet1!$X$1</cx:f>
              <cx:v>acme.sh with template</cx:v>
            </cx:txData>
          </cx:tx>
          <cx:dataId val="23"/>
          <cx:layoutPr>
            <cx:visibility meanLine="0" meanMarker="1" nonoutliers="0" outliers="1"/>
            <cx:statistics quartileMethod="exclusive"/>
          </cx:layoutPr>
        </cx:series>
        <cx:series layoutId="boxWhisker" uniqueId="{F2658692-E063-4154-AF50-14B6532DF7CD}">
          <cx:tx>
            <cx:txData>
              <cx:f>Sheet1!$Y$1</cx:f>
              <cx:v>gekko without template</cx:v>
            </cx:txData>
          </cx:tx>
          <cx:dataId val="24"/>
          <cx:layoutPr>
            <cx:visibility meanLine="1" meanMarker="1" nonoutliers="1" outliers="1"/>
            <cx:statistics quartileMethod="exclusive"/>
          </cx:layoutPr>
        </cx:series>
        <cx:series layoutId="boxWhisker" uniqueId="{9FE32067-BFF2-4914-9374-C5432BCAD319}">
          <cx:tx>
            <cx:txData>
              <cx:f>Sheet1!$Z$1</cx:f>
              <cx:v>gekko with template</cx:v>
            </cx:txData>
          </cx:tx>
          <cx:dataId val="2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0399999991"/>
        <cx:tickLabels/>
      </cx:axis>
      <cx:axis id="1">
        <cx:valScaling/>
        <cx:majorGridlines/>
        <cx:min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  <a:ea typeface="等线" panose="02010600030101010101" pitchFamily="2" charset="-122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1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3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3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69" y="2357430"/>
            <a:ext cx="4990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2019/05/20——2019/06/03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511278" y="41368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479649-96EC-4B3C-A7F7-57011837E76C}"/>
              </a:ext>
            </a:extLst>
          </p:cNvPr>
          <p:cNvSpPr txBox="1"/>
          <p:nvPr/>
        </p:nvSpPr>
        <p:spPr>
          <a:xfrm>
            <a:off x="910630" y="2276872"/>
            <a:ext cx="997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Further improve Research Question.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Methods required by these Research questions.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945576" y="4492209"/>
            <a:ext cx="171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362337" y="4529088"/>
            <a:ext cx="273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87248" y="4575255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4">
            <a:extLst>
              <a:ext uri="{FF2B5EF4-FFF2-40B4-BE49-F238E27FC236}">
                <a16:creationId xmlns:a16="http://schemas.microsoft.com/office/drawing/2014/main" id="{CB818BA5-E7D5-4F4A-954A-D979EEED9710}"/>
              </a:ext>
            </a:extLst>
          </p:cNvPr>
          <p:cNvSpPr txBox="1"/>
          <p:nvPr/>
        </p:nvSpPr>
        <p:spPr>
          <a:xfrm>
            <a:off x="836805" y="420593"/>
            <a:ext cx="364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1811D9-67B0-48E2-8DCC-7830C16A60D1}"/>
              </a:ext>
            </a:extLst>
          </p:cNvPr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55D013-DE78-407F-9997-DF9391C5F4D2}"/>
                </a:ext>
              </a:extLst>
            </p:cNvPr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5" name="组合 113">
              <a:extLst>
                <a:ext uri="{FF2B5EF4-FFF2-40B4-BE49-F238E27FC236}">
                  <a16:creationId xmlns:a16="http://schemas.microsoft.com/office/drawing/2014/main" id="{4D80AD6A-E4ED-47B1-9C0F-484FF21A6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6" name="Freeform 252">
                <a:extLst>
                  <a:ext uri="{FF2B5EF4-FFF2-40B4-BE49-F238E27FC236}">
                    <a16:creationId xmlns:a16="http://schemas.microsoft.com/office/drawing/2014/main" id="{AB66D41A-0A69-464D-A26F-5DE036322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" name="Freeform 253">
                <a:extLst>
                  <a:ext uri="{FF2B5EF4-FFF2-40B4-BE49-F238E27FC236}">
                    <a16:creationId xmlns:a16="http://schemas.microsoft.com/office/drawing/2014/main" id="{2E1F7B15-3BBD-4DAA-97FB-FE68072F1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AD613A-D5D7-4820-8D98-902EB0A701F5}"/>
              </a:ext>
            </a:extLst>
          </p:cNvPr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87DC8-0915-456F-B2D2-D6611AD51CD5}"/>
              </a:ext>
            </a:extLst>
          </p:cNvPr>
          <p:cNvSpPr txBox="1"/>
          <p:nvPr/>
        </p:nvSpPr>
        <p:spPr>
          <a:xfrm>
            <a:off x="1018640" y="2503941"/>
            <a:ext cx="10621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main work of this period is to improve the previous experiment, including: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speed of the time period reset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Timeline control of repeated Pull Request occurrence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Compare the Merge probability before and after adding the Pull Request template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Analyze the perfection of specific contents of Pull Request.</a:t>
            </a:r>
          </a:p>
        </p:txBody>
      </p:sp>
    </p:spTree>
    <p:extLst>
      <p:ext uri="{BB962C8B-B14F-4D97-AF65-F5344CB8AC3E}">
        <p14:creationId xmlns:p14="http://schemas.microsoft.com/office/powerpoint/2010/main" val="2668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C4F3389-C021-4CDF-8682-4049A9158068}"/>
              </a:ext>
            </a:extLst>
          </p:cNvPr>
          <p:cNvSpPr/>
          <p:nvPr/>
        </p:nvSpPr>
        <p:spPr>
          <a:xfrm>
            <a:off x="887102" y="1708471"/>
            <a:ext cx="4078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speed of impact changes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4CE46163-CA51-4304-80AA-082F7A498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299156"/>
              </p:ext>
            </p:extLst>
          </p:nvPr>
        </p:nvGraphicFramePr>
        <p:xfrm>
          <a:off x="2566814" y="2708920"/>
          <a:ext cx="612068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7067668-EFF2-4BCF-AE7F-1220BF177BFD}"/>
              </a:ext>
            </a:extLst>
          </p:cNvPr>
          <p:cNvSpPr/>
          <p:nvPr/>
        </p:nvSpPr>
        <p:spPr>
          <a:xfrm>
            <a:off x="936748" y="1854480"/>
            <a:ext cx="926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Pull Request to regain control of the 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F0A0700F-B62F-4821-A5F0-52FED2132D6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4CF210DB-9DA8-45E2-A056-4129BAFA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2458947"/>
            <a:ext cx="11521280" cy="43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7D5AA9-486F-4524-93A4-8BC278EA259A}"/>
              </a:ext>
            </a:extLst>
          </p:cNvPr>
          <p:cNvSpPr/>
          <p:nvPr/>
        </p:nvSpPr>
        <p:spPr>
          <a:xfrm>
            <a:off x="779485" y="1916832"/>
            <a:ext cx="9577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Pull Request template has statistics of Merge probability before and after the project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64">
            <a:extLst>
              <a:ext uri="{FF2B5EF4-FFF2-40B4-BE49-F238E27FC236}">
                <a16:creationId xmlns:a16="http://schemas.microsoft.com/office/drawing/2014/main" id="{3B8D5A2C-FDC3-4F92-BEB7-98ADDE5EF6FA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98A3D5-9AC9-4FE4-BB26-A587F064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" y="2492896"/>
            <a:ext cx="12190413" cy="42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26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3C2AFE-17D9-46D6-9D01-56D9827B4E42}"/>
              </a:ext>
            </a:extLst>
          </p:cNvPr>
          <p:cNvSpPr/>
          <p:nvPr/>
        </p:nvSpPr>
        <p:spPr>
          <a:xfrm>
            <a:off x="513824" y="1754535"/>
            <a:ext cx="9118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completeness of Pull Request content(preliminary)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F61EF0-04DA-4376-B171-F515D79E78BB}"/>
              </a:ext>
            </a:extLst>
          </p:cNvPr>
          <p:cNvSpPr txBox="1"/>
          <p:nvPr/>
        </p:nvSpPr>
        <p:spPr>
          <a:xfrm>
            <a:off x="7736204" y="323131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24.36%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25.4%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Type: 9.95%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list: 16.59%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link: 16.59%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lines: 7.11%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(based on Analytic hierarchy process)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5D50F5E0-2EC7-4096-BC26-121DB5E441E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504761"/>
                  </p:ext>
                </p:extLst>
              </p:nvPr>
            </p:nvGraphicFramePr>
            <p:xfrm>
              <a:off x="131365" y="2544910"/>
              <a:ext cx="11880000" cy="41569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5D50F5E0-2EC7-4096-BC26-121DB5E441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365" y="2544910"/>
                <a:ext cx="11880000" cy="4156956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64">
            <a:extLst>
              <a:ext uri="{FF2B5EF4-FFF2-40B4-BE49-F238E27FC236}">
                <a16:creationId xmlns:a16="http://schemas.microsoft.com/office/drawing/2014/main" id="{488B0238-3075-44C2-BF7E-6402D2EB868F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50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AE4FF202-887A-4D92-AE9E-187A0D121C2C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3FB348-3CCC-4FD9-9429-98EA05DB7DE4}"/>
              </a:ext>
            </a:extLst>
          </p:cNvPr>
          <p:cNvSpPr/>
          <p:nvPr/>
        </p:nvSpPr>
        <p:spPr>
          <a:xfrm>
            <a:off x="821290" y="1708471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improvements based on the above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ED3E2C-017D-43D4-8FD2-C35B2338186D}"/>
              </a:ext>
            </a:extLst>
          </p:cNvPr>
          <p:cNvSpPr/>
          <p:nvPr/>
        </p:nvSpPr>
        <p:spPr>
          <a:xfrm>
            <a:off x="821290" y="2447462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Rules for each evaluation criterion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5B495-0945-48C4-B005-EE50E3F6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66" y="2862127"/>
            <a:ext cx="7676190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20" name="TextBox 164">
            <a:extLst>
              <a:ext uri="{FF2B5EF4-FFF2-40B4-BE49-F238E27FC236}">
                <a16:creationId xmlns:a16="http://schemas.microsoft.com/office/drawing/2014/main" id="{5C1FD50A-5BB4-49AF-A81B-B94AB39CAFB9}"/>
              </a:ext>
            </a:extLst>
          </p:cNvPr>
          <p:cNvSpPr txBox="1"/>
          <p:nvPr/>
        </p:nvSpPr>
        <p:spPr>
          <a:xfrm>
            <a:off x="1258377" y="48305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64">
            <a:extLst>
              <a:ext uri="{FF2B5EF4-FFF2-40B4-BE49-F238E27FC236}">
                <a16:creationId xmlns:a16="http://schemas.microsoft.com/office/drawing/2014/main" id="{AE4FF202-887A-4D92-AE9E-187A0D121C2C}"/>
              </a:ext>
            </a:extLst>
          </p:cNvPr>
          <p:cNvSpPr txBox="1"/>
          <p:nvPr/>
        </p:nvSpPr>
        <p:spPr>
          <a:xfrm>
            <a:off x="-829855" y="445897"/>
            <a:ext cx="692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Experiment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3FB348-3CCC-4FD9-9429-98EA05DB7DE4}"/>
              </a:ext>
            </a:extLst>
          </p:cNvPr>
          <p:cNvSpPr/>
          <p:nvPr/>
        </p:nvSpPr>
        <p:spPr>
          <a:xfrm>
            <a:off x="821290" y="1708471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improvements based on the above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ED3E2C-017D-43D4-8FD2-C35B2338186D}"/>
              </a:ext>
            </a:extLst>
          </p:cNvPr>
          <p:cNvSpPr/>
          <p:nvPr/>
        </p:nvSpPr>
        <p:spPr>
          <a:xfrm>
            <a:off x="821290" y="2447462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Key words for each evaluation criterion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495556-1137-451D-AECA-34C0E733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74" y="3023055"/>
            <a:ext cx="729523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3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0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12047</TotalTime>
  <Words>249</Words>
  <Application>Microsoft Office PowerPoint</Application>
  <PresentationFormat>自定义</PresentationFormat>
  <Paragraphs>60</Paragraphs>
  <Slides>10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255</cp:revision>
  <dcterms:created xsi:type="dcterms:W3CDTF">2014-12-25T08:17:45Z</dcterms:created>
  <dcterms:modified xsi:type="dcterms:W3CDTF">2019-06-02T02:35:30Z</dcterms:modified>
  <cp:category/>
</cp:coreProperties>
</file>