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375" r:id="rId4"/>
    <p:sldId id="368" r:id="rId5"/>
    <p:sldId id="381" r:id="rId6"/>
    <p:sldId id="390" r:id="rId7"/>
    <p:sldId id="391" r:id="rId8"/>
    <p:sldId id="392" r:id="rId9"/>
    <p:sldId id="393" r:id="rId10"/>
    <p:sldId id="394" r:id="rId11"/>
    <p:sldId id="395" r:id="rId12"/>
    <p:sldId id="369" r:id="rId13"/>
  </p:sldIdLst>
  <p:sldSz cx="12190413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229" autoAdjust="0"/>
  </p:normalViewPr>
  <p:slideViewPr>
    <p:cSldViewPr>
      <p:cViewPr varScale="1">
        <p:scale>
          <a:sx n="107" d="100"/>
          <a:sy n="107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94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8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7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3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1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3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3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1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8794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Conclusion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951669" y="2357430"/>
            <a:ext cx="4990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方正正纤黑简体"/>
                <a:ea typeface="方正正纤黑简体"/>
                <a:cs typeface="方正正纤黑简体"/>
              </a:rPr>
              <a:t> 2019/04/09——2019/04/15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8" y="4737343"/>
            <a:ext cx="3158668" cy="338554"/>
            <a:chOff x="6046989" y="3947708"/>
            <a:chExt cx="212970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129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1600" dirty="0"/>
                <a:t>Reporter</a:t>
              </a:r>
              <a:r>
                <a:rPr lang="zh-CN" altLang="en-US" sz="1600" dirty="0"/>
                <a:t>：</a:t>
              </a:r>
              <a:r>
                <a:rPr lang="en-US" altLang="zh-CN" sz="1600" dirty="0" err="1"/>
                <a:t>Mengxi</a:t>
              </a:r>
              <a:r>
                <a:rPr lang="en-US" altLang="zh-CN" sz="1600" dirty="0"/>
                <a:t> Zhang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9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1188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RQ6: For the Pull Request</a:t>
            </a:r>
            <a:r>
              <a:rPr lang="zh-CN" altLang="en-US" dirty="0"/>
              <a:t>：</a:t>
            </a:r>
            <a:r>
              <a:rPr lang="en-US" altLang="zh-CN" dirty="0"/>
              <a:t>Does the pull request in the Repository milestone prefer a pull request with a template?</a:t>
            </a:r>
          </a:p>
          <a:p>
            <a:endParaRPr lang="en-US" altLang="zh-CN" dirty="0"/>
          </a:p>
          <a:p>
            <a:r>
              <a:rPr lang="en-US" altLang="zh-CN" dirty="0"/>
              <a:t>Focus: Pull request statistics for the pull request template are contained in the milestone in Repository.</a:t>
            </a:r>
          </a:p>
        </p:txBody>
      </p:sp>
    </p:spTree>
    <p:extLst>
      <p:ext uri="{BB962C8B-B14F-4D97-AF65-F5344CB8AC3E}">
        <p14:creationId xmlns:p14="http://schemas.microsoft.com/office/powerpoint/2010/main" val="1618021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540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RQ7: An uncertain RQ</a:t>
            </a:r>
            <a:r>
              <a:rPr lang="zh-CN" altLang="en-US" dirty="0"/>
              <a:t>：</a:t>
            </a:r>
            <a:r>
              <a:rPr lang="en-US" altLang="zh-CN" dirty="0"/>
              <a:t>Does the Pull Request Template have any impact on the code integration?</a:t>
            </a:r>
          </a:p>
          <a:p>
            <a:endParaRPr lang="en-US" altLang="zh-CN" dirty="0"/>
          </a:p>
          <a:p>
            <a:r>
              <a:rPr lang="en-US" altLang="zh-CN" dirty="0"/>
              <a:t>Focus: How easy it is for developers to merge md documents with different Pull requests.</a:t>
            </a:r>
          </a:p>
          <a:p>
            <a:r>
              <a:rPr lang="en-US" altLang="zh-CN" dirty="0"/>
              <a:t>            Different types of Repositories have template-specific tags that help with code integration.</a:t>
            </a:r>
          </a:p>
        </p:txBody>
      </p:sp>
    </p:spTree>
    <p:extLst>
      <p:ext uri="{BB962C8B-B14F-4D97-AF65-F5344CB8AC3E}">
        <p14:creationId xmlns:p14="http://schemas.microsoft.com/office/powerpoint/2010/main" val="1003822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511278" y="41368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 Week 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5F24FC-660A-4134-8EA3-06945E7D20A9}"/>
              </a:ext>
            </a:extLst>
          </p:cNvPr>
          <p:cNvGrpSpPr/>
          <p:nvPr/>
        </p:nvGrpSpPr>
        <p:grpSpPr>
          <a:xfrm>
            <a:off x="548362" y="200021"/>
            <a:ext cx="936104" cy="954107"/>
            <a:chOff x="9881420" y="2714620"/>
            <a:chExt cx="784512" cy="7845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4EF69-BACA-4459-834B-88F3926F53AA}"/>
                </a:ext>
              </a:extLst>
            </p:cNvPr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7DA91D0-28C6-4A89-9A57-10D233225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479649-96EC-4B3C-A7F7-57011837E76C}"/>
              </a:ext>
            </a:extLst>
          </p:cNvPr>
          <p:cNvSpPr txBox="1"/>
          <p:nvPr/>
        </p:nvSpPr>
        <p:spPr>
          <a:xfrm>
            <a:off x="910630" y="2276872"/>
            <a:ext cx="997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Further improve Research Question.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Methods required by these Research questions.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0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945576" y="4492209"/>
            <a:ext cx="171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62337" y="4529088"/>
            <a:ext cx="2738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Framework and 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87248" y="4575255"/>
            <a:ext cx="205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Next Week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1098414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5036970" y="2205213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8975526" y="2186202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28750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9216913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F735EA6B-4D15-4D36-ABAC-BC76E20509F6}"/>
              </a:ext>
            </a:extLst>
          </p:cNvPr>
          <p:cNvSpPr txBox="1"/>
          <p:nvPr/>
        </p:nvSpPr>
        <p:spPr bwMode="auto">
          <a:xfrm>
            <a:off x="458195" y="321764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Process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9" grpId="0"/>
      <p:bldP spid="194" grpId="0"/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836805" y="420593"/>
            <a:ext cx="36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018640" y="2503941"/>
            <a:ext cx="1062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In this week, I have read some Empirical Study articles, which have roughly summarized the framework of the paper, the methods of RQ, etc. </a:t>
            </a:r>
          </a:p>
          <a:p>
            <a:r>
              <a:rPr lang="en-US" altLang="zh-CN" dirty="0"/>
              <a:t>  And give the framework I understand and some preliminary RQs.</a:t>
            </a:r>
          </a:p>
        </p:txBody>
      </p:sp>
    </p:spTree>
    <p:extLst>
      <p:ext uri="{BB962C8B-B14F-4D97-AF65-F5344CB8AC3E}">
        <p14:creationId xmlns:p14="http://schemas.microsoft.com/office/powerpoint/2010/main" val="26688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Framework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DAB37C2-87C8-4F0D-890D-BDFECE854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8" y="2077803"/>
            <a:ext cx="4711058" cy="465313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C4F3389-C021-4CDF-8682-4049A9158068}"/>
              </a:ext>
            </a:extLst>
          </p:cNvPr>
          <p:cNvSpPr/>
          <p:nvPr/>
        </p:nvSpPr>
        <p:spPr>
          <a:xfrm>
            <a:off x="887102" y="1708471"/>
            <a:ext cx="4078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Empirical Study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25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Main Question: Whether the Pull Request template exists or not will affect the Community?</a:t>
            </a:r>
            <a:endParaRPr lang="zh-CN" altLang="en-US" dirty="0"/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36748" y="2924944"/>
            <a:ext cx="9118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RQ1: For the Repository</a:t>
            </a:r>
            <a:r>
              <a:rPr lang="zh-CN" altLang="en-US" dirty="0"/>
              <a:t>：</a:t>
            </a:r>
            <a:r>
              <a:rPr lang="en-US" altLang="zh-CN" dirty="0"/>
              <a:t>Will the presence or absence of the Pull Request template affect the popularity of the project itself?</a:t>
            </a:r>
          </a:p>
          <a:p>
            <a:endParaRPr lang="en-US" altLang="zh-CN" dirty="0"/>
          </a:p>
          <a:p>
            <a:r>
              <a:rPr lang="en-US" altLang="zh-CN" dirty="0"/>
              <a:t>Focus: Comparison of star, Fork, and Pull Request in Repository.</a:t>
            </a:r>
          </a:p>
        </p:txBody>
      </p:sp>
    </p:spTree>
    <p:extLst>
      <p:ext uri="{BB962C8B-B14F-4D97-AF65-F5344CB8AC3E}">
        <p14:creationId xmlns:p14="http://schemas.microsoft.com/office/powerpoint/2010/main" val="52382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118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RQ2: For the inspector</a:t>
            </a:r>
            <a:r>
              <a:rPr lang="zh-CN" altLang="en-US" dirty="0"/>
              <a:t>：</a:t>
            </a:r>
            <a:r>
              <a:rPr lang="en-US" altLang="zh-CN" dirty="0"/>
              <a:t>Whether the presence or absence of the Pull Request template is more conducive to the preliminary screening of Pull Request reviewers?</a:t>
            </a:r>
          </a:p>
          <a:p>
            <a:endParaRPr lang="en-US" altLang="zh-CN" dirty="0"/>
          </a:p>
          <a:p>
            <a:r>
              <a:rPr lang="en-US" altLang="zh-CN" dirty="0"/>
              <a:t>Focus: The time difference between a Pull Request from Create to Open or from Create to Close.</a:t>
            </a:r>
          </a:p>
        </p:txBody>
      </p:sp>
    </p:spTree>
    <p:extLst>
      <p:ext uri="{BB962C8B-B14F-4D97-AF65-F5344CB8AC3E}">
        <p14:creationId xmlns:p14="http://schemas.microsoft.com/office/powerpoint/2010/main" val="3717126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1188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RQ3: For the Users</a:t>
            </a:r>
            <a:r>
              <a:rPr lang="zh-CN" altLang="en-US" dirty="0"/>
              <a:t>：</a:t>
            </a:r>
            <a:r>
              <a:rPr lang="en-US" altLang="zh-CN" dirty="0"/>
              <a:t>Whether the presence or absence of the Pull Request template helps users determine whether the Pull Request they want to submit already exists?</a:t>
            </a:r>
          </a:p>
          <a:p>
            <a:endParaRPr lang="en-US" altLang="zh-CN" dirty="0"/>
          </a:p>
          <a:p>
            <a:r>
              <a:rPr lang="en-US" altLang="zh-CN" dirty="0"/>
              <a:t>Focus: Number of duplicate pull requests in a template that exists and in a template that does not.</a:t>
            </a:r>
          </a:p>
        </p:txBody>
      </p:sp>
    </p:spTree>
    <p:extLst>
      <p:ext uri="{BB962C8B-B14F-4D97-AF65-F5344CB8AC3E}">
        <p14:creationId xmlns:p14="http://schemas.microsoft.com/office/powerpoint/2010/main" val="630503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1188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RQ4: For the Users</a:t>
            </a:r>
            <a:r>
              <a:rPr lang="zh-CN" altLang="en-US" dirty="0"/>
              <a:t>：</a:t>
            </a:r>
            <a:r>
              <a:rPr lang="en-US" altLang="zh-CN" dirty="0"/>
              <a:t>Will pull request become more popular among users who often write it as a Template?</a:t>
            </a:r>
          </a:p>
          <a:p>
            <a:endParaRPr lang="en-US" altLang="zh-CN" dirty="0"/>
          </a:p>
          <a:p>
            <a:r>
              <a:rPr lang="en-US" altLang="zh-CN" dirty="0"/>
              <a:t>Focus: The number of followers in the users homepage is compared to the proportion of the Pull Request submitted by the user that contains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01723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118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RQ5: For the Pull Request</a:t>
            </a:r>
            <a:r>
              <a:rPr lang="zh-CN" altLang="en-US" dirty="0"/>
              <a:t>：</a:t>
            </a:r>
            <a:r>
              <a:rPr lang="en-US" altLang="zh-CN" dirty="0"/>
              <a:t>Pull request contains probability statistics for whether the template is merged with it?</a:t>
            </a:r>
          </a:p>
          <a:p>
            <a:endParaRPr lang="en-US" altLang="zh-CN" dirty="0"/>
          </a:p>
          <a:p>
            <a:r>
              <a:rPr lang="en-US" altLang="zh-CN" dirty="0"/>
              <a:t>Focus: Merge and close conditions for Pull request.</a:t>
            </a:r>
          </a:p>
        </p:txBody>
      </p:sp>
    </p:spTree>
    <p:extLst>
      <p:ext uri="{BB962C8B-B14F-4D97-AF65-F5344CB8AC3E}">
        <p14:creationId xmlns:p14="http://schemas.microsoft.com/office/powerpoint/2010/main" val="1480631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10668</TotalTime>
  <Words>464</Words>
  <Application>Microsoft Office PowerPoint</Application>
  <PresentationFormat>自定义</PresentationFormat>
  <Paragraphs>73</Paragraphs>
  <Slides>12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ITC Avant Garde Std XLt</vt:lpstr>
      <vt:lpstr>方正兰亭粗黑_GBK</vt:lpstr>
      <vt:lpstr>方正正纤黑简体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梦玺 张</cp:lastModifiedBy>
  <cp:revision>246</cp:revision>
  <dcterms:created xsi:type="dcterms:W3CDTF">2014-12-25T08:17:45Z</dcterms:created>
  <dcterms:modified xsi:type="dcterms:W3CDTF">2019-04-15T07:47:43Z</dcterms:modified>
  <cp:category/>
</cp:coreProperties>
</file>