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4" r:id="rId3"/>
    <p:sldId id="375" r:id="rId4"/>
    <p:sldId id="406" r:id="rId5"/>
    <p:sldId id="407" r:id="rId6"/>
    <p:sldId id="368" r:id="rId7"/>
    <p:sldId id="381" r:id="rId8"/>
    <p:sldId id="394" r:id="rId9"/>
    <p:sldId id="402" r:id="rId10"/>
    <p:sldId id="403" r:id="rId11"/>
    <p:sldId id="404" r:id="rId12"/>
    <p:sldId id="405" r:id="rId13"/>
    <p:sldId id="408" r:id="rId14"/>
    <p:sldId id="369" r:id="rId15"/>
  </p:sldIdLst>
  <p:sldSz cx="12190413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229" autoAdjust="0"/>
  </p:normalViewPr>
  <p:slideViewPr>
    <p:cSldViewPr>
      <p:cViewPr varScale="1">
        <p:scale>
          <a:sx n="84" d="100"/>
          <a:sy n="84" d="100"/>
        </p:scale>
        <p:origin x="48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1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3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5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9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8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2019/06/010——2019/06/24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template(Platform)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C78950-65F5-426C-9D43-C8C3CF234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3242975"/>
            <a:ext cx="3602770" cy="2702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2C9E0B-3DF4-4AF5-9281-6D25B98BC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0" y="3225790"/>
            <a:ext cx="3567377" cy="26755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606D24A-3960-4781-9E4E-3B6980E431F2}"/>
              </a:ext>
            </a:extLst>
          </p:cNvPr>
          <p:cNvSpPr txBox="1"/>
          <p:nvPr/>
        </p:nvSpPr>
        <p:spPr>
          <a:xfrm>
            <a:off x="9191550" y="3429000"/>
            <a:ext cx="3554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Grin(electronic transaction platform for all)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gekko</a:t>
            </a:r>
            <a:r>
              <a:rPr lang="zh-CN" altLang="en-US" dirty="0"/>
              <a:t>（</a:t>
            </a:r>
            <a:r>
              <a:rPr lang="en-US" altLang="zh-CN" dirty="0"/>
              <a:t>Automated trading platform&lt;bitcoin&gt;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Azure-</a:t>
            </a:r>
            <a:r>
              <a:rPr lang="en-US" altLang="zh-CN" dirty="0" err="1"/>
              <a:t>quickstart</a:t>
            </a:r>
            <a:r>
              <a:rPr lang="en-US" altLang="zh-CN" dirty="0"/>
              <a:t>-templates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65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template(Other)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F8497A-57E9-4BCF-B7D0-F09DC635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3284039"/>
            <a:ext cx="3600399" cy="27002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65B676-2A89-49AE-9CDA-CF25F338E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5" y="3284038"/>
            <a:ext cx="3600399" cy="270029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C2FCC3C-2A2C-4467-A053-E5E341EFB727}"/>
              </a:ext>
            </a:extLst>
          </p:cNvPr>
          <p:cNvSpPr txBox="1"/>
          <p:nvPr/>
        </p:nvSpPr>
        <p:spPr>
          <a:xfrm>
            <a:off x="9479582" y="331388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mac-</a:t>
            </a:r>
            <a:r>
              <a:rPr lang="en-US" altLang="zh-CN" dirty="0" err="1"/>
              <a:t>os</a:t>
            </a:r>
            <a:r>
              <a:rPr lang="en-US" altLang="zh-CN" dirty="0"/>
              <a:t>-apps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30-seconds-of-code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84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template(average statistics)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0D9838-4EA9-42BF-889C-248FC5B8B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91" y="2715692"/>
            <a:ext cx="4947836" cy="37570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88EA94-9ACE-4DDD-8A63-7DB386939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92" y="2715692"/>
            <a:ext cx="4947835" cy="37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3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1258377" y="2492896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summary of the previous experiments and blog content collected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09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276872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Further improve Research Question.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Methods required by these Research questions.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846734" y="2276872"/>
            <a:ext cx="8291401" cy="21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main work of this week is to redefine the data filtering rules, and to re-experiment the following two RQs: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Duplicate Pull Request number and the data representation of whether the Pull Request template is added or not.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Merge probability statistics for each category after manually classifying items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1018641" y="426394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Collection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630710" y="2564904"/>
            <a:ext cx="8291401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Reacquire the experimental data set and set the following two rules for filtering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The project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Pull Request template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The number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Request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project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100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After these two layers of filtering,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 available projects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obtained.</a:t>
            </a:r>
          </a:p>
        </p:txBody>
      </p:sp>
    </p:spTree>
    <p:extLst>
      <p:ext uri="{BB962C8B-B14F-4D97-AF65-F5344CB8AC3E}">
        <p14:creationId xmlns:p14="http://schemas.microsoft.com/office/powerpoint/2010/main" val="80387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1295319" y="469617"/>
            <a:ext cx="428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Manual Classification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630710" y="2564904"/>
            <a:ext cx="8291401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is categorized according to its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 introduction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 documentation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acquired data set into five categories: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Tools, Framework, Platform, Library and Other.</a:t>
            </a:r>
          </a:p>
        </p:txBody>
      </p:sp>
    </p:spTree>
    <p:extLst>
      <p:ext uri="{BB962C8B-B14F-4D97-AF65-F5344CB8AC3E}">
        <p14:creationId xmlns:p14="http://schemas.microsoft.com/office/powerpoint/2010/main" val="21754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87102" y="1708471"/>
            <a:ext cx="53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Pull Request statistics(Classification statistics)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90A439-C899-43FB-9201-3BCA04AB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06" y="2085805"/>
            <a:ext cx="6266232" cy="48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Pull Request statistics(average index)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图片包含 文字, 地图&#10;&#10;描述已自动生成">
            <a:extLst>
              <a:ext uri="{FF2B5EF4-FFF2-40B4-BE49-F238E27FC236}">
                <a16:creationId xmlns:a16="http://schemas.microsoft.com/office/drawing/2014/main" id="{39FE20A2-13FD-4A7F-A15A-1E7DC36A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38897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template(Tools)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C46707-AD22-4908-A733-14F16648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45" y="3023415"/>
            <a:ext cx="3643369" cy="2732527"/>
          </a:xfrm>
          <a:prstGeom prst="rect">
            <a:avLst/>
          </a:prstGeom>
        </p:spPr>
      </p:pic>
      <p:pic>
        <p:nvPicPr>
          <p:cNvPr id="8" name="图片 7" descr="图片包含 屏幕截图, 矢量图形&#10;&#10;描述已自动生成">
            <a:extLst>
              <a:ext uri="{FF2B5EF4-FFF2-40B4-BE49-F238E27FC236}">
                <a16:creationId xmlns:a16="http://schemas.microsoft.com/office/drawing/2014/main" id="{0FF5B4B7-7B9D-4D91-9192-A00293B44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14" y="3023415"/>
            <a:ext cx="3643370" cy="27325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F5B011C-7EF2-4B0D-8F4F-648B59AFE5BA}"/>
              </a:ext>
            </a:extLst>
          </p:cNvPr>
          <p:cNvSpPr txBox="1"/>
          <p:nvPr/>
        </p:nvSpPr>
        <p:spPr>
          <a:xfrm>
            <a:off x="9623598" y="3107451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babel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prettier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mist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metabase</a:t>
            </a:r>
            <a:r>
              <a:rPr lang="en-US" altLang="zh-CN" dirty="0"/>
              <a:t>(an open source business intelligence tool)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25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CDB072-259A-4911-A1D1-8FD243E54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3204862"/>
            <a:ext cx="3511799" cy="2633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1CE1C1-5102-4510-AEE6-E41727726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2" y="3204862"/>
            <a:ext cx="3511798" cy="263384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57CB629-EDF5-411C-8170-2D3F28D156EB}"/>
              </a:ext>
            </a:extLst>
          </p:cNvPr>
          <p:cNvSpPr txBox="1"/>
          <p:nvPr/>
        </p:nvSpPr>
        <p:spPr>
          <a:xfrm>
            <a:off x="9335566" y="350100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bulma</a:t>
            </a:r>
            <a:r>
              <a:rPr lang="en-US" altLang="zh-CN" dirty="0"/>
              <a:t>(</a:t>
            </a:r>
            <a:r>
              <a:rPr lang="en-US" altLang="zh-CN" dirty="0" err="1"/>
              <a:t>css</a:t>
            </a:r>
            <a:r>
              <a:rPr lang="en-US" altLang="zh-CN" dirty="0"/>
              <a:t> framework)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chromeless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strapi</a:t>
            </a:r>
            <a:r>
              <a:rPr lang="en-US" altLang="zh-CN" dirty="0"/>
              <a:t>(</a:t>
            </a:r>
            <a:r>
              <a:rPr lang="en-US" altLang="zh-CN" dirty="0" err="1"/>
              <a:t>css</a:t>
            </a:r>
            <a:r>
              <a:rPr lang="en-US" altLang="zh-CN" dirty="0"/>
              <a:t> framework)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825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12578</TotalTime>
  <Words>373</Words>
  <Application>Microsoft Office PowerPoint</Application>
  <PresentationFormat>自定义</PresentationFormat>
  <Paragraphs>85</Paragraphs>
  <Slides>14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271</cp:revision>
  <dcterms:created xsi:type="dcterms:W3CDTF">2014-12-25T08:17:45Z</dcterms:created>
  <dcterms:modified xsi:type="dcterms:W3CDTF">2019-06-24T02:03:39Z</dcterms:modified>
  <cp:category/>
</cp:coreProperties>
</file>