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1080"/>
    <p:restoredTop sz="94580"/>
  </p:normalViewPr>
  <p:slideViewPr>
    <p:cSldViewPr snapToGrid="0">
      <p:cViewPr varScale="1">
        <p:scale>
          <a:sx n="121" d="100"/>
          <a:sy n="121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21843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28591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&lt;Why are </a:t>
            </a:r>
            <a:r>
              <a:rPr lang="en-AU" sz="1070" b="1"/>
              <a:t>you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070" b="1"/>
              <a:t>working on this problem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key criteria </a:t>
            </a:r>
            <a:r>
              <a:rPr lang="en-AU" sz="1071" b="1"/>
              <a:t>that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deem this work </a:t>
            </a:r>
            <a:r>
              <a:rPr lang="en-AU" sz="1071" b="1"/>
              <a:t>successful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sz="1071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focus of this business initiative? 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I.e. What are </a:t>
            </a:r>
            <a:r>
              <a:rPr lang="en-AU" sz="1071" b="1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you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</a:t>
            </a:r>
            <a:r>
              <a:rPr lang="en-AU" sz="1071" b="1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specific items will you focus on exclusively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?</a:t>
            </a:r>
            <a:r>
              <a:rPr lang="en-AU" sz="1071" b="1"/>
              <a:t>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constraints exist </a:t>
            </a:r>
            <a:r>
              <a:rPr lang="en-AU" sz="1070" b="1"/>
              <a:t>that may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this business initiative from succeeding?&gt;</a:t>
            </a:r>
            <a:endParaRPr sz="107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are the key pieces of data </a:t>
            </a:r>
            <a:r>
              <a:rPr lang="en-AU" sz="1070" b="1"/>
              <a:t>you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 to answer the questions </a:t>
            </a:r>
            <a:r>
              <a:rPr lang="en-AU" sz="1070" b="1"/>
              <a:t>related to the 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AU" sz="1070" b="1"/>
              <a:t> you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trying to solve?&gt;</a:t>
            </a:r>
            <a:endParaRPr sz="107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/>
              <a:t>Who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key stakeholders that need to be involved in th</a:t>
            </a:r>
            <a:r>
              <a:rPr lang="en-AU" sz="1071" b="1"/>
              <a:t>is project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AU" sz="1071" b="1"/>
              <a:t>Where will you source your data from and who will you present your recommendation to once you have identified a solution?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/>
              <a:t>you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Macintosh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Kazage J Christophe Utuje</cp:lastModifiedBy>
  <cp:revision>1</cp:revision>
  <dcterms:modified xsi:type="dcterms:W3CDTF">2020-10-11T19:40:14Z</dcterms:modified>
</cp:coreProperties>
</file>