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53" autoAdjust="0"/>
  </p:normalViewPr>
  <p:slideViewPr>
    <p:cSldViewPr snapToGrid="0">
      <p:cViewPr varScale="1">
        <p:scale>
          <a:sx n="46" d="100"/>
          <a:sy n="46" d="100"/>
        </p:scale>
        <p:origin x="43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ман Сухоруков" userId="d2acce7253059c23" providerId="LiveId" clId="{6C1DF321-6B18-4A88-8E23-3292A7837540}"/>
    <pc:docChg chg="undo custSel addSld delSld modSld">
      <pc:chgData name="Роман Сухоруков" userId="d2acce7253059c23" providerId="LiveId" clId="{6C1DF321-6B18-4A88-8E23-3292A7837540}" dt="2024-05-03T18:05:06.194" v="601" actId="12789"/>
      <pc:docMkLst>
        <pc:docMk/>
      </pc:docMkLst>
      <pc:sldChg chg="addSp delSp new del mod">
        <pc:chgData name="Роман Сухоруков" userId="d2acce7253059c23" providerId="LiveId" clId="{6C1DF321-6B18-4A88-8E23-3292A7837540}" dt="2024-05-03T17:03:26.543" v="4" actId="47"/>
        <pc:sldMkLst>
          <pc:docMk/>
          <pc:sldMk cId="2403974212" sldId="256"/>
        </pc:sldMkLst>
        <pc:spChg chg="add del">
          <ac:chgData name="Роман Сухоруков" userId="d2acce7253059c23" providerId="LiveId" clId="{6C1DF321-6B18-4A88-8E23-3292A7837540}" dt="2024-05-03T17:03:20.708" v="2" actId="22"/>
          <ac:spMkLst>
            <pc:docMk/>
            <pc:sldMk cId="2403974212" sldId="256"/>
            <ac:spMk id="5" creationId="{4F034C49-7BD0-4A66-8559-875800281A29}"/>
          </ac:spMkLst>
        </pc:spChg>
      </pc:sldChg>
      <pc:sldChg chg="modSp add mod">
        <pc:chgData name="Роман Сухоруков" userId="d2acce7253059c23" providerId="LiveId" clId="{6C1DF321-6B18-4A88-8E23-3292A7837540}" dt="2024-05-03T17:03:38.944" v="15" actId="20577"/>
        <pc:sldMkLst>
          <pc:docMk/>
          <pc:sldMk cId="0" sldId="257"/>
        </pc:sldMkLst>
        <pc:spChg chg="mod">
          <ac:chgData name="Роман Сухоруков" userId="d2acce7253059c23" providerId="LiveId" clId="{6C1DF321-6B18-4A88-8E23-3292A7837540}" dt="2024-05-03T17:03:38.944" v="15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 del">
        <pc:chgData name="Роман Сухоруков" userId="d2acce7253059c23" providerId="LiveId" clId="{6C1DF321-6B18-4A88-8E23-3292A7837540}" dt="2024-05-03T17:04:42.236" v="17" actId="2696"/>
        <pc:sldMkLst>
          <pc:docMk/>
          <pc:sldMk cId="0" sldId="258"/>
        </pc:sldMkLst>
      </pc:sldChg>
      <pc:sldChg chg="delSp modSp new mod">
        <pc:chgData name="Роман Сухоруков" userId="d2acce7253059c23" providerId="LiveId" clId="{6C1DF321-6B18-4A88-8E23-3292A7837540}" dt="2024-05-03T17:33:21.813" v="327" actId="14100"/>
        <pc:sldMkLst>
          <pc:docMk/>
          <pc:sldMk cId="665551599" sldId="258"/>
        </pc:sldMkLst>
        <pc:spChg chg="mod">
          <ac:chgData name="Роман Сухоруков" userId="d2acce7253059c23" providerId="LiveId" clId="{6C1DF321-6B18-4A88-8E23-3292A7837540}" dt="2024-05-03T17:19:06.104" v="126" actId="255"/>
          <ac:spMkLst>
            <pc:docMk/>
            <pc:sldMk cId="665551599" sldId="258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33:21.813" v="327" actId="14100"/>
          <ac:spMkLst>
            <pc:docMk/>
            <pc:sldMk cId="665551599" sldId="258"/>
            <ac:spMk id="3" creationId="{DB5FA6AB-D0EB-4CF3-BB50-2C3307A38FA1}"/>
          </ac:spMkLst>
        </pc:spChg>
        <pc:spChg chg="del">
          <ac:chgData name="Роман Сухоруков" userId="d2acce7253059c23" providerId="LiveId" clId="{6C1DF321-6B18-4A88-8E23-3292A7837540}" dt="2024-05-03T17:06:13.705" v="47" actId="478"/>
          <ac:spMkLst>
            <pc:docMk/>
            <pc:sldMk cId="665551599" sldId="258"/>
            <ac:spMk id="4" creationId="{04DE0ADD-A439-4F48-8DD0-92727F548400}"/>
          </ac:spMkLst>
        </pc:spChg>
      </pc:sldChg>
      <pc:sldChg chg="new del">
        <pc:chgData name="Роман Сухоруков" userId="d2acce7253059c23" providerId="LiveId" clId="{6C1DF321-6B18-4A88-8E23-3292A7837540}" dt="2024-05-03T17:04:47.693" v="19" actId="2696"/>
        <pc:sldMkLst>
          <pc:docMk/>
          <pc:sldMk cId="3595267691" sldId="258"/>
        </pc:sldMkLst>
      </pc:sldChg>
      <pc:sldChg chg="modSp add mod">
        <pc:chgData name="Роман Сухоруков" userId="d2acce7253059c23" providerId="LiveId" clId="{6C1DF321-6B18-4A88-8E23-3292A7837540}" dt="2024-05-03T17:33:17.879" v="326" actId="14100"/>
        <pc:sldMkLst>
          <pc:docMk/>
          <pc:sldMk cId="2407185708" sldId="259"/>
        </pc:sldMkLst>
        <pc:spChg chg="mod">
          <ac:chgData name="Роман Сухоруков" userId="d2acce7253059c23" providerId="LiveId" clId="{6C1DF321-6B18-4A88-8E23-3292A7837540}" dt="2024-05-03T17:19:10.152" v="127" actId="255"/>
          <ac:spMkLst>
            <pc:docMk/>
            <pc:sldMk cId="2407185708" sldId="259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33:17.879" v="326" actId="14100"/>
          <ac:spMkLst>
            <pc:docMk/>
            <pc:sldMk cId="2407185708" sldId="259"/>
            <ac:spMk id="3" creationId="{DB5FA6AB-D0EB-4CF3-BB50-2C3307A38FA1}"/>
          </ac:spMkLst>
        </pc:spChg>
      </pc:sldChg>
      <pc:sldChg chg="modSp add mod">
        <pc:chgData name="Роман Сухоруков" userId="d2acce7253059c23" providerId="LiveId" clId="{6C1DF321-6B18-4A88-8E23-3292A7837540}" dt="2024-05-03T17:33:13.239" v="325" actId="14100"/>
        <pc:sldMkLst>
          <pc:docMk/>
          <pc:sldMk cId="1719227865" sldId="260"/>
        </pc:sldMkLst>
        <pc:spChg chg="mod">
          <ac:chgData name="Роман Сухоруков" userId="d2acce7253059c23" providerId="LiveId" clId="{6C1DF321-6B18-4A88-8E23-3292A7837540}" dt="2024-05-03T17:19:22.998" v="130" actId="255"/>
          <ac:spMkLst>
            <pc:docMk/>
            <pc:sldMk cId="1719227865" sldId="260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33:13.239" v="325" actId="14100"/>
          <ac:spMkLst>
            <pc:docMk/>
            <pc:sldMk cId="1719227865" sldId="260"/>
            <ac:spMk id="3" creationId="{DB5FA6AB-D0EB-4CF3-BB50-2C3307A38FA1}"/>
          </ac:spMkLst>
        </pc:spChg>
      </pc:sldChg>
      <pc:sldChg chg="modSp add mod">
        <pc:chgData name="Роман Сухоруков" userId="d2acce7253059c23" providerId="LiveId" clId="{6C1DF321-6B18-4A88-8E23-3292A7837540}" dt="2024-05-03T17:33:02.890" v="324" actId="14100"/>
        <pc:sldMkLst>
          <pc:docMk/>
          <pc:sldMk cId="273804594" sldId="261"/>
        </pc:sldMkLst>
        <pc:spChg chg="mod">
          <ac:chgData name="Роман Сухоруков" userId="d2acce7253059c23" providerId="LiveId" clId="{6C1DF321-6B18-4A88-8E23-3292A7837540}" dt="2024-05-03T17:28:14.705" v="262" actId="20577"/>
          <ac:spMkLst>
            <pc:docMk/>
            <pc:sldMk cId="273804594" sldId="261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33:02.890" v="324" actId="14100"/>
          <ac:spMkLst>
            <pc:docMk/>
            <pc:sldMk cId="273804594" sldId="261"/>
            <ac:spMk id="3" creationId="{DB5FA6AB-D0EB-4CF3-BB50-2C3307A38FA1}"/>
          </ac:spMkLst>
        </pc:spChg>
      </pc:sldChg>
      <pc:sldChg chg="new del">
        <pc:chgData name="Роман Сухоруков" userId="d2acce7253059c23" providerId="LiveId" clId="{6C1DF321-6B18-4A88-8E23-3292A7837540}" dt="2024-05-03T17:33:44.641" v="329" actId="680"/>
        <pc:sldMkLst>
          <pc:docMk/>
          <pc:sldMk cId="641293270" sldId="262"/>
        </pc:sldMkLst>
      </pc:sldChg>
      <pc:sldChg chg="addSp delSp modSp add mod">
        <pc:chgData name="Роман Сухоруков" userId="d2acce7253059c23" providerId="LiveId" clId="{6C1DF321-6B18-4A88-8E23-3292A7837540}" dt="2024-05-03T17:36:14.015" v="401"/>
        <pc:sldMkLst>
          <pc:docMk/>
          <pc:sldMk cId="1903945661" sldId="262"/>
        </pc:sldMkLst>
        <pc:spChg chg="mod">
          <ac:chgData name="Роман Сухоруков" userId="d2acce7253059c23" providerId="LiveId" clId="{6C1DF321-6B18-4A88-8E23-3292A7837540}" dt="2024-05-03T17:35:59.842" v="397" actId="14100"/>
          <ac:spMkLst>
            <pc:docMk/>
            <pc:sldMk cId="1903945661" sldId="262"/>
            <ac:spMk id="2" creationId="{39AAE51F-BCA6-453C-867A-A2EB10D75D92}"/>
          </ac:spMkLst>
        </pc:spChg>
        <pc:spChg chg="add del mod">
          <ac:chgData name="Роман Сухоруков" userId="d2acce7253059c23" providerId="LiveId" clId="{6C1DF321-6B18-4A88-8E23-3292A7837540}" dt="2024-05-03T17:36:03.701" v="399"/>
          <ac:spMkLst>
            <pc:docMk/>
            <pc:sldMk cId="1903945661" sldId="262"/>
            <ac:spMk id="3" creationId="{DB5FA6AB-D0EB-4CF3-BB50-2C3307A38FA1}"/>
          </ac:spMkLst>
        </pc:spChg>
        <pc:picChg chg="add del mod ord">
          <ac:chgData name="Роман Сухоруков" userId="d2acce7253059c23" providerId="LiveId" clId="{6C1DF321-6B18-4A88-8E23-3292A7837540}" dt="2024-05-03T17:35:08.933" v="386" actId="22"/>
          <ac:picMkLst>
            <pc:docMk/>
            <pc:sldMk cId="1903945661" sldId="262"/>
            <ac:picMk id="6" creationId="{1995B221-E43D-4F04-9668-20215A9E9033}"/>
          </ac:picMkLst>
        </pc:picChg>
        <pc:picChg chg="add del mod">
          <ac:chgData name="Роман Сухоруков" userId="d2acce7253059c23" providerId="LiveId" clId="{6C1DF321-6B18-4A88-8E23-3292A7837540}" dt="2024-05-03T17:35:03.298" v="385"/>
          <ac:picMkLst>
            <pc:docMk/>
            <pc:sldMk cId="1903945661" sldId="262"/>
            <ac:picMk id="7" creationId="{29DFAC76-6E9A-4223-9B50-91624D5B2365}"/>
          </ac:picMkLst>
        </pc:picChg>
        <pc:picChg chg="add del mod">
          <ac:chgData name="Роман Сухоруков" userId="d2acce7253059c23" providerId="LiveId" clId="{6C1DF321-6B18-4A88-8E23-3292A7837540}" dt="2024-05-03T17:35:26.665" v="388"/>
          <ac:picMkLst>
            <pc:docMk/>
            <pc:sldMk cId="1903945661" sldId="262"/>
            <ac:picMk id="8" creationId="{340BBF11-6D57-4A4E-8084-32AA4652DF90}"/>
          </ac:picMkLst>
        </pc:picChg>
        <pc:picChg chg="add del mod">
          <ac:chgData name="Роман Сухоруков" userId="d2acce7253059c23" providerId="LiveId" clId="{6C1DF321-6B18-4A88-8E23-3292A7837540}" dt="2024-05-03T17:35:53.773" v="395"/>
          <ac:picMkLst>
            <pc:docMk/>
            <pc:sldMk cId="1903945661" sldId="262"/>
            <ac:picMk id="9" creationId="{B8084D2B-FB10-4B3C-A1E1-7B3444FF784E}"/>
          </ac:picMkLst>
        </pc:picChg>
        <pc:picChg chg="add mod">
          <ac:chgData name="Роман Сухоруков" userId="d2acce7253059c23" providerId="LiveId" clId="{6C1DF321-6B18-4A88-8E23-3292A7837540}" dt="2024-05-03T17:36:03.701" v="399"/>
          <ac:picMkLst>
            <pc:docMk/>
            <pc:sldMk cId="1903945661" sldId="262"/>
            <ac:picMk id="10" creationId="{5DF2C451-21AC-4707-9BF7-BF1AD979A907}"/>
          </ac:picMkLst>
        </pc:picChg>
        <pc:picChg chg="add del mod">
          <ac:chgData name="Роман Сухоруков" userId="d2acce7253059c23" providerId="LiveId" clId="{6C1DF321-6B18-4A88-8E23-3292A7837540}" dt="2024-05-03T17:36:14.015" v="401"/>
          <ac:picMkLst>
            <pc:docMk/>
            <pc:sldMk cId="1903945661" sldId="262"/>
            <ac:picMk id="11" creationId="{89C814B0-F628-49B0-943E-B01D7CBE09AC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37:01.195" v="405" actId="22"/>
        <pc:sldMkLst>
          <pc:docMk/>
          <pc:sldMk cId="3382537749" sldId="263"/>
        </pc:sldMkLst>
        <pc:spChg chg="add del mod">
          <ac:chgData name="Роман Сухоруков" userId="d2acce7253059c23" providerId="LiveId" clId="{6C1DF321-6B18-4A88-8E23-3292A7837540}" dt="2024-05-03T17:37:01.195" v="405" actId="22"/>
          <ac:spMkLst>
            <pc:docMk/>
            <pc:sldMk cId="3382537749" sldId="263"/>
            <ac:spMk id="4" creationId="{EB3FF391-D1FD-4757-ABB2-97FC7E8332AA}"/>
          </ac:spMkLst>
        </pc:spChg>
        <pc:picChg chg="add mod ord">
          <ac:chgData name="Роман Сухоруков" userId="d2acce7253059c23" providerId="LiveId" clId="{6C1DF321-6B18-4A88-8E23-3292A7837540}" dt="2024-05-03T17:37:01.195" v="405" actId="22"/>
          <ac:picMkLst>
            <pc:docMk/>
            <pc:sldMk cId="3382537749" sldId="263"/>
            <ac:picMk id="7" creationId="{13CFB9CF-34F2-4EF8-866B-D94BE4D2ACD9}"/>
          </ac:picMkLst>
        </pc:picChg>
        <pc:picChg chg="del">
          <ac:chgData name="Роман Сухоруков" userId="d2acce7253059c23" providerId="LiveId" clId="{6C1DF321-6B18-4A88-8E23-3292A7837540}" dt="2024-05-03T17:36:57.118" v="403" actId="478"/>
          <ac:picMkLst>
            <pc:docMk/>
            <pc:sldMk cId="3382537749" sldId="263"/>
            <ac:picMk id="10" creationId="{5DF2C451-21AC-4707-9BF7-BF1AD979A907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37:33.449" v="409" actId="22"/>
        <pc:sldMkLst>
          <pc:docMk/>
          <pc:sldMk cId="2877664667" sldId="264"/>
        </pc:sldMkLst>
        <pc:spChg chg="add del mod">
          <ac:chgData name="Роман Сухоруков" userId="d2acce7253059c23" providerId="LiveId" clId="{6C1DF321-6B18-4A88-8E23-3292A7837540}" dt="2024-05-03T17:37:33.449" v="409" actId="22"/>
          <ac:spMkLst>
            <pc:docMk/>
            <pc:sldMk cId="2877664667" sldId="264"/>
            <ac:spMk id="4" creationId="{8C1C21A7-27DE-4B86-83DC-801C42A9D368}"/>
          </ac:spMkLst>
        </pc:spChg>
        <pc:picChg chg="del">
          <ac:chgData name="Роман Сухоруков" userId="d2acce7253059c23" providerId="LiveId" clId="{6C1DF321-6B18-4A88-8E23-3292A7837540}" dt="2024-05-03T17:37:29.871" v="407" actId="478"/>
          <ac:picMkLst>
            <pc:docMk/>
            <pc:sldMk cId="2877664667" sldId="264"/>
            <ac:picMk id="7" creationId="{13CFB9CF-34F2-4EF8-866B-D94BE4D2ACD9}"/>
          </ac:picMkLst>
        </pc:picChg>
        <pc:picChg chg="add mod ord">
          <ac:chgData name="Роман Сухоруков" userId="d2acce7253059c23" providerId="LiveId" clId="{6C1DF321-6B18-4A88-8E23-3292A7837540}" dt="2024-05-03T17:37:33.449" v="409" actId="22"/>
          <ac:picMkLst>
            <pc:docMk/>
            <pc:sldMk cId="2877664667" sldId="264"/>
            <ac:picMk id="8" creationId="{16A17C9A-24E1-46AC-970B-FD47BF373FA9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37:54.541" v="413" actId="22"/>
        <pc:sldMkLst>
          <pc:docMk/>
          <pc:sldMk cId="1249112347" sldId="265"/>
        </pc:sldMkLst>
        <pc:spChg chg="add del mod">
          <ac:chgData name="Роман Сухоруков" userId="d2acce7253059c23" providerId="LiveId" clId="{6C1DF321-6B18-4A88-8E23-3292A7837540}" dt="2024-05-03T17:37:54.541" v="413" actId="22"/>
          <ac:spMkLst>
            <pc:docMk/>
            <pc:sldMk cId="1249112347" sldId="265"/>
            <ac:spMk id="4" creationId="{1DF91EE7-50E6-4ED2-BC9A-FB6EDEB81347}"/>
          </ac:spMkLst>
        </pc:spChg>
        <pc:picChg chg="add mod ord">
          <ac:chgData name="Роман Сухоруков" userId="d2acce7253059c23" providerId="LiveId" clId="{6C1DF321-6B18-4A88-8E23-3292A7837540}" dt="2024-05-03T17:37:54.541" v="413" actId="22"/>
          <ac:picMkLst>
            <pc:docMk/>
            <pc:sldMk cId="1249112347" sldId="265"/>
            <ac:picMk id="7" creationId="{E6C21569-090A-4178-B38C-3B1E024E452E}"/>
          </ac:picMkLst>
        </pc:picChg>
        <pc:picChg chg="del">
          <ac:chgData name="Роман Сухоруков" userId="d2acce7253059c23" providerId="LiveId" clId="{6C1DF321-6B18-4A88-8E23-3292A7837540}" dt="2024-05-03T17:37:51.066" v="411" actId="478"/>
          <ac:picMkLst>
            <pc:docMk/>
            <pc:sldMk cId="1249112347" sldId="265"/>
            <ac:picMk id="8" creationId="{16A17C9A-24E1-46AC-970B-FD47BF373FA9}"/>
          </ac:picMkLst>
        </pc:picChg>
      </pc:sldChg>
      <pc:sldChg chg="modSp add mod">
        <pc:chgData name="Роман Сухоруков" userId="d2acce7253059c23" providerId="LiveId" clId="{6C1DF321-6B18-4A88-8E23-3292A7837540}" dt="2024-05-03T17:40:17.138" v="443" actId="20577"/>
        <pc:sldMkLst>
          <pc:docMk/>
          <pc:sldMk cId="2149960551" sldId="266"/>
        </pc:sldMkLst>
        <pc:spChg chg="mod">
          <ac:chgData name="Роман Сухоруков" userId="d2acce7253059c23" providerId="LiveId" clId="{6C1DF321-6B18-4A88-8E23-3292A7837540}" dt="2024-05-03T17:38:30.224" v="436" actId="20577"/>
          <ac:spMkLst>
            <pc:docMk/>
            <pc:sldMk cId="2149960551" sldId="266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40:17.138" v="443" actId="20577"/>
          <ac:spMkLst>
            <pc:docMk/>
            <pc:sldMk cId="2149960551" sldId="266"/>
            <ac:spMk id="3" creationId="{DB5FA6AB-D0EB-4CF3-BB50-2C3307A38FA1}"/>
          </ac:spMkLst>
        </pc:spChg>
      </pc:sldChg>
      <pc:sldChg chg="addSp delSp modSp new mod">
        <pc:chgData name="Роман Сухоруков" userId="d2acce7253059c23" providerId="LiveId" clId="{6C1DF321-6B18-4A88-8E23-3292A7837540}" dt="2024-05-03T17:50:58.297" v="516" actId="22"/>
        <pc:sldMkLst>
          <pc:docMk/>
          <pc:sldMk cId="3187563822" sldId="267"/>
        </pc:sldMkLst>
        <pc:spChg chg="mod">
          <ac:chgData name="Роман Сухоруков" userId="d2acce7253059c23" providerId="LiveId" clId="{6C1DF321-6B18-4A88-8E23-3292A7837540}" dt="2024-05-03T17:50:55.150" v="514" actId="14100"/>
          <ac:spMkLst>
            <pc:docMk/>
            <pc:sldMk cId="3187563822" sldId="267"/>
            <ac:spMk id="2" creationId="{01A7E3C4-760E-4122-83D3-C930EC4EFD3A}"/>
          </ac:spMkLst>
        </pc:spChg>
        <pc:spChg chg="add del mod">
          <ac:chgData name="Роман Сухоруков" userId="d2acce7253059c23" providerId="LiveId" clId="{6C1DF321-6B18-4A88-8E23-3292A7837540}" dt="2024-05-03T17:50:58.297" v="516" actId="22"/>
          <ac:spMkLst>
            <pc:docMk/>
            <pc:sldMk cId="3187563822" sldId="267"/>
            <ac:spMk id="3" creationId="{F42C9D9B-DCFF-496C-99BC-92A77BEB7866}"/>
          </ac:spMkLst>
        </pc:spChg>
        <pc:spChg chg="add del">
          <ac:chgData name="Роман Сухоруков" userId="d2acce7253059c23" providerId="LiveId" clId="{6C1DF321-6B18-4A88-8E23-3292A7837540}" dt="2024-05-03T17:43:14.498" v="449" actId="22"/>
          <ac:spMkLst>
            <pc:docMk/>
            <pc:sldMk cId="3187563822" sldId="267"/>
            <ac:spMk id="5" creationId="{6557E3E2-310D-4064-8746-2374A2FD65F0}"/>
          </ac:spMkLst>
        </pc:spChg>
        <pc:picChg chg="add del mod ord">
          <ac:chgData name="Роман Сухоруков" userId="d2acce7253059c23" providerId="LiveId" clId="{6C1DF321-6B18-4A88-8E23-3292A7837540}" dt="2024-05-03T17:50:47.016" v="511" actId="22"/>
          <ac:picMkLst>
            <pc:docMk/>
            <pc:sldMk cId="3187563822" sldId="267"/>
            <ac:picMk id="8" creationId="{70FF080E-EEE0-46BD-A672-0D92B292DE88}"/>
          </ac:picMkLst>
        </pc:picChg>
        <pc:picChg chg="add mod ord">
          <ac:chgData name="Роман Сухоруков" userId="d2acce7253059c23" providerId="LiveId" clId="{6C1DF321-6B18-4A88-8E23-3292A7837540}" dt="2024-05-03T17:50:58.297" v="516" actId="22"/>
          <ac:picMkLst>
            <pc:docMk/>
            <pc:sldMk cId="3187563822" sldId="267"/>
            <ac:picMk id="10" creationId="{868F44CB-BDBB-4D49-93E9-7DF512A1979E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58:52.836" v="563" actId="1582"/>
        <pc:sldMkLst>
          <pc:docMk/>
          <pc:sldMk cId="2830820396" sldId="268"/>
        </pc:sldMkLst>
        <pc:spChg chg="mod">
          <ac:chgData name="Роман Сухоруков" userId="d2acce7253059c23" providerId="LiveId" clId="{6C1DF321-6B18-4A88-8E23-3292A7837540}" dt="2024-05-03T17:56:55.819" v="549" actId="20577"/>
          <ac:spMkLst>
            <pc:docMk/>
            <pc:sldMk cId="2830820396" sldId="268"/>
            <ac:spMk id="2" creationId="{01A7E3C4-760E-4122-83D3-C930EC4EFD3A}"/>
          </ac:spMkLst>
        </pc:spChg>
        <pc:spChg chg="add del mod">
          <ac:chgData name="Роман Сухоруков" userId="d2acce7253059c23" providerId="LiveId" clId="{6C1DF321-6B18-4A88-8E23-3292A7837540}" dt="2024-05-03T17:57:26.326" v="552" actId="22"/>
          <ac:spMkLst>
            <pc:docMk/>
            <pc:sldMk cId="2830820396" sldId="268"/>
            <ac:spMk id="4" creationId="{1DEFA9AE-B4DE-4A50-BE11-703D1CEB53F1}"/>
          </ac:spMkLst>
        </pc:spChg>
        <pc:picChg chg="add mod ord">
          <ac:chgData name="Роман Сухоруков" userId="d2acce7253059c23" providerId="LiveId" clId="{6C1DF321-6B18-4A88-8E23-3292A7837540}" dt="2024-05-03T17:58:52.836" v="563" actId="1582"/>
          <ac:picMkLst>
            <pc:docMk/>
            <pc:sldMk cId="2830820396" sldId="268"/>
            <ac:picMk id="7" creationId="{84D76BAB-9332-4C67-B4E1-18CC8EECF580}"/>
          </ac:picMkLst>
        </pc:picChg>
        <pc:picChg chg="del">
          <ac:chgData name="Роман Сухоруков" userId="d2acce7253059c23" providerId="LiveId" clId="{6C1DF321-6B18-4A88-8E23-3292A7837540}" dt="2024-05-03T17:56:57.836" v="550" actId="478"/>
          <ac:picMkLst>
            <pc:docMk/>
            <pc:sldMk cId="2830820396" sldId="268"/>
            <ac:picMk id="10" creationId="{868F44CB-BDBB-4D49-93E9-7DF512A1979E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58:59.476" v="564" actId="1582"/>
        <pc:sldMkLst>
          <pc:docMk/>
          <pc:sldMk cId="2570230087" sldId="269"/>
        </pc:sldMkLst>
        <pc:spChg chg="add del mod">
          <ac:chgData name="Роман Сухоруков" userId="d2acce7253059c23" providerId="LiveId" clId="{6C1DF321-6B18-4A88-8E23-3292A7837540}" dt="2024-05-03T17:58:41.544" v="562" actId="22"/>
          <ac:spMkLst>
            <pc:docMk/>
            <pc:sldMk cId="2570230087" sldId="269"/>
            <ac:spMk id="4" creationId="{264C6334-7E63-4D52-B631-2BAFB646F016}"/>
          </ac:spMkLst>
        </pc:spChg>
        <pc:picChg chg="del">
          <ac:chgData name="Роман Сухоруков" userId="d2acce7253059c23" providerId="LiveId" clId="{6C1DF321-6B18-4A88-8E23-3292A7837540}" dt="2024-05-03T17:58:31.136" v="558" actId="478"/>
          <ac:picMkLst>
            <pc:docMk/>
            <pc:sldMk cId="2570230087" sldId="269"/>
            <ac:picMk id="7" creationId="{84D76BAB-9332-4C67-B4E1-18CC8EECF580}"/>
          </ac:picMkLst>
        </pc:picChg>
        <pc:picChg chg="add del">
          <ac:chgData name="Роман Сухоруков" userId="d2acce7253059c23" providerId="LiveId" clId="{6C1DF321-6B18-4A88-8E23-3292A7837540}" dt="2024-05-03T17:58:37.211" v="560" actId="22"/>
          <ac:picMkLst>
            <pc:docMk/>
            <pc:sldMk cId="2570230087" sldId="269"/>
            <ac:picMk id="8" creationId="{4AA4353F-EBC8-4D48-B4A9-D659BB37384E}"/>
          </ac:picMkLst>
        </pc:picChg>
        <pc:picChg chg="add mod ord">
          <ac:chgData name="Роман Сухоруков" userId="d2acce7253059c23" providerId="LiveId" clId="{6C1DF321-6B18-4A88-8E23-3292A7837540}" dt="2024-05-03T17:58:59.476" v="564" actId="1582"/>
          <ac:picMkLst>
            <pc:docMk/>
            <pc:sldMk cId="2570230087" sldId="269"/>
            <ac:picMk id="10" creationId="{03D51A5F-8FC8-4BAF-B39E-B47D091E9143}"/>
          </ac:picMkLst>
        </pc:picChg>
      </pc:sldChg>
      <pc:sldChg chg="new del">
        <pc:chgData name="Роман Сухоруков" userId="d2acce7253059c23" providerId="LiveId" clId="{6C1DF321-6B18-4A88-8E23-3292A7837540}" dt="2024-05-03T17:57:32.294" v="554" actId="680"/>
        <pc:sldMkLst>
          <pc:docMk/>
          <pc:sldMk cId="3936796872" sldId="269"/>
        </pc:sldMkLst>
      </pc:sldChg>
      <pc:sldChg chg="addSp delSp modSp add mod">
        <pc:chgData name="Роман Сухоруков" userId="d2acce7253059c23" providerId="LiveId" clId="{6C1DF321-6B18-4A88-8E23-3292A7837540}" dt="2024-05-03T18:00:50.330" v="571" actId="1582"/>
        <pc:sldMkLst>
          <pc:docMk/>
          <pc:sldMk cId="616405987" sldId="270"/>
        </pc:sldMkLst>
        <pc:spChg chg="add del mod">
          <ac:chgData name="Роман Сухоруков" userId="d2acce7253059c23" providerId="LiveId" clId="{6C1DF321-6B18-4A88-8E23-3292A7837540}" dt="2024-05-03T18:00:43.132" v="570" actId="22"/>
          <ac:spMkLst>
            <pc:docMk/>
            <pc:sldMk cId="616405987" sldId="270"/>
            <ac:spMk id="4" creationId="{2ED15605-9B24-4CD7-B5FA-993C21429193}"/>
          </ac:spMkLst>
        </pc:spChg>
        <pc:picChg chg="add mod ord">
          <ac:chgData name="Роман Сухоруков" userId="d2acce7253059c23" providerId="LiveId" clId="{6C1DF321-6B18-4A88-8E23-3292A7837540}" dt="2024-05-03T18:00:50.330" v="571" actId="1582"/>
          <ac:picMkLst>
            <pc:docMk/>
            <pc:sldMk cId="616405987" sldId="270"/>
            <ac:picMk id="7" creationId="{8080EC96-6D65-4D19-986A-67858A986B71}"/>
          </ac:picMkLst>
        </pc:picChg>
        <pc:picChg chg="del">
          <ac:chgData name="Роман Сухоруков" userId="d2acce7253059c23" providerId="LiveId" clId="{6C1DF321-6B18-4A88-8E23-3292A7837540}" dt="2024-05-03T18:00:39.369" v="568" actId="478"/>
          <ac:picMkLst>
            <pc:docMk/>
            <pc:sldMk cId="616405987" sldId="270"/>
            <ac:picMk id="10" creationId="{03D51A5F-8FC8-4BAF-B39E-B47D091E9143}"/>
          </ac:picMkLst>
        </pc:picChg>
      </pc:sldChg>
      <pc:sldChg chg="new del">
        <pc:chgData name="Роман Сухоруков" userId="d2acce7253059c23" providerId="LiveId" clId="{6C1DF321-6B18-4A88-8E23-3292A7837540}" dt="2024-05-03T17:58:29.220" v="557" actId="680"/>
        <pc:sldMkLst>
          <pc:docMk/>
          <pc:sldMk cId="901814845" sldId="270"/>
        </pc:sldMkLst>
      </pc:sldChg>
      <pc:sldChg chg="new del">
        <pc:chgData name="Роман Сухоруков" userId="d2acce7253059c23" providerId="LiveId" clId="{6C1DF321-6B18-4A88-8E23-3292A7837540}" dt="2024-05-03T17:59:48.308" v="566" actId="680"/>
        <pc:sldMkLst>
          <pc:docMk/>
          <pc:sldMk cId="2452166002" sldId="270"/>
        </pc:sldMkLst>
      </pc:sldChg>
      <pc:sldChg chg="new del">
        <pc:chgData name="Роман Сухоруков" userId="d2acce7253059c23" providerId="LiveId" clId="{6C1DF321-6B18-4A88-8E23-3292A7837540}" dt="2024-05-03T18:01:02.712" v="574" actId="47"/>
        <pc:sldMkLst>
          <pc:docMk/>
          <pc:sldMk cId="1707798817" sldId="271"/>
        </pc:sldMkLst>
      </pc:sldChg>
      <pc:sldChg chg="addSp delSp modSp add mod">
        <pc:chgData name="Роман Сухоруков" userId="d2acce7253059c23" providerId="LiveId" clId="{6C1DF321-6B18-4A88-8E23-3292A7837540}" dt="2024-05-03T18:05:06.194" v="601" actId="12789"/>
        <pc:sldMkLst>
          <pc:docMk/>
          <pc:sldMk cId="167767778" sldId="272"/>
        </pc:sldMkLst>
        <pc:spChg chg="mod">
          <ac:chgData name="Роман Сухоруков" userId="d2acce7253059c23" providerId="LiveId" clId="{6C1DF321-6B18-4A88-8E23-3292A7837540}" dt="2024-05-03T18:03:08.758" v="588" actId="20577"/>
          <ac:spMkLst>
            <pc:docMk/>
            <pc:sldMk cId="167767778" sldId="272"/>
            <ac:spMk id="2" creationId="{01A7E3C4-760E-4122-83D3-C930EC4EFD3A}"/>
          </ac:spMkLst>
        </pc:spChg>
        <pc:spChg chg="add del mod">
          <ac:chgData name="Роман Сухоруков" userId="d2acce7253059c23" providerId="LiveId" clId="{6C1DF321-6B18-4A88-8E23-3292A7837540}" dt="2024-05-03T18:04:15.171" v="591" actId="22"/>
          <ac:spMkLst>
            <pc:docMk/>
            <pc:sldMk cId="167767778" sldId="272"/>
            <ac:spMk id="4" creationId="{8CCC7C96-E41A-4B3F-BA18-7694E88ABA01}"/>
          </ac:spMkLst>
        </pc:spChg>
        <pc:picChg chg="del">
          <ac:chgData name="Роман Сухоруков" userId="d2acce7253059c23" providerId="LiveId" clId="{6C1DF321-6B18-4A88-8E23-3292A7837540}" dt="2024-05-03T18:04:11.596" v="589" actId="478"/>
          <ac:picMkLst>
            <pc:docMk/>
            <pc:sldMk cId="167767778" sldId="272"/>
            <ac:picMk id="7" creationId="{8080EC96-6D65-4D19-986A-67858A986B71}"/>
          </ac:picMkLst>
        </pc:picChg>
        <pc:picChg chg="add mod ord modCrop">
          <ac:chgData name="Роман Сухоруков" userId="d2acce7253059c23" providerId="LiveId" clId="{6C1DF321-6B18-4A88-8E23-3292A7837540}" dt="2024-05-03T18:05:06.194" v="601" actId="12789"/>
          <ac:picMkLst>
            <pc:docMk/>
            <pc:sldMk cId="167767778" sldId="272"/>
            <ac:picMk id="8" creationId="{5FCACA4B-001B-44D5-8952-F3F4B51F38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B3D6-483A-4486-9D3C-D8D1537F951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89BEC-116E-4FCE-94BF-19E6B68E2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5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17BCB-AE42-404C-82B0-572D6BE1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EE3FA5-3E4B-40D5-8A5E-4ACC74484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43287-53C1-44C8-AF80-CD1BC3E8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47EB3-DC03-4813-95DA-8EA4D7A0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9AA88-785B-4E62-B522-104A28A1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31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37239-A4E7-40A3-95CC-0BE6B477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E4B79A-85B1-40A1-862E-365B7637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F4BB2-6A6F-4920-BBBB-4526EAF3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9BF07-AEAC-4883-8B40-F12F9C9E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5BF87-948B-4528-8D0B-EA05F660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40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A317DE-9EC1-4C58-9AA8-FCC5AD86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83553C-5622-497D-92D8-0F94A9C4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F0703-ECD0-4A96-BDAA-166F0642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89A7DE-81D0-4BE4-8AB6-C25BD800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620F9-B485-4825-B108-D5155774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44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EAE5F-730B-4B4F-A117-81FA51D3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65277-69BD-4F0A-81FB-3CDD0C15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D3D9F3-1ECE-4388-9DB7-6FE48D77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7AA61-27D6-4022-A975-676CAA54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DF2AD-6FA1-40EB-A3FD-61B7C9F1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A30A-0780-4916-B860-6A9BB94C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117C09-CB09-4E4D-A442-E0CBCDE4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480BA4-C355-4761-AAA0-3E91ADD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FDC7C-E134-4BFD-88B8-F1638E66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1AA52-E1B2-4988-8023-08DF8820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9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E7594-7664-40B0-89B0-EB47A90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02C81-B2E5-4EE9-B0BA-3CC276784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D93A8E-815E-47F2-AA0F-F3FE6C47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B72F44-B9E2-4A7A-8EB9-26AB87F3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0E171-3A05-4880-8CFB-9A8678F0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6DDAA-2238-4510-85C7-D7CB1F38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55C48-FC4D-4543-9D3C-D38EF6DF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B36960-303A-4751-9738-F499EC953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1FD161-2F66-4D1E-AECC-9EB7D397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AE85B0-BE61-4AAA-827C-C4103420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E3B990-7A26-479C-A210-0630FD84F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CA096-73D6-4EB4-B515-2FA2E9BE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35753-AF4A-4D2D-A61A-C0AB9498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7C6687-7368-451A-8F55-6FE01A4C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75595-017A-4C4F-A200-8578CB5D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9563E8-BCD3-467E-8561-6F21B51C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4533B0-4850-4A11-86E8-F734097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02CD9C-D1B6-46BC-A92D-7710357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4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D558D1-022C-4EAF-98CB-2D13E174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3648EE-669B-472F-A4E8-A1F9D8A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A7A33-BE92-48EF-B72F-0CDC428F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52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4CED5-7028-48DF-BF26-572E10CA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4D136-D272-4E01-AEDB-271AE453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9063B8-D32C-4B22-8B3D-53C427586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DBA1A-C32E-4205-8C0C-6556F941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CF33FF-2EFC-450F-9E78-81460703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066B45-26C9-4B9A-94CD-562A07F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7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C675F-0839-4A40-AC25-BACB215F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475065-A50C-4254-A639-4FE1AAE4A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E24B7E-EF31-4C48-A5E2-FC5640936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86249-B863-4002-8D27-AB7F0D02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A77F15-7926-4B8A-A9DA-6F979D1A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3E6354-E18C-492E-9A7D-838CFC12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1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436AE-BEF3-4FAD-B3EC-5F069D5C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6B4ECD-4637-4810-8DE7-48FA9C59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D4F5F-C682-46CE-992B-B0BE2D36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C18F-FDEC-4F51-8581-D019B103419F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EF9CE-9D00-45FD-9AE0-228019646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67A7F-6B30-4177-B208-7E26807D4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6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rpstat.com/ru/projects/dashboard/" TargetMode="External"/><Relationship Id="rId2" Type="http://schemas.openxmlformats.org/officeDocument/2006/relationships/hyperlink" Target="https://gtmetri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ilarweb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МИНИСТЕРСТВО НАУКИ И ВЫСШЕГО ОБРАЗОВАНИЯ РЕСПУБЛИКИ КАЗАХСТАН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СЕВЕРО-КАЗАХСТАНСКИЙ УНИВЕРСИТЕТ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ИМ. М. КОЗЫБАЕВА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ФАКУЛЬТЕТ ИНЖЕНЕРИИ И ЦИФРОВЫХ ТЕХНОЛОГИЙ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КАФЕДРА «ИНФОРМАЦИОННО-КОММУНИКАЦИОННЫЕ ТЕХНОЛОГИИ»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ТВОРЧЕСКИЙ ЭКЗАМЕН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ПО ДИСЦИПЛИНЕ «ПРОТОКОЛЫ И ИНТЕРФЕЙСЫ КОМПЬЮТЕРНЫХ СИСТЕМ»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                                                                                                                           Сухоруков Р. Д.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Группы АПО-22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Петропавловск, 2024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СЕРВИСЫ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https://gtmetrix.com/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определения производительности и скорости загрузки;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https://serpstat.com/ru/projects/dashboard/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для нахождения ключевых слов;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https://similarweb.com/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нахождения коэффициента привлекательности.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6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САЙТА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68F44CB-BDBB-4D49-93E9-7DF512A19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4" y="1769813"/>
            <a:ext cx="6249272" cy="358190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56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ОСНОВНЫХ ИНТЕРФЕЙСОВ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4D76BAB-9332-4C67-B4E1-18CC8EECF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139" y="944563"/>
            <a:ext cx="9395722" cy="5232400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082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ОСНОВНЫХ ИНТЕРФЕЙСОВ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13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3D51A5F-8FC8-4BAF-B39E-B47D091E9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5347"/>
            <a:ext cx="10515600" cy="4990831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23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ОСНОВНЫХ ИНТЕРФЕЙСОВ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14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80EC96-6D65-4D19-986A-67858A986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175" y="944563"/>
            <a:ext cx="8707650" cy="5232400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640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НА САЙТ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CACA4B-001B-44D5-8952-F3F4B51F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1" t="3191"/>
          <a:stretch/>
        </p:blipFill>
        <p:spPr>
          <a:xfrm>
            <a:off x="3502465" y="860199"/>
            <a:ext cx="5187071" cy="5137602"/>
          </a:xfrm>
        </p:spPr>
      </p:pic>
    </p:spTree>
    <p:extLst>
      <p:ext uri="{BB962C8B-B14F-4D97-AF65-F5344CB8AC3E}">
        <p14:creationId xmlns:p14="http://schemas.microsoft.com/office/powerpoint/2010/main" val="16776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«Разработка сайта для сервисного центра по ремонту электроники» обладает значительной актуальностью в наше время. С развитием технологий и повсеместным использованием электроники в повседневной жизни растет и спрос на качественный и оперативный сервис по её обслуживанию и восстановлению.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обществе, где электронные устройства становятся неотъемлемой частью нашей жизни, проблемы с их функционированием или поломками могут оказать серьезное воздействие на повседневные дела и работу. В этом контексте, сервисные центры по ремонту электроники становятся крайне важным звеном в обеспечении функциональности электронных устройств и удовлетворении потребностей пользователей.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55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специализированного веб-ресурса для такого сервисного центра имеет ряд преимуществ и приоритетов: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 доступность информации: Клиенты могут быстро найти необходимую информацию о услугах, ценах, графике работы и контактных данных сервисного центра.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Онлайн-запись на ремонт: Разработка функционала онлайн-записи позволит клиентам удобно планировать визиты и экономить время.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клиентов: Сайт может предоставлять разделы с часто задаваемыми вопросами и советами по уходу за электроникой, что поможет пользователям самостоятельно решать некоторые проблемы.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Продвижение сервиса: Хорошо разработанный и оптимизированный сайт поможет привлечь новых клиентов через интернет-поисковики и социальные сети.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1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онлайн-ресурса, который обеспечивает клиентов всесторонней поддержкой и помощью в решении их проблем с электроникой. Это включает в себя предоставление подробной информации о доступных услугах по ремонту и технической поддержке. Такой проект позволит клиентам легко найти необходимую информацию, быстро оформить запрос на ремонт. В итоге, целью проекта является повышение удовлетворенности клиентов и улучшение качества обслуживания в сервисном центре.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информации о доступных услугах: Сайт должен содержать подробное описание всех предоставляемых услуг ремонта электроники, включая перечень устройств, с которыми работает центр, и виды услуг, которые он предоставляет.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Онлайн-запись на ремонт: Разработка функционала онлайн-записи позволит клиентам удобно планировать визиты и выбирать удобное время для ремонта своих устройств.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информация: Сайт должен содержать контактные данные сервисного центра, включая адрес, телефон и электронную почту, чтобы клиенты могли связаться с ним в случае необходимости.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доверия: Профессиональный и информативный сайт создаст положительное впечатление о сервисном центре и повысит доверие клиентов к его услугам.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22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доступности и удобства обслуживания: Сайт позволит клиентам быстро и легко получить всю необходимую информацию о доступных услугах ремонта электроники, что сократит время ожидания и упростит процесс обращения в сервисный центр.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процесса записи на ремонт: Функционал онлайн-записи позволит клиентам более гибко планировать свои визиты и избежать лишних ожиданий.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клиентской базы: Продвижение услуг сервисного центра через сайт позволит привлечь новых клиентов и увеличить объем предоставляемых услуг.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проект имеет практическую значимость, поскольку он направлен на улучшение качества обслуживания клиентов и повышение эффективности работы сервисного центра по ремонту электроники.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0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960438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КОНКУРЕНТОВ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6</a:t>
            </a:fld>
            <a:endParaRPr lang="ru-RU" dirty="0"/>
          </a:p>
        </p:txBody>
      </p:sp>
      <p:pic>
        <p:nvPicPr>
          <p:cNvPr id="10" name="Объект 5">
            <a:extLst>
              <a:ext uri="{FF2B5EF4-FFF2-40B4-BE49-F238E27FC236}">
                <a16:creationId xmlns:a16="http://schemas.microsoft.com/office/drawing/2014/main" id="{5DF2C451-21AC-4707-9BF7-BF1AD979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473" y="965200"/>
            <a:ext cx="8357054" cy="5391150"/>
          </a:xfrm>
        </p:spPr>
      </p:pic>
    </p:spTree>
    <p:extLst>
      <p:ext uri="{BB962C8B-B14F-4D97-AF65-F5344CB8AC3E}">
        <p14:creationId xmlns:p14="http://schemas.microsoft.com/office/powerpoint/2010/main" val="190394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960438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КОНКУРЕНТОВ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3CFB9CF-34F2-4EF8-866B-D94BE4D2A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481" y="965200"/>
            <a:ext cx="7841037" cy="5211763"/>
          </a:xfrm>
        </p:spPr>
      </p:pic>
    </p:spTree>
    <p:extLst>
      <p:ext uri="{BB962C8B-B14F-4D97-AF65-F5344CB8AC3E}">
        <p14:creationId xmlns:p14="http://schemas.microsoft.com/office/powerpoint/2010/main" val="33825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960438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КОНКУРЕНТОВ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8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6A17C9A-24E1-46AC-970B-FD47BF373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247" y="965200"/>
            <a:ext cx="8051505" cy="5211763"/>
          </a:xfrm>
        </p:spPr>
      </p:pic>
    </p:spTree>
    <p:extLst>
      <p:ext uri="{BB962C8B-B14F-4D97-AF65-F5344CB8AC3E}">
        <p14:creationId xmlns:p14="http://schemas.microsoft.com/office/powerpoint/2010/main" val="287766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960438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КОНКУРЕНТОВ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6C21569-090A-4178-B38C-3B1E024E4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598" y="1470526"/>
            <a:ext cx="9154803" cy="4201111"/>
          </a:xfrm>
        </p:spPr>
      </p:pic>
    </p:spTree>
    <p:extLst>
      <p:ext uri="{BB962C8B-B14F-4D97-AF65-F5344CB8AC3E}">
        <p14:creationId xmlns:p14="http://schemas.microsoft.com/office/powerpoint/2010/main" val="1249112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637</Words>
  <Application>Microsoft Office PowerPoint</Application>
  <PresentationFormat>Широкоэкранный</PresentationFormat>
  <Paragraphs>60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 ПРОЕКТА</vt:lpstr>
      <vt:lpstr>АКТУАЛЬНОСТ ПРОЕКТА</vt:lpstr>
      <vt:lpstr>ЦЕЛЬ И ЗАДАЧИ</vt:lpstr>
      <vt:lpstr>ПРАКТИЧЕСКАЯ ЗНАЧИМОСТ ПРОЕКТА</vt:lpstr>
      <vt:lpstr>СРАВНИТЕЛЬНЫЙ АНАЛИЗ КОНКУРЕНТОВ</vt:lpstr>
      <vt:lpstr>СРАВНИТЕЛЬНЫЙ АНАЛИЗ КОНКУРЕНТОВ</vt:lpstr>
      <vt:lpstr>СРАВНИТЕЛЬНЫЙ АНАЛИЗ КОНКУРЕНТОВ</vt:lpstr>
      <vt:lpstr>СРАВНИТЕЛЬНЫЙ АНАЛИЗ КОНКУРЕНТОВ</vt:lpstr>
      <vt:lpstr>ИСПОЛЬЗОВАННЫЕ СЕРВИСЫ</vt:lpstr>
      <vt:lpstr>СТРУКТУРНАЯ СХЕМА САЙТА</vt:lpstr>
      <vt:lpstr>СКРИНШОТЫ ОСНОВНЫХ ИНТЕРФЕЙСОВ</vt:lpstr>
      <vt:lpstr>СКРИНШОТЫ ОСНОВНЫХ ИНТЕРФЕЙСОВ</vt:lpstr>
      <vt:lpstr>СКРИНШОТЫ ОСНОВНЫХ ИНТЕРФЕЙСОВ</vt:lpstr>
      <vt:lpstr>QR-КОД НА 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Сухоруков</dc:creator>
  <cp:lastModifiedBy>Роман Сухоруков</cp:lastModifiedBy>
  <cp:revision>2</cp:revision>
  <dcterms:created xsi:type="dcterms:W3CDTF">2024-05-03T17:02:33Z</dcterms:created>
  <dcterms:modified xsi:type="dcterms:W3CDTF">2024-05-03T18:06:19Z</dcterms:modified>
</cp:coreProperties>
</file>