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МИНИСТЕРСТВО НАУКИ И ВЫСШЕГО ОБРАЗОВАНИЯ РЕСПУБЛИКИ КАЗАХСТАН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СЕВЕРО-КАЗАХСТАНСКИЙ УНИВЕРСИТЕТ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ИМ. М. КОЗЫБАЕВА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ФАКУЛЬТЕТ ИНЖЕНЕРИИ И ЦИФРОВЫХ ТЕХНОЛОГИЙ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КАФЕДРА «ИНФОРМАЦИОННО-КОММУНИКАЦИОННЫЕ ТЕХНОЛОГИИ»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ТВОРЧЕСКИЙ ЭКЗАМЕН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ПО ДИСЦИПЛИНЕ «ПРОТОКОЛЫ И ИНТЕРФЕЙСЫ КОМПЬЮТЕРНЫХ СИСТЕМ»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                                                                                                                          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Казанцев 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АПО-22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Петропавловск, 2024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89FF9-8ADA-46E3-9F81-87962176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28" y="1049387"/>
            <a:ext cx="7294943" cy="47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QR-КОД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сайт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C3FC0B-A248-422C-AF15-E3ED3976A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5" t="-58" r="10937" b="3896"/>
          <a:stretch/>
        </p:blipFill>
        <p:spPr>
          <a:xfrm>
            <a:off x="4173028" y="1591074"/>
            <a:ext cx="3845944" cy="3675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27017" y="367215"/>
            <a:ext cx="10937966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АКТУАЛЬНОСТЬ ПРОЕКТА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Веб сайт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ветеринарной клиники актуален во многих отношениях как для клиента и сотрудников  а также владельца клиники. Вот некоторые преимущества которые дает веб сайт ветеринарной клиники её пользователям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доступности и удобства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Клиенты могут получить информацию о клинике и её услугах в любое время, даже в нерабочие часы. Это повышает доступность бизнеса и удобство обслуживания для клиентов.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новых клиентов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Потенциальные клиенты могут легко найти клинику через интернет и узнать о услугах и ценах.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доверия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Информация о клинике, её миссии, сотрудниках и отзывы клиентов на сайте могут помочь создать доверие к бизнесу и убедить потенциальных клиентов в его надежности и профессионализме.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управление графиком работы медперсонала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Онлайн-система записи на прием позволяет эффективно управлять расписанием и уменьшить нагрузку на персонал клиники, освобождая время для более важных задач.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новых клиентов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 позволяет привлечь клиентов не только из местности, но и из других районов или даже стран, что расширяет клиентскую базу и увеличивает потенциал для роста бизнеса.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Маркетинговые возможности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 ветеринарной клиники может использоваться в качестве маркетингового инструмента для привлечения внимания к специальным предложениям, акциям, новым услугам и мероприятиям.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818605" y="474346"/>
            <a:ext cx="10589623" cy="608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И ЗАДАЧИ ПРОЕКТА</a:t>
            </a:r>
            <a:endParaRPr sz="17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endParaRPr sz="17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проекта: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Целью проекта, является привлечение клиентов, предоставление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клинике и её услугах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снижение нагрузки на медперсонал, создание доверия потенциальных клиентов.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Задачи проекта: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Предоставление списка услуг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ветеринарной клиники.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Предоставление прай</a:t>
            </a:r>
            <a:r>
              <a:rPr lang="ru-RU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 листа</a:t>
            </a: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При выборе медицинских услуг люди в основном смотрят именно на цены. Поэтому важно сделать прайс интуитивно понятным, структурированным по группам услуг.</a:t>
            </a: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Описание врачей</a:t>
            </a: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Ч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тобы помочь пациентам заочно познакомиться со специалистами клиники, следует разместить на сайте карточки врачей по направлениям. Фотография и описание врача облегчает процесс выбора ветеринарной клиники и вызывает у клиента больше доверия, чем сухие информационные страницы.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запись к врачу.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 клиники удобен тем, что позволяет клиентам быстро записаться к врачу на удобное время, не контактируя с регистратурой.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Создание удобного и интуитивно понятного интерфейса,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который делает навигацию по сайту легкой и приятной.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740229" y="0"/>
            <a:ext cx="10702834" cy="632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/>
              </a:rPr>
              <a:t>ПРАКТИЧЕСКАЯ ЗНАЧИМОСТЬ ПРОЕКТА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/>
              </a:rPr>
              <a:t>	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/>
              </a:rPr>
              <a:t>	Практическая значимость данного проекта состоит в следующем: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Удобство для клиентов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Сайт предоставляет клиентам возможность получить необходимую информацию о клинике и её услугах в любое время суток, без необходимости посещения физического офиса. Это особенно удобно для занятых людей, которые могут проверить цены, узнать расписание работы, а также записаться на прием в удобное для них время.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Легкость в получении информации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Клиенты могут легко найти информацию о ценах на услуги, квалификации специалистов, а также о возможностях лечения и диагностики. Это позволяет клиентам быть более информированными и принимать обдуманные решения относительно здоровья своих питомцев.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Улучшение обслуживания клиентов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Предоставление онлайн-консультаций, возможности задавать вопросы и получать ответы от ветеринаров на сайте улучшает обслуживание клиентов и способствует созданию более тесных отношений между клиникой и клиентами.</a:t>
            </a:r>
          </a:p>
          <a:p>
            <a:pPr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Расширение клиентской базы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Сайт ветеринарной клиники может быть эффективным инструментом для привлечения новых клиентов, особенно тех, кто ищет ветеринарные услуги в интернете. Это может способствовать увеличению клиентской базы и росту бизнеса клиники.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501832" y="1239783"/>
            <a:ext cx="9457509" cy="443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Сервисы которые были использованы: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215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https://gtmetrix.com/reports/itest.kz/TP59p16L/ – для определения производительности и скорости загрузки.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https://spywords.ru/ – для нахождения ключевых слов.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https://www.browserling.com/ – для определения кросс –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браузерности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https://search.google.com/test/mobile-friendly – для определения адаптивности сайта на различных устройствах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http://iloveadaptive.com/ru/url/https%3A%2F%2Fitest.kz%2Fru – для определения адаптивности сайта на различных устройствах.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СТРУКТУРНАЯ СХЕМА ПРОЕКТА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970ACA-B5FB-45B2-8408-2820A7E5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23" y="1068176"/>
            <a:ext cx="8722753" cy="5168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2516777" y="278674"/>
            <a:ext cx="6383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СКРИНЫ ОСНОВЫХ ИНТЕРФЕЙСОВ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9A1A14-7823-467B-840B-A3A1E46C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62" y="1209721"/>
            <a:ext cx="9604075" cy="4438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D1E011-31A7-4D95-A8D2-63907A39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09" y="931696"/>
            <a:ext cx="6502161" cy="5316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91F5CD-2F29-40E6-B40A-CC5F6D687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10" y="491574"/>
            <a:ext cx="5733379" cy="5874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709</Words>
  <Application>Microsoft Office PowerPoint</Application>
  <PresentationFormat>Широкоэкранный</PresentationFormat>
  <Paragraphs>54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Казанцев</dc:creator>
  <cp:lastModifiedBy>Казанцев Андрей Владимирович</cp:lastModifiedBy>
  <cp:revision>9</cp:revision>
  <dcterms:modified xsi:type="dcterms:W3CDTF">2024-05-03T18:44:06Z</dcterms:modified>
</cp:coreProperties>
</file>