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B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09" autoAdjust="0"/>
  </p:normalViewPr>
  <p:slideViewPr>
    <p:cSldViewPr>
      <p:cViewPr>
        <p:scale>
          <a:sx n="75" d="100"/>
          <a:sy n="75" d="100"/>
        </p:scale>
        <p:origin x="-2664" y="-9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75" y="4039821"/>
            <a:ext cx="7940660" cy="1628852"/>
          </a:xfrm>
          <a:noFill/>
          <a:effectLst/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76200" dist="38100" dir="3000000" algn="ctr" rotWithShape="0">
                    <a:schemeClr val="tx1">
                      <a:alpha val="41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2614573"/>
            <a:ext cx="7940660" cy="814427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1889-21E7-412B-927F-2627E02EAB1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E42C-8445-4324-AA6F-A127332E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1889-21E7-412B-927F-2627E02EAB1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E42C-8445-4324-AA6F-A127332E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1889-21E7-412B-927F-2627E02EAB1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E42C-8445-4324-AA6F-A127332E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1889-21E7-412B-927F-2627E02EAB1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E42C-8445-4324-AA6F-A127332E614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71293"/>
            <a:ext cx="8246070" cy="9857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0148"/>
            <a:ext cx="8246070" cy="4479341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1889-21E7-412B-927F-2627E02EAB1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E42C-8445-4324-AA6F-A127332E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1" y="578507"/>
            <a:ext cx="5955495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1" y="1598079"/>
            <a:ext cx="5955495" cy="4681415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1889-21E7-412B-927F-2627E02EAB1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E42C-8445-4324-AA6F-A127332E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1889-21E7-412B-927F-2627E02EAB1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E42C-8445-4324-AA6F-A127332E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1889-21E7-412B-927F-2627E02EAB1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E42C-8445-4324-AA6F-A127332E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71294"/>
            <a:ext cx="8246071" cy="1018033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207360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782721"/>
            <a:ext cx="4040188" cy="2850495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2207360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782721"/>
            <a:ext cx="4041775" cy="2850495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1889-21E7-412B-927F-2627E02EAB1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E42C-8445-4324-AA6F-A127332E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1889-21E7-412B-927F-2627E02EAB1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E42C-8445-4324-AA6F-A127332E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1889-21E7-412B-927F-2627E02EAB1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E42C-8445-4324-AA6F-A127332E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1889-21E7-412B-927F-2627E02EAB1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E42C-8445-4324-AA6F-A127332E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31889-21E7-412B-927F-2627E02EAB1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4E42C-8445-4324-AA6F-A127332E61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brunotly/foreign-exchange-rates-per-dollar-2000201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848600" cy="1851025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ROG Fonts" pitchFamily="50" charset="0"/>
              </a:rPr>
              <a:t>Examining Growth Rate and fall rate in foreign exchange rates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ROG Fonts" pitchFamily="50" charset="0"/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ROG Fonts" pitchFamily="50" charset="0"/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  <a:latin typeface="ROG Fonts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2614573"/>
            <a:ext cx="4732635" cy="89062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Data Science Capstone Project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By Udbhav Singh Patwal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69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This Project is based on examining growth and fall rate of foreign exchange rates for a particular country.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Thus we are able to predict the future of exchange rates for that particular country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626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DATASET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Dataset is taken from :-</a:t>
            </a:r>
          </a:p>
          <a:p>
            <a:pPr marL="0" indent="0">
              <a:buNone/>
            </a:pPr>
            <a:r>
              <a:rPr lang="en-GB" u="sng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https://www.kaggle.com/brunotly/foreign-exchange-rates-per-dollar-20002019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data consist 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exchange rate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many countries with exchange rates from 2000-2019.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data was error free with gaps in months.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shape of data is [5712,24] of format with 23 countries and 5712 units.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46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7683500" cy="464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</a:t>
            </a:r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ata View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122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PREDICTING EXCHANGE RATE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With training supervised models with the dataset we are able to predict the future exchange rates.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For e.g. Let ‘A’ be some company which wants to buy some product shares in a country ‘X’.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Now before buying shares it will want to check if it is going to get profit or not.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For this the first step comes if the country’s exchange rate isn’t going to fall.</a:t>
            </a:r>
          </a:p>
        </p:txBody>
      </p:sp>
    </p:spTree>
    <p:extLst>
      <p:ext uri="{BB962C8B-B14F-4D97-AF65-F5344CB8AC3E}">
        <p14:creationId xmlns:p14="http://schemas.microsoft.com/office/powerpoint/2010/main" val="208979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4876800" cy="44196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For this we need future estimation of the exchange rate.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Thus which we have built the model for.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23786"/>
            <a:ext cx="4152900" cy="3710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562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Notebook 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8006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have powered a Jupyter notebook and created and Visualized data for model building 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As well as model has been built with predicted data.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Model has been built on tensorflow.keras library.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904999"/>
            <a:ext cx="3352800" cy="464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414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67798" y="2967335"/>
            <a:ext cx="2608406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ahnschrift SemiBold Condensed" pitchFamily="34" charset="0"/>
              </a:rPr>
              <a:t>THANK YOU</a:t>
            </a:r>
            <a:endParaRPr lang="en-US" sz="5400" b="1" cap="none" spc="0" dirty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ahnschrift SemiBold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949151"/>
      </p:ext>
    </p:extLst>
  </p:cSld>
  <p:clrMapOvr>
    <a:masterClrMapping/>
  </p:clrMapOvr>
</p:sld>
</file>

<file path=ppt/theme/theme1.xml><?xml version="1.0" encoding="utf-8"?>
<a:theme xmlns:a="http://schemas.openxmlformats.org/drawingml/2006/main" name="160443-office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160443-office-template-16x9</Template>
  <TotalTime>220</TotalTime>
  <Words>241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160443-office-template-16x9</vt:lpstr>
      <vt:lpstr>Examining Growth Rate and fall rate in foreign exchange rates </vt:lpstr>
      <vt:lpstr>Introduction</vt:lpstr>
      <vt:lpstr>DATASET</vt:lpstr>
      <vt:lpstr>The Data View</vt:lpstr>
      <vt:lpstr>PREDICTING EXCHANGE RATE</vt:lpstr>
      <vt:lpstr>PowerPoint Presentation</vt:lpstr>
      <vt:lpstr>Notebook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Udbhav Patwal</dc:creator>
  <cp:lastModifiedBy>Udbhav Patwal</cp:lastModifiedBy>
  <cp:revision>10</cp:revision>
  <dcterms:created xsi:type="dcterms:W3CDTF">2020-04-30T11:40:07Z</dcterms:created>
  <dcterms:modified xsi:type="dcterms:W3CDTF">2020-04-30T15:20:39Z</dcterms:modified>
</cp:coreProperties>
</file>