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40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6" y="2207360"/>
            <a:ext cx="6260905" cy="203606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057853"/>
            <a:ext cx="8093365" cy="814427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FE87-5E3E-405A-8832-1BABD7EC2286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2BC6-D0F5-4E2D-BA61-4F56E9CA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FE87-5E3E-405A-8832-1BABD7EC2286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2BC6-D0F5-4E2D-BA61-4F56E9CA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FE87-5E3E-405A-8832-1BABD7EC2286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2BC6-D0F5-4E2D-BA61-4F56E9CA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FE87-5E3E-405A-8832-1BABD7EC2286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2BC6-D0F5-4E2D-BA61-4F56E9CAA4A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C1B04D13-C884-4E4D-85F8-5A1F19D64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74900"/>
            <a:ext cx="8246070" cy="814427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96540"/>
            <a:ext cx="8246070" cy="4682947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FE87-5E3E-405A-8832-1BABD7EC2286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2BC6-D0F5-4E2D-BA61-4F56E9CA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1" y="578507"/>
            <a:ext cx="6260905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1" y="1596541"/>
            <a:ext cx="6260905" cy="4477808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FE87-5E3E-405A-8832-1BABD7EC2286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2BC6-D0F5-4E2D-BA61-4F56E9CA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FE87-5E3E-405A-8832-1BABD7EC2286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2BC6-D0F5-4E2D-BA61-4F56E9CA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FE87-5E3E-405A-8832-1BABD7EC2286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2BC6-D0F5-4E2D-BA61-4F56E9CA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74900"/>
            <a:ext cx="8246071" cy="814427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207360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3021787"/>
            <a:ext cx="4040188" cy="2850495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2207360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3021787"/>
            <a:ext cx="4041775" cy="2850495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FE87-5E3E-405A-8832-1BABD7EC2286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2BC6-D0F5-4E2D-BA61-4F56E9CA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FE87-5E3E-405A-8832-1BABD7EC2286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2BC6-D0F5-4E2D-BA61-4F56E9CA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FE87-5E3E-405A-8832-1BABD7EC2286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2BC6-D0F5-4E2D-BA61-4F56E9CA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FE87-5E3E-405A-8832-1BABD7EC2286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2BC6-D0F5-4E2D-BA61-4F56E9CA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1FE87-5E3E-405A-8832-1BABD7EC2286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72BC6-D0F5-4E2D-BA61-4F56E9CAA4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D07D83C-363B-4338-B99E-91525119F2FF}"/>
              </a:ext>
            </a:extLst>
          </p:cNvPr>
          <p:cNvSpPr txBox="1"/>
          <p:nvPr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latin typeface="Bahnschrift SemiBold SemiConden" pitchFamily="34" charset="0"/>
              </a:rPr>
              <a:t>STRUCTURAL REPRESENTATION OF MODEL (</a:t>
            </a:r>
            <a:r>
              <a:rPr lang="en-GB" dirty="0">
                <a:latin typeface="Bahnschrift SemiBold SemiConden" pitchFamily="34" charset="0"/>
              </a:rPr>
              <a:t>Examining Growth Rate and fall rate in foreign exchange </a:t>
            </a:r>
            <a:r>
              <a:rPr lang="en-GB" dirty="0" smtClean="0">
                <a:latin typeface="Bahnschrift SemiBold SemiConden" pitchFamily="34" charset="0"/>
              </a:rPr>
              <a:t>rates)</a:t>
            </a:r>
            <a:r>
              <a:rPr lang="en-US" dirty="0">
                <a:latin typeface="Bahnschrift SemiBold SemiConden" pitchFamily="34" charset="0"/>
              </a:rPr>
              <a:t/>
            </a:r>
            <a:br>
              <a:rPr lang="en-US" dirty="0">
                <a:latin typeface="Bahnschrift SemiBold SemiConden" pitchFamily="34" charset="0"/>
              </a:rPr>
            </a:br>
            <a:endParaRPr lang="en-US" dirty="0">
              <a:latin typeface="Bahnschrift SemiBold SemiConden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SCIENCE CAPSTONE PROJECT</a:t>
            </a:r>
          </a:p>
          <a:p>
            <a:r>
              <a:rPr lang="en-US" dirty="0" smtClean="0"/>
              <a:t>By UDBHAV SINGH PATWAL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52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6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basic time series model implemented in Python language.</a:t>
            </a:r>
          </a:p>
          <a:p>
            <a:r>
              <a:rPr lang="en-US" dirty="0" smtClean="0"/>
              <a:t>The IDE is used of Anaconda(</a:t>
            </a:r>
            <a:r>
              <a:rPr lang="en-US" dirty="0"/>
              <a:t>J</a:t>
            </a:r>
            <a:r>
              <a:rPr lang="en-US" dirty="0" smtClean="0"/>
              <a:t>upyter notebook).</a:t>
            </a:r>
          </a:p>
          <a:p>
            <a:r>
              <a:rPr lang="en-US" dirty="0" smtClean="0"/>
              <a:t>Data has been stored in pandas.Dataframe variable.</a:t>
            </a:r>
          </a:p>
          <a:p>
            <a:r>
              <a:rPr lang="en-US" dirty="0" smtClean="0"/>
              <a:t>Model Visualization has been done through Matplotlib library.</a:t>
            </a:r>
            <a:endParaRPr lang="en-US" dirty="0"/>
          </a:p>
        </p:txBody>
      </p:sp>
      <p:pic>
        <p:nvPicPr>
          <p:cNvPr id="5122" name="Picture 2" descr="C:\Users\Udbhav\Desktop\Anaconda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1366838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160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</a:p>
          <a:p>
            <a:pPr lvl="1"/>
            <a:r>
              <a:rPr lang="en-US" dirty="0" smtClean="0"/>
              <a:t>It is built through tensorflow.keras.</a:t>
            </a:r>
          </a:p>
          <a:p>
            <a:pPr lvl="1"/>
            <a:r>
              <a:rPr lang="en-US" dirty="0" smtClean="0"/>
              <a:t>The neural networks used are LSTM.</a:t>
            </a:r>
          </a:p>
          <a:p>
            <a:pPr lvl="1"/>
            <a:r>
              <a:rPr lang="en-US" dirty="0" smtClean="0"/>
              <a:t>Arrays have been built using numpy library.</a:t>
            </a:r>
            <a:endParaRPr lang="en-US" dirty="0"/>
          </a:p>
          <a:p>
            <a:r>
              <a:rPr lang="en-US" dirty="0" smtClean="0"/>
              <a:t>Notebook</a:t>
            </a:r>
          </a:p>
          <a:p>
            <a:pPr lvl="1"/>
            <a:r>
              <a:rPr lang="en-US" dirty="0" smtClean="0"/>
              <a:t>Jupyter Notebook</a:t>
            </a:r>
          </a:p>
          <a:p>
            <a:pPr lvl="1"/>
            <a:r>
              <a:rPr lang="en-US" dirty="0" smtClean="0"/>
              <a:t>Python v3.7</a:t>
            </a:r>
          </a:p>
          <a:p>
            <a:pPr lvl="1"/>
            <a:r>
              <a:rPr lang="en-US" dirty="0" smtClean="0"/>
              <a:t>Tensorflow v2.x</a:t>
            </a:r>
          </a:p>
        </p:txBody>
      </p:sp>
      <p:pic>
        <p:nvPicPr>
          <p:cNvPr id="6146" name="Picture 2" descr="C:\Users\Udbhav\Desktop\738899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886200"/>
            <a:ext cx="2549525" cy="254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17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ASSESMENT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 ETL process we were able to identify our dataset(No. of features, Shape)</a:t>
            </a:r>
          </a:p>
          <a:p>
            <a:r>
              <a:rPr lang="en-US" dirty="0" smtClean="0"/>
              <a:t>It had 5712 rows and 24 columns.</a:t>
            </a:r>
          </a:p>
          <a:p>
            <a:r>
              <a:rPr lang="en-US" dirty="0" smtClean="0"/>
              <a:t>Data had little bit of ambiguity which was further cured.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886200"/>
            <a:ext cx="5181600" cy="2512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08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Further ahead we had to transform are data to make it usable.</a:t>
            </a:r>
          </a:p>
          <a:p>
            <a:r>
              <a:rPr lang="en-US" dirty="0" smtClean="0"/>
              <a:t>For that purpose we had to rename and change type of various columns. </a:t>
            </a:r>
          </a:p>
          <a:p>
            <a:r>
              <a:rPr lang="en-US" dirty="0" smtClean="0"/>
              <a:t>Define New Columns for training.</a:t>
            </a:r>
          </a:p>
          <a:p>
            <a:r>
              <a:rPr lang="en-US" dirty="0" smtClean="0"/>
              <a:t>And created well defined data set for training.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828800"/>
            <a:ext cx="3095625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665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as told above was built on LSTM(long short term memory).</a:t>
            </a:r>
          </a:p>
          <a:p>
            <a:r>
              <a:rPr lang="en-US" dirty="0" smtClean="0"/>
              <a:t>There were 4 layers described in it.</a:t>
            </a:r>
          </a:p>
          <a:p>
            <a:r>
              <a:rPr lang="en-US" dirty="0" smtClean="0"/>
              <a:t>For scoring purpose the loss function was mean average error .</a:t>
            </a:r>
          </a:p>
          <a:p>
            <a:r>
              <a:rPr lang="en-US" dirty="0" smtClean="0"/>
              <a:t>And activation function was ‘Adam’</a:t>
            </a:r>
          </a:p>
        </p:txBody>
      </p:sp>
    </p:spTree>
    <p:extLst>
      <p:ext uri="{BB962C8B-B14F-4D97-AF65-F5344CB8AC3E}">
        <p14:creationId xmlns:p14="http://schemas.microsoft.com/office/powerpoint/2010/main" val="179836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4800"/>
            <a:ext cx="8850313" cy="597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522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MODEL’ algorithm was basic LSTM </a:t>
            </a:r>
            <a:r>
              <a:rPr lang="en-US" dirty="0" err="1" smtClean="0"/>
              <a:t>aproach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One input layer</a:t>
            </a:r>
          </a:p>
          <a:p>
            <a:r>
              <a:rPr lang="en-US" dirty="0" smtClean="0"/>
              <a:t>Two LSTM layers</a:t>
            </a:r>
          </a:p>
          <a:p>
            <a:r>
              <a:rPr lang="en-US" dirty="0" smtClean="0"/>
              <a:t>One dense layer</a:t>
            </a:r>
          </a:p>
          <a:p>
            <a:r>
              <a:rPr lang="en-US" dirty="0" smtClean="0"/>
              <a:t>This Recurrent Neural Network was built for time series data and had an epoch of 43.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99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evaluation was done on a test + train data set. </a:t>
            </a:r>
          </a:p>
          <a:p>
            <a:r>
              <a:rPr lang="en-US" dirty="0" smtClean="0"/>
              <a:t>And had a really nice rate.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3352800"/>
            <a:ext cx="40386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554820"/>
      </p:ext>
    </p:extLst>
  </p:cSld>
  <p:clrMapOvr>
    <a:masterClrMapping/>
  </p:clrMapOvr>
</p:sld>
</file>

<file path=ppt/theme/theme1.xml><?xml version="1.0" encoding="utf-8"?>
<a:theme xmlns:a="http://schemas.openxmlformats.org/drawingml/2006/main" name="160235-chart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160235-chart-template-16x9</Template>
  <TotalTime>40</TotalTime>
  <Words>271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160235-chart-template-16x9</vt:lpstr>
      <vt:lpstr>STRUCTURAL REPRESENTATION OF MODEL (Examining Growth Rate and fall rate in foreign exchange rates) </vt:lpstr>
      <vt:lpstr>ARCHITECTURE</vt:lpstr>
      <vt:lpstr>Advanced Features</vt:lpstr>
      <vt:lpstr>DATA ASSESMENT</vt:lpstr>
      <vt:lpstr>FEATURE TRANSFORMATION</vt:lpstr>
      <vt:lpstr>MODEL </vt:lpstr>
      <vt:lpstr>PowerPoint Presentation</vt:lpstr>
      <vt:lpstr>MODEL ALGORITHM</vt:lpstr>
      <vt:lpstr>Predictions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REPRESENTATION OF MODEL (Examining Growth Rate and fall rate in foreign exchange rates)</dc:title>
  <dc:creator>Udbhav Patwal</dc:creator>
  <cp:lastModifiedBy>Udbhav Patwal</cp:lastModifiedBy>
  <cp:revision>5</cp:revision>
  <dcterms:created xsi:type="dcterms:W3CDTF">2020-04-30T15:04:13Z</dcterms:created>
  <dcterms:modified xsi:type="dcterms:W3CDTF">2020-04-30T15:44:35Z</dcterms:modified>
</cp:coreProperties>
</file>