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mggn70DmZheMwOW/ryG49xZcr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0" name="Google Shape;1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73" name="Google Shape;173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8" name="Google Shape;1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4" name="Google Shape;1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0" name="Google Shape;1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6" name="Google Shape;1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MX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MX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MX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MX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MX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MX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MX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MX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MX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y limitaciones del proyecto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 Plan del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*Presentar esquema</a:t>
            </a:r>
            <a:endParaRPr/>
          </a:p>
        </p:txBody>
      </p:sp>
      <p:cxnSp>
        <p:nvCxnSpPr>
          <p:cNvPr id="157" name="Google Shape;157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2" name="Google Shape;1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65" name="Google Shape;165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