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umfXZaiAiZbZJae2a/s3dgNJ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45E30-E4E0-4CE0-AE8E-36EF1183793F}">
  <a:tblStyle styleId="{69B45E30-E4E0-4CE0-AE8E-36EF118379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a0a3fdb9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7aa0a3f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aa0a3fdb9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7aa0a3f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aa0a3fdb9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37aa0a3fdb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7aa0a3fdb9_0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7aa0a3fdb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7aa0a3fdb9_0_1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7aa0a3fdb9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Metodología de Desarrollo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el desarrollo del Proyecto APT se utilizará </a:t>
            </a:r>
            <a:r>
              <a:rPr b="1" lang="es-MX">
                <a:solidFill>
                  <a:schemeClr val="dk1"/>
                </a:solidFill>
              </a:rPr>
              <a:t>Scrum</a:t>
            </a:r>
            <a:r>
              <a:rPr lang="es-MX">
                <a:solidFill>
                  <a:schemeClr val="dk1"/>
                </a:solidFill>
              </a:rPr>
              <a:t> como marco de trabajo ágil, adaptado a una modalidad individual. La elección de esta metodología responde a la necesidad de organizar el trabajo de manera iterativa e incremental, priorizando las tareas y asegurando el cumplimiento de los objetivos en los tiempos definidos.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esta adaptación, se mantendrán los principios fundamentales de Scrum, pero ajustados a una sola persona: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Product Backlog</a:t>
            </a:r>
            <a:r>
              <a:rPr lang="es-MX">
                <a:solidFill>
                  <a:schemeClr val="dk1"/>
                </a:solidFill>
              </a:rPr>
              <a:t>: se elaborará una lista priorizada de funcionalidades, comenzando por las más críticas (búsqueda de veterinarias y tiendas, comunicación entre usuarios, mascotas perdidas/encontradas) y dejando las mejoras opcionales para fases posteriores.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Planning</a:t>
            </a:r>
            <a:r>
              <a:rPr lang="es-MX">
                <a:solidFill>
                  <a:schemeClr val="dk1"/>
                </a:solidFill>
              </a:rPr>
              <a:t>: cada sprint tendrá una duración de </a:t>
            </a:r>
            <a:r>
              <a:rPr b="1" lang="es-MX">
                <a:solidFill>
                  <a:schemeClr val="dk1"/>
                </a:solidFill>
              </a:rPr>
              <a:t>dos semanas</a:t>
            </a:r>
            <a:r>
              <a:rPr lang="es-MX">
                <a:solidFill>
                  <a:schemeClr val="dk1"/>
                </a:solidFill>
              </a:rPr>
              <a:t>, en las cuales se definirá un conjunto reducido de tareas alcanzables dentro del tiempo disponible.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Sprints</a:t>
            </a:r>
            <a:r>
              <a:rPr lang="es-MX">
                <a:solidFill>
                  <a:schemeClr val="dk1"/>
                </a:solidFill>
              </a:rPr>
              <a:t>: el trabajo se desarrollará de forma incremental, asegurando que cada ciclo entregue un producto funcional aunque sea básico.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Daily Scrum</a:t>
            </a:r>
            <a:r>
              <a:rPr lang="es-MX">
                <a:solidFill>
                  <a:schemeClr val="dk1"/>
                </a:solidFill>
              </a:rPr>
              <a:t>: se reemplazará por una </a:t>
            </a:r>
            <a:r>
              <a:rPr b="1" lang="es-MX">
                <a:solidFill>
                  <a:schemeClr val="dk1"/>
                </a:solidFill>
              </a:rPr>
              <a:t>revisión personal diaria</a:t>
            </a:r>
            <a:r>
              <a:rPr lang="es-MX">
                <a:solidFill>
                  <a:schemeClr val="dk1"/>
                </a:solidFill>
              </a:rPr>
              <a:t> de avances, dificultades y tareas pendientes, registradas en una herramienta de seguimiento (como Trello o Jira).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Review</a:t>
            </a:r>
            <a:r>
              <a:rPr lang="es-MX">
                <a:solidFill>
                  <a:schemeClr val="dk1"/>
                </a:solidFill>
              </a:rPr>
              <a:t>: al término de cada sprint se evaluará el progreso del proyecto y se ajustará el backlog según las necesidades.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Retrospective</a:t>
            </a:r>
            <a:r>
              <a:rPr lang="es-MX">
                <a:solidFill>
                  <a:schemeClr val="dk1"/>
                </a:solidFill>
              </a:rPr>
              <a:t>: se realizará una breve reflexión personal para identificar mejoras en la organización y eficiencia para el siguiente sprint.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Este enfoque ágil, aunque individual, permitirá mantener la flexibilidad y el control del proyecto, asegurando que las funcionalidades esenciales estén implementadas dentro del semestre y que el producto evolucione de manera ordenada.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7aa0a3fdb9_0_2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37aa0a3fdb9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7aa0a3fdb9_0_19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37aa0a3fdb9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7aa0a3fdb9_0_2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37aa0a3fdb9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a0a3fdb9_0_259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a0a3fdb9_0_259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37aa0a3fdb9_0_259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0a3fdb9_0_259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0a3fdb9_0_25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g37aa0a3fdb9_0_25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a0a3fdb9_0_260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7aa0a3fdb9_0_26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g37aa0a3fdb9_0_26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g37aa0a3fdb9_0_260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a0a3fdb9_0_26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37aa0a3fdb9_0_26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37aa0a3fdb9_0_260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0a3fdb9_0_26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3" name="Google Shape;103;g37aa0a3fdb9_0_26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a0a3fdb9_0_26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aa0a3fdb9_0_26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37aa0a3fdb9_0_26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37aa0a3fdb9_0_26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g37aa0a3fdb9_0_26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a0a3fdb9_0_26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2" name="Google Shape;112;g37aa0a3fdb9_0_26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a0a3fdb9_0_26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g37aa0a3fdb9_0_26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6" name="Google Shape;116;g37aa0a3fdb9_0_26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a0a3fdb9_0_26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0a3fdb9_0_2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1" name="Google Shape;121;g37aa0a3fdb9_0_2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g37aa0a3fdb9_0_26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a0a3fdb9_0_2591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7aa0a3fdb9_0_25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4769905" y="1773332"/>
            <a:ext cx="63030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1200" lIns="131200" spcFirstLastPara="1" rIns="131200" wrap="square" tIns="13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462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Aplicación Social de Mascotas</a:t>
            </a:r>
            <a:endParaRPr b="1" sz="7462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p1"/>
          <p:cNvGrpSpPr/>
          <p:nvPr/>
        </p:nvGrpSpPr>
        <p:grpSpPr>
          <a:xfrm>
            <a:off x="622560" y="1370899"/>
            <a:ext cx="10341225" cy="4733495"/>
            <a:chOff x="3333750" y="1380325"/>
            <a:chExt cx="7205926" cy="3298373"/>
          </a:xfrm>
        </p:grpSpPr>
        <p:sp>
          <p:nvSpPr>
            <p:cNvPr id="129" name="Google Shape;129;p1"/>
            <p:cNvSpPr/>
            <p:nvPr/>
          </p:nvSpPr>
          <p:spPr>
            <a:xfrm>
              <a:off x="3475050" y="4263550"/>
              <a:ext cx="7064626" cy="415148"/>
            </a:xfrm>
            <a:custGeom>
              <a:rect b="b" l="l" r="r" t="t"/>
              <a:pathLst>
                <a:path extrusionOk="0" h="2076" w="25266">
                  <a:moveTo>
                    <a:pt x="19193" y="0"/>
                  </a:moveTo>
                  <a:cubicBezTo>
                    <a:pt x="17280" y="0"/>
                    <a:pt x="15034" y="44"/>
                    <a:pt x="12633" y="44"/>
                  </a:cubicBezTo>
                  <a:cubicBezTo>
                    <a:pt x="10454" y="44"/>
                    <a:pt x="8402" y="14"/>
                    <a:pt x="6611" y="14"/>
                  </a:cubicBezTo>
                  <a:cubicBezTo>
                    <a:pt x="2676" y="14"/>
                    <a:pt x="0" y="158"/>
                    <a:pt x="0" y="1076"/>
                  </a:cubicBezTo>
                  <a:cubicBezTo>
                    <a:pt x="0" y="2004"/>
                    <a:pt x="5665" y="2076"/>
                    <a:pt x="12633" y="2076"/>
                  </a:cubicBezTo>
                  <a:cubicBezTo>
                    <a:pt x="19601" y="2076"/>
                    <a:pt x="25266" y="2076"/>
                    <a:pt x="25266" y="1076"/>
                  </a:cubicBezTo>
                  <a:cubicBezTo>
                    <a:pt x="25266" y="158"/>
                    <a:pt x="22832" y="0"/>
                    <a:pt x="1919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641465" y="1822734"/>
              <a:ext cx="163891" cy="156244"/>
            </a:xfrm>
            <a:custGeom>
              <a:rect b="b" l="l" r="r" t="t"/>
              <a:pathLst>
                <a:path extrusionOk="0" h="1840" w="1930">
                  <a:moveTo>
                    <a:pt x="1509" y="1"/>
                  </a:moveTo>
                  <a:cubicBezTo>
                    <a:pt x="1270" y="1"/>
                    <a:pt x="935" y="110"/>
                    <a:pt x="665" y="400"/>
                  </a:cubicBezTo>
                  <a:cubicBezTo>
                    <a:pt x="401" y="672"/>
                    <a:pt x="1" y="1200"/>
                    <a:pt x="1" y="1200"/>
                  </a:cubicBezTo>
                  <a:lnTo>
                    <a:pt x="729" y="1840"/>
                  </a:lnTo>
                  <a:cubicBezTo>
                    <a:pt x="729" y="1840"/>
                    <a:pt x="1265" y="1368"/>
                    <a:pt x="1369" y="1304"/>
                  </a:cubicBezTo>
                  <a:cubicBezTo>
                    <a:pt x="1433" y="1240"/>
                    <a:pt x="1529" y="1200"/>
                    <a:pt x="1633" y="1200"/>
                  </a:cubicBezTo>
                  <a:cubicBezTo>
                    <a:pt x="1697" y="1168"/>
                    <a:pt x="1769" y="1168"/>
                    <a:pt x="1801" y="1136"/>
                  </a:cubicBezTo>
                  <a:cubicBezTo>
                    <a:pt x="1865" y="1072"/>
                    <a:pt x="1833" y="936"/>
                    <a:pt x="1769" y="904"/>
                  </a:cubicBezTo>
                  <a:cubicBezTo>
                    <a:pt x="1697" y="872"/>
                    <a:pt x="1665" y="840"/>
                    <a:pt x="1633" y="840"/>
                  </a:cubicBezTo>
                  <a:cubicBezTo>
                    <a:pt x="1633" y="840"/>
                    <a:pt x="1601" y="840"/>
                    <a:pt x="1601" y="800"/>
                  </a:cubicBezTo>
                  <a:lnTo>
                    <a:pt x="1697" y="800"/>
                  </a:lnTo>
                  <a:cubicBezTo>
                    <a:pt x="1729" y="768"/>
                    <a:pt x="1929" y="768"/>
                    <a:pt x="1929" y="568"/>
                  </a:cubicBezTo>
                  <a:cubicBezTo>
                    <a:pt x="1929" y="484"/>
                    <a:pt x="1807" y="394"/>
                    <a:pt x="1685" y="394"/>
                  </a:cubicBezTo>
                  <a:cubicBezTo>
                    <a:pt x="1668" y="394"/>
                    <a:pt x="1650" y="395"/>
                    <a:pt x="1633" y="400"/>
                  </a:cubicBezTo>
                  <a:cubicBezTo>
                    <a:pt x="1697" y="368"/>
                    <a:pt x="1769" y="335"/>
                    <a:pt x="1801" y="335"/>
                  </a:cubicBezTo>
                  <a:cubicBezTo>
                    <a:pt x="1833" y="271"/>
                    <a:pt x="1833" y="199"/>
                    <a:pt x="1801" y="103"/>
                  </a:cubicBezTo>
                  <a:cubicBezTo>
                    <a:pt x="1762" y="40"/>
                    <a:pt x="1653" y="1"/>
                    <a:pt x="150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746167" y="1885147"/>
              <a:ext cx="53753" cy="19785"/>
            </a:xfrm>
            <a:custGeom>
              <a:rect b="b" l="l" r="r" t="t"/>
              <a:pathLst>
                <a:path extrusionOk="0" h="233" w="633">
                  <a:moveTo>
                    <a:pt x="568" y="1"/>
                  </a:moveTo>
                  <a:cubicBezTo>
                    <a:pt x="568" y="1"/>
                    <a:pt x="200" y="1"/>
                    <a:pt x="32" y="137"/>
                  </a:cubicBezTo>
                  <a:cubicBezTo>
                    <a:pt x="0" y="137"/>
                    <a:pt x="0" y="169"/>
                    <a:pt x="32" y="201"/>
                  </a:cubicBezTo>
                  <a:lnTo>
                    <a:pt x="64" y="233"/>
                  </a:lnTo>
                  <a:lnTo>
                    <a:pt x="96" y="201"/>
                  </a:lnTo>
                  <a:cubicBezTo>
                    <a:pt x="232" y="137"/>
                    <a:pt x="568" y="105"/>
                    <a:pt x="568" y="105"/>
                  </a:cubicBezTo>
                  <a:cubicBezTo>
                    <a:pt x="600" y="105"/>
                    <a:pt x="632" y="65"/>
                    <a:pt x="632" y="65"/>
                  </a:cubicBezTo>
                  <a:cubicBezTo>
                    <a:pt x="632" y="33"/>
                    <a:pt x="600" y="1"/>
                    <a:pt x="5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746167" y="1848463"/>
              <a:ext cx="48318" cy="19785"/>
            </a:xfrm>
            <a:custGeom>
              <a:rect b="b" l="l" r="r" t="t"/>
              <a:pathLst>
                <a:path extrusionOk="0" h="233" w="569">
                  <a:moveTo>
                    <a:pt x="496" y="0"/>
                  </a:moveTo>
                  <a:cubicBezTo>
                    <a:pt x="496" y="0"/>
                    <a:pt x="232" y="32"/>
                    <a:pt x="32" y="137"/>
                  </a:cubicBezTo>
                  <a:cubicBezTo>
                    <a:pt x="32" y="137"/>
                    <a:pt x="0" y="169"/>
                    <a:pt x="32" y="201"/>
                  </a:cubicBezTo>
                  <a:cubicBezTo>
                    <a:pt x="32" y="201"/>
                    <a:pt x="32" y="233"/>
                    <a:pt x="64" y="233"/>
                  </a:cubicBezTo>
                  <a:lnTo>
                    <a:pt x="96" y="233"/>
                  </a:lnTo>
                  <a:cubicBezTo>
                    <a:pt x="264" y="137"/>
                    <a:pt x="536" y="97"/>
                    <a:pt x="536" y="97"/>
                  </a:cubicBezTo>
                  <a:cubicBezTo>
                    <a:pt x="568" y="97"/>
                    <a:pt x="568" y="97"/>
                    <a:pt x="568" y="65"/>
                  </a:cubicBezTo>
                  <a:cubicBezTo>
                    <a:pt x="568" y="32"/>
                    <a:pt x="536" y="0"/>
                    <a:pt x="4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686301" y="1468042"/>
              <a:ext cx="283455" cy="598566"/>
            </a:xfrm>
            <a:custGeom>
              <a:rect b="b" l="l" r="r" t="t"/>
              <a:pathLst>
                <a:path extrusionOk="0" h="7049" w="3338">
                  <a:moveTo>
                    <a:pt x="3125" y="1"/>
                  </a:moveTo>
                  <a:cubicBezTo>
                    <a:pt x="3054" y="1"/>
                    <a:pt x="2984" y="41"/>
                    <a:pt x="2937" y="112"/>
                  </a:cubicBezTo>
                  <a:lnTo>
                    <a:pt x="41" y="6777"/>
                  </a:lnTo>
                  <a:cubicBezTo>
                    <a:pt x="1" y="6881"/>
                    <a:pt x="73" y="6977"/>
                    <a:pt x="137" y="7017"/>
                  </a:cubicBezTo>
                  <a:cubicBezTo>
                    <a:pt x="169" y="7049"/>
                    <a:pt x="201" y="7049"/>
                    <a:pt x="201" y="7049"/>
                  </a:cubicBezTo>
                  <a:cubicBezTo>
                    <a:pt x="305" y="7049"/>
                    <a:pt x="369" y="7017"/>
                    <a:pt x="369" y="6945"/>
                  </a:cubicBezTo>
                  <a:lnTo>
                    <a:pt x="3273" y="248"/>
                  </a:lnTo>
                  <a:cubicBezTo>
                    <a:pt x="3337" y="144"/>
                    <a:pt x="3273" y="48"/>
                    <a:pt x="3201" y="16"/>
                  </a:cubicBezTo>
                  <a:cubicBezTo>
                    <a:pt x="3176" y="6"/>
                    <a:pt x="3151" y="1"/>
                    <a:pt x="3125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924152" y="1493432"/>
              <a:ext cx="133236" cy="1130898"/>
            </a:xfrm>
            <a:custGeom>
              <a:rect b="b" l="l" r="r" t="t"/>
              <a:pathLst>
                <a:path extrusionOk="0" h="13318" w="1569">
                  <a:moveTo>
                    <a:pt x="667" y="0"/>
                  </a:moveTo>
                  <a:cubicBezTo>
                    <a:pt x="659" y="0"/>
                    <a:pt x="650" y="4"/>
                    <a:pt x="640" y="13"/>
                  </a:cubicBezTo>
                  <a:cubicBezTo>
                    <a:pt x="600" y="13"/>
                    <a:pt x="600" y="45"/>
                    <a:pt x="600" y="45"/>
                  </a:cubicBezTo>
                  <a:cubicBezTo>
                    <a:pt x="840" y="845"/>
                    <a:pt x="936" y="1717"/>
                    <a:pt x="936" y="2717"/>
                  </a:cubicBezTo>
                  <a:cubicBezTo>
                    <a:pt x="936" y="3349"/>
                    <a:pt x="736" y="3917"/>
                    <a:pt x="536" y="4478"/>
                  </a:cubicBezTo>
                  <a:cubicBezTo>
                    <a:pt x="368" y="4878"/>
                    <a:pt x="240" y="5278"/>
                    <a:pt x="168" y="5750"/>
                  </a:cubicBezTo>
                  <a:cubicBezTo>
                    <a:pt x="0" y="6582"/>
                    <a:pt x="304" y="7382"/>
                    <a:pt x="600" y="8182"/>
                  </a:cubicBezTo>
                  <a:cubicBezTo>
                    <a:pt x="640" y="8278"/>
                    <a:pt x="672" y="8382"/>
                    <a:pt x="704" y="8478"/>
                  </a:cubicBezTo>
                  <a:cubicBezTo>
                    <a:pt x="1400" y="10478"/>
                    <a:pt x="1472" y="12046"/>
                    <a:pt x="936" y="13246"/>
                  </a:cubicBezTo>
                  <a:cubicBezTo>
                    <a:pt x="904" y="13278"/>
                    <a:pt x="936" y="13318"/>
                    <a:pt x="936" y="13318"/>
                  </a:cubicBezTo>
                  <a:lnTo>
                    <a:pt x="1000" y="13318"/>
                  </a:lnTo>
                  <a:cubicBezTo>
                    <a:pt x="1568" y="12046"/>
                    <a:pt x="1504" y="10478"/>
                    <a:pt x="800" y="8446"/>
                  </a:cubicBezTo>
                  <a:cubicBezTo>
                    <a:pt x="768" y="8350"/>
                    <a:pt x="736" y="8246"/>
                    <a:pt x="672" y="8150"/>
                  </a:cubicBezTo>
                  <a:cubicBezTo>
                    <a:pt x="400" y="7382"/>
                    <a:pt x="104" y="6582"/>
                    <a:pt x="240" y="5782"/>
                  </a:cubicBezTo>
                  <a:cubicBezTo>
                    <a:pt x="304" y="5318"/>
                    <a:pt x="472" y="4918"/>
                    <a:pt x="600" y="4518"/>
                  </a:cubicBezTo>
                  <a:cubicBezTo>
                    <a:pt x="800" y="3949"/>
                    <a:pt x="1040" y="3381"/>
                    <a:pt x="1040" y="2717"/>
                  </a:cubicBezTo>
                  <a:cubicBezTo>
                    <a:pt x="1040" y="1717"/>
                    <a:pt x="904" y="845"/>
                    <a:pt x="704" y="45"/>
                  </a:cubicBezTo>
                  <a:cubicBezTo>
                    <a:pt x="704" y="23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995482" y="2522351"/>
              <a:ext cx="34052" cy="175349"/>
            </a:xfrm>
            <a:custGeom>
              <a:rect b="b" l="l" r="r" t="t"/>
              <a:pathLst>
                <a:path extrusionOk="0" h="2065" w="401">
                  <a:moveTo>
                    <a:pt x="200" y="1"/>
                  </a:moveTo>
                  <a:cubicBezTo>
                    <a:pt x="96" y="1"/>
                    <a:pt x="0" y="65"/>
                    <a:pt x="32" y="161"/>
                  </a:cubicBezTo>
                  <a:lnTo>
                    <a:pt x="32" y="1865"/>
                  </a:lnTo>
                  <a:cubicBezTo>
                    <a:pt x="32" y="1961"/>
                    <a:pt x="128" y="2065"/>
                    <a:pt x="232" y="2065"/>
                  </a:cubicBezTo>
                  <a:cubicBezTo>
                    <a:pt x="328" y="2065"/>
                    <a:pt x="400" y="1961"/>
                    <a:pt x="400" y="1865"/>
                  </a:cubicBezTo>
                  <a:lnTo>
                    <a:pt x="360" y="161"/>
                  </a:lnTo>
                  <a:cubicBezTo>
                    <a:pt x="360" y="65"/>
                    <a:pt x="296" y="1"/>
                    <a:pt x="200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924152" y="2593001"/>
              <a:ext cx="176034" cy="34051"/>
            </a:xfrm>
            <a:custGeom>
              <a:rect b="b" l="l" r="r" t="t"/>
              <a:pathLst>
                <a:path extrusionOk="0" h="401" w="2073">
                  <a:moveTo>
                    <a:pt x="1904" y="1"/>
                  </a:moveTo>
                  <a:lnTo>
                    <a:pt x="200" y="33"/>
                  </a:lnTo>
                  <a:cubicBezTo>
                    <a:pt x="104" y="33"/>
                    <a:pt x="0" y="97"/>
                    <a:pt x="0" y="201"/>
                  </a:cubicBezTo>
                  <a:cubicBezTo>
                    <a:pt x="0" y="297"/>
                    <a:pt x="104" y="401"/>
                    <a:pt x="200" y="401"/>
                  </a:cubicBezTo>
                  <a:lnTo>
                    <a:pt x="1904" y="369"/>
                  </a:lnTo>
                  <a:cubicBezTo>
                    <a:pt x="2000" y="369"/>
                    <a:pt x="2072" y="265"/>
                    <a:pt x="2072" y="169"/>
                  </a:cubicBezTo>
                  <a:cubicBezTo>
                    <a:pt x="2072" y="65"/>
                    <a:pt x="2000" y="1"/>
                    <a:pt x="190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44532" y="2543410"/>
              <a:ext cx="135953" cy="131873"/>
            </a:xfrm>
            <a:custGeom>
              <a:rect b="b" l="l" r="r" t="t"/>
              <a:pathLst>
                <a:path extrusionOk="0" h="1553" w="1601">
                  <a:moveTo>
                    <a:pt x="1396" y="1"/>
                  </a:moveTo>
                  <a:cubicBezTo>
                    <a:pt x="1346" y="1"/>
                    <a:pt x="1296" y="17"/>
                    <a:pt x="1264" y="49"/>
                  </a:cubicBezTo>
                  <a:lnTo>
                    <a:pt x="96" y="1249"/>
                  </a:lnTo>
                  <a:cubicBezTo>
                    <a:pt x="0" y="1313"/>
                    <a:pt x="32" y="1449"/>
                    <a:pt x="96" y="1513"/>
                  </a:cubicBezTo>
                  <a:cubicBezTo>
                    <a:pt x="128" y="1553"/>
                    <a:pt x="160" y="1553"/>
                    <a:pt x="200" y="1553"/>
                  </a:cubicBezTo>
                  <a:cubicBezTo>
                    <a:pt x="264" y="1553"/>
                    <a:pt x="296" y="1553"/>
                    <a:pt x="328" y="1513"/>
                  </a:cubicBezTo>
                  <a:lnTo>
                    <a:pt x="1528" y="281"/>
                  </a:lnTo>
                  <a:cubicBezTo>
                    <a:pt x="1600" y="217"/>
                    <a:pt x="1600" y="113"/>
                    <a:pt x="1528" y="49"/>
                  </a:cubicBezTo>
                  <a:cubicBezTo>
                    <a:pt x="1496" y="17"/>
                    <a:pt x="1446" y="1"/>
                    <a:pt x="13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944532" y="2543410"/>
              <a:ext cx="138670" cy="131873"/>
            </a:xfrm>
            <a:custGeom>
              <a:rect b="b" l="l" r="r" t="t"/>
              <a:pathLst>
                <a:path extrusionOk="0" h="1553" w="1633">
                  <a:moveTo>
                    <a:pt x="196" y="1"/>
                  </a:moveTo>
                  <a:cubicBezTo>
                    <a:pt x="146" y="1"/>
                    <a:pt x="96" y="17"/>
                    <a:pt x="64" y="49"/>
                  </a:cubicBezTo>
                  <a:cubicBezTo>
                    <a:pt x="0" y="113"/>
                    <a:pt x="0" y="249"/>
                    <a:pt x="64" y="313"/>
                  </a:cubicBezTo>
                  <a:lnTo>
                    <a:pt x="1296" y="1513"/>
                  </a:lnTo>
                  <a:cubicBezTo>
                    <a:pt x="1328" y="1553"/>
                    <a:pt x="1360" y="1553"/>
                    <a:pt x="1400" y="1553"/>
                  </a:cubicBezTo>
                  <a:cubicBezTo>
                    <a:pt x="1464" y="1553"/>
                    <a:pt x="1496" y="1553"/>
                    <a:pt x="1528" y="1481"/>
                  </a:cubicBezTo>
                  <a:cubicBezTo>
                    <a:pt x="1632" y="1417"/>
                    <a:pt x="1600" y="1313"/>
                    <a:pt x="1528" y="1249"/>
                  </a:cubicBezTo>
                  <a:lnTo>
                    <a:pt x="328" y="49"/>
                  </a:lnTo>
                  <a:cubicBezTo>
                    <a:pt x="296" y="17"/>
                    <a:pt x="246" y="1"/>
                    <a:pt x="1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902351" y="1873598"/>
              <a:ext cx="869046" cy="522652"/>
            </a:xfrm>
            <a:custGeom>
              <a:rect b="b" l="l" r="r" t="t"/>
              <a:pathLst>
                <a:path extrusionOk="0" h="6155" w="10234">
                  <a:moveTo>
                    <a:pt x="9001" y="1"/>
                  </a:moveTo>
                  <a:cubicBezTo>
                    <a:pt x="9001" y="1"/>
                    <a:pt x="5905" y="2969"/>
                    <a:pt x="5105" y="3041"/>
                  </a:cubicBezTo>
                  <a:cubicBezTo>
                    <a:pt x="5086" y="3042"/>
                    <a:pt x="5067" y="3042"/>
                    <a:pt x="5047" y="3042"/>
                  </a:cubicBezTo>
                  <a:cubicBezTo>
                    <a:pt x="3935" y="3042"/>
                    <a:pt x="1201" y="1305"/>
                    <a:pt x="1201" y="1305"/>
                  </a:cubicBezTo>
                  <a:lnTo>
                    <a:pt x="1" y="4305"/>
                  </a:lnTo>
                  <a:cubicBezTo>
                    <a:pt x="1" y="4305"/>
                    <a:pt x="3529" y="6155"/>
                    <a:pt x="5208" y="6155"/>
                  </a:cubicBezTo>
                  <a:cubicBezTo>
                    <a:pt x="5303" y="6155"/>
                    <a:pt x="5391" y="6149"/>
                    <a:pt x="5473" y="6137"/>
                  </a:cubicBezTo>
                  <a:cubicBezTo>
                    <a:pt x="7737" y="5801"/>
                    <a:pt x="10233" y="1001"/>
                    <a:pt x="10233" y="1001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684285" y="4268296"/>
              <a:ext cx="96551" cy="113531"/>
            </a:xfrm>
            <a:custGeom>
              <a:rect b="b" l="l" r="r" t="t"/>
              <a:pathLst>
                <a:path extrusionOk="0" h="1337" w="1137">
                  <a:moveTo>
                    <a:pt x="1136" y="1"/>
                  </a:moveTo>
                  <a:lnTo>
                    <a:pt x="40" y="41"/>
                  </a:lnTo>
                  <a:lnTo>
                    <a:pt x="0" y="1337"/>
                  </a:lnTo>
                  <a:lnTo>
                    <a:pt x="1072" y="120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684285" y="4319245"/>
              <a:ext cx="99269" cy="48317"/>
            </a:xfrm>
            <a:custGeom>
              <a:rect b="b" l="l" r="r" t="t"/>
              <a:pathLst>
                <a:path extrusionOk="0" h="569" w="1169">
                  <a:moveTo>
                    <a:pt x="0" y="1"/>
                  </a:moveTo>
                  <a:lnTo>
                    <a:pt x="0" y="569"/>
                  </a:lnTo>
                  <a:lnTo>
                    <a:pt x="1136" y="53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667302" y="4353211"/>
              <a:ext cx="360135" cy="158621"/>
            </a:xfrm>
            <a:custGeom>
              <a:rect b="b" l="l" r="r" t="t"/>
              <a:pathLst>
                <a:path extrusionOk="0" h="1868" w="4241">
                  <a:moveTo>
                    <a:pt x="136" y="1"/>
                  </a:moveTo>
                  <a:cubicBezTo>
                    <a:pt x="136" y="1"/>
                    <a:pt x="40" y="1273"/>
                    <a:pt x="40" y="1369"/>
                  </a:cubicBezTo>
                  <a:cubicBezTo>
                    <a:pt x="40" y="1505"/>
                    <a:pt x="0" y="1769"/>
                    <a:pt x="200" y="1769"/>
                  </a:cubicBezTo>
                  <a:cubicBezTo>
                    <a:pt x="559" y="1820"/>
                    <a:pt x="2109" y="1867"/>
                    <a:pt x="3169" y="1867"/>
                  </a:cubicBezTo>
                  <a:cubicBezTo>
                    <a:pt x="3600" y="1867"/>
                    <a:pt x="3950" y="1859"/>
                    <a:pt x="4105" y="1841"/>
                  </a:cubicBezTo>
                  <a:cubicBezTo>
                    <a:pt x="4241" y="1801"/>
                    <a:pt x="4241" y="1537"/>
                    <a:pt x="4001" y="1337"/>
                  </a:cubicBezTo>
                  <a:cubicBezTo>
                    <a:pt x="3801" y="1169"/>
                    <a:pt x="3369" y="1105"/>
                    <a:pt x="3201" y="1073"/>
                  </a:cubicBezTo>
                  <a:cubicBezTo>
                    <a:pt x="2569" y="873"/>
                    <a:pt x="1536" y="601"/>
                    <a:pt x="1536" y="601"/>
                  </a:cubicBezTo>
                  <a:lnTo>
                    <a:pt x="1440" y="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763767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68" y="129"/>
                  </a:moveTo>
                  <a:cubicBezTo>
                    <a:pt x="368" y="297"/>
                    <a:pt x="304" y="529"/>
                    <a:pt x="232" y="665"/>
                  </a:cubicBezTo>
                  <a:cubicBezTo>
                    <a:pt x="216" y="681"/>
                    <a:pt x="200" y="689"/>
                    <a:pt x="184" y="689"/>
                  </a:cubicBezTo>
                  <a:cubicBezTo>
                    <a:pt x="168" y="689"/>
                    <a:pt x="152" y="681"/>
                    <a:pt x="136" y="665"/>
                  </a:cubicBezTo>
                  <a:cubicBezTo>
                    <a:pt x="104" y="665"/>
                    <a:pt x="64" y="633"/>
                    <a:pt x="104" y="601"/>
                  </a:cubicBezTo>
                  <a:cubicBezTo>
                    <a:pt x="104" y="529"/>
                    <a:pt x="264" y="265"/>
                    <a:pt x="368" y="129"/>
                  </a:cubicBezTo>
                  <a:close/>
                  <a:moveTo>
                    <a:pt x="400" y="1"/>
                  </a:moveTo>
                  <a:cubicBezTo>
                    <a:pt x="368" y="1"/>
                    <a:pt x="368" y="33"/>
                    <a:pt x="368" y="33"/>
                  </a:cubicBezTo>
                  <a:cubicBezTo>
                    <a:pt x="264" y="97"/>
                    <a:pt x="32" y="497"/>
                    <a:pt x="32" y="601"/>
                  </a:cubicBezTo>
                  <a:cubicBezTo>
                    <a:pt x="0" y="665"/>
                    <a:pt x="64" y="697"/>
                    <a:pt x="104" y="729"/>
                  </a:cubicBezTo>
                  <a:cubicBezTo>
                    <a:pt x="104" y="729"/>
                    <a:pt x="136" y="769"/>
                    <a:pt x="168" y="769"/>
                  </a:cubicBezTo>
                  <a:cubicBezTo>
                    <a:pt x="200" y="769"/>
                    <a:pt x="232" y="729"/>
                    <a:pt x="264" y="697"/>
                  </a:cubicBezTo>
                  <a:cubicBezTo>
                    <a:pt x="400" y="529"/>
                    <a:pt x="432" y="169"/>
                    <a:pt x="400" y="33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792299" y="4393292"/>
              <a:ext cx="31335" cy="65300"/>
            </a:xfrm>
            <a:custGeom>
              <a:rect b="b" l="l" r="r" t="t"/>
              <a:pathLst>
                <a:path extrusionOk="0" h="769" w="369">
                  <a:moveTo>
                    <a:pt x="64" y="97"/>
                  </a:moveTo>
                  <a:cubicBezTo>
                    <a:pt x="168" y="233"/>
                    <a:pt x="296" y="465"/>
                    <a:pt x="296" y="601"/>
                  </a:cubicBezTo>
                  <a:cubicBezTo>
                    <a:pt x="264" y="665"/>
                    <a:pt x="264" y="697"/>
                    <a:pt x="200" y="697"/>
                  </a:cubicBezTo>
                  <a:cubicBezTo>
                    <a:pt x="200" y="697"/>
                    <a:pt x="168" y="697"/>
                    <a:pt x="128" y="633"/>
                  </a:cubicBezTo>
                  <a:cubicBezTo>
                    <a:pt x="96" y="601"/>
                    <a:pt x="64" y="265"/>
                    <a:pt x="64" y="97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29"/>
                    <a:pt x="32" y="601"/>
                    <a:pt x="64" y="665"/>
                  </a:cubicBezTo>
                  <a:cubicBezTo>
                    <a:pt x="96" y="729"/>
                    <a:pt x="168" y="769"/>
                    <a:pt x="200" y="769"/>
                  </a:cubicBezTo>
                  <a:lnTo>
                    <a:pt x="232" y="769"/>
                  </a:lnTo>
                  <a:cubicBezTo>
                    <a:pt x="296" y="729"/>
                    <a:pt x="328" y="697"/>
                    <a:pt x="328" y="601"/>
                  </a:cubicBezTo>
                  <a:cubicBezTo>
                    <a:pt x="368" y="433"/>
                    <a:pt x="168" y="9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0699" y="4483641"/>
              <a:ext cx="353342" cy="14351"/>
            </a:xfrm>
            <a:custGeom>
              <a:rect b="b" l="l" r="r" t="t"/>
              <a:pathLst>
                <a:path extrusionOk="0" h="169" w="4161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32" y="65"/>
                  </a:cubicBezTo>
                  <a:lnTo>
                    <a:pt x="4129" y="169"/>
                  </a:lnTo>
                  <a:lnTo>
                    <a:pt x="4161" y="137"/>
                  </a:lnTo>
                  <a:cubicBezTo>
                    <a:pt x="4161" y="105"/>
                    <a:pt x="4129" y="105"/>
                    <a:pt x="4129" y="10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1102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63" y="0"/>
                  </a:moveTo>
                  <a:cubicBezTo>
                    <a:pt x="258" y="0"/>
                    <a:pt x="251" y="5"/>
                    <a:pt x="241" y="18"/>
                  </a:cubicBezTo>
                  <a:cubicBezTo>
                    <a:pt x="241" y="18"/>
                    <a:pt x="137" y="50"/>
                    <a:pt x="1" y="250"/>
                  </a:cubicBezTo>
                  <a:lnTo>
                    <a:pt x="1" y="282"/>
                  </a:lnTo>
                  <a:lnTo>
                    <a:pt x="41" y="282"/>
                  </a:lnTo>
                  <a:cubicBezTo>
                    <a:pt x="169" y="82"/>
                    <a:pt x="273" y="50"/>
                    <a:pt x="273" y="50"/>
                  </a:cubicBezTo>
                  <a:cubicBezTo>
                    <a:pt x="273" y="50"/>
                    <a:pt x="305" y="18"/>
                    <a:pt x="273" y="18"/>
                  </a:cubicBezTo>
                  <a:cubicBezTo>
                    <a:pt x="273" y="18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845967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33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97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826266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65" y="1"/>
                  </a:moveTo>
                  <a:cubicBezTo>
                    <a:pt x="265" y="1"/>
                    <a:pt x="168" y="65"/>
                    <a:pt x="0" y="233"/>
                  </a:cubicBezTo>
                  <a:cubicBezTo>
                    <a:pt x="0" y="265"/>
                    <a:pt x="0" y="265"/>
                    <a:pt x="32" y="297"/>
                  </a:cubicBezTo>
                  <a:cubicBezTo>
                    <a:pt x="32" y="297"/>
                    <a:pt x="64" y="297"/>
                    <a:pt x="64" y="265"/>
                  </a:cubicBezTo>
                  <a:cubicBezTo>
                    <a:pt x="20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069467" y="4268296"/>
              <a:ext cx="99269" cy="113531"/>
            </a:xfrm>
            <a:custGeom>
              <a:rect b="b" l="l" r="r" t="t"/>
              <a:pathLst>
                <a:path extrusionOk="0" h="1337" w="1169">
                  <a:moveTo>
                    <a:pt x="1169" y="1"/>
                  </a:moveTo>
                  <a:lnTo>
                    <a:pt x="33" y="41"/>
                  </a:lnTo>
                  <a:lnTo>
                    <a:pt x="1" y="1337"/>
                  </a:lnTo>
                  <a:lnTo>
                    <a:pt x="1105" y="120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069467" y="4319245"/>
              <a:ext cx="101986" cy="48317"/>
            </a:xfrm>
            <a:custGeom>
              <a:rect b="b" l="l" r="r" t="t"/>
              <a:pathLst>
                <a:path extrusionOk="0" h="569" w="1201">
                  <a:moveTo>
                    <a:pt x="33" y="1"/>
                  </a:moveTo>
                  <a:lnTo>
                    <a:pt x="1" y="569"/>
                  </a:lnTo>
                  <a:lnTo>
                    <a:pt x="1169" y="53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055201" y="4353211"/>
              <a:ext cx="359456" cy="158621"/>
            </a:xfrm>
            <a:custGeom>
              <a:rect b="b" l="l" r="r" t="t"/>
              <a:pathLst>
                <a:path extrusionOk="0" h="1868" w="4233">
                  <a:moveTo>
                    <a:pt x="137" y="1"/>
                  </a:moveTo>
                  <a:cubicBezTo>
                    <a:pt x="137" y="1"/>
                    <a:pt x="33" y="1273"/>
                    <a:pt x="33" y="1369"/>
                  </a:cubicBezTo>
                  <a:cubicBezTo>
                    <a:pt x="33" y="1505"/>
                    <a:pt x="1" y="1769"/>
                    <a:pt x="201" y="1769"/>
                  </a:cubicBezTo>
                  <a:cubicBezTo>
                    <a:pt x="536" y="1820"/>
                    <a:pt x="2096" y="1867"/>
                    <a:pt x="3163" y="1867"/>
                  </a:cubicBezTo>
                  <a:cubicBezTo>
                    <a:pt x="3597" y="1867"/>
                    <a:pt x="3950" y="1859"/>
                    <a:pt x="4105" y="1841"/>
                  </a:cubicBezTo>
                  <a:cubicBezTo>
                    <a:pt x="4233" y="1801"/>
                    <a:pt x="4233" y="1537"/>
                    <a:pt x="4001" y="1337"/>
                  </a:cubicBezTo>
                  <a:cubicBezTo>
                    <a:pt x="3801" y="1169"/>
                    <a:pt x="3369" y="1105"/>
                    <a:pt x="3169" y="1073"/>
                  </a:cubicBezTo>
                  <a:cubicBezTo>
                    <a:pt x="2537" y="873"/>
                    <a:pt x="1537" y="601"/>
                    <a:pt x="1537" y="601"/>
                  </a:cubicBezTo>
                  <a:lnTo>
                    <a:pt x="1401" y="4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151666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37" y="129"/>
                  </a:moveTo>
                  <a:cubicBezTo>
                    <a:pt x="337" y="297"/>
                    <a:pt x="297" y="529"/>
                    <a:pt x="233" y="665"/>
                  </a:cubicBezTo>
                  <a:cubicBezTo>
                    <a:pt x="217" y="681"/>
                    <a:pt x="201" y="689"/>
                    <a:pt x="180" y="689"/>
                  </a:cubicBezTo>
                  <a:cubicBezTo>
                    <a:pt x="159" y="689"/>
                    <a:pt x="133" y="681"/>
                    <a:pt x="97" y="665"/>
                  </a:cubicBezTo>
                  <a:cubicBezTo>
                    <a:pt x="97" y="665"/>
                    <a:pt x="65" y="633"/>
                    <a:pt x="65" y="601"/>
                  </a:cubicBezTo>
                  <a:cubicBezTo>
                    <a:pt x="65" y="529"/>
                    <a:pt x="233" y="265"/>
                    <a:pt x="337" y="129"/>
                  </a:cubicBezTo>
                  <a:close/>
                  <a:moveTo>
                    <a:pt x="369" y="1"/>
                  </a:moveTo>
                  <a:cubicBezTo>
                    <a:pt x="369" y="1"/>
                    <a:pt x="369" y="33"/>
                    <a:pt x="337" y="33"/>
                  </a:cubicBezTo>
                  <a:cubicBezTo>
                    <a:pt x="265" y="97"/>
                    <a:pt x="33" y="497"/>
                    <a:pt x="1" y="601"/>
                  </a:cubicBezTo>
                  <a:cubicBezTo>
                    <a:pt x="1" y="665"/>
                    <a:pt x="33" y="697"/>
                    <a:pt x="65" y="729"/>
                  </a:cubicBezTo>
                  <a:cubicBezTo>
                    <a:pt x="97" y="729"/>
                    <a:pt x="137" y="769"/>
                    <a:pt x="169" y="769"/>
                  </a:cubicBezTo>
                  <a:cubicBezTo>
                    <a:pt x="201" y="769"/>
                    <a:pt x="233" y="729"/>
                    <a:pt x="265" y="697"/>
                  </a:cubicBezTo>
                  <a:cubicBezTo>
                    <a:pt x="401" y="529"/>
                    <a:pt x="433" y="169"/>
                    <a:pt x="401" y="33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80198" y="4393292"/>
              <a:ext cx="27938" cy="65300"/>
            </a:xfrm>
            <a:custGeom>
              <a:rect b="b" l="l" r="r" t="t"/>
              <a:pathLst>
                <a:path extrusionOk="0" h="769" w="329">
                  <a:moveTo>
                    <a:pt x="65" y="97"/>
                  </a:moveTo>
                  <a:cubicBezTo>
                    <a:pt x="161" y="233"/>
                    <a:pt x="297" y="465"/>
                    <a:pt x="265" y="601"/>
                  </a:cubicBezTo>
                  <a:cubicBezTo>
                    <a:pt x="265" y="665"/>
                    <a:pt x="265" y="697"/>
                    <a:pt x="201" y="697"/>
                  </a:cubicBezTo>
                  <a:cubicBezTo>
                    <a:pt x="201" y="697"/>
                    <a:pt x="161" y="697"/>
                    <a:pt x="129" y="633"/>
                  </a:cubicBezTo>
                  <a:cubicBezTo>
                    <a:pt x="97" y="601"/>
                    <a:pt x="65" y="265"/>
                    <a:pt x="65" y="9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129"/>
                    <a:pt x="33" y="601"/>
                    <a:pt x="65" y="665"/>
                  </a:cubicBezTo>
                  <a:cubicBezTo>
                    <a:pt x="97" y="729"/>
                    <a:pt x="161" y="769"/>
                    <a:pt x="201" y="769"/>
                  </a:cubicBezTo>
                  <a:cubicBezTo>
                    <a:pt x="297" y="729"/>
                    <a:pt x="329" y="697"/>
                    <a:pt x="329" y="601"/>
                  </a:cubicBezTo>
                  <a:cubicBezTo>
                    <a:pt x="329" y="433"/>
                    <a:pt x="161" y="97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057918" y="4483641"/>
              <a:ext cx="351304" cy="14351"/>
            </a:xfrm>
            <a:custGeom>
              <a:rect b="b" l="l" r="r" t="t"/>
              <a:pathLst>
                <a:path extrusionOk="0" h="169" w="4137">
                  <a:moveTo>
                    <a:pt x="41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33"/>
                    <a:pt x="1" y="65"/>
                    <a:pt x="41" y="65"/>
                  </a:cubicBezTo>
                  <a:lnTo>
                    <a:pt x="4137" y="169"/>
                  </a:lnTo>
                  <a:lnTo>
                    <a:pt x="4137" y="137"/>
                  </a:lnTo>
                  <a:lnTo>
                    <a:pt x="4137" y="1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256283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75" y="0"/>
                  </a:moveTo>
                  <a:cubicBezTo>
                    <a:pt x="269" y="0"/>
                    <a:pt x="265" y="5"/>
                    <a:pt x="265" y="18"/>
                  </a:cubicBezTo>
                  <a:cubicBezTo>
                    <a:pt x="265" y="18"/>
                    <a:pt x="169" y="50"/>
                    <a:pt x="33" y="250"/>
                  </a:cubicBezTo>
                  <a:cubicBezTo>
                    <a:pt x="1" y="250"/>
                    <a:pt x="1" y="282"/>
                    <a:pt x="33" y="282"/>
                  </a:cubicBezTo>
                  <a:lnTo>
                    <a:pt x="65" y="282"/>
                  </a:lnTo>
                  <a:cubicBezTo>
                    <a:pt x="201" y="82"/>
                    <a:pt x="305" y="50"/>
                    <a:pt x="305" y="50"/>
                  </a:cubicBezTo>
                  <a:lnTo>
                    <a:pt x="305" y="18"/>
                  </a:lnTo>
                  <a:cubicBezTo>
                    <a:pt x="305" y="18"/>
                    <a:pt x="28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233865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1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65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214165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33" y="1"/>
                  </a:moveTo>
                  <a:cubicBezTo>
                    <a:pt x="233" y="1"/>
                    <a:pt x="129" y="65"/>
                    <a:pt x="1" y="233"/>
                  </a:cubicBezTo>
                  <a:lnTo>
                    <a:pt x="1" y="297"/>
                  </a:lnTo>
                  <a:lnTo>
                    <a:pt x="33" y="297"/>
                  </a:lnTo>
                  <a:cubicBezTo>
                    <a:pt x="33" y="297"/>
                    <a:pt x="65" y="297"/>
                    <a:pt x="65" y="265"/>
                  </a:cubicBezTo>
                  <a:cubicBezTo>
                    <a:pt x="16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65" y="1"/>
                    <a:pt x="265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582386" y="2745849"/>
              <a:ext cx="648855" cy="1551482"/>
            </a:xfrm>
            <a:custGeom>
              <a:rect b="b" l="l" r="r" t="t"/>
              <a:pathLst>
                <a:path extrusionOk="0" h="18271" w="7641">
                  <a:moveTo>
                    <a:pt x="40" y="1"/>
                  </a:moveTo>
                  <a:lnTo>
                    <a:pt x="40" y="1"/>
                  </a:lnTo>
                  <a:cubicBezTo>
                    <a:pt x="0" y="33"/>
                    <a:pt x="104" y="6697"/>
                    <a:pt x="200" y="10201"/>
                  </a:cubicBezTo>
                  <a:cubicBezTo>
                    <a:pt x="336" y="13970"/>
                    <a:pt x="736" y="17234"/>
                    <a:pt x="768" y="17970"/>
                  </a:cubicBezTo>
                  <a:cubicBezTo>
                    <a:pt x="768" y="18130"/>
                    <a:pt x="1368" y="18202"/>
                    <a:pt x="1536" y="18234"/>
                  </a:cubicBezTo>
                  <a:cubicBezTo>
                    <a:pt x="1571" y="18237"/>
                    <a:pt x="1610" y="18239"/>
                    <a:pt x="1653" y="18239"/>
                  </a:cubicBezTo>
                  <a:cubicBezTo>
                    <a:pt x="2029" y="18239"/>
                    <a:pt x="2676" y="18123"/>
                    <a:pt x="2704" y="18066"/>
                  </a:cubicBezTo>
                  <a:lnTo>
                    <a:pt x="3873" y="5033"/>
                  </a:lnTo>
                  <a:lnTo>
                    <a:pt x="5201" y="18098"/>
                  </a:lnTo>
                  <a:cubicBezTo>
                    <a:pt x="5236" y="18162"/>
                    <a:pt x="5877" y="18271"/>
                    <a:pt x="6248" y="18271"/>
                  </a:cubicBezTo>
                  <a:cubicBezTo>
                    <a:pt x="6292" y="18271"/>
                    <a:pt x="6333" y="18269"/>
                    <a:pt x="6369" y="18266"/>
                  </a:cubicBezTo>
                  <a:cubicBezTo>
                    <a:pt x="6537" y="18266"/>
                    <a:pt x="7305" y="18266"/>
                    <a:pt x="7337" y="18098"/>
                  </a:cubicBezTo>
                  <a:cubicBezTo>
                    <a:pt x="7401" y="17370"/>
                    <a:pt x="7505" y="14698"/>
                    <a:pt x="7569" y="11369"/>
                  </a:cubicBezTo>
                  <a:cubicBezTo>
                    <a:pt x="7641" y="7401"/>
                    <a:pt x="6905" y="65"/>
                    <a:pt x="6873" y="65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894199" y="3088312"/>
              <a:ext cx="31335" cy="186898"/>
            </a:xfrm>
            <a:custGeom>
              <a:rect b="b" l="l" r="r" t="t"/>
              <a:pathLst>
                <a:path extrusionOk="0" h="2201" w="369">
                  <a:moveTo>
                    <a:pt x="297" y="0"/>
                  </a:moveTo>
                  <a:cubicBezTo>
                    <a:pt x="265" y="0"/>
                    <a:pt x="233" y="32"/>
                    <a:pt x="233" y="64"/>
                  </a:cubicBezTo>
                  <a:lnTo>
                    <a:pt x="33" y="2136"/>
                  </a:lnTo>
                  <a:cubicBezTo>
                    <a:pt x="1" y="2168"/>
                    <a:pt x="33" y="2200"/>
                    <a:pt x="65" y="2200"/>
                  </a:cubicBezTo>
                  <a:cubicBezTo>
                    <a:pt x="97" y="2200"/>
                    <a:pt x="129" y="2168"/>
                    <a:pt x="129" y="2136"/>
                  </a:cubicBezTo>
                  <a:lnTo>
                    <a:pt x="369" y="64"/>
                  </a:lnTo>
                  <a:cubicBezTo>
                    <a:pt x="369" y="32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585782" y="1947644"/>
              <a:ext cx="648175" cy="880569"/>
            </a:xfrm>
            <a:custGeom>
              <a:rect b="b" l="l" r="r" t="t"/>
              <a:pathLst>
                <a:path extrusionOk="0" h="10370" w="7633">
                  <a:moveTo>
                    <a:pt x="4297" y="1"/>
                  </a:moveTo>
                  <a:lnTo>
                    <a:pt x="1928" y="33"/>
                  </a:lnTo>
                  <a:cubicBezTo>
                    <a:pt x="1760" y="33"/>
                    <a:pt x="1632" y="169"/>
                    <a:pt x="1560" y="329"/>
                  </a:cubicBezTo>
                  <a:cubicBezTo>
                    <a:pt x="1200" y="1601"/>
                    <a:pt x="32" y="6569"/>
                    <a:pt x="0" y="10369"/>
                  </a:cubicBezTo>
                  <a:lnTo>
                    <a:pt x="7265" y="10329"/>
                  </a:lnTo>
                  <a:cubicBezTo>
                    <a:pt x="7265" y="10329"/>
                    <a:pt x="7633" y="6833"/>
                    <a:pt x="6561" y="3265"/>
                  </a:cubicBezTo>
                  <a:cubicBezTo>
                    <a:pt x="6129" y="1697"/>
                    <a:pt x="5233" y="369"/>
                    <a:pt x="429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732518" y="2820914"/>
              <a:ext cx="152936" cy="123297"/>
            </a:xfrm>
            <a:custGeom>
              <a:rect b="b" l="l" r="r" t="t"/>
              <a:pathLst>
                <a:path extrusionOk="0" h="1452" w="1801">
                  <a:moveTo>
                    <a:pt x="650" y="1"/>
                  </a:moveTo>
                  <a:cubicBezTo>
                    <a:pt x="584" y="1"/>
                    <a:pt x="607" y="123"/>
                    <a:pt x="504" y="245"/>
                  </a:cubicBezTo>
                  <a:lnTo>
                    <a:pt x="304" y="445"/>
                  </a:lnTo>
                  <a:cubicBezTo>
                    <a:pt x="136" y="613"/>
                    <a:pt x="0" y="685"/>
                    <a:pt x="304" y="917"/>
                  </a:cubicBezTo>
                  <a:cubicBezTo>
                    <a:pt x="768" y="1285"/>
                    <a:pt x="1104" y="1413"/>
                    <a:pt x="1168" y="1445"/>
                  </a:cubicBezTo>
                  <a:cubicBezTo>
                    <a:pt x="1183" y="1449"/>
                    <a:pt x="1196" y="1451"/>
                    <a:pt x="1208" y="1451"/>
                  </a:cubicBezTo>
                  <a:cubicBezTo>
                    <a:pt x="1311" y="1451"/>
                    <a:pt x="1337" y="1317"/>
                    <a:pt x="1337" y="1317"/>
                  </a:cubicBezTo>
                  <a:cubicBezTo>
                    <a:pt x="1355" y="1326"/>
                    <a:pt x="1371" y="1330"/>
                    <a:pt x="1386" y="1330"/>
                  </a:cubicBezTo>
                  <a:cubicBezTo>
                    <a:pt x="1423" y="1330"/>
                    <a:pt x="1454" y="1308"/>
                    <a:pt x="1505" y="1285"/>
                  </a:cubicBezTo>
                  <a:cubicBezTo>
                    <a:pt x="1569" y="1181"/>
                    <a:pt x="1537" y="1117"/>
                    <a:pt x="1537" y="1117"/>
                  </a:cubicBezTo>
                  <a:cubicBezTo>
                    <a:pt x="1537" y="1117"/>
                    <a:pt x="1601" y="1117"/>
                    <a:pt x="1633" y="1085"/>
                  </a:cubicBezTo>
                  <a:cubicBezTo>
                    <a:pt x="1673" y="1045"/>
                    <a:pt x="1769" y="949"/>
                    <a:pt x="1705" y="885"/>
                  </a:cubicBezTo>
                  <a:cubicBezTo>
                    <a:pt x="1705" y="885"/>
                    <a:pt x="1769" y="845"/>
                    <a:pt x="1769" y="781"/>
                  </a:cubicBezTo>
                  <a:cubicBezTo>
                    <a:pt x="1801" y="749"/>
                    <a:pt x="1769" y="645"/>
                    <a:pt x="1673" y="581"/>
                  </a:cubicBezTo>
                  <a:cubicBezTo>
                    <a:pt x="1473" y="445"/>
                    <a:pt x="1136" y="349"/>
                    <a:pt x="936" y="181"/>
                  </a:cubicBezTo>
                  <a:cubicBezTo>
                    <a:pt x="768" y="50"/>
                    <a:pt x="691" y="1"/>
                    <a:pt x="65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795017" y="2899461"/>
              <a:ext cx="53753" cy="38806"/>
            </a:xfrm>
            <a:custGeom>
              <a:rect b="b" l="l" r="r" t="t"/>
              <a:pathLst>
                <a:path extrusionOk="0" h="457" w="633">
                  <a:moveTo>
                    <a:pt x="81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264" y="256"/>
                    <a:pt x="536" y="456"/>
                    <a:pt x="536" y="456"/>
                  </a:cubicBezTo>
                  <a:lnTo>
                    <a:pt x="569" y="456"/>
                  </a:lnTo>
                  <a:cubicBezTo>
                    <a:pt x="601" y="456"/>
                    <a:pt x="633" y="456"/>
                    <a:pt x="633" y="424"/>
                  </a:cubicBezTo>
                  <a:cubicBezTo>
                    <a:pt x="633" y="392"/>
                    <a:pt x="633" y="360"/>
                    <a:pt x="601" y="320"/>
                  </a:cubicBezTo>
                  <a:cubicBezTo>
                    <a:pt x="601" y="320"/>
                    <a:pt x="336" y="160"/>
                    <a:pt x="136" y="24"/>
                  </a:cubicBezTo>
                  <a:cubicBezTo>
                    <a:pt x="116" y="8"/>
                    <a:pt x="98" y="0"/>
                    <a:pt x="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812000" y="2882477"/>
              <a:ext cx="51035" cy="38806"/>
            </a:xfrm>
            <a:custGeom>
              <a:rect b="b" l="l" r="r" t="t"/>
              <a:pathLst>
                <a:path extrusionOk="0" h="457" w="60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232" y="256"/>
                    <a:pt x="497" y="424"/>
                    <a:pt x="537" y="456"/>
                  </a:cubicBezTo>
                  <a:lnTo>
                    <a:pt x="601" y="320"/>
                  </a:lnTo>
                  <a:cubicBezTo>
                    <a:pt x="601" y="320"/>
                    <a:pt x="296" y="160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826266" y="2864815"/>
              <a:ext cx="56470" cy="39485"/>
            </a:xfrm>
            <a:custGeom>
              <a:rect b="b" l="l" r="r" t="t"/>
              <a:pathLst>
                <a:path extrusionOk="0" h="465" w="665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233" y="264"/>
                    <a:pt x="529" y="432"/>
                    <a:pt x="569" y="464"/>
                  </a:cubicBezTo>
                  <a:lnTo>
                    <a:pt x="601" y="464"/>
                  </a:lnTo>
                  <a:lnTo>
                    <a:pt x="633" y="432"/>
                  </a:lnTo>
                  <a:cubicBezTo>
                    <a:pt x="665" y="400"/>
                    <a:pt x="633" y="368"/>
                    <a:pt x="633" y="328"/>
                  </a:cubicBezTo>
                  <a:cubicBezTo>
                    <a:pt x="601" y="328"/>
                    <a:pt x="297" y="168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792299" y="2824735"/>
              <a:ext cx="70736" cy="28786"/>
            </a:xfrm>
            <a:custGeom>
              <a:rect b="b" l="l" r="r" t="t"/>
              <a:pathLst>
                <a:path extrusionOk="0" h="339" w="833">
                  <a:moveTo>
                    <a:pt x="400" y="0"/>
                  </a:moveTo>
                  <a:cubicBezTo>
                    <a:pt x="296" y="0"/>
                    <a:pt x="168" y="0"/>
                    <a:pt x="96" y="40"/>
                  </a:cubicBezTo>
                  <a:cubicBezTo>
                    <a:pt x="0" y="72"/>
                    <a:pt x="328" y="304"/>
                    <a:pt x="328" y="304"/>
                  </a:cubicBezTo>
                  <a:cubicBezTo>
                    <a:pt x="328" y="304"/>
                    <a:pt x="454" y="338"/>
                    <a:pt x="580" y="338"/>
                  </a:cubicBezTo>
                  <a:cubicBezTo>
                    <a:pt x="707" y="338"/>
                    <a:pt x="833" y="304"/>
                    <a:pt x="833" y="168"/>
                  </a:cubicBezTo>
                  <a:cubicBezTo>
                    <a:pt x="833" y="40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826266" y="2847832"/>
              <a:ext cx="36769" cy="10954"/>
            </a:xfrm>
            <a:custGeom>
              <a:rect b="b" l="l" r="r" t="t"/>
              <a:pathLst>
                <a:path extrusionOk="0" h="129" w="433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0" y="96"/>
                    <a:pt x="64" y="96"/>
                  </a:cubicBezTo>
                  <a:cubicBezTo>
                    <a:pt x="64" y="96"/>
                    <a:pt x="128" y="128"/>
                    <a:pt x="233" y="128"/>
                  </a:cubicBezTo>
                  <a:lnTo>
                    <a:pt x="369" y="128"/>
                  </a:lnTo>
                  <a:cubicBezTo>
                    <a:pt x="401" y="128"/>
                    <a:pt x="433" y="96"/>
                    <a:pt x="401" y="64"/>
                  </a:cubicBezTo>
                  <a:cubicBezTo>
                    <a:pt x="401" y="32"/>
                    <a:pt x="369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006968" y="1985007"/>
              <a:ext cx="186903" cy="474930"/>
            </a:xfrm>
            <a:custGeom>
              <a:rect b="b" l="l" r="r" t="t"/>
              <a:pathLst>
                <a:path extrusionOk="0" h="5593" w="2201">
                  <a:moveTo>
                    <a:pt x="89" y="1"/>
                  </a:moveTo>
                  <a:cubicBezTo>
                    <a:pt x="73" y="1"/>
                    <a:pt x="57" y="9"/>
                    <a:pt x="41" y="25"/>
                  </a:cubicBezTo>
                  <a:cubicBezTo>
                    <a:pt x="1" y="25"/>
                    <a:pt x="1" y="89"/>
                    <a:pt x="41" y="89"/>
                  </a:cubicBezTo>
                  <a:cubicBezTo>
                    <a:pt x="41" y="129"/>
                    <a:pt x="1873" y="2625"/>
                    <a:pt x="2105" y="5529"/>
                  </a:cubicBezTo>
                  <a:cubicBezTo>
                    <a:pt x="2105" y="5561"/>
                    <a:pt x="2137" y="5593"/>
                    <a:pt x="2137" y="5593"/>
                  </a:cubicBezTo>
                  <a:lnTo>
                    <a:pt x="2169" y="5593"/>
                  </a:lnTo>
                  <a:cubicBezTo>
                    <a:pt x="2201" y="5593"/>
                    <a:pt x="2201" y="5561"/>
                    <a:pt x="2201" y="5529"/>
                  </a:cubicBezTo>
                  <a:cubicBezTo>
                    <a:pt x="2001" y="2593"/>
                    <a:pt x="137" y="57"/>
                    <a:pt x="137" y="25"/>
                  </a:cubicBezTo>
                  <a:cubicBezTo>
                    <a:pt x="121" y="9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33750" y="1967260"/>
              <a:ext cx="602659" cy="954020"/>
            </a:xfrm>
            <a:custGeom>
              <a:rect b="b" l="l" r="r" t="t"/>
              <a:pathLst>
                <a:path extrusionOk="0" h="11235" w="7097">
                  <a:moveTo>
                    <a:pt x="5144" y="1"/>
                  </a:moveTo>
                  <a:cubicBezTo>
                    <a:pt x="3513" y="1"/>
                    <a:pt x="193" y="4145"/>
                    <a:pt x="96" y="6170"/>
                  </a:cubicBezTo>
                  <a:cubicBezTo>
                    <a:pt x="0" y="9338"/>
                    <a:pt x="4896" y="11234"/>
                    <a:pt x="4896" y="11234"/>
                  </a:cubicBezTo>
                  <a:cubicBezTo>
                    <a:pt x="5096" y="10866"/>
                    <a:pt x="5400" y="10602"/>
                    <a:pt x="5528" y="9802"/>
                  </a:cubicBezTo>
                  <a:cubicBezTo>
                    <a:pt x="5528" y="9802"/>
                    <a:pt x="2800" y="6738"/>
                    <a:pt x="2864" y="6602"/>
                  </a:cubicBezTo>
                  <a:cubicBezTo>
                    <a:pt x="3464" y="5434"/>
                    <a:pt x="7097" y="834"/>
                    <a:pt x="5464" y="66"/>
                  </a:cubicBezTo>
                  <a:cubicBezTo>
                    <a:pt x="5367" y="22"/>
                    <a:pt x="5260" y="1"/>
                    <a:pt x="514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571516" y="2301571"/>
              <a:ext cx="152936" cy="220864"/>
            </a:xfrm>
            <a:custGeom>
              <a:rect b="b" l="l" r="r" t="t"/>
              <a:pathLst>
                <a:path extrusionOk="0" h="2601" w="1801">
                  <a:moveTo>
                    <a:pt x="1768" y="1"/>
                  </a:moveTo>
                  <a:cubicBezTo>
                    <a:pt x="1728" y="1"/>
                    <a:pt x="1696" y="1"/>
                    <a:pt x="1664" y="33"/>
                  </a:cubicBezTo>
                  <a:lnTo>
                    <a:pt x="32" y="2497"/>
                  </a:lnTo>
                  <a:cubicBezTo>
                    <a:pt x="0" y="2529"/>
                    <a:pt x="32" y="2561"/>
                    <a:pt x="64" y="2601"/>
                  </a:cubicBezTo>
                  <a:lnTo>
                    <a:pt x="96" y="2601"/>
                  </a:lnTo>
                  <a:cubicBezTo>
                    <a:pt x="96" y="2601"/>
                    <a:pt x="128" y="2601"/>
                    <a:pt x="128" y="2561"/>
                  </a:cubicBezTo>
                  <a:lnTo>
                    <a:pt x="1768" y="97"/>
                  </a:lnTo>
                  <a:cubicBezTo>
                    <a:pt x="1800" y="65"/>
                    <a:pt x="1800" y="33"/>
                    <a:pt x="17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591217" y="2553770"/>
              <a:ext cx="218153" cy="251263"/>
            </a:xfrm>
            <a:custGeom>
              <a:rect b="b" l="l" r="r" t="t"/>
              <a:pathLst>
                <a:path extrusionOk="0" h="2959" w="2569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lnTo>
                    <a:pt x="2464" y="2959"/>
                  </a:lnTo>
                  <a:lnTo>
                    <a:pt x="2536" y="2959"/>
                  </a:lnTo>
                  <a:cubicBezTo>
                    <a:pt x="2568" y="2927"/>
                    <a:pt x="2568" y="2895"/>
                    <a:pt x="2536" y="2863"/>
                  </a:cubicBezTo>
                  <a:lnTo>
                    <a:pt x="136" y="31"/>
                  </a:ln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758333" y="1466004"/>
              <a:ext cx="387988" cy="497517"/>
            </a:xfrm>
            <a:custGeom>
              <a:rect b="b" l="l" r="r" t="t"/>
              <a:pathLst>
                <a:path extrusionOk="0" h="5859" w="4569">
                  <a:moveTo>
                    <a:pt x="664" y="0"/>
                  </a:moveTo>
                  <a:lnTo>
                    <a:pt x="200" y="672"/>
                  </a:lnTo>
                  <a:lnTo>
                    <a:pt x="64" y="4104"/>
                  </a:lnTo>
                  <a:lnTo>
                    <a:pt x="0" y="5537"/>
                  </a:lnTo>
                  <a:cubicBezTo>
                    <a:pt x="543" y="5808"/>
                    <a:pt x="1350" y="5858"/>
                    <a:pt x="1876" y="5858"/>
                  </a:cubicBezTo>
                  <a:cubicBezTo>
                    <a:pt x="2188" y="5858"/>
                    <a:pt x="2401" y="5841"/>
                    <a:pt x="2401" y="5841"/>
                  </a:cubicBezTo>
                  <a:lnTo>
                    <a:pt x="2529" y="5137"/>
                  </a:lnTo>
                  <a:cubicBezTo>
                    <a:pt x="2550" y="5137"/>
                    <a:pt x="2572" y="5138"/>
                    <a:pt x="2594" y="5138"/>
                  </a:cubicBezTo>
                  <a:cubicBezTo>
                    <a:pt x="3473" y="5138"/>
                    <a:pt x="4268" y="4512"/>
                    <a:pt x="4401" y="3504"/>
                  </a:cubicBezTo>
                  <a:cubicBezTo>
                    <a:pt x="4569" y="2440"/>
                    <a:pt x="3697" y="200"/>
                    <a:pt x="3697" y="20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537550" y="1380325"/>
              <a:ext cx="580241" cy="656393"/>
            </a:xfrm>
            <a:custGeom>
              <a:rect b="b" l="l" r="r" t="t"/>
              <a:pathLst>
                <a:path extrusionOk="0" h="7730" w="6833">
                  <a:moveTo>
                    <a:pt x="4175" y="0"/>
                  </a:moveTo>
                  <a:cubicBezTo>
                    <a:pt x="3918" y="0"/>
                    <a:pt x="3636" y="25"/>
                    <a:pt x="3328" y="81"/>
                  </a:cubicBezTo>
                  <a:cubicBezTo>
                    <a:pt x="0" y="681"/>
                    <a:pt x="1064" y="4513"/>
                    <a:pt x="1096" y="6946"/>
                  </a:cubicBezTo>
                  <a:cubicBezTo>
                    <a:pt x="1096" y="7534"/>
                    <a:pt x="1650" y="7730"/>
                    <a:pt x="2222" y="7730"/>
                  </a:cubicBezTo>
                  <a:cubicBezTo>
                    <a:pt x="2817" y="7730"/>
                    <a:pt x="3432" y="7518"/>
                    <a:pt x="3464" y="7314"/>
                  </a:cubicBezTo>
                  <a:cubicBezTo>
                    <a:pt x="3697" y="5610"/>
                    <a:pt x="2864" y="2449"/>
                    <a:pt x="2864" y="2345"/>
                  </a:cubicBezTo>
                  <a:lnTo>
                    <a:pt x="2864" y="2345"/>
                  </a:lnTo>
                  <a:cubicBezTo>
                    <a:pt x="2879" y="2348"/>
                    <a:pt x="2900" y="2349"/>
                    <a:pt x="2927" y="2349"/>
                  </a:cubicBezTo>
                  <a:cubicBezTo>
                    <a:pt x="3223" y="2349"/>
                    <a:pt x="4253" y="2199"/>
                    <a:pt x="5169" y="2081"/>
                  </a:cubicBezTo>
                  <a:lnTo>
                    <a:pt x="5265" y="1409"/>
                  </a:lnTo>
                  <a:lnTo>
                    <a:pt x="5833" y="2009"/>
                  </a:lnTo>
                  <a:cubicBezTo>
                    <a:pt x="6329" y="1945"/>
                    <a:pt x="6697" y="1881"/>
                    <a:pt x="6801" y="1849"/>
                  </a:cubicBezTo>
                  <a:lnTo>
                    <a:pt x="6833" y="1849"/>
                  </a:lnTo>
                  <a:cubicBezTo>
                    <a:pt x="6776" y="1608"/>
                    <a:pt x="6238" y="0"/>
                    <a:pt x="41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687682" y="1660800"/>
              <a:ext cx="135953" cy="108267"/>
            </a:xfrm>
            <a:custGeom>
              <a:rect b="b" l="l" r="r" t="t"/>
              <a:pathLst>
                <a:path extrusionOk="0" h="1275" w="1601">
                  <a:moveTo>
                    <a:pt x="740" y="0"/>
                  </a:moveTo>
                  <a:cubicBezTo>
                    <a:pt x="524" y="0"/>
                    <a:pt x="316" y="42"/>
                    <a:pt x="200" y="178"/>
                  </a:cubicBezTo>
                  <a:cubicBezTo>
                    <a:pt x="0" y="378"/>
                    <a:pt x="64" y="746"/>
                    <a:pt x="328" y="946"/>
                  </a:cubicBezTo>
                  <a:cubicBezTo>
                    <a:pt x="728" y="1242"/>
                    <a:pt x="1400" y="1274"/>
                    <a:pt x="1600" y="1274"/>
                  </a:cubicBezTo>
                  <a:lnTo>
                    <a:pt x="1328" y="74"/>
                  </a:lnTo>
                  <a:cubicBezTo>
                    <a:pt x="1180" y="42"/>
                    <a:pt x="956" y="0"/>
                    <a:pt x="74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721649" y="1685765"/>
              <a:ext cx="44921" cy="18087"/>
            </a:xfrm>
            <a:custGeom>
              <a:rect b="b" l="l" r="r" t="t"/>
              <a:pathLst>
                <a:path extrusionOk="0" h="213" w="529">
                  <a:moveTo>
                    <a:pt x="372" y="0"/>
                  </a:moveTo>
                  <a:cubicBezTo>
                    <a:pt x="285" y="0"/>
                    <a:pt x="164" y="21"/>
                    <a:pt x="32" y="116"/>
                  </a:cubicBezTo>
                  <a:cubicBezTo>
                    <a:pt x="0" y="148"/>
                    <a:pt x="0" y="180"/>
                    <a:pt x="0" y="212"/>
                  </a:cubicBezTo>
                  <a:lnTo>
                    <a:pt x="96" y="212"/>
                  </a:lnTo>
                  <a:cubicBezTo>
                    <a:pt x="216" y="155"/>
                    <a:pt x="313" y="143"/>
                    <a:pt x="379" y="143"/>
                  </a:cubicBezTo>
                  <a:cubicBezTo>
                    <a:pt x="422" y="143"/>
                    <a:pt x="452" y="148"/>
                    <a:pt x="464" y="148"/>
                  </a:cubicBezTo>
                  <a:cubicBezTo>
                    <a:pt x="464" y="148"/>
                    <a:pt x="528" y="116"/>
                    <a:pt x="528" y="84"/>
                  </a:cubicBezTo>
                  <a:cubicBezTo>
                    <a:pt x="528" y="84"/>
                    <a:pt x="528" y="12"/>
                    <a:pt x="496" y="12"/>
                  </a:cubicBezTo>
                  <a:cubicBezTo>
                    <a:pt x="483" y="12"/>
                    <a:pt x="437" y="0"/>
                    <a:pt x="3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32518" y="1693578"/>
              <a:ext cx="28617" cy="30654"/>
            </a:xfrm>
            <a:custGeom>
              <a:rect b="b" l="l" r="r" t="t"/>
              <a:pathLst>
                <a:path extrusionOk="0" h="361" w="337">
                  <a:moveTo>
                    <a:pt x="116" y="0"/>
                  </a:moveTo>
                  <a:cubicBezTo>
                    <a:pt x="104" y="0"/>
                    <a:pt x="88" y="8"/>
                    <a:pt x="72" y="24"/>
                  </a:cubicBezTo>
                  <a:cubicBezTo>
                    <a:pt x="32" y="24"/>
                    <a:pt x="0" y="56"/>
                    <a:pt x="32" y="88"/>
                  </a:cubicBezTo>
                  <a:cubicBezTo>
                    <a:pt x="136" y="256"/>
                    <a:pt x="232" y="360"/>
                    <a:pt x="232" y="360"/>
                  </a:cubicBezTo>
                  <a:lnTo>
                    <a:pt x="304" y="360"/>
                  </a:lnTo>
                  <a:cubicBezTo>
                    <a:pt x="336" y="320"/>
                    <a:pt x="336" y="288"/>
                    <a:pt x="304" y="256"/>
                  </a:cubicBezTo>
                  <a:cubicBezTo>
                    <a:pt x="304" y="256"/>
                    <a:pt x="232" y="192"/>
                    <a:pt x="136" y="24"/>
                  </a:cubicBezTo>
                  <a:cubicBezTo>
                    <a:pt x="136" y="8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956018" y="1638298"/>
              <a:ext cx="31335" cy="29550"/>
            </a:xfrm>
            <a:custGeom>
              <a:rect b="b" l="l" r="r" t="t"/>
              <a:pathLst>
                <a:path extrusionOk="0" h="348" w="369">
                  <a:moveTo>
                    <a:pt x="212" y="0"/>
                  </a:moveTo>
                  <a:cubicBezTo>
                    <a:pt x="197" y="0"/>
                    <a:pt x="182" y="4"/>
                    <a:pt x="169" y="11"/>
                  </a:cubicBezTo>
                  <a:cubicBezTo>
                    <a:pt x="73" y="11"/>
                    <a:pt x="1" y="107"/>
                    <a:pt x="1" y="211"/>
                  </a:cubicBezTo>
                  <a:cubicBezTo>
                    <a:pt x="33" y="290"/>
                    <a:pt x="104" y="348"/>
                    <a:pt x="186" y="348"/>
                  </a:cubicBezTo>
                  <a:cubicBezTo>
                    <a:pt x="204" y="348"/>
                    <a:pt x="222" y="345"/>
                    <a:pt x="241" y="339"/>
                  </a:cubicBezTo>
                  <a:cubicBezTo>
                    <a:pt x="337" y="339"/>
                    <a:pt x="369" y="243"/>
                    <a:pt x="369" y="139"/>
                  </a:cubicBezTo>
                  <a:cubicBezTo>
                    <a:pt x="343" y="62"/>
                    <a:pt x="275" y="0"/>
                    <a:pt x="21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044332" y="1621315"/>
              <a:ext cx="34052" cy="29550"/>
            </a:xfrm>
            <a:custGeom>
              <a:rect b="b" l="l" r="r" t="t"/>
              <a:pathLst>
                <a:path extrusionOk="0" h="348" w="401">
                  <a:moveTo>
                    <a:pt x="220" y="0"/>
                  </a:moveTo>
                  <a:cubicBezTo>
                    <a:pt x="201" y="0"/>
                    <a:pt x="181" y="4"/>
                    <a:pt x="161" y="11"/>
                  </a:cubicBezTo>
                  <a:cubicBezTo>
                    <a:pt x="65" y="11"/>
                    <a:pt x="1" y="107"/>
                    <a:pt x="33" y="211"/>
                  </a:cubicBezTo>
                  <a:cubicBezTo>
                    <a:pt x="59" y="290"/>
                    <a:pt x="129" y="348"/>
                    <a:pt x="193" y="348"/>
                  </a:cubicBezTo>
                  <a:cubicBezTo>
                    <a:pt x="206" y="348"/>
                    <a:pt x="220" y="345"/>
                    <a:pt x="233" y="339"/>
                  </a:cubicBezTo>
                  <a:cubicBezTo>
                    <a:pt x="329" y="339"/>
                    <a:pt x="401" y="243"/>
                    <a:pt x="401" y="139"/>
                  </a:cubicBezTo>
                  <a:cubicBezTo>
                    <a:pt x="368" y="62"/>
                    <a:pt x="300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81833" y="1725760"/>
              <a:ext cx="62584" cy="18172"/>
            </a:xfrm>
            <a:custGeom>
              <a:rect b="b" l="l" r="r" t="t"/>
              <a:pathLst>
                <a:path extrusionOk="0" h="214" w="737">
                  <a:moveTo>
                    <a:pt x="69" y="0"/>
                  </a:moveTo>
                  <a:cubicBezTo>
                    <a:pt x="49" y="0"/>
                    <a:pt x="33" y="23"/>
                    <a:pt x="33" y="45"/>
                  </a:cubicBezTo>
                  <a:cubicBezTo>
                    <a:pt x="1" y="45"/>
                    <a:pt x="1" y="109"/>
                    <a:pt x="33" y="109"/>
                  </a:cubicBezTo>
                  <a:cubicBezTo>
                    <a:pt x="137" y="181"/>
                    <a:pt x="233" y="213"/>
                    <a:pt x="369" y="213"/>
                  </a:cubicBezTo>
                  <a:cubicBezTo>
                    <a:pt x="497" y="213"/>
                    <a:pt x="601" y="181"/>
                    <a:pt x="697" y="109"/>
                  </a:cubicBezTo>
                  <a:cubicBezTo>
                    <a:pt x="737" y="109"/>
                    <a:pt x="737" y="45"/>
                    <a:pt x="697" y="45"/>
                  </a:cubicBezTo>
                  <a:cubicBezTo>
                    <a:pt x="697" y="23"/>
                    <a:pt x="681" y="0"/>
                    <a:pt x="660" y="0"/>
                  </a:cubicBezTo>
                  <a:cubicBezTo>
                    <a:pt x="651" y="0"/>
                    <a:pt x="642" y="4"/>
                    <a:pt x="633" y="13"/>
                  </a:cubicBezTo>
                  <a:cubicBezTo>
                    <a:pt x="569" y="45"/>
                    <a:pt x="465" y="77"/>
                    <a:pt x="369" y="77"/>
                  </a:cubicBezTo>
                  <a:cubicBezTo>
                    <a:pt x="265" y="77"/>
                    <a:pt x="169" y="45"/>
                    <a:pt x="97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860232" y="1868163"/>
              <a:ext cx="112855" cy="73451"/>
            </a:xfrm>
            <a:custGeom>
              <a:rect b="b" l="l" r="r" t="t"/>
              <a:pathLst>
                <a:path extrusionOk="0" h="865" w="1329">
                  <a:moveTo>
                    <a:pt x="1328" y="363"/>
                  </a:moveTo>
                  <a:cubicBezTo>
                    <a:pt x="1327" y="363"/>
                    <a:pt x="1325" y="368"/>
                    <a:pt x="1323" y="376"/>
                  </a:cubicBezTo>
                  <a:lnTo>
                    <a:pt x="1323" y="376"/>
                  </a:lnTo>
                  <a:cubicBezTo>
                    <a:pt x="1327" y="374"/>
                    <a:pt x="1329" y="371"/>
                    <a:pt x="1329" y="369"/>
                  </a:cubicBezTo>
                  <a:cubicBezTo>
                    <a:pt x="1329" y="365"/>
                    <a:pt x="1328" y="363"/>
                    <a:pt x="1328" y="363"/>
                  </a:cubicBezTo>
                  <a:close/>
                  <a:moveTo>
                    <a:pt x="97" y="1"/>
                  </a:moveTo>
                  <a:lnTo>
                    <a:pt x="1" y="33"/>
                  </a:lnTo>
                  <a:cubicBezTo>
                    <a:pt x="129" y="169"/>
                    <a:pt x="1201" y="833"/>
                    <a:pt x="1233" y="865"/>
                  </a:cubicBezTo>
                  <a:cubicBezTo>
                    <a:pt x="1233" y="865"/>
                    <a:pt x="1303" y="455"/>
                    <a:pt x="1323" y="376"/>
                  </a:cubicBezTo>
                  <a:lnTo>
                    <a:pt x="1323" y="376"/>
                  </a:lnTo>
                  <a:cubicBezTo>
                    <a:pt x="1312" y="383"/>
                    <a:pt x="1284" y="388"/>
                    <a:pt x="1244" y="388"/>
                  </a:cubicBezTo>
                  <a:cubicBezTo>
                    <a:pt x="1150" y="388"/>
                    <a:pt x="988" y="365"/>
                    <a:pt x="801" y="305"/>
                  </a:cubicBezTo>
                  <a:cubicBezTo>
                    <a:pt x="529" y="201"/>
                    <a:pt x="265" y="65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860232" y="1863408"/>
              <a:ext cx="209322" cy="41523"/>
            </a:xfrm>
            <a:custGeom>
              <a:rect b="b" l="l" r="r" t="t"/>
              <a:pathLst>
                <a:path extrusionOk="0" h="489" w="2465">
                  <a:moveTo>
                    <a:pt x="49" y="1"/>
                  </a:moveTo>
                  <a:cubicBezTo>
                    <a:pt x="33" y="1"/>
                    <a:pt x="17" y="9"/>
                    <a:pt x="1" y="25"/>
                  </a:cubicBezTo>
                  <a:cubicBezTo>
                    <a:pt x="1" y="57"/>
                    <a:pt x="1" y="89"/>
                    <a:pt x="33" y="121"/>
                  </a:cubicBezTo>
                  <a:cubicBezTo>
                    <a:pt x="369" y="321"/>
                    <a:pt x="833" y="489"/>
                    <a:pt x="1329" y="489"/>
                  </a:cubicBezTo>
                  <a:cubicBezTo>
                    <a:pt x="1697" y="489"/>
                    <a:pt x="2097" y="393"/>
                    <a:pt x="2433" y="193"/>
                  </a:cubicBezTo>
                  <a:cubicBezTo>
                    <a:pt x="2465" y="161"/>
                    <a:pt x="2465" y="121"/>
                    <a:pt x="2465" y="89"/>
                  </a:cubicBezTo>
                  <a:cubicBezTo>
                    <a:pt x="2433" y="57"/>
                    <a:pt x="2401" y="57"/>
                    <a:pt x="2369" y="57"/>
                  </a:cubicBezTo>
                  <a:cubicBezTo>
                    <a:pt x="2043" y="262"/>
                    <a:pt x="1679" y="345"/>
                    <a:pt x="1322" y="345"/>
                  </a:cubicBezTo>
                  <a:cubicBezTo>
                    <a:pt x="871" y="345"/>
                    <a:pt x="431" y="212"/>
                    <a:pt x="97" y="25"/>
                  </a:cubicBezTo>
                  <a:cubicBezTo>
                    <a:pt x="81" y="9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46784" y="1930661"/>
              <a:ext cx="235137" cy="39485"/>
            </a:xfrm>
            <a:custGeom>
              <a:rect b="b" l="l" r="r" t="t"/>
              <a:pathLst>
                <a:path extrusionOk="0" h="465" w="2769">
                  <a:moveTo>
                    <a:pt x="10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32" y="97"/>
                    <a:pt x="64" y="129"/>
                  </a:cubicBezTo>
                  <a:cubicBezTo>
                    <a:pt x="1000" y="401"/>
                    <a:pt x="1705" y="465"/>
                    <a:pt x="2169" y="465"/>
                  </a:cubicBezTo>
                  <a:cubicBezTo>
                    <a:pt x="2505" y="465"/>
                    <a:pt x="2705" y="433"/>
                    <a:pt x="2705" y="433"/>
                  </a:cubicBezTo>
                  <a:cubicBezTo>
                    <a:pt x="2737" y="433"/>
                    <a:pt x="2769" y="401"/>
                    <a:pt x="2769" y="369"/>
                  </a:cubicBezTo>
                  <a:cubicBezTo>
                    <a:pt x="2769" y="329"/>
                    <a:pt x="2737" y="297"/>
                    <a:pt x="2705" y="297"/>
                  </a:cubicBezTo>
                  <a:cubicBezTo>
                    <a:pt x="2687" y="297"/>
                    <a:pt x="2485" y="336"/>
                    <a:pt x="2126" y="336"/>
                  </a:cubicBezTo>
                  <a:cubicBezTo>
                    <a:pt x="1680" y="336"/>
                    <a:pt x="990" y="275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933600" y="1593462"/>
              <a:ext cx="53753" cy="27597"/>
            </a:xfrm>
            <a:custGeom>
              <a:rect b="b" l="l" r="r" t="t"/>
              <a:pathLst>
                <a:path extrusionOk="0" h="325" w="633">
                  <a:moveTo>
                    <a:pt x="434" y="0"/>
                  </a:moveTo>
                  <a:cubicBezTo>
                    <a:pt x="292" y="0"/>
                    <a:pt x="118" y="76"/>
                    <a:pt x="65" y="99"/>
                  </a:cubicBezTo>
                  <a:cubicBezTo>
                    <a:pt x="65" y="99"/>
                    <a:pt x="1" y="203"/>
                    <a:pt x="65" y="299"/>
                  </a:cubicBezTo>
                  <a:cubicBezTo>
                    <a:pt x="90" y="317"/>
                    <a:pt x="128" y="324"/>
                    <a:pt x="171" y="324"/>
                  </a:cubicBezTo>
                  <a:cubicBezTo>
                    <a:pt x="303" y="324"/>
                    <a:pt x="490" y="259"/>
                    <a:pt x="569" y="235"/>
                  </a:cubicBezTo>
                  <a:lnTo>
                    <a:pt x="601" y="235"/>
                  </a:lnTo>
                  <a:lnTo>
                    <a:pt x="601" y="203"/>
                  </a:lnTo>
                  <a:cubicBezTo>
                    <a:pt x="633" y="171"/>
                    <a:pt x="633" y="139"/>
                    <a:pt x="633" y="99"/>
                  </a:cubicBezTo>
                  <a:cubicBezTo>
                    <a:pt x="601" y="67"/>
                    <a:pt x="601" y="35"/>
                    <a:pt x="569" y="35"/>
                  </a:cubicBezTo>
                  <a:cubicBezTo>
                    <a:pt x="533" y="10"/>
                    <a:pt x="486" y="0"/>
                    <a:pt x="43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030066" y="1576479"/>
              <a:ext cx="53753" cy="26663"/>
            </a:xfrm>
            <a:custGeom>
              <a:rect b="b" l="l" r="r" t="t"/>
              <a:pathLst>
                <a:path extrusionOk="0" h="314" w="633">
                  <a:moveTo>
                    <a:pt x="447" y="0"/>
                  </a:moveTo>
                  <a:cubicBezTo>
                    <a:pt x="306" y="0"/>
                    <a:pt x="112" y="76"/>
                    <a:pt x="65" y="99"/>
                  </a:cubicBezTo>
                  <a:cubicBezTo>
                    <a:pt x="65" y="99"/>
                    <a:pt x="1" y="203"/>
                    <a:pt x="97" y="267"/>
                  </a:cubicBezTo>
                  <a:cubicBezTo>
                    <a:pt x="121" y="302"/>
                    <a:pt x="170" y="314"/>
                    <a:pt x="228" y="314"/>
                  </a:cubicBezTo>
                  <a:cubicBezTo>
                    <a:pt x="345" y="314"/>
                    <a:pt x="499" y="267"/>
                    <a:pt x="569" y="267"/>
                  </a:cubicBezTo>
                  <a:lnTo>
                    <a:pt x="601" y="235"/>
                  </a:lnTo>
                  <a:lnTo>
                    <a:pt x="633" y="203"/>
                  </a:lnTo>
                  <a:lnTo>
                    <a:pt x="633" y="99"/>
                  </a:lnTo>
                  <a:cubicBezTo>
                    <a:pt x="633" y="67"/>
                    <a:pt x="601" y="35"/>
                    <a:pt x="569" y="35"/>
                  </a:cubicBezTo>
                  <a:cubicBezTo>
                    <a:pt x="541" y="10"/>
                    <a:pt x="498" y="0"/>
                    <a:pt x="4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734618" y="1878268"/>
              <a:ext cx="51035" cy="43646"/>
            </a:xfrm>
            <a:custGeom>
              <a:rect b="b" l="l" r="r" t="t"/>
              <a:pathLst>
                <a:path extrusionOk="0" h="514" w="601">
                  <a:moveTo>
                    <a:pt x="419" y="0"/>
                  </a:moveTo>
                  <a:cubicBezTo>
                    <a:pt x="262" y="0"/>
                    <a:pt x="0" y="114"/>
                    <a:pt x="0" y="114"/>
                  </a:cubicBezTo>
                  <a:lnTo>
                    <a:pt x="104" y="514"/>
                  </a:lnTo>
                  <a:cubicBezTo>
                    <a:pt x="104" y="514"/>
                    <a:pt x="600" y="418"/>
                    <a:pt x="536" y="82"/>
                  </a:cubicBezTo>
                  <a:cubicBezTo>
                    <a:pt x="536" y="21"/>
                    <a:pt x="487" y="0"/>
                    <a:pt x="4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729183" y="1872409"/>
              <a:ext cx="59187" cy="55619"/>
            </a:xfrm>
            <a:custGeom>
              <a:rect b="b" l="l" r="r" t="t"/>
              <a:pathLst>
                <a:path extrusionOk="0" h="655" w="697">
                  <a:moveTo>
                    <a:pt x="510" y="0"/>
                  </a:moveTo>
                  <a:cubicBezTo>
                    <a:pt x="333" y="0"/>
                    <a:pt x="86" y="124"/>
                    <a:pt x="32" y="151"/>
                  </a:cubicBezTo>
                  <a:cubicBezTo>
                    <a:pt x="0" y="151"/>
                    <a:pt x="0" y="183"/>
                    <a:pt x="0" y="215"/>
                  </a:cubicBezTo>
                  <a:cubicBezTo>
                    <a:pt x="32" y="255"/>
                    <a:pt x="64" y="255"/>
                    <a:pt x="96" y="255"/>
                  </a:cubicBezTo>
                  <a:cubicBezTo>
                    <a:pt x="233" y="196"/>
                    <a:pt x="392" y="142"/>
                    <a:pt x="485" y="142"/>
                  </a:cubicBezTo>
                  <a:cubicBezTo>
                    <a:pt x="506" y="142"/>
                    <a:pt x="523" y="145"/>
                    <a:pt x="536" y="151"/>
                  </a:cubicBezTo>
                  <a:cubicBezTo>
                    <a:pt x="568" y="455"/>
                    <a:pt x="168" y="519"/>
                    <a:pt x="168" y="519"/>
                  </a:cubicBezTo>
                  <a:cubicBezTo>
                    <a:pt x="136" y="519"/>
                    <a:pt x="96" y="551"/>
                    <a:pt x="96" y="583"/>
                  </a:cubicBezTo>
                  <a:cubicBezTo>
                    <a:pt x="136" y="615"/>
                    <a:pt x="136" y="655"/>
                    <a:pt x="168" y="655"/>
                  </a:cubicBezTo>
                  <a:lnTo>
                    <a:pt x="200" y="655"/>
                  </a:lnTo>
                  <a:cubicBezTo>
                    <a:pt x="368" y="615"/>
                    <a:pt x="696" y="455"/>
                    <a:pt x="664" y="151"/>
                  </a:cubicBezTo>
                  <a:cubicBezTo>
                    <a:pt x="664" y="87"/>
                    <a:pt x="632" y="55"/>
                    <a:pt x="600" y="15"/>
                  </a:cubicBezTo>
                  <a:cubicBezTo>
                    <a:pt x="574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190450" y="3200995"/>
              <a:ext cx="106996" cy="108436"/>
            </a:xfrm>
            <a:custGeom>
              <a:rect b="b" l="l" r="r" t="t"/>
              <a:pathLst>
                <a:path extrusionOk="0" h="1277" w="1260">
                  <a:moveTo>
                    <a:pt x="1146" y="0"/>
                  </a:moveTo>
                  <a:cubicBezTo>
                    <a:pt x="1133" y="0"/>
                    <a:pt x="1119" y="3"/>
                    <a:pt x="1104" y="9"/>
                  </a:cubicBezTo>
                  <a:lnTo>
                    <a:pt x="104" y="209"/>
                  </a:lnTo>
                  <a:cubicBezTo>
                    <a:pt x="32" y="209"/>
                    <a:pt x="0" y="305"/>
                    <a:pt x="32" y="369"/>
                  </a:cubicBezTo>
                  <a:lnTo>
                    <a:pt x="704" y="1241"/>
                  </a:lnTo>
                  <a:cubicBezTo>
                    <a:pt x="729" y="1266"/>
                    <a:pt x="758" y="1276"/>
                    <a:pt x="787" y="1276"/>
                  </a:cubicBezTo>
                  <a:cubicBezTo>
                    <a:pt x="833" y="1276"/>
                    <a:pt x="880" y="1249"/>
                    <a:pt x="904" y="1209"/>
                  </a:cubicBezTo>
                  <a:lnTo>
                    <a:pt x="1232" y="137"/>
                  </a:lnTo>
                  <a:cubicBezTo>
                    <a:pt x="1259" y="83"/>
                    <a:pt x="1218" y="0"/>
                    <a:pt x="1146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966950" y="3071329"/>
              <a:ext cx="53753" cy="124400"/>
            </a:xfrm>
            <a:custGeom>
              <a:rect b="b" l="l" r="r" t="t"/>
              <a:pathLst>
                <a:path extrusionOk="0" h="1465" w="633">
                  <a:moveTo>
                    <a:pt x="64" y="0"/>
                  </a:moveTo>
                  <a:cubicBezTo>
                    <a:pt x="32" y="32"/>
                    <a:pt x="0" y="32"/>
                    <a:pt x="32" y="64"/>
                  </a:cubicBezTo>
                  <a:lnTo>
                    <a:pt x="536" y="1432"/>
                  </a:lnTo>
                  <a:cubicBezTo>
                    <a:pt x="536" y="1464"/>
                    <a:pt x="568" y="1464"/>
                    <a:pt x="568" y="1464"/>
                  </a:cubicBezTo>
                  <a:lnTo>
                    <a:pt x="600" y="1464"/>
                  </a:lnTo>
                  <a:cubicBezTo>
                    <a:pt x="632" y="1464"/>
                    <a:pt x="632" y="1432"/>
                    <a:pt x="632" y="1400"/>
                  </a:cubicBezTo>
                  <a:lnTo>
                    <a:pt x="13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930266" y="3103257"/>
              <a:ext cx="70736" cy="104021"/>
            </a:xfrm>
            <a:custGeom>
              <a:rect b="b" l="l" r="r" t="t"/>
              <a:pathLst>
                <a:path extrusionOk="0" h="1225" w="833">
                  <a:moveTo>
                    <a:pt x="52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0" y="88"/>
                  </a:cubicBezTo>
                  <a:lnTo>
                    <a:pt x="728" y="1192"/>
                  </a:lnTo>
                  <a:cubicBezTo>
                    <a:pt x="728" y="1192"/>
                    <a:pt x="728" y="1224"/>
                    <a:pt x="768" y="1224"/>
                  </a:cubicBezTo>
                  <a:lnTo>
                    <a:pt x="800" y="1192"/>
                  </a:lnTo>
                  <a:cubicBezTo>
                    <a:pt x="800" y="1192"/>
                    <a:pt x="832" y="1160"/>
                    <a:pt x="800" y="1120"/>
                  </a:cubicBezTo>
                  <a:lnTo>
                    <a:pt x="96" y="24"/>
                  </a:lnTo>
                  <a:cubicBezTo>
                    <a:pt x="80" y="8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893582" y="3131279"/>
              <a:ext cx="87720" cy="87547"/>
            </a:xfrm>
            <a:custGeom>
              <a:rect b="b" l="l" r="r" t="t"/>
              <a:pathLst>
                <a:path extrusionOk="0" h="1031" w="1033">
                  <a:moveTo>
                    <a:pt x="64" y="0"/>
                  </a:moveTo>
                  <a:cubicBezTo>
                    <a:pt x="56" y="0"/>
                    <a:pt x="48" y="10"/>
                    <a:pt x="32" y="30"/>
                  </a:cubicBezTo>
                  <a:cubicBezTo>
                    <a:pt x="0" y="62"/>
                    <a:pt x="0" y="94"/>
                    <a:pt x="32" y="94"/>
                  </a:cubicBezTo>
                  <a:lnTo>
                    <a:pt x="928" y="990"/>
                  </a:lnTo>
                  <a:cubicBezTo>
                    <a:pt x="928" y="1030"/>
                    <a:pt x="960" y="1030"/>
                    <a:pt x="960" y="1030"/>
                  </a:cubicBezTo>
                  <a:cubicBezTo>
                    <a:pt x="1000" y="1030"/>
                    <a:pt x="1000" y="1030"/>
                    <a:pt x="1000" y="990"/>
                  </a:cubicBezTo>
                  <a:cubicBezTo>
                    <a:pt x="1032" y="990"/>
                    <a:pt x="1032" y="958"/>
                    <a:pt x="1000" y="926"/>
                  </a:cubicBezTo>
                  <a:lnTo>
                    <a:pt x="96" y="30"/>
                  </a:lnTo>
                  <a:cubicBezTo>
                    <a:pt x="80" y="10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799834" y="3277843"/>
              <a:ext cx="266386" cy="407677"/>
            </a:xfrm>
            <a:custGeom>
              <a:rect b="b" l="l" r="r" t="t"/>
              <a:pathLst>
                <a:path extrusionOk="0" h="4801" w="3137">
                  <a:moveTo>
                    <a:pt x="464" y="0"/>
                  </a:moveTo>
                  <a:cubicBezTo>
                    <a:pt x="232" y="0"/>
                    <a:pt x="32" y="232"/>
                    <a:pt x="32" y="464"/>
                  </a:cubicBezTo>
                  <a:cubicBezTo>
                    <a:pt x="0" y="704"/>
                    <a:pt x="104" y="904"/>
                    <a:pt x="232" y="1104"/>
                  </a:cubicBezTo>
                  <a:cubicBezTo>
                    <a:pt x="368" y="1304"/>
                    <a:pt x="536" y="1464"/>
                    <a:pt x="632" y="1664"/>
                  </a:cubicBezTo>
                  <a:cubicBezTo>
                    <a:pt x="864" y="2136"/>
                    <a:pt x="832" y="2704"/>
                    <a:pt x="1064" y="3168"/>
                  </a:cubicBezTo>
                  <a:cubicBezTo>
                    <a:pt x="1168" y="3368"/>
                    <a:pt x="1304" y="3568"/>
                    <a:pt x="1464" y="3704"/>
                  </a:cubicBezTo>
                  <a:lnTo>
                    <a:pt x="2632" y="4800"/>
                  </a:lnTo>
                  <a:lnTo>
                    <a:pt x="3136" y="3632"/>
                  </a:lnTo>
                  <a:lnTo>
                    <a:pt x="2232" y="2832"/>
                  </a:lnTo>
                  <a:cubicBezTo>
                    <a:pt x="1936" y="2632"/>
                    <a:pt x="1832" y="2232"/>
                    <a:pt x="1736" y="1864"/>
                  </a:cubicBezTo>
                  <a:cubicBezTo>
                    <a:pt x="1568" y="1336"/>
                    <a:pt x="1304" y="832"/>
                    <a:pt x="1000" y="400"/>
                  </a:cubicBezTo>
                  <a:cubicBezTo>
                    <a:pt x="864" y="200"/>
                    <a:pt x="704" y="0"/>
                    <a:pt x="464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125234" y="4073330"/>
              <a:ext cx="169920" cy="415149"/>
            </a:xfrm>
            <a:custGeom>
              <a:rect b="b" l="l" r="r" t="t"/>
              <a:pathLst>
                <a:path extrusionOk="0" h="4889" w="2001">
                  <a:moveTo>
                    <a:pt x="768" y="1"/>
                  </a:moveTo>
                  <a:cubicBezTo>
                    <a:pt x="600" y="633"/>
                    <a:pt x="400" y="1433"/>
                    <a:pt x="536" y="2065"/>
                  </a:cubicBezTo>
                  <a:cubicBezTo>
                    <a:pt x="600" y="2497"/>
                    <a:pt x="800" y="3801"/>
                    <a:pt x="568" y="4065"/>
                  </a:cubicBezTo>
                  <a:cubicBezTo>
                    <a:pt x="504" y="4169"/>
                    <a:pt x="72" y="4369"/>
                    <a:pt x="0" y="4633"/>
                  </a:cubicBezTo>
                  <a:cubicBezTo>
                    <a:pt x="0" y="4697"/>
                    <a:pt x="104" y="4801"/>
                    <a:pt x="168" y="4833"/>
                  </a:cubicBezTo>
                  <a:cubicBezTo>
                    <a:pt x="235" y="4872"/>
                    <a:pt x="321" y="4888"/>
                    <a:pt x="414" y="4888"/>
                  </a:cubicBezTo>
                  <a:cubicBezTo>
                    <a:pt x="648" y="4888"/>
                    <a:pt x="930" y="4785"/>
                    <a:pt x="1072" y="4665"/>
                  </a:cubicBezTo>
                  <a:cubicBezTo>
                    <a:pt x="1304" y="4537"/>
                    <a:pt x="1800" y="3137"/>
                    <a:pt x="2000" y="269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845349" y="3157773"/>
              <a:ext cx="701843" cy="1360253"/>
            </a:xfrm>
            <a:custGeom>
              <a:rect b="b" l="l" r="r" t="t"/>
              <a:pathLst>
                <a:path extrusionOk="0" h="16019" w="8265">
                  <a:moveTo>
                    <a:pt x="2664" y="0"/>
                  </a:moveTo>
                  <a:cubicBezTo>
                    <a:pt x="2362" y="0"/>
                    <a:pt x="2056" y="87"/>
                    <a:pt x="1728" y="318"/>
                  </a:cubicBezTo>
                  <a:cubicBezTo>
                    <a:pt x="0" y="1478"/>
                    <a:pt x="1632" y="3646"/>
                    <a:pt x="1568" y="4214"/>
                  </a:cubicBezTo>
                  <a:cubicBezTo>
                    <a:pt x="1568" y="4582"/>
                    <a:pt x="968" y="6046"/>
                    <a:pt x="1368" y="7615"/>
                  </a:cubicBezTo>
                  <a:cubicBezTo>
                    <a:pt x="2032" y="10151"/>
                    <a:pt x="4096" y="11119"/>
                    <a:pt x="4168" y="11351"/>
                  </a:cubicBezTo>
                  <a:cubicBezTo>
                    <a:pt x="4264" y="11847"/>
                    <a:pt x="4464" y="12351"/>
                    <a:pt x="4800" y="12751"/>
                  </a:cubicBezTo>
                  <a:cubicBezTo>
                    <a:pt x="4864" y="12879"/>
                    <a:pt x="4968" y="12983"/>
                    <a:pt x="5032" y="13119"/>
                  </a:cubicBezTo>
                  <a:cubicBezTo>
                    <a:pt x="5064" y="13279"/>
                    <a:pt x="5296" y="14751"/>
                    <a:pt x="5232" y="15279"/>
                  </a:cubicBezTo>
                  <a:cubicBezTo>
                    <a:pt x="5096" y="15383"/>
                    <a:pt x="5000" y="15479"/>
                    <a:pt x="4896" y="15551"/>
                  </a:cubicBezTo>
                  <a:cubicBezTo>
                    <a:pt x="4800" y="15615"/>
                    <a:pt x="4728" y="15751"/>
                    <a:pt x="4800" y="15847"/>
                  </a:cubicBezTo>
                  <a:cubicBezTo>
                    <a:pt x="4832" y="15919"/>
                    <a:pt x="4896" y="15983"/>
                    <a:pt x="4968" y="15983"/>
                  </a:cubicBezTo>
                  <a:cubicBezTo>
                    <a:pt x="5040" y="16006"/>
                    <a:pt x="5124" y="16018"/>
                    <a:pt x="5213" y="16018"/>
                  </a:cubicBezTo>
                  <a:cubicBezTo>
                    <a:pt x="5491" y="16018"/>
                    <a:pt x="5817" y="15901"/>
                    <a:pt x="5968" y="15647"/>
                  </a:cubicBezTo>
                  <a:cubicBezTo>
                    <a:pt x="6064" y="15519"/>
                    <a:pt x="6168" y="14847"/>
                    <a:pt x="6368" y="14151"/>
                  </a:cubicBezTo>
                  <a:cubicBezTo>
                    <a:pt x="6496" y="13551"/>
                    <a:pt x="6800" y="12951"/>
                    <a:pt x="6896" y="12583"/>
                  </a:cubicBezTo>
                  <a:cubicBezTo>
                    <a:pt x="7096" y="11847"/>
                    <a:pt x="8264" y="10847"/>
                    <a:pt x="6896" y="8319"/>
                  </a:cubicBezTo>
                  <a:cubicBezTo>
                    <a:pt x="6168" y="6918"/>
                    <a:pt x="4800" y="4950"/>
                    <a:pt x="4728" y="4582"/>
                  </a:cubicBezTo>
                  <a:cubicBezTo>
                    <a:pt x="4632" y="3982"/>
                    <a:pt x="4800" y="3382"/>
                    <a:pt x="5200" y="2918"/>
                  </a:cubicBezTo>
                  <a:cubicBezTo>
                    <a:pt x="5696" y="2318"/>
                    <a:pt x="6000" y="1814"/>
                    <a:pt x="6000" y="1814"/>
                  </a:cubicBezTo>
                  <a:cubicBezTo>
                    <a:pt x="6000" y="1814"/>
                    <a:pt x="5064" y="1446"/>
                    <a:pt x="5000" y="1414"/>
                  </a:cubicBezTo>
                  <a:cubicBezTo>
                    <a:pt x="4928" y="1350"/>
                    <a:pt x="3864" y="318"/>
                    <a:pt x="3328" y="118"/>
                  </a:cubicBezTo>
                  <a:cubicBezTo>
                    <a:pt x="3105" y="47"/>
                    <a:pt x="2886" y="0"/>
                    <a:pt x="2664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743449" y="3542355"/>
              <a:ext cx="333641" cy="289900"/>
            </a:xfrm>
            <a:custGeom>
              <a:rect b="b" l="l" r="r" t="t"/>
              <a:pathLst>
                <a:path extrusionOk="0" h="3414" w="3929">
                  <a:moveTo>
                    <a:pt x="3496" y="1421"/>
                  </a:moveTo>
                  <a:lnTo>
                    <a:pt x="3497" y="1423"/>
                  </a:lnTo>
                  <a:lnTo>
                    <a:pt x="3497" y="1423"/>
                  </a:lnTo>
                  <a:cubicBezTo>
                    <a:pt x="3496" y="1423"/>
                    <a:pt x="3496" y="1422"/>
                    <a:pt x="3496" y="1421"/>
                  </a:cubicBezTo>
                  <a:close/>
                  <a:moveTo>
                    <a:pt x="276" y="0"/>
                  </a:moveTo>
                  <a:cubicBezTo>
                    <a:pt x="221" y="0"/>
                    <a:pt x="170" y="16"/>
                    <a:pt x="128" y="53"/>
                  </a:cubicBezTo>
                  <a:cubicBezTo>
                    <a:pt x="96" y="85"/>
                    <a:pt x="96" y="149"/>
                    <a:pt x="64" y="189"/>
                  </a:cubicBezTo>
                  <a:cubicBezTo>
                    <a:pt x="0" y="421"/>
                    <a:pt x="0" y="653"/>
                    <a:pt x="168" y="821"/>
                  </a:cubicBezTo>
                  <a:cubicBezTo>
                    <a:pt x="328" y="989"/>
                    <a:pt x="600" y="949"/>
                    <a:pt x="832" y="1053"/>
                  </a:cubicBezTo>
                  <a:cubicBezTo>
                    <a:pt x="1168" y="1189"/>
                    <a:pt x="1328" y="1549"/>
                    <a:pt x="1528" y="1853"/>
                  </a:cubicBezTo>
                  <a:cubicBezTo>
                    <a:pt x="1768" y="2253"/>
                    <a:pt x="2064" y="2622"/>
                    <a:pt x="2400" y="2918"/>
                  </a:cubicBezTo>
                  <a:cubicBezTo>
                    <a:pt x="2600" y="3118"/>
                    <a:pt x="2832" y="3318"/>
                    <a:pt x="3128" y="3390"/>
                  </a:cubicBezTo>
                  <a:cubicBezTo>
                    <a:pt x="3196" y="3405"/>
                    <a:pt x="3267" y="3413"/>
                    <a:pt x="3338" y="3413"/>
                  </a:cubicBezTo>
                  <a:cubicBezTo>
                    <a:pt x="3555" y="3413"/>
                    <a:pt x="3778" y="3340"/>
                    <a:pt x="3928" y="3190"/>
                  </a:cubicBezTo>
                  <a:lnTo>
                    <a:pt x="3497" y="1423"/>
                  </a:lnTo>
                  <a:lnTo>
                    <a:pt x="3497" y="1423"/>
                  </a:lnTo>
                  <a:cubicBezTo>
                    <a:pt x="3527" y="1551"/>
                    <a:pt x="3399" y="1685"/>
                    <a:pt x="3232" y="1685"/>
                  </a:cubicBezTo>
                  <a:cubicBezTo>
                    <a:pt x="3096" y="1685"/>
                    <a:pt x="3000" y="1589"/>
                    <a:pt x="2896" y="1485"/>
                  </a:cubicBezTo>
                  <a:cubicBezTo>
                    <a:pt x="2168" y="821"/>
                    <a:pt x="1368" y="149"/>
                    <a:pt x="400" y="21"/>
                  </a:cubicBezTo>
                  <a:cubicBezTo>
                    <a:pt x="357" y="8"/>
                    <a:pt x="315" y="0"/>
                    <a:pt x="276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941135" y="3785298"/>
              <a:ext cx="142067" cy="53072"/>
            </a:xfrm>
            <a:custGeom>
              <a:rect b="b" l="l" r="r" t="t"/>
              <a:pathLst>
                <a:path extrusionOk="0" h="625" w="1673">
                  <a:moveTo>
                    <a:pt x="72" y="1"/>
                  </a:moveTo>
                  <a:cubicBezTo>
                    <a:pt x="56" y="1"/>
                    <a:pt x="40" y="9"/>
                    <a:pt x="40" y="25"/>
                  </a:cubicBezTo>
                  <a:cubicBezTo>
                    <a:pt x="0" y="57"/>
                    <a:pt x="0" y="89"/>
                    <a:pt x="40" y="129"/>
                  </a:cubicBezTo>
                  <a:cubicBezTo>
                    <a:pt x="200" y="289"/>
                    <a:pt x="472" y="529"/>
                    <a:pt x="768" y="593"/>
                  </a:cubicBezTo>
                  <a:cubicBezTo>
                    <a:pt x="872" y="625"/>
                    <a:pt x="936" y="625"/>
                    <a:pt x="1040" y="625"/>
                  </a:cubicBezTo>
                  <a:cubicBezTo>
                    <a:pt x="1272" y="625"/>
                    <a:pt x="1504" y="561"/>
                    <a:pt x="1640" y="361"/>
                  </a:cubicBezTo>
                  <a:cubicBezTo>
                    <a:pt x="1672" y="329"/>
                    <a:pt x="1672" y="289"/>
                    <a:pt x="1640" y="257"/>
                  </a:cubicBezTo>
                  <a:cubicBezTo>
                    <a:pt x="1627" y="246"/>
                    <a:pt x="1614" y="242"/>
                    <a:pt x="1603" y="242"/>
                  </a:cubicBezTo>
                  <a:cubicBezTo>
                    <a:pt x="1579" y="242"/>
                    <a:pt x="1558" y="257"/>
                    <a:pt x="1536" y="257"/>
                  </a:cubicBezTo>
                  <a:cubicBezTo>
                    <a:pt x="1437" y="403"/>
                    <a:pt x="1252" y="497"/>
                    <a:pt x="1041" y="497"/>
                  </a:cubicBezTo>
                  <a:cubicBezTo>
                    <a:pt x="963" y="497"/>
                    <a:pt x="882" y="485"/>
                    <a:pt x="800" y="457"/>
                  </a:cubicBezTo>
                  <a:cubicBezTo>
                    <a:pt x="536" y="393"/>
                    <a:pt x="304" y="193"/>
                    <a:pt x="104" y="25"/>
                  </a:cubicBezTo>
                  <a:cubicBezTo>
                    <a:pt x="104" y="9"/>
                    <a:pt x="88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949966" y="3634488"/>
              <a:ext cx="73454" cy="56468"/>
            </a:xfrm>
            <a:custGeom>
              <a:rect b="b" l="l" r="r" t="t"/>
              <a:pathLst>
                <a:path extrusionOk="0" h="665" w="865">
                  <a:moveTo>
                    <a:pt x="136" y="0"/>
                  </a:moveTo>
                  <a:cubicBezTo>
                    <a:pt x="96" y="0"/>
                    <a:pt x="64" y="0"/>
                    <a:pt x="32" y="32"/>
                  </a:cubicBezTo>
                  <a:cubicBezTo>
                    <a:pt x="0" y="32"/>
                    <a:pt x="0" y="104"/>
                    <a:pt x="32" y="104"/>
                  </a:cubicBezTo>
                  <a:cubicBezTo>
                    <a:pt x="168" y="200"/>
                    <a:pt x="296" y="336"/>
                    <a:pt x="400" y="432"/>
                  </a:cubicBezTo>
                  <a:cubicBezTo>
                    <a:pt x="496" y="536"/>
                    <a:pt x="632" y="632"/>
                    <a:pt x="800" y="664"/>
                  </a:cubicBezTo>
                  <a:cubicBezTo>
                    <a:pt x="832" y="664"/>
                    <a:pt x="864" y="632"/>
                    <a:pt x="864" y="600"/>
                  </a:cubicBezTo>
                  <a:cubicBezTo>
                    <a:pt x="864" y="568"/>
                    <a:pt x="864" y="536"/>
                    <a:pt x="832" y="536"/>
                  </a:cubicBezTo>
                  <a:cubicBezTo>
                    <a:pt x="696" y="536"/>
                    <a:pt x="600" y="432"/>
                    <a:pt x="496" y="336"/>
                  </a:cubicBezTo>
                  <a:cubicBezTo>
                    <a:pt x="368" y="232"/>
                    <a:pt x="232" y="136"/>
                    <a:pt x="1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161918" y="4009729"/>
              <a:ext cx="88399" cy="173736"/>
            </a:xfrm>
            <a:custGeom>
              <a:rect b="b" l="l" r="r" t="t"/>
              <a:pathLst>
                <a:path extrusionOk="0" h="2046" w="1041">
                  <a:moveTo>
                    <a:pt x="965" y="0"/>
                  </a:moveTo>
                  <a:cubicBezTo>
                    <a:pt x="955" y="0"/>
                    <a:pt x="946" y="4"/>
                    <a:pt x="936" y="14"/>
                  </a:cubicBezTo>
                  <a:cubicBezTo>
                    <a:pt x="936" y="14"/>
                    <a:pt x="0" y="686"/>
                    <a:pt x="568" y="2014"/>
                  </a:cubicBezTo>
                  <a:cubicBezTo>
                    <a:pt x="568" y="2046"/>
                    <a:pt x="600" y="2046"/>
                    <a:pt x="600" y="2046"/>
                  </a:cubicBezTo>
                  <a:lnTo>
                    <a:pt x="640" y="2046"/>
                  </a:lnTo>
                  <a:cubicBezTo>
                    <a:pt x="672" y="2046"/>
                    <a:pt x="672" y="2014"/>
                    <a:pt x="672" y="1982"/>
                  </a:cubicBezTo>
                  <a:cubicBezTo>
                    <a:pt x="168" y="718"/>
                    <a:pt x="968" y="150"/>
                    <a:pt x="1000" y="118"/>
                  </a:cubicBezTo>
                  <a:cubicBezTo>
                    <a:pt x="1040" y="118"/>
                    <a:pt x="1040" y="46"/>
                    <a:pt x="1040" y="46"/>
                  </a:cubicBezTo>
                  <a:cubicBezTo>
                    <a:pt x="1012" y="23"/>
                    <a:pt x="988" y="0"/>
                    <a:pt x="9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012465" y="3170171"/>
              <a:ext cx="47639" cy="42542"/>
            </a:xfrm>
            <a:custGeom>
              <a:rect b="b" l="l" r="r" t="t"/>
              <a:pathLst>
                <a:path extrusionOk="0" h="501" w="561">
                  <a:moveTo>
                    <a:pt x="200" y="100"/>
                  </a:moveTo>
                  <a:cubicBezTo>
                    <a:pt x="200" y="100"/>
                    <a:pt x="296" y="172"/>
                    <a:pt x="360" y="268"/>
                  </a:cubicBezTo>
                  <a:cubicBezTo>
                    <a:pt x="432" y="332"/>
                    <a:pt x="432" y="372"/>
                    <a:pt x="432" y="372"/>
                  </a:cubicBezTo>
                  <a:cubicBezTo>
                    <a:pt x="410" y="392"/>
                    <a:pt x="380" y="399"/>
                    <a:pt x="348" y="399"/>
                  </a:cubicBezTo>
                  <a:cubicBezTo>
                    <a:pt x="274" y="399"/>
                    <a:pt x="188" y="360"/>
                    <a:pt x="160" y="332"/>
                  </a:cubicBezTo>
                  <a:cubicBezTo>
                    <a:pt x="128" y="236"/>
                    <a:pt x="128" y="100"/>
                    <a:pt x="200" y="100"/>
                  </a:cubicBezTo>
                  <a:close/>
                  <a:moveTo>
                    <a:pt x="189" y="0"/>
                  </a:moveTo>
                  <a:cubicBezTo>
                    <a:pt x="179" y="0"/>
                    <a:pt x="169" y="1"/>
                    <a:pt x="160" y="4"/>
                  </a:cubicBezTo>
                  <a:cubicBezTo>
                    <a:pt x="0" y="68"/>
                    <a:pt x="64" y="332"/>
                    <a:pt x="64" y="372"/>
                  </a:cubicBezTo>
                  <a:cubicBezTo>
                    <a:pt x="64" y="404"/>
                    <a:pt x="96" y="404"/>
                    <a:pt x="96" y="404"/>
                  </a:cubicBezTo>
                  <a:cubicBezTo>
                    <a:pt x="96" y="404"/>
                    <a:pt x="232" y="500"/>
                    <a:pt x="360" y="500"/>
                  </a:cubicBezTo>
                  <a:cubicBezTo>
                    <a:pt x="400" y="500"/>
                    <a:pt x="464" y="500"/>
                    <a:pt x="496" y="436"/>
                  </a:cubicBezTo>
                  <a:cubicBezTo>
                    <a:pt x="528" y="404"/>
                    <a:pt x="560" y="332"/>
                    <a:pt x="464" y="204"/>
                  </a:cubicBezTo>
                  <a:cubicBezTo>
                    <a:pt x="406" y="139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995482" y="3195645"/>
              <a:ext cx="30655" cy="25899"/>
            </a:xfrm>
            <a:custGeom>
              <a:rect b="b" l="l" r="r" t="t"/>
              <a:pathLst>
                <a:path extrusionOk="0" h="305" w="361">
                  <a:moveTo>
                    <a:pt x="296" y="0"/>
                  </a:moveTo>
                  <a:lnTo>
                    <a:pt x="32" y="200"/>
                  </a:lnTo>
                  <a:cubicBezTo>
                    <a:pt x="0" y="232"/>
                    <a:pt x="0" y="272"/>
                    <a:pt x="0" y="304"/>
                  </a:cubicBezTo>
                  <a:lnTo>
                    <a:pt x="96" y="304"/>
                  </a:lnTo>
                  <a:lnTo>
                    <a:pt x="328" y="104"/>
                  </a:lnTo>
                  <a:cubicBezTo>
                    <a:pt x="360" y="72"/>
                    <a:pt x="360" y="32"/>
                    <a:pt x="360" y="32"/>
                  </a:cubicBezTo>
                  <a:cubicBezTo>
                    <a:pt x="328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981216" y="3195645"/>
              <a:ext cx="42204" cy="45599"/>
            </a:xfrm>
            <a:custGeom>
              <a:rect b="b" l="l" r="r" t="t"/>
              <a:pathLst>
                <a:path extrusionOk="0" h="537" w="497">
                  <a:moveTo>
                    <a:pt x="64" y="0"/>
                  </a:moveTo>
                  <a:cubicBezTo>
                    <a:pt x="32" y="32"/>
                    <a:pt x="0" y="32"/>
                    <a:pt x="32" y="72"/>
                  </a:cubicBezTo>
                  <a:cubicBezTo>
                    <a:pt x="128" y="432"/>
                    <a:pt x="432" y="504"/>
                    <a:pt x="432" y="504"/>
                  </a:cubicBezTo>
                  <a:cubicBezTo>
                    <a:pt x="432" y="536"/>
                    <a:pt x="432" y="536"/>
                    <a:pt x="464" y="536"/>
                  </a:cubicBezTo>
                  <a:cubicBezTo>
                    <a:pt x="464" y="536"/>
                    <a:pt x="496" y="504"/>
                    <a:pt x="496" y="472"/>
                  </a:cubicBezTo>
                  <a:cubicBezTo>
                    <a:pt x="496" y="472"/>
                    <a:pt x="496" y="432"/>
                    <a:pt x="464" y="400"/>
                  </a:cubicBezTo>
                  <a:cubicBezTo>
                    <a:pt x="464" y="400"/>
                    <a:pt x="200" y="336"/>
                    <a:pt x="128" y="32"/>
                  </a:cubicBezTo>
                  <a:cubicBezTo>
                    <a:pt x="96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077002" y="3197174"/>
              <a:ext cx="31335" cy="28447"/>
            </a:xfrm>
            <a:custGeom>
              <a:rect b="b" l="l" r="r" t="t"/>
              <a:pathLst>
                <a:path extrusionOk="0" h="335" w="369">
                  <a:moveTo>
                    <a:pt x="188" y="0"/>
                  </a:moveTo>
                  <a:cubicBezTo>
                    <a:pt x="146" y="0"/>
                    <a:pt x="104" y="18"/>
                    <a:pt x="72" y="54"/>
                  </a:cubicBezTo>
                  <a:cubicBezTo>
                    <a:pt x="0" y="118"/>
                    <a:pt x="0" y="214"/>
                    <a:pt x="72" y="286"/>
                  </a:cubicBezTo>
                  <a:cubicBezTo>
                    <a:pt x="104" y="318"/>
                    <a:pt x="146" y="334"/>
                    <a:pt x="188" y="334"/>
                  </a:cubicBezTo>
                  <a:cubicBezTo>
                    <a:pt x="230" y="334"/>
                    <a:pt x="272" y="318"/>
                    <a:pt x="304" y="286"/>
                  </a:cubicBezTo>
                  <a:cubicBezTo>
                    <a:pt x="368" y="214"/>
                    <a:pt x="368" y="118"/>
                    <a:pt x="304" y="54"/>
                  </a:cubicBezTo>
                  <a:cubicBezTo>
                    <a:pt x="272" y="18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051866" y="3157773"/>
              <a:ext cx="28617" cy="19615"/>
            </a:xfrm>
            <a:custGeom>
              <a:rect b="b" l="l" r="r" t="t"/>
              <a:pathLst>
                <a:path extrusionOk="0" h="231" w="337">
                  <a:moveTo>
                    <a:pt x="267" y="1"/>
                  </a:moveTo>
                  <a:cubicBezTo>
                    <a:pt x="168" y="1"/>
                    <a:pt x="0" y="24"/>
                    <a:pt x="0" y="46"/>
                  </a:cubicBezTo>
                  <a:cubicBezTo>
                    <a:pt x="0" y="78"/>
                    <a:pt x="0" y="150"/>
                    <a:pt x="32" y="182"/>
                  </a:cubicBezTo>
                  <a:cubicBezTo>
                    <a:pt x="64" y="214"/>
                    <a:pt x="114" y="230"/>
                    <a:pt x="160" y="230"/>
                  </a:cubicBezTo>
                  <a:cubicBezTo>
                    <a:pt x="206" y="230"/>
                    <a:pt x="248" y="214"/>
                    <a:pt x="264" y="182"/>
                  </a:cubicBezTo>
                  <a:cubicBezTo>
                    <a:pt x="336" y="118"/>
                    <a:pt x="336" y="78"/>
                    <a:pt x="336" y="14"/>
                  </a:cubicBezTo>
                  <a:cubicBezTo>
                    <a:pt x="336" y="5"/>
                    <a:pt x="307" y="1"/>
                    <a:pt x="2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60018" y="3235725"/>
              <a:ext cx="116252" cy="70734"/>
            </a:xfrm>
            <a:custGeom>
              <a:rect b="b" l="l" r="r" t="t"/>
              <a:pathLst>
                <a:path extrusionOk="0" h="833" w="1369">
                  <a:moveTo>
                    <a:pt x="104" y="0"/>
                  </a:moveTo>
                  <a:cubicBezTo>
                    <a:pt x="72" y="0"/>
                    <a:pt x="40" y="0"/>
                    <a:pt x="0" y="32"/>
                  </a:cubicBezTo>
                  <a:cubicBezTo>
                    <a:pt x="0" y="32"/>
                    <a:pt x="0" y="64"/>
                    <a:pt x="40" y="96"/>
                  </a:cubicBezTo>
                  <a:lnTo>
                    <a:pt x="1272" y="832"/>
                  </a:lnTo>
                  <a:lnTo>
                    <a:pt x="1304" y="832"/>
                  </a:lnTo>
                  <a:cubicBezTo>
                    <a:pt x="1336" y="832"/>
                    <a:pt x="1336" y="832"/>
                    <a:pt x="1336" y="800"/>
                  </a:cubicBezTo>
                  <a:cubicBezTo>
                    <a:pt x="1368" y="800"/>
                    <a:pt x="1368" y="760"/>
                    <a:pt x="1336" y="72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046432" y="3255426"/>
              <a:ext cx="93154" cy="85000"/>
            </a:xfrm>
            <a:custGeom>
              <a:rect b="b" l="l" r="r" t="t"/>
              <a:pathLst>
                <a:path extrusionOk="0" h="1001" w="1097">
                  <a:moveTo>
                    <a:pt x="32" y="0"/>
                  </a:moveTo>
                  <a:cubicBezTo>
                    <a:pt x="0" y="32"/>
                    <a:pt x="0" y="64"/>
                    <a:pt x="32" y="64"/>
                  </a:cubicBezTo>
                  <a:lnTo>
                    <a:pt x="1000" y="968"/>
                  </a:lnTo>
                  <a:cubicBezTo>
                    <a:pt x="1000" y="1000"/>
                    <a:pt x="1000" y="1000"/>
                    <a:pt x="1032" y="1000"/>
                  </a:cubicBezTo>
                  <a:cubicBezTo>
                    <a:pt x="1032" y="1000"/>
                    <a:pt x="1064" y="1000"/>
                    <a:pt x="1064" y="968"/>
                  </a:cubicBezTo>
                  <a:cubicBezTo>
                    <a:pt x="1096" y="968"/>
                    <a:pt x="1096" y="928"/>
                    <a:pt x="1064" y="89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032166" y="3272409"/>
              <a:ext cx="73454" cy="99266"/>
            </a:xfrm>
            <a:custGeom>
              <a:rect b="b" l="l" r="r" t="t"/>
              <a:pathLst>
                <a:path extrusionOk="0" h="1169" w="865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768" y="1128"/>
                  </a:lnTo>
                  <a:cubicBezTo>
                    <a:pt x="768" y="1128"/>
                    <a:pt x="768" y="1168"/>
                    <a:pt x="800" y="1168"/>
                  </a:cubicBezTo>
                  <a:cubicBezTo>
                    <a:pt x="800" y="1168"/>
                    <a:pt x="800" y="1128"/>
                    <a:pt x="832" y="1128"/>
                  </a:cubicBezTo>
                  <a:cubicBezTo>
                    <a:pt x="832" y="1128"/>
                    <a:pt x="864" y="1096"/>
                    <a:pt x="832" y="106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961515" y="3478923"/>
              <a:ext cx="296956" cy="62582"/>
            </a:xfrm>
            <a:custGeom>
              <a:rect b="b" l="l" r="r" t="t"/>
              <a:pathLst>
                <a:path extrusionOk="0" h="737" w="3497">
                  <a:moveTo>
                    <a:pt x="3432" y="0"/>
                  </a:moveTo>
                  <a:lnTo>
                    <a:pt x="0" y="32"/>
                  </a:lnTo>
                  <a:lnTo>
                    <a:pt x="64" y="736"/>
                  </a:lnTo>
                  <a:lnTo>
                    <a:pt x="3496" y="69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746167" y="3551865"/>
              <a:ext cx="36769" cy="14775"/>
            </a:xfrm>
            <a:custGeom>
              <a:rect b="b" l="l" r="r" t="t"/>
              <a:pathLst>
                <a:path extrusionOk="0" h="174" w="433">
                  <a:moveTo>
                    <a:pt x="338" y="1"/>
                  </a:moveTo>
                  <a:cubicBezTo>
                    <a:pt x="166" y="1"/>
                    <a:pt x="29" y="109"/>
                    <a:pt x="0" y="109"/>
                  </a:cubicBezTo>
                  <a:lnTo>
                    <a:pt x="0" y="173"/>
                  </a:lnTo>
                  <a:lnTo>
                    <a:pt x="64" y="173"/>
                  </a:lnTo>
                  <a:cubicBezTo>
                    <a:pt x="64" y="173"/>
                    <a:pt x="164" y="103"/>
                    <a:pt x="298" y="103"/>
                  </a:cubicBezTo>
                  <a:cubicBezTo>
                    <a:pt x="321" y="103"/>
                    <a:pt x="344" y="105"/>
                    <a:pt x="368" y="109"/>
                  </a:cubicBezTo>
                  <a:cubicBezTo>
                    <a:pt x="400" y="109"/>
                    <a:pt x="432" y="109"/>
                    <a:pt x="432" y="77"/>
                  </a:cubicBezTo>
                  <a:cubicBezTo>
                    <a:pt x="432" y="37"/>
                    <a:pt x="432" y="5"/>
                    <a:pt x="400" y="5"/>
                  </a:cubicBezTo>
                  <a:cubicBezTo>
                    <a:pt x="379" y="2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743449" y="3573604"/>
              <a:ext cx="39487" cy="15455"/>
            </a:xfrm>
            <a:custGeom>
              <a:rect b="b" l="l" r="r" t="t"/>
              <a:pathLst>
                <a:path extrusionOk="0" h="182" w="465">
                  <a:moveTo>
                    <a:pt x="296" y="0"/>
                  </a:moveTo>
                  <a:cubicBezTo>
                    <a:pt x="137" y="0"/>
                    <a:pt x="32" y="85"/>
                    <a:pt x="32" y="85"/>
                  </a:cubicBezTo>
                  <a:cubicBezTo>
                    <a:pt x="0" y="117"/>
                    <a:pt x="0" y="149"/>
                    <a:pt x="32" y="181"/>
                  </a:cubicBezTo>
                  <a:lnTo>
                    <a:pt x="96" y="181"/>
                  </a:lnTo>
                  <a:cubicBezTo>
                    <a:pt x="96" y="181"/>
                    <a:pt x="196" y="111"/>
                    <a:pt x="330" y="111"/>
                  </a:cubicBezTo>
                  <a:cubicBezTo>
                    <a:pt x="353" y="111"/>
                    <a:pt x="376" y="113"/>
                    <a:pt x="400" y="117"/>
                  </a:cubicBezTo>
                  <a:cubicBezTo>
                    <a:pt x="432" y="117"/>
                    <a:pt x="432" y="85"/>
                    <a:pt x="464" y="85"/>
                  </a:cubicBezTo>
                  <a:cubicBezTo>
                    <a:pt x="464" y="53"/>
                    <a:pt x="432" y="21"/>
                    <a:pt x="432" y="21"/>
                  </a:cubicBezTo>
                  <a:cubicBezTo>
                    <a:pt x="383" y="6"/>
                    <a:pt x="33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127952" y="4449675"/>
              <a:ext cx="23182" cy="28616"/>
            </a:xfrm>
            <a:custGeom>
              <a:rect b="b" l="l" r="r" t="t"/>
              <a:pathLst>
                <a:path extrusionOk="0" h="337" w="273">
                  <a:moveTo>
                    <a:pt x="168" y="1"/>
                  </a:moveTo>
                  <a:cubicBezTo>
                    <a:pt x="72" y="65"/>
                    <a:pt x="0" y="233"/>
                    <a:pt x="0" y="265"/>
                  </a:cubicBezTo>
                  <a:cubicBezTo>
                    <a:pt x="0" y="305"/>
                    <a:pt x="40" y="337"/>
                    <a:pt x="40" y="337"/>
                  </a:cubicBezTo>
                  <a:lnTo>
                    <a:pt x="72" y="337"/>
                  </a:lnTo>
                  <a:lnTo>
                    <a:pt x="104" y="305"/>
                  </a:lnTo>
                  <a:cubicBezTo>
                    <a:pt x="136" y="233"/>
                    <a:pt x="168" y="137"/>
                    <a:pt x="240" y="105"/>
                  </a:cubicBezTo>
                  <a:cubicBezTo>
                    <a:pt x="272" y="105"/>
                    <a:pt x="272" y="65"/>
                    <a:pt x="240" y="33"/>
                  </a:cubicBezTo>
                  <a:cubicBezTo>
                    <a:pt x="240" y="1"/>
                    <a:pt x="200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139500" y="4457063"/>
              <a:ext cx="25900" cy="29381"/>
            </a:xfrm>
            <a:custGeom>
              <a:rect b="b" l="l" r="r" t="t"/>
              <a:pathLst>
                <a:path extrusionOk="0" h="346" w="305">
                  <a:moveTo>
                    <a:pt x="265" y="0"/>
                  </a:moveTo>
                  <a:cubicBezTo>
                    <a:pt x="254" y="0"/>
                    <a:pt x="243" y="5"/>
                    <a:pt x="232" y="18"/>
                  </a:cubicBezTo>
                  <a:cubicBezTo>
                    <a:pt x="104" y="50"/>
                    <a:pt x="32" y="282"/>
                    <a:pt x="32" y="282"/>
                  </a:cubicBezTo>
                  <a:cubicBezTo>
                    <a:pt x="0" y="314"/>
                    <a:pt x="32" y="346"/>
                    <a:pt x="64" y="346"/>
                  </a:cubicBezTo>
                  <a:cubicBezTo>
                    <a:pt x="104" y="346"/>
                    <a:pt x="104" y="346"/>
                    <a:pt x="136" y="314"/>
                  </a:cubicBezTo>
                  <a:cubicBezTo>
                    <a:pt x="136" y="250"/>
                    <a:pt x="200" y="114"/>
                    <a:pt x="264" y="82"/>
                  </a:cubicBezTo>
                  <a:cubicBezTo>
                    <a:pt x="304" y="82"/>
                    <a:pt x="304" y="50"/>
                    <a:pt x="304" y="18"/>
                  </a:cubicBezTo>
                  <a:cubicBezTo>
                    <a:pt x="304" y="18"/>
                    <a:pt x="286" y="0"/>
                    <a:pt x="2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255666" y="4481603"/>
              <a:ext cx="19786" cy="30654"/>
            </a:xfrm>
            <a:custGeom>
              <a:rect b="b" l="l" r="r" t="t"/>
              <a:pathLst>
                <a:path extrusionOk="0" h="361" w="233">
                  <a:moveTo>
                    <a:pt x="180" y="1"/>
                  </a:moveTo>
                  <a:cubicBezTo>
                    <a:pt x="168" y="1"/>
                    <a:pt x="152" y="9"/>
                    <a:pt x="136" y="25"/>
                  </a:cubicBezTo>
                  <a:cubicBezTo>
                    <a:pt x="32" y="89"/>
                    <a:pt x="0" y="289"/>
                    <a:pt x="0" y="329"/>
                  </a:cubicBezTo>
                  <a:cubicBezTo>
                    <a:pt x="0" y="361"/>
                    <a:pt x="32" y="361"/>
                    <a:pt x="64" y="361"/>
                  </a:cubicBezTo>
                  <a:cubicBezTo>
                    <a:pt x="96" y="361"/>
                    <a:pt x="96" y="361"/>
                    <a:pt x="96" y="329"/>
                  </a:cubicBezTo>
                  <a:cubicBezTo>
                    <a:pt x="96" y="289"/>
                    <a:pt x="136" y="161"/>
                    <a:pt x="200" y="89"/>
                  </a:cubicBezTo>
                  <a:cubicBezTo>
                    <a:pt x="232" y="89"/>
                    <a:pt x="232" y="57"/>
                    <a:pt x="200" y="25"/>
                  </a:cubicBezTo>
                  <a:cubicBezTo>
                    <a:pt x="200" y="9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272649" y="4484321"/>
              <a:ext cx="19786" cy="33372"/>
            </a:xfrm>
            <a:custGeom>
              <a:rect b="b" l="l" r="r" t="t"/>
              <a:pathLst>
                <a:path extrusionOk="0" h="393" w="233">
                  <a:moveTo>
                    <a:pt x="156" y="1"/>
                  </a:moveTo>
                  <a:cubicBezTo>
                    <a:pt x="144" y="1"/>
                    <a:pt x="136" y="9"/>
                    <a:pt x="136" y="25"/>
                  </a:cubicBezTo>
                  <a:cubicBezTo>
                    <a:pt x="32" y="97"/>
                    <a:pt x="0" y="329"/>
                    <a:pt x="0" y="361"/>
                  </a:cubicBezTo>
                  <a:cubicBezTo>
                    <a:pt x="0" y="393"/>
                    <a:pt x="32" y="393"/>
                    <a:pt x="32" y="393"/>
                  </a:cubicBezTo>
                  <a:lnTo>
                    <a:pt x="64" y="393"/>
                  </a:lnTo>
                  <a:cubicBezTo>
                    <a:pt x="64" y="393"/>
                    <a:pt x="96" y="393"/>
                    <a:pt x="96" y="361"/>
                  </a:cubicBezTo>
                  <a:cubicBezTo>
                    <a:pt x="96" y="297"/>
                    <a:pt x="136" y="129"/>
                    <a:pt x="200" y="97"/>
                  </a:cubicBezTo>
                  <a:cubicBezTo>
                    <a:pt x="232" y="97"/>
                    <a:pt x="232" y="57"/>
                    <a:pt x="200" y="25"/>
                  </a:cubicBezTo>
                  <a:cubicBezTo>
                    <a:pt x="184" y="9"/>
                    <a:pt x="168" y="1"/>
                    <a:pt x="15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246835" y="3609353"/>
              <a:ext cx="190300" cy="273766"/>
            </a:xfrm>
            <a:custGeom>
              <a:rect b="b" l="l" r="r" t="t"/>
              <a:pathLst>
                <a:path extrusionOk="0" h="3224" w="2241">
                  <a:moveTo>
                    <a:pt x="400" y="0"/>
                  </a:moveTo>
                  <a:lnTo>
                    <a:pt x="400" y="0"/>
                  </a:lnTo>
                  <a:cubicBezTo>
                    <a:pt x="440" y="200"/>
                    <a:pt x="272" y="360"/>
                    <a:pt x="168" y="560"/>
                  </a:cubicBezTo>
                  <a:cubicBezTo>
                    <a:pt x="0" y="1000"/>
                    <a:pt x="240" y="1560"/>
                    <a:pt x="672" y="1760"/>
                  </a:cubicBezTo>
                  <a:cubicBezTo>
                    <a:pt x="736" y="1800"/>
                    <a:pt x="800" y="1833"/>
                    <a:pt x="840" y="1897"/>
                  </a:cubicBezTo>
                  <a:cubicBezTo>
                    <a:pt x="1000" y="2065"/>
                    <a:pt x="568" y="2665"/>
                    <a:pt x="1336" y="3097"/>
                  </a:cubicBezTo>
                  <a:cubicBezTo>
                    <a:pt x="1481" y="3171"/>
                    <a:pt x="1646" y="3224"/>
                    <a:pt x="1817" y="3224"/>
                  </a:cubicBezTo>
                  <a:cubicBezTo>
                    <a:pt x="1958" y="3224"/>
                    <a:pt x="2103" y="3187"/>
                    <a:pt x="2240" y="3097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182298" y="3818584"/>
              <a:ext cx="135953" cy="111069"/>
            </a:xfrm>
            <a:custGeom>
              <a:rect b="b" l="l" r="r" t="t"/>
              <a:pathLst>
                <a:path extrusionOk="0" h="1308" w="1601">
                  <a:moveTo>
                    <a:pt x="360" y="1"/>
                  </a:moveTo>
                  <a:cubicBezTo>
                    <a:pt x="128" y="33"/>
                    <a:pt x="32" y="137"/>
                    <a:pt x="0" y="337"/>
                  </a:cubicBezTo>
                  <a:lnTo>
                    <a:pt x="0" y="633"/>
                  </a:lnTo>
                  <a:cubicBezTo>
                    <a:pt x="0" y="737"/>
                    <a:pt x="0" y="801"/>
                    <a:pt x="32" y="865"/>
                  </a:cubicBezTo>
                  <a:cubicBezTo>
                    <a:pt x="96" y="969"/>
                    <a:pt x="232" y="1001"/>
                    <a:pt x="360" y="1001"/>
                  </a:cubicBezTo>
                  <a:cubicBezTo>
                    <a:pt x="396" y="1017"/>
                    <a:pt x="430" y="1017"/>
                    <a:pt x="463" y="1017"/>
                  </a:cubicBezTo>
                  <a:cubicBezTo>
                    <a:pt x="496" y="1017"/>
                    <a:pt x="528" y="1017"/>
                    <a:pt x="560" y="1033"/>
                  </a:cubicBezTo>
                  <a:cubicBezTo>
                    <a:pt x="632" y="1065"/>
                    <a:pt x="664" y="1097"/>
                    <a:pt x="696" y="1137"/>
                  </a:cubicBezTo>
                  <a:cubicBezTo>
                    <a:pt x="816" y="1228"/>
                    <a:pt x="969" y="1307"/>
                    <a:pt x="1119" y="1307"/>
                  </a:cubicBezTo>
                  <a:cubicBezTo>
                    <a:pt x="1179" y="1307"/>
                    <a:pt x="1239" y="1294"/>
                    <a:pt x="1296" y="1265"/>
                  </a:cubicBezTo>
                  <a:cubicBezTo>
                    <a:pt x="1432" y="1201"/>
                    <a:pt x="1496" y="1033"/>
                    <a:pt x="1560" y="897"/>
                  </a:cubicBezTo>
                  <a:cubicBezTo>
                    <a:pt x="1560" y="833"/>
                    <a:pt x="1600" y="769"/>
                    <a:pt x="1560" y="697"/>
                  </a:cubicBezTo>
                  <a:cubicBezTo>
                    <a:pt x="1560" y="633"/>
                    <a:pt x="1528" y="569"/>
                    <a:pt x="1496" y="537"/>
                  </a:cubicBezTo>
                  <a:cubicBezTo>
                    <a:pt x="1400" y="401"/>
                    <a:pt x="1264" y="265"/>
                    <a:pt x="1128" y="201"/>
                  </a:cubicBezTo>
                  <a:cubicBezTo>
                    <a:pt x="896" y="65"/>
                    <a:pt x="632" y="1"/>
                    <a:pt x="360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187733" y="3733669"/>
              <a:ext cx="62584" cy="45599"/>
            </a:xfrm>
            <a:custGeom>
              <a:rect b="b" l="l" r="r" t="t"/>
              <a:pathLst>
                <a:path extrusionOk="0" h="537" w="737">
                  <a:moveTo>
                    <a:pt x="264" y="0"/>
                  </a:moveTo>
                  <a:cubicBezTo>
                    <a:pt x="96" y="0"/>
                    <a:pt x="0" y="136"/>
                    <a:pt x="32" y="264"/>
                  </a:cubicBezTo>
                  <a:cubicBezTo>
                    <a:pt x="64" y="465"/>
                    <a:pt x="336" y="537"/>
                    <a:pt x="496" y="537"/>
                  </a:cubicBezTo>
                  <a:cubicBezTo>
                    <a:pt x="664" y="537"/>
                    <a:pt x="736" y="401"/>
                    <a:pt x="736" y="264"/>
                  </a:cubicBezTo>
                  <a:cubicBezTo>
                    <a:pt x="696" y="232"/>
                    <a:pt x="696" y="232"/>
                    <a:pt x="696" y="200"/>
                  </a:cubicBezTo>
                  <a:cubicBezTo>
                    <a:pt x="632" y="96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37048" y="3889234"/>
              <a:ext cx="146822" cy="196154"/>
            </a:xfrm>
            <a:custGeom>
              <a:rect b="b" l="l" r="r" t="t"/>
              <a:pathLst>
                <a:path extrusionOk="0" h="2310" w="1729">
                  <a:moveTo>
                    <a:pt x="760" y="1"/>
                  </a:moveTo>
                  <a:cubicBezTo>
                    <a:pt x="728" y="769"/>
                    <a:pt x="360" y="1169"/>
                    <a:pt x="0" y="1465"/>
                  </a:cubicBezTo>
                  <a:lnTo>
                    <a:pt x="328" y="2305"/>
                  </a:lnTo>
                  <a:cubicBezTo>
                    <a:pt x="330" y="2308"/>
                    <a:pt x="333" y="2309"/>
                    <a:pt x="338" y="2309"/>
                  </a:cubicBezTo>
                  <a:cubicBezTo>
                    <a:pt x="430" y="2309"/>
                    <a:pt x="1100" y="1733"/>
                    <a:pt x="1160" y="1665"/>
                  </a:cubicBezTo>
                  <a:cubicBezTo>
                    <a:pt x="1360" y="1433"/>
                    <a:pt x="1528" y="1137"/>
                    <a:pt x="1633" y="801"/>
                  </a:cubicBezTo>
                  <a:cubicBezTo>
                    <a:pt x="1665" y="665"/>
                    <a:pt x="1697" y="505"/>
                    <a:pt x="1729" y="36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552534" y="3416425"/>
              <a:ext cx="130518" cy="144780"/>
            </a:xfrm>
            <a:custGeom>
              <a:rect b="b" l="l" r="r" t="t"/>
              <a:pathLst>
                <a:path extrusionOk="0" h="1705" w="1537">
                  <a:moveTo>
                    <a:pt x="969" y="0"/>
                  </a:moveTo>
                  <a:cubicBezTo>
                    <a:pt x="537" y="304"/>
                    <a:pt x="240" y="704"/>
                    <a:pt x="0" y="1136"/>
                  </a:cubicBezTo>
                  <a:lnTo>
                    <a:pt x="937" y="1704"/>
                  </a:lnTo>
                  <a:cubicBezTo>
                    <a:pt x="969" y="1632"/>
                    <a:pt x="1041" y="1600"/>
                    <a:pt x="1105" y="1536"/>
                  </a:cubicBezTo>
                  <a:cubicBezTo>
                    <a:pt x="1241" y="1400"/>
                    <a:pt x="1369" y="1304"/>
                    <a:pt x="1537" y="1200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10416" y="3561121"/>
              <a:ext cx="93154" cy="138666"/>
            </a:xfrm>
            <a:custGeom>
              <a:rect b="b" l="l" r="r" t="t"/>
              <a:pathLst>
                <a:path extrusionOk="0" h="1633" w="1097">
                  <a:moveTo>
                    <a:pt x="264" y="0"/>
                  </a:moveTo>
                  <a:cubicBezTo>
                    <a:pt x="136" y="464"/>
                    <a:pt x="32" y="968"/>
                    <a:pt x="0" y="1464"/>
                  </a:cubicBezTo>
                  <a:lnTo>
                    <a:pt x="865" y="1632"/>
                  </a:lnTo>
                  <a:cubicBezTo>
                    <a:pt x="897" y="1264"/>
                    <a:pt x="969" y="864"/>
                    <a:pt x="1097" y="528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680249" y="3370231"/>
              <a:ext cx="116252" cy="120325"/>
            </a:xfrm>
            <a:custGeom>
              <a:rect b="b" l="l" r="r" t="t"/>
              <a:pathLst>
                <a:path extrusionOk="0" h="1417" w="1369">
                  <a:moveTo>
                    <a:pt x="777" y="0"/>
                  </a:moveTo>
                  <a:cubicBezTo>
                    <a:pt x="644" y="0"/>
                    <a:pt x="522" y="34"/>
                    <a:pt x="401" y="80"/>
                  </a:cubicBezTo>
                  <a:cubicBezTo>
                    <a:pt x="265" y="144"/>
                    <a:pt x="137" y="176"/>
                    <a:pt x="1" y="248"/>
                  </a:cubicBezTo>
                  <a:lnTo>
                    <a:pt x="601" y="1416"/>
                  </a:lnTo>
                  <a:cubicBezTo>
                    <a:pt x="865" y="1216"/>
                    <a:pt x="1097" y="1016"/>
                    <a:pt x="1265" y="744"/>
                  </a:cubicBezTo>
                  <a:cubicBezTo>
                    <a:pt x="1297" y="616"/>
                    <a:pt x="1369" y="480"/>
                    <a:pt x="1337" y="344"/>
                  </a:cubicBezTo>
                  <a:cubicBezTo>
                    <a:pt x="1265" y="176"/>
                    <a:pt x="1097" y="48"/>
                    <a:pt x="937" y="16"/>
                  </a:cubicBezTo>
                  <a:cubicBezTo>
                    <a:pt x="881" y="5"/>
                    <a:pt x="828" y="0"/>
                    <a:pt x="77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04981" y="3747935"/>
              <a:ext cx="85002" cy="107417"/>
            </a:xfrm>
            <a:custGeom>
              <a:rect b="b" l="l" r="r" t="t"/>
              <a:pathLst>
                <a:path extrusionOk="0" h="1265" w="1001">
                  <a:moveTo>
                    <a:pt x="32" y="0"/>
                  </a:moveTo>
                  <a:cubicBezTo>
                    <a:pt x="0" y="297"/>
                    <a:pt x="0" y="633"/>
                    <a:pt x="0" y="929"/>
                  </a:cubicBezTo>
                  <a:lnTo>
                    <a:pt x="961" y="1265"/>
                  </a:lnTo>
                  <a:cubicBezTo>
                    <a:pt x="1001" y="897"/>
                    <a:pt x="961" y="529"/>
                    <a:pt x="929" y="1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634733" y="3391290"/>
              <a:ext cx="96551" cy="127118"/>
            </a:xfrm>
            <a:custGeom>
              <a:rect b="b" l="l" r="r" t="t"/>
              <a:pathLst>
                <a:path extrusionOk="0" h="1497" w="1137">
                  <a:moveTo>
                    <a:pt x="537" y="0"/>
                  </a:moveTo>
                  <a:cubicBezTo>
                    <a:pt x="337" y="64"/>
                    <a:pt x="169" y="168"/>
                    <a:pt x="1" y="296"/>
                  </a:cubicBezTo>
                  <a:lnTo>
                    <a:pt x="569" y="1496"/>
                  </a:lnTo>
                  <a:cubicBezTo>
                    <a:pt x="769" y="1368"/>
                    <a:pt x="937" y="1264"/>
                    <a:pt x="1137" y="1168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32834" y="3512889"/>
              <a:ext cx="99269" cy="93152"/>
            </a:xfrm>
            <a:custGeom>
              <a:rect b="b" l="l" r="r" t="t"/>
              <a:pathLst>
                <a:path extrusionOk="0" h="1097" w="1169">
                  <a:moveTo>
                    <a:pt x="232" y="0"/>
                  </a:moveTo>
                  <a:cubicBezTo>
                    <a:pt x="136" y="168"/>
                    <a:pt x="72" y="368"/>
                    <a:pt x="0" y="568"/>
                  </a:cubicBezTo>
                  <a:lnTo>
                    <a:pt x="833" y="1096"/>
                  </a:lnTo>
                  <a:cubicBezTo>
                    <a:pt x="905" y="896"/>
                    <a:pt x="1033" y="736"/>
                    <a:pt x="1169" y="568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507698" y="3685437"/>
              <a:ext cx="76171" cy="76848"/>
            </a:xfrm>
            <a:custGeom>
              <a:rect b="b" l="l" r="r" t="t"/>
              <a:pathLst>
                <a:path extrusionOk="0" h="905" w="897">
                  <a:moveTo>
                    <a:pt x="32" y="0"/>
                  </a:moveTo>
                  <a:cubicBezTo>
                    <a:pt x="0" y="232"/>
                    <a:pt x="0" y="464"/>
                    <a:pt x="0" y="736"/>
                  </a:cubicBezTo>
                  <a:lnTo>
                    <a:pt x="897" y="904"/>
                  </a:lnTo>
                  <a:lnTo>
                    <a:pt x="897" y="704"/>
                  </a:lnTo>
                  <a:lnTo>
                    <a:pt x="897" y="16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501584" y="3826736"/>
              <a:ext cx="85002" cy="93831"/>
            </a:xfrm>
            <a:custGeom>
              <a:rect b="b" l="l" r="r" t="t"/>
              <a:pathLst>
                <a:path extrusionOk="0" h="1105" w="1001">
                  <a:moveTo>
                    <a:pt x="40" y="1"/>
                  </a:moveTo>
                  <a:cubicBezTo>
                    <a:pt x="40" y="273"/>
                    <a:pt x="0" y="505"/>
                    <a:pt x="0" y="737"/>
                  </a:cubicBezTo>
                  <a:lnTo>
                    <a:pt x="969" y="1105"/>
                  </a:lnTo>
                  <a:cubicBezTo>
                    <a:pt x="1001" y="841"/>
                    <a:pt x="1001" y="601"/>
                    <a:pt x="1001" y="337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55" y="3821472"/>
            <a:ext cx="6533506" cy="272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25" name="Google Shape;2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6" name="Google Shape;9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918" name="Google Shape;918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919" name="Google Shape;919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4" name="Google Shape;9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926" name="Google Shape;92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927" name="Google Shape;92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32" name="Google Shape;9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38" name="Google Shape;9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44" name="Google Shape;9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50" name="Google Shape;9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aa0a3fdb9_0_135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Integrantes del Proyecto</a:t>
            </a:r>
            <a:endParaRPr/>
          </a:p>
        </p:txBody>
      </p:sp>
      <p:sp>
        <p:nvSpPr>
          <p:cNvPr id="231" name="Google Shape;231;g37aa0a3fdb9_0_135"/>
          <p:cNvSpPr txBox="1"/>
          <p:nvPr/>
        </p:nvSpPr>
        <p:spPr>
          <a:xfrm>
            <a:off x="1754484" y="2338500"/>
            <a:ext cx="27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Valeria Hernández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232;g37aa0a3fdb9_0_135"/>
          <p:cNvSpPr txBox="1"/>
          <p:nvPr/>
        </p:nvSpPr>
        <p:spPr>
          <a:xfrm>
            <a:off x="1754484" y="2703553"/>
            <a:ext cx="272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Jefa de Proyecto y programadora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7aa0a3fdb9_0_135"/>
          <p:cNvSpPr/>
          <p:nvPr/>
        </p:nvSpPr>
        <p:spPr>
          <a:xfrm>
            <a:off x="1080617" y="2600784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4" name="Google Shape;234;g37aa0a3fdb9_0_135"/>
          <p:cNvSpPr/>
          <p:nvPr/>
        </p:nvSpPr>
        <p:spPr>
          <a:xfrm>
            <a:off x="4803600" y="2456800"/>
            <a:ext cx="1274400" cy="76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37aa0a3fdb9_0_135"/>
          <p:cNvGrpSpPr/>
          <p:nvPr/>
        </p:nvGrpSpPr>
        <p:grpSpPr>
          <a:xfrm>
            <a:off x="7292708" y="1554035"/>
            <a:ext cx="3674305" cy="4356162"/>
            <a:chOff x="3461975" y="1710125"/>
            <a:chExt cx="2319637" cy="2750102"/>
          </a:xfrm>
        </p:grpSpPr>
        <p:sp>
          <p:nvSpPr>
            <p:cNvPr id="236" name="Google Shape;236;g37aa0a3fdb9_0_135"/>
            <p:cNvSpPr/>
            <p:nvPr/>
          </p:nvSpPr>
          <p:spPr>
            <a:xfrm>
              <a:off x="3689160" y="4317218"/>
              <a:ext cx="2043804" cy="143009"/>
            </a:xfrm>
            <a:custGeom>
              <a:rect b="b" l="l" r="r" t="t"/>
              <a:pathLst>
                <a:path extrusionOk="0" h="2069" w="29570">
                  <a:moveTo>
                    <a:pt x="22169" y="0"/>
                  </a:moveTo>
                  <a:cubicBezTo>
                    <a:pt x="19998" y="0"/>
                    <a:pt x="17481" y="37"/>
                    <a:pt x="14801" y="37"/>
                  </a:cubicBezTo>
                  <a:cubicBezTo>
                    <a:pt x="12249" y="37"/>
                    <a:pt x="9845" y="7"/>
                    <a:pt x="7747" y="7"/>
                  </a:cubicBezTo>
                  <a:cubicBezTo>
                    <a:pt x="3136" y="7"/>
                    <a:pt x="0" y="151"/>
                    <a:pt x="0" y="1069"/>
                  </a:cubicBezTo>
                  <a:cubicBezTo>
                    <a:pt x="0" y="2005"/>
                    <a:pt x="6640" y="2069"/>
                    <a:pt x="14801" y="2069"/>
                  </a:cubicBezTo>
                  <a:cubicBezTo>
                    <a:pt x="22937" y="2069"/>
                    <a:pt x="29570" y="2069"/>
                    <a:pt x="29570" y="1069"/>
                  </a:cubicBezTo>
                  <a:cubicBezTo>
                    <a:pt x="29570" y="151"/>
                    <a:pt x="26587" y="0"/>
                    <a:pt x="2216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7aa0a3fdb9_0_135"/>
            <p:cNvSpPr/>
            <p:nvPr/>
          </p:nvSpPr>
          <p:spPr>
            <a:xfrm>
              <a:off x="4375901" y="1799493"/>
              <a:ext cx="163739" cy="144806"/>
            </a:xfrm>
            <a:custGeom>
              <a:rect b="b" l="l" r="r" t="t"/>
              <a:pathLst>
                <a:path extrusionOk="0" h="2095" w="2369">
                  <a:moveTo>
                    <a:pt x="569" y="494"/>
                  </a:moveTo>
                  <a:lnTo>
                    <a:pt x="569" y="526"/>
                  </a:lnTo>
                  <a:cubicBezTo>
                    <a:pt x="537" y="526"/>
                    <a:pt x="537" y="526"/>
                    <a:pt x="505" y="494"/>
                  </a:cubicBezTo>
                  <a:close/>
                  <a:moveTo>
                    <a:pt x="547" y="0"/>
                  </a:moveTo>
                  <a:cubicBezTo>
                    <a:pt x="318" y="0"/>
                    <a:pt x="148" y="74"/>
                    <a:pt x="105" y="198"/>
                  </a:cubicBezTo>
                  <a:cubicBezTo>
                    <a:pt x="33" y="262"/>
                    <a:pt x="65" y="358"/>
                    <a:pt x="137" y="430"/>
                  </a:cubicBezTo>
                  <a:cubicBezTo>
                    <a:pt x="169" y="462"/>
                    <a:pt x="233" y="462"/>
                    <a:pt x="337" y="494"/>
                  </a:cubicBezTo>
                  <a:cubicBezTo>
                    <a:pt x="169" y="494"/>
                    <a:pt x="1" y="630"/>
                    <a:pt x="1" y="758"/>
                  </a:cubicBezTo>
                  <a:cubicBezTo>
                    <a:pt x="25" y="938"/>
                    <a:pt x="161" y="961"/>
                    <a:pt x="245" y="961"/>
                  </a:cubicBezTo>
                  <a:cubicBezTo>
                    <a:pt x="273" y="961"/>
                    <a:pt x="295" y="958"/>
                    <a:pt x="305" y="958"/>
                  </a:cubicBezTo>
                  <a:cubicBezTo>
                    <a:pt x="337" y="958"/>
                    <a:pt x="369" y="998"/>
                    <a:pt x="401" y="998"/>
                  </a:cubicBezTo>
                  <a:lnTo>
                    <a:pt x="401" y="1030"/>
                  </a:lnTo>
                  <a:cubicBezTo>
                    <a:pt x="369" y="1030"/>
                    <a:pt x="305" y="1062"/>
                    <a:pt x="265" y="1094"/>
                  </a:cubicBezTo>
                  <a:cubicBezTo>
                    <a:pt x="169" y="1158"/>
                    <a:pt x="169" y="1294"/>
                    <a:pt x="233" y="1358"/>
                  </a:cubicBezTo>
                  <a:cubicBezTo>
                    <a:pt x="305" y="1430"/>
                    <a:pt x="369" y="1430"/>
                    <a:pt x="465" y="1430"/>
                  </a:cubicBezTo>
                  <a:cubicBezTo>
                    <a:pt x="569" y="1430"/>
                    <a:pt x="665" y="1462"/>
                    <a:pt x="801" y="1526"/>
                  </a:cubicBezTo>
                  <a:cubicBezTo>
                    <a:pt x="905" y="1598"/>
                    <a:pt x="1601" y="2094"/>
                    <a:pt x="1601" y="2094"/>
                  </a:cubicBezTo>
                  <a:lnTo>
                    <a:pt x="2369" y="1230"/>
                  </a:lnTo>
                  <a:cubicBezTo>
                    <a:pt x="2369" y="1230"/>
                    <a:pt x="1833" y="662"/>
                    <a:pt x="1505" y="358"/>
                  </a:cubicBezTo>
                  <a:cubicBezTo>
                    <a:pt x="1178" y="10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7aa0a3fdb9_0_135"/>
            <p:cNvSpPr/>
            <p:nvPr/>
          </p:nvSpPr>
          <p:spPr>
            <a:xfrm>
              <a:off x="4383090" y="1863150"/>
              <a:ext cx="52598" cy="12027"/>
            </a:xfrm>
            <a:custGeom>
              <a:rect b="b" l="l" r="r" t="t"/>
              <a:pathLst>
                <a:path extrusionOk="0" h="174" w="761">
                  <a:moveTo>
                    <a:pt x="232" y="1"/>
                  </a:moveTo>
                  <a:cubicBezTo>
                    <a:pt x="142" y="1"/>
                    <a:pt x="77" y="5"/>
                    <a:pt x="65" y="5"/>
                  </a:cubicBezTo>
                  <a:cubicBezTo>
                    <a:pt x="33" y="5"/>
                    <a:pt x="1" y="37"/>
                    <a:pt x="33" y="77"/>
                  </a:cubicBezTo>
                  <a:cubicBezTo>
                    <a:pt x="33" y="109"/>
                    <a:pt x="65" y="141"/>
                    <a:pt x="97" y="141"/>
                  </a:cubicBezTo>
                  <a:cubicBezTo>
                    <a:pt x="97" y="141"/>
                    <a:pt x="189" y="133"/>
                    <a:pt x="306" y="133"/>
                  </a:cubicBezTo>
                  <a:cubicBezTo>
                    <a:pt x="423" y="133"/>
                    <a:pt x="565" y="141"/>
                    <a:pt x="665" y="173"/>
                  </a:cubicBezTo>
                  <a:lnTo>
                    <a:pt x="697" y="173"/>
                  </a:lnTo>
                  <a:cubicBezTo>
                    <a:pt x="729" y="173"/>
                    <a:pt x="729" y="173"/>
                    <a:pt x="761" y="141"/>
                  </a:cubicBezTo>
                  <a:cubicBezTo>
                    <a:pt x="761" y="109"/>
                    <a:pt x="761" y="77"/>
                    <a:pt x="729" y="77"/>
                  </a:cubicBezTo>
                  <a:cubicBezTo>
                    <a:pt x="585" y="13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37aa0a3fdb9_0_135"/>
            <p:cNvSpPr/>
            <p:nvPr/>
          </p:nvSpPr>
          <p:spPr>
            <a:xfrm>
              <a:off x="4385301" y="1827001"/>
              <a:ext cx="45963" cy="13893"/>
            </a:xfrm>
            <a:custGeom>
              <a:rect b="b" l="l" r="r" t="t"/>
              <a:pathLst>
                <a:path extrusionOk="0" h="201" w="665">
                  <a:moveTo>
                    <a:pt x="65" y="0"/>
                  </a:moveTo>
                  <a:cubicBezTo>
                    <a:pt x="1" y="0"/>
                    <a:pt x="1" y="32"/>
                    <a:pt x="1" y="64"/>
                  </a:cubicBezTo>
                  <a:cubicBezTo>
                    <a:pt x="1" y="96"/>
                    <a:pt x="33" y="128"/>
                    <a:pt x="65" y="128"/>
                  </a:cubicBezTo>
                  <a:cubicBezTo>
                    <a:pt x="65" y="128"/>
                    <a:pt x="369" y="128"/>
                    <a:pt x="601" y="200"/>
                  </a:cubicBezTo>
                  <a:cubicBezTo>
                    <a:pt x="633" y="200"/>
                    <a:pt x="665" y="200"/>
                    <a:pt x="665" y="160"/>
                  </a:cubicBezTo>
                  <a:cubicBezTo>
                    <a:pt x="665" y="128"/>
                    <a:pt x="665" y="96"/>
                    <a:pt x="633" y="64"/>
                  </a:cubicBezTo>
                  <a:cubicBezTo>
                    <a:pt x="369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7aa0a3fdb9_0_135"/>
            <p:cNvSpPr/>
            <p:nvPr/>
          </p:nvSpPr>
          <p:spPr>
            <a:xfrm>
              <a:off x="4281350" y="1780555"/>
              <a:ext cx="157104" cy="157110"/>
            </a:xfrm>
            <a:custGeom>
              <a:rect b="b" l="l" r="r" t="t"/>
              <a:pathLst>
                <a:path extrusionOk="0" h="2273" w="2273">
                  <a:moveTo>
                    <a:pt x="1137" y="0"/>
                  </a:moveTo>
                  <a:cubicBezTo>
                    <a:pt x="505" y="0"/>
                    <a:pt x="1" y="504"/>
                    <a:pt x="1" y="1136"/>
                  </a:cubicBezTo>
                  <a:cubicBezTo>
                    <a:pt x="1" y="1768"/>
                    <a:pt x="505" y="2272"/>
                    <a:pt x="1137" y="2272"/>
                  </a:cubicBezTo>
                  <a:cubicBezTo>
                    <a:pt x="1769" y="2272"/>
                    <a:pt x="2273" y="1768"/>
                    <a:pt x="2273" y="1136"/>
                  </a:cubicBezTo>
                  <a:cubicBezTo>
                    <a:pt x="2273" y="504"/>
                    <a:pt x="1769" y="0"/>
                    <a:pt x="113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7aa0a3fdb9_0_135"/>
            <p:cNvSpPr/>
            <p:nvPr/>
          </p:nvSpPr>
          <p:spPr>
            <a:xfrm>
              <a:off x="4401336" y="1852506"/>
              <a:ext cx="45963" cy="40919"/>
            </a:xfrm>
            <a:custGeom>
              <a:rect b="b" l="l" r="r" t="t"/>
              <a:pathLst>
                <a:path extrusionOk="0" h="592" w="665">
                  <a:moveTo>
                    <a:pt x="199" y="1"/>
                  </a:moveTo>
                  <a:cubicBezTo>
                    <a:pt x="88" y="1"/>
                    <a:pt x="1" y="31"/>
                    <a:pt x="1" y="127"/>
                  </a:cubicBezTo>
                  <a:cubicBezTo>
                    <a:pt x="1" y="559"/>
                    <a:pt x="569" y="591"/>
                    <a:pt x="569" y="591"/>
                  </a:cubicBezTo>
                  <a:lnTo>
                    <a:pt x="665" y="95"/>
                  </a:lnTo>
                  <a:cubicBezTo>
                    <a:pt x="665" y="95"/>
                    <a:pt x="395" y="1"/>
                    <a:pt x="19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7aa0a3fdb9_0_135"/>
            <p:cNvSpPr/>
            <p:nvPr/>
          </p:nvSpPr>
          <p:spPr>
            <a:xfrm>
              <a:off x="4394148" y="1847598"/>
              <a:ext cx="58128" cy="50803"/>
            </a:xfrm>
            <a:custGeom>
              <a:rect b="b" l="l" r="r" t="t"/>
              <a:pathLst>
                <a:path extrusionOk="0" h="735" w="841">
                  <a:moveTo>
                    <a:pt x="293" y="1"/>
                  </a:moveTo>
                  <a:cubicBezTo>
                    <a:pt x="235" y="1"/>
                    <a:pt x="181" y="9"/>
                    <a:pt x="137" y="30"/>
                  </a:cubicBezTo>
                  <a:cubicBezTo>
                    <a:pt x="73" y="62"/>
                    <a:pt x="41" y="134"/>
                    <a:pt x="41" y="166"/>
                  </a:cubicBezTo>
                  <a:cubicBezTo>
                    <a:pt x="1" y="302"/>
                    <a:pt x="41" y="398"/>
                    <a:pt x="105" y="502"/>
                  </a:cubicBezTo>
                  <a:cubicBezTo>
                    <a:pt x="273" y="702"/>
                    <a:pt x="673" y="734"/>
                    <a:pt x="673" y="734"/>
                  </a:cubicBezTo>
                  <a:cubicBezTo>
                    <a:pt x="705" y="734"/>
                    <a:pt x="737" y="702"/>
                    <a:pt x="737" y="662"/>
                  </a:cubicBezTo>
                  <a:cubicBezTo>
                    <a:pt x="769" y="598"/>
                    <a:pt x="737" y="566"/>
                    <a:pt x="673" y="566"/>
                  </a:cubicBezTo>
                  <a:cubicBezTo>
                    <a:pt x="569" y="566"/>
                    <a:pt x="305" y="534"/>
                    <a:pt x="201" y="398"/>
                  </a:cubicBezTo>
                  <a:cubicBezTo>
                    <a:pt x="169" y="334"/>
                    <a:pt x="169" y="302"/>
                    <a:pt x="169" y="198"/>
                  </a:cubicBezTo>
                  <a:cubicBezTo>
                    <a:pt x="169" y="198"/>
                    <a:pt x="201" y="198"/>
                    <a:pt x="201" y="166"/>
                  </a:cubicBezTo>
                  <a:cubicBezTo>
                    <a:pt x="220" y="160"/>
                    <a:pt x="246" y="157"/>
                    <a:pt x="276" y="157"/>
                  </a:cubicBezTo>
                  <a:cubicBezTo>
                    <a:pt x="402" y="157"/>
                    <a:pt x="601" y="204"/>
                    <a:pt x="737" y="230"/>
                  </a:cubicBezTo>
                  <a:cubicBezTo>
                    <a:pt x="746" y="240"/>
                    <a:pt x="755" y="243"/>
                    <a:pt x="765" y="243"/>
                  </a:cubicBezTo>
                  <a:cubicBezTo>
                    <a:pt x="788" y="243"/>
                    <a:pt x="812" y="221"/>
                    <a:pt x="841" y="198"/>
                  </a:cubicBezTo>
                  <a:cubicBezTo>
                    <a:pt x="841" y="166"/>
                    <a:pt x="841" y="102"/>
                    <a:pt x="769" y="102"/>
                  </a:cubicBezTo>
                  <a:cubicBezTo>
                    <a:pt x="744" y="102"/>
                    <a:pt x="496" y="1"/>
                    <a:pt x="2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7aa0a3fdb9_0_135"/>
            <p:cNvSpPr/>
            <p:nvPr/>
          </p:nvSpPr>
          <p:spPr>
            <a:xfrm>
              <a:off x="5088146" y="1780555"/>
              <a:ext cx="315245" cy="457021"/>
            </a:xfrm>
            <a:custGeom>
              <a:rect b="b" l="l" r="r" t="t"/>
              <a:pathLst>
                <a:path extrusionOk="0" h="6612" w="4561">
                  <a:moveTo>
                    <a:pt x="1296" y="0"/>
                  </a:moveTo>
                  <a:lnTo>
                    <a:pt x="832" y="904"/>
                  </a:lnTo>
                  <a:cubicBezTo>
                    <a:pt x="832" y="904"/>
                    <a:pt x="32" y="2568"/>
                    <a:pt x="0" y="3632"/>
                  </a:cubicBezTo>
                  <a:cubicBezTo>
                    <a:pt x="0" y="4672"/>
                    <a:pt x="696" y="5400"/>
                    <a:pt x="1600" y="5504"/>
                  </a:cubicBezTo>
                  <a:lnTo>
                    <a:pt x="1600" y="6200"/>
                  </a:lnTo>
                  <a:cubicBezTo>
                    <a:pt x="1600" y="6200"/>
                    <a:pt x="2728" y="6611"/>
                    <a:pt x="3558" y="6611"/>
                  </a:cubicBezTo>
                  <a:cubicBezTo>
                    <a:pt x="3704" y="6611"/>
                    <a:pt x="3841" y="6598"/>
                    <a:pt x="3960" y="6568"/>
                  </a:cubicBezTo>
                  <a:lnTo>
                    <a:pt x="4160" y="4904"/>
                  </a:lnTo>
                  <a:lnTo>
                    <a:pt x="4560" y="1536"/>
                  </a:lnTo>
                  <a:lnTo>
                    <a:pt x="4232" y="800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7aa0a3fdb9_0_135"/>
            <p:cNvSpPr/>
            <p:nvPr/>
          </p:nvSpPr>
          <p:spPr>
            <a:xfrm>
              <a:off x="5223614" y="1936483"/>
              <a:ext cx="27716" cy="24399"/>
            </a:xfrm>
            <a:custGeom>
              <a:rect b="b" l="l" r="r" t="t"/>
              <a:pathLst>
                <a:path extrusionOk="0" h="353" w="401">
                  <a:moveTo>
                    <a:pt x="213" y="1"/>
                  </a:moveTo>
                  <a:cubicBezTo>
                    <a:pt x="155" y="1"/>
                    <a:pt x="96" y="41"/>
                    <a:pt x="72" y="112"/>
                  </a:cubicBezTo>
                  <a:cubicBezTo>
                    <a:pt x="0" y="216"/>
                    <a:pt x="72" y="312"/>
                    <a:pt x="168" y="344"/>
                  </a:cubicBezTo>
                  <a:cubicBezTo>
                    <a:pt x="181" y="350"/>
                    <a:pt x="195" y="353"/>
                    <a:pt x="210" y="353"/>
                  </a:cubicBezTo>
                  <a:cubicBezTo>
                    <a:pt x="273" y="353"/>
                    <a:pt x="342" y="300"/>
                    <a:pt x="368" y="248"/>
                  </a:cubicBezTo>
                  <a:cubicBezTo>
                    <a:pt x="400" y="144"/>
                    <a:pt x="368" y="48"/>
                    <a:pt x="272" y="16"/>
                  </a:cubicBezTo>
                  <a:cubicBezTo>
                    <a:pt x="253" y="6"/>
                    <a:pt x="233" y="1"/>
                    <a:pt x="21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7aa0a3fdb9_0_135"/>
            <p:cNvSpPr/>
            <p:nvPr/>
          </p:nvSpPr>
          <p:spPr>
            <a:xfrm>
              <a:off x="5154498" y="1911324"/>
              <a:ext cx="27716" cy="24607"/>
            </a:xfrm>
            <a:custGeom>
              <a:rect b="b" l="l" r="r" t="t"/>
              <a:pathLst>
                <a:path extrusionOk="0" h="356" w="401">
                  <a:moveTo>
                    <a:pt x="215" y="0"/>
                  </a:moveTo>
                  <a:cubicBezTo>
                    <a:pt x="156" y="0"/>
                    <a:pt x="96" y="36"/>
                    <a:pt x="72" y="108"/>
                  </a:cubicBezTo>
                  <a:cubicBezTo>
                    <a:pt x="0" y="212"/>
                    <a:pt x="72" y="308"/>
                    <a:pt x="168" y="340"/>
                  </a:cubicBezTo>
                  <a:cubicBezTo>
                    <a:pt x="187" y="351"/>
                    <a:pt x="207" y="356"/>
                    <a:pt x="228" y="356"/>
                  </a:cubicBezTo>
                  <a:cubicBezTo>
                    <a:pt x="286" y="356"/>
                    <a:pt x="344" y="315"/>
                    <a:pt x="368" y="244"/>
                  </a:cubicBezTo>
                  <a:cubicBezTo>
                    <a:pt x="400" y="140"/>
                    <a:pt x="368" y="44"/>
                    <a:pt x="272" y="12"/>
                  </a:cubicBezTo>
                  <a:cubicBezTo>
                    <a:pt x="254" y="4"/>
                    <a:pt x="235" y="0"/>
                    <a:pt x="2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7aa0a3fdb9_0_135"/>
            <p:cNvSpPr/>
            <p:nvPr/>
          </p:nvSpPr>
          <p:spPr>
            <a:xfrm>
              <a:off x="5173298" y="1981823"/>
              <a:ext cx="50387" cy="17764"/>
            </a:xfrm>
            <a:custGeom>
              <a:rect b="b" l="l" r="r" t="t"/>
              <a:pathLst>
                <a:path extrusionOk="0" h="257" w="7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128" y="192"/>
                    <a:pt x="232" y="224"/>
                    <a:pt x="368" y="256"/>
                  </a:cubicBezTo>
                  <a:lnTo>
                    <a:pt x="464" y="256"/>
                  </a:lnTo>
                  <a:cubicBezTo>
                    <a:pt x="528" y="256"/>
                    <a:pt x="600" y="256"/>
                    <a:pt x="696" y="224"/>
                  </a:cubicBezTo>
                  <a:cubicBezTo>
                    <a:pt x="728" y="192"/>
                    <a:pt x="728" y="160"/>
                    <a:pt x="728" y="120"/>
                  </a:cubicBezTo>
                  <a:cubicBezTo>
                    <a:pt x="696" y="88"/>
                    <a:pt x="664" y="88"/>
                    <a:pt x="632" y="88"/>
                  </a:cubicBezTo>
                  <a:cubicBezTo>
                    <a:pt x="587" y="111"/>
                    <a:pt x="523" y="137"/>
                    <a:pt x="455" y="137"/>
                  </a:cubicBezTo>
                  <a:cubicBezTo>
                    <a:pt x="426" y="137"/>
                    <a:pt x="397" y="132"/>
                    <a:pt x="368" y="120"/>
                  </a:cubicBezTo>
                  <a:cubicBezTo>
                    <a:pt x="264" y="120"/>
                    <a:pt x="200" y="88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7aa0a3fdb9_0_135"/>
            <p:cNvSpPr/>
            <p:nvPr/>
          </p:nvSpPr>
          <p:spPr>
            <a:xfrm>
              <a:off x="5198733" y="2147151"/>
              <a:ext cx="91857" cy="45965"/>
            </a:xfrm>
            <a:custGeom>
              <a:rect b="b" l="l" r="r" t="t"/>
              <a:pathLst>
                <a:path extrusionOk="0" h="665" w="1329">
                  <a:moveTo>
                    <a:pt x="1264" y="0"/>
                  </a:moveTo>
                  <a:cubicBezTo>
                    <a:pt x="1096" y="64"/>
                    <a:pt x="800" y="168"/>
                    <a:pt x="528" y="200"/>
                  </a:cubicBezTo>
                  <a:cubicBezTo>
                    <a:pt x="436" y="220"/>
                    <a:pt x="351" y="228"/>
                    <a:pt x="276" y="228"/>
                  </a:cubicBezTo>
                  <a:cubicBezTo>
                    <a:pt x="111" y="228"/>
                    <a:pt x="0" y="190"/>
                    <a:pt x="0" y="168"/>
                  </a:cubicBezTo>
                  <a:lnTo>
                    <a:pt x="0" y="664"/>
                  </a:lnTo>
                  <a:cubicBezTo>
                    <a:pt x="32" y="664"/>
                    <a:pt x="1200" y="168"/>
                    <a:pt x="1328" y="64"/>
                  </a:cubicBezTo>
                  <a:lnTo>
                    <a:pt x="126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7aa0a3fdb9_0_135"/>
            <p:cNvSpPr/>
            <p:nvPr/>
          </p:nvSpPr>
          <p:spPr>
            <a:xfrm>
              <a:off x="5124640" y="2122269"/>
              <a:ext cx="168163" cy="43200"/>
            </a:xfrm>
            <a:custGeom>
              <a:rect b="b" l="l" r="r" t="t"/>
              <a:pathLst>
                <a:path extrusionOk="0" h="625" w="2433">
                  <a:moveTo>
                    <a:pt x="52" y="0"/>
                  </a:moveTo>
                  <a:cubicBezTo>
                    <a:pt x="34" y="0"/>
                    <a:pt x="16" y="8"/>
                    <a:pt x="0" y="24"/>
                  </a:cubicBezTo>
                  <a:cubicBezTo>
                    <a:pt x="0" y="56"/>
                    <a:pt x="0" y="88"/>
                    <a:pt x="32" y="128"/>
                  </a:cubicBezTo>
                  <a:cubicBezTo>
                    <a:pt x="472" y="488"/>
                    <a:pt x="968" y="624"/>
                    <a:pt x="1432" y="624"/>
                  </a:cubicBezTo>
                  <a:cubicBezTo>
                    <a:pt x="1800" y="624"/>
                    <a:pt x="2136" y="560"/>
                    <a:pt x="2400" y="456"/>
                  </a:cubicBezTo>
                  <a:cubicBezTo>
                    <a:pt x="2432" y="424"/>
                    <a:pt x="2432" y="392"/>
                    <a:pt x="2432" y="360"/>
                  </a:cubicBezTo>
                  <a:cubicBezTo>
                    <a:pt x="2400" y="328"/>
                    <a:pt x="2368" y="328"/>
                    <a:pt x="2336" y="328"/>
                  </a:cubicBezTo>
                  <a:cubicBezTo>
                    <a:pt x="2080" y="435"/>
                    <a:pt x="1774" y="499"/>
                    <a:pt x="1456" y="499"/>
                  </a:cubicBezTo>
                  <a:cubicBezTo>
                    <a:pt x="990" y="499"/>
                    <a:pt x="499" y="362"/>
                    <a:pt x="104" y="24"/>
                  </a:cubicBezTo>
                  <a:cubicBezTo>
                    <a:pt x="88" y="8"/>
                    <a:pt x="70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7aa0a3fdb9_0_135"/>
            <p:cNvSpPr/>
            <p:nvPr/>
          </p:nvSpPr>
          <p:spPr>
            <a:xfrm>
              <a:off x="5233014" y="1899505"/>
              <a:ext cx="41540" cy="26335"/>
            </a:xfrm>
            <a:custGeom>
              <a:rect b="b" l="l" r="r" t="t"/>
              <a:pathLst>
                <a:path extrusionOk="0" h="381" w="601">
                  <a:moveTo>
                    <a:pt x="141" y="0"/>
                  </a:moveTo>
                  <a:cubicBezTo>
                    <a:pt x="112" y="0"/>
                    <a:pt x="86" y="5"/>
                    <a:pt x="64" y="15"/>
                  </a:cubicBezTo>
                  <a:cubicBezTo>
                    <a:pt x="64" y="47"/>
                    <a:pt x="32" y="47"/>
                    <a:pt x="0" y="79"/>
                  </a:cubicBezTo>
                  <a:lnTo>
                    <a:pt x="0" y="215"/>
                  </a:lnTo>
                  <a:cubicBezTo>
                    <a:pt x="0" y="247"/>
                    <a:pt x="32" y="247"/>
                    <a:pt x="32" y="247"/>
                  </a:cubicBezTo>
                  <a:cubicBezTo>
                    <a:pt x="114" y="272"/>
                    <a:pt x="293" y="380"/>
                    <a:pt x="417" y="380"/>
                  </a:cubicBezTo>
                  <a:cubicBezTo>
                    <a:pt x="451" y="380"/>
                    <a:pt x="482" y="372"/>
                    <a:pt x="504" y="351"/>
                  </a:cubicBezTo>
                  <a:cubicBezTo>
                    <a:pt x="600" y="311"/>
                    <a:pt x="568" y="183"/>
                    <a:pt x="568" y="183"/>
                  </a:cubicBezTo>
                  <a:cubicBezTo>
                    <a:pt x="515" y="123"/>
                    <a:pt x="292" y="0"/>
                    <a:pt x="1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7aa0a3fdb9_0_135"/>
            <p:cNvSpPr/>
            <p:nvPr/>
          </p:nvSpPr>
          <p:spPr>
            <a:xfrm>
              <a:off x="5159474" y="1874070"/>
              <a:ext cx="41540" cy="25505"/>
            </a:xfrm>
            <a:custGeom>
              <a:rect b="b" l="l" r="r" t="t"/>
              <a:pathLst>
                <a:path extrusionOk="0" h="369" w="601">
                  <a:moveTo>
                    <a:pt x="136" y="1"/>
                  </a:moveTo>
                  <a:cubicBezTo>
                    <a:pt x="110" y="1"/>
                    <a:pt x="85" y="5"/>
                    <a:pt x="64" y="15"/>
                  </a:cubicBezTo>
                  <a:cubicBezTo>
                    <a:pt x="32" y="15"/>
                    <a:pt x="0" y="47"/>
                    <a:pt x="0" y="79"/>
                  </a:cubicBezTo>
                  <a:lnTo>
                    <a:pt x="0" y="183"/>
                  </a:lnTo>
                  <a:lnTo>
                    <a:pt x="0" y="215"/>
                  </a:lnTo>
                  <a:cubicBezTo>
                    <a:pt x="0" y="247"/>
                    <a:pt x="0" y="247"/>
                    <a:pt x="32" y="247"/>
                  </a:cubicBezTo>
                  <a:cubicBezTo>
                    <a:pt x="110" y="273"/>
                    <a:pt x="305" y="368"/>
                    <a:pt x="426" y="368"/>
                  </a:cubicBezTo>
                  <a:cubicBezTo>
                    <a:pt x="454" y="368"/>
                    <a:pt x="478" y="363"/>
                    <a:pt x="496" y="351"/>
                  </a:cubicBezTo>
                  <a:cubicBezTo>
                    <a:pt x="600" y="279"/>
                    <a:pt x="568" y="183"/>
                    <a:pt x="568" y="183"/>
                  </a:cubicBezTo>
                  <a:cubicBezTo>
                    <a:pt x="480" y="129"/>
                    <a:pt x="278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7aa0a3fdb9_0_135"/>
            <p:cNvSpPr/>
            <p:nvPr/>
          </p:nvSpPr>
          <p:spPr>
            <a:xfrm>
              <a:off x="5355212" y="1993090"/>
              <a:ext cx="106234" cy="89441"/>
            </a:xfrm>
            <a:custGeom>
              <a:rect b="b" l="l" r="r" t="t"/>
              <a:pathLst>
                <a:path extrusionOk="0" h="1294" w="1537">
                  <a:moveTo>
                    <a:pt x="869" y="1"/>
                  </a:moveTo>
                  <a:cubicBezTo>
                    <a:pt x="639" y="1"/>
                    <a:pt x="385" y="58"/>
                    <a:pt x="200" y="93"/>
                  </a:cubicBezTo>
                  <a:lnTo>
                    <a:pt x="0" y="1293"/>
                  </a:lnTo>
                  <a:cubicBezTo>
                    <a:pt x="200" y="1261"/>
                    <a:pt x="864" y="1229"/>
                    <a:pt x="1264" y="925"/>
                  </a:cubicBezTo>
                  <a:cubicBezTo>
                    <a:pt x="1496" y="725"/>
                    <a:pt x="1536" y="357"/>
                    <a:pt x="1336" y="157"/>
                  </a:cubicBezTo>
                  <a:cubicBezTo>
                    <a:pt x="1229" y="39"/>
                    <a:pt x="1056" y="1"/>
                    <a:pt x="86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7aa0a3fdb9_0_135"/>
            <p:cNvSpPr/>
            <p:nvPr/>
          </p:nvSpPr>
          <p:spPr>
            <a:xfrm>
              <a:off x="5398894" y="2014516"/>
              <a:ext cx="37116" cy="14930"/>
            </a:xfrm>
            <a:custGeom>
              <a:rect b="b" l="l" r="r" t="t"/>
              <a:pathLst>
                <a:path extrusionOk="0" h="216" w="537">
                  <a:moveTo>
                    <a:pt x="183" y="0"/>
                  </a:moveTo>
                  <a:cubicBezTo>
                    <a:pt x="103" y="0"/>
                    <a:pt x="48" y="15"/>
                    <a:pt x="32" y="15"/>
                  </a:cubicBezTo>
                  <a:cubicBezTo>
                    <a:pt x="0" y="15"/>
                    <a:pt x="0" y="47"/>
                    <a:pt x="0" y="87"/>
                  </a:cubicBezTo>
                  <a:cubicBezTo>
                    <a:pt x="0" y="110"/>
                    <a:pt x="16" y="133"/>
                    <a:pt x="37" y="133"/>
                  </a:cubicBezTo>
                  <a:cubicBezTo>
                    <a:pt x="46" y="133"/>
                    <a:pt x="55" y="129"/>
                    <a:pt x="64" y="119"/>
                  </a:cubicBezTo>
                  <a:cubicBezTo>
                    <a:pt x="80" y="119"/>
                    <a:pt x="110" y="114"/>
                    <a:pt x="154" y="114"/>
                  </a:cubicBezTo>
                  <a:cubicBezTo>
                    <a:pt x="218" y="114"/>
                    <a:pt x="312" y="126"/>
                    <a:pt x="432" y="183"/>
                  </a:cubicBezTo>
                  <a:cubicBezTo>
                    <a:pt x="432" y="215"/>
                    <a:pt x="464" y="215"/>
                    <a:pt x="464" y="215"/>
                  </a:cubicBezTo>
                  <a:cubicBezTo>
                    <a:pt x="504" y="215"/>
                    <a:pt x="504" y="183"/>
                    <a:pt x="536" y="183"/>
                  </a:cubicBezTo>
                  <a:cubicBezTo>
                    <a:pt x="536" y="151"/>
                    <a:pt x="536" y="119"/>
                    <a:pt x="504" y="87"/>
                  </a:cubicBezTo>
                  <a:cubicBezTo>
                    <a:pt x="381" y="17"/>
                    <a:pt x="268" y="0"/>
                    <a:pt x="18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7aa0a3fdb9_0_135"/>
            <p:cNvSpPr/>
            <p:nvPr/>
          </p:nvSpPr>
          <p:spPr>
            <a:xfrm>
              <a:off x="5403317" y="2019354"/>
              <a:ext cx="21081" cy="26127"/>
            </a:xfrm>
            <a:custGeom>
              <a:rect b="b" l="l" r="r" t="t"/>
              <a:pathLst>
                <a:path extrusionOk="0" h="378" w="305">
                  <a:moveTo>
                    <a:pt x="243" y="0"/>
                  </a:moveTo>
                  <a:cubicBezTo>
                    <a:pt x="220" y="0"/>
                    <a:pt x="200" y="27"/>
                    <a:pt x="200" y="49"/>
                  </a:cubicBezTo>
                  <a:cubicBezTo>
                    <a:pt x="104" y="177"/>
                    <a:pt x="40" y="281"/>
                    <a:pt x="40" y="281"/>
                  </a:cubicBezTo>
                  <a:cubicBezTo>
                    <a:pt x="0" y="281"/>
                    <a:pt x="0" y="345"/>
                    <a:pt x="40" y="345"/>
                  </a:cubicBezTo>
                  <a:cubicBezTo>
                    <a:pt x="40" y="377"/>
                    <a:pt x="72" y="377"/>
                    <a:pt x="72" y="377"/>
                  </a:cubicBezTo>
                  <a:cubicBezTo>
                    <a:pt x="104" y="377"/>
                    <a:pt x="104" y="377"/>
                    <a:pt x="104" y="345"/>
                  </a:cubicBezTo>
                  <a:cubicBezTo>
                    <a:pt x="104" y="345"/>
                    <a:pt x="200" y="281"/>
                    <a:pt x="304" y="81"/>
                  </a:cubicBezTo>
                  <a:cubicBezTo>
                    <a:pt x="304" y="49"/>
                    <a:pt x="304" y="17"/>
                    <a:pt x="272" y="17"/>
                  </a:cubicBezTo>
                  <a:cubicBezTo>
                    <a:pt x="263" y="5"/>
                    <a:pt x="252" y="0"/>
                    <a:pt x="2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7aa0a3fdb9_0_135"/>
            <p:cNvSpPr/>
            <p:nvPr/>
          </p:nvSpPr>
          <p:spPr>
            <a:xfrm>
              <a:off x="5104181" y="1710125"/>
              <a:ext cx="387127" cy="342559"/>
            </a:xfrm>
            <a:custGeom>
              <a:rect b="b" l="l" r="r" t="t"/>
              <a:pathLst>
                <a:path extrusionOk="0" h="4956" w="5601">
                  <a:moveTo>
                    <a:pt x="1020" y="0"/>
                  </a:moveTo>
                  <a:cubicBezTo>
                    <a:pt x="439" y="0"/>
                    <a:pt x="200" y="455"/>
                    <a:pt x="200" y="491"/>
                  </a:cubicBezTo>
                  <a:cubicBezTo>
                    <a:pt x="0" y="955"/>
                    <a:pt x="96" y="1523"/>
                    <a:pt x="464" y="1819"/>
                  </a:cubicBezTo>
                  <a:cubicBezTo>
                    <a:pt x="777" y="2095"/>
                    <a:pt x="1224" y="2152"/>
                    <a:pt x="1695" y="2152"/>
                  </a:cubicBezTo>
                  <a:cubicBezTo>
                    <a:pt x="2030" y="2152"/>
                    <a:pt x="2377" y="2123"/>
                    <a:pt x="2696" y="2123"/>
                  </a:cubicBezTo>
                  <a:cubicBezTo>
                    <a:pt x="3296" y="2123"/>
                    <a:pt x="3632" y="2523"/>
                    <a:pt x="3696" y="2651"/>
                  </a:cubicBezTo>
                  <a:cubicBezTo>
                    <a:pt x="3728" y="2691"/>
                    <a:pt x="3400" y="4819"/>
                    <a:pt x="3432" y="4851"/>
                  </a:cubicBezTo>
                  <a:lnTo>
                    <a:pt x="3896" y="4955"/>
                  </a:lnTo>
                  <a:cubicBezTo>
                    <a:pt x="3968" y="4955"/>
                    <a:pt x="4064" y="4155"/>
                    <a:pt x="4096" y="4155"/>
                  </a:cubicBezTo>
                  <a:cubicBezTo>
                    <a:pt x="4200" y="4123"/>
                    <a:pt x="4400" y="4123"/>
                    <a:pt x="4496" y="4123"/>
                  </a:cubicBezTo>
                  <a:cubicBezTo>
                    <a:pt x="4896" y="4155"/>
                    <a:pt x="5096" y="4355"/>
                    <a:pt x="5096" y="4355"/>
                  </a:cubicBezTo>
                  <a:cubicBezTo>
                    <a:pt x="5096" y="4355"/>
                    <a:pt x="5600" y="2787"/>
                    <a:pt x="5568" y="2187"/>
                  </a:cubicBezTo>
                  <a:cubicBezTo>
                    <a:pt x="5568" y="1955"/>
                    <a:pt x="5528" y="1723"/>
                    <a:pt x="5432" y="1523"/>
                  </a:cubicBezTo>
                  <a:cubicBezTo>
                    <a:pt x="5264" y="1251"/>
                    <a:pt x="5000" y="1091"/>
                    <a:pt x="4728" y="955"/>
                  </a:cubicBezTo>
                  <a:cubicBezTo>
                    <a:pt x="4200" y="723"/>
                    <a:pt x="2832" y="491"/>
                    <a:pt x="2600" y="451"/>
                  </a:cubicBezTo>
                  <a:cubicBezTo>
                    <a:pt x="2096" y="387"/>
                    <a:pt x="1568" y="51"/>
                    <a:pt x="1232" y="19"/>
                  </a:cubicBezTo>
                  <a:cubicBezTo>
                    <a:pt x="1157" y="6"/>
                    <a:pt x="1086" y="0"/>
                    <a:pt x="10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7aa0a3fdb9_0_135"/>
            <p:cNvSpPr/>
            <p:nvPr/>
          </p:nvSpPr>
          <p:spPr>
            <a:xfrm>
              <a:off x="4827646" y="4188107"/>
              <a:ext cx="271632" cy="191393"/>
            </a:xfrm>
            <a:custGeom>
              <a:rect b="b" l="l" r="r" t="t"/>
              <a:pathLst>
                <a:path extrusionOk="0" h="2769" w="3930">
                  <a:moveTo>
                    <a:pt x="3833" y="1"/>
                  </a:moveTo>
                  <a:lnTo>
                    <a:pt x="1801" y="73"/>
                  </a:lnTo>
                  <a:lnTo>
                    <a:pt x="2129" y="1505"/>
                  </a:lnTo>
                  <a:cubicBezTo>
                    <a:pt x="2129" y="1505"/>
                    <a:pt x="1601" y="1505"/>
                    <a:pt x="865" y="1601"/>
                  </a:cubicBezTo>
                  <a:cubicBezTo>
                    <a:pt x="1" y="1769"/>
                    <a:pt x="97" y="2737"/>
                    <a:pt x="97" y="2737"/>
                  </a:cubicBezTo>
                  <a:lnTo>
                    <a:pt x="3929" y="276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7aa0a3fdb9_0_135"/>
            <p:cNvSpPr/>
            <p:nvPr/>
          </p:nvSpPr>
          <p:spPr>
            <a:xfrm>
              <a:off x="4965948" y="4259989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1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7aa0a3fdb9_0_135"/>
            <p:cNvSpPr/>
            <p:nvPr/>
          </p:nvSpPr>
          <p:spPr>
            <a:xfrm>
              <a:off x="4960972" y="4244921"/>
              <a:ext cx="30481" cy="5737"/>
            </a:xfrm>
            <a:custGeom>
              <a:rect b="b" l="l" r="r" t="t"/>
              <a:pathLst>
                <a:path extrusionOk="0" h="83" w="441">
                  <a:moveTo>
                    <a:pt x="271" y="1"/>
                  </a:moveTo>
                  <a:cubicBezTo>
                    <a:pt x="172" y="1"/>
                    <a:pt x="61" y="19"/>
                    <a:pt x="40" y="19"/>
                  </a:cubicBezTo>
                  <a:cubicBezTo>
                    <a:pt x="40" y="19"/>
                    <a:pt x="0" y="19"/>
                    <a:pt x="0" y="51"/>
                  </a:cubicBezTo>
                  <a:lnTo>
                    <a:pt x="40" y="83"/>
                  </a:lnTo>
                  <a:lnTo>
                    <a:pt x="400" y="83"/>
                  </a:lnTo>
                  <a:cubicBezTo>
                    <a:pt x="440" y="83"/>
                    <a:pt x="440" y="51"/>
                    <a:pt x="440" y="51"/>
                  </a:cubicBezTo>
                  <a:cubicBezTo>
                    <a:pt x="440" y="19"/>
                    <a:pt x="440" y="19"/>
                    <a:pt x="400" y="19"/>
                  </a:cubicBezTo>
                  <a:cubicBezTo>
                    <a:pt x="368" y="5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7aa0a3fdb9_0_135"/>
            <p:cNvSpPr/>
            <p:nvPr/>
          </p:nvSpPr>
          <p:spPr>
            <a:xfrm>
              <a:off x="4968160" y="4275056"/>
              <a:ext cx="29928" cy="5460"/>
            </a:xfrm>
            <a:custGeom>
              <a:rect b="b" l="l" r="r" t="t"/>
              <a:pathLst>
                <a:path extrusionOk="0" h="79" w="433">
                  <a:moveTo>
                    <a:pt x="258" y="0"/>
                  </a:moveTo>
                  <a:cubicBezTo>
                    <a:pt x="149" y="0"/>
                    <a:pt x="32" y="15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cubicBezTo>
                    <a:pt x="0" y="47"/>
                    <a:pt x="0" y="79"/>
                    <a:pt x="32" y="79"/>
                  </a:cubicBezTo>
                  <a:cubicBezTo>
                    <a:pt x="32" y="79"/>
                    <a:pt x="149" y="64"/>
                    <a:pt x="258" y="64"/>
                  </a:cubicBezTo>
                  <a:cubicBezTo>
                    <a:pt x="313" y="64"/>
                    <a:pt x="365" y="68"/>
                    <a:pt x="400" y="79"/>
                  </a:cubicBezTo>
                  <a:lnTo>
                    <a:pt x="432" y="47"/>
                  </a:lnTo>
                  <a:cubicBezTo>
                    <a:pt x="432" y="15"/>
                    <a:pt x="400" y="15"/>
                    <a:pt x="400" y="15"/>
                  </a:cubicBezTo>
                  <a:cubicBezTo>
                    <a:pt x="365" y="4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7aa0a3fdb9_0_135"/>
            <p:cNvSpPr/>
            <p:nvPr/>
          </p:nvSpPr>
          <p:spPr>
            <a:xfrm>
              <a:off x="4834282" y="4356753"/>
              <a:ext cx="264996" cy="4493"/>
            </a:xfrm>
            <a:custGeom>
              <a:rect b="b" l="l" r="r" t="t"/>
              <a:pathLst>
                <a:path extrusionOk="0" h="65" w="3834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3801" y="65"/>
                  </a:lnTo>
                  <a:cubicBezTo>
                    <a:pt x="3801" y="65"/>
                    <a:pt x="3833" y="65"/>
                    <a:pt x="3833" y="33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7aa0a3fdb9_0_135"/>
            <p:cNvSpPr/>
            <p:nvPr/>
          </p:nvSpPr>
          <p:spPr>
            <a:xfrm>
              <a:off x="5292731" y="4190872"/>
              <a:ext cx="272116" cy="193605"/>
            </a:xfrm>
            <a:custGeom>
              <a:rect b="b" l="l" r="r" t="t"/>
              <a:pathLst>
                <a:path extrusionOk="0" h="2801" w="3937">
                  <a:moveTo>
                    <a:pt x="104" y="1"/>
                  </a:moveTo>
                  <a:lnTo>
                    <a:pt x="0" y="2801"/>
                  </a:lnTo>
                  <a:lnTo>
                    <a:pt x="3840" y="2729"/>
                  </a:lnTo>
                  <a:cubicBezTo>
                    <a:pt x="3840" y="2729"/>
                    <a:pt x="3936" y="1761"/>
                    <a:pt x="3072" y="1633"/>
                  </a:cubicBezTo>
                  <a:cubicBezTo>
                    <a:pt x="2550" y="1540"/>
                    <a:pt x="2150" y="1525"/>
                    <a:pt x="1947" y="1525"/>
                  </a:cubicBezTo>
                  <a:cubicBezTo>
                    <a:pt x="1852" y="1525"/>
                    <a:pt x="1800" y="1529"/>
                    <a:pt x="1800" y="1529"/>
                  </a:cubicBezTo>
                  <a:lnTo>
                    <a:pt x="2104" y="9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7aa0a3fdb9_0_135"/>
            <p:cNvSpPr/>
            <p:nvPr/>
          </p:nvSpPr>
          <p:spPr>
            <a:xfrm>
              <a:off x="5396682" y="4262201"/>
              <a:ext cx="29928" cy="6705"/>
            </a:xfrm>
            <a:custGeom>
              <a:rect b="b" l="l" r="r" t="t"/>
              <a:pathLst>
                <a:path extrusionOk="0" h="97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cubicBezTo>
                    <a:pt x="96" y="65"/>
                    <a:pt x="400" y="97"/>
                    <a:pt x="400" y="97"/>
                  </a:cubicBezTo>
                  <a:lnTo>
                    <a:pt x="432" y="65"/>
                  </a:lnTo>
                  <a:cubicBezTo>
                    <a:pt x="432" y="33"/>
                    <a:pt x="400" y="33"/>
                    <a:pt x="400" y="33"/>
                  </a:cubicBezTo>
                  <a:cubicBezTo>
                    <a:pt x="368" y="33"/>
                    <a:pt x="96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7aa0a3fdb9_0_135"/>
            <p:cNvSpPr/>
            <p:nvPr/>
          </p:nvSpPr>
          <p:spPr>
            <a:xfrm>
              <a:off x="5398894" y="4248377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65"/>
                    <a:pt x="32" y="65"/>
                  </a:cubicBezTo>
                  <a:lnTo>
                    <a:pt x="400" y="65"/>
                  </a:lnTo>
                  <a:cubicBezTo>
                    <a:pt x="432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7aa0a3fdb9_0_135"/>
            <p:cNvSpPr/>
            <p:nvPr/>
          </p:nvSpPr>
          <p:spPr>
            <a:xfrm>
              <a:off x="5394470" y="4278236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7aa0a3fdb9_0_135"/>
            <p:cNvSpPr/>
            <p:nvPr/>
          </p:nvSpPr>
          <p:spPr>
            <a:xfrm>
              <a:off x="5292731" y="4361176"/>
              <a:ext cx="265480" cy="4493"/>
            </a:xfrm>
            <a:custGeom>
              <a:rect b="b" l="l" r="r" t="t"/>
              <a:pathLst>
                <a:path extrusionOk="0" h="65" w="3841">
                  <a:moveTo>
                    <a:pt x="4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lnTo>
                    <a:pt x="3800" y="65"/>
                  </a:lnTo>
                  <a:lnTo>
                    <a:pt x="3840" y="33"/>
                  </a:lnTo>
                  <a:cubicBezTo>
                    <a:pt x="3840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7aa0a3fdb9_0_135"/>
            <p:cNvSpPr/>
            <p:nvPr/>
          </p:nvSpPr>
          <p:spPr>
            <a:xfrm>
              <a:off x="4919433" y="2971579"/>
              <a:ext cx="592337" cy="1262062"/>
            </a:xfrm>
            <a:custGeom>
              <a:rect b="b" l="l" r="r" t="t"/>
              <a:pathLst>
                <a:path extrusionOk="0" h="18259" w="8570">
                  <a:moveTo>
                    <a:pt x="801" y="1"/>
                  </a:moveTo>
                  <a:cubicBezTo>
                    <a:pt x="473" y="2873"/>
                    <a:pt x="1" y="7473"/>
                    <a:pt x="105" y="10273"/>
                  </a:cubicBezTo>
                  <a:cubicBezTo>
                    <a:pt x="241" y="13873"/>
                    <a:pt x="169" y="17074"/>
                    <a:pt x="241" y="17874"/>
                  </a:cubicBezTo>
                  <a:cubicBezTo>
                    <a:pt x="273" y="18042"/>
                    <a:pt x="1169" y="18042"/>
                    <a:pt x="1369" y="18042"/>
                  </a:cubicBezTo>
                  <a:cubicBezTo>
                    <a:pt x="1442" y="18053"/>
                    <a:pt x="1533" y="18058"/>
                    <a:pt x="1633" y="18058"/>
                  </a:cubicBezTo>
                  <a:cubicBezTo>
                    <a:pt x="2081" y="18058"/>
                    <a:pt x="2711" y="17958"/>
                    <a:pt x="2737" y="17906"/>
                  </a:cubicBezTo>
                  <a:lnTo>
                    <a:pt x="4537" y="3737"/>
                  </a:lnTo>
                  <a:lnTo>
                    <a:pt x="5305" y="18106"/>
                  </a:lnTo>
                  <a:cubicBezTo>
                    <a:pt x="5305" y="18158"/>
                    <a:pt x="6198" y="18258"/>
                    <a:pt x="6742" y="18258"/>
                  </a:cubicBezTo>
                  <a:cubicBezTo>
                    <a:pt x="6864" y="18258"/>
                    <a:pt x="6968" y="18253"/>
                    <a:pt x="7041" y="18242"/>
                  </a:cubicBezTo>
                  <a:cubicBezTo>
                    <a:pt x="7201" y="18242"/>
                    <a:pt x="7937" y="18170"/>
                    <a:pt x="7937" y="18002"/>
                  </a:cubicBezTo>
                  <a:cubicBezTo>
                    <a:pt x="7969" y="17202"/>
                    <a:pt x="8401" y="13369"/>
                    <a:pt x="8473" y="9305"/>
                  </a:cubicBezTo>
                  <a:cubicBezTo>
                    <a:pt x="8537" y="6937"/>
                    <a:pt x="8569" y="3201"/>
                    <a:pt x="8569" y="7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37aa0a3fdb9_0_135"/>
            <p:cNvSpPr/>
            <p:nvPr/>
          </p:nvSpPr>
          <p:spPr>
            <a:xfrm>
              <a:off x="5223614" y="3216046"/>
              <a:ext cx="23293" cy="154345"/>
            </a:xfrm>
            <a:custGeom>
              <a:rect b="b" l="l" r="r" t="t"/>
              <a:pathLst>
                <a:path extrusionOk="0" h="2233" w="337">
                  <a:moveTo>
                    <a:pt x="40" y="0"/>
                  </a:moveTo>
                  <a:cubicBezTo>
                    <a:pt x="0" y="32"/>
                    <a:pt x="0" y="32"/>
                    <a:pt x="0" y="104"/>
                  </a:cubicBezTo>
                  <a:lnTo>
                    <a:pt x="200" y="2168"/>
                  </a:lnTo>
                  <a:cubicBezTo>
                    <a:pt x="200" y="2200"/>
                    <a:pt x="240" y="2232"/>
                    <a:pt x="272" y="2232"/>
                  </a:cubicBezTo>
                  <a:cubicBezTo>
                    <a:pt x="304" y="2232"/>
                    <a:pt x="336" y="2200"/>
                    <a:pt x="336" y="2168"/>
                  </a:cubicBezTo>
                  <a:lnTo>
                    <a:pt x="136" y="64"/>
                  </a:lnTo>
                  <a:cubicBezTo>
                    <a:pt x="104" y="32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7aa0a3fdb9_0_135"/>
            <p:cNvSpPr/>
            <p:nvPr/>
          </p:nvSpPr>
          <p:spPr>
            <a:xfrm>
              <a:off x="4944868" y="2988167"/>
              <a:ext cx="138373" cy="190909"/>
            </a:xfrm>
            <a:custGeom>
              <a:rect b="b" l="l" r="r" t="t"/>
              <a:pathLst>
                <a:path extrusionOk="0" h="2762" w="2002">
                  <a:moveTo>
                    <a:pt x="1905" y="1"/>
                  </a:moveTo>
                  <a:cubicBezTo>
                    <a:pt x="1873" y="1"/>
                    <a:pt x="1833" y="1"/>
                    <a:pt x="1833" y="33"/>
                  </a:cubicBezTo>
                  <a:cubicBezTo>
                    <a:pt x="1833" y="65"/>
                    <a:pt x="1873" y="2233"/>
                    <a:pt x="73" y="2665"/>
                  </a:cubicBezTo>
                  <a:cubicBezTo>
                    <a:pt x="33" y="2665"/>
                    <a:pt x="1" y="2697"/>
                    <a:pt x="33" y="2729"/>
                  </a:cubicBezTo>
                  <a:cubicBezTo>
                    <a:pt x="33" y="2761"/>
                    <a:pt x="73" y="2761"/>
                    <a:pt x="73" y="2761"/>
                  </a:cubicBezTo>
                  <a:lnTo>
                    <a:pt x="105" y="2761"/>
                  </a:lnTo>
                  <a:cubicBezTo>
                    <a:pt x="2001" y="2329"/>
                    <a:pt x="1969" y="65"/>
                    <a:pt x="1969" y="33"/>
                  </a:cubicBezTo>
                  <a:cubicBezTo>
                    <a:pt x="1969" y="1"/>
                    <a:pt x="1937" y="1"/>
                    <a:pt x="19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7aa0a3fdb9_0_135"/>
            <p:cNvSpPr/>
            <p:nvPr/>
          </p:nvSpPr>
          <p:spPr>
            <a:xfrm>
              <a:off x="5403317" y="3006414"/>
              <a:ext cx="113422" cy="205286"/>
            </a:xfrm>
            <a:custGeom>
              <a:rect b="b" l="l" r="r" t="t"/>
              <a:pathLst>
                <a:path extrusionOk="0" h="2970" w="1641">
                  <a:moveTo>
                    <a:pt x="72" y="1"/>
                  </a:moveTo>
                  <a:cubicBezTo>
                    <a:pt x="40" y="1"/>
                    <a:pt x="0" y="33"/>
                    <a:pt x="0" y="65"/>
                  </a:cubicBezTo>
                  <a:cubicBezTo>
                    <a:pt x="72" y="2337"/>
                    <a:pt x="1536" y="2937"/>
                    <a:pt x="1568" y="2937"/>
                  </a:cubicBezTo>
                  <a:lnTo>
                    <a:pt x="1568" y="2969"/>
                  </a:lnTo>
                  <a:cubicBezTo>
                    <a:pt x="1600" y="2969"/>
                    <a:pt x="1640" y="2937"/>
                    <a:pt x="1640" y="2897"/>
                  </a:cubicBezTo>
                  <a:cubicBezTo>
                    <a:pt x="1640" y="2897"/>
                    <a:pt x="1640" y="2833"/>
                    <a:pt x="1600" y="2833"/>
                  </a:cubicBezTo>
                  <a:cubicBezTo>
                    <a:pt x="1600" y="2833"/>
                    <a:pt x="168" y="2233"/>
                    <a:pt x="136" y="65"/>
                  </a:cubicBezTo>
                  <a:cubicBezTo>
                    <a:pt x="136" y="1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7aa0a3fdb9_0_135"/>
            <p:cNvSpPr/>
            <p:nvPr/>
          </p:nvSpPr>
          <p:spPr>
            <a:xfrm>
              <a:off x="5451975" y="3937074"/>
              <a:ext cx="18316" cy="159322"/>
            </a:xfrm>
            <a:custGeom>
              <a:rect b="b" l="l" r="r" t="t"/>
              <a:pathLst>
                <a:path extrusionOk="0" h="2305" w="265">
                  <a:moveTo>
                    <a:pt x="232" y="0"/>
                  </a:moveTo>
                  <a:cubicBezTo>
                    <a:pt x="200" y="0"/>
                    <a:pt x="168" y="0"/>
                    <a:pt x="168" y="32"/>
                  </a:cubicBezTo>
                  <a:cubicBezTo>
                    <a:pt x="64" y="1169"/>
                    <a:pt x="0" y="2233"/>
                    <a:pt x="0" y="2233"/>
                  </a:cubicBezTo>
                  <a:cubicBezTo>
                    <a:pt x="0" y="2273"/>
                    <a:pt x="0" y="2305"/>
                    <a:pt x="64" y="2305"/>
                  </a:cubicBezTo>
                  <a:cubicBezTo>
                    <a:pt x="96" y="2305"/>
                    <a:pt x="96" y="2273"/>
                    <a:pt x="136" y="2233"/>
                  </a:cubicBezTo>
                  <a:cubicBezTo>
                    <a:pt x="136" y="2233"/>
                    <a:pt x="200" y="1169"/>
                    <a:pt x="264" y="72"/>
                  </a:cubicBezTo>
                  <a:cubicBezTo>
                    <a:pt x="264" y="32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7aa0a3fdb9_0_135"/>
            <p:cNvSpPr/>
            <p:nvPr/>
          </p:nvSpPr>
          <p:spPr>
            <a:xfrm>
              <a:off x="5465798" y="3662818"/>
              <a:ext cx="18316" cy="226230"/>
            </a:xfrm>
            <a:custGeom>
              <a:rect b="b" l="l" r="r" t="t"/>
              <a:pathLst>
                <a:path extrusionOk="0" h="3273" w="265">
                  <a:moveTo>
                    <a:pt x="200" y="0"/>
                  </a:moveTo>
                  <a:cubicBezTo>
                    <a:pt x="168" y="0"/>
                    <a:pt x="136" y="40"/>
                    <a:pt x="136" y="72"/>
                  </a:cubicBezTo>
                  <a:cubicBezTo>
                    <a:pt x="136" y="72"/>
                    <a:pt x="136" y="736"/>
                    <a:pt x="96" y="1472"/>
                  </a:cubicBezTo>
                  <a:cubicBezTo>
                    <a:pt x="96" y="1736"/>
                    <a:pt x="64" y="2504"/>
                    <a:pt x="0" y="3200"/>
                  </a:cubicBezTo>
                  <a:cubicBezTo>
                    <a:pt x="0" y="3240"/>
                    <a:pt x="32" y="3272"/>
                    <a:pt x="64" y="3272"/>
                  </a:cubicBezTo>
                  <a:cubicBezTo>
                    <a:pt x="96" y="3272"/>
                    <a:pt x="136" y="3240"/>
                    <a:pt x="136" y="3200"/>
                  </a:cubicBezTo>
                  <a:cubicBezTo>
                    <a:pt x="168" y="2472"/>
                    <a:pt x="232" y="1736"/>
                    <a:pt x="232" y="1472"/>
                  </a:cubicBezTo>
                  <a:cubicBezTo>
                    <a:pt x="264" y="736"/>
                    <a:pt x="264" y="72"/>
                    <a:pt x="264" y="72"/>
                  </a:cubicBezTo>
                  <a:cubicBezTo>
                    <a:pt x="264" y="40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7aa0a3fdb9_0_135"/>
            <p:cNvSpPr/>
            <p:nvPr/>
          </p:nvSpPr>
          <p:spPr>
            <a:xfrm>
              <a:off x="4947080" y="3905004"/>
              <a:ext cx="7257" cy="179781"/>
            </a:xfrm>
            <a:custGeom>
              <a:rect b="b" l="l" r="r" t="t"/>
              <a:pathLst>
                <a:path extrusionOk="0" h="2601" w="105">
                  <a:moveTo>
                    <a:pt x="41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601"/>
                  </a:lnTo>
                  <a:lnTo>
                    <a:pt x="105" y="2601"/>
                  </a:lnTo>
                  <a:lnTo>
                    <a:pt x="105" y="32"/>
                  </a:lnTo>
                  <a:cubicBezTo>
                    <a:pt x="105" y="0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7aa0a3fdb9_0_135"/>
            <p:cNvSpPr/>
            <p:nvPr/>
          </p:nvSpPr>
          <p:spPr>
            <a:xfrm>
              <a:off x="4944868" y="3658394"/>
              <a:ext cx="9469" cy="189181"/>
            </a:xfrm>
            <a:custGeom>
              <a:rect b="b" l="l" r="r" t="t"/>
              <a:pathLst>
                <a:path extrusionOk="0" h="2737" w="137">
                  <a:moveTo>
                    <a:pt x="1" y="0"/>
                  </a:moveTo>
                  <a:lnTo>
                    <a:pt x="1" y="2664"/>
                  </a:lnTo>
                  <a:cubicBezTo>
                    <a:pt x="1" y="2704"/>
                    <a:pt x="33" y="2736"/>
                    <a:pt x="73" y="2736"/>
                  </a:cubicBezTo>
                  <a:cubicBezTo>
                    <a:pt x="105" y="2736"/>
                    <a:pt x="137" y="2704"/>
                    <a:pt x="137" y="266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7aa0a3fdb9_0_135"/>
            <p:cNvSpPr/>
            <p:nvPr/>
          </p:nvSpPr>
          <p:spPr>
            <a:xfrm>
              <a:off x="5631678" y="3183975"/>
              <a:ext cx="99045" cy="167340"/>
            </a:xfrm>
            <a:custGeom>
              <a:rect b="b" l="l" r="r" t="t"/>
              <a:pathLst>
                <a:path extrusionOk="0" h="2421" w="1433">
                  <a:moveTo>
                    <a:pt x="1433" y="0"/>
                  </a:moveTo>
                  <a:lnTo>
                    <a:pt x="0" y="296"/>
                  </a:lnTo>
                  <a:cubicBezTo>
                    <a:pt x="64" y="968"/>
                    <a:pt x="64" y="1432"/>
                    <a:pt x="64" y="1728"/>
                  </a:cubicBezTo>
                  <a:cubicBezTo>
                    <a:pt x="96" y="1896"/>
                    <a:pt x="96" y="2064"/>
                    <a:pt x="96" y="2264"/>
                  </a:cubicBezTo>
                  <a:cubicBezTo>
                    <a:pt x="96" y="2359"/>
                    <a:pt x="193" y="2420"/>
                    <a:pt x="283" y="2420"/>
                  </a:cubicBezTo>
                  <a:cubicBezTo>
                    <a:pt x="353" y="2420"/>
                    <a:pt x="419" y="2383"/>
                    <a:pt x="433" y="2296"/>
                  </a:cubicBezTo>
                  <a:lnTo>
                    <a:pt x="433" y="2264"/>
                  </a:lnTo>
                  <a:cubicBezTo>
                    <a:pt x="454" y="2357"/>
                    <a:pt x="539" y="2371"/>
                    <a:pt x="601" y="2371"/>
                  </a:cubicBezTo>
                  <a:cubicBezTo>
                    <a:pt x="630" y="2371"/>
                    <a:pt x="654" y="2368"/>
                    <a:pt x="665" y="2368"/>
                  </a:cubicBezTo>
                  <a:cubicBezTo>
                    <a:pt x="737" y="2328"/>
                    <a:pt x="769" y="2264"/>
                    <a:pt x="769" y="2264"/>
                  </a:cubicBezTo>
                  <a:cubicBezTo>
                    <a:pt x="769" y="2264"/>
                    <a:pt x="791" y="2337"/>
                    <a:pt x="879" y="2337"/>
                  </a:cubicBezTo>
                  <a:cubicBezTo>
                    <a:pt x="895" y="2337"/>
                    <a:pt x="915" y="2335"/>
                    <a:pt x="937" y="2328"/>
                  </a:cubicBezTo>
                  <a:cubicBezTo>
                    <a:pt x="1033" y="2328"/>
                    <a:pt x="1065" y="2296"/>
                    <a:pt x="1097" y="2200"/>
                  </a:cubicBezTo>
                  <a:cubicBezTo>
                    <a:pt x="1097" y="2200"/>
                    <a:pt x="1109" y="2203"/>
                    <a:pt x="1129" y="2203"/>
                  </a:cubicBezTo>
                  <a:cubicBezTo>
                    <a:pt x="1179" y="2203"/>
                    <a:pt x="1273" y="2186"/>
                    <a:pt x="1297" y="2064"/>
                  </a:cubicBezTo>
                  <a:cubicBezTo>
                    <a:pt x="1297" y="1968"/>
                    <a:pt x="1401" y="1200"/>
                    <a:pt x="1433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7aa0a3fdb9_0_135"/>
            <p:cNvSpPr/>
            <p:nvPr/>
          </p:nvSpPr>
          <p:spPr>
            <a:xfrm>
              <a:off x="5705218" y="3289586"/>
              <a:ext cx="9469" cy="50941"/>
            </a:xfrm>
            <a:custGeom>
              <a:rect b="b" l="l" r="r" t="t"/>
              <a:pathLst>
                <a:path extrusionOk="0" h="737" w="137">
                  <a:moveTo>
                    <a:pt x="33" y="0"/>
                  </a:moveTo>
                  <a:cubicBezTo>
                    <a:pt x="1" y="0"/>
                    <a:pt x="1" y="40"/>
                    <a:pt x="1" y="72"/>
                  </a:cubicBezTo>
                  <a:cubicBezTo>
                    <a:pt x="33" y="368"/>
                    <a:pt x="1" y="672"/>
                    <a:pt x="1" y="672"/>
                  </a:cubicBezTo>
                  <a:cubicBezTo>
                    <a:pt x="1" y="704"/>
                    <a:pt x="33" y="736"/>
                    <a:pt x="33" y="736"/>
                  </a:cubicBezTo>
                  <a:lnTo>
                    <a:pt x="73" y="736"/>
                  </a:lnTo>
                  <a:cubicBezTo>
                    <a:pt x="73" y="736"/>
                    <a:pt x="105" y="704"/>
                    <a:pt x="105" y="672"/>
                  </a:cubicBezTo>
                  <a:cubicBezTo>
                    <a:pt x="105" y="672"/>
                    <a:pt x="137" y="368"/>
                    <a:pt x="105" y="72"/>
                  </a:cubicBezTo>
                  <a:cubicBezTo>
                    <a:pt x="105" y="40"/>
                    <a:pt x="73" y="0"/>
                    <a:pt x="3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7aa0a3fdb9_0_135"/>
            <p:cNvSpPr/>
            <p:nvPr/>
          </p:nvSpPr>
          <p:spPr>
            <a:xfrm>
              <a:off x="5679783" y="3289586"/>
              <a:ext cx="9469" cy="55365"/>
            </a:xfrm>
            <a:custGeom>
              <a:rect b="b" l="l" r="r" t="t"/>
              <a:pathLst>
                <a:path extrusionOk="0" h="801" w="137">
                  <a:moveTo>
                    <a:pt x="73" y="0"/>
                  </a:moveTo>
                  <a:cubicBezTo>
                    <a:pt x="41" y="0"/>
                    <a:pt x="1" y="40"/>
                    <a:pt x="1" y="40"/>
                  </a:cubicBezTo>
                  <a:cubicBezTo>
                    <a:pt x="41" y="336"/>
                    <a:pt x="1" y="736"/>
                    <a:pt x="1" y="736"/>
                  </a:cubicBezTo>
                  <a:cubicBezTo>
                    <a:pt x="1" y="768"/>
                    <a:pt x="41" y="800"/>
                    <a:pt x="73" y="800"/>
                  </a:cubicBezTo>
                  <a:cubicBezTo>
                    <a:pt x="105" y="800"/>
                    <a:pt x="105" y="768"/>
                    <a:pt x="105" y="768"/>
                  </a:cubicBezTo>
                  <a:cubicBezTo>
                    <a:pt x="105" y="736"/>
                    <a:pt x="137" y="336"/>
                    <a:pt x="105" y="40"/>
                  </a:cubicBezTo>
                  <a:cubicBezTo>
                    <a:pt x="105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7aa0a3fdb9_0_135"/>
            <p:cNvSpPr/>
            <p:nvPr/>
          </p:nvSpPr>
          <p:spPr>
            <a:xfrm>
              <a:off x="5657113" y="3292351"/>
              <a:ext cx="8916" cy="55365"/>
            </a:xfrm>
            <a:custGeom>
              <a:rect b="b" l="l" r="r" t="t"/>
              <a:pathLst>
                <a:path extrusionOk="0" h="801" w="129">
                  <a:moveTo>
                    <a:pt x="65" y="0"/>
                  </a:moveTo>
                  <a:cubicBezTo>
                    <a:pt x="33" y="0"/>
                    <a:pt x="1" y="0"/>
                    <a:pt x="33" y="32"/>
                  </a:cubicBezTo>
                  <a:lnTo>
                    <a:pt x="33" y="728"/>
                  </a:lnTo>
                  <a:cubicBezTo>
                    <a:pt x="33" y="760"/>
                    <a:pt x="33" y="800"/>
                    <a:pt x="65" y="800"/>
                  </a:cubicBezTo>
                  <a:cubicBezTo>
                    <a:pt x="97" y="800"/>
                    <a:pt x="129" y="760"/>
                    <a:pt x="129" y="728"/>
                  </a:cubicBezTo>
                  <a:lnTo>
                    <a:pt x="129" y="32"/>
                  </a:lnTo>
                  <a:cubicBezTo>
                    <a:pt x="97" y="0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7aa0a3fdb9_0_135"/>
            <p:cNvSpPr/>
            <p:nvPr/>
          </p:nvSpPr>
          <p:spPr>
            <a:xfrm>
              <a:off x="4461053" y="1843037"/>
              <a:ext cx="1320559" cy="1396362"/>
            </a:xfrm>
            <a:custGeom>
              <a:rect b="b" l="l" r="r" t="t"/>
              <a:pathLst>
                <a:path extrusionOk="0" h="20202" w="19106">
                  <a:moveTo>
                    <a:pt x="1169" y="0"/>
                  </a:moveTo>
                  <a:cubicBezTo>
                    <a:pt x="505" y="1264"/>
                    <a:pt x="1" y="1800"/>
                    <a:pt x="1" y="1800"/>
                  </a:cubicBezTo>
                  <a:cubicBezTo>
                    <a:pt x="569" y="2168"/>
                    <a:pt x="6969" y="8401"/>
                    <a:pt x="7033" y="8497"/>
                  </a:cubicBezTo>
                  <a:cubicBezTo>
                    <a:pt x="7105" y="8633"/>
                    <a:pt x="7033" y="17169"/>
                    <a:pt x="7169" y="17297"/>
                  </a:cubicBezTo>
                  <a:cubicBezTo>
                    <a:pt x="7270" y="17367"/>
                    <a:pt x="14872" y="17834"/>
                    <a:pt x="15375" y="17834"/>
                  </a:cubicBezTo>
                  <a:cubicBezTo>
                    <a:pt x="15392" y="17834"/>
                    <a:pt x="15400" y="17834"/>
                    <a:pt x="15401" y="17833"/>
                  </a:cubicBezTo>
                  <a:cubicBezTo>
                    <a:pt x="15473" y="17801"/>
                    <a:pt x="15433" y="14833"/>
                    <a:pt x="15473" y="13801"/>
                  </a:cubicBezTo>
                  <a:cubicBezTo>
                    <a:pt x="15537" y="13801"/>
                    <a:pt x="16401" y="15329"/>
                    <a:pt x="16401" y="15329"/>
                  </a:cubicBezTo>
                  <a:lnTo>
                    <a:pt x="16769" y="20201"/>
                  </a:lnTo>
                  <a:lnTo>
                    <a:pt x="18674" y="20201"/>
                  </a:lnTo>
                  <a:cubicBezTo>
                    <a:pt x="18674" y="20201"/>
                    <a:pt x="19106" y="16201"/>
                    <a:pt x="18906" y="14633"/>
                  </a:cubicBezTo>
                  <a:cubicBezTo>
                    <a:pt x="18634" y="12497"/>
                    <a:pt x="17073" y="7800"/>
                    <a:pt x="15673" y="6696"/>
                  </a:cubicBezTo>
                  <a:cubicBezTo>
                    <a:pt x="15033" y="6168"/>
                    <a:pt x="14169" y="5832"/>
                    <a:pt x="13401" y="5568"/>
                  </a:cubicBezTo>
                  <a:cubicBezTo>
                    <a:pt x="12473" y="5264"/>
                    <a:pt x="11769" y="5368"/>
                    <a:pt x="10873" y="5200"/>
                  </a:cubicBezTo>
                  <a:cubicBezTo>
                    <a:pt x="10537" y="5128"/>
                    <a:pt x="2105" y="528"/>
                    <a:pt x="1169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7aa0a3fdb9_0_135"/>
            <p:cNvSpPr/>
            <p:nvPr/>
          </p:nvSpPr>
          <p:spPr>
            <a:xfrm>
              <a:off x="5613431" y="3208858"/>
              <a:ext cx="147151" cy="11681"/>
            </a:xfrm>
            <a:custGeom>
              <a:rect b="b" l="l" r="r" t="t"/>
              <a:pathLst>
                <a:path extrusionOk="0" h="169" w="2129">
                  <a:moveTo>
                    <a:pt x="1343" y="1"/>
                  </a:moveTo>
                  <a:cubicBezTo>
                    <a:pt x="692" y="1"/>
                    <a:pt x="64" y="72"/>
                    <a:pt x="64" y="72"/>
                  </a:cubicBezTo>
                  <a:cubicBezTo>
                    <a:pt x="32" y="72"/>
                    <a:pt x="0" y="104"/>
                    <a:pt x="0" y="104"/>
                  </a:cubicBezTo>
                  <a:cubicBezTo>
                    <a:pt x="0" y="136"/>
                    <a:pt x="32" y="168"/>
                    <a:pt x="64" y="168"/>
                  </a:cubicBezTo>
                  <a:cubicBezTo>
                    <a:pt x="64" y="168"/>
                    <a:pt x="699" y="100"/>
                    <a:pt x="1353" y="100"/>
                  </a:cubicBezTo>
                  <a:cubicBezTo>
                    <a:pt x="1598" y="100"/>
                    <a:pt x="1846" y="110"/>
                    <a:pt x="2065" y="136"/>
                  </a:cubicBezTo>
                  <a:cubicBezTo>
                    <a:pt x="2074" y="145"/>
                    <a:pt x="2081" y="149"/>
                    <a:pt x="2085" y="149"/>
                  </a:cubicBezTo>
                  <a:cubicBezTo>
                    <a:pt x="2097" y="149"/>
                    <a:pt x="2097" y="127"/>
                    <a:pt x="2097" y="104"/>
                  </a:cubicBezTo>
                  <a:cubicBezTo>
                    <a:pt x="2129" y="72"/>
                    <a:pt x="2097" y="72"/>
                    <a:pt x="2065" y="40"/>
                  </a:cubicBezTo>
                  <a:cubicBezTo>
                    <a:pt x="1843" y="11"/>
                    <a:pt x="1591" y="1"/>
                    <a:pt x="134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7aa0a3fdb9_0_135"/>
            <p:cNvSpPr/>
            <p:nvPr/>
          </p:nvSpPr>
          <p:spPr>
            <a:xfrm>
              <a:off x="5521092" y="2527018"/>
              <a:ext cx="18316" cy="345669"/>
            </a:xfrm>
            <a:custGeom>
              <a:rect b="b" l="l" r="r" t="t"/>
              <a:pathLst>
                <a:path extrusionOk="0" h="5001" w="265">
                  <a:moveTo>
                    <a:pt x="64" y="1"/>
                  </a:moveTo>
                  <a:cubicBezTo>
                    <a:pt x="32" y="1"/>
                    <a:pt x="0" y="33"/>
                    <a:pt x="0" y="73"/>
                  </a:cubicBezTo>
                  <a:lnTo>
                    <a:pt x="136" y="4937"/>
                  </a:lnTo>
                  <a:cubicBezTo>
                    <a:pt x="136" y="4969"/>
                    <a:pt x="168" y="5001"/>
                    <a:pt x="200" y="5001"/>
                  </a:cubicBezTo>
                  <a:cubicBezTo>
                    <a:pt x="232" y="5001"/>
                    <a:pt x="264" y="4969"/>
                    <a:pt x="232" y="4937"/>
                  </a:cubicBezTo>
                  <a:lnTo>
                    <a:pt x="136" y="73"/>
                  </a:lnTo>
                  <a:cubicBezTo>
                    <a:pt x="13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7aa0a3fdb9_0_135"/>
            <p:cNvSpPr/>
            <p:nvPr/>
          </p:nvSpPr>
          <p:spPr>
            <a:xfrm>
              <a:off x="4474876" y="1851884"/>
              <a:ext cx="92410" cy="131674"/>
            </a:xfrm>
            <a:custGeom>
              <a:rect b="b" l="l" r="r" t="t"/>
              <a:pathLst>
                <a:path extrusionOk="0" h="1905" w="1337">
                  <a:moveTo>
                    <a:pt x="1305" y="0"/>
                  </a:moveTo>
                  <a:cubicBezTo>
                    <a:pt x="1273" y="0"/>
                    <a:pt x="1233" y="0"/>
                    <a:pt x="1233" y="40"/>
                  </a:cubicBezTo>
                  <a:cubicBezTo>
                    <a:pt x="1233" y="40"/>
                    <a:pt x="601" y="1240"/>
                    <a:pt x="33" y="1840"/>
                  </a:cubicBezTo>
                  <a:cubicBezTo>
                    <a:pt x="1" y="1840"/>
                    <a:pt x="1" y="1872"/>
                    <a:pt x="33" y="1904"/>
                  </a:cubicBezTo>
                  <a:lnTo>
                    <a:pt x="105" y="1904"/>
                  </a:lnTo>
                  <a:cubicBezTo>
                    <a:pt x="673" y="1304"/>
                    <a:pt x="1305" y="104"/>
                    <a:pt x="1305" y="72"/>
                  </a:cubicBezTo>
                  <a:cubicBezTo>
                    <a:pt x="1337" y="72"/>
                    <a:pt x="1305" y="40"/>
                    <a:pt x="13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7aa0a3fdb9_0_135"/>
            <p:cNvSpPr/>
            <p:nvPr/>
          </p:nvSpPr>
          <p:spPr>
            <a:xfrm>
              <a:off x="5737841" y="3216046"/>
              <a:ext cx="69" cy="23293"/>
            </a:xfrm>
            <a:custGeom>
              <a:rect b="b" l="l" r="r" t="t"/>
              <a:pathLst>
                <a:path extrusionOk="0" h="337" w="1">
                  <a:moveTo>
                    <a:pt x="1" y="0"/>
                  </a:moveTo>
                  <a:lnTo>
                    <a:pt x="1" y="336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7aa0a3fdb9_0_135"/>
            <p:cNvSpPr/>
            <p:nvPr/>
          </p:nvSpPr>
          <p:spPr>
            <a:xfrm>
              <a:off x="5195968" y="2188622"/>
              <a:ext cx="170928" cy="52255"/>
            </a:xfrm>
            <a:custGeom>
              <a:rect b="b" l="l" r="r" t="t"/>
              <a:pathLst>
                <a:path extrusionOk="0" h="756" w="2473">
                  <a:moveTo>
                    <a:pt x="0" y="0"/>
                  </a:moveTo>
                  <a:lnTo>
                    <a:pt x="0" y="400"/>
                  </a:lnTo>
                  <a:cubicBezTo>
                    <a:pt x="0" y="400"/>
                    <a:pt x="807" y="755"/>
                    <a:pt x="1781" y="755"/>
                  </a:cubicBezTo>
                  <a:cubicBezTo>
                    <a:pt x="1995" y="755"/>
                    <a:pt x="2217" y="738"/>
                    <a:pt x="2440" y="696"/>
                  </a:cubicBezTo>
                  <a:lnTo>
                    <a:pt x="2472" y="296"/>
                  </a:lnTo>
                  <a:lnTo>
                    <a:pt x="2472" y="296"/>
                  </a:lnTo>
                  <a:cubicBezTo>
                    <a:pt x="2250" y="338"/>
                    <a:pt x="2028" y="355"/>
                    <a:pt x="1813" y="355"/>
                  </a:cubicBezTo>
                  <a:cubicBezTo>
                    <a:pt x="834" y="3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7aa0a3fdb9_0_135"/>
            <p:cNvSpPr/>
            <p:nvPr/>
          </p:nvSpPr>
          <p:spPr>
            <a:xfrm>
              <a:off x="5258449" y="2236727"/>
              <a:ext cx="18316" cy="117850"/>
            </a:xfrm>
            <a:custGeom>
              <a:rect b="b" l="l" r="r" t="t"/>
              <a:pathLst>
                <a:path extrusionOk="0" h="1705" w="265">
                  <a:moveTo>
                    <a:pt x="200" y="0"/>
                  </a:moveTo>
                  <a:cubicBezTo>
                    <a:pt x="168" y="0"/>
                    <a:pt x="136" y="0"/>
                    <a:pt x="136" y="32"/>
                  </a:cubicBezTo>
                  <a:lnTo>
                    <a:pt x="0" y="1632"/>
                  </a:lnTo>
                  <a:cubicBezTo>
                    <a:pt x="0" y="1672"/>
                    <a:pt x="32" y="1704"/>
                    <a:pt x="64" y="1704"/>
                  </a:cubicBezTo>
                  <a:cubicBezTo>
                    <a:pt x="96" y="1704"/>
                    <a:pt x="136" y="1704"/>
                    <a:pt x="136" y="1672"/>
                  </a:cubicBezTo>
                  <a:lnTo>
                    <a:pt x="264" y="72"/>
                  </a:lnTo>
                  <a:cubicBezTo>
                    <a:pt x="264" y="32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7aa0a3fdb9_0_135"/>
            <p:cNvSpPr/>
            <p:nvPr/>
          </p:nvSpPr>
          <p:spPr>
            <a:xfrm>
              <a:off x="5283884" y="2275985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68"/>
                    <a:pt x="32" y="200"/>
                    <a:pt x="96" y="200"/>
                  </a:cubicBezTo>
                  <a:cubicBezTo>
                    <a:pt x="128" y="200"/>
                    <a:pt x="200" y="168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7aa0a3fdb9_0_135"/>
            <p:cNvSpPr/>
            <p:nvPr/>
          </p:nvSpPr>
          <p:spPr>
            <a:xfrm>
              <a:off x="5281672" y="2319667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36"/>
                    <a:pt x="32" y="200"/>
                    <a:pt x="96" y="200"/>
                  </a:cubicBezTo>
                  <a:cubicBezTo>
                    <a:pt x="128" y="200"/>
                    <a:pt x="200" y="136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aa0a3fdb9_0_135"/>
            <p:cNvSpPr/>
            <p:nvPr/>
          </p:nvSpPr>
          <p:spPr>
            <a:xfrm>
              <a:off x="5191544" y="2182747"/>
              <a:ext cx="177563" cy="33592"/>
            </a:xfrm>
            <a:custGeom>
              <a:rect b="b" l="l" r="r" t="t"/>
              <a:pathLst>
                <a:path extrusionOk="0" h="486" w="2569">
                  <a:moveTo>
                    <a:pt x="72" y="0"/>
                  </a:moveTo>
                  <a:cubicBezTo>
                    <a:pt x="48" y="0"/>
                    <a:pt x="32" y="25"/>
                    <a:pt x="32" y="53"/>
                  </a:cubicBezTo>
                  <a:cubicBezTo>
                    <a:pt x="0" y="85"/>
                    <a:pt x="32" y="117"/>
                    <a:pt x="64" y="117"/>
                  </a:cubicBezTo>
                  <a:cubicBezTo>
                    <a:pt x="104" y="149"/>
                    <a:pt x="864" y="485"/>
                    <a:pt x="1832" y="485"/>
                  </a:cubicBezTo>
                  <a:cubicBezTo>
                    <a:pt x="2032" y="485"/>
                    <a:pt x="2264" y="453"/>
                    <a:pt x="2504" y="413"/>
                  </a:cubicBezTo>
                  <a:cubicBezTo>
                    <a:pt x="2536" y="413"/>
                    <a:pt x="2568" y="381"/>
                    <a:pt x="2568" y="349"/>
                  </a:cubicBezTo>
                  <a:cubicBezTo>
                    <a:pt x="2568" y="317"/>
                    <a:pt x="2536" y="285"/>
                    <a:pt x="2504" y="285"/>
                  </a:cubicBezTo>
                  <a:cubicBezTo>
                    <a:pt x="2280" y="329"/>
                    <a:pt x="2055" y="346"/>
                    <a:pt x="1839" y="346"/>
                  </a:cubicBezTo>
                  <a:cubicBezTo>
                    <a:pt x="897" y="346"/>
                    <a:pt x="104" y="13"/>
                    <a:pt x="104" y="13"/>
                  </a:cubicBezTo>
                  <a:cubicBezTo>
                    <a:pt x="93" y="4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7aa0a3fdb9_0_135"/>
            <p:cNvSpPr/>
            <p:nvPr/>
          </p:nvSpPr>
          <p:spPr>
            <a:xfrm>
              <a:off x="5191544" y="2211292"/>
              <a:ext cx="175351" cy="34906"/>
            </a:xfrm>
            <a:custGeom>
              <a:rect b="b" l="l" r="r" t="t"/>
              <a:pathLst>
                <a:path extrusionOk="0" h="505" w="2537">
                  <a:moveTo>
                    <a:pt x="104" y="0"/>
                  </a:moveTo>
                  <a:cubicBezTo>
                    <a:pt x="64" y="0"/>
                    <a:pt x="32" y="0"/>
                    <a:pt x="32" y="40"/>
                  </a:cubicBezTo>
                  <a:cubicBezTo>
                    <a:pt x="0" y="72"/>
                    <a:pt x="32" y="104"/>
                    <a:pt x="64" y="136"/>
                  </a:cubicBezTo>
                  <a:cubicBezTo>
                    <a:pt x="104" y="136"/>
                    <a:pt x="832" y="504"/>
                    <a:pt x="1800" y="504"/>
                  </a:cubicBezTo>
                  <a:cubicBezTo>
                    <a:pt x="2000" y="504"/>
                    <a:pt x="2232" y="472"/>
                    <a:pt x="2464" y="440"/>
                  </a:cubicBezTo>
                  <a:cubicBezTo>
                    <a:pt x="2504" y="440"/>
                    <a:pt x="2536" y="400"/>
                    <a:pt x="2536" y="368"/>
                  </a:cubicBezTo>
                  <a:cubicBezTo>
                    <a:pt x="2536" y="336"/>
                    <a:pt x="2504" y="304"/>
                    <a:pt x="2464" y="304"/>
                  </a:cubicBezTo>
                  <a:cubicBezTo>
                    <a:pt x="2239" y="348"/>
                    <a:pt x="2015" y="366"/>
                    <a:pt x="1801" y="366"/>
                  </a:cubicBezTo>
                  <a:cubicBezTo>
                    <a:pt x="879" y="366"/>
                    <a:pt x="130" y="33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7aa0a3fdb9_0_135"/>
            <p:cNvSpPr/>
            <p:nvPr/>
          </p:nvSpPr>
          <p:spPr>
            <a:xfrm>
              <a:off x="4942656" y="2999226"/>
              <a:ext cx="596760" cy="46518"/>
            </a:xfrm>
            <a:custGeom>
              <a:rect b="b" l="l" r="r" t="t"/>
              <a:pathLst>
                <a:path extrusionOk="0" h="673" w="8634">
                  <a:moveTo>
                    <a:pt x="65" y="1"/>
                  </a:moveTo>
                  <a:cubicBezTo>
                    <a:pt x="33" y="1"/>
                    <a:pt x="33" y="41"/>
                    <a:pt x="1" y="73"/>
                  </a:cubicBezTo>
                  <a:cubicBezTo>
                    <a:pt x="1" y="105"/>
                    <a:pt x="33" y="137"/>
                    <a:pt x="65" y="137"/>
                  </a:cubicBezTo>
                  <a:lnTo>
                    <a:pt x="8569" y="673"/>
                  </a:lnTo>
                  <a:cubicBezTo>
                    <a:pt x="8601" y="673"/>
                    <a:pt x="8633" y="641"/>
                    <a:pt x="8633" y="601"/>
                  </a:cubicBezTo>
                  <a:cubicBezTo>
                    <a:pt x="8633" y="569"/>
                    <a:pt x="8601" y="537"/>
                    <a:pt x="8569" y="53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aa0a3fdb9_0_135"/>
            <p:cNvSpPr/>
            <p:nvPr/>
          </p:nvSpPr>
          <p:spPr>
            <a:xfrm>
              <a:off x="4944868" y="2349526"/>
              <a:ext cx="9469" cy="246689"/>
            </a:xfrm>
            <a:custGeom>
              <a:rect b="b" l="l" r="r" t="t"/>
              <a:pathLst>
                <a:path extrusionOk="0" h="3569" w="137">
                  <a:moveTo>
                    <a:pt x="73" y="0"/>
                  </a:moveTo>
                  <a:cubicBezTo>
                    <a:pt x="33" y="0"/>
                    <a:pt x="1" y="0"/>
                    <a:pt x="1" y="40"/>
                  </a:cubicBezTo>
                  <a:lnTo>
                    <a:pt x="1" y="3505"/>
                  </a:lnTo>
                  <a:cubicBezTo>
                    <a:pt x="1" y="3537"/>
                    <a:pt x="33" y="3569"/>
                    <a:pt x="73" y="3569"/>
                  </a:cubicBezTo>
                  <a:cubicBezTo>
                    <a:pt x="105" y="3569"/>
                    <a:pt x="137" y="3537"/>
                    <a:pt x="137" y="3505"/>
                  </a:cubicBezTo>
                  <a:lnTo>
                    <a:pt x="137" y="40"/>
                  </a:lnTo>
                  <a:cubicBezTo>
                    <a:pt x="137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7aa0a3fdb9_0_135"/>
            <p:cNvSpPr/>
            <p:nvPr/>
          </p:nvSpPr>
          <p:spPr>
            <a:xfrm>
              <a:off x="4490911" y="3641530"/>
              <a:ext cx="281516" cy="337098"/>
            </a:xfrm>
            <a:custGeom>
              <a:rect b="b" l="l" r="r" t="t"/>
              <a:pathLst>
                <a:path extrusionOk="0" h="4877" w="4073">
                  <a:moveTo>
                    <a:pt x="3337" y="0"/>
                  </a:moveTo>
                  <a:cubicBezTo>
                    <a:pt x="3283" y="0"/>
                    <a:pt x="3227" y="4"/>
                    <a:pt x="3169" y="12"/>
                  </a:cubicBezTo>
                  <a:cubicBezTo>
                    <a:pt x="2801" y="12"/>
                    <a:pt x="2041" y="612"/>
                    <a:pt x="1569" y="1076"/>
                  </a:cubicBezTo>
                  <a:cubicBezTo>
                    <a:pt x="1041" y="1676"/>
                    <a:pt x="505" y="2276"/>
                    <a:pt x="169" y="3012"/>
                  </a:cubicBezTo>
                  <a:lnTo>
                    <a:pt x="1" y="4877"/>
                  </a:lnTo>
                  <a:cubicBezTo>
                    <a:pt x="169" y="4813"/>
                    <a:pt x="305" y="4677"/>
                    <a:pt x="401" y="4549"/>
                  </a:cubicBezTo>
                  <a:cubicBezTo>
                    <a:pt x="1041" y="3676"/>
                    <a:pt x="1569" y="2948"/>
                    <a:pt x="2441" y="1980"/>
                  </a:cubicBezTo>
                  <a:cubicBezTo>
                    <a:pt x="2841" y="1548"/>
                    <a:pt x="3273" y="1276"/>
                    <a:pt x="3873" y="876"/>
                  </a:cubicBezTo>
                  <a:cubicBezTo>
                    <a:pt x="3969" y="844"/>
                    <a:pt x="4001" y="748"/>
                    <a:pt x="4041" y="644"/>
                  </a:cubicBezTo>
                  <a:cubicBezTo>
                    <a:pt x="4073" y="444"/>
                    <a:pt x="3969" y="212"/>
                    <a:pt x="3769" y="108"/>
                  </a:cubicBezTo>
                  <a:cubicBezTo>
                    <a:pt x="3643" y="36"/>
                    <a:pt x="3499" y="0"/>
                    <a:pt x="33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7aa0a3fdb9_0_135"/>
            <p:cNvSpPr/>
            <p:nvPr/>
          </p:nvSpPr>
          <p:spPr>
            <a:xfrm>
              <a:off x="4721484" y="3644295"/>
              <a:ext cx="34904" cy="16381"/>
            </a:xfrm>
            <a:custGeom>
              <a:rect b="b" l="l" r="r" t="t"/>
              <a:pathLst>
                <a:path extrusionOk="0" h="237" w="505">
                  <a:moveTo>
                    <a:pt x="384" y="0"/>
                  </a:moveTo>
                  <a:cubicBezTo>
                    <a:pt x="119" y="0"/>
                    <a:pt x="30" y="140"/>
                    <a:pt x="1" y="140"/>
                  </a:cubicBezTo>
                  <a:cubicBezTo>
                    <a:pt x="1" y="172"/>
                    <a:pt x="1" y="204"/>
                    <a:pt x="33" y="236"/>
                  </a:cubicBezTo>
                  <a:lnTo>
                    <a:pt x="65" y="236"/>
                  </a:lnTo>
                  <a:cubicBezTo>
                    <a:pt x="105" y="236"/>
                    <a:pt x="105" y="236"/>
                    <a:pt x="137" y="204"/>
                  </a:cubicBezTo>
                  <a:cubicBezTo>
                    <a:pt x="137" y="204"/>
                    <a:pt x="184" y="134"/>
                    <a:pt x="343" y="134"/>
                  </a:cubicBezTo>
                  <a:cubicBezTo>
                    <a:pt x="370" y="134"/>
                    <a:pt x="400" y="136"/>
                    <a:pt x="433" y="140"/>
                  </a:cubicBezTo>
                  <a:cubicBezTo>
                    <a:pt x="465" y="140"/>
                    <a:pt x="505" y="108"/>
                    <a:pt x="505" y="68"/>
                  </a:cubicBezTo>
                  <a:cubicBezTo>
                    <a:pt x="505" y="36"/>
                    <a:pt x="505" y="4"/>
                    <a:pt x="465" y="4"/>
                  </a:cubicBezTo>
                  <a:cubicBezTo>
                    <a:pt x="436" y="2"/>
                    <a:pt x="410" y="0"/>
                    <a:pt x="38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aa0a3fdb9_0_135"/>
            <p:cNvSpPr/>
            <p:nvPr/>
          </p:nvSpPr>
          <p:spPr>
            <a:xfrm>
              <a:off x="4733095" y="3661919"/>
              <a:ext cx="37116" cy="17556"/>
            </a:xfrm>
            <a:custGeom>
              <a:rect b="b" l="l" r="r" t="t"/>
              <a:pathLst>
                <a:path extrusionOk="0" h="254" w="537">
                  <a:moveTo>
                    <a:pt x="351" y="1"/>
                  </a:moveTo>
                  <a:cubicBezTo>
                    <a:pt x="134" y="1"/>
                    <a:pt x="33" y="149"/>
                    <a:pt x="33" y="149"/>
                  </a:cubicBezTo>
                  <a:cubicBezTo>
                    <a:pt x="1" y="181"/>
                    <a:pt x="33" y="213"/>
                    <a:pt x="65" y="213"/>
                  </a:cubicBezTo>
                  <a:cubicBezTo>
                    <a:pt x="65" y="253"/>
                    <a:pt x="65" y="253"/>
                    <a:pt x="97" y="253"/>
                  </a:cubicBezTo>
                  <a:lnTo>
                    <a:pt x="137" y="213"/>
                  </a:lnTo>
                  <a:cubicBezTo>
                    <a:pt x="137" y="213"/>
                    <a:pt x="213" y="112"/>
                    <a:pt x="393" y="112"/>
                  </a:cubicBezTo>
                  <a:cubicBezTo>
                    <a:pt x="415" y="112"/>
                    <a:pt x="439" y="114"/>
                    <a:pt x="465" y="117"/>
                  </a:cubicBezTo>
                  <a:cubicBezTo>
                    <a:pt x="497" y="117"/>
                    <a:pt x="537" y="117"/>
                    <a:pt x="537" y="85"/>
                  </a:cubicBezTo>
                  <a:cubicBezTo>
                    <a:pt x="537" y="53"/>
                    <a:pt x="497" y="13"/>
                    <a:pt x="465" y="13"/>
                  </a:cubicBezTo>
                  <a:cubicBezTo>
                    <a:pt x="424" y="4"/>
                    <a:pt x="386" y="1"/>
                    <a:pt x="3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7aa0a3fdb9_0_135"/>
            <p:cNvSpPr/>
            <p:nvPr/>
          </p:nvSpPr>
          <p:spPr>
            <a:xfrm>
              <a:off x="4288538" y="2980771"/>
              <a:ext cx="172586" cy="138516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7aa0a3fdb9_0_135"/>
            <p:cNvSpPr/>
            <p:nvPr/>
          </p:nvSpPr>
          <p:spPr>
            <a:xfrm>
              <a:off x="3836793" y="3002682"/>
              <a:ext cx="845514" cy="1360973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aa0a3fdb9_0_135"/>
            <p:cNvSpPr/>
            <p:nvPr/>
          </p:nvSpPr>
          <p:spPr>
            <a:xfrm>
              <a:off x="3461975" y="3752947"/>
              <a:ext cx="457834" cy="569065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7aa0a3fdb9_0_135"/>
            <p:cNvSpPr/>
            <p:nvPr/>
          </p:nvSpPr>
          <p:spPr>
            <a:xfrm>
              <a:off x="4180164" y="2994871"/>
              <a:ext cx="202998" cy="165888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7aa0a3fdb9_0_135"/>
            <p:cNvSpPr/>
            <p:nvPr/>
          </p:nvSpPr>
          <p:spPr>
            <a:xfrm>
              <a:off x="4548969" y="3001990"/>
              <a:ext cx="64210" cy="41541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7aa0a3fdb9_0_135"/>
            <p:cNvSpPr/>
            <p:nvPr/>
          </p:nvSpPr>
          <p:spPr>
            <a:xfrm>
              <a:off x="4587674" y="3066131"/>
              <a:ext cx="58128" cy="4762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7aa0a3fdb9_0_135"/>
            <p:cNvSpPr/>
            <p:nvPr/>
          </p:nvSpPr>
          <p:spPr>
            <a:xfrm>
              <a:off x="4560028" y="3057837"/>
              <a:ext cx="76375" cy="29376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7aa0a3fdb9_0_135"/>
            <p:cNvSpPr/>
            <p:nvPr/>
          </p:nvSpPr>
          <p:spPr>
            <a:xfrm>
              <a:off x="4601497" y="3068343"/>
              <a:ext cx="16657" cy="30482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7aa0a3fdb9_0_135"/>
            <p:cNvSpPr/>
            <p:nvPr/>
          </p:nvSpPr>
          <p:spPr>
            <a:xfrm>
              <a:off x="4387513" y="3934862"/>
              <a:ext cx="9469" cy="23507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7aa0a3fdb9_0_135"/>
            <p:cNvSpPr/>
            <p:nvPr/>
          </p:nvSpPr>
          <p:spPr>
            <a:xfrm>
              <a:off x="4020919" y="4058098"/>
              <a:ext cx="315798" cy="220216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7aa0a3fdb9_0_135"/>
            <p:cNvSpPr/>
            <p:nvPr/>
          </p:nvSpPr>
          <p:spPr>
            <a:xfrm>
              <a:off x="3910333" y="3354280"/>
              <a:ext cx="341233" cy="654221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7aa0a3fdb9_0_135"/>
            <p:cNvSpPr/>
            <p:nvPr/>
          </p:nvSpPr>
          <p:spPr>
            <a:xfrm>
              <a:off x="3534823" y="3762346"/>
              <a:ext cx="274396" cy="433037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7aa0a3fdb9_0_135"/>
            <p:cNvSpPr/>
            <p:nvPr/>
          </p:nvSpPr>
          <p:spPr>
            <a:xfrm>
              <a:off x="3855040" y="4042339"/>
              <a:ext cx="41540" cy="139208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7aa0a3fdb9_0_135"/>
            <p:cNvSpPr/>
            <p:nvPr/>
          </p:nvSpPr>
          <p:spPr>
            <a:xfrm>
              <a:off x="4433406" y="4326341"/>
              <a:ext cx="21081" cy="37117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7aa0a3fdb9_0_135"/>
            <p:cNvSpPr/>
            <p:nvPr/>
          </p:nvSpPr>
          <p:spPr>
            <a:xfrm>
              <a:off x="4454418" y="4326341"/>
              <a:ext cx="20528" cy="37117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7aa0a3fdb9_0_135"/>
            <p:cNvSpPr/>
            <p:nvPr/>
          </p:nvSpPr>
          <p:spPr>
            <a:xfrm>
              <a:off x="4350467" y="4327931"/>
              <a:ext cx="21081" cy="37740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7aa0a3fdb9_0_135"/>
            <p:cNvSpPr/>
            <p:nvPr/>
          </p:nvSpPr>
          <p:spPr>
            <a:xfrm>
              <a:off x="4371478" y="4327931"/>
              <a:ext cx="22740" cy="37740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7aa0a3fdb9_0_135"/>
            <p:cNvSpPr/>
            <p:nvPr/>
          </p:nvSpPr>
          <p:spPr>
            <a:xfrm>
              <a:off x="4214445" y="3750735"/>
              <a:ext cx="145492" cy="112873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7aa0a3fdb9_0_135"/>
            <p:cNvSpPr/>
            <p:nvPr/>
          </p:nvSpPr>
          <p:spPr>
            <a:xfrm>
              <a:off x="4320608" y="3649133"/>
              <a:ext cx="80798" cy="61309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7aa0a3fdb9_0_135"/>
            <p:cNvSpPr/>
            <p:nvPr/>
          </p:nvSpPr>
          <p:spPr>
            <a:xfrm>
              <a:off x="4407971" y="3079954"/>
              <a:ext cx="32693" cy="30551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7aa0a3fdb9_0_135"/>
            <p:cNvSpPr/>
            <p:nvPr/>
          </p:nvSpPr>
          <p:spPr>
            <a:xfrm>
              <a:off x="4466029" y="3057284"/>
              <a:ext cx="32140" cy="30344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7aa0a3fdb9_0_135"/>
            <p:cNvSpPr/>
            <p:nvPr/>
          </p:nvSpPr>
          <p:spPr>
            <a:xfrm>
              <a:off x="4290750" y="3036272"/>
              <a:ext cx="163739" cy="48730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15" name="Google Shape;315;g37aa0a3fdb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7aa0a3fdb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aa0a3fdb9_0_649"/>
          <p:cNvSpPr/>
          <p:nvPr/>
        </p:nvSpPr>
        <p:spPr>
          <a:xfrm rot="-3600001">
            <a:off x="5971474" y="1820055"/>
            <a:ext cx="5094333" cy="434410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7aa0a3fdb9_0_649"/>
          <p:cNvSpPr/>
          <p:nvPr/>
        </p:nvSpPr>
        <p:spPr>
          <a:xfrm rot="-3600003">
            <a:off x="803271" y="1516859"/>
            <a:ext cx="5125008" cy="5064461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7aa0a3fdb9_0_64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Descripci</a:t>
            </a:r>
            <a:r>
              <a:rPr lang="es-MX"/>
              <a:t>ón del Proyecto</a:t>
            </a:r>
            <a:endParaRPr/>
          </a:p>
        </p:txBody>
      </p:sp>
      <p:sp>
        <p:nvSpPr>
          <p:cNvPr id="324" name="Google Shape;324;g37aa0a3fdb9_0_649"/>
          <p:cNvSpPr txBox="1"/>
          <p:nvPr/>
        </p:nvSpPr>
        <p:spPr>
          <a:xfrm>
            <a:off x="1980217" y="1765853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o dolor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g37aa0a3fdb9_0_649"/>
          <p:cNvSpPr txBox="1"/>
          <p:nvPr/>
        </p:nvSpPr>
        <p:spPr>
          <a:xfrm>
            <a:off x="7368450" y="1620348"/>
            <a:ext cx="2300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Propuesta de Solución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6" name="Google Shape;326;g37aa0a3fdb9_0_649"/>
          <p:cNvSpPr txBox="1"/>
          <p:nvPr/>
        </p:nvSpPr>
        <p:spPr>
          <a:xfrm>
            <a:off x="1148775" y="2300775"/>
            <a:ext cx="39633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Actualmente, la información y comunidades sobre mascotas están dispersas en múltiples grupos y redes sociales, sin existir una aplicación única que concentre en un solo lugar servicios, apoyo y comunicación para dueños de mascotas.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37aa0a3fdb9_0_649"/>
          <p:cNvSpPr txBox="1"/>
          <p:nvPr/>
        </p:nvSpPr>
        <p:spPr>
          <a:xfrm>
            <a:off x="6785400" y="2642775"/>
            <a:ext cx="3963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 en desarrollar una aplicación móvil que centralice en una sola plataforma la conexión entre dueños de mascotas, integrando servicios como búsqueda de tiendas y veterinarias, comunicación entre usuarios y difusión de mascotas perdidas o encontradas.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37aa0a3fdb9_0_649"/>
          <p:cNvSpPr/>
          <p:nvPr/>
        </p:nvSpPr>
        <p:spPr>
          <a:xfrm>
            <a:off x="5762265" y="3435019"/>
            <a:ext cx="328333" cy="498502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37aa0a3fdb9_0_649"/>
          <p:cNvGrpSpPr/>
          <p:nvPr/>
        </p:nvGrpSpPr>
        <p:grpSpPr>
          <a:xfrm>
            <a:off x="8278124" y="5349464"/>
            <a:ext cx="828932" cy="966038"/>
            <a:chOff x="-1766760" y="3573325"/>
            <a:chExt cx="621714" cy="724546"/>
          </a:xfrm>
        </p:grpSpPr>
        <p:sp>
          <p:nvSpPr>
            <p:cNvPr id="330" name="Google Shape;330;g37aa0a3fdb9_0_649"/>
            <p:cNvSpPr/>
            <p:nvPr/>
          </p:nvSpPr>
          <p:spPr>
            <a:xfrm>
              <a:off x="-1667288" y="3584129"/>
              <a:ext cx="191500" cy="183257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7aa0a3fdb9_0_649"/>
            <p:cNvSpPr/>
            <p:nvPr/>
          </p:nvSpPr>
          <p:spPr>
            <a:xfrm>
              <a:off x="-1693856" y="3944485"/>
              <a:ext cx="204784" cy="25199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7aa0a3fdb9_0_649"/>
            <p:cNvSpPr/>
            <p:nvPr/>
          </p:nvSpPr>
          <p:spPr>
            <a:xfrm>
              <a:off x="-1755396" y="3858217"/>
              <a:ext cx="116276" cy="133082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7aa0a3fdb9_0_649"/>
            <p:cNvSpPr/>
            <p:nvPr/>
          </p:nvSpPr>
          <p:spPr>
            <a:xfrm>
              <a:off x="-1593984" y="4103977"/>
              <a:ext cx="104913" cy="9250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7aa0a3fdb9_0_649"/>
            <p:cNvSpPr/>
            <p:nvPr/>
          </p:nvSpPr>
          <p:spPr>
            <a:xfrm>
              <a:off x="-1583660" y="4051240"/>
              <a:ext cx="352030" cy="23631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7aa0a3fdb9_0_649"/>
            <p:cNvSpPr/>
            <p:nvPr/>
          </p:nvSpPr>
          <p:spPr>
            <a:xfrm>
              <a:off x="-1339500" y="3584129"/>
              <a:ext cx="191980" cy="183257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7aa0a3fdb9_0_649"/>
            <p:cNvSpPr/>
            <p:nvPr/>
          </p:nvSpPr>
          <p:spPr>
            <a:xfrm>
              <a:off x="-1339500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7aa0a3fdb9_0_649"/>
            <p:cNvSpPr/>
            <p:nvPr/>
          </p:nvSpPr>
          <p:spPr>
            <a:xfrm>
              <a:off x="-1630956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7aa0a3fdb9_0_649"/>
            <p:cNvSpPr/>
            <p:nvPr/>
          </p:nvSpPr>
          <p:spPr>
            <a:xfrm>
              <a:off x="-1313892" y="3627423"/>
              <a:ext cx="101472" cy="113395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7aa0a3fdb9_0_649"/>
            <p:cNvSpPr/>
            <p:nvPr/>
          </p:nvSpPr>
          <p:spPr>
            <a:xfrm>
              <a:off x="-1602786" y="3627423"/>
              <a:ext cx="101872" cy="113395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7aa0a3fdb9_0_649"/>
            <p:cNvSpPr/>
            <p:nvPr/>
          </p:nvSpPr>
          <p:spPr>
            <a:xfrm>
              <a:off x="-1524041" y="3999543"/>
              <a:ext cx="232793" cy="78825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7aa0a3fdb9_0_649"/>
            <p:cNvSpPr/>
            <p:nvPr/>
          </p:nvSpPr>
          <p:spPr>
            <a:xfrm>
              <a:off x="-1599345" y="3627423"/>
              <a:ext cx="98431" cy="113395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7aa0a3fdb9_0_649"/>
            <p:cNvSpPr/>
            <p:nvPr/>
          </p:nvSpPr>
          <p:spPr>
            <a:xfrm>
              <a:off x="-1313892" y="3627423"/>
              <a:ext cx="98511" cy="113395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7aa0a3fdb9_0_649"/>
            <p:cNvSpPr/>
            <p:nvPr/>
          </p:nvSpPr>
          <p:spPr>
            <a:xfrm>
              <a:off x="-1622073" y="3599414"/>
              <a:ext cx="428854" cy="400205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7aa0a3fdb9_0_649"/>
            <p:cNvSpPr/>
            <p:nvPr/>
          </p:nvSpPr>
          <p:spPr>
            <a:xfrm>
              <a:off x="-1578699" y="3788435"/>
              <a:ext cx="342107" cy="239755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7aa0a3fdb9_0_649"/>
            <p:cNvSpPr/>
            <p:nvPr/>
          </p:nvSpPr>
          <p:spPr>
            <a:xfrm>
              <a:off x="-1435452" y="4066045"/>
              <a:ext cx="56178" cy="56178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7aa0a3fdb9_0_649"/>
            <p:cNvSpPr/>
            <p:nvPr/>
          </p:nvSpPr>
          <p:spPr>
            <a:xfrm>
              <a:off x="-1514197" y="3781553"/>
              <a:ext cx="21207" cy="40413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7aa0a3fdb9_0_649"/>
            <p:cNvSpPr/>
            <p:nvPr/>
          </p:nvSpPr>
          <p:spPr>
            <a:xfrm>
              <a:off x="-1322295" y="3781553"/>
              <a:ext cx="21687" cy="40413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7aa0a3fdb9_0_649"/>
            <p:cNvSpPr/>
            <p:nvPr/>
          </p:nvSpPr>
          <p:spPr>
            <a:xfrm>
              <a:off x="-1438413" y="3821406"/>
              <a:ext cx="62099" cy="19286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7aa0a3fdb9_0_649"/>
            <p:cNvSpPr/>
            <p:nvPr/>
          </p:nvSpPr>
          <p:spPr>
            <a:xfrm>
              <a:off x="-1462020" y="3851735"/>
              <a:ext cx="108754" cy="30810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7aa0a3fdb9_0_649"/>
            <p:cNvSpPr/>
            <p:nvPr/>
          </p:nvSpPr>
          <p:spPr>
            <a:xfrm>
              <a:off x="-1766760" y="3573325"/>
              <a:ext cx="621714" cy="724546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g37aa0a3fdb9_0_649"/>
          <p:cNvGrpSpPr/>
          <p:nvPr/>
        </p:nvGrpSpPr>
        <p:grpSpPr>
          <a:xfrm>
            <a:off x="2692782" y="4769812"/>
            <a:ext cx="875285" cy="999980"/>
            <a:chOff x="1412075" y="3128225"/>
            <a:chExt cx="656480" cy="750003"/>
          </a:xfrm>
        </p:grpSpPr>
        <p:sp>
          <p:nvSpPr>
            <p:cNvPr id="352" name="Google Shape;352;g37aa0a3fdb9_0_649"/>
            <p:cNvSpPr/>
            <p:nvPr/>
          </p:nvSpPr>
          <p:spPr>
            <a:xfrm>
              <a:off x="1423841" y="3588648"/>
              <a:ext cx="138123" cy="129751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7aa0a3fdb9_0_649"/>
            <p:cNvSpPr/>
            <p:nvPr/>
          </p:nvSpPr>
          <p:spPr>
            <a:xfrm>
              <a:off x="1480929" y="3607622"/>
              <a:ext cx="81035" cy="110777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7aa0a3fdb9_0_649"/>
            <p:cNvSpPr/>
            <p:nvPr/>
          </p:nvSpPr>
          <p:spPr>
            <a:xfrm>
              <a:off x="1516640" y="3603976"/>
              <a:ext cx="343527" cy="263645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7aa0a3fdb9_0_649"/>
            <p:cNvSpPr/>
            <p:nvPr/>
          </p:nvSpPr>
          <p:spPr>
            <a:xfrm>
              <a:off x="1609026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7aa0a3fdb9_0_649"/>
            <p:cNvSpPr/>
            <p:nvPr/>
          </p:nvSpPr>
          <p:spPr>
            <a:xfrm>
              <a:off x="1866214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7aa0a3fdb9_0_649"/>
            <p:cNvSpPr/>
            <p:nvPr/>
          </p:nvSpPr>
          <p:spPr>
            <a:xfrm>
              <a:off x="1701577" y="3340581"/>
              <a:ext cx="92800" cy="102077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7aa0a3fdb9_0_649"/>
            <p:cNvSpPr/>
            <p:nvPr/>
          </p:nvSpPr>
          <p:spPr>
            <a:xfrm>
              <a:off x="1876819" y="3340581"/>
              <a:ext cx="92883" cy="102077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7aa0a3fdb9_0_649"/>
            <p:cNvSpPr/>
            <p:nvPr/>
          </p:nvSpPr>
          <p:spPr>
            <a:xfrm>
              <a:off x="1628166" y="3603976"/>
              <a:ext cx="232001" cy="150548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7aa0a3fdb9_0_649"/>
            <p:cNvSpPr/>
            <p:nvPr/>
          </p:nvSpPr>
          <p:spPr>
            <a:xfrm>
              <a:off x="1650040" y="3379772"/>
              <a:ext cx="371202" cy="338048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7aa0a3fdb9_0_649"/>
            <p:cNvSpPr/>
            <p:nvPr/>
          </p:nvSpPr>
          <p:spPr>
            <a:xfrm>
              <a:off x="1739194" y="3540841"/>
              <a:ext cx="22123" cy="37782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7aa0a3fdb9_0_649"/>
            <p:cNvSpPr/>
            <p:nvPr/>
          </p:nvSpPr>
          <p:spPr>
            <a:xfrm>
              <a:off x="1909962" y="3540841"/>
              <a:ext cx="21957" cy="37782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7aa0a3fdb9_0_649"/>
            <p:cNvSpPr/>
            <p:nvPr/>
          </p:nvSpPr>
          <p:spPr>
            <a:xfrm>
              <a:off x="1808545" y="3560229"/>
              <a:ext cx="53692" cy="16902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7aa0a3fdb9_0_649"/>
            <p:cNvSpPr/>
            <p:nvPr/>
          </p:nvSpPr>
          <p:spPr>
            <a:xfrm>
              <a:off x="1785677" y="3585417"/>
              <a:ext cx="99926" cy="30408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7aa0a3fdb9_0_649"/>
            <p:cNvSpPr/>
            <p:nvPr/>
          </p:nvSpPr>
          <p:spPr>
            <a:xfrm>
              <a:off x="1412075" y="3128225"/>
              <a:ext cx="656480" cy="750003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66" name="Google Shape;366;g37aa0a3fdb9_0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7aa0a3fdb9_0_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aa0a3fdb9_0_898"/>
          <p:cNvSpPr/>
          <p:nvPr/>
        </p:nvSpPr>
        <p:spPr>
          <a:xfrm>
            <a:off x="7746700" y="1173425"/>
            <a:ext cx="4349298" cy="523614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37aa0a3fdb9_0_89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374" name="Google Shape;374;g37aa0a3fdb9_0_898"/>
          <p:cNvSpPr/>
          <p:nvPr/>
        </p:nvSpPr>
        <p:spPr>
          <a:xfrm flipH="1" rot="-3958758">
            <a:off x="-478866" y="1545943"/>
            <a:ext cx="5079344" cy="4101169"/>
          </a:xfrm>
          <a:custGeom>
            <a:rect b="b" l="l" r="r" t="t"/>
            <a:pathLst>
              <a:path extrusionOk="0" h="10320" w="12949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37aa0a3fdb9_0_898"/>
          <p:cNvSpPr txBox="1"/>
          <p:nvPr/>
        </p:nvSpPr>
        <p:spPr>
          <a:xfrm>
            <a:off x="593999" y="2585463"/>
            <a:ext cx="32202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91440" lvl="0" marL="91440" marR="91440" rtl="0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 para los dueños de mascotas, basado en las crecientes necesidades de este grupo que permita conectar estos dueños entre ellos y con proveedores de bienes o servicios dedicados para mascotas las 24 horas del día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37aa0a3fdb9_0_898"/>
          <p:cNvSpPr txBox="1"/>
          <p:nvPr/>
        </p:nvSpPr>
        <p:spPr>
          <a:xfrm>
            <a:off x="7746700" y="1793475"/>
            <a:ext cx="4095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dueños de mascotas perdidas con las personas que encuentran.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bienes hechos para mascotas (utensilios, comida, ropa)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servicios con los dueños (Veterinarias, peluquerías)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a los dueños de mascotas entre ellos para conversaciones o recomendaciones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una forma de comunicación del dueño con su mascota creando una versión virtual de ésta</a:t>
            </a:r>
            <a:r>
              <a:rPr i="1" lang="es-MX" sz="1000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" name="Google Shape;377;g37aa0a3fdb9_0_898"/>
          <p:cNvGrpSpPr/>
          <p:nvPr/>
        </p:nvGrpSpPr>
        <p:grpSpPr>
          <a:xfrm>
            <a:off x="3108678" y="2367563"/>
            <a:ext cx="4747893" cy="3247084"/>
            <a:chOff x="3964282" y="3201079"/>
            <a:chExt cx="1215445" cy="831243"/>
          </a:xfrm>
        </p:grpSpPr>
        <p:sp>
          <p:nvSpPr>
            <p:cNvPr id="378" name="Google Shape;378;g37aa0a3fdb9_0_898"/>
            <p:cNvSpPr/>
            <p:nvPr/>
          </p:nvSpPr>
          <p:spPr>
            <a:xfrm>
              <a:off x="3964282" y="3960229"/>
              <a:ext cx="1215445" cy="72093"/>
            </a:xfrm>
            <a:custGeom>
              <a:rect b="b" l="l" r="r" t="t"/>
              <a:pathLst>
                <a:path extrusionOk="0" h="2070" w="34899">
                  <a:moveTo>
                    <a:pt x="26165" y="1"/>
                  </a:moveTo>
                  <a:cubicBezTo>
                    <a:pt x="23598" y="1"/>
                    <a:pt x="20617" y="37"/>
                    <a:pt x="17433" y="37"/>
                  </a:cubicBezTo>
                  <a:cubicBezTo>
                    <a:pt x="14463" y="37"/>
                    <a:pt x="11667" y="9"/>
                    <a:pt x="9221" y="9"/>
                  </a:cubicBezTo>
                  <a:cubicBezTo>
                    <a:pt x="3732" y="9"/>
                    <a:pt x="0" y="150"/>
                    <a:pt x="0" y="1069"/>
                  </a:cubicBezTo>
                  <a:cubicBezTo>
                    <a:pt x="0" y="2005"/>
                    <a:pt x="7801" y="2069"/>
                    <a:pt x="17433" y="2069"/>
                  </a:cubicBezTo>
                  <a:cubicBezTo>
                    <a:pt x="27098" y="2069"/>
                    <a:pt x="34898" y="2069"/>
                    <a:pt x="34898" y="1069"/>
                  </a:cubicBezTo>
                  <a:cubicBezTo>
                    <a:pt x="34898" y="152"/>
                    <a:pt x="31390" y="1"/>
                    <a:pt x="26165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7aa0a3fdb9_0_898"/>
            <p:cNvSpPr/>
            <p:nvPr/>
          </p:nvSpPr>
          <p:spPr>
            <a:xfrm>
              <a:off x="4997414" y="3924427"/>
              <a:ext cx="53530" cy="63142"/>
            </a:xfrm>
            <a:custGeom>
              <a:rect b="b" l="l" r="r" t="t"/>
              <a:pathLst>
                <a:path extrusionOk="0" h="1813" w="1537">
                  <a:moveTo>
                    <a:pt x="137" y="1"/>
                  </a:moveTo>
                  <a:lnTo>
                    <a:pt x="233" y="1129"/>
                  </a:lnTo>
                  <a:cubicBezTo>
                    <a:pt x="233" y="1129"/>
                    <a:pt x="1" y="1697"/>
                    <a:pt x="201" y="1769"/>
                  </a:cubicBezTo>
                  <a:cubicBezTo>
                    <a:pt x="303" y="1797"/>
                    <a:pt x="425" y="1813"/>
                    <a:pt x="538" y="1813"/>
                  </a:cubicBezTo>
                  <a:cubicBezTo>
                    <a:pt x="682" y="1813"/>
                    <a:pt x="811" y="1787"/>
                    <a:pt x="865" y="1729"/>
                  </a:cubicBezTo>
                  <a:cubicBezTo>
                    <a:pt x="1137" y="1433"/>
                    <a:pt x="1537" y="129"/>
                    <a:pt x="1537" y="129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7aa0a3fdb9_0_898"/>
            <p:cNvSpPr/>
            <p:nvPr/>
          </p:nvSpPr>
          <p:spPr>
            <a:xfrm>
              <a:off x="4797648" y="3712089"/>
              <a:ext cx="363669" cy="276321"/>
            </a:xfrm>
            <a:custGeom>
              <a:rect b="b" l="l" r="r" t="t"/>
              <a:pathLst>
                <a:path extrusionOk="0" h="7934" w="10442">
                  <a:moveTo>
                    <a:pt x="7342" y="1"/>
                  </a:moveTo>
                  <a:cubicBezTo>
                    <a:pt x="6204" y="1"/>
                    <a:pt x="5083" y="477"/>
                    <a:pt x="4201" y="1266"/>
                  </a:cubicBezTo>
                  <a:cubicBezTo>
                    <a:pt x="3337" y="2026"/>
                    <a:pt x="2569" y="3266"/>
                    <a:pt x="2201" y="3698"/>
                  </a:cubicBezTo>
                  <a:cubicBezTo>
                    <a:pt x="2016" y="3358"/>
                    <a:pt x="1634" y="2650"/>
                    <a:pt x="1287" y="2650"/>
                  </a:cubicBezTo>
                  <a:cubicBezTo>
                    <a:pt x="1258" y="2650"/>
                    <a:pt x="1229" y="2655"/>
                    <a:pt x="1201" y="2666"/>
                  </a:cubicBezTo>
                  <a:cubicBezTo>
                    <a:pt x="969" y="2730"/>
                    <a:pt x="673" y="3930"/>
                    <a:pt x="673" y="3930"/>
                  </a:cubicBezTo>
                  <a:cubicBezTo>
                    <a:pt x="241" y="4330"/>
                    <a:pt x="1" y="4898"/>
                    <a:pt x="1" y="5466"/>
                  </a:cubicBezTo>
                  <a:cubicBezTo>
                    <a:pt x="1" y="6066"/>
                    <a:pt x="241" y="6666"/>
                    <a:pt x="769" y="7098"/>
                  </a:cubicBezTo>
                  <a:cubicBezTo>
                    <a:pt x="769" y="7098"/>
                    <a:pt x="201" y="7266"/>
                    <a:pt x="201" y="7762"/>
                  </a:cubicBezTo>
                  <a:cubicBezTo>
                    <a:pt x="201" y="7898"/>
                    <a:pt x="969" y="7898"/>
                    <a:pt x="1305" y="7898"/>
                  </a:cubicBezTo>
                  <a:cubicBezTo>
                    <a:pt x="1823" y="7911"/>
                    <a:pt x="2338" y="7934"/>
                    <a:pt x="2845" y="7934"/>
                  </a:cubicBezTo>
                  <a:cubicBezTo>
                    <a:pt x="3607" y="7934"/>
                    <a:pt x="4353" y="7882"/>
                    <a:pt x="5073" y="7666"/>
                  </a:cubicBezTo>
                  <a:cubicBezTo>
                    <a:pt x="5641" y="7498"/>
                    <a:pt x="6473" y="6730"/>
                    <a:pt x="6969" y="6362"/>
                  </a:cubicBezTo>
                  <a:lnTo>
                    <a:pt x="6969" y="6362"/>
                  </a:lnTo>
                  <a:cubicBezTo>
                    <a:pt x="6906" y="6725"/>
                    <a:pt x="6219" y="7899"/>
                    <a:pt x="7293" y="7899"/>
                  </a:cubicBezTo>
                  <a:cubicBezTo>
                    <a:pt x="7307" y="7899"/>
                    <a:pt x="7322" y="7898"/>
                    <a:pt x="7337" y="7898"/>
                  </a:cubicBezTo>
                  <a:cubicBezTo>
                    <a:pt x="7537" y="7898"/>
                    <a:pt x="7601" y="7898"/>
                    <a:pt x="7705" y="7730"/>
                  </a:cubicBezTo>
                  <a:cubicBezTo>
                    <a:pt x="8401" y="6898"/>
                    <a:pt x="9841" y="5266"/>
                    <a:pt x="10169" y="3562"/>
                  </a:cubicBezTo>
                  <a:cubicBezTo>
                    <a:pt x="10441" y="2026"/>
                    <a:pt x="10241" y="1162"/>
                    <a:pt x="9337" y="530"/>
                  </a:cubicBezTo>
                  <a:cubicBezTo>
                    <a:pt x="9105" y="394"/>
                    <a:pt x="8841" y="266"/>
                    <a:pt x="8569" y="194"/>
                  </a:cubicBezTo>
                  <a:cubicBezTo>
                    <a:pt x="8165" y="62"/>
                    <a:pt x="7752" y="1"/>
                    <a:pt x="7342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7aa0a3fdb9_0_898"/>
            <p:cNvSpPr/>
            <p:nvPr/>
          </p:nvSpPr>
          <p:spPr>
            <a:xfrm>
              <a:off x="4870923" y="3805181"/>
              <a:ext cx="53530" cy="44893"/>
            </a:xfrm>
            <a:custGeom>
              <a:rect b="b" l="l" r="r" t="t"/>
              <a:pathLst>
                <a:path extrusionOk="0" h="1289" w="1537">
                  <a:moveTo>
                    <a:pt x="917" y="1"/>
                  </a:moveTo>
                  <a:cubicBezTo>
                    <a:pt x="891" y="1"/>
                    <a:pt x="865" y="9"/>
                    <a:pt x="833" y="25"/>
                  </a:cubicBezTo>
                  <a:cubicBezTo>
                    <a:pt x="497" y="193"/>
                    <a:pt x="33" y="1025"/>
                    <a:pt x="1" y="1089"/>
                  </a:cubicBezTo>
                  <a:cubicBezTo>
                    <a:pt x="1" y="1089"/>
                    <a:pt x="1" y="1121"/>
                    <a:pt x="33" y="1153"/>
                  </a:cubicBezTo>
                  <a:cubicBezTo>
                    <a:pt x="65" y="1153"/>
                    <a:pt x="97" y="1153"/>
                    <a:pt x="97" y="1121"/>
                  </a:cubicBezTo>
                  <a:cubicBezTo>
                    <a:pt x="97" y="1121"/>
                    <a:pt x="601" y="289"/>
                    <a:pt x="897" y="121"/>
                  </a:cubicBezTo>
                  <a:cubicBezTo>
                    <a:pt x="897" y="105"/>
                    <a:pt x="907" y="97"/>
                    <a:pt x="921" y="97"/>
                  </a:cubicBezTo>
                  <a:cubicBezTo>
                    <a:pt x="935" y="97"/>
                    <a:pt x="953" y="105"/>
                    <a:pt x="969" y="121"/>
                  </a:cubicBezTo>
                  <a:cubicBezTo>
                    <a:pt x="1169" y="193"/>
                    <a:pt x="1369" y="953"/>
                    <a:pt x="1433" y="1225"/>
                  </a:cubicBezTo>
                  <a:cubicBezTo>
                    <a:pt x="1433" y="1257"/>
                    <a:pt x="1465" y="1289"/>
                    <a:pt x="1497" y="1289"/>
                  </a:cubicBezTo>
                  <a:cubicBezTo>
                    <a:pt x="1537" y="1257"/>
                    <a:pt x="1537" y="1257"/>
                    <a:pt x="1537" y="1225"/>
                  </a:cubicBezTo>
                  <a:cubicBezTo>
                    <a:pt x="1497" y="1089"/>
                    <a:pt x="1297" y="153"/>
                    <a:pt x="1001" y="25"/>
                  </a:cubicBezTo>
                  <a:cubicBezTo>
                    <a:pt x="969" y="9"/>
                    <a:pt x="943" y="1"/>
                    <a:pt x="91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7aa0a3fdb9_0_898"/>
            <p:cNvSpPr/>
            <p:nvPr/>
          </p:nvSpPr>
          <p:spPr>
            <a:xfrm>
              <a:off x="4803499" y="3932507"/>
              <a:ext cx="34862" cy="33748"/>
            </a:xfrm>
            <a:custGeom>
              <a:rect b="b" l="l" r="r" t="t"/>
              <a:pathLst>
                <a:path extrusionOk="0" h="969" w="1001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cubicBezTo>
                    <a:pt x="305" y="737"/>
                    <a:pt x="905" y="969"/>
                    <a:pt x="937" y="969"/>
                  </a:cubicBezTo>
                  <a:cubicBezTo>
                    <a:pt x="969" y="969"/>
                    <a:pt x="969" y="969"/>
                    <a:pt x="1001" y="937"/>
                  </a:cubicBezTo>
                  <a:cubicBezTo>
                    <a:pt x="1001" y="897"/>
                    <a:pt x="1001" y="865"/>
                    <a:pt x="969" y="865"/>
                  </a:cubicBezTo>
                  <a:cubicBezTo>
                    <a:pt x="969" y="865"/>
                    <a:pt x="369" y="665"/>
                    <a:pt x="105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7aa0a3fdb9_0_898"/>
            <p:cNvSpPr/>
            <p:nvPr/>
          </p:nvSpPr>
          <p:spPr>
            <a:xfrm>
              <a:off x="4830246" y="3907989"/>
              <a:ext cx="23160" cy="13966"/>
            </a:xfrm>
            <a:custGeom>
              <a:rect b="b" l="l" r="r" t="t"/>
              <a:pathLst>
                <a:path extrusionOk="0" h="401" w="665">
                  <a:moveTo>
                    <a:pt x="433" y="105"/>
                  </a:moveTo>
                  <a:cubicBezTo>
                    <a:pt x="505" y="105"/>
                    <a:pt x="537" y="137"/>
                    <a:pt x="537" y="137"/>
                  </a:cubicBezTo>
                  <a:cubicBezTo>
                    <a:pt x="569" y="241"/>
                    <a:pt x="401" y="305"/>
                    <a:pt x="337" y="305"/>
                  </a:cubicBezTo>
                  <a:cubicBezTo>
                    <a:pt x="265" y="273"/>
                    <a:pt x="169" y="201"/>
                    <a:pt x="169" y="137"/>
                  </a:cubicBezTo>
                  <a:cubicBezTo>
                    <a:pt x="201" y="137"/>
                    <a:pt x="265" y="105"/>
                    <a:pt x="369" y="105"/>
                  </a:cubicBezTo>
                  <a:close/>
                  <a:moveTo>
                    <a:pt x="433" y="1"/>
                  </a:moveTo>
                  <a:cubicBezTo>
                    <a:pt x="337" y="1"/>
                    <a:pt x="105" y="1"/>
                    <a:pt x="65" y="105"/>
                  </a:cubicBezTo>
                  <a:cubicBezTo>
                    <a:pt x="1" y="273"/>
                    <a:pt x="305" y="401"/>
                    <a:pt x="337" y="401"/>
                  </a:cubicBezTo>
                  <a:lnTo>
                    <a:pt x="369" y="401"/>
                  </a:lnTo>
                  <a:cubicBezTo>
                    <a:pt x="369" y="401"/>
                    <a:pt x="665" y="337"/>
                    <a:pt x="633" y="137"/>
                  </a:cubicBezTo>
                  <a:cubicBezTo>
                    <a:pt x="633" y="73"/>
                    <a:pt x="601" y="41"/>
                    <a:pt x="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7aa0a3fdb9_0_898"/>
            <p:cNvSpPr/>
            <p:nvPr/>
          </p:nvSpPr>
          <p:spPr>
            <a:xfrm>
              <a:off x="4839440" y="3918576"/>
              <a:ext cx="4771" cy="17309"/>
            </a:xfrm>
            <a:custGeom>
              <a:rect b="b" l="l" r="r" t="t"/>
              <a:pathLst>
                <a:path extrusionOk="0" h="497" w="137">
                  <a:moveTo>
                    <a:pt x="73" y="1"/>
                  </a:moveTo>
                  <a:cubicBezTo>
                    <a:pt x="41" y="1"/>
                    <a:pt x="41" y="33"/>
                    <a:pt x="41" y="65"/>
                  </a:cubicBezTo>
                  <a:lnTo>
                    <a:pt x="1" y="433"/>
                  </a:lnTo>
                  <a:cubicBezTo>
                    <a:pt x="1" y="465"/>
                    <a:pt x="1" y="497"/>
                    <a:pt x="41" y="497"/>
                  </a:cubicBezTo>
                  <a:cubicBezTo>
                    <a:pt x="73" y="497"/>
                    <a:pt x="105" y="465"/>
                    <a:pt x="105" y="465"/>
                  </a:cubicBez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7aa0a3fdb9_0_898"/>
            <p:cNvSpPr/>
            <p:nvPr/>
          </p:nvSpPr>
          <p:spPr>
            <a:xfrm>
              <a:off x="4828017" y="3929686"/>
              <a:ext cx="26782" cy="7592"/>
            </a:xfrm>
            <a:custGeom>
              <a:rect b="b" l="l" r="r" t="t"/>
              <a:pathLst>
                <a:path extrusionOk="0" h="218" w="769">
                  <a:moveTo>
                    <a:pt x="66" y="0"/>
                  </a:moveTo>
                  <a:cubicBezTo>
                    <a:pt x="47" y="0"/>
                    <a:pt x="33" y="18"/>
                    <a:pt x="33" y="18"/>
                  </a:cubicBezTo>
                  <a:cubicBezTo>
                    <a:pt x="1" y="50"/>
                    <a:pt x="33" y="82"/>
                    <a:pt x="33" y="82"/>
                  </a:cubicBezTo>
                  <a:cubicBezTo>
                    <a:pt x="169" y="178"/>
                    <a:pt x="297" y="218"/>
                    <a:pt x="401" y="218"/>
                  </a:cubicBezTo>
                  <a:cubicBezTo>
                    <a:pt x="601" y="218"/>
                    <a:pt x="729" y="114"/>
                    <a:pt x="729" y="114"/>
                  </a:cubicBezTo>
                  <a:cubicBezTo>
                    <a:pt x="769" y="82"/>
                    <a:pt x="769" y="50"/>
                    <a:pt x="729" y="50"/>
                  </a:cubicBezTo>
                  <a:cubicBezTo>
                    <a:pt x="729" y="18"/>
                    <a:pt x="697" y="18"/>
                    <a:pt x="665" y="18"/>
                  </a:cubicBezTo>
                  <a:cubicBezTo>
                    <a:pt x="665" y="18"/>
                    <a:pt x="547" y="107"/>
                    <a:pt x="379" y="107"/>
                  </a:cubicBezTo>
                  <a:cubicBezTo>
                    <a:pt x="295" y="107"/>
                    <a:pt x="198" y="85"/>
                    <a:pt x="97" y="18"/>
                  </a:cubicBezTo>
                  <a:cubicBezTo>
                    <a:pt x="86" y="5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7aa0a3fdb9_0_898"/>
            <p:cNvSpPr/>
            <p:nvPr/>
          </p:nvSpPr>
          <p:spPr>
            <a:xfrm>
              <a:off x="4826902" y="3889601"/>
              <a:ext cx="11458" cy="11458"/>
            </a:xfrm>
            <a:custGeom>
              <a:rect b="b" l="l" r="r" t="t"/>
              <a:pathLst>
                <a:path extrusionOk="0" h="329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29"/>
                    <a:pt x="161" y="329"/>
                  </a:cubicBezTo>
                  <a:cubicBezTo>
                    <a:pt x="265" y="329"/>
                    <a:pt x="329" y="265"/>
                    <a:pt x="329" y="169"/>
                  </a:cubicBezTo>
                  <a:cubicBezTo>
                    <a:pt x="329" y="65"/>
                    <a:pt x="265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7aa0a3fdb9_0_898"/>
            <p:cNvSpPr/>
            <p:nvPr/>
          </p:nvSpPr>
          <p:spPr>
            <a:xfrm>
              <a:off x="4854764" y="3890715"/>
              <a:ext cx="11458" cy="11737"/>
            </a:xfrm>
            <a:custGeom>
              <a:rect b="b" l="l" r="r" t="t"/>
              <a:pathLst>
                <a:path extrusionOk="0" h="337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37"/>
                    <a:pt x="161" y="337"/>
                  </a:cubicBezTo>
                  <a:cubicBezTo>
                    <a:pt x="233" y="337"/>
                    <a:pt x="329" y="265"/>
                    <a:pt x="329" y="169"/>
                  </a:cubicBezTo>
                  <a:cubicBezTo>
                    <a:pt x="329" y="65"/>
                    <a:pt x="233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7aa0a3fdb9_0_898"/>
            <p:cNvSpPr/>
            <p:nvPr/>
          </p:nvSpPr>
          <p:spPr>
            <a:xfrm>
              <a:off x="4847798" y="3952288"/>
              <a:ext cx="86964" cy="35977"/>
            </a:xfrm>
            <a:custGeom>
              <a:rect b="b" l="l" r="r" t="t"/>
              <a:pathLst>
                <a:path extrusionOk="0" h="1033" w="2497">
                  <a:moveTo>
                    <a:pt x="2465" y="1"/>
                  </a:moveTo>
                  <a:cubicBezTo>
                    <a:pt x="2361" y="1"/>
                    <a:pt x="633" y="265"/>
                    <a:pt x="329" y="369"/>
                  </a:cubicBezTo>
                  <a:cubicBezTo>
                    <a:pt x="1" y="497"/>
                    <a:pt x="65" y="1001"/>
                    <a:pt x="65" y="1001"/>
                  </a:cubicBezTo>
                  <a:cubicBezTo>
                    <a:pt x="65" y="1033"/>
                    <a:pt x="97" y="1033"/>
                    <a:pt x="97" y="1033"/>
                  </a:cubicBezTo>
                  <a:lnTo>
                    <a:pt x="129" y="1033"/>
                  </a:lnTo>
                  <a:cubicBezTo>
                    <a:pt x="129" y="1033"/>
                    <a:pt x="161" y="1033"/>
                    <a:pt x="161" y="1001"/>
                  </a:cubicBezTo>
                  <a:cubicBezTo>
                    <a:pt x="161" y="1001"/>
                    <a:pt x="97" y="569"/>
                    <a:pt x="361" y="465"/>
                  </a:cubicBezTo>
                  <a:cubicBezTo>
                    <a:pt x="633" y="369"/>
                    <a:pt x="2361" y="97"/>
                    <a:pt x="2465" y="97"/>
                  </a:cubicBezTo>
                  <a:cubicBezTo>
                    <a:pt x="2497" y="97"/>
                    <a:pt x="2497" y="65"/>
                    <a:pt x="2497" y="33"/>
                  </a:cubicBezTo>
                  <a:cubicBezTo>
                    <a:pt x="2497" y="1"/>
                    <a:pt x="2465" y="1"/>
                    <a:pt x="24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7aa0a3fdb9_0_898"/>
            <p:cNvSpPr/>
            <p:nvPr/>
          </p:nvSpPr>
          <p:spPr>
            <a:xfrm>
              <a:off x="4858107" y="3977189"/>
              <a:ext cx="5886" cy="11075"/>
            </a:xfrm>
            <a:custGeom>
              <a:rect b="b" l="l" r="r" t="t"/>
              <a:pathLst>
                <a:path extrusionOk="0" h="318" w="169">
                  <a:moveTo>
                    <a:pt x="96" y="1"/>
                  </a:moveTo>
                  <a:cubicBezTo>
                    <a:pt x="87" y="1"/>
                    <a:pt x="76" y="5"/>
                    <a:pt x="65" y="14"/>
                  </a:cubicBezTo>
                  <a:cubicBezTo>
                    <a:pt x="33" y="14"/>
                    <a:pt x="1" y="86"/>
                    <a:pt x="1" y="254"/>
                  </a:cubicBezTo>
                  <a:cubicBezTo>
                    <a:pt x="1" y="286"/>
                    <a:pt x="33" y="318"/>
                    <a:pt x="65" y="318"/>
                  </a:cubicBezTo>
                  <a:cubicBezTo>
                    <a:pt x="65" y="318"/>
                    <a:pt x="105" y="286"/>
                    <a:pt x="105" y="254"/>
                  </a:cubicBezTo>
                  <a:cubicBezTo>
                    <a:pt x="105" y="150"/>
                    <a:pt x="137" y="118"/>
                    <a:pt x="137" y="86"/>
                  </a:cubicBezTo>
                  <a:cubicBezTo>
                    <a:pt x="137" y="86"/>
                    <a:pt x="169" y="54"/>
                    <a:pt x="137" y="54"/>
                  </a:cubicBezTo>
                  <a:cubicBezTo>
                    <a:pt x="137" y="25"/>
                    <a:pt x="120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7aa0a3fdb9_0_898"/>
            <p:cNvSpPr/>
            <p:nvPr/>
          </p:nvSpPr>
          <p:spPr>
            <a:xfrm>
              <a:off x="4866187" y="3977642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73" y="1"/>
                  </a:moveTo>
                  <a:cubicBezTo>
                    <a:pt x="33" y="41"/>
                    <a:pt x="1" y="73"/>
                    <a:pt x="1" y="273"/>
                  </a:cubicBezTo>
                  <a:cubicBezTo>
                    <a:pt x="1" y="305"/>
                    <a:pt x="33" y="305"/>
                    <a:pt x="73" y="305"/>
                  </a:cubicBezTo>
                  <a:cubicBezTo>
                    <a:pt x="105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cubicBezTo>
                    <a:pt x="169" y="73"/>
                    <a:pt x="169" y="73"/>
                    <a:pt x="169" y="41"/>
                  </a:cubicBez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7aa0a3fdb9_0_898"/>
            <p:cNvSpPr/>
            <p:nvPr/>
          </p:nvSpPr>
          <p:spPr>
            <a:xfrm>
              <a:off x="5038091" y="3976528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65" y="1"/>
                  </a:moveTo>
                  <a:cubicBezTo>
                    <a:pt x="65" y="33"/>
                    <a:pt x="1" y="73"/>
                    <a:pt x="1" y="273"/>
                  </a:cubicBezTo>
                  <a:cubicBezTo>
                    <a:pt x="1" y="273"/>
                    <a:pt x="33" y="305"/>
                    <a:pt x="65" y="305"/>
                  </a:cubicBezTo>
                  <a:cubicBezTo>
                    <a:pt x="97" y="305"/>
                    <a:pt x="97" y="273"/>
                    <a:pt x="97" y="273"/>
                  </a:cubicBezTo>
                  <a:cubicBezTo>
                    <a:pt x="97" y="137"/>
                    <a:pt x="137" y="105"/>
                    <a:pt x="137" y="105"/>
                  </a:cubicBezTo>
                  <a:cubicBezTo>
                    <a:pt x="169" y="73"/>
                    <a:pt x="169" y="33"/>
                    <a:pt x="169" y="33"/>
                  </a:cubicBezTo>
                  <a:cubicBezTo>
                    <a:pt x="137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7aa0a3fdb9_0_898"/>
            <p:cNvSpPr/>
            <p:nvPr/>
          </p:nvSpPr>
          <p:spPr>
            <a:xfrm>
              <a:off x="5047285" y="3976806"/>
              <a:ext cx="4771" cy="11458"/>
            </a:xfrm>
            <a:custGeom>
              <a:rect b="b" l="l" r="r" t="t"/>
              <a:pathLst>
                <a:path extrusionOk="0" h="329" w="137">
                  <a:moveTo>
                    <a:pt x="105" y="1"/>
                  </a:moveTo>
                  <a:cubicBezTo>
                    <a:pt x="97" y="1"/>
                    <a:pt x="89" y="9"/>
                    <a:pt x="73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1" y="329"/>
                    <a:pt x="33" y="329"/>
                  </a:cubicBezTo>
                  <a:cubicBezTo>
                    <a:pt x="73" y="329"/>
                    <a:pt x="105" y="297"/>
                    <a:pt x="105" y="265"/>
                  </a:cubicBezTo>
                  <a:lnTo>
                    <a:pt x="105" y="97"/>
                  </a:lnTo>
                  <a:cubicBezTo>
                    <a:pt x="137" y="97"/>
                    <a:pt x="137" y="65"/>
                    <a:pt x="137" y="25"/>
                  </a:cubicBezTo>
                  <a:cubicBezTo>
                    <a:pt x="121" y="9"/>
                    <a:pt x="113" y="1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7aa0a3fdb9_0_898"/>
            <p:cNvSpPr/>
            <p:nvPr/>
          </p:nvSpPr>
          <p:spPr>
            <a:xfrm>
              <a:off x="5006608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73"/>
                    <a:pt x="1" y="273"/>
                  </a:cubicBezTo>
                  <a:cubicBezTo>
                    <a:pt x="1" y="273"/>
                    <a:pt x="1" y="305"/>
                    <a:pt x="41" y="305"/>
                  </a:cubicBezTo>
                  <a:cubicBezTo>
                    <a:pt x="73" y="305"/>
                    <a:pt x="105" y="273"/>
                    <a:pt x="105" y="273"/>
                  </a:cubicBezTo>
                  <a:cubicBezTo>
                    <a:pt x="105" y="137"/>
                    <a:pt x="105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7aa0a3fdb9_0_898"/>
            <p:cNvSpPr/>
            <p:nvPr/>
          </p:nvSpPr>
          <p:spPr>
            <a:xfrm>
              <a:off x="5014966" y="3976806"/>
              <a:ext cx="5607" cy="11458"/>
            </a:xfrm>
            <a:custGeom>
              <a:rect b="b" l="l" r="r" t="t"/>
              <a:pathLst>
                <a:path extrusionOk="0" h="329" w="161">
                  <a:moveTo>
                    <a:pt x="109" y="1"/>
                  </a:moveTo>
                  <a:cubicBezTo>
                    <a:pt x="97" y="1"/>
                    <a:pt x="81" y="9"/>
                    <a:pt x="65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33" y="329"/>
                    <a:pt x="65" y="329"/>
                  </a:cubicBezTo>
                  <a:cubicBezTo>
                    <a:pt x="65" y="329"/>
                    <a:pt x="97" y="297"/>
                    <a:pt x="97" y="265"/>
                  </a:cubicBezTo>
                  <a:cubicBezTo>
                    <a:pt x="97" y="161"/>
                    <a:pt x="129" y="97"/>
                    <a:pt x="129" y="97"/>
                  </a:cubicBezTo>
                  <a:cubicBezTo>
                    <a:pt x="129" y="97"/>
                    <a:pt x="161" y="65"/>
                    <a:pt x="129" y="25"/>
                  </a:cubicBezTo>
                  <a:cubicBezTo>
                    <a:pt x="129" y="9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7aa0a3fdb9_0_898"/>
            <p:cNvSpPr/>
            <p:nvPr/>
          </p:nvSpPr>
          <p:spPr>
            <a:xfrm>
              <a:off x="4811579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105"/>
                    <a:pt x="1" y="273"/>
                  </a:cubicBezTo>
                  <a:cubicBezTo>
                    <a:pt x="1" y="305"/>
                    <a:pt x="4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7aa0a3fdb9_0_898"/>
            <p:cNvSpPr/>
            <p:nvPr/>
          </p:nvSpPr>
          <p:spPr>
            <a:xfrm>
              <a:off x="4818544" y="3977642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41"/>
                    <a:pt x="1" y="73"/>
                    <a:pt x="1" y="273"/>
                  </a:cubicBezTo>
                  <a:cubicBezTo>
                    <a:pt x="1" y="305"/>
                    <a:pt x="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lnTo>
                    <a:pt x="105" y="105"/>
                  </a:lnTo>
                  <a:cubicBezTo>
                    <a:pt x="137" y="73"/>
                    <a:pt x="137" y="41"/>
                    <a:pt x="137" y="41"/>
                  </a:cubicBezTo>
                  <a:cubicBezTo>
                    <a:pt x="105" y="1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7aa0a3fdb9_0_898"/>
            <p:cNvSpPr/>
            <p:nvPr/>
          </p:nvSpPr>
          <p:spPr>
            <a:xfrm>
              <a:off x="5031126" y="3819947"/>
              <a:ext cx="51057" cy="147425"/>
            </a:xfrm>
            <a:custGeom>
              <a:rect b="b" l="l" r="r" t="t"/>
              <a:pathLst>
                <a:path extrusionOk="0" h="4233" w="1466">
                  <a:moveTo>
                    <a:pt x="1433" y="1"/>
                  </a:moveTo>
                  <a:cubicBezTo>
                    <a:pt x="1401" y="1"/>
                    <a:pt x="1369" y="1"/>
                    <a:pt x="1369" y="33"/>
                  </a:cubicBezTo>
                  <a:cubicBezTo>
                    <a:pt x="1369" y="33"/>
                    <a:pt x="569" y="1329"/>
                    <a:pt x="601" y="2729"/>
                  </a:cubicBezTo>
                  <a:cubicBezTo>
                    <a:pt x="497" y="2865"/>
                    <a:pt x="33" y="3465"/>
                    <a:pt x="1" y="4201"/>
                  </a:cubicBezTo>
                  <a:cubicBezTo>
                    <a:pt x="1" y="4233"/>
                    <a:pt x="1" y="4233"/>
                    <a:pt x="33" y="4233"/>
                  </a:cubicBezTo>
                  <a:cubicBezTo>
                    <a:pt x="65" y="4233"/>
                    <a:pt x="97" y="4233"/>
                    <a:pt x="97" y="4201"/>
                  </a:cubicBezTo>
                  <a:cubicBezTo>
                    <a:pt x="137" y="3465"/>
                    <a:pt x="697" y="2801"/>
                    <a:pt x="697" y="2801"/>
                  </a:cubicBezTo>
                  <a:lnTo>
                    <a:pt x="697" y="2769"/>
                  </a:lnTo>
                  <a:cubicBezTo>
                    <a:pt x="665" y="1369"/>
                    <a:pt x="1433" y="97"/>
                    <a:pt x="1433" y="65"/>
                  </a:cubicBezTo>
                  <a:cubicBezTo>
                    <a:pt x="1465" y="33"/>
                    <a:pt x="1465" y="33"/>
                    <a:pt x="1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7aa0a3fdb9_0_898"/>
            <p:cNvSpPr/>
            <p:nvPr/>
          </p:nvSpPr>
          <p:spPr>
            <a:xfrm>
              <a:off x="4987105" y="3942328"/>
              <a:ext cx="42942" cy="30892"/>
            </a:xfrm>
            <a:custGeom>
              <a:rect b="b" l="l" r="r" t="t"/>
              <a:pathLst>
                <a:path extrusionOk="0" h="887" w="1233">
                  <a:moveTo>
                    <a:pt x="1189" y="1"/>
                  </a:moveTo>
                  <a:cubicBezTo>
                    <a:pt x="1175" y="1"/>
                    <a:pt x="1150" y="15"/>
                    <a:pt x="1129" y="15"/>
                  </a:cubicBezTo>
                  <a:cubicBezTo>
                    <a:pt x="833" y="383"/>
                    <a:pt x="33" y="783"/>
                    <a:pt x="33" y="783"/>
                  </a:cubicBezTo>
                  <a:cubicBezTo>
                    <a:pt x="1" y="783"/>
                    <a:pt x="1" y="815"/>
                    <a:pt x="1" y="855"/>
                  </a:cubicBezTo>
                  <a:cubicBezTo>
                    <a:pt x="1" y="887"/>
                    <a:pt x="33" y="887"/>
                    <a:pt x="33" y="887"/>
                  </a:cubicBezTo>
                  <a:lnTo>
                    <a:pt x="65" y="887"/>
                  </a:lnTo>
                  <a:cubicBezTo>
                    <a:pt x="97" y="855"/>
                    <a:pt x="865" y="455"/>
                    <a:pt x="1233" y="87"/>
                  </a:cubicBezTo>
                  <a:cubicBezTo>
                    <a:pt x="1233" y="87"/>
                    <a:pt x="1233" y="55"/>
                    <a:pt x="1201" y="15"/>
                  </a:cubicBezTo>
                  <a:cubicBezTo>
                    <a:pt x="1201" y="4"/>
                    <a:pt x="1197" y="1"/>
                    <a:pt x="11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7aa0a3fdb9_0_898"/>
            <p:cNvSpPr/>
            <p:nvPr/>
          </p:nvSpPr>
          <p:spPr>
            <a:xfrm>
              <a:off x="4832475" y="3815211"/>
              <a:ext cx="34862" cy="28210"/>
            </a:xfrm>
            <a:custGeom>
              <a:rect b="b" l="l" r="r" t="t"/>
              <a:pathLst>
                <a:path extrusionOk="0" h="810" w="1001">
                  <a:moveTo>
                    <a:pt x="337" y="1"/>
                  </a:moveTo>
                  <a:cubicBezTo>
                    <a:pt x="169" y="1"/>
                    <a:pt x="1" y="769"/>
                    <a:pt x="1" y="769"/>
                  </a:cubicBezTo>
                  <a:cubicBezTo>
                    <a:pt x="1" y="769"/>
                    <a:pt x="88" y="810"/>
                    <a:pt x="241" y="810"/>
                  </a:cubicBezTo>
                  <a:cubicBezTo>
                    <a:pt x="280" y="810"/>
                    <a:pt x="322" y="807"/>
                    <a:pt x="369" y="801"/>
                  </a:cubicBezTo>
                  <a:cubicBezTo>
                    <a:pt x="641" y="769"/>
                    <a:pt x="1001" y="801"/>
                    <a:pt x="905" y="633"/>
                  </a:cubicBezTo>
                  <a:cubicBezTo>
                    <a:pt x="737" y="305"/>
                    <a:pt x="473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7aa0a3fdb9_0_898"/>
            <p:cNvSpPr/>
            <p:nvPr/>
          </p:nvSpPr>
          <p:spPr>
            <a:xfrm>
              <a:off x="4883740" y="3818694"/>
              <a:ext cx="30927" cy="28593"/>
            </a:xfrm>
            <a:custGeom>
              <a:rect b="b" l="l" r="r" t="t"/>
              <a:pathLst>
                <a:path extrusionOk="0" h="821" w="888">
                  <a:moveTo>
                    <a:pt x="506" y="0"/>
                  </a:moveTo>
                  <a:cubicBezTo>
                    <a:pt x="337" y="0"/>
                    <a:pt x="1" y="701"/>
                    <a:pt x="1" y="701"/>
                  </a:cubicBezTo>
                  <a:cubicBezTo>
                    <a:pt x="1" y="701"/>
                    <a:pt x="169" y="765"/>
                    <a:pt x="401" y="805"/>
                  </a:cubicBezTo>
                  <a:cubicBezTo>
                    <a:pt x="485" y="814"/>
                    <a:pt x="562" y="820"/>
                    <a:pt x="628" y="820"/>
                  </a:cubicBezTo>
                  <a:cubicBezTo>
                    <a:pt x="792" y="820"/>
                    <a:pt x="888" y="780"/>
                    <a:pt x="865" y="637"/>
                  </a:cubicBezTo>
                  <a:cubicBezTo>
                    <a:pt x="769" y="301"/>
                    <a:pt x="665" y="37"/>
                    <a:pt x="529" y="5"/>
                  </a:cubicBezTo>
                  <a:cubicBezTo>
                    <a:pt x="522" y="2"/>
                    <a:pt x="514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7aa0a3fdb9_0_898"/>
            <p:cNvSpPr/>
            <p:nvPr/>
          </p:nvSpPr>
          <p:spPr>
            <a:xfrm>
              <a:off x="5016081" y="3527752"/>
              <a:ext cx="67217" cy="49560"/>
            </a:xfrm>
            <a:custGeom>
              <a:rect b="b" l="l" r="r" t="t"/>
              <a:pathLst>
                <a:path extrusionOk="0" h="1423" w="1930">
                  <a:moveTo>
                    <a:pt x="967" y="1"/>
                  </a:moveTo>
                  <a:cubicBezTo>
                    <a:pt x="634" y="1"/>
                    <a:pt x="293" y="217"/>
                    <a:pt x="1" y="558"/>
                  </a:cubicBezTo>
                  <a:cubicBezTo>
                    <a:pt x="265" y="758"/>
                    <a:pt x="801" y="1222"/>
                    <a:pt x="1097" y="1422"/>
                  </a:cubicBezTo>
                  <a:cubicBezTo>
                    <a:pt x="1529" y="990"/>
                    <a:pt x="1929" y="518"/>
                    <a:pt x="1433" y="158"/>
                  </a:cubicBezTo>
                  <a:cubicBezTo>
                    <a:pt x="1283" y="50"/>
                    <a:pt x="1126" y="1"/>
                    <a:pt x="96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7aa0a3fdb9_0_898"/>
            <p:cNvSpPr/>
            <p:nvPr/>
          </p:nvSpPr>
          <p:spPr>
            <a:xfrm>
              <a:off x="4983483" y="3628262"/>
              <a:ext cx="80312" cy="47679"/>
            </a:xfrm>
            <a:custGeom>
              <a:rect b="b" l="l" r="r" t="t"/>
              <a:pathLst>
                <a:path extrusionOk="0" h="1369" w="2306">
                  <a:moveTo>
                    <a:pt x="1537" y="1"/>
                  </a:moveTo>
                  <a:cubicBezTo>
                    <a:pt x="1401" y="73"/>
                    <a:pt x="1105" y="201"/>
                    <a:pt x="665" y="305"/>
                  </a:cubicBezTo>
                  <a:cubicBezTo>
                    <a:pt x="465" y="369"/>
                    <a:pt x="201" y="401"/>
                    <a:pt x="1" y="401"/>
                  </a:cubicBezTo>
                  <a:cubicBezTo>
                    <a:pt x="305" y="1137"/>
                    <a:pt x="1065" y="1273"/>
                    <a:pt x="1833" y="1369"/>
                  </a:cubicBezTo>
                  <a:cubicBezTo>
                    <a:pt x="1969" y="1073"/>
                    <a:pt x="2169" y="601"/>
                    <a:pt x="2305" y="273"/>
                  </a:cubicBezTo>
                  <a:cubicBezTo>
                    <a:pt x="2001" y="201"/>
                    <a:pt x="1737" y="137"/>
                    <a:pt x="153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7aa0a3fdb9_0_898"/>
            <p:cNvSpPr/>
            <p:nvPr/>
          </p:nvSpPr>
          <p:spPr>
            <a:xfrm>
              <a:off x="5089112" y="3701537"/>
              <a:ext cx="46564" cy="42942"/>
            </a:xfrm>
            <a:custGeom>
              <a:rect b="b" l="l" r="r" t="t"/>
              <a:pathLst>
                <a:path extrusionOk="0" h="1233" w="1337">
                  <a:moveTo>
                    <a:pt x="1336" y="1"/>
                  </a:moveTo>
                  <a:cubicBezTo>
                    <a:pt x="1200" y="65"/>
                    <a:pt x="1032" y="97"/>
                    <a:pt x="832" y="169"/>
                  </a:cubicBezTo>
                  <a:cubicBezTo>
                    <a:pt x="632" y="265"/>
                    <a:pt x="272" y="329"/>
                    <a:pt x="72" y="369"/>
                  </a:cubicBezTo>
                  <a:cubicBezTo>
                    <a:pt x="32" y="497"/>
                    <a:pt x="0" y="601"/>
                    <a:pt x="32" y="665"/>
                  </a:cubicBezTo>
                  <a:cubicBezTo>
                    <a:pt x="168" y="1033"/>
                    <a:pt x="1000" y="1233"/>
                    <a:pt x="1000" y="1233"/>
                  </a:cubicBezTo>
                  <a:cubicBezTo>
                    <a:pt x="1000" y="1233"/>
                    <a:pt x="1304" y="665"/>
                    <a:pt x="133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7aa0a3fdb9_0_898"/>
            <p:cNvSpPr/>
            <p:nvPr/>
          </p:nvSpPr>
          <p:spPr>
            <a:xfrm>
              <a:off x="4980140" y="3568082"/>
              <a:ext cx="57988" cy="48793"/>
            </a:xfrm>
            <a:custGeom>
              <a:rect b="b" l="l" r="r" t="t"/>
              <a:pathLst>
                <a:path extrusionOk="0" h="1401" w="1665">
                  <a:moveTo>
                    <a:pt x="561" y="0"/>
                  </a:moveTo>
                  <a:cubicBezTo>
                    <a:pt x="265" y="432"/>
                    <a:pt x="65" y="961"/>
                    <a:pt x="1" y="1401"/>
                  </a:cubicBezTo>
                  <a:cubicBezTo>
                    <a:pt x="433" y="1329"/>
                    <a:pt x="1161" y="1201"/>
                    <a:pt x="1433" y="1097"/>
                  </a:cubicBezTo>
                  <a:cubicBezTo>
                    <a:pt x="1497" y="1001"/>
                    <a:pt x="1561" y="897"/>
                    <a:pt x="1665" y="801"/>
                  </a:cubicBezTo>
                  <a:cubicBezTo>
                    <a:pt x="1529" y="696"/>
                    <a:pt x="1329" y="600"/>
                    <a:pt x="1097" y="432"/>
                  </a:cubicBezTo>
                  <a:cubicBezTo>
                    <a:pt x="929" y="296"/>
                    <a:pt x="697" y="128"/>
                    <a:pt x="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7aa0a3fdb9_0_898"/>
            <p:cNvSpPr/>
            <p:nvPr/>
          </p:nvSpPr>
          <p:spPr>
            <a:xfrm>
              <a:off x="5074067" y="3643307"/>
              <a:ext cx="56873" cy="44335"/>
            </a:xfrm>
            <a:custGeom>
              <a:rect b="b" l="l" r="r" t="t"/>
              <a:pathLst>
                <a:path extrusionOk="0" h="1273" w="1633">
                  <a:moveTo>
                    <a:pt x="368" y="1"/>
                  </a:moveTo>
                  <a:cubicBezTo>
                    <a:pt x="336" y="169"/>
                    <a:pt x="304" y="401"/>
                    <a:pt x="200" y="673"/>
                  </a:cubicBezTo>
                  <a:cubicBezTo>
                    <a:pt x="136" y="801"/>
                    <a:pt x="64" y="937"/>
                    <a:pt x="0" y="1073"/>
                  </a:cubicBezTo>
                  <a:cubicBezTo>
                    <a:pt x="200" y="1137"/>
                    <a:pt x="368" y="1169"/>
                    <a:pt x="504" y="1273"/>
                  </a:cubicBezTo>
                  <a:cubicBezTo>
                    <a:pt x="800" y="1201"/>
                    <a:pt x="1304" y="1073"/>
                    <a:pt x="1632" y="937"/>
                  </a:cubicBezTo>
                  <a:cubicBezTo>
                    <a:pt x="1536" y="737"/>
                    <a:pt x="1368" y="505"/>
                    <a:pt x="1136" y="337"/>
                  </a:cubicBezTo>
                  <a:cubicBezTo>
                    <a:pt x="936" y="169"/>
                    <a:pt x="632" y="73"/>
                    <a:pt x="368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7aa0a3fdb9_0_898"/>
            <p:cNvSpPr/>
            <p:nvPr/>
          </p:nvSpPr>
          <p:spPr>
            <a:xfrm>
              <a:off x="4999643" y="3547186"/>
              <a:ext cx="54644" cy="48793"/>
            </a:xfrm>
            <a:custGeom>
              <a:rect b="b" l="l" r="r" t="t"/>
              <a:pathLst>
                <a:path extrusionOk="0" h="1401" w="1569">
                  <a:moveTo>
                    <a:pt x="473" y="0"/>
                  </a:moveTo>
                  <a:cubicBezTo>
                    <a:pt x="305" y="160"/>
                    <a:pt x="137" y="360"/>
                    <a:pt x="1" y="600"/>
                  </a:cubicBezTo>
                  <a:cubicBezTo>
                    <a:pt x="137" y="728"/>
                    <a:pt x="369" y="896"/>
                    <a:pt x="537" y="1032"/>
                  </a:cubicBezTo>
                  <a:cubicBezTo>
                    <a:pt x="769" y="1200"/>
                    <a:pt x="969" y="1296"/>
                    <a:pt x="1105" y="1401"/>
                  </a:cubicBezTo>
                  <a:cubicBezTo>
                    <a:pt x="1241" y="1232"/>
                    <a:pt x="1401" y="1064"/>
                    <a:pt x="1569" y="864"/>
                  </a:cubicBezTo>
                  <a:cubicBezTo>
                    <a:pt x="1273" y="664"/>
                    <a:pt x="737" y="200"/>
                    <a:pt x="473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7aa0a3fdb9_0_898"/>
            <p:cNvSpPr/>
            <p:nvPr/>
          </p:nvSpPr>
          <p:spPr>
            <a:xfrm>
              <a:off x="4978747" y="3606252"/>
              <a:ext cx="58266" cy="35977"/>
            </a:xfrm>
            <a:custGeom>
              <a:rect b="b" l="l" r="r" t="t"/>
              <a:pathLst>
                <a:path extrusionOk="0" h="1033" w="1673">
                  <a:moveTo>
                    <a:pt x="1473" y="1"/>
                  </a:moveTo>
                  <a:lnTo>
                    <a:pt x="1473" y="1"/>
                  </a:lnTo>
                  <a:cubicBezTo>
                    <a:pt x="1201" y="105"/>
                    <a:pt x="473" y="233"/>
                    <a:pt x="41" y="305"/>
                  </a:cubicBezTo>
                  <a:cubicBezTo>
                    <a:pt x="41" y="465"/>
                    <a:pt x="1" y="601"/>
                    <a:pt x="41" y="705"/>
                  </a:cubicBezTo>
                  <a:cubicBezTo>
                    <a:pt x="73" y="833"/>
                    <a:pt x="105" y="937"/>
                    <a:pt x="137" y="1033"/>
                  </a:cubicBezTo>
                  <a:cubicBezTo>
                    <a:pt x="337" y="1033"/>
                    <a:pt x="601" y="1001"/>
                    <a:pt x="801" y="937"/>
                  </a:cubicBezTo>
                  <a:cubicBezTo>
                    <a:pt x="1241" y="833"/>
                    <a:pt x="1537" y="705"/>
                    <a:pt x="1673" y="633"/>
                  </a:cubicBezTo>
                  <a:cubicBezTo>
                    <a:pt x="1569" y="569"/>
                    <a:pt x="1505" y="505"/>
                    <a:pt x="1441" y="369"/>
                  </a:cubicBezTo>
                  <a:cubicBezTo>
                    <a:pt x="1401" y="265"/>
                    <a:pt x="1401" y="137"/>
                    <a:pt x="1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7aa0a3fdb9_0_898"/>
            <p:cNvSpPr/>
            <p:nvPr/>
          </p:nvSpPr>
          <p:spPr>
            <a:xfrm>
              <a:off x="5047285" y="3637735"/>
              <a:ext cx="39634" cy="42942"/>
            </a:xfrm>
            <a:custGeom>
              <a:rect b="b" l="l" r="r" t="t"/>
              <a:pathLst>
                <a:path extrusionOk="0" h="1233" w="1138">
                  <a:moveTo>
                    <a:pt x="473" y="1"/>
                  </a:moveTo>
                  <a:cubicBezTo>
                    <a:pt x="337" y="329"/>
                    <a:pt x="137" y="801"/>
                    <a:pt x="1" y="1097"/>
                  </a:cubicBezTo>
                  <a:cubicBezTo>
                    <a:pt x="273" y="1129"/>
                    <a:pt x="537" y="1161"/>
                    <a:pt x="769" y="1233"/>
                  </a:cubicBezTo>
                  <a:cubicBezTo>
                    <a:pt x="833" y="1097"/>
                    <a:pt x="905" y="961"/>
                    <a:pt x="969" y="833"/>
                  </a:cubicBezTo>
                  <a:cubicBezTo>
                    <a:pt x="1073" y="561"/>
                    <a:pt x="1105" y="329"/>
                    <a:pt x="1137" y="161"/>
                  </a:cubicBezTo>
                  <a:cubicBezTo>
                    <a:pt x="905" y="97"/>
                    <a:pt x="673" y="33"/>
                    <a:pt x="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7aa0a3fdb9_0_898"/>
            <p:cNvSpPr/>
            <p:nvPr/>
          </p:nvSpPr>
          <p:spPr>
            <a:xfrm>
              <a:off x="5091620" y="3675905"/>
              <a:ext cx="44057" cy="38484"/>
            </a:xfrm>
            <a:custGeom>
              <a:rect b="b" l="l" r="r" t="t"/>
              <a:pathLst>
                <a:path extrusionOk="0" h="1105" w="1265">
                  <a:moveTo>
                    <a:pt x="1128" y="1"/>
                  </a:moveTo>
                  <a:cubicBezTo>
                    <a:pt x="800" y="137"/>
                    <a:pt x="296" y="265"/>
                    <a:pt x="0" y="337"/>
                  </a:cubicBezTo>
                  <a:cubicBezTo>
                    <a:pt x="264" y="505"/>
                    <a:pt x="96" y="833"/>
                    <a:pt x="0" y="1105"/>
                  </a:cubicBezTo>
                  <a:cubicBezTo>
                    <a:pt x="200" y="1065"/>
                    <a:pt x="560" y="1001"/>
                    <a:pt x="760" y="905"/>
                  </a:cubicBezTo>
                  <a:cubicBezTo>
                    <a:pt x="960" y="833"/>
                    <a:pt x="1128" y="801"/>
                    <a:pt x="1264" y="737"/>
                  </a:cubicBezTo>
                  <a:cubicBezTo>
                    <a:pt x="1264" y="505"/>
                    <a:pt x="1232" y="233"/>
                    <a:pt x="112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7aa0a3fdb9_0_898"/>
            <p:cNvSpPr/>
            <p:nvPr/>
          </p:nvSpPr>
          <p:spPr>
            <a:xfrm>
              <a:off x="4868694" y="3903531"/>
              <a:ext cx="39320" cy="11458"/>
            </a:xfrm>
            <a:custGeom>
              <a:rect b="b" l="l" r="r" t="t"/>
              <a:pathLst>
                <a:path extrusionOk="0" h="329" w="1129">
                  <a:moveTo>
                    <a:pt x="1065" y="1"/>
                  </a:moveTo>
                  <a:lnTo>
                    <a:pt x="33" y="233"/>
                  </a:lnTo>
                  <a:cubicBezTo>
                    <a:pt x="33" y="233"/>
                    <a:pt x="1" y="265"/>
                    <a:pt x="1" y="297"/>
                  </a:cubicBezTo>
                  <a:lnTo>
                    <a:pt x="33" y="329"/>
                  </a:lnTo>
                  <a:lnTo>
                    <a:pt x="65" y="329"/>
                  </a:lnTo>
                  <a:lnTo>
                    <a:pt x="1097" y="65"/>
                  </a:lnTo>
                  <a:cubicBezTo>
                    <a:pt x="1129" y="65"/>
                    <a:pt x="1129" y="33"/>
                    <a:pt x="1129" y="33"/>
                  </a:cubicBezTo>
                  <a:cubicBezTo>
                    <a:pt x="1129" y="1"/>
                    <a:pt x="1097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7aa0a3fdb9_0_898"/>
            <p:cNvSpPr/>
            <p:nvPr/>
          </p:nvSpPr>
          <p:spPr>
            <a:xfrm>
              <a:off x="4869809" y="3918576"/>
              <a:ext cx="37091" cy="3378"/>
            </a:xfrm>
            <a:custGeom>
              <a:rect b="b" l="l" r="r" t="t"/>
              <a:pathLst>
                <a:path extrusionOk="0" h="97" w="1065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65" y="97"/>
                  </a:cubicBezTo>
                  <a:lnTo>
                    <a:pt x="1033" y="65"/>
                  </a:lnTo>
                  <a:cubicBezTo>
                    <a:pt x="1033" y="65"/>
                    <a:pt x="1065" y="65"/>
                    <a:pt x="1065" y="33"/>
                  </a:cubicBezTo>
                  <a:cubicBezTo>
                    <a:pt x="1065" y="1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7aa0a3fdb9_0_898"/>
            <p:cNvSpPr/>
            <p:nvPr/>
          </p:nvSpPr>
          <p:spPr>
            <a:xfrm>
              <a:off x="4870923" y="3925542"/>
              <a:ext cx="34862" cy="9229"/>
            </a:xfrm>
            <a:custGeom>
              <a:rect b="b" l="l" r="r" t="t"/>
              <a:pathLst>
                <a:path extrusionOk="0" h="265" w="1001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937" y="265"/>
                  </a:lnTo>
                  <a:lnTo>
                    <a:pt x="969" y="265"/>
                  </a:lnTo>
                  <a:cubicBezTo>
                    <a:pt x="969" y="265"/>
                    <a:pt x="1001" y="265"/>
                    <a:pt x="1001" y="233"/>
                  </a:cubicBezTo>
                  <a:cubicBezTo>
                    <a:pt x="1001" y="233"/>
                    <a:pt x="1001" y="201"/>
                    <a:pt x="969" y="2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7aa0a3fdb9_0_898"/>
            <p:cNvSpPr/>
            <p:nvPr/>
          </p:nvSpPr>
          <p:spPr>
            <a:xfrm>
              <a:off x="4776752" y="3899909"/>
              <a:ext cx="38484" cy="12851"/>
            </a:xfrm>
            <a:custGeom>
              <a:rect b="b" l="l" r="r" t="t"/>
              <a:pathLst>
                <a:path extrusionOk="0" h="369" w="1105">
                  <a:moveTo>
                    <a:pt x="41" y="1"/>
                  </a:moveTo>
                  <a:cubicBezTo>
                    <a:pt x="41" y="1"/>
                    <a:pt x="1" y="1"/>
                    <a:pt x="1" y="33"/>
                  </a:cubicBezTo>
                  <a:cubicBezTo>
                    <a:pt x="1" y="33"/>
                    <a:pt x="1" y="73"/>
                    <a:pt x="41" y="73"/>
                  </a:cubicBezTo>
                  <a:lnTo>
                    <a:pt x="1073" y="369"/>
                  </a:lnTo>
                  <a:cubicBezTo>
                    <a:pt x="1105" y="369"/>
                    <a:pt x="1105" y="369"/>
                    <a:pt x="1105" y="337"/>
                  </a:cubicBezTo>
                  <a:cubicBezTo>
                    <a:pt x="1105" y="337"/>
                    <a:pt x="1105" y="305"/>
                    <a:pt x="1073" y="305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7aa0a3fdb9_0_898"/>
            <p:cNvSpPr/>
            <p:nvPr/>
          </p:nvSpPr>
          <p:spPr>
            <a:xfrm>
              <a:off x="4776752" y="3914954"/>
              <a:ext cx="37370" cy="4771"/>
            </a:xfrm>
            <a:custGeom>
              <a:rect b="b" l="l" r="r" t="t"/>
              <a:pathLst>
                <a:path extrusionOk="0" h="137" w="1073">
                  <a:moveTo>
                    <a:pt x="73" y="1"/>
                  </a:moveTo>
                  <a:cubicBezTo>
                    <a:pt x="41" y="1"/>
                    <a:pt x="41" y="1"/>
                    <a:pt x="1" y="41"/>
                  </a:cubicBezTo>
                  <a:cubicBezTo>
                    <a:pt x="1" y="73"/>
                    <a:pt x="41" y="73"/>
                    <a:pt x="73" y="73"/>
                  </a:cubicBezTo>
                  <a:lnTo>
                    <a:pt x="1041" y="137"/>
                  </a:lnTo>
                  <a:cubicBezTo>
                    <a:pt x="1041" y="137"/>
                    <a:pt x="1073" y="137"/>
                    <a:pt x="1073" y="105"/>
                  </a:cubicBezTo>
                  <a:cubicBezTo>
                    <a:pt x="1073" y="73"/>
                    <a:pt x="1041" y="73"/>
                    <a:pt x="1041" y="7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7aa0a3fdb9_0_898"/>
            <p:cNvSpPr/>
            <p:nvPr/>
          </p:nvSpPr>
          <p:spPr>
            <a:xfrm>
              <a:off x="4778145" y="3924427"/>
              <a:ext cx="35977" cy="7000"/>
            </a:xfrm>
            <a:custGeom>
              <a:rect b="b" l="l" r="r" t="t"/>
              <a:pathLst>
                <a:path extrusionOk="0" h="201" w="1033">
                  <a:moveTo>
                    <a:pt x="961" y="1"/>
                  </a:moveTo>
                  <a:lnTo>
                    <a:pt x="33" y="129"/>
                  </a:lnTo>
                  <a:cubicBezTo>
                    <a:pt x="1" y="129"/>
                    <a:pt x="1" y="129"/>
                    <a:pt x="1" y="169"/>
                  </a:cubicBezTo>
                  <a:cubicBezTo>
                    <a:pt x="1" y="201"/>
                    <a:pt x="33" y="201"/>
                    <a:pt x="33" y="201"/>
                  </a:cubicBezTo>
                  <a:lnTo>
                    <a:pt x="961" y="65"/>
                  </a:lnTo>
                  <a:cubicBezTo>
                    <a:pt x="1001" y="65"/>
                    <a:pt x="1033" y="33"/>
                    <a:pt x="1001" y="33"/>
                  </a:cubicBezTo>
                  <a:cubicBezTo>
                    <a:pt x="1001" y="1"/>
                    <a:pt x="1001" y="1"/>
                    <a:pt x="9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7aa0a3fdb9_0_898"/>
            <p:cNvSpPr/>
            <p:nvPr/>
          </p:nvSpPr>
          <p:spPr>
            <a:xfrm>
              <a:off x="4175470" y="3935850"/>
              <a:ext cx="40713" cy="52415"/>
            </a:xfrm>
            <a:custGeom>
              <a:rect b="b" l="l" r="r" t="t"/>
              <a:pathLst>
                <a:path extrusionOk="0" h="1505" w="1169">
                  <a:moveTo>
                    <a:pt x="105" y="1"/>
                  </a:moveTo>
                  <a:lnTo>
                    <a:pt x="1" y="1369"/>
                  </a:lnTo>
                  <a:lnTo>
                    <a:pt x="1137" y="1505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7aa0a3fdb9_0_898"/>
            <p:cNvSpPr/>
            <p:nvPr/>
          </p:nvSpPr>
          <p:spPr>
            <a:xfrm>
              <a:off x="4175470" y="3935850"/>
              <a:ext cx="23160" cy="50186"/>
            </a:xfrm>
            <a:custGeom>
              <a:rect b="b" l="l" r="r" t="t"/>
              <a:pathLst>
                <a:path extrusionOk="0" h="1441" w="665">
                  <a:moveTo>
                    <a:pt x="105" y="1"/>
                  </a:moveTo>
                  <a:lnTo>
                    <a:pt x="1" y="1369"/>
                  </a:lnTo>
                  <a:lnTo>
                    <a:pt x="601" y="1441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7aa0a3fdb9_0_898"/>
            <p:cNvSpPr/>
            <p:nvPr/>
          </p:nvSpPr>
          <p:spPr>
            <a:xfrm>
              <a:off x="4035050" y="3922268"/>
              <a:ext cx="149654" cy="67113"/>
            </a:xfrm>
            <a:custGeom>
              <a:rect b="b" l="l" r="r" t="t"/>
              <a:pathLst>
                <a:path extrusionOk="0" h="1927" w="4297">
                  <a:moveTo>
                    <a:pt x="3158" y="1"/>
                  </a:moveTo>
                  <a:cubicBezTo>
                    <a:pt x="3103" y="1"/>
                    <a:pt x="3051" y="10"/>
                    <a:pt x="3001" y="31"/>
                  </a:cubicBezTo>
                  <a:cubicBezTo>
                    <a:pt x="2833" y="95"/>
                    <a:pt x="497" y="1127"/>
                    <a:pt x="337" y="1231"/>
                  </a:cubicBezTo>
                  <a:cubicBezTo>
                    <a:pt x="137" y="1295"/>
                    <a:pt x="97" y="1391"/>
                    <a:pt x="33" y="1591"/>
                  </a:cubicBezTo>
                  <a:cubicBezTo>
                    <a:pt x="33" y="1631"/>
                    <a:pt x="1" y="1695"/>
                    <a:pt x="33" y="1759"/>
                  </a:cubicBezTo>
                  <a:cubicBezTo>
                    <a:pt x="33" y="1927"/>
                    <a:pt x="265" y="1927"/>
                    <a:pt x="401" y="1927"/>
                  </a:cubicBezTo>
                  <a:cubicBezTo>
                    <a:pt x="1633" y="1927"/>
                    <a:pt x="2897" y="1863"/>
                    <a:pt x="4169" y="1863"/>
                  </a:cubicBezTo>
                  <a:lnTo>
                    <a:pt x="4297" y="263"/>
                  </a:lnTo>
                  <a:cubicBezTo>
                    <a:pt x="4137" y="231"/>
                    <a:pt x="3737" y="127"/>
                    <a:pt x="3569" y="95"/>
                  </a:cubicBezTo>
                  <a:cubicBezTo>
                    <a:pt x="3428" y="50"/>
                    <a:pt x="3287" y="1"/>
                    <a:pt x="315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7aa0a3fdb9_0_898"/>
            <p:cNvSpPr/>
            <p:nvPr/>
          </p:nvSpPr>
          <p:spPr>
            <a:xfrm>
              <a:off x="4037278" y="3923940"/>
              <a:ext cx="116219" cy="51510"/>
            </a:xfrm>
            <a:custGeom>
              <a:rect b="b" l="l" r="r" t="t"/>
              <a:pathLst>
                <a:path extrusionOk="0" h="1479" w="3337">
                  <a:moveTo>
                    <a:pt x="3282" y="1"/>
                  </a:moveTo>
                  <a:cubicBezTo>
                    <a:pt x="3276" y="1"/>
                    <a:pt x="3273" y="4"/>
                    <a:pt x="3273" y="15"/>
                  </a:cubicBezTo>
                  <a:cubicBezTo>
                    <a:pt x="2937" y="143"/>
                    <a:pt x="2601" y="279"/>
                    <a:pt x="2273" y="447"/>
                  </a:cubicBezTo>
                  <a:cubicBezTo>
                    <a:pt x="1505" y="783"/>
                    <a:pt x="737" y="1143"/>
                    <a:pt x="33" y="1383"/>
                  </a:cubicBezTo>
                  <a:cubicBezTo>
                    <a:pt x="33" y="1415"/>
                    <a:pt x="1" y="1415"/>
                    <a:pt x="33" y="1447"/>
                  </a:cubicBezTo>
                  <a:cubicBezTo>
                    <a:pt x="33" y="1479"/>
                    <a:pt x="33" y="1479"/>
                    <a:pt x="73" y="1479"/>
                  </a:cubicBezTo>
                  <a:lnTo>
                    <a:pt x="105" y="1479"/>
                  </a:lnTo>
                  <a:cubicBezTo>
                    <a:pt x="769" y="1215"/>
                    <a:pt x="1537" y="879"/>
                    <a:pt x="2305" y="511"/>
                  </a:cubicBezTo>
                  <a:cubicBezTo>
                    <a:pt x="2633" y="383"/>
                    <a:pt x="2969" y="215"/>
                    <a:pt x="3305" y="79"/>
                  </a:cubicBezTo>
                  <a:cubicBezTo>
                    <a:pt x="3337" y="79"/>
                    <a:pt x="3337" y="47"/>
                    <a:pt x="3337" y="15"/>
                  </a:cubicBezTo>
                  <a:cubicBezTo>
                    <a:pt x="3315" y="15"/>
                    <a:pt x="3294" y="1"/>
                    <a:pt x="328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7aa0a3fdb9_0_898"/>
            <p:cNvSpPr/>
            <p:nvPr/>
          </p:nvSpPr>
          <p:spPr>
            <a:xfrm>
              <a:off x="4099966" y="3975413"/>
              <a:ext cx="4771" cy="15080"/>
            </a:xfrm>
            <a:custGeom>
              <a:rect b="b" l="l" r="r" t="t"/>
              <a:pathLst>
                <a:path extrusionOk="0" h="433" w="137">
                  <a:moveTo>
                    <a:pt x="73" y="1"/>
                  </a:moveTo>
                  <a:cubicBezTo>
                    <a:pt x="33" y="1"/>
                    <a:pt x="33" y="33"/>
                    <a:pt x="33" y="33"/>
                  </a:cubicBezTo>
                  <a:lnTo>
                    <a:pt x="1" y="369"/>
                  </a:lnTo>
                  <a:cubicBezTo>
                    <a:pt x="1" y="401"/>
                    <a:pt x="33" y="433"/>
                    <a:pt x="73" y="433"/>
                  </a:cubicBezTo>
                  <a:lnTo>
                    <a:pt x="105" y="401"/>
                  </a:ln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7aa0a3fdb9_0_898"/>
            <p:cNvSpPr/>
            <p:nvPr/>
          </p:nvSpPr>
          <p:spPr>
            <a:xfrm>
              <a:off x="4088543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01"/>
                  </a:lnTo>
                  <a:cubicBezTo>
                    <a:pt x="1" y="401"/>
                    <a:pt x="1" y="433"/>
                    <a:pt x="33" y="433"/>
                  </a:cubicBezTo>
                  <a:cubicBezTo>
                    <a:pt x="65" y="433"/>
                    <a:pt x="97" y="401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7aa0a3fdb9_0_898"/>
            <p:cNvSpPr/>
            <p:nvPr/>
          </p:nvSpPr>
          <p:spPr>
            <a:xfrm>
              <a:off x="4076842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33" y="33"/>
                    <a:pt x="1" y="65"/>
                  </a:cubicBezTo>
                  <a:lnTo>
                    <a:pt x="1" y="401"/>
                  </a:lnTo>
                  <a:cubicBezTo>
                    <a:pt x="1" y="433"/>
                    <a:pt x="33" y="433"/>
                    <a:pt x="33" y="433"/>
                  </a:cubicBezTo>
                  <a:cubicBezTo>
                    <a:pt x="65" y="433"/>
                    <a:pt x="97" y="433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7aa0a3fdb9_0_898"/>
            <p:cNvSpPr/>
            <p:nvPr/>
          </p:nvSpPr>
          <p:spPr>
            <a:xfrm>
              <a:off x="4197481" y="3668939"/>
              <a:ext cx="453942" cy="329921"/>
            </a:xfrm>
            <a:custGeom>
              <a:rect b="b" l="l" r="r" t="t"/>
              <a:pathLst>
                <a:path extrusionOk="0" h="9473" w="13034">
                  <a:moveTo>
                    <a:pt x="2105" y="1"/>
                  </a:moveTo>
                  <a:cubicBezTo>
                    <a:pt x="2105" y="1"/>
                    <a:pt x="1" y="4401"/>
                    <a:pt x="1201" y="6137"/>
                  </a:cubicBezTo>
                  <a:cubicBezTo>
                    <a:pt x="1427" y="6470"/>
                    <a:pt x="1745" y="6706"/>
                    <a:pt x="2122" y="6864"/>
                  </a:cubicBezTo>
                  <a:lnTo>
                    <a:pt x="2122" y="6864"/>
                  </a:lnTo>
                  <a:cubicBezTo>
                    <a:pt x="1150" y="7054"/>
                    <a:pt x="484" y="7211"/>
                    <a:pt x="473" y="7233"/>
                  </a:cubicBezTo>
                  <a:cubicBezTo>
                    <a:pt x="401" y="7305"/>
                    <a:pt x="273" y="9337"/>
                    <a:pt x="273" y="9337"/>
                  </a:cubicBezTo>
                  <a:cubicBezTo>
                    <a:pt x="479" y="9434"/>
                    <a:pt x="1384" y="9473"/>
                    <a:pt x="2560" y="9473"/>
                  </a:cubicBezTo>
                  <a:cubicBezTo>
                    <a:pt x="4578" y="9473"/>
                    <a:pt x="7398" y="9359"/>
                    <a:pt x="8873" y="9233"/>
                  </a:cubicBezTo>
                  <a:cubicBezTo>
                    <a:pt x="9833" y="9169"/>
                    <a:pt x="10937" y="9065"/>
                    <a:pt x="11801" y="8705"/>
                  </a:cubicBezTo>
                  <a:cubicBezTo>
                    <a:pt x="12905" y="8265"/>
                    <a:pt x="13033" y="7065"/>
                    <a:pt x="12801" y="6137"/>
                  </a:cubicBezTo>
                  <a:cubicBezTo>
                    <a:pt x="12401" y="4665"/>
                    <a:pt x="8833" y="3137"/>
                    <a:pt x="6505" y="1665"/>
                  </a:cubicBezTo>
                  <a:lnTo>
                    <a:pt x="6905" y="20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7aa0a3fdb9_0_898"/>
            <p:cNvSpPr/>
            <p:nvPr/>
          </p:nvSpPr>
          <p:spPr>
            <a:xfrm>
              <a:off x="4252089" y="3880476"/>
              <a:ext cx="241633" cy="31171"/>
            </a:xfrm>
            <a:custGeom>
              <a:rect b="b" l="l" r="r" t="t"/>
              <a:pathLst>
                <a:path extrusionOk="0" h="895" w="6938">
                  <a:moveTo>
                    <a:pt x="6862" y="1"/>
                  </a:moveTo>
                  <a:cubicBezTo>
                    <a:pt x="6787" y="1"/>
                    <a:pt x="6637" y="11"/>
                    <a:pt x="6337" y="31"/>
                  </a:cubicBezTo>
                  <a:cubicBezTo>
                    <a:pt x="6033" y="31"/>
                    <a:pt x="5505" y="31"/>
                    <a:pt x="4865" y="95"/>
                  </a:cubicBezTo>
                  <a:cubicBezTo>
                    <a:pt x="3705" y="191"/>
                    <a:pt x="1969" y="359"/>
                    <a:pt x="33" y="831"/>
                  </a:cubicBezTo>
                  <a:lnTo>
                    <a:pt x="1" y="863"/>
                  </a:lnTo>
                  <a:cubicBezTo>
                    <a:pt x="1" y="895"/>
                    <a:pt x="33" y="895"/>
                    <a:pt x="33" y="895"/>
                  </a:cubicBezTo>
                  <a:lnTo>
                    <a:pt x="65" y="895"/>
                  </a:lnTo>
                  <a:cubicBezTo>
                    <a:pt x="3235" y="142"/>
                    <a:pt x="6042" y="94"/>
                    <a:pt x="6740" y="94"/>
                  </a:cubicBezTo>
                  <a:cubicBezTo>
                    <a:pt x="6843" y="94"/>
                    <a:pt x="6900" y="95"/>
                    <a:pt x="6905" y="95"/>
                  </a:cubicBezTo>
                  <a:lnTo>
                    <a:pt x="6905" y="63"/>
                  </a:lnTo>
                  <a:lnTo>
                    <a:pt x="6937" y="31"/>
                  </a:lnTo>
                  <a:cubicBezTo>
                    <a:pt x="6937" y="11"/>
                    <a:pt x="6937" y="1"/>
                    <a:pt x="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7aa0a3fdb9_0_898"/>
            <p:cNvSpPr/>
            <p:nvPr/>
          </p:nvSpPr>
          <p:spPr>
            <a:xfrm>
              <a:off x="4226457" y="3411153"/>
              <a:ext cx="327727" cy="371017"/>
            </a:xfrm>
            <a:custGeom>
              <a:rect b="b" l="l" r="r" t="t"/>
              <a:pathLst>
                <a:path extrusionOk="0" h="10653" w="9410">
                  <a:moveTo>
                    <a:pt x="5494" y="0"/>
                  </a:moveTo>
                  <a:cubicBezTo>
                    <a:pt x="5463" y="0"/>
                    <a:pt x="5432" y="1"/>
                    <a:pt x="5401" y="2"/>
                  </a:cubicBezTo>
                  <a:cubicBezTo>
                    <a:pt x="1169" y="138"/>
                    <a:pt x="1" y="10203"/>
                    <a:pt x="1" y="10203"/>
                  </a:cubicBezTo>
                  <a:lnTo>
                    <a:pt x="7552" y="10602"/>
                  </a:lnTo>
                  <a:lnTo>
                    <a:pt x="7552" y="10602"/>
                  </a:lnTo>
                  <a:cubicBezTo>
                    <a:pt x="7639" y="9809"/>
                    <a:pt x="9410" y="0"/>
                    <a:pt x="5494" y="0"/>
                  </a:cubicBezTo>
                  <a:close/>
                  <a:moveTo>
                    <a:pt x="7552" y="10602"/>
                  </a:moveTo>
                  <a:cubicBezTo>
                    <a:pt x="7548" y="10635"/>
                    <a:pt x="7548" y="10653"/>
                    <a:pt x="7551" y="10653"/>
                  </a:cubicBezTo>
                  <a:cubicBezTo>
                    <a:pt x="7553" y="10653"/>
                    <a:pt x="7559" y="10636"/>
                    <a:pt x="7569" y="10603"/>
                  </a:cubicBezTo>
                  <a:lnTo>
                    <a:pt x="7552" y="10602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7aa0a3fdb9_0_898"/>
            <p:cNvSpPr/>
            <p:nvPr/>
          </p:nvSpPr>
          <p:spPr>
            <a:xfrm>
              <a:off x="4573643" y="3804902"/>
              <a:ext cx="52415" cy="50186"/>
            </a:xfrm>
            <a:custGeom>
              <a:rect b="b" l="l" r="r" t="t"/>
              <a:pathLst>
                <a:path extrusionOk="0" h="1441" w="1505">
                  <a:moveTo>
                    <a:pt x="472" y="1"/>
                  </a:moveTo>
                  <a:lnTo>
                    <a:pt x="0" y="929"/>
                  </a:lnTo>
                  <a:cubicBezTo>
                    <a:pt x="0" y="929"/>
                    <a:pt x="814" y="1441"/>
                    <a:pt x="1189" y="1441"/>
                  </a:cubicBezTo>
                  <a:cubicBezTo>
                    <a:pt x="1283" y="1441"/>
                    <a:pt x="1349" y="1409"/>
                    <a:pt x="1368" y="1329"/>
                  </a:cubicBezTo>
                  <a:cubicBezTo>
                    <a:pt x="1504" y="865"/>
                    <a:pt x="472" y="1"/>
                    <a:pt x="472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7aa0a3fdb9_0_898"/>
            <p:cNvSpPr/>
            <p:nvPr/>
          </p:nvSpPr>
          <p:spPr>
            <a:xfrm>
              <a:off x="4606241" y="3836386"/>
              <a:ext cx="16195" cy="17309"/>
            </a:xfrm>
            <a:custGeom>
              <a:rect b="b" l="l" r="r" t="t"/>
              <a:pathLst>
                <a:path extrusionOk="0" h="497" w="46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97"/>
                  </a:lnTo>
                  <a:cubicBezTo>
                    <a:pt x="0" y="97"/>
                    <a:pt x="264" y="297"/>
                    <a:pt x="368" y="457"/>
                  </a:cubicBezTo>
                  <a:lnTo>
                    <a:pt x="400" y="497"/>
                  </a:lnTo>
                  <a:cubicBezTo>
                    <a:pt x="400" y="497"/>
                    <a:pt x="432" y="497"/>
                    <a:pt x="432" y="457"/>
                  </a:cubicBezTo>
                  <a:cubicBezTo>
                    <a:pt x="432" y="457"/>
                    <a:pt x="464" y="425"/>
                    <a:pt x="432" y="393"/>
                  </a:cubicBezTo>
                  <a:cubicBezTo>
                    <a:pt x="368" y="225"/>
                    <a:pt x="64" y="25"/>
                    <a:pt x="64" y="25"/>
                  </a:cubicBez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7aa0a3fdb9_0_898"/>
            <p:cNvSpPr/>
            <p:nvPr/>
          </p:nvSpPr>
          <p:spPr>
            <a:xfrm>
              <a:off x="4599276" y="3841122"/>
              <a:ext cx="13966" cy="14802"/>
            </a:xfrm>
            <a:custGeom>
              <a:rect b="b" l="l" r="r" t="t"/>
              <a:pathLst>
                <a:path extrusionOk="0" h="425" w="401">
                  <a:moveTo>
                    <a:pt x="44" y="1"/>
                  </a:moveTo>
                  <a:cubicBezTo>
                    <a:pt x="32" y="1"/>
                    <a:pt x="16" y="9"/>
                    <a:pt x="0" y="25"/>
                  </a:cubicBezTo>
                  <a:lnTo>
                    <a:pt x="0" y="89"/>
                  </a:lnTo>
                  <a:cubicBezTo>
                    <a:pt x="0" y="89"/>
                    <a:pt x="232" y="257"/>
                    <a:pt x="296" y="393"/>
                  </a:cubicBezTo>
                  <a:lnTo>
                    <a:pt x="336" y="425"/>
                  </a:lnTo>
                  <a:cubicBezTo>
                    <a:pt x="368" y="425"/>
                    <a:pt x="368" y="425"/>
                    <a:pt x="368" y="393"/>
                  </a:cubicBezTo>
                  <a:cubicBezTo>
                    <a:pt x="400" y="393"/>
                    <a:pt x="400" y="361"/>
                    <a:pt x="368" y="321"/>
                  </a:cubicBezTo>
                  <a:cubicBezTo>
                    <a:pt x="296" y="193"/>
                    <a:pt x="64" y="25"/>
                    <a:pt x="64" y="25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7aa0a3fdb9_0_898"/>
            <p:cNvSpPr/>
            <p:nvPr/>
          </p:nvSpPr>
          <p:spPr>
            <a:xfrm>
              <a:off x="4347410" y="3563345"/>
              <a:ext cx="249678" cy="276426"/>
            </a:xfrm>
            <a:custGeom>
              <a:rect b="b" l="l" r="r" t="t"/>
              <a:pathLst>
                <a:path extrusionOk="0" h="7937" w="7169">
                  <a:moveTo>
                    <a:pt x="2600" y="0"/>
                  </a:moveTo>
                  <a:lnTo>
                    <a:pt x="0" y="800"/>
                  </a:lnTo>
                  <a:cubicBezTo>
                    <a:pt x="0" y="800"/>
                    <a:pt x="832" y="4897"/>
                    <a:pt x="1296" y="5569"/>
                  </a:cubicBezTo>
                  <a:cubicBezTo>
                    <a:pt x="1968" y="6497"/>
                    <a:pt x="6400" y="7937"/>
                    <a:pt x="6400" y="7937"/>
                  </a:cubicBezTo>
                  <a:lnTo>
                    <a:pt x="7168" y="6897"/>
                  </a:lnTo>
                  <a:lnTo>
                    <a:pt x="3200" y="396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7aa0a3fdb9_0_898"/>
            <p:cNvSpPr/>
            <p:nvPr/>
          </p:nvSpPr>
          <p:spPr>
            <a:xfrm>
              <a:off x="4344902" y="3588978"/>
              <a:ext cx="110368" cy="211229"/>
            </a:xfrm>
            <a:custGeom>
              <a:rect b="b" l="l" r="r" t="t"/>
              <a:pathLst>
                <a:path extrusionOk="0" h="6065" w="3169">
                  <a:moveTo>
                    <a:pt x="40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40" y="233"/>
                    <a:pt x="736" y="4297"/>
                    <a:pt x="1336" y="4897"/>
                  </a:cubicBezTo>
                  <a:cubicBezTo>
                    <a:pt x="2040" y="5633"/>
                    <a:pt x="3000" y="6065"/>
                    <a:pt x="3072" y="6065"/>
                  </a:cubicBezTo>
                  <a:cubicBezTo>
                    <a:pt x="3104" y="6065"/>
                    <a:pt x="3136" y="6065"/>
                    <a:pt x="3136" y="6033"/>
                  </a:cubicBezTo>
                  <a:cubicBezTo>
                    <a:pt x="3168" y="6001"/>
                    <a:pt x="3136" y="5961"/>
                    <a:pt x="3104" y="5961"/>
                  </a:cubicBezTo>
                  <a:cubicBezTo>
                    <a:pt x="3104" y="5929"/>
                    <a:pt x="2104" y="5497"/>
                    <a:pt x="1440" y="4801"/>
                  </a:cubicBezTo>
                  <a:cubicBezTo>
                    <a:pt x="872" y="4233"/>
                    <a:pt x="136" y="96"/>
                    <a:pt x="136" y="32"/>
                  </a:cubicBezTo>
                  <a:cubicBezTo>
                    <a:pt x="136" y="0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7aa0a3fdb9_0_898"/>
            <p:cNvSpPr/>
            <p:nvPr/>
          </p:nvSpPr>
          <p:spPr>
            <a:xfrm>
              <a:off x="4435451" y="3561116"/>
              <a:ext cx="102288" cy="199527"/>
            </a:xfrm>
            <a:custGeom>
              <a:rect b="b" l="l" r="r" t="t"/>
              <a:pathLst>
                <a:path extrusionOk="0" h="5729" w="2937">
                  <a:moveTo>
                    <a:pt x="72" y="0"/>
                  </a:moveTo>
                  <a:cubicBezTo>
                    <a:pt x="40" y="0"/>
                    <a:pt x="0" y="32"/>
                    <a:pt x="0" y="64"/>
                  </a:cubicBezTo>
                  <a:lnTo>
                    <a:pt x="600" y="4033"/>
                  </a:lnTo>
                  <a:lnTo>
                    <a:pt x="600" y="4065"/>
                  </a:lnTo>
                  <a:lnTo>
                    <a:pt x="2840" y="5697"/>
                  </a:lnTo>
                  <a:lnTo>
                    <a:pt x="2872" y="5729"/>
                  </a:lnTo>
                  <a:cubicBezTo>
                    <a:pt x="2904" y="5729"/>
                    <a:pt x="2904" y="5697"/>
                    <a:pt x="2936" y="5697"/>
                  </a:cubicBezTo>
                  <a:cubicBezTo>
                    <a:pt x="2936" y="5665"/>
                    <a:pt x="2936" y="5633"/>
                    <a:pt x="2904" y="5601"/>
                  </a:cubicBezTo>
                  <a:lnTo>
                    <a:pt x="704" y="3961"/>
                  </a:lnTo>
                  <a:lnTo>
                    <a:pt x="136" y="64"/>
                  </a:lnTo>
                  <a:cubicBezTo>
                    <a:pt x="136" y="0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7aa0a3fdb9_0_898"/>
            <p:cNvSpPr/>
            <p:nvPr/>
          </p:nvSpPr>
          <p:spPr>
            <a:xfrm>
              <a:off x="4391430" y="3238204"/>
              <a:ext cx="173058" cy="203149"/>
            </a:xfrm>
            <a:custGeom>
              <a:rect b="b" l="l" r="r" t="t"/>
              <a:pathLst>
                <a:path extrusionOk="0" h="5833" w="4969">
                  <a:moveTo>
                    <a:pt x="1800" y="0"/>
                  </a:moveTo>
                  <a:lnTo>
                    <a:pt x="1200" y="504"/>
                  </a:lnTo>
                  <a:lnTo>
                    <a:pt x="368" y="3704"/>
                  </a:lnTo>
                  <a:lnTo>
                    <a:pt x="0" y="5232"/>
                  </a:lnTo>
                  <a:cubicBezTo>
                    <a:pt x="1032" y="5832"/>
                    <a:pt x="2232" y="5832"/>
                    <a:pt x="2232" y="5832"/>
                  </a:cubicBezTo>
                  <a:lnTo>
                    <a:pt x="2504" y="5200"/>
                  </a:lnTo>
                  <a:cubicBezTo>
                    <a:pt x="2644" y="5234"/>
                    <a:pt x="2787" y="5251"/>
                    <a:pt x="2929" y="5251"/>
                  </a:cubicBezTo>
                  <a:cubicBezTo>
                    <a:pt x="3632" y="5251"/>
                    <a:pt x="4321" y="4844"/>
                    <a:pt x="4600" y="4072"/>
                  </a:cubicBezTo>
                  <a:cubicBezTo>
                    <a:pt x="4968" y="3072"/>
                    <a:pt x="4832" y="1272"/>
                    <a:pt x="4832" y="1272"/>
                  </a:cubicBezTo>
                  <a:lnTo>
                    <a:pt x="4736" y="30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7aa0a3fdb9_0_898"/>
            <p:cNvSpPr/>
            <p:nvPr/>
          </p:nvSpPr>
          <p:spPr>
            <a:xfrm>
              <a:off x="4492567" y="3307857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0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0" y="368"/>
                  </a:cubicBezTo>
                  <a:cubicBezTo>
                    <a:pt x="264" y="368"/>
                    <a:pt x="328" y="272"/>
                    <a:pt x="328" y="200"/>
                  </a:cubicBezTo>
                  <a:cubicBezTo>
                    <a:pt x="328" y="104"/>
                    <a:pt x="264" y="0"/>
                    <a:pt x="16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7aa0a3fdb9_0_898"/>
            <p:cNvSpPr/>
            <p:nvPr/>
          </p:nvSpPr>
          <p:spPr>
            <a:xfrm>
              <a:off x="4528508" y="3308972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8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8" y="368"/>
                  </a:cubicBezTo>
                  <a:cubicBezTo>
                    <a:pt x="264" y="368"/>
                    <a:pt x="328" y="272"/>
                    <a:pt x="328" y="168"/>
                  </a:cubicBezTo>
                  <a:cubicBezTo>
                    <a:pt x="328" y="104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7aa0a3fdb9_0_898"/>
            <p:cNvSpPr/>
            <p:nvPr/>
          </p:nvSpPr>
          <p:spPr>
            <a:xfrm>
              <a:off x="4497025" y="3335997"/>
              <a:ext cx="24553" cy="9229"/>
            </a:xfrm>
            <a:custGeom>
              <a:rect b="b" l="l" r="r" t="t"/>
              <a:pathLst>
                <a:path extrusionOk="0" h="265" w="705">
                  <a:moveTo>
                    <a:pt x="56" y="0"/>
                  </a:moveTo>
                  <a:cubicBezTo>
                    <a:pt x="42" y="0"/>
                    <a:pt x="32" y="8"/>
                    <a:pt x="32" y="24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104" y="192"/>
                    <a:pt x="200" y="224"/>
                    <a:pt x="304" y="264"/>
                  </a:cubicBezTo>
                  <a:lnTo>
                    <a:pt x="432" y="264"/>
                  </a:lnTo>
                  <a:cubicBezTo>
                    <a:pt x="504" y="264"/>
                    <a:pt x="568" y="264"/>
                    <a:pt x="632" y="224"/>
                  </a:cubicBezTo>
                  <a:cubicBezTo>
                    <a:pt x="672" y="224"/>
                    <a:pt x="704" y="192"/>
                    <a:pt x="672" y="160"/>
                  </a:cubicBezTo>
                  <a:cubicBezTo>
                    <a:pt x="672" y="128"/>
                    <a:pt x="632" y="128"/>
                    <a:pt x="600" y="128"/>
                  </a:cubicBezTo>
                  <a:cubicBezTo>
                    <a:pt x="568" y="144"/>
                    <a:pt x="526" y="152"/>
                    <a:pt x="480" y="152"/>
                  </a:cubicBezTo>
                  <a:cubicBezTo>
                    <a:pt x="434" y="152"/>
                    <a:pt x="384" y="144"/>
                    <a:pt x="336" y="128"/>
                  </a:cubicBezTo>
                  <a:cubicBezTo>
                    <a:pt x="232" y="128"/>
                    <a:pt x="168" y="64"/>
                    <a:pt x="104" y="24"/>
                  </a:cubicBezTo>
                  <a:cubicBezTo>
                    <a:pt x="88" y="8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7aa0a3fdb9_0_898"/>
            <p:cNvSpPr/>
            <p:nvPr/>
          </p:nvSpPr>
          <p:spPr>
            <a:xfrm>
              <a:off x="4437959" y="3397292"/>
              <a:ext cx="40992" cy="35977"/>
            </a:xfrm>
            <a:custGeom>
              <a:rect b="b" l="l" r="r" t="t"/>
              <a:pathLst>
                <a:path extrusionOk="0" h="1033" w="1177">
                  <a:moveTo>
                    <a:pt x="0" y="0"/>
                  </a:moveTo>
                  <a:cubicBezTo>
                    <a:pt x="64" y="168"/>
                    <a:pt x="968" y="1000"/>
                    <a:pt x="1000" y="1032"/>
                  </a:cubicBezTo>
                  <a:cubicBezTo>
                    <a:pt x="1000" y="1032"/>
                    <a:pt x="1177" y="595"/>
                    <a:pt x="1172" y="595"/>
                  </a:cubicBezTo>
                  <a:lnTo>
                    <a:pt x="1172" y="595"/>
                  </a:lnTo>
                  <a:cubicBezTo>
                    <a:pt x="1171" y="595"/>
                    <a:pt x="1170" y="596"/>
                    <a:pt x="1168" y="600"/>
                  </a:cubicBezTo>
                  <a:cubicBezTo>
                    <a:pt x="1168" y="606"/>
                    <a:pt x="1161" y="608"/>
                    <a:pt x="1148" y="608"/>
                  </a:cubicBezTo>
                  <a:cubicBezTo>
                    <a:pt x="1086" y="608"/>
                    <a:pt x="883" y="545"/>
                    <a:pt x="664" y="432"/>
                  </a:cubicBezTo>
                  <a:cubicBezTo>
                    <a:pt x="432" y="304"/>
                    <a:pt x="200" y="104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7aa0a3fdb9_0_898"/>
            <p:cNvSpPr/>
            <p:nvPr/>
          </p:nvSpPr>
          <p:spPr>
            <a:xfrm>
              <a:off x="4436844" y="3395342"/>
              <a:ext cx="81113" cy="26504"/>
            </a:xfrm>
            <a:custGeom>
              <a:rect b="b" l="l" r="r" t="t"/>
              <a:pathLst>
                <a:path extrusionOk="0" h="761" w="23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24"/>
                    <a:pt x="0" y="56"/>
                    <a:pt x="32" y="88"/>
                  </a:cubicBezTo>
                  <a:cubicBezTo>
                    <a:pt x="400" y="424"/>
                    <a:pt x="1000" y="760"/>
                    <a:pt x="1632" y="760"/>
                  </a:cubicBezTo>
                  <a:cubicBezTo>
                    <a:pt x="1864" y="760"/>
                    <a:pt x="2064" y="720"/>
                    <a:pt x="2296" y="656"/>
                  </a:cubicBezTo>
                  <a:cubicBezTo>
                    <a:pt x="2328" y="624"/>
                    <a:pt x="2328" y="592"/>
                    <a:pt x="2328" y="560"/>
                  </a:cubicBezTo>
                  <a:cubicBezTo>
                    <a:pt x="2328" y="520"/>
                    <a:pt x="2296" y="520"/>
                    <a:pt x="2264" y="520"/>
                  </a:cubicBezTo>
                  <a:cubicBezTo>
                    <a:pt x="2060" y="598"/>
                    <a:pt x="1851" y="632"/>
                    <a:pt x="1645" y="632"/>
                  </a:cubicBezTo>
                  <a:cubicBezTo>
                    <a:pt x="1048" y="632"/>
                    <a:pt x="479" y="346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7aa0a3fdb9_0_898"/>
            <p:cNvSpPr/>
            <p:nvPr/>
          </p:nvSpPr>
          <p:spPr>
            <a:xfrm>
              <a:off x="4486716" y="3290584"/>
              <a:ext cx="22046" cy="10344"/>
            </a:xfrm>
            <a:custGeom>
              <a:rect b="b" l="l" r="r" t="t"/>
              <a:pathLst>
                <a:path extrusionOk="0" h="297" w="633">
                  <a:moveTo>
                    <a:pt x="320" y="0"/>
                  </a:moveTo>
                  <a:cubicBezTo>
                    <a:pt x="216" y="0"/>
                    <a:pt x="116" y="16"/>
                    <a:pt x="64" y="32"/>
                  </a:cubicBezTo>
                  <a:cubicBezTo>
                    <a:pt x="64" y="32"/>
                    <a:pt x="0" y="128"/>
                    <a:pt x="64" y="232"/>
                  </a:cubicBezTo>
                  <a:cubicBezTo>
                    <a:pt x="96" y="280"/>
                    <a:pt x="188" y="296"/>
                    <a:pt x="284" y="296"/>
                  </a:cubicBezTo>
                  <a:cubicBezTo>
                    <a:pt x="380" y="296"/>
                    <a:pt x="480" y="280"/>
                    <a:pt x="528" y="264"/>
                  </a:cubicBezTo>
                  <a:lnTo>
                    <a:pt x="600" y="264"/>
                  </a:lnTo>
                  <a:cubicBezTo>
                    <a:pt x="600" y="232"/>
                    <a:pt x="632" y="168"/>
                    <a:pt x="600" y="128"/>
                  </a:cubicBezTo>
                  <a:lnTo>
                    <a:pt x="600" y="64"/>
                  </a:lnTo>
                  <a:cubicBezTo>
                    <a:pt x="532" y="16"/>
                    <a:pt x="424" y="0"/>
                    <a:pt x="3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7aa0a3fdb9_0_898"/>
            <p:cNvSpPr/>
            <p:nvPr/>
          </p:nvSpPr>
          <p:spPr>
            <a:xfrm>
              <a:off x="4526000" y="3292151"/>
              <a:ext cx="20931" cy="10135"/>
            </a:xfrm>
            <a:custGeom>
              <a:rect b="b" l="l" r="r" t="t"/>
              <a:pathLst>
                <a:path extrusionOk="0" h="291" w="601">
                  <a:moveTo>
                    <a:pt x="375" y="0"/>
                  </a:moveTo>
                  <a:cubicBezTo>
                    <a:pt x="250" y="0"/>
                    <a:pt x="111" y="32"/>
                    <a:pt x="72" y="51"/>
                  </a:cubicBezTo>
                  <a:cubicBezTo>
                    <a:pt x="72" y="51"/>
                    <a:pt x="0" y="123"/>
                    <a:pt x="40" y="219"/>
                  </a:cubicBezTo>
                  <a:cubicBezTo>
                    <a:pt x="95" y="278"/>
                    <a:pt x="202" y="291"/>
                    <a:pt x="311" y="291"/>
                  </a:cubicBezTo>
                  <a:cubicBezTo>
                    <a:pt x="394" y="291"/>
                    <a:pt x="477" y="283"/>
                    <a:pt x="536" y="283"/>
                  </a:cubicBezTo>
                  <a:cubicBezTo>
                    <a:pt x="568" y="283"/>
                    <a:pt x="568" y="251"/>
                    <a:pt x="568" y="251"/>
                  </a:cubicBezTo>
                  <a:cubicBezTo>
                    <a:pt x="568" y="219"/>
                    <a:pt x="600" y="187"/>
                    <a:pt x="600" y="155"/>
                  </a:cubicBezTo>
                  <a:cubicBezTo>
                    <a:pt x="600" y="123"/>
                    <a:pt x="568" y="83"/>
                    <a:pt x="568" y="51"/>
                  </a:cubicBezTo>
                  <a:cubicBezTo>
                    <a:pt x="531" y="13"/>
                    <a:pt x="456" y="0"/>
                    <a:pt x="3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7aa0a3fdb9_0_898"/>
            <p:cNvSpPr/>
            <p:nvPr/>
          </p:nvSpPr>
          <p:spPr>
            <a:xfrm>
              <a:off x="4381122" y="3300509"/>
              <a:ext cx="47400" cy="53913"/>
            </a:xfrm>
            <a:custGeom>
              <a:rect b="b" l="l" r="r" t="t"/>
              <a:pathLst>
                <a:path extrusionOk="0" h="1548" w="1361">
                  <a:moveTo>
                    <a:pt x="516" y="0"/>
                  </a:moveTo>
                  <a:cubicBezTo>
                    <a:pt x="449" y="0"/>
                    <a:pt x="385" y="13"/>
                    <a:pt x="328" y="43"/>
                  </a:cubicBezTo>
                  <a:cubicBezTo>
                    <a:pt x="64" y="179"/>
                    <a:pt x="0" y="515"/>
                    <a:pt x="128" y="747"/>
                  </a:cubicBezTo>
                  <a:cubicBezTo>
                    <a:pt x="400" y="1179"/>
                    <a:pt x="960" y="1443"/>
                    <a:pt x="1128" y="1547"/>
                  </a:cubicBezTo>
                  <a:lnTo>
                    <a:pt x="1360" y="379"/>
                  </a:lnTo>
                  <a:cubicBezTo>
                    <a:pt x="1172" y="243"/>
                    <a:pt x="809" y="0"/>
                    <a:pt x="51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7aa0a3fdb9_0_898"/>
            <p:cNvSpPr/>
            <p:nvPr/>
          </p:nvSpPr>
          <p:spPr>
            <a:xfrm>
              <a:off x="4393659" y="3312350"/>
              <a:ext cx="18702" cy="7244"/>
            </a:xfrm>
            <a:custGeom>
              <a:rect b="b" l="l" r="r" t="t"/>
              <a:pathLst>
                <a:path extrusionOk="0" h="208" w="537">
                  <a:moveTo>
                    <a:pt x="177" y="1"/>
                  </a:moveTo>
                  <a:cubicBezTo>
                    <a:pt x="144" y="1"/>
                    <a:pt x="109" y="3"/>
                    <a:pt x="72" y="7"/>
                  </a:cubicBezTo>
                  <a:cubicBezTo>
                    <a:pt x="40" y="7"/>
                    <a:pt x="0" y="39"/>
                    <a:pt x="40" y="71"/>
                  </a:cubicBezTo>
                  <a:cubicBezTo>
                    <a:pt x="40" y="94"/>
                    <a:pt x="56" y="120"/>
                    <a:pt x="76" y="120"/>
                  </a:cubicBezTo>
                  <a:cubicBezTo>
                    <a:pt x="85" y="120"/>
                    <a:pt x="95" y="115"/>
                    <a:pt x="104" y="103"/>
                  </a:cubicBezTo>
                  <a:cubicBezTo>
                    <a:pt x="131" y="99"/>
                    <a:pt x="156" y="97"/>
                    <a:pt x="180" y="97"/>
                  </a:cubicBezTo>
                  <a:cubicBezTo>
                    <a:pt x="338" y="97"/>
                    <a:pt x="440" y="175"/>
                    <a:pt x="440" y="175"/>
                  </a:cubicBezTo>
                  <a:cubicBezTo>
                    <a:pt x="440" y="207"/>
                    <a:pt x="472" y="207"/>
                    <a:pt x="472" y="207"/>
                  </a:cubicBezTo>
                  <a:cubicBezTo>
                    <a:pt x="504" y="207"/>
                    <a:pt x="504" y="207"/>
                    <a:pt x="536" y="175"/>
                  </a:cubicBezTo>
                  <a:cubicBezTo>
                    <a:pt x="536" y="143"/>
                    <a:pt x="536" y="103"/>
                    <a:pt x="504" y="103"/>
                  </a:cubicBezTo>
                  <a:cubicBezTo>
                    <a:pt x="504" y="76"/>
                    <a:pt x="380" y="1"/>
                    <a:pt x="17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7aa0a3fdb9_0_898"/>
            <p:cNvSpPr/>
            <p:nvPr/>
          </p:nvSpPr>
          <p:spPr>
            <a:xfrm>
              <a:off x="4399510" y="3313708"/>
              <a:ext cx="7000" cy="15080"/>
            </a:xfrm>
            <a:custGeom>
              <a:rect b="b" l="l" r="r" t="t"/>
              <a:pathLst>
                <a:path extrusionOk="0" h="433" w="201">
                  <a:moveTo>
                    <a:pt x="7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32" y="264"/>
                    <a:pt x="72" y="368"/>
                    <a:pt x="72" y="368"/>
                  </a:cubicBezTo>
                  <a:cubicBezTo>
                    <a:pt x="104" y="400"/>
                    <a:pt x="104" y="432"/>
                    <a:pt x="136" y="432"/>
                  </a:cubicBezTo>
                  <a:cubicBezTo>
                    <a:pt x="136" y="432"/>
                    <a:pt x="136" y="400"/>
                    <a:pt x="168" y="400"/>
                  </a:cubicBezTo>
                  <a:cubicBezTo>
                    <a:pt x="200" y="400"/>
                    <a:pt x="200" y="368"/>
                    <a:pt x="200" y="336"/>
                  </a:cubicBezTo>
                  <a:cubicBezTo>
                    <a:pt x="200" y="336"/>
                    <a:pt x="136" y="232"/>
                    <a:pt x="136" y="64"/>
                  </a:cubicBezTo>
                  <a:cubicBezTo>
                    <a:pt x="104" y="32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7aa0a3fdb9_0_898"/>
            <p:cNvSpPr/>
            <p:nvPr/>
          </p:nvSpPr>
          <p:spPr>
            <a:xfrm>
              <a:off x="4388087" y="3201079"/>
              <a:ext cx="206492" cy="139414"/>
            </a:xfrm>
            <a:custGeom>
              <a:rect b="b" l="l" r="r" t="t"/>
              <a:pathLst>
                <a:path extrusionOk="0" h="4003" w="5929">
                  <a:moveTo>
                    <a:pt x="1587" y="0"/>
                  </a:moveTo>
                  <a:cubicBezTo>
                    <a:pt x="1567" y="0"/>
                    <a:pt x="1547" y="1"/>
                    <a:pt x="1528" y="2"/>
                  </a:cubicBezTo>
                  <a:cubicBezTo>
                    <a:pt x="1232" y="2"/>
                    <a:pt x="928" y="66"/>
                    <a:pt x="696" y="266"/>
                  </a:cubicBezTo>
                  <a:cubicBezTo>
                    <a:pt x="528" y="402"/>
                    <a:pt x="400" y="602"/>
                    <a:pt x="328" y="802"/>
                  </a:cubicBezTo>
                  <a:cubicBezTo>
                    <a:pt x="96" y="1338"/>
                    <a:pt x="0" y="2970"/>
                    <a:pt x="0" y="2970"/>
                  </a:cubicBezTo>
                  <a:cubicBezTo>
                    <a:pt x="0" y="2970"/>
                    <a:pt x="103" y="2910"/>
                    <a:pt x="281" y="2910"/>
                  </a:cubicBezTo>
                  <a:cubicBezTo>
                    <a:pt x="370" y="2910"/>
                    <a:pt x="477" y="2925"/>
                    <a:pt x="600" y="2970"/>
                  </a:cubicBezTo>
                  <a:cubicBezTo>
                    <a:pt x="696" y="2970"/>
                    <a:pt x="896" y="3066"/>
                    <a:pt x="960" y="3098"/>
                  </a:cubicBezTo>
                  <a:cubicBezTo>
                    <a:pt x="1000" y="3138"/>
                    <a:pt x="800" y="3898"/>
                    <a:pt x="832" y="3938"/>
                  </a:cubicBezTo>
                  <a:lnTo>
                    <a:pt x="1328" y="4002"/>
                  </a:lnTo>
                  <a:cubicBezTo>
                    <a:pt x="1360" y="4002"/>
                    <a:pt x="1832" y="1938"/>
                    <a:pt x="1864" y="1898"/>
                  </a:cubicBezTo>
                  <a:cubicBezTo>
                    <a:pt x="1930" y="1832"/>
                    <a:pt x="2173" y="1702"/>
                    <a:pt x="2490" y="1702"/>
                  </a:cubicBezTo>
                  <a:cubicBezTo>
                    <a:pt x="2635" y="1702"/>
                    <a:pt x="2795" y="1729"/>
                    <a:pt x="2960" y="1802"/>
                  </a:cubicBezTo>
                  <a:cubicBezTo>
                    <a:pt x="3508" y="1991"/>
                    <a:pt x="4141" y="2361"/>
                    <a:pt x="4716" y="2361"/>
                  </a:cubicBezTo>
                  <a:cubicBezTo>
                    <a:pt x="4847" y="2361"/>
                    <a:pt x="4974" y="2342"/>
                    <a:pt x="5096" y="2298"/>
                  </a:cubicBezTo>
                  <a:cubicBezTo>
                    <a:pt x="5896" y="2034"/>
                    <a:pt x="5928" y="1034"/>
                    <a:pt x="5928" y="1034"/>
                  </a:cubicBezTo>
                  <a:lnTo>
                    <a:pt x="5928" y="1034"/>
                  </a:lnTo>
                  <a:cubicBezTo>
                    <a:pt x="5906" y="1042"/>
                    <a:pt x="5874" y="1045"/>
                    <a:pt x="5833" y="1045"/>
                  </a:cubicBezTo>
                  <a:cubicBezTo>
                    <a:pt x="5333" y="1045"/>
                    <a:pt x="3560" y="498"/>
                    <a:pt x="3560" y="498"/>
                  </a:cubicBezTo>
                  <a:cubicBezTo>
                    <a:pt x="3367" y="436"/>
                    <a:pt x="2179" y="0"/>
                    <a:pt x="15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7aa0a3fdb9_0_898"/>
            <p:cNvSpPr/>
            <p:nvPr/>
          </p:nvSpPr>
          <p:spPr>
            <a:xfrm>
              <a:off x="4385580" y="3416238"/>
              <a:ext cx="86128" cy="27618"/>
            </a:xfrm>
            <a:custGeom>
              <a:rect b="b" l="l" r="r" t="t"/>
              <a:pathLst>
                <a:path extrusionOk="0" h="793" w="2473">
                  <a:moveTo>
                    <a:pt x="87" y="0"/>
                  </a:moveTo>
                  <a:cubicBezTo>
                    <a:pt x="70" y="0"/>
                    <a:pt x="52" y="8"/>
                    <a:pt x="32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72" y="120"/>
                    <a:pt x="736" y="688"/>
                    <a:pt x="2400" y="792"/>
                  </a:cubicBezTo>
                  <a:cubicBezTo>
                    <a:pt x="2432" y="792"/>
                    <a:pt x="2472" y="760"/>
                    <a:pt x="2472" y="720"/>
                  </a:cubicBezTo>
                  <a:cubicBezTo>
                    <a:pt x="2472" y="688"/>
                    <a:pt x="2432" y="656"/>
                    <a:pt x="2400" y="656"/>
                  </a:cubicBezTo>
                  <a:cubicBezTo>
                    <a:pt x="800" y="560"/>
                    <a:pt x="136" y="24"/>
                    <a:pt x="136" y="24"/>
                  </a:cubicBezTo>
                  <a:cubicBezTo>
                    <a:pt x="120" y="8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7aa0a3fdb9_0_898"/>
            <p:cNvSpPr/>
            <p:nvPr/>
          </p:nvSpPr>
          <p:spPr>
            <a:xfrm>
              <a:off x="4692332" y="3960925"/>
              <a:ext cx="74148" cy="27723"/>
            </a:xfrm>
            <a:custGeom>
              <a:rect b="b" l="l" r="r" t="t"/>
              <a:pathLst>
                <a:path extrusionOk="0" h="796" w="2129">
                  <a:moveTo>
                    <a:pt x="844" y="0"/>
                  </a:moveTo>
                  <a:cubicBezTo>
                    <a:pt x="265" y="0"/>
                    <a:pt x="0" y="242"/>
                    <a:pt x="24" y="521"/>
                  </a:cubicBezTo>
                  <a:cubicBezTo>
                    <a:pt x="24" y="733"/>
                    <a:pt x="348" y="795"/>
                    <a:pt x="732" y="795"/>
                  </a:cubicBezTo>
                  <a:cubicBezTo>
                    <a:pt x="827" y="795"/>
                    <a:pt x="926" y="791"/>
                    <a:pt x="1025" y="785"/>
                  </a:cubicBezTo>
                  <a:cubicBezTo>
                    <a:pt x="1561" y="785"/>
                    <a:pt x="2129" y="753"/>
                    <a:pt x="2129" y="585"/>
                  </a:cubicBezTo>
                  <a:cubicBezTo>
                    <a:pt x="2097" y="321"/>
                    <a:pt x="1497" y="81"/>
                    <a:pt x="1497" y="81"/>
                  </a:cubicBezTo>
                  <a:cubicBezTo>
                    <a:pt x="1247" y="25"/>
                    <a:pt x="1029" y="0"/>
                    <a:pt x="844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7aa0a3fdb9_0_898"/>
            <p:cNvSpPr/>
            <p:nvPr/>
          </p:nvSpPr>
          <p:spPr>
            <a:xfrm>
              <a:off x="4751398" y="3973184"/>
              <a:ext cx="2264" cy="2264"/>
            </a:xfrm>
            <a:custGeom>
              <a:rect b="b" l="l" r="r" t="t"/>
              <a:pathLst>
                <a:path extrusionOk="0" h="6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cubicBezTo>
                    <a:pt x="65" y="65"/>
                    <a:pt x="65" y="6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7aa0a3fdb9_0_898"/>
            <p:cNvSpPr/>
            <p:nvPr/>
          </p:nvSpPr>
          <p:spPr>
            <a:xfrm>
              <a:off x="4663078" y="3976528"/>
              <a:ext cx="33748" cy="10239"/>
            </a:xfrm>
            <a:custGeom>
              <a:rect b="b" l="l" r="r" t="t"/>
              <a:pathLst>
                <a:path extrusionOk="0" h="294" w="969">
                  <a:moveTo>
                    <a:pt x="711" y="0"/>
                  </a:moveTo>
                  <a:cubicBezTo>
                    <a:pt x="617" y="0"/>
                    <a:pt x="521" y="17"/>
                    <a:pt x="464" y="73"/>
                  </a:cubicBezTo>
                  <a:cubicBezTo>
                    <a:pt x="367" y="170"/>
                    <a:pt x="262" y="188"/>
                    <a:pt x="177" y="188"/>
                  </a:cubicBezTo>
                  <a:cubicBezTo>
                    <a:pt x="127" y="188"/>
                    <a:pt x="84" y="182"/>
                    <a:pt x="52" y="182"/>
                  </a:cubicBezTo>
                  <a:cubicBezTo>
                    <a:pt x="26" y="182"/>
                    <a:pt x="8" y="186"/>
                    <a:pt x="0" y="201"/>
                  </a:cubicBezTo>
                  <a:cubicBezTo>
                    <a:pt x="0" y="226"/>
                    <a:pt x="201" y="293"/>
                    <a:pt x="337" y="293"/>
                  </a:cubicBezTo>
                  <a:cubicBezTo>
                    <a:pt x="376" y="293"/>
                    <a:pt x="411" y="288"/>
                    <a:pt x="432" y="273"/>
                  </a:cubicBezTo>
                  <a:cubicBezTo>
                    <a:pt x="568" y="201"/>
                    <a:pt x="536" y="137"/>
                    <a:pt x="704" y="137"/>
                  </a:cubicBezTo>
                  <a:cubicBezTo>
                    <a:pt x="832" y="137"/>
                    <a:pt x="904" y="169"/>
                    <a:pt x="904" y="169"/>
                  </a:cubicBezTo>
                  <a:lnTo>
                    <a:pt x="969" y="33"/>
                  </a:lnTo>
                  <a:cubicBezTo>
                    <a:pt x="969" y="33"/>
                    <a:pt x="842" y="0"/>
                    <a:pt x="711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7aa0a3fdb9_0_898"/>
            <p:cNvSpPr/>
            <p:nvPr/>
          </p:nvSpPr>
          <p:spPr>
            <a:xfrm>
              <a:off x="4726880" y="3948666"/>
              <a:ext cx="23439" cy="23439"/>
            </a:xfrm>
            <a:custGeom>
              <a:rect b="b" l="l" r="r" t="t"/>
              <a:pathLst>
                <a:path extrusionOk="0" h="673" w="673">
                  <a:moveTo>
                    <a:pt x="337" y="1"/>
                  </a:moveTo>
                  <a:cubicBezTo>
                    <a:pt x="137" y="1"/>
                    <a:pt x="1" y="137"/>
                    <a:pt x="1" y="337"/>
                  </a:cubicBezTo>
                  <a:cubicBezTo>
                    <a:pt x="1" y="537"/>
                    <a:pt x="137" y="673"/>
                    <a:pt x="337" y="673"/>
                  </a:cubicBezTo>
                  <a:cubicBezTo>
                    <a:pt x="505" y="673"/>
                    <a:pt x="673" y="537"/>
                    <a:pt x="673" y="337"/>
                  </a:cubicBezTo>
                  <a:cubicBezTo>
                    <a:pt x="673" y="137"/>
                    <a:pt x="505" y="1"/>
                    <a:pt x="337" y="1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7aa0a3fdb9_0_898"/>
            <p:cNvSpPr/>
            <p:nvPr/>
          </p:nvSpPr>
          <p:spPr>
            <a:xfrm>
              <a:off x="4724652" y="3955632"/>
              <a:ext cx="3378" cy="9508"/>
            </a:xfrm>
            <a:custGeom>
              <a:rect b="b" l="l" r="r" t="t"/>
              <a:pathLst>
                <a:path extrusionOk="0" h="273" w="97">
                  <a:moveTo>
                    <a:pt x="65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137"/>
                    <a:pt x="33" y="273"/>
                    <a:pt x="33" y="273"/>
                  </a:cubicBezTo>
                  <a:lnTo>
                    <a:pt x="97" y="273"/>
                  </a:lnTo>
                  <a:lnTo>
                    <a:pt x="97" y="233"/>
                  </a:lnTo>
                  <a:cubicBezTo>
                    <a:pt x="97" y="233"/>
                    <a:pt x="65" y="137"/>
                    <a:pt x="97" y="33"/>
                  </a:cubicBez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7aa0a3fdb9_0_898"/>
            <p:cNvSpPr/>
            <p:nvPr/>
          </p:nvSpPr>
          <p:spPr>
            <a:xfrm>
              <a:off x="4732731" y="3953403"/>
              <a:ext cx="11737" cy="10344"/>
            </a:xfrm>
            <a:custGeom>
              <a:rect b="b" l="l" r="r" t="t"/>
              <a:pathLst>
                <a:path extrusionOk="0" h="297" w="337">
                  <a:moveTo>
                    <a:pt x="169" y="1"/>
                  </a:moveTo>
                  <a:cubicBezTo>
                    <a:pt x="65" y="1"/>
                    <a:pt x="1" y="65"/>
                    <a:pt x="1" y="137"/>
                  </a:cubicBezTo>
                  <a:cubicBezTo>
                    <a:pt x="1" y="233"/>
                    <a:pt x="65" y="297"/>
                    <a:pt x="169" y="297"/>
                  </a:cubicBezTo>
                  <a:cubicBezTo>
                    <a:pt x="265" y="297"/>
                    <a:pt x="337" y="233"/>
                    <a:pt x="337" y="137"/>
                  </a:cubicBezTo>
                  <a:cubicBezTo>
                    <a:pt x="337" y="6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7aa0a3fdb9_0_898"/>
            <p:cNvSpPr/>
            <p:nvPr/>
          </p:nvSpPr>
          <p:spPr>
            <a:xfrm>
              <a:off x="4758364" y="3974960"/>
              <a:ext cx="5886" cy="3309"/>
            </a:xfrm>
            <a:custGeom>
              <a:rect b="b" l="l" r="r" t="t"/>
              <a:pathLst>
                <a:path extrusionOk="0" h="95" w="169">
                  <a:moveTo>
                    <a:pt x="88" y="1"/>
                  </a:moveTo>
                  <a:cubicBezTo>
                    <a:pt x="49" y="1"/>
                    <a:pt x="1" y="23"/>
                    <a:pt x="1" y="46"/>
                  </a:cubicBezTo>
                  <a:cubicBezTo>
                    <a:pt x="1" y="68"/>
                    <a:pt x="48" y="95"/>
                    <a:pt x="87" y="95"/>
                  </a:cubicBezTo>
                  <a:cubicBezTo>
                    <a:pt x="104" y="95"/>
                    <a:pt x="119" y="90"/>
                    <a:pt x="129" y="78"/>
                  </a:cubicBezTo>
                  <a:cubicBezTo>
                    <a:pt x="169" y="78"/>
                    <a:pt x="129" y="14"/>
                    <a:pt x="129" y="14"/>
                  </a:cubicBezTo>
                  <a:cubicBezTo>
                    <a:pt x="119" y="5"/>
                    <a:pt x="104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g37aa0a3fdb9_0_898"/>
          <p:cNvSpPr txBox="1"/>
          <p:nvPr/>
        </p:nvSpPr>
        <p:spPr>
          <a:xfrm>
            <a:off x="721352" y="2099932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 General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3" name="Google Shape;453;g37aa0a3fdb9_0_898"/>
          <p:cNvSpPr txBox="1"/>
          <p:nvPr>
            <p:ph type="title"/>
          </p:nvPr>
        </p:nvSpPr>
        <p:spPr>
          <a:xfrm>
            <a:off x="4048300" y="1086233"/>
            <a:ext cx="409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Miau!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54" name="Google Shape;454;g37aa0a3fdb9_0_898"/>
          <p:cNvSpPr txBox="1"/>
          <p:nvPr/>
        </p:nvSpPr>
        <p:spPr>
          <a:xfrm>
            <a:off x="9351681" y="1427778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Obj. Específicos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455" name="Google Shape;455;g37aa0a3fdb9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7aa0a3fdb9_0_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aa0a3fdb9_0_1179"/>
          <p:cNvSpPr/>
          <p:nvPr/>
        </p:nvSpPr>
        <p:spPr>
          <a:xfrm rot="-31">
            <a:off x="7199997" y="1673996"/>
            <a:ext cx="4734003" cy="4896008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7aa0a3fdb9_0_1179"/>
          <p:cNvSpPr/>
          <p:nvPr/>
        </p:nvSpPr>
        <p:spPr>
          <a:xfrm rot="-31">
            <a:off x="251999" y="1565996"/>
            <a:ext cx="4607998" cy="4895983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37aa0a3fdb9_0_117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Alcance y limitaciones</a:t>
            </a:r>
            <a:endParaRPr/>
          </a:p>
        </p:txBody>
      </p:sp>
      <p:sp>
        <p:nvSpPr>
          <p:cNvPr id="464" name="Google Shape;464;g37aa0a3fdb9_0_1179"/>
          <p:cNvSpPr txBox="1"/>
          <p:nvPr/>
        </p:nvSpPr>
        <p:spPr>
          <a:xfrm>
            <a:off x="2341959" y="1910533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5" name="Google Shape;465;g37aa0a3fdb9_0_1179"/>
          <p:cNvSpPr txBox="1"/>
          <p:nvPr/>
        </p:nvSpPr>
        <p:spPr>
          <a:xfrm>
            <a:off x="700800" y="2483225"/>
            <a:ext cx="37812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Desarrollar una aplicación móvil que conecte a dueños de mascotas en una sola plataforma.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Incluir funciones básicas: búsqueda de tiendas y veterinarias, comunicación entre usuarios y publicación de mascotas perdidas/encontradas.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Implementar un módulo inicial de mascota virtual con 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82575" lvl="0" marL="269999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Utilizar Firebase como base de datos no relacional para la gestión de información.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g37aa0a3fdb9_0_1179"/>
          <p:cNvSpPr txBox="1"/>
          <p:nvPr/>
        </p:nvSpPr>
        <p:spPr>
          <a:xfrm>
            <a:off x="7433300" y="2483225"/>
            <a:ext cx="405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proyecto se ajusta al tiempo de un semestre, priorizando funciones esenciales.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La aplicación se desarrollará en versión de prueba, sin lanzamiento masivo en tiendas oficiales.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El uso de Firebase y la IA será básico, con limitaciones en escalabilidad y personalización.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No se contempla en esta etapa la difusión amplia ni la adopción comunitaria.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g37aa0a3fdb9_0_1179"/>
          <p:cNvSpPr txBox="1"/>
          <p:nvPr/>
        </p:nvSpPr>
        <p:spPr>
          <a:xfrm>
            <a:off x="9221780" y="1832926"/>
            <a:ext cx="18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8" name="Google Shape;468;g37aa0a3fdb9_0_1179"/>
          <p:cNvGrpSpPr/>
          <p:nvPr/>
        </p:nvGrpSpPr>
        <p:grpSpPr>
          <a:xfrm>
            <a:off x="5327367" y="2079881"/>
            <a:ext cx="1638588" cy="3687278"/>
            <a:chOff x="3995625" y="1559950"/>
            <a:chExt cx="1228972" cy="2765528"/>
          </a:xfrm>
        </p:grpSpPr>
        <p:sp>
          <p:nvSpPr>
            <p:cNvPr id="469" name="Google Shape;469;g37aa0a3fdb9_0_1179"/>
            <p:cNvSpPr/>
            <p:nvPr/>
          </p:nvSpPr>
          <p:spPr>
            <a:xfrm>
              <a:off x="4594738" y="2715252"/>
              <a:ext cx="163704" cy="323047"/>
            </a:xfrm>
            <a:custGeom>
              <a:rect b="b" l="l" r="r" t="t"/>
              <a:pathLst>
                <a:path extrusionOk="0" h="4801" w="2433">
                  <a:moveTo>
                    <a:pt x="1865" y="1"/>
                  </a:moveTo>
                  <a:cubicBezTo>
                    <a:pt x="1561" y="601"/>
                    <a:pt x="1161" y="1329"/>
                    <a:pt x="1129" y="2001"/>
                  </a:cubicBezTo>
                  <a:cubicBezTo>
                    <a:pt x="1129" y="2465"/>
                    <a:pt x="961" y="3801"/>
                    <a:pt x="697" y="4001"/>
                  </a:cubicBezTo>
                  <a:cubicBezTo>
                    <a:pt x="601" y="4065"/>
                    <a:pt x="129" y="4169"/>
                    <a:pt x="33" y="4401"/>
                  </a:cubicBezTo>
                  <a:cubicBezTo>
                    <a:pt x="1" y="4497"/>
                    <a:pt x="65" y="4601"/>
                    <a:pt x="129" y="4665"/>
                  </a:cubicBezTo>
                  <a:cubicBezTo>
                    <a:pt x="241" y="4759"/>
                    <a:pt x="438" y="4801"/>
                    <a:pt x="636" y="4801"/>
                  </a:cubicBezTo>
                  <a:cubicBezTo>
                    <a:pt x="792" y="4801"/>
                    <a:pt x="948" y="4775"/>
                    <a:pt x="1065" y="4729"/>
                  </a:cubicBezTo>
                  <a:cubicBezTo>
                    <a:pt x="1329" y="4633"/>
                    <a:pt x="2129" y="3369"/>
                    <a:pt x="2433" y="29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7aa0a3fdb9_0_1179"/>
            <p:cNvSpPr/>
            <p:nvPr/>
          </p:nvSpPr>
          <p:spPr>
            <a:xfrm>
              <a:off x="4605504" y="3044752"/>
              <a:ext cx="20522" cy="20523"/>
            </a:xfrm>
            <a:custGeom>
              <a:rect b="b" l="l" r="r" t="t"/>
              <a:pathLst>
                <a:path extrusionOk="0" h="305" w="305">
                  <a:moveTo>
                    <a:pt x="241" y="0"/>
                  </a:moveTo>
                  <a:cubicBezTo>
                    <a:pt x="105" y="32"/>
                    <a:pt x="1" y="200"/>
                    <a:pt x="1" y="200"/>
                  </a:cubicBezTo>
                  <a:cubicBezTo>
                    <a:pt x="1" y="232"/>
                    <a:pt x="1" y="272"/>
                    <a:pt x="41" y="304"/>
                  </a:cubicBezTo>
                  <a:cubicBezTo>
                    <a:pt x="73" y="304"/>
                    <a:pt x="105" y="272"/>
                    <a:pt x="105" y="272"/>
                  </a:cubicBezTo>
                  <a:cubicBezTo>
                    <a:pt x="137" y="232"/>
                    <a:pt x="201" y="104"/>
                    <a:pt x="273" y="104"/>
                  </a:cubicBezTo>
                  <a:cubicBezTo>
                    <a:pt x="305" y="104"/>
                    <a:pt x="305" y="72"/>
                    <a:pt x="305" y="32"/>
                  </a:cubicBezTo>
                  <a:cubicBezTo>
                    <a:pt x="305" y="0"/>
                    <a:pt x="273" y="0"/>
                    <a:pt x="2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7aa0a3fdb9_0_1179"/>
            <p:cNvSpPr/>
            <p:nvPr/>
          </p:nvSpPr>
          <p:spPr>
            <a:xfrm>
              <a:off x="4612502" y="3052961"/>
              <a:ext cx="24828" cy="23618"/>
            </a:xfrm>
            <a:custGeom>
              <a:rect b="b" l="l" r="r" t="t"/>
              <a:pathLst>
                <a:path extrusionOk="0" h="351" w="369">
                  <a:moveTo>
                    <a:pt x="329" y="1"/>
                  </a:moveTo>
                  <a:cubicBezTo>
                    <a:pt x="319" y="1"/>
                    <a:pt x="308" y="5"/>
                    <a:pt x="297" y="14"/>
                  </a:cubicBezTo>
                  <a:cubicBezTo>
                    <a:pt x="169" y="46"/>
                    <a:pt x="33" y="214"/>
                    <a:pt x="33" y="246"/>
                  </a:cubicBezTo>
                  <a:cubicBezTo>
                    <a:pt x="1" y="278"/>
                    <a:pt x="1" y="310"/>
                    <a:pt x="33" y="310"/>
                  </a:cubicBezTo>
                  <a:lnTo>
                    <a:pt x="65" y="350"/>
                  </a:lnTo>
                  <a:cubicBezTo>
                    <a:pt x="97" y="350"/>
                    <a:pt x="97" y="310"/>
                    <a:pt x="97" y="310"/>
                  </a:cubicBezTo>
                  <a:cubicBezTo>
                    <a:pt x="169" y="246"/>
                    <a:pt x="265" y="110"/>
                    <a:pt x="337" y="110"/>
                  </a:cubicBezTo>
                  <a:cubicBezTo>
                    <a:pt x="369" y="110"/>
                    <a:pt x="369" y="78"/>
                    <a:pt x="369" y="46"/>
                  </a:cubicBezTo>
                  <a:cubicBezTo>
                    <a:pt x="369" y="24"/>
                    <a:pt x="353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7aa0a3fdb9_0_1179"/>
            <p:cNvSpPr/>
            <p:nvPr/>
          </p:nvSpPr>
          <p:spPr>
            <a:xfrm>
              <a:off x="3995625" y="4178791"/>
              <a:ext cx="1018493" cy="146687"/>
            </a:xfrm>
            <a:custGeom>
              <a:rect b="b" l="l" r="r" t="t"/>
              <a:pathLst>
                <a:path extrusionOk="0" h="2180" w="15137">
                  <a:moveTo>
                    <a:pt x="11597" y="1"/>
                  </a:moveTo>
                  <a:cubicBezTo>
                    <a:pt x="10433" y="1"/>
                    <a:pt x="9053" y="51"/>
                    <a:pt x="7569" y="51"/>
                  </a:cubicBezTo>
                  <a:cubicBezTo>
                    <a:pt x="6217" y="51"/>
                    <a:pt x="4946" y="16"/>
                    <a:pt x="3845" y="16"/>
                  </a:cubicBezTo>
                  <a:cubicBezTo>
                    <a:pt x="1552" y="16"/>
                    <a:pt x="0" y="169"/>
                    <a:pt x="0" y="1115"/>
                  </a:cubicBezTo>
                  <a:cubicBezTo>
                    <a:pt x="0" y="2115"/>
                    <a:pt x="3400" y="2179"/>
                    <a:pt x="7569" y="2179"/>
                  </a:cubicBezTo>
                  <a:cubicBezTo>
                    <a:pt x="11769" y="2179"/>
                    <a:pt x="15137" y="2179"/>
                    <a:pt x="15137" y="1115"/>
                  </a:cubicBezTo>
                  <a:cubicBezTo>
                    <a:pt x="15137" y="168"/>
                    <a:pt x="13728" y="1"/>
                    <a:pt x="115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7aa0a3fdb9_0_1179"/>
            <p:cNvSpPr/>
            <p:nvPr/>
          </p:nvSpPr>
          <p:spPr>
            <a:xfrm>
              <a:off x="4181872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6" y="1"/>
                  </a:moveTo>
                  <a:lnTo>
                    <a:pt x="32" y="33"/>
                  </a:lnTo>
                  <a:lnTo>
                    <a:pt x="0" y="1465"/>
                  </a:lnTo>
                  <a:lnTo>
                    <a:pt x="1232" y="132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7aa0a3fdb9_0_1179"/>
            <p:cNvSpPr/>
            <p:nvPr/>
          </p:nvSpPr>
          <p:spPr>
            <a:xfrm>
              <a:off x="4181872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32" y="1"/>
                  </a:moveTo>
                  <a:lnTo>
                    <a:pt x="0" y="633"/>
                  </a:lnTo>
                  <a:lnTo>
                    <a:pt x="1336" y="60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7aa0a3fdb9_0_1179"/>
            <p:cNvSpPr/>
            <p:nvPr/>
          </p:nvSpPr>
          <p:spPr>
            <a:xfrm>
              <a:off x="4168415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8" y="1"/>
                  </a:moveTo>
                  <a:cubicBezTo>
                    <a:pt x="168" y="1"/>
                    <a:pt x="32" y="1433"/>
                    <a:pt x="32" y="1569"/>
                  </a:cubicBezTo>
                  <a:cubicBezTo>
                    <a:pt x="32" y="1705"/>
                    <a:pt x="0" y="2001"/>
                    <a:pt x="232" y="2033"/>
                  </a:cubicBezTo>
                  <a:cubicBezTo>
                    <a:pt x="632" y="2057"/>
                    <a:pt x="2571" y="2139"/>
                    <a:pt x="3778" y="2139"/>
                  </a:cubicBezTo>
                  <a:cubicBezTo>
                    <a:pt x="4187" y="2139"/>
                    <a:pt x="4512" y="2129"/>
                    <a:pt x="4664" y="2105"/>
                  </a:cubicBezTo>
                  <a:cubicBezTo>
                    <a:pt x="4800" y="2065"/>
                    <a:pt x="4800" y="1737"/>
                    <a:pt x="4536" y="1537"/>
                  </a:cubicBezTo>
                  <a:cubicBezTo>
                    <a:pt x="4296" y="1337"/>
                    <a:pt x="3832" y="1265"/>
                    <a:pt x="3632" y="1201"/>
                  </a:cubicBezTo>
                  <a:cubicBezTo>
                    <a:pt x="2896" y="1001"/>
                    <a:pt x="1736" y="665"/>
                    <a:pt x="1736" y="665"/>
                  </a:cubicBezTo>
                  <a:lnTo>
                    <a:pt x="1600" y="3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7aa0a3fdb9_0_1179"/>
            <p:cNvSpPr/>
            <p:nvPr/>
          </p:nvSpPr>
          <p:spPr>
            <a:xfrm>
              <a:off x="4255618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0" y="137"/>
                  </a:moveTo>
                  <a:cubicBezTo>
                    <a:pt x="400" y="297"/>
                    <a:pt x="336" y="601"/>
                    <a:pt x="240" y="697"/>
                  </a:cubicBezTo>
                  <a:cubicBezTo>
                    <a:pt x="216" y="740"/>
                    <a:pt x="195" y="757"/>
                    <a:pt x="175" y="757"/>
                  </a:cubicBezTo>
                  <a:cubicBezTo>
                    <a:pt x="162" y="757"/>
                    <a:pt x="149" y="750"/>
                    <a:pt x="136" y="737"/>
                  </a:cubicBezTo>
                  <a:cubicBezTo>
                    <a:pt x="104" y="737"/>
                    <a:pt x="72" y="697"/>
                    <a:pt x="72" y="633"/>
                  </a:cubicBezTo>
                  <a:cubicBezTo>
                    <a:pt x="104" y="569"/>
                    <a:pt x="272" y="265"/>
                    <a:pt x="400" y="137"/>
                  </a:cubicBezTo>
                  <a:close/>
                  <a:moveTo>
                    <a:pt x="400" y="1"/>
                  </a:moveTo>
                  <a:cubicBezTo>
                    <a:pt x="304" y="97"/>
                    <a:pt x="40" y="537"/>
                    <a:pt x="0" y="633"/>
                  </a:cubicBezTo>
                  <a:cubicBezTo>
                    <a:pt x="0" y="737"/>
                    <a:pt x="40" y="801"/>
                    <a:pt x="104" y="801"/>
                  </a:cubicBezTo>
                  <a:cubicBezTo>
                    <a:pt x="104" y="833"/>
                    <a:pt x="136" y="833"/>
                    <a:pt x="168" y="833"/>
                  </a:cubicBezTo>
                  <a:cubicBezTo>
                    <a:pt x="200" y="833"/>
                    <a:pt x="272" y="801"/>
                    <a:pt x="304" y="769"/>
                  </a:cubicBezTo>
                  <a:cubicBezTo>
                    <a:pt x="440" y="601"/>
                    <a:pt x="472" y="169"/>
                    <a:pt x="440" y="33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7aa0a3fdb9_0_1179"/>
            <p:cNvSpPr/>
            <p:nvPr/>
          </p:nvSpPr>
          <p:spPr>
            <a:xfrm>
              <a:off x="4280379" y="4141784"/>
              <a:ext cx="26981" cy="58204"/>
            </a:xfrm>
            <a:custGeom>
              <a:rect b="b" l="l" r="r" t="t"/>
              <a:pathLst>
                <a:path extrusionOk="0" h="865" w="401">
                  <a:moveTo>
                    <a:pt x="104" y="129"/>
                  </a:moveTo>
                  <a:lnTo>
                    <a:pt x="104" y="129"/>
                  </a:lnTo>
                  <a:cubicBezTo>
                    <a:pt x="200" y="265"/>
                    <a:pt x="336" y="529"/>
                    <a:pt x="336" y="697"/>
                  </a:cubicBezTo>
                  <a:cubicBezTo>
                    <a:pt x="336" y="769"/>
                    <a:pt x="304" y="801"/>
                    <a:pt x="232" y="801"/>
                  </a:cubicBezTo>
                  <a:cubicBezTo>
                    <a:pt x="200" y="801"/>
                    <a:pt x="168" y="801"/>
                    <a:pt x="136" y="729"/>
                  </a:cubicBezTo>
                  <a:cubicBezTo>
                    <a:pt x="104" y="665"/>
                    <a:pt x="104" y="329"/>
                    <a:pt x="104" y="129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69"/>
                    <a:pt x="32" y="665"/>
                    <a:pt x="104" y="769"/>
                  </a:cubicBezTo>
                  <a:cubicBezTo>
                    <a:pt x="136" y="833"/>
                    <a:pt x="168" y="865"/>
                    <a:pt x="232" y="865"/>
                  </a:cubicBezTo>
                  <a:cubicBezTo>
                    <a:pt x="336" y="865"/>
                    <a:pt x="400" y="801"/>
                    <a:pt x="400" y="697"/>
                  </a:cubicBezTo>
                  <a:cubicBezTo>
                    <a:pt x="400" y="497"/>
                    <a:pt x="168" y="129"/>
                    <a:pt x="72" y="33"/>
                  </a:cubicBezTo>
                  <a:cubicBezTo>
                    <a:pt x="72" y="1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7aa0a3fdb9_0_1179"/>
            <p:cNvSpPr/>
            <p:nvPr/>
          </p:nvSpPr>
          <p:spPr>
            <a:xfrm>
              <a:off x="4170568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lnTo>
                    <a:pt x="4704" y="201"/>
                  </a:lnTo>
                  <a:lnTo>
                    <a:pt x="4736" y="169"/>
                  </a:lnTo>
                  <a:cubicBezTo>
                    <a:pt x="4736" y="129"/>
                    <a:pt x="4704" y="129"/>
                    <a:pt x="4704" y="129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7aa0a3fdb9_0_1179"/>
            <p:cNvSpPr/>
            <p:nvPr/>
          </p:nvSpPr>
          <p:spPr>
            <a:xfrm>
              <a:off x="4349818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304" y="1"/>
                  </a:moveTo>
                  <a:cubicBezTo>
                    <a:pt x="304" y="1"/>
                    <a:pt x="168" y="65"/>
                    <a:pt x="40" y="265"/>
                  </a:cubicBezTo>
                  <a:cubicBezTo>
                    <a:pt x="0" y="297"/>
                    <a:pt x="0" y="297"/>
                    <a:pt x="40" y="329"/>
                  </a:cubicBezTo>
                  <a:lnTo>
                    <a:pt x="72" y="329"/>
                  </a:lnTo>
                  <a:cubicBezTo>
                    <a:pt x="240" y="129"/>
                    <a:pt x="336" y="65"/>
                    <a:pt x="336" y="65"/>
                  </a:cubicBezTo>
                  <a:lnTo>
                    <a:pt x="336" y="33"/>
                  </a:lnTo>
                  <a:cubicBezTo>
                    <a:pt x="336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7aa0a3fdb9_0_1179"/>
            <p:cNvSpPr/>
            <p:nvPr/>
          </p:nvSpPr>
          <p:spPr>
            <a:xfrm>
              <a:off x="4329901" y="4163853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296" y="1"/>
                  </a:moveTo>
                  <a:cubicBezTo>
                    <a:pt x="264" y="1"/>
                    <a:pt x="168" y="41"/>
                    <a:pt x="0" y="273"/>
                  </a:cubicBezTo>
                  <a:cubicBezTo>
                    <a:pt x="0" y="273"/>
                    <a:pt x="0" y="305"/>
                    <a:pt x="32" y="305"/>
                  </a:cubicBezTo>
                  <a:lnTo>
                    <a:pt x="32" y="337"/>
                  </a:lnTo>
                  <a:cubicBezTo>
                    <a:pt x="64" y="337"/>
                    <a:pt x="64" y="337"/>
                    <a:pt x="64" y="305"/>
                  </a:cubicBezTo>
                  <a:cubicBezTo>
                    <a:pt x="200" y="105"/>
                    <a:pt x="296" y="73"/>
                    <a:pt x="296" y="73"/>
                  </a:cubicBezTo>
                  <a:cubicBezTo>
                    <a:pt x="336" y="41"/>
                    <a:pt x="336" y="4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7aa0a3fdb9_0_1179"/>
            <p:cNvSpPr/>
            <p:nvPr/>
          </p:nvSpPr>
          <p:spPr>
            <a:xfrm>
              <a:off x="4312138" y="4157394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64" y="1"/>
                  </a:moveTo>
                  <a:cubicBezTo>
                    <a:pt x="264" y="1"/>
                    <a:pt x="160" y="65"/>
                    <a:pt x="0" y="265"/>
                  </a:cubicBezTo>
                  <a:lnTo>
                    <a:pt x="0" y="337"/>
                  </a:lnTo>
                  <a:lnTo>
                    <a:pt x="64" y="337"/>
                  </a:lnTo>
                  <a:cubicBezTo>
                    <a:pt x="200" y="137"/>
                    <a:pt x="296" y="65"/>
                    <a:pt x="296" y="65"/>
                  </a:cubicBezTo>
                  <a:cubicBezTo>
                    <a:pt x="328" y="65"/>
                    <a:pt x="328" y="33"/>
                    <a:pt x="328" y="33"/>
                  </a:cubicBezTo>
                  <a:cubicBezTo>
                    <a:pt x="296" y="1"/>
                    <a:pt x="29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7aa0a3fdb9_0_1179"/>
            <p:cNvSpPr/>
            <p:nvPr/>
          </p:nvSpPr>
          <p:spPr>
            <a:xfrm>
              <a:off x="4531759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7" y="1"/>
                  </a:moveTo>
                  <a:lnTo>
                    <a:pt x="33" y="33"/>
                  </a:lnTo>
                  <a:lnTo>
                    <a:pt x="1" y="1465"/>
                  </a:lnTo>
                  <a:lnTo>
                    <a:pt x="1201" y="132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7aa0a3fdb9_0_1179"/>
            <p:cNvSpPr/>
            <p:nvPr/>
          </p:nvSpPr>
          <p:spPr>
            <a:xfrm>
              <a:off x="4531759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1" y="1"/>
                  </a:moveTo>
                  <a:lnTo>
                    <a:pt x="1" y="633"/>
                  </a:lnTo>
                  <a:lnTo>
                    <a:pt x="1297" y="60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7aa0a3fdb9_0_1179"/>
            <p:cNvSpPr/>
            <p:nvPr/>
          </p:nvSpPr>
          <p:spPr>
            <a:xfrm>
              <a:off x="4516149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9" y="1"/>
                  </a:moveTo>
                  <a:cubicBezTo>
                    <a:pt x="169" y="1"/>
                    <a:pt x="65" y="1433"/>
                    <a:pt x="65" y="1569"/>
                  </a:cubicBezTo>
                  <a:cubicBezTo>
                    <a:pt x="33" y="1705"/>
                    <a:pt x="1" y="2001"/>
                    <a:pt x="233" y="2033"/>
                  </a:cubicBezTo>
                  <a:cubicBezTo>
                    <a:pt x="657" y="2057"/>
                    <a:pt x="2584" y="2139"/>
                    <a:pt x="3783" y="2139"/>
                  </a:cubicBezTo>
                  <a:cubicBezTo>
                    <a:pt x="4190" y="2139"/>
                    <a:pt x="4513" y="2129"/>
                    <a:pt x="4665" y="2105"/>
                  </a:cubicBezTo>
                  <a:cubicBezTo>
                    <a:pt x="4801" y="2065"/>
                    <a:pt x="4801" y="1737"/>
                    <a:pt x="4569" y="1537"/>
                  </a:cubicBezTo>
                  <a:cubicBezTo>
                    <a:pt x="4297" y="1337"/>
                    <a:pt x="3833" y="1265"/>
                    <a:pt x="3633" y="1201"/>
                  </a:cubicBezTo>
                  <a:cubicBezTo>
                    <a:pt x="2897" y="1001"/>
                    <a:pt x="1729" y="665"/>
                    <a:pt x="1729" y="665"/>
                  </a:cubicBezTo>
                  <a:lnTo>
                    <a:pt x="1633" y="33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7aa0a3fdb9_0_1179"/>
            <p:cNvSpPr/>
            <p:nvPr/>
          </p:nvSpPr>
          <p:spPr>
            <a:xfrm>
              <a:off x="4603351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1" y="137"/>
                  </a:moveTo>
                  <a:cubicBezTo>
                    <a:pt x="401" y="297"/>
                    <a:pt x="337" y="601"/>
                    <a:pt x="273" y="697"/>
                  </a:cubicBezTo>
                  <a:cubicBezTo>
                    <a:pt x="229" y="740"/>
                    <a:pt x="201" y="757"/>
                    <a:pt x="178" y="757"/>
                  </a:cubicBezTo>
                  <a:cubicBezTo>
                    <a:pt x="162" y="757"/>
                    <a:pt x="149" y="750"/>
                    <a:pt x="137" y="737"/>
                  </a:cubicBezTo>
                  <a:cubicBezTo>
                    <a:pt x="105" y="737"/>
                    <a:pt x="73" y="697"/>
                    <a:pt x="105" y="633"/>
                  </a:cubicBezTo>
                  <a:cubicBezTo>
                    <a:pt x="105" y="569"/>
                    <a:pt x="273" y="265"/>
                    <a:pt x="401" y="137"/>
                  </a:cubicBezTo>
                  <a:close/>
                  <a:moveTo>
                    <a:pt x="401" y="1"/>
                  </a:moveTo>
                  <a:cubicBezTo>
                    <a:pt x="305" y="97"/>
                    <a:pt x="33" y="537"/>
                    <a:pt x="33" y="633"/>
                  </a:cubicBezTo>
                  <a:cubicBezTo>
                    <a:pt x="1" y="737"/>
                    <a:pt x="73" y="801"/>
                    <a:pt x="105" y="801"/>
                  </a:cubicBezTo>
                  <a:cubicBezTo>
                    <a:pt x="137" y="833"/>
                    <a:pt x="169" y="833"/>
                    <a:pt x="169" y="833"/>
                  </a:cubicBezTo>
                  <a:cubicBezTo>
                    <a:pt x="233" y="833"/>
                    <a:pt x="273" y="801"/>
                    <a:pt x="305" y="769"/>
                  </a:cubicBezTo>
                  <a:cubicBezTo>
                    <a:pt x="433" y="601"/>
                    <a:pt x="473" y="169"/>
                    <a:pt x="473" y="33"/>
                  </a:cubicBezTo>
                  <a:cubicBezTo>
                    <a:pt x="473" y="1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37aa0a3fdb9_0_1179"/>
            <p:cNvSpPr/>
            <p:nvPr/>
          </p:nvSpPr>
          <p:spPr>
            <a:xfrm>
              <a:off x="4630265" y="4141784"/>
              <a:ext cx="24828" cy="58204"/>
            </a:xfrm>
            <a:custGeom>
              <a:rect b="b" l="l" r="r" t="t"/>
              <a:pathLst>
                <a:path extrusionOk="0" h="865" w="369">
                  <a:moveTo>
                    <a:pt x="73" y="129"/>
                  </a:moveTo>
                  <a:lnTo>
                    <a:pt x="73" y="129"/>
                  </a:lnTo>
                  <a:cubicBezTo>
                    <a:pt x="169" y="265"/>
                    <a:pt x="305" y="529"/>
                    <a:pt x="305" y="697"/>
                  </a:cubicBezTo>
                  <a:cubicBezTo>
                    <a:pt x="305" y="769"/>
                    <a:pt x="273" y="801"/>
                    <a:pt x="201" y="801"/>
                  </a:cubicBezTo>
                  <a:cubicBezTo>
                    <a:pt x="201" y="801"/>
                    <a:pt x="169" y="801"/>
                    <a:pt x="137" y="729"/>
                  </a:cubicBezTo>
                  <a:cubicBezTo>
                    <a:pt x="105" y="665"/>
                    <a:pt x="73" y="329"/>
                    <a:pt x="73" y="12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169"/>
                    <a:pt x="1" y="665"/>
                    <a:pt x="73" y="769"/>
                  </a:cubicBezTo>
                  <a:cubicBezTo>
                    <a:pt x="105" y="833"/>
                    <a:pt x="169" y="865"/>
                    <a:pt x="201" y="865"/>
                  </a:cubicBezTo>
                  <a:lnTo>
                    <a:pt x="233" y="865"/>
                  </a:lnTo>
                  <a:cubicBezTo>
                    <a:pt x="305" y="865"/>
                    <a:pt x="369" y="801"/>
                    <a:pt x="369" y="697"/>
                  </a:cubicBezTo>
                  <a:cubicBezTo>
                    <a:pt x="369" y="497"/>
                    <a:pt x="169" y="129"/>
                    <a:pt x="73" y="3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37aa0a3fdb9_0_1179"/>
            <p:cNvSpPr/>
            <p:nvPr/>
          </p:nvSpPr>
          <p:spPr>
            <a:xfrm>
              <a:off x="4518302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33" y="97"/>
                  </a:cubicBezTo>
                  <a:lnTo>
                    <a:pt x="4697" y="201"/>
                  </a:lnTo>
                  <a:lnTo>
                    <a:pt x="4737" y="169"/>
                  </a:lnTo>
                  <a:cubicBezTo>
                    <a:pt x="4737" y="129"/>
                    <a:pt x="4737" y="129"/>
                    <a:pt x="4697" y="1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7aa0a3fdb9_0_1179"/>
            <p:cNvSpPr/>
            <p:nvPr/>
          </p:nvSpPr>
          <p:spPr>
            <a:xfrm>
              <a:off x="4699704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273" y="1"/>
                  </a:moveTo>
                  <a:cubicBezTo>
                    <a:pt x="273" y="1"/>
                    <a:pt x="169" y="65"/>
                    <a:pt x="1" y="265"/>
                  </a:cubicBezTo>
                  <a:lnTo>
                    <a:pt x="1" y="329"/>
                  </a:lnTo>
                  <a:lnTo>
                    <a:pt x="73" y="329"/>
                  </a:lnTo>
                  <a:cubicBezTo>
                    <a:pt x="201" y="129"/>
                    <a:pt x="305" y="65"/>
                    <a:pt x="305" y="65"/>
                  </a:cubicBezTo>
                  <a:cubicBezTo>
                    <a:pt x="305" y="65"/>
                    <a:pt x="337" y="33"/>
                    <a:pt x="305" y="33"/>
                  </a:cubicBezTo>
                  <a:cubicBezTo>
                    <a:pt x="305" y="1"/>
                    <a:pt x="305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7aa0a3fdb9_0_1179"/>
            <p:cNvSpPr/>
            <p:nvPr/>
          </p:nvSpPr>
          <p:spPr>
            <a:xfrm>
              <a:off x="4677635" y="4163853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97" y="1"/>
                  </a:moveTo>
                  <a:cubicBezTo>
                    <a:pt x="297" y="1"/>
                    <a:pt x="169" y="41"/>
                    <a:pt x="33" y="273"/>
                  </a:cubicBezTo>
                  <a:cubicBezTo>
                    <a:pt x="1" y="273"/>
                    <a:pt x="1" y="305"/>
                    <a:pt x="33" y="305"/>
                  </a:cubicBezTo>
                  <a:lnTo>
                    <a:pt x="33" y="337"/>
                  </a:lnTo>
                  <a:cubicBezTo>
                    <a:pt x="65" y="337"/>
                    <a:pt x="65" y="337"/>
                    <a:pt x="65" y="305"/>
                  </a:cubicBezTo>
                  <a:cubicBezTo>
                    <a:pt x="233" y="105"/>
                    <a:pt x="329" y="73"/>
                    <a:pt x="329" y="7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7aa0a3fdb9_0_1179"/>
            <p:cNvSpPr/>
            <p:nvPr/>
          </p:nvSpPr>
          <p:spPr>
            <a:xfrm>
              <a:off x="4659333" y="4157394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305" y="1"/>
                  </a:moveTo>
                  <a:cubicBezTo>
                    <a:pt x="273" y="1"/>
                    <a:pt x="169" y="65"/>
                    <a:pt x="1" y="265"/>
                  </a:cubicBezTo>
                  <a:cubicBezTo>
                    <a:pt x="1" y="297"/>
                    <a:pt x="1" y="337"/>
                    <a:pt x="41" y="337"/>
                  </a:cubicBezTo>
                  <a:lnTo>
                    <a:pt x="73" y="337"/>
                  </a:lnTo>
                  <a:cubicBezTo>
                    <a:pt x="201" y="137"/>
                    <a:pt x="305" y="65"/>
                    <a:pt x="305" y="65"/>
                  </a:cubicBezTo>
                  <a:cubicBezTo>
                    <a:pt x="337" y="65"/>
                    <a:pt x="337" y="33"/>
                    <a:pt x="337" y="33"/>
                  </a:cubicBezTo>
                  <a:cubicBezTo>
                    <a:pt x="337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7aa0a3fdb9_0_1179"/>
            <p:cNvSpPr/>
            <p:nvPr/>
          </p:nvSpPr>
          <p:spPr>
            <a:xfrm>
              <a:off x="4091978" y="2661423"/>
              <a:ext cx="583563" cy="1395408"/>
            </a:xfrm>
            <a:custGeom>
              <a:rect b="b" l="l" r="r" t="t"/>
              <a:pathLst>
                <a:path extrusionOk="0" h="20738" w="8673">
                  <a:moveTo>
                    <a:pt x="32" y="1"/>
                  </a:moveTo>
                  <a:cubicBezTo>
                    <a:pt x="0" y="1"/>
                    <a:pt x="104" y="7601"/>
                    <a:pt x="232" y="11569"/>
                  </a:cubicBezTo>
                  <a:cubicBezTo>
                    <a:pt x="368" y="15866"/>
                    <a:pt x="832" y="19570"/>
                    <a:pt x="872" y="20402"/>
                  </a:cubicBezTo>
                  <a:cubicBezTo>
                    <a:pt x="872" y="20570"/>
                    <a:pt x="1568" y="20634"/>
                    <a:pt x="1736" y="20666"/>
                  </a:cubicBezTo>
                  <a:cubicBezTo>
                    <a:pt x="1811" y="20678"/>
                    <a:pt x="1902" y="20683"/>
                    <a:pt x="2003" y="20683"/>
                  </a:cubicBezTo>
                  <a:cubicBezTo>
                    <a:pt x="2440" y="20683"/>
                    <a:pt x="3040" y="20582"/>
                    <a:pt x="3072" y="20498"/>
                  </a:cubicBezTo>
                  <a:lnTo>
                    <a:pt x="4400" y="5665"/>
                  </a:lnTo>
                  <a:lnTo>
                    <a:pt x="5904" y="20530"/>
                  </a:lnTo>
                  <a:cubicBezTo>
                    <a:pt x="5933" y="20621"/>
                    <a:pt x="6626" y="20737"/>
                    <a:pt x="7066" y="20737"/>
                  </a:cubicBezTo>
                  <a:cubicBezTo>
                    <a:pt x="7127" y="20737"/>
                    <a:pt x="7184" y="20735"/>
                    <a:pt x="7233" y="20730"/>
                  </a:cubicBezTo>
                  <a:cubicBezTo>
                    <a:pt x="7401" y="20698"/>
                    <a:pt x="8305" y="20698"/>
                    <a:pt x="8305" y="20530"/>
                  </a:cubicBezTo>
                  <a:cubicBezTo>
                    <a:pt x="8401" y="19730"/>
                    <a:pt x="8505" y="16666"/>
                    <a:pt x="8569" y="12866"/>
                  </a:cubicBezTo>
                  <a:cubicBezTo>
                    <a:pt x="8673" y="8369"/>
                    <a:pt x="7833" y="65"/>
                    <a:pt x="7801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7aa0a3fdb9_0_1179"/>
            <p:cNvSpPr/>
            <p:nvPr/>
          </p:nvSpPr>
          <p:spPr>
            <a:xfrm>
              <a:off x="4047300" y="2010094"/>
              <a:ext cx="634699" cy="842036"/>
            </a:xfrm>
            <a:custGeom>
              <a:rect b="b" l="l" r="r" t="t"/>
              <a:pathLst>
                <a:path extrusionOk="0" h="12514" w="9433">
                  <a:moveTo>
                    <a:pt x="2723" y="0"/>
                  </a:moveTo>
                  <a:cubicBezTo>
                    <a:pt x="2549" y="0"/>
                    <a:pt x="2310" y="104"/>
                    <a:pt x="1968" y="513"/>
                  </a:cubicBezTo>
                  <a:cubicBezTo>
                    <a:pt x="0" y="2777"/>
                    <a:pt x="168" y="8513"/>
                    <a:pt x="136" y="12513"/>
                  </a:cubicBezTo>
                  <a:lnTo>
                    <a:pt x="9433" y="12513"/>
                  </a:lnTo>
                  <a:cubicBezTo>
                    <a:pt x="9433" y="12513"/>
                    <a:pt x="9137" y="7313"/>
                    <a:pt x="8033" y="3545"/>
                  </a:cubicBezTo>
                  <a:cubicBezTo>
                    <a:pt x="7569" y="1881"/>
                    <a:pt x="6600" y="449"/>
                    <a:pt x="5632" y="81"/>
                  </a:cubicBezTo>
                  <a:lnTo>
                    <a:pt x="3096" y="113"/>
                  </a:lnTo>
                  <a:cubicBezTo>
                    <a:pt x="3015" y="113"/>
                    <a:pt x="2904" y="0"/>
                    <a:pt x="272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7aa0a3fdb9_0_1179"/>
            <p:cNvSpPr/>
            <p:nvPr/>
          </p:nvSpPr>
          <p:spPr>
            <a:xfrm>
              <a:off x="4473624" y="2047236"/>
              <a:ext cx="156707" cy="398948"/>
            </a:xfrm>
            <a:custGeom>
              <a:rect b="b" l="l" r="r" t="t"/>
              <a:pathLst>
                <a:path extrusionOk="0" h="5929" w="232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32" y="129"/>
                    <a:pt x="2001" y="2793"/>
                    <a:pt x="2201" y="5857"/>
                  </a:cubicBezTo>
                  <a:cubicBezTo>
                    <a:pt x="2201" y="5897"/>
                    <a:pt x="2233" y="5929"/>
                    <a:pt x="2265" y="5929"/>
                  </a:cubicBezTo>
                  <a:cubicBezTo>
                    <a:pt x="2297" y="5929"/>
                    <a:pt x="2329" y="5897"/>
                    <a:pt x="2329" y="5857"/>
                  </a:cubicBezTo>
                  <a:cubicBezTo>
                    <a:pt x="2097" y="2761"/>
                    <a:pt x="160" y="57"/>
                    <a:pt x="128" y="25"/>
                  </a:cubicBez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37aa0a3fdb9_0_1179"/>
            <p:cNvSpPr/>
            <p:nvPr/>
          </p:nvSpPr>
          <p:spPr>
            <a:xfrm>
              <a:off x="4228703" y="1602609"/>
              <a:ext cx="307425" cy="434004"/>
            </a:xfrm>
            <a:custGeom>
              <a:rect b="b" l="l" r="r" t="t"/>
              <a:pathLst>
                <a:path extrusionOk="0" h="6450" w="4569">
                  <a:moveTo>
                    <a:pt x="3600" y="0"/>
                  </a:moveTo>
                  <a:lnTo>
                    <a:pt x="504" y="432"/>
                  </a:lnTo>
                  <a:lnTo>
                    <a:pt x="40" y="1136"/>
                  </a:lnTo>
                  <a:lnTo>
                    <a:pt x="0" y="4632"/>
                  </a:lnTo>
                  <a:lnTo>
                    <a:pt x="0" y="6265"/>
                  </a:lnTo>
                  <a:cubicBezTo>
                    <a:pt x="460" y="6406"/>
                    <a:pt x="931" y="6449"/>
                    <a:pt x="1336" y="6449"/>
                  </a:cubicBezTo>
                  <a:cubicBezTo>
                    <a:pt x="1989" y="6449"/>
                    <a:pt x="2472" y="6337"/>
                    <a:pt x="2472" y="6337"/>
                  </a:cubicBezTo>
                  <a:lnTo>
                    <a:pt x="2536" y="5600"/>
                  </a:lnTo>
                  <a:cubicBezTo>
                    <a:pt x="3472" y="5600"/>
                    <a:pt x="4305" y="4936"/>
                    <a:pt x="4441" y="3904"/>
                  </a:cubicBezTo>
                  <a:cubicBezTo>
                    <a:pt x="4569" y="2800"/>
                    <a:pt x="3936" y="1000"/>
                    <a:pt x="3936" y="100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7aa0a3fdb9_0_1179"/>
            <p:cNvSpPr/>
            <p:nvPr/>
          </p:nvSpPr>
          <p:spPr>
            <a:xfrm>
              <a:off x="4374579" y="1750100"/>
              <a:ext cx="26981" cy="25367"/>
            </a:xfrm>
            <a:custGeom>
              <a:rect b="b" l="l" r="r" t="t"/>
              <a:pathLst>
                <a:path extrusionOk="0" h="377" w="401">
                  <a:moveTo>
                    <a:pt x="222" y="0"/>
                  </a:moveTo>
                  <a:cubicBezTo>
                    <a:pt x="205" y="0"/>
                    <a:pt x="187" y="3"/>
                    <a:pt x="168" y="8"/>
                  </a:cubicBezTo>
                  <a:cubicBezTo>
                    <a:pt x="72" y="40"/>
                    <a:pt x="0" y="144"/>
                    <a:pt x="32" y="240"/>
                  </a:cubicBezTo>
                  <a:cubicBezTo>
                    <a:pt x="72" y="312"/>
                    <a:pt x="136" y="376"/>
                    <a:pt x="232" y="376"/>
                  </a:cubicBezTo>
                  <a:cubicBezTo>
                    <a:pt x="336" y="344"/>
                    <a:pt x="400" y="240"/>
                    <a:pt x="368" y="144"/>
                  </a:cubicBezTo>
                  <a:cubicBezTo>
                    <a:pt x="368" y="59"/>
                    <a:pt x="303" y="0"/>
                    <a:pt x="22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7aa0a3fdb9_0_1179"/>
            <p:cNvSpPr/>
            <p:nvPr/>
          </p:nvSpPr>
          <p:spPr>
            <a:xfrm>
              <a:off x="4446710" y="1734490"/>
              <a:ext cx="26981" cy="23752"/>
            </a:xfrm>
            <a:custGeom>
              <a:rect b="b" l="l" r="r" t="t"/>
              <a:pathLst>
                <a:path extrusionOk="0" h="353" w="401">
                  <a:moveTo>
                    <a:pt x="214" y="0"/>
                  </a:moveTo>
                  <a:cubicBezTo>
                    <a:pt x="197" y="0"/>
                    <a:pt x="179" y="3"/>
                    <a:pt x="160" y="8"/>
                  </a:cubicBezTo>
                  <a:cubicBezTo>
                    <a:pt x="64" y="40"/>
                    <a:pt x="0" y="144"/>
                    <a:pt x="32" y="208"/>
                  </a:cubicBezTo>
                  <a:cubicBezTo>
                    <a:pt x="59" y="289"/>
                    <a:pt x="131" y="352"/>
                    <a:pt x="195" y="352"/>
                  </a:cubicBezTo>
                  <a:cubicBezTo>
                    <a:pt x="208" y="352"/>
                    <a:pt x="221" y="350"/>
                    <a:pt x="232" y="344"/>
                  </a:cubicBezTo>
                  <a:cubicBezTo>
                    <a:pt x="328" y="344"/>
                    <a:pt x="400" y="240"/>
                    <a:pt x="360" y="144"/>
                  </a:cubicBezTo>
                  <a:cubicBezTo>
                    <a:pt x="360" y="5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37aa0a3fdb9_0_1179"/>
            <p:cNvSpPr/>
            <p:nvPr/>
          </p:nvSpPr>
          <p:spPr>
            <a:xfrm>
              <a:off x="4397187" y="1803526"/>
              <a:ext cx="51742" cy="14467"/>
            </a:xfrm>
            <a:custGeom>
              <a:rect b="b" l="l" r="r" t="t"/>
              <a:pathLst>
                <a:path extrusionOk="0" h="215" w="769">
                  <a:moveTo>
                    <a:pt x="665" y="0"/>
                  </a:moveTo>
                  <a:cubicBezTo>
                    <a:pt x="654" y="0"/>
                    <a:pt x="643" y="4"/>
                    <a:pt x="632" y="14"/>
                  </a:cubicBezTo>
                  <a:cubicBezTo>
                    <a:pt x="568" y="78"/>
                    <a:pt x="464" y="78"/>
                    <a:pt x="368" y="78"/>
                  </a:cubicBezTo>
                  <a:cubicBezTo>
                    <a:pt x="340" y="89"/>
                    <a:pt x="314" y="94"/>
                    <a:pt x="290" y="94"/>
                  </a:cubicBezTo>
                  <a:cubicBezTo>
                    <a:pt x="226" y="94"/>
                    <a:pt x="172" y="61"/>
                    <a:pt x="96" y="14"/>
                  </a:cubicBezTo>
                  <a:cubicBezTo>
                    <a:pt x="64" y="14"/>
                    <a:pt x="32" y="14"/>
                    <a:pt x="32" y="46"/>
                  </a:cubicBezTo>
                  <a:cubicBezTo>
                    <a:pt x="0" y="78"/>
                    <a:pt x="0" y="118"/>
                    <a:pt x="32" y="150"/>
                  </a:cubicBezTo>
                  <a:cubicBezTo>
                    <a:pt x="136" y="182"/>
                    <a:pt x="232" y="214"/>
                    <a:pt x="368" y="214"/>
                  </a:cubicBezTo>
                  <a:cubicBezTo>
                    <a:pt x="496" y="214"/>
                    <a:pt x="632" y="182"/>
                    <a:pt x="696" y="118"/>
                  </a:cubicBezTo>
                  <a:cubicBezTo>
                    <a:pt x="736" y="118"/>
                    <a:pt x="768" y="46"/>
                    <a:pt x="736" y="14"/>
                  </a:cubicBezTo>
                  <a:cubicBezTo>
                    <a:pt x="710" y="14"/>
                    <a:pt x="687" y="0"/>
                    <a:pt x="6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7aa0a3fdb9_0_1179"/>
            <p:cNvSpPr/>
            <p:nvPr/>
          </p:nvSpPr>
          <p:spPr>
            <a:xfrm>
              <a:off x="4309446" y="1954650"/>
              <a:ext cx="92113" cy="56050"/>
            </a:xfrm>
            <a:custGeom>
              <a:rect b="b" l="l" r="r" t="t"/>
              <a:pathLst>
                <a:path extrusionOk="0" h="833" w="1369">
                  <a:moveTo>
                    <a:pt x="1368" y="331"/>
                  </a:moveTo>
                  <a:cubicBezTo>
                    <a:pt x="1367" y="331"/>
                    <a:pt x="1366" y="335"/>
                    <a:pt x="1365" y="343"/>
                  </a:cubicBezTo>
                  <a:lnTo>
                    <a:pt x="1365" y="343"/>
                  </a:lnTo>
                  <a:cubicBezTo>
                    <a:pt x="1367" y="341"/>
                    <a:pt x="1368" y="339"/>
                    <a:pt x="1368" y="336"/>
                  </a:cubicBezTo>
                  <a:cubicBezTo>
                    <a:pt x="1368" y="333"/>
                    <a:pt x="1368" y="331"/>
                    <a:pt x="1368" y="331"/>
                  </a:cubicBezTo>
                  <a:close/>
                  <a:moveTo>
                    <a:pt x="72" y="0"/>
                  </a:moveTo>
                  <a:lnTo>
                    <a:pt x="0" y="32"/>
                  </a:lnTo>
                  <a:cubicBezTo>
                    <a:pt x="136" y="168"/>
                    <a:pt x="1240" y="833"/>
                    <a:pt x="1304" y="833"/>
                  </a:cubicBezTo>
                  <a:cubicBezTo>
                    <a:pt x="1304" y="833"/>
                    <a:pt x="1352" y="417"/>
                    <a:pt x="1365" y="343"/>
                  </a:cubicBezTo>
                  <a:lnTo>
                    <a:pt x="1365" y="343"/>
                  </a:lnTo>
                  <a:cubicBezTo>
                    <a:pt x="1350" y="356"/>
                    <a:pt x="1289" y="368"/>
                    <a:pt x="1198" y="368"/>
                  </a:cubicBezTo>
                  <a:cubicBezTo>
                    <a:pt x="1094" y="368"/>
                    <a:pt x="952" y="352"/>
                    <a:pt x="800" y="304"/>
                  </a:cubicBezTo>
                  <a:cubicBezTo>
                    <a:pt x="536" y="200"/>
                    <a:pt x="240" y="104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7aa0a3fdb9_0_1179"/>
            <p:cNvSpPr/>
            <p:nvPr/>
          </p:nvSpPr>
          <p:spPr>
            <a:xfrm>
              <a:off x="4307293" y="1950882"/>
              <a:ext cx="172855" cy="30750"/>
            </a:xfrm>
            <a:custGeom>
              <a:rect b="b" l="l" r="r" t="t"/>
              <a:pathLst>
                <a:path extrusionOk="0" h="457" w="2569">
                  <a:moveTo>
                    <a:pt x="2487" y="0"/>
                  </a:moveTo>
                  <a:cubicBezTo>
                    <a:pt x="2470" y="0"/>
                    <a:pt x="2452" y="8"/>
                    <a:pt x="2432" y="24"/>
                  </a:cubicBezTo>
                  <a:cubicBezTo>
                    <a:pt x="2097" y="238"/>
                    <a:pt x="1711" y="326"/>
                    <a:pt x="1330" y="326"/>
                  </a:cubicBezTo>
                  <a:cubicBezTo>
                    <a:pt x="884" y="326"/>
                    <a:pt x="445" y="206"/>
                    <a:pt x="104" y="24"/>
                  </a:cubicBezTo>
                  <a:cubicBezTo>
                    <a:pt x="94" y="14"/>
                    <a:pt x="82" y="10"/>
                    <a:pt x="71" y="10"/>
                  </a:cubicBezTo>
                  <a:cubicBezTo>
                    <a:pt x="50" y="10"/>
                    <a:pt x="32" y="24"/>
                    <a:pt x="32" y="24"/>
                  </a:cubicBezTo>
                  <a:cubicBezTo>
                    <a:pt x="0" y="56"/>
                    <a:pt x="32" y="128"/>
                    <a:pt x="32" y="128"/>
                  </a:cubicBezTo>
                  <a:cubicBezTo>
                    <a:pt x="400" y="328"/>
                    <a:pt x="832" y="456"/>
                    <a:pt x="1304" y="456"/>
                  </a:cubicBezTo>
                  <a:cubicBezTo>
                    <a:pt x="1736" y="456"/>
                    <a:pt x="2136" y="360"/>
                    <a:pt x="2504" y="128"/>
                  </a:cubicBezTo>
                  <a:cubicBezTo>
                    <a:pt x="2536" y="88"/>
                    <a:pt x="2568" y="56"/>
                    <a:pt x="2536" y="24"/>
                  </a:cubicBezTo>
                  <a:cubicBezTo>
                    <a:pt x="2520" y="8"/>
                    <a:pt x="2504" y="0"/>
                    <a:pt x="24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7aa0a3fdb9_0_1179"/>
            <p:cNvSpPr/>
            <p:nvPr/>
          </p:nvSpPr>
          <p:spPr>
            <a:xfrm>
              <a:off x="4356816" y="1713430"/>
              <a:ext cx="42591" cy="24022"/>
            </a:xfrm>
            <a:custGeom>
              <a:rect b="b" l="l" r="r" t="t"/>
              <a:pathLst>
                <a:path extrusionOk="0" h="357" w="633">
                  <a:moveTo>
                    <a:pt x="480" y="1"/>
                  </a:moveTo>
                  <a:cubicBezTo>
                    <a:pt x="331" y="1"/>
                    <a:pt x="117" y="101"/>
                    <a:pt x="32" y="153"/>
                  </a:cubicBezTo>
                  <a:cubicBezTo>
                    <a:pt x="32" y="153"/>
                    <a:pt x="0" y="257"/>
                    <a:pt x="64" y="321"/>
                  </a:cubicBezTo>
                  <a:cubicBezTo>
                    <a:pt x="92" y="347"/>
                    <a:pt x="133" y="356"/>
                    <a:pt x="180" y="356"/>
                  </a:cubicBezTo>
                  <a:cubicBezTo>
                    <a:pt x="311" y="356"/>
                    <a:pt x="492" y="281"/>
                    <a:pt x="568" y="257"/>
                  </a:cubicBezTo>
                  <a:lnTo>
                    <a:pt x="600" y="257"/>
                  </a:lnTo>
                  <a:lnTo>
                    <a:pt x="632" y="217"/>
                  </a:lnTo>
                  <a:lnTo>
                    <a:pt x="632" y="89"/>
                  </a:lnTo>
                  <a:cubicBezTo>
                    <a:pt x="600" y="57"/>
                    <a:pt x="600" y="57"/>
                    <a:pt x="568" y="17"/>
                  </a:cubicBezTo>
                  <a:cubicBezTo>
                    <a:pt x="544" y="6"/>
                    <a:pt x="513" y="1"/>
                    <a:pt x="4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7aa0a3fdb9_0_1179"/>
            <p:cNvSpPr/>
            <p:nvPr/>
          </p:nvSpPr>
          <p:spPr>
            <a:xfrm>
              <a:off x="4433252" y="1697819"/>
              <a:ext cx="44745" cy="23080"/>
            </a:xfrm>
            <a:custGeom>
              <a:rect b="b" l="l" r="r" t="t"/>
              <a:pathLst>
                <a:path extrusionOk="0" h="343" w="665">
                  <a:moveTo>
                    <a:pt x="507" y="0"/>
                  </a:moveTo>
                  <a:cubicBezTo>
                    <a:pt x="349" y="0"/>
                    <a:pt x="117" y="95"/>
                    <a:pt x="64" y="121"/>
                  </a:cubicBezTo>
                  <a:cubicBezTo>
                    <a:pt x="64" y="121"/>
                    <a:pt x="0" y="217"/>
                    <a:pt x="96" y="321"/>
                  </a:cubicBezTo>
                  <a:cubicBezTo>
                    <a:pt x="121" y="337"/>
                    <a:pt x="157" y="343"/>
                    <a:pt x="198" y="343"/>
                  </a:cubicBezTo>
                  <a:cubicBezTo>
                    <a:pt x="331" y="343"/>
                    <a:pt x="521" y="280"/>
                    <a:pt x="600" y="249"/>
                  </a:cubicBezTo>
                  <a:lnTo>
                    <a:pt x="632" y="249"/>
                  </a:lnTo>
                  <a:lnTo>
                    <a:pt x="632" y="217"/>
                  </a:lnTo>
                  <a:cubicBezTo>
                    <a:pt x="632" y="185"/>
                    <a:pt x="664" y="121"/>
                    <a:pt x="632" y="89"/>
                  </a:cubicBezTo>
                  <a:cubicBezTo>
                    <a:pt x="632" y="49"/>
                    <a:pt x="600" y="49"/>
                    <a:pt x="600" y="17"/>
                  </a:cubicBezTo>
                  <a:cubicBezTo>
                    <a:pt x="575" y="5"/>
                    <a:pt x="543" y="0"/>
                    <a:pt x="5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7aa0a3fdb9_0_1179"/>
            <p:cNvSpPr/>
            <p:nvPr/>
          </p:nvSpPr>
          <p:spPr>
            <a:xfrm>
              <a:off x="4157111" y="1783743"/>
              <a:ext cx="96419" cy="97230"/>
            </a:xfrm>
            <a:custGeom>
              <a:rect b="b" l="l" r="r" t="t"/>
              <a:pathLst>
                <a:path extrusionOk="0" h="1445" w="1433">
                  <a:moveTo>
                    <a:pt x="599" y="0"/>
                  </a:moveTo>
                  <a:cubicBezTo>
                    <a:pt x="455" y="0"/>
                    <a:pt x="325" y="29"/>
                    <a:pt x="232" y="108"/>
                  </a:cubicBezTo>
                  <a:cubicBezTo>
                    <a:pt x="0" y="308"/>
                    <a:pt x="0" y="676"/>
                    <a:pt x="232" y="876"/>
                  </a:cubicBezTo>
                  <a:cubicBezTo>
                    <a:pt x="568" y="1244"/>
                    <a:pt x="1232" y="1372"/>
                    <a:pt x="1432" y="1444"/>
                  </a:cubicBezTo>
                  <a:lnTo>
                    <a:pt x="1400" y="172"/>
                  </a:lnTo>
                  <a:cubicBezTo>
                    <a:pt x="1205" y="109"/>
                    <a:pt x="878" y="0"/>
                    <a:pt x="5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7aa0a3fdb9_0_1179"/>
            <p:cNvSpPr/>
            <p:nvPr/>
          </p:nvSpPr>
          <p:spPr>
            <a:xfrm>
              <a:off x="4181872" y="1805208"/>
              <a:ext cx="38285" cy="12785"/>
            </a:xfrm>
            <a:custGeom>
              <a:rect b="b" l="l" r="r" t="t"/>
              <a:pathLst>
                <a:path extrusionOk="0" h="190" w="569">
                  <a:moveTo>
                    <a:pt x="329" y="0"/>
                  </a:moveTo>
                  <a:cubicBezTo>
                    <a:pt x="247" y="0"/>
                    <a:pt x="145" y="12"/>
                    <a:pt x="32" y="53"/>
                  </a:cubicBezTo>
                  <a:cubicBezTo>
                    <a:pt x="32" y="93"/>
                    <a:pt x="0" y="125"/>
                    <a:pt x="0" y="157"/>
                  </a:cubicBezTo>
                  <a:cubicBezTo>
                    <a:pt x="32" y="157"/>
                    <a:pt x="64" y="189"/>
                    <a:pt x="64" y="189"/>
                  </a:cubicBezTo>
                  <a:lnTo>
                    <a:pt x="96" y="189"/>
                  </a:lnTo>
                  <a:cubicBezTo>
                    <a:pt x="182" y="148"/>
                    <a:pt x="262" y="136"/>
                    <a:pt x="325" y="136"/>
                  </a:cubicBezTo>
                  <a:cubicBezTo>
                    <a:pt x="409" y="136"/>
                    <a:pt x="464" y="157"/>
                    <a:pt x="464" y="157"/>
                  </a:cubicBezTo>
                  <a:cubicBezTo>
                    <a:pt x="496" y="157"/>
                    <a:pt x="536" y="157"/>
                    <a:pt x="568" y="125"/>
                  </a:cubicBezTo>
                  <a:cubicBezTo>
                    <a:pt x="568" y="93"/>
                    <a:pt x="568" y="53"/>
                    <a:pt x="536" y="21"/>
                  </a:cubicBezTo>
                  <a:cubicBezTo>
                    <a:pt x="513" y="21"/>
                    <a:pt x="438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7aa0a3fdb9_0_1179"/>
            <p:cNvSpPr/>
            <p:nvPr/>
          </p:nvSpPr>
          <p:spPr>
            <a:xfrm>
              <a:off x="4193176" y="1808774"/>
              <a:ext cx="19984" cy="26982"/>
            </a:xfrm>
            <a:custGeom>
              <a:rect b="b" l="l" r="r" t="t"/>
              <a:pathLst>
                <a:path extrusionOk="0" h="401" w="297">
                  <a:moveTo>
                    <a:pt x="32" y="0"/>
                  </a:moveTo>
                  <a:cubicBezTo>
                    <a:pt x="0" y="40"/>
                    <a:pt x="0" y="72"/>
                    <a:pt x="0" y="104"/>
                  </a:cubicBezTo>
                  <a:cubicBezTo>
                    <a:pt x="96" y="304"/>
                    <a:pt x="168" y="400"/>
                    <a:pt x="168" y="400"/>
                  </a:cubicBezTo>
                  <a:lnTo>
                    <a:pt x="264" y="400"/>
                  </a:lnTo>
                  <a:cubicBezTo>
                    <a:pt x="264" y="368"/>
                    <a:pt x="296" y="336"/>
                    <a:pt x="264" y="304"/>
                  </a:cubicBezTo>
                  <a:cubicBezTo>
                    <a:pt x="264" y="304"/>
                    <a:pt x="200" y="240"/>
                    <a:pt x="128" y="40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7aa0a3fdb9_0_1179"/>
            <p:cNvSpPr/>
            <p:nvPr/>
          </p:nvSpPr>
          <p:spPr>
            <a:xfrm>
              <a:off x="4143654" y="1559950"/>
              <a:ext cx="412928" cy="289269"/>
            </a:xfrm>
            <a:custGeom>
              <a:rect b="b" l="l" r="r" t="t"/>
              <a:pathLst>
                <a:path extrusionOk="0" h="4299" w="6137">
                  <a:moveTo>
                    <a:pt x="2017" y="0"/>
                  </a:moveTo>
                  <a:cubicBezTo>
                    <a:pt x="1676" y="0"/>
                    <a:pt x="1348" y="24"/>
                    <a:pt x="1136" y="98"/>
                  </a:cubicBezTo>
                  <a:cubicBezTo>
                    <a:pt x="832" y="170"/>
                    <a:pt x="536" y="338"/>
                    <a:pt x="336" y="570"/>
                  </a:cubicBezTo>
                  <a:cubicBezTo>
                    <a:pt x="200" y="770"/>
                    <a:pt x="136" y="1002"/>
                    <a:pt x="104" y="1234"/>
                  </a:cubicBezTo>
                  <a:cubicBezTo>
                    <a:pt x="0" y="1834"/>
                    <a:pt x="304" y="3498"/>
                    <a:pt x="304" y="3498"/>
                  </a:cubicBezTo>
                  <a:cubicBezTo>
                    <a:pt x="304" y="3498"/>
                    <a:pt x="496" y="3366"/>
                    <a:pt x="831" y="3366"/>
                  </a:cubicBezTo>
                  <a:cubicBezTo>
                    <a:pt x="865" y="3366"/>
                    <a:pt x="900" y="3367"/>
                    <a:pt x="936" y="3370"/>
                  </a:cubicBezTo>
                  <a:cubicBezTo>
                    <a:pt x="1032" y="3370"/>
                    <a:pt x="1232" y="3402"/>
                    <a:pt x="1336" y="3434"/>
                  </a:cubicBezTo>
                  <a:cubicBezTo>
                    <a:pt x="1368" y="3434"/>
                    <a:pt x="1400" y="4298"/>
                    <a:pt x="1432" y="4298"/>
                  </a:cubicBezTo>
                  <a:lnTo>
                    <a:pt x="1936" y="4234"/>
                  </a:lnTo>
                  <a:cubicBezTo>
                    <a:pt x="1968" y="4234"/>
                    <a:pt x="1936" y="2002"/>
                    <a:pt x="1936" y="1970"/>
                  </a:cubicBezTo>
                  <a:cubicBezTo>
                    <a:pt x="2021" y="1851"/>
                    <a:pt x="2340" y="1552"/>
                    <a:pt x="2845" y="1552"/>
                  </a:cubicBezTo>
                  <a:cubicBezTo>
                    <a:pt x="2915" y="1552"/>
                    <a:pt x="2988" y="1558"/>
                    <a:pt x="3064" y="1570"/>
                  </a:cubicBezTo>
                  <a:cubicBezTo>
                    <a:pt x="3539" y="1610"/>
                    <a:pt x="4066" y="1741"/>
                    <a:pt x="4548" y="1741"/>
                  </a:cubicBezTo>
                  <a:cubicBezTo>
                    <a:pt x="4846" y="1741"/>
                    <a:pt x="5127" y="1691"/>
                    <a:pt x="5369" y="1538"/>
                  </a:cubicBezTo>
                  <a:cubicBezTo>
                    <a:pt x="6137" y="1066"/>
                    <a:pt x="5905" y="34"/>
                    <a:pt x="5905" y="34"/>
                  </a:cubicBezTo>
                  <a:lnTo>
                    <a:pt x="5905" y="34"/>
                  </a:lnTo>
                  <a:cubicBezTo>
                    <a:pt x="5801" y="98"/>
                    <a:pt x="5406" y="118"/>
                    <a:pt x="4959" y="118"/>
                  </a:cubicBezTo>
                  <a:cubicBezTo>
                    <a:pt x="4234" y="118"/>
                    <a:pt x="3368" y="66"/>
                    <a:pt x="3368" y="66"/>
                  </a:cubicBezTo>
                  <a:cubicBezTo>
                    <a:pt x="3203" y="66"/>
                    <a:pt x="2591" y="0"/>
                    <a:pt x="201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7aa0a3fdb9_0_1179"/>
            <p:cNvSpPr/>
            <p:nvPr/>
          </p:nvSpPr>
          <p:spPr>
            <a:xfrm>
              <a:off x="4217937" y="2019783"/>
              <a:ext cx="181468" cy="22676"/>
            </a:xfrm>
            <a:custGeom>
              <a:rect b="b" l="l" r="r" t="t"/>
              <a:pathLst>
                <a:path extrusionOk="0" h="337" w="2697">
                  <a:moveTo>
                    <a:pt x="96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105"/>
                    <a:pt x="32" y="105"/>
                  </a:cubicBezTo>
                  <a:cubicBezTo>
                    <a:pt x="64" y="137"/>
                    <a:pt x="464" y="337"/>
                    <a:pt x="1328" y="337"/>
                  </a:cubicBezTo>
                  <a:cubicBezTo>
                    <a:pt x="1696" y="337"/>
                    <a:pt x="2128" y="305"/>
                    <a:pt x="2632" y="201"/>
                  </a:cubicBezTo>
                  <a:cubicBezTo>
                    <a:pt x="2664" y="169"/>
                    <a:pt x="2696" y="137"/>
                    <a:pt x="2696" y="105"/>
                  </a:cubicBezTo>
                  <a:cubicBezTo>
                    <a:pt x="2664" y="65"/>
                    <a:pt x="2632" y="65"/>
                    <a:pt x="2600" y="65"/>
                  </a:cubicBezTo>
                  <a:cubicBezTo>
                    <a:pt x="2106" y="164"/>
                    <a:pt x="1685" y="199"/>
                    <a:pt x="1337" y="199"/>
                  </a:cubicBezTo>
                  <a:cubicBezTo>
                    <a:pt x="509" y="19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7aa0a3fdb9_0_1179"/>
            <p:cNvSpPr/>
            <p:nvPr/>
          </p:nvSpPr>
          <p:spPr>
            <a:xfrm>
              <a:off x="4630265" y="1947652"/>
              <a:ext cx="105166" cy="112168"/>
            </a:xfrm>
            <a:custGeom>
              <a:rect b="b" l="l" r="r" t="t"/>
              <a:pathLst>
                <a:path extrusionOk="0" h="1667" w="1563">
                  <a:moveTo>
                    <a:pt x="1408" y="0"/>
                  </a:moveTo>
                  <a:cubicBezTo>
                    <a:pt x="1394" y="0"/>
                    <a:pt x="1380" y="3"/>
                    <a:pt x="1369" y="8"/>
                  </a:cubicBezTo>
                  <a:lnTo>
                    <a:pt x="105" y="736"/>
                  </a:lnTo>
                  <a:cubicBezTo>
                    <a:pt x="1" y="776"/>
                    <a:pt x="105" y="776"/>
                    <a:pt x="201" y="840"/>
                  </a:cubicBezTo>
                  <a:lnTo>
                    <a:pt x="1305" y="1641"/>
                  </a:lnTo>
                  <a:cubicBezTo>
                    <a:pt x="1331" y="1658"/>
                    <a:pt x="1358" y="1666"/>
                    <a:pt x="1384" y="1666"/>
                  </a:cubicBezTo>
                  <a:cubicBezTo>
                    <a:pt x="1450" y="1666"/>
                    <a:pt x="1505" y="1612"/>
                    <a:pt x="1505" y="1537"/>
                  </a:cubicBezTo>
                  <a:lnTo>
                    <a:pt x="1537" y="136"/>
                  </a:lnTo>
                  <a:cubicBezTo>
                    <a:pt x="1563" y="57"/>
                    <a:pt x="1476" y="0"/>
                    <a:pt x="1408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7aa0a3fdb9_0_1179"/>
            <p:cNvSpPr/>
            <p:nvPr/>
          </p:nvSpPr>
          <p:spPr>
            <a:xfrm>
              <a:off x="4491387" y="1991456"/>
              <a:ext cx="408084" cy="1057827"/>
            </a:xfrm>
            <a:custGeom>
              <a:rect b="b" l="l" r="r" t="t"/>
              <a:pathLst>
                <a:path extrusionOk="0" h="15721" w="6065">
                  <a:moveTo>
                    <a:pt x="2191" y="1"/>
                  </a:moveTo>
                  <a:cubicBezTo>
                    <a:pt x="2017" y="1"/>
                    <a:pt x="1839" y="16"/>
                    <a:pt x="1665" y="53"/>
                  </a:cubicBezTo>
                  <a:cubicBezTo>
                    <a:pt x="1137" y="157"/>
                    <a:pt x="665" y="390"/>
                    <a:pt x="401" y="1222"/>
                  </a:cubicBezTo>
                  <a:cubicBezTo>
                    <a:pt x="96" y="2126"/>
                    <a:pt x="1137" y="3526"/>
                    <a:pt x="1033" y="3790"/>
                  </a:cubicBezTo>
                  <a:cubicBezTo>
                    <a:pt x="937" y="4158"/>
                    <a:pt x="0" y="5454"/>
                    <a:pt x="32" y="7126"/>
                  </a:cubicBezTo>
                  <a:cubicBezTo>
                    <a:pt x="64" y="9790"/>
                    <a:pt x="1897" y="11222"/>
                    <a:pt x="1865" y="11454"/>
                  </a:cubicBezTo>
                  <a:cubicBezTo>
                    <a:pt x="1865" y="11990"/>
                    <a:pt x="1969" y="12526"/>
                    <a:pt x="2169" y="13022"/>
                  </a:cubicBezTo>
                  <a:cubicBezTo>
                    <a:pt x="2233" y="13158"/>
                    <a:pt x="2297" y="13286"/>
                    <a:pt x="2337" y="13422"/>
                  </a:cubicBezTo>
                  <a:cubicBezTo>
                    <a:pt x="2337" y="13590"/>
                    <a:pt x="201" y="15054"/>
                    <a:pt x="665" y="15590"/>
                  </a:cubicBezTo>
                  <a:cubicBezTo>
                    <a:pt x="762" y="15688"/>
                    <a:pt x="819" y="15720"/>
                    <a:pt x="870" y="15720"/>
                  </a:cubicBezTo>
                  <a:cubicBezTo>
                    <a:pt x="939" y="15720"/>
                    <a:pt x="998" y="15659"/>
                    <a:pt x="1137" y="15622"/>
                  </a:cubicBezTo>
                  <a:cubicBezTo>
                    <a:pt x="1297" y="15590"/>
                    <a:pt x="2801" y="14726"/>
                    <a:pt x="3401" y="14286"/>
                  </a:cubicBezTo>
                  <a:cubicBezTo>
                    <a:pt x="3865" y="13990"/>
                    <a:pt x="3865" y="13526"/>
                    <a:pt x="4265" y="13190"/>
                  </a:cubicBezTo>
                  <a:cubicBezTo>
                    <a:pt x="4865" y="12686"/>
                    <a:pt x="6065" y="11958"/>
                    <a:pt x="5337" y="9086"/>
                  </a:cubicBezTo>
                  <a:cubicBezTo>
                    <a:pt x="4937" y="7558"/>
                    <a:pt x="4065" y="5286"/>
                    <a:pt x="4065" y="4886"/>
                  </a:cubicBezTo>
                  <a:cubicBezTo>
                    <a:pt x="4097" y="4254"/>
                    <a:pt x="4465" y="2254"/>
                    <a:pt x="4297" y="1454"/>
                  </a:cubicBezTo>
                  <a:cubicBezTo>
                    <a:pt x="4201" y="990"/>
                    <a:pt x="3865" y="422"/>
                    <a:pt x="3337" y="189"/>
                  </a:cubicBezTo>
                  <a:cubicBezTo>
                    <a:pt x="3025" y="93"/>
                    <a:pt x="2616" y="1"/>
                    <a:pt x="219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7aa0a3fdb9_0_1179"/>
            <p:cNvSpPr/>
            <p:nvPr/>
          </p:nvSpPr>
          <p:spPr>
            <a:xfrm>
              <a:off x="4361122" y="2226822"/>
              <a:ext cx="220224" cy="279445"/>
            </a:xfrm>
            <a:custGeom>
              <a:rect b="b" l="l" r="r" t="t"/>
              <a:pathLst>
                <a:path extrusionOk="0" h="4153" w="3273">
                  <a:moveTo>
                    <a:pt x="383" y="1"/>
                  </a:moveTo>
                  <a:cubicBezTo>
                    <a:pt x="340" y="1"/>
                    <a:pt x="300" y="11"/>
                    <a:pt x="272" y="28"/>
                  </a:cubicBezTo>
                  <a:cubicBezTo>
                    <a:pt x="232" y="60"/>
                    <a:pt x="200" y="92"/>
                    <a:pt x="168" y="156"/>
                  </a:cubicBezTo>
                  <a:cubicBezTo>
                    <a:pt x="72" y="324"/>
                    <a:pt x="0" y="588"/>
                    <a:pt x="136" y="788"/>
                  </a:cubicBezTo>
                  <a:cubicBezTo>
                    <a:pt x="232" y="988"/>
                    <a:pt x="536" y="1060"/>
                    <a:pt x="736" y="1188"/>
                  </a:cubicBezTo>
                  <a:cubicBezTo>
                    <a:pt x="1000" y="1388"/>
                    <a:pt x="1104" y="1788"/>
                    <a:pt x="1200" y="2124"/>
                  </a:cubicBezTo>
                  <a:cubicBezTo>
                    <a:pt x="1368" y="2588"/>
                    <a:pt x="1568" y="3028"/>
                    <a:pt x="1832" y="3428"/>
                  </a:cubicBezTo>
                  <a:cubicBezTo>
                    <a:pt x="1968" y="3660"/>
                    <a:pt x="2169" y="3892"/>
                    <a:pt x="2433" y="4060"/>
                  </a:cubicBezTo>
                  <a:cubicBezTo>
                    <a:pt x="2561" y="4120"/>
                    <a:pt x="2702" y="4152"/>
                    <a:pt x="2840" y="4152"/>
                  </a:cubicBezTo>
                  <a:cubicBezTo>
                    <a:pt x="2995" y="4152"/>
                    <a:pt x="3146" y="4112"/>
                    <a:pt x="3273" y="4028"/>
                  </a:cubicBezTo>
                  <a:lnTo>
                    <a:pt x="3273" y="2188"/>
                  </a:lnTo>
                  <a:cubicBezTo>
                    <a:pt x="3273" y="2304"/>
                    <a:pt x="3150" y="2396"/>
                    <a:pt x="3030" y="2396"/>
                  </a:cubicBezTo>
                  <a:cubicBezTo>
                    <a:pt x="3009" y="2396"/>
                    <a:pt x="2989" y="2394"/>
                    <a:pt x="2969" y="2388"/>
                  </a:cubicBezTo>
                  <a:cubicBezTo>
                    <a:pt x="2833" y="2324"/>
                    <a:pt x="2737" y="2188"/>
                    <a:pt x="2633" y="2092"/>
                  </a:cubicBezTo>
                  <a:cubicBezTo>
                    <a:pt x="2104" y="1260"/>
                    <a:pt x="1472" y="428"/>
                    <a:pt x="536" y="60"/>
                  </a:cubicBezTo>
                  <a:cubicBezTo>
                    <a:pt x="500" y="18"/>
                    <a:pt x="439" y="1"/>
                    <a:pt x="38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7aa0a3fdb9_0_1179"/>
            <p:cNvSpPr/>
            <p:nvPr/>
          </p:nvSpPr>
          <p:spPr>
            <a:xfrm>
              <a:off x="4477930" y="2451692"/>
              <a:ext cx="107723" cy="59617"/>
            </a:xfrm>
            <a:custGeom>
              <a:rect b="b" l="l" r="r" t="t"/>
              <a:pathLst>
                <a:path extrusionOk="0" h="886" w="1601">
                  <a:moveTo>
                    <a:pt x="79" y="1"/>
                  </a:moveTo>
                  <a:cubicBezTo>
                    <a:pt x="71" y="1"/>
                    <a:pt x="64" y="4"/>
                    <a:pt x="64" y="14"/>
                  </a:cubicBezTo>
                  <a:cubicBezTo>
                    <a:pt x="32" y="46"/>
                    <a:pt x="0" y="86"/>
                    <a:pt x="32" y="118"/>
                  </a:cubicBezTo>
                  <a:cubicBezTo>
                    <a:pt x="168" y="318"/>
                    <a:pt x="368" y="614"/>
                    <a:pt x="665" y="750"/>
                  </a:cubicBezTo>
                  <a:cubicBezTo>
                    <a:pt x="801" y="814"/>
                    <a:pt x="969" y="886"/>
                    <a:pt x="1137" y="886"/>
                  </a:cubicBezTo>
                  <a:cubicBezTo>
                    <a:pt x="1265" y="886"/>
                    <a:pt x="1433" y="814"/>
                    <a:pt x="1569" y="718"/>
                  </a:cubicBezTo>
                  <a:cubicBezTo>
                    <a:pt x="1601" y="686"/>
                    <a:pt x="1601" y="646"/>
                    <a:pt x="1601" y="614"/>
                  </a:cubicBezTo>
                  <a:cubicBezTo>
                    <a:pt x="1579" y="614"/>
                    <a:pt x="1558" y="600"/>
                    <a:pt x="1534" y="600"/>
                  </a:cubicBezTo>
                  <a:cubicBezTo>
                    <a:pt x="1522" y="600"/>
                    <a:pt x="1510" y="603"/>
                    <a:pt x="1497" y="614"/>
                  </a:cubicBezTo>
                  <a:cubicBezTo>
                    <a:pt x="1391" y="702"/>
                    <a:pt x="1259" y="744"/>
                    <a:pt x="1120" y="744"/>
                  </a:cubicBezTo>
                  <a:cubicBezTo>
                    <a:pt x="994" y="744"/>
                    <a:pt x="862" y="710"/>
                    <a:pt x="737" y="646"/>
                  </a:cubicBezTo>
                  <a:cubicBezTo>
                    <a:pt x="465" y="518"/>
                    <a:pt x="264" y="246"/>
                    <a:pt x="136" y="46"/>
                  </a:cubicBezTo>
                  <a:cubicBezTo>
                    <a:pt x="136" y="23"/>
                    <a:pt x="100" y="1"/>
                    <a:pt x="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7aa0a3fdb9_0_1179"/>
            <p:cNvSpPr/>
            <p:nvPr/>
          </p:nvSpPr>
          <p:spPr>
            <a:xfrm>
              <a:off x="4516149" y="2334278"/>
              <a:ext cx="49051" cy="58069"/>
            </a:xfrm>
            <a:custGeom>
              <a:rect b="b" l="l" r="r" t="t"/>
              <a:pathLst>
                <a:path extrusionOk="0" h="863" w="729">
                  <a:moveTo>
                    <a:pt x="65" y="1"/>
                  </a:moveTo>
                  <a:cubicBezTo>
                    <a:pt x="49" y="1"/>
                    <a:pt x="33" y="11"/>
                    <a:pt x="33" y="31"/>
                  </a:cubicBezTo>
                  <a:cubicBezTo>
                    <a:pt x="1" y="31"/>
                    <a:pt x="1" y="95"/>
                    <a:pt x="1" y="127"/>
                  </a:cubicBezTo>
                  <a:cubicBezTo>
                    <a:pt x="97" y="263"/>
                    <a:pt x="201" y="391"/>
                    <a:pt x="297" y="527"/>
                  </a:cubicBezTo>
                  <a:cubicBezTo>
                    <a:pt x="369" y="631"/>
                    <a:pt x="465" y="791"/>
                    <a:pt x="633" y="831"/>
                  </a:cubicBezTo>
                  <a:lnTo>
                    <a:pt x="665" y="863"/>
                  </a:lnTo>
                  <a:cubicBezTo>
                    <a:pt x="697" y="863"/>
                    <a:pt x="697" y="831"/>
                    <a:pt x="729" y="791"/>
                  </a:cubicBezTo>
                  <a:cubicBezTo>
                    <a:pt x="729" y="759"/>
                    <a:pt x="697" y="727"/>
                    <a:pt x="665" y="727"/>
                  </a:cubicBezTo>
                  <a:cubicBezTo>
                    <a:pt x="569" y="695"/>
                    <a:pt x="497" y="591"/>
                    <a:pt x="401" y="463"/>
                  </a:cubicBezTo>
                  <a:cubicBezTo>
                    <a:pt x="297" y="327"/>
                    <a:pt x="201" y="159"/>
                    <a:pt x="97" y="31"/>
                  </a:cubicBezTo>
                  <a:cubicBezTo>
                    <a:pt x="97" y="11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7aa0a3fdb9_0_1179"/>
            <p:cNvSpPr/>
            <p:nvPr/>
          </p:nvSpPr>
          <p:spPr>
            <a:xfrm>
              <a:off x="4601198" y="2683493"/>
              <a:ext cx="78656" cy="132556"/>
            </a:xfrm>
            <a:custGeom>
              <a:rect b="b" l="l" r="r" t="t"/>
              <a:pathLst>
                <a:path extrusionOk="0" h="1970" w="1169">
                  <a:moveTo>
                    <a:pt x="1065" y="1"/>
                  </a:moveTo>
                  <a:cubicBezTo>
                    <a:pt x="1065" y="1"/>
                    <a:pt x="1" y="441"/>
                    <a:pt x="201" y="1905"/>
                  </a:cubicBezTo>
                  <a:cubicBezTo>
                    <a:pt x="201" y="1937"/>
                    <a:pt x="233" y="1969"/>
                    <a:pt x="265" y="1969"/>
                  </a:cubicBezTo>
                  <a:cubicBezTo>
                    <a:pt x="337" y="1969"/>
                    <a:pt x="337" y="1937"/>
                    <a:pt x="337" y="1905"/>
                  </a:cubicBezTo>
                  <a:cubicBezTo>
                    <a:pt x="137" y="537"/>
                    <a:pt x="1065" y="137"/>
                    <a:pt x="1105" y="137"/>
                  </a:cubicBezTo>
                  <a:cubicBezTo>
                    <a:pt x="1137" y="105"/>
                    <a:pt x="1169" y="73"/>
                    <a:pt x="1137" y="41"/>
                  </a:cubicBezTo>
                  <a:cubicBezTo>
                    <a:pt x="1137" y="1"/>
                    <a:pt x="1105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7aa0a3fdb9_0_1179"/>
            <p:cNvSpPr/>
            <p:nvPr/>
          </p:nvSpPr>
          <p:spPr>
            <a:xfrm>
              <a:off x="4565133" y="2044881"/>
              <a:ext cx="45283" cy="28799"/>
            </a:xfrm>
            <a:custGeom>
              <a:rect b="b" l="l" r="r" t="t"/>
              <a:pathLst>
                <a:path extrusionOk="0" h="428" w="673">
                  <a:moveTo>
                    <a:pt x="262" y="105"/>
                  </a:moveTo>
                  <a:cubicBezTo>
                    <a:pt x="311" y="105"/>
                    <a:pt x="381" y="122"/>
                    <a:pt x="441" y="164"/>
                  </a:cubicBezTo>
                  <a:cubicBezTo>
                    <a:pt x="537" y="196"/>
                    <a:pt x="537" y="228"/>
                    <a:pt x="569" y="228"/>
                  </a:cubicBezTo>
                  <a:cubicBezTo>
                    <a:pt x="537" y="332"/>
                    <a:pt x="369" y="332"/>
                    <a:pt x="305" y="332"/>
                  </a:cubicBezTo>
                  <a:cubicBezTo>
                    <a:pt x="241" y="260"/>
                    <a:pt x="169" y="164"/>
                    <a:pt x="201" y="132"/>
                  </a:cubicBezTo>
                  <a:cubicBezTo>
                    <a:pt x="201" y="114"/>
                    <a:pt x="225" y="105"/>
                    <a:pt x="262" y="105"/>
                  </a:cubicBezTo>
                  <a:close/>
                  <a:moveTo>
                    <a:pt x="204" y="0"/>
                  </a:moveTo>
                  <a:cubicBezTo>
                    <a:pt x="160" y="0"/>
                    <a:pt x="124" y="8"/>
                    <a:pt x="105" y="28"/>
                  </a:cubicBezTo>
                  <a:cubicBezTo>
                    <a:pt x="1" y="196"/>
                    <a:pt x="241" y="396"/>
                    <a:pt x="273" y="428"/>
                  </a:cubicBezTo>
                  <a:lnTo>
                    <a:pt x="305" y="428"/>
                  </a:lnTo>
                  <a:cubicBezTo>
                    <a:pt x="401" y="428"/>
                    <a:pt x="641" y="428"/>
                    <a:pt x="673" y="228"/>
                  </a:cubicBezTo>
                  <a:cubicBezTo>
                    <a:pt x="673" y="196"/>
                    <a:pt x="641" y="132"/>
                    <a:pt x="505" y="60"/>
                  </a:cubicBezTo>
                  <a:cubicBezTo>
                    <a:pt x="433" y="37"/>
                    <a:pt x="300" y="0"/>
                    <a:pt x="2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7aa0a3fdb9_0_1179"/>
            <p:cNvSpPr/>
            <p:nvPr/>
          </p:nvSpPr>
          <p:spPr>
            <a:xfrm>
              <a:off x="4572130" y="2067152"/>
              <a:ext cx="15677" cy="29135"/>
            </a:xfrm>
            <a:custGeom>
              <a:rect b="b" l="l" r="r" t="t"/>
              <a:pathLst>
                <a:path extrusionOk="0" h="433" w="233">
                  <a:moveTo>
                    <a:pt x="201" y="1"/>
                  </a:moveTo>
                  <a:cubicBezTo>
                    <a:pt x="169" y="1"/>
                    <a:pt x="137" y="1"/>
                    <a:pt x="137" y="33"/>
                  </a:cubicBezTo>
                  <a:lnTo>
                    <a:pt x="1" y="329"/>
                  </a:lnTo>
                  <a:cubicBezTo>
                    <a:pt x="1" y="361"/>
                    <a:pt x="1" y="401"/>
                    <a:pt x="33" y="401"/>
                  </a:cubicBezTo>
                  <a:cubicBezTo>
                    <a:pt x="33" y="433"/>
                    <a:pt x="65" y="433"/>
                    <a:pt x="65" y="433"/>
                  </a:cubicBezTo>
                  <a:lnTo>
                    <a:pt x="97" y="401"/>
                  </a:lnTo>
                  <a:lnTo>
                    <a:pt x="233" y="65"/>
                  </a:lnTo>
                  <a:cubicBezTo>
                    <a:pt x="233" y="33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7aa0a3fdb9_0_1179"/>
            <p:cNvSpPr/>
            <p:nvPr/>
          </p:nvSpPr>
          <p:spPr>
            <a:xfrm>
              <a:off x="4556520" y="2082763"/>
              <a:ext cx="44745" cy="17831"/>
            </a:xfrm>
            <a:custGeom>
              <a:rect b="b" l="l" r="r" t="t"/>
              <a:pathLst>
                <a:path extrusionOk="0" h="265" w="665">
                  <a:moveTo>
                    <a:pt x="33" y="1"/>
                  </a:moveTo>
                  <a:cubicBezTo>
                    <a:pt x="1" y="33"/>
                    <a:pt x="1" y="65"/>
                    <a:pt x="33" y="97"/>
                  </a:cubicBezTo>
                  <a:cubicBezTo>
                    <a:pt x="169" y="233"/>
                    <a:pt x="329" y="265"/>
                    <a:pt x="465" y="265"/>
                  </a:cubicBezTo>
                  <a:cubicBezTo>
                    <a:pt x="569" y="265"/>
                    <a:pt x="633" y="233"/>
                    <a:pt x="633" y="233"/>
                  </a:cubicBezTo>
                  <a:cubicBezTo>
                    <a:pt x="665" y="233"/>
                    <a:pt x="665" y="201"/>
                    <a:pt x="665" y="169"/>
                  </a:cubicBezTo>
                  <a:cubicBezTo>
                    <a:pt x="665" y="129"/>
                    <a:pt x="633" y="129"/>
                    <a:pt x="601" y="129"/>
                  </a:cubicBezTo>
                  <a:cubicBezTo>
                    <a:pt x="587" y="129"/>
                    <a:pt x="537" y="141"/>
                    <a:pt x="467" y="141"/>
                  </a:cubicBezTo>
                  <a:cubicBezTo>
                    <a:pt x="369" y="141"/>
                    <a:pt x="231" y="117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7aa0a3fdb9_0_1179"/>
            <p:cNvSpPr/>
            <p:nvPr/>
          </p:nvSpPr>
          <p:spPr>
            <a:xfrm>
              <a:off x="4625959" y="2035393"/>
              <a:ext cx="24828" cy="23214"/>
            </a:xfrm>
            <a:custGeom>
              <a:rect b="b" l="l" r="r" t="t"/>
              <a:pathLst>
                <a:path extrusionOk="0" h="345" w="369">
                  <a:moveTo>
                    <a:pt x="201" y="1"/>
                  </a:moveTo>
                  <a:cubicBezTo>
                    <a:pt x="97" y="1"/>
                    <a:pt x="33" y="33"/>
                    <a:pt x="1" y="137"/>
                  </a:cubicBezTo>
                  <a:cubicBezTo>
                    <a:pt x="1" y="233"/>
                    <a:pt x="33" y="337"/>
                    <a:pt x="137" y="337"/>
                  </a:cubicBezTo>
                  <a:cubicBezTo>
                    <a:pt x="153" y="342"/>
                    <a:pt x="171" y="345"/>
                    <a:pt x="187" y="345"/>
                  </a:cubicBezTo>
                  <a:cubicBezTo>
                    <a:pt x="266" y="345"/>
                    <a:pt x="337" y="286"/>
                    <a:pt x="337" y="201"/>
                  </a:cubicBezTo>
                  <a:cubicBezTo>
                    <a:pt x="369" y="105"/>
                    <a:pt x="297" y="33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7aa0a3fdb9_0_1179"/>
            <p:cNvSpPr/>
            <p:nvPr/>
          </p:nvSpPr>
          <p:spPr>
            <a:xfrm>
              <a:off x="4576437" y="2014938"/>
              <a:ext cx="26981" cy="23416"/>
            </a:xfrm>
            <a:custGeom>
              <a:rect b="b" l="l" r="r" t="t"/>
              <a:pathLst>
                <a:path extrusionOk="0" h="348" w="401">
                  <a:moveTo>
                    <a:pt x="181" y="0"/>
                  </a:moveTo>
                  <a:cubicBezTo>
                    <a:pt x="103" y="0"/>
                    <a:pt x="33" y="58"/>
                    <a:pt x="33" y="137"/>
                  </a:cubicBezTo>
                  <a:cubicBezTo>
                    <a:pt x="1" y="241"/>
                    <a:pt x="73" y="337"/>
                    <a:pt x="169" y="337"/>
                  </a:cubicBezTo>
                  <a:cubicBezTo>
                    <a:pt x="189" y="344"/>
                    <a:pt x="207" y="348"/>
                    <a:pt x="224" y="348"/>
                  </a:cubicBezTo>
                  <a:cubicBezTo>
                    <a:pt x="296" y="348"/>
                    <a:pt x="343" y="286"/>
                    <a:pt x="369" y="209"/>
                  </a:cubicBezTo>
                  <a:cubicBezTo>
                    <a:pt x="401" y="105"/>
                    <a:pt x="337" y="9"/>
                    <a:pt x="233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7aa0a3fdb9_0_1179"/>
            <p:cNvSpPr/>
            <p:nvPr/>
          </p:nvSpPr>
          <p:spPr>
            <a:xfrm>
              <a:off x="4625959" y="2071459"/>
              <a:ext cx="107723" cy="11372"/>
            </a:xfrm>
            <a:custGeom>
              <a:rect b="b" l="l" r="r" t="t"/>
              <a:pathLst>
                <a:path extrusionOk="0" h="169" w="1601">
                  <a:moveTo>
                    <a:pt x="1537" y="1"/>
                  </a:moveTo>
                  <a:lnTo>
                    <a:pt x="65" y="65"/>
                  </a:lnTo>
                  <a:cubicBezTo>
                    <a:pt x="33" y="65"/>
                    <a:pt x="1" y="65"/>
                    <a:pt x="1" y="97"/>
                  </a:cubicBezTo>
                  <a:cubicBezTo>
                    <a:pt x="1" y="137"/>
                    <a:pt x="33" y="169"/>
                    <a:pt x="65" y="169"/>
                  </a:cubicBezTo>
                  <a:lnTo>
                    <a:pt x="1537" y="97"/>
                  </a:lnTo>
                  <a:cubicBezTo>
                    <a:pt x="1569" y="97"/>
                    <a:pt x="1601" y="97"/>
                    <a:pt x="1601" y="65"/>
                  </a:cubicBezTo>
                  <a:cubicBezTo>
                    <a:pt x="1601" y="33"/>
                    <a:pt x="1569" y="1"/>
                    <a:pt x="15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7aa0a3fdb9_0_1179"/>
            <p:cNvSpPr/>
            <p:nvPr/>
          </p:nvSpPr>
          <p:spPr>
            <a:xfrm>
              <a:off x="4625959" y="2094067"/>
              <a:ext cx="96419" cy="24291"/>
            </a:xfrm>
            <a:custGeom>
              <a:rect b="b" l="l" r="r" t="t"/>
              <a:pathLst>
                <a:path extrusionOk="0" h="361" w="1433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33" y="97"/>
                    <a:pt x="33" y="97"/>
                  </a:cubicBezTo>
                  <a:lnTo>
                    <a:pt x="1369" y="361"/>
                  </a:lnTo>
                  <a:cubicBezTo>
                    <a:pt x="1401" y="361"/>
                    <a:pt x="1433" y="329"/>
                    <a:pt x="1433" y="297"/>
                  </a:cubicBezTo>
                  <a:cubicBezTo>
                    <a:pt x="1433" y="297"/>
                    <a:pt x="1401" y="265"/>
                    <a:pt x="1369" y="26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7aa0a3fdb9_0_1179"/>
            <p:cNvSpPr/>
            <p:nvPr/>
          </p:nvSpPr>
          <p:spPr>
            <a:xfrm>
              <a:off x="4623806" y="2111830"/>
              <a:ext cx="87269" cy="40440"/>
            </a:xfrm>
            <a:custGeom>
              <a:rect b="b" l="l" r="r" t="t"/>
              <a:pathLst>
                <a:path extrusionOk="0" h="601" w="12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1" y="97"/>
                    <a:pt x="33" y="97"/>
                  </a:cubicBezTo>
                  <a:lnTo>
                    <a:pt x="1233" y="601"/>
                  </a:lnTo>
                  <a:lnTo>
                    <a:pt x="1265" y="601"/>
                  </a:lnTo>
                  <a:cubicBezTo>
                    <a:pt x="1265" y="601"/>
                    <a:pt x="1297" y="601"/>
                    <a:pt x="1297" y="569"/>
                  </a:cubicBezTo>
                  <a:cubicBezTo>
                    <a:pt x="1297" y="569"/>
                    <a:pt x="1297" y="537"/>
                    <a:pt x="1265" y="49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7aa0a3fdb9_0_1179"/>
            <p:cNvSpPr/>
            <p:nvPr/>
          </p:nvSpPr>
          <p:spPr>
            <a:xfrm>
              <a:off x="4473624" y="1979411"/>
              <a:ext cx="87269" cy="65202"/>
            </a:xfrm>
            <a:custGeom>
              <a:rect b="b" l="l" r="r" t="t"/>
              <a:pathLst>
                <a:path extrusionOk="0" h="969" w="1297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32"/>
                    <a:pt x="0" y="64"/>
                    <a:pt x="32" y="104"/>
                  </a:cubicBezTo>
                  <a:lnTo>
                    <a:pt x="1201" y="969"/>
                  </a:lnTo>
                  <a:lnTo>
                    <a:pt x="1297" y="969"/>
                  </a:lnTo>
                  <a:cubicBezTo>
                    <a:pt x="1297" y="937"/>
                    <a:pt x="1297" y="905"/>
                    <a:pt x="1265" y="86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7aa0a3fdb9_0_1179"/>
            <p:cNvSpPr/>
            <p:nvPr/>
          </p:nvSpPr>
          <p:spPr>
            <a:xfrm>
              <a:off x="4460167" y="2017630"/>
              <a:ext cx="91575" cy="42593"/>
            </a:xfrm>
            <a:custGeom>
              <a:rect b="b" l="l" r="r" t="t"/>
              <a:pathLst>
                <a:path extrusionOk="0" h="633" w="1361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32" y="97"/>
                  </a:cubicBezTo>
                  <a:lnTo>
                    <a:pt x="1265" y="633"/>
                  </a:lnTo>
                  <a:lnTo>
                    <a:pt x="1297" y="633"/>
                  </a:lnTo>
                  <a:cubicBezTo>
                    <a:pt x="1297" y="633"/>
                    <a:pt x="1329" y="633"/>
                    <a:pt x="1329" y="601"/>
                  </a:cubicBezTo>
                  <a:cubicBezTo>
                    <a:pt x="1361" y="601"/>
                    <a:pt x="1329" y="569"/>
                    <a:pt x="1297" y="53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7aa0a3fdb9_0_1179"/>
            <p:cNvSpPr/>
            <p:nvPr/>
          </p:nvSpPr>
          <p:spPr>
            <a:xfrm>
              <a:off x="4448863" y="2053695"/>
              <a:ext cx="94266" cy="24291"/>
            </a:xfrm>
            <a:custGeom>
              <a:rect b="b" l="l" r="r" t="t"/>
              <a:pathLst>
                <a:path extrusionOk="0" h="361" w="1401">
                  <a:moveTo>
                    <a:pt x="64" y="1"/>
                  </a:moveTo>
                  <a:cubicBezTo>
                    <a:pt x="32" y="1"/>
                    <a:pt x="32" y="1"/>
                    <a:pt x="0" y="33"/>
                  </a:cubicBezTo>
                  <a:cubicBezTo>
                    <a:pt x="0" y="65"/>
                    <a:pt x="32" y="97"/>
                    <a:pt x="64" y="97"/>
                  </a:cubicBezTo>
                  <a:lnTo>
                    <a:pt x="1329" y="361"/>
                  </a:lnTo>
                  <a:cubicBezTo>
                    <a:pt x="1369" y="361"/>
                    <a:pt x="1401" y="329"/>
                    <a:pt x="1401" y="297"/>
                  </a:cubicBezTo>
                  <a:cubicBezTo>
                    <a:pt x="1401" y="265"/>
                    <a:pt x="1401" y="265"/>
                    <a:pt x="1369" y="2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7aa0a3fdb9_0_1179"/>
            <p:cNvSpPr/>
            <p:nvPr/>
          </p:nvSpPr>
          <p:spPr>
            <a:xfrm>
              <a:off x="4545216" y="2217335"/>
              <a:ext cx="228836" cy="94270"/>
            </a:xfrm>
            <a:custGeom>
              <a:rect b="b" l="l" r="r" t="t"/>
              <a:pathLst>
                <a:path extrusionOk="0" h="1401" w="3401">
                  <a:moveTo>
                    <a:pt x="137" y="1"/>
                  </a:moveTo>
                  <a:lnTo>
                    <a:pt x="1" y="697"/>
                  </a:lnTo>
                  <a:lnTo>
                    <a:pt x="3265" y="1401"/>
                  </a:lnTo>
                  <a:lnTo>
                    <a:pt x="3401" y="69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7aa0a3fdb9_0_1179"/>
            <p:cNvSpPr/>
            <p:nvPr/>
          </p:nvSpPr>
          <p:spPr>
            <a:xfrm>
              <a:off x="4368120" y="2234358"/>
              <a:ext cx="31288" cy="9959"/>
            </a:xfrm>
            <a:custGeom>
              <a:rect b="b" l="l" r="r" t="t"/>
              <a:pathLst>
                <a:path extrusionOk="0" h="148" w="465">
                  <a:moveTo>
                    <a:pt x="240" y="1"/>
                  </a:moveTo>
                  <a:cubicBezTo>
                    <a:pt x="121" y="1"/>
                    <a:pt x="32" y="44"/>
                    <a:pt x="32" y="44"/>
                  </a:cubicBezTo>
                  <a:cubicBezTo>
                    <a:pt x="0" y="44"/>
                    <a:pt x="0" y="76"/>
                    <a:pt x="0" y="116"/>
                  </a:cubicBezTo>
                  <a:cubicBezTo>
                    <a:pt x="32" y="148"/>
                    <a:pt x="64" y="148"/>
                    <a:pt x="96" y="148"/>
                  </a:cubicBezTo>
                  <a:cubicBezTo>
                    <a:pt x="96" y="148"/>
                    <a:pt x="157" y="116"/>
                    <a:pt x="247" y="116"/>
                  </a:cubicBezTo>
                  <a:cubicBezTo>
                    <a:pt x="292" y="116"/>
                    <a:pt x="344" y="124"/>
                    <a:pt x="400" y="148"/>
                  </a:cubicBezTo>
                  <a:lnTo>
                    <a:pt x="432" y="148"/>
                  </a:lnTo>
                  <a:cubicBezTo>
                    <a:pt x="432" y="148"/>
                    <a:pt x="464" y="148"/>
                    <a:pt x="464" y="116"/>
                  </a:cubicBezTo>
                  <a:cubicBezTo>
                    <a:pt x="464" y="76"/>
                    <a:pt x="464" y="44"/>
                    <a:pt x="432" y="44"/>
                  </a:cubicBezTo>
                  <a:cubicBezTo>
                    <a:pt x="366" y="12"/>
                    <a:pt x="299" y="1"/>
                    <a:pt x="2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7aa0a3fdb9_0_1179"/>
            <p:cNvSpPr/>
            <p:nvPr/>
          </p:nvSpPr>
          <p:spPr>
            <a:xfrm>
              <a:off x="4363275" y="2251583"/>
              <a:ext cx="31826" cy="10497"/>
            </a:xfrm>
            <a:custGeom>
              <a:rect b="b" l="l" r="r" t="t"/>
              <a:pathLst>
                <a:path extrusionOk="0" h="156" w="473">
                  <a:moveTo>
                    <a:pt x="189" y="0"/>
                  </a:moveTo>
                  <a:cubicBezTo>
                    <a:pt x="101" y="0"/>
                    <a:pt x="40" y="20"/>
                    <a:pt x="40" y="20"/>
                  </a:cubicBezTo>
                  <a:cubicBezTo>
                    <a:pt x="0" y="60"/>
                    <a:pt x="0" y="92"/>
                    <a:pt x="0" y="124"/>
                  </a:cubicBezTo>
                  <a:cubicBezTo>
                    <a:pt x="0" y="124"/>
                    <a:pt x="18" y="138"/>
                    <a:pt x="40" y="138"/>
                  </a:cubicBezTo>
                  <a:cubicBezTo>
                    <a:pt x="50" y="138"/>
                    <a:pt x="62" y="134"/>
                    <a:pt x="72" y="124"/>
                  </a:cubicBezTo>
                  <a:cubicBezTo>
                    <a:pt x="72" y="124"/>
                    <a:pt x="147" y="95"/>
                    <a:pt x="244" y="95"/>
                  </a:cubicBezTo>
                  <a:cubicBezTo>
                    <a:pt x="293" y="95"/>
                    <a:pt x="347" y="102"/>
                    <a:pt x="400" y="124"/>
                  </a:cubicBezTo>
                  <a:lnTo>
                    <a:pt x="400" y="156"/>
                  </a:lnTo>
                  <a:cubicBezTo>
                    <a:pt x="440" y="156"/>
                    <a:pt x="440" y="124"/>
                    <a:pt x="472" y="124"/>
                  </a:cubicBezTo>
                  <a:cubicBezTo>
                    <a:pt x="472" y="92"/>
                    <a:pt x="472" y="60"/>
                    <a:pt x="440" y="60"/>
                  </a:cubicBezTo>
                  <a:cubicBezTo>
                    <a:pt x="351" y="13"/>
                    <a:pt x="261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7aa0a3fdb9_0_1179"/>
            <p:cNvSpPr/>
            <p:nvPr/>
          </p:nvSpPr>
          <p:spPr>
            <a:xfrm>
              <a:off x="4543063" y="3019990"/>
              <a:ext cx="13524" cy="24829"/>
            </a:xfrm>
            <a:custGeom>
              <a:rect b="b" l="l" r="r" t="t"/>
              <a:pathLst>
                <a:path extrusionOk="0" h="369" w="201">
                  <a:moveTo>
                    <a:pt x="97" y="0"/>
                  </a:moveTo>
                  <a:cubicBezTo>
                    <a:pt x="65" y="0"/>
                    <a:pt x="33" y="0"/>
                    <a:pt x="33" y="40"/>
                  </a:cubicBezTo>
                  <a:cubicBezTo>
                    <a:pt x="1" y="168"/>
                    <a:pt x="97" y="336"/>
                    <a:pt x="97" y="368"/>
                  </a:cubicBezTo>
                  <a:lnTo>
                    <a:pt x="169" y="368"/>
                  </a:lnTo>
                  <a:cubicBezTo>
                    <a:pt x="201" y="368"/>
                    <a:pt x="201" y="336"/>
                    <a:pt x="201" y="304"/>
                  </a:cubicBezTo>
                  <a:cubicBezTo>
                    <a:pt x="169" y="272"/>
                    <a:pt x="129" y="136"/>
                    <a:pt x="129" y="72"/>
                  </a:cubicBezTo>
                  <a:cubicBezTo>
                    <a:pt x="169" y="40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7aa0a3fdb9_0_1179"/>
            <p:cNvSpPr/>
            <p:nvPr/>
          </p:nvSpPr>
          <p:spPr>
            <a:xfrm>
              <a:off x="4556520" y="3013531"/>
              <a:ext cx="13524" cy="29135"/>
            </a:xfrm>
            <a:custGeom>
              <a:rect b="b" l="l" r="r" t="t"/>
              <a:pathLst>
                <a:path extrusionOk="0" h="433" w="201">
                  <a:moveTo>
                    <a:pt x="97" y="0"/>
                  </a:moveTo>
                  <a:cubicBezTo>
                    <a:pt x="65" y="0"/>
                    <a:pt x="33" y="32"/>
                    <a:pt x="33" y="32"/>
                  </a:cubicBezTo>
                  <a:cubicBezTo>
                    <a:pt x="1" y="168"/>
                    <a:pt x="97" y="368"/>
                    <a:pt x="97" y="400"/>
                  </a:cubicBezTo>
                  <a:cubicBezTo>
                    <a:pt x="129" y="432"/>
                    <a:pt x="129" y="432"/>
                    <a:pt x="169" y="432"/>
                  </a:cubicBezTo>
                  <a:cubicBezTo>
                    <a:pt x="201" y="400"/>
                    <a:pt x="201" y="368"/>
                    <a:pt x="201" y="336"/>
                  </a:cubicBezTo>
                  <a:cubicBezTo>
                    <a:pt x="169" y="264"/>
                    <a:pt x="97" y="136"/>
                    <a:pt x="129" y="64"/>
                  </a:cubicBezTo>
                  <a:cubicBezTo>
                    <a:pt x="129" y="32"/>
                    <a:pt x="129" y="32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7aa0a3fdb9_0_1179"/>
            <p:cNvSpPr/>
            <p:nvPr/>
          </p:nvSpPr>
          <p:spPr>
            <a:xfrm>
              <a:off x="4737923" y="2376668"/>
              <a:ext cx="116874" cy="239005"/>
            </a:xfrm>
            <a:custGeom>
              <a:rect b="b" l="l" r="r" t="t"/>
              <a:pathLst>
                <a:path extrusionOk="0" h="3552" w="1737">
                  <a:moveTo>
                    <a:pt x="633" y="1"/>
                  </a:moveTo>
                  <a:cubicBezTo>
                    <a:pt x="601" y="201"/>
                    <a:pt x="401" y="329"/>
                    <a:pt x="273" y="497"/>
                  </a:cubicBezTo>
                  <a:cubicBezTo>
                    <a:pt x="1" y="897"/>
                    <a:pt x="73" y="1497"/>
                    <a:pt x="473" y="1833"/>
                  </a:cubicBezTo>
                  <a:cubicBezTo>
                    <a:pt x="537" y="1865"/>
                    <a:pt x="569" y="1897"/>
                    <a:pt x="633" y="1961"/>
                  </a:cubicBezTo>
                  <a:cubicBezTo>
                    <a:pt x="737" y="2161"/>
                    <a:pt x="169" y="2697"/>
                    <a:pt x="801" y="3297"/>
                  </a:cubicBezTo>
                  <a:cubicBezTo>
                    <a:pt x="968" y="3441"/>
                    <a:pt x="1189" y="3552"/>
                    <a:pt x="1437" y="3552"/>
                  </a:cubicBezTo>
                  <a:cubicBezTo>
                    <a:pt x="1533" y="3552"/>
                    <a:pt x="1634" y="3535"/>
                    <a:pt x="1737" y="3497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7aa0a3fdb9_0_1179"/>
            <p:cNvSpPr/>
            <p:nvPr/>
          </p:nvSpPr>
          <p:spPr>
            <a:xfrm>
              <a:off x="4648567" y="2528466"/>
              <a:ext cx="107723" cy="99451"/>
            </a:xfrm>
            <a:custGeom>
              <a:rect b="b" l="l" r="r" t="t"/>
              <a:pathLst>
                <a:path extrusionOk="0" h="1478" w="1601">
                  <a:moveTo>
                    <a:pt x="467" y="1"/>
                  </a:moveTo>
                  <a:cubicBezTo>
                    <a:pt x="320" y="1"/>
                    <a:pt x="221" y="69"/>
                    <a:pt x="161" y="209"/>
                  </a:cubicBezTo>
                  <a:cubicBezTo>
                    <a:pt x="97" y="305"/>
                    <a:pt x="65" y="441"/>
                    <a:pt x="33" y="545"/>
                  </a:cubicBezTo>
                  <a:cubicBezTo>
                    <a:pt x="33" y="609"/>
                    <a:pt x="1" y="705"/>
                    <a:pt x="33" y="777"/>
                  </a:cubicBezTo>
                  <a:cubicBezTo>
                    <a:pt x="97" y="905"/>
                    <a:pt x="201" y="977"/>
                    <a:pt x="329" y="1009"/>
                  </a:cubicBezTo>
                  <a:cubicBezTo>
                    <a:pt x="401" y="1009"/>
                    <a:pt x="465" y="1041"/>
                    <a:pt x="529" y="1073"/>
                  </a:cubicBezTo>
                  <a:lnTo>
                    <a:pt x="633" y="1177"/>
                  </a:lnTo>
                  <a:cubicBezTo>
                    <a:pt x="750" y="1330"/>
                    <a:pt x="926" y="1477"/>
                    <a:pt x="1139" y="1477"/>
                  </a:cubicBezTo>
                  <a:cubicBezTo>
                    <a:pt x="1159" y="1477"/>
                    <a:pt x="1180" y="1476"/>
                    <a:pt x="1201" y="1473"/>
                  </a:cubicBezTo>
                  <a:cubicBezTo>
                    <a:pt x="1329" y="1441"/>
                    <a:pt x="1465" y="1305"/>
                    <a:pt x="1529" y="1177"/>
                  </a:cubicBezTo>
                  <a:cubicBezTo>
                    <a:pt x="1561" y="1105"/>
                    <a:pt x="1601" y="1041"/>
                    <a:pt x="1601" y="977"/>
                  </a:cubicBezTo>
                  <a:cubicBezTo>
                    <a:pt x="1601" y="905"/>
                    <a:pt x="1601" y="841"/>
                    <a:pt x="1561" y="777"/>
                  </a:cubicBezTo>
                  <a:cubicBezTo>
                    <a:pt x="1497" y="641"/>
                    <a:pt x="1401" y="473"/>
                    <a:pt x="1297" y="377"/>
                  </a:cubicBezTo>
                  <a:cubicBezTo>
                    <a:pt x="1097" y="177"/>
                    <a:pt x="833" y="41"/>
                    <a:pt x="561" y="9"/>
                  </a:cubicBezTo>
                  <a:cubicBezTo>
                    <a:pt x="528" y="4"/>
                    <a:pt x="496" y="1"/>
                    <a:pt x="46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7aa0a3fdb9_0_1179"/>
            <p:cNvSpPr/>
            <p:nvPr/>
          </p:nvSpPr>
          <p:spPr>
            <a:xfrm>
              <a:off x="4697551" y="1986409"/>
              <a:ext cx="105570" cy="107660"/>
            </a:xfrm>
            <a:custGeom>
              <a:rect b="b" l="l" r="r" t="t"/>
              <a:pathLst>
                <a:path extrusionOk="0" h="1600" w="1569">
                  <a:moveTo>
                    <a:pt x="1401" y="0"/>
                  </a:moveTo>
                  <a:cubicBezTo>
                    <a:pt x="1401" y="0"/>
                    <a:pt x="537" y="128"/>
                    <a:pt x="137" y="296"/>
                  </a:cubicBezTo>
                  <a:cubicBezTo>
                    <a:pt x="73" y="329"/>
                    <a:pt x="1" y="433"/>
                    <a:pt x="73" y="529"/>
                  </a:cubicBezTo>
                  <a:lnTo>
                    <a:pt x="969" y="1561"/>
                  </a:lnTo>
                  <a:cubicBezTo>
                    <a:pt x="992" y="1587"/>
                    <a:pt x="1025" y="1599"/>
                    <a:pt x="1060" y="1599"/>
                  </a:cubicBezTo>
                  <a:cubicBezTo>
                    <a:pt x="1118" y="1599"/>
                    <a:pt x="1180" y="1562"/>
                    <a:pt x="1201" y="1497"/>
                  </a:cubicBezTo>
                  <a:cubicBezTo>
                    <a:pt x="1201" y="1497"/>
                    <a:pt x="1433" y="865"/>
                    <a:pt x="1569" y="160"/>
                  </a:cubicBezTo>
                  <a:cubicBezTo>
                    <a:pt x="1569" y="64"/>
                    <a:pt x="1505" y="0"/>
                    <a:pt x="140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7aa0a3fdb9_0_1179"/>
            <p:cNvSpPr/>
            <p:nvPr/>
          </p:nvSpPr>
          <p:spPr>
            <a:xfrm>
              <a:off x="4827817" y="2399411"/>
              <a:ext cx="396780" cy="368803"/>
            </a:xfrm>
            <a:custGeom>
              <a:rect b="b" l="l" r="r" t="t"/>
              <a:pathLst>
                <a:path extrusionOk="0" h="5481" w="5897">
                  <a:moveTo>
                    <a:pt x="2916" y="1"/>
                  </a:moveTo>
                  <a:cubicBezTo>
                    <a:pt x="2506" y="1"/>
                    <a:pt x="2139" y="63"/>
                    <a:pt x="1897" y="191"/>
                  </a:cubicBezTo>
                  <a:cubicBezTo>
                    <a:pt x="401" y="991"/>
                    <a:pt x="1665" y="2927"/>
                    <a:pt x="1401" y="3927"/>
                  </a:cubicBezTo>
                  <a:cubicBezTo>
                    <a:pt x="1332" y="4178"/>
                    <a:pt x="1101" y="4218"/>
                    <a:pt x="864" y="4218"/>
                  </a:cubicBezTo>
                  <a:cubicBezTo>
                    <a:pt x="753" y="4218"/>
                    <a:pt x="642" y="4209"/>
                    <a:pt x="544" y="4209"/>
                  </a:cubicBezTo>
                  <a:cubicBezTo>
                    <a:pt x="438" y="4209"/>
                    <a:pt x="348" y="4220"/>
                    <a:pt x="297" y="4263"/>
                  </a:cubicBezTo>
                  <a:cubicBezTo>
                    <a:pt x="1" y="4559"/>
                    <a:pt x="97" y="5463"/>
                    <a:pt x="97" y="5463"/>
                  </a:cubicBezTo>
                  <a:cubicBezTo>
                    <a:pt x="97" y="5463"/>
                    <a:pt x="230" y="5481"/>
                    <a:pt x="435" y="5481"/>
                  </a:cubicBezTo>
                  <a:cubicBezTo>
                    <a:pt x="1021" y="5481"/>
                    <a:pt x="2196" y="5336"/>
                    <a:pt x="2569" y="4223"/>
                  </a:cubicBezTo>
                  <a:cubicBezTo>
                    <a:pt x="2897" y="3295"/>
                    <a:pt x="2169" y="1991"/>
                    <a:pt x="2737" y="1463"/>
                  </a:cubicBezTo>
                  <a:cubicBezTo>
                    <a:pt x="2809" y="1394"/>
                    <a:pt x="2904" y="1365"/>
                    <a:pt x="3014" y="1365"/>
                  </a:cubicBezTo>
                  <a:cubicBezTo>
                    <a:pt x="3554" y="1365"/>
                    <a:pt x="4478" y="2046"/>
                    <a:pt x="5071" y="2046"/>
                  </a:cubicBezTo>
                  <a:cubicBezTo>
                    <a:pt x="5300" y="2046"/>
                    <a:pt x="5480" y="1944"/>
                    <a:pt x="5569" y="1663"/>
                  </a:cubicBezTo>
                  <a:cubicBezTo>
                    <a:pt x="5896" y="602"/>
                    <a:pt x="4195" y="1"/>
                    <a:pt x="291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7aa0a3fdb9_0_1179"/>
            <p:cNvSpPr/>
            <p:nvPr/>
          </p:nvSpPr>
          <p:spPr>
            <a:xfrm>
              <a:off x="5108264" y="2423499"/>
              <a:ext cx="107791" cy="114187"/>
            </a:xfrm>
            <a:custGeom>
              <a:rect b="b" l="l" r="r" t="t"/>
              <a:pathLst>
                <a:path extrusionOk="0" h="1697" w="1602">
                  <a:moveTo>
                    <a:pt x="529" y="1"/>
                  </a:moveTo>
                  <a:cubicBezTo>
                    <a:pt x="401" y="337"/>
                    <a:pt x="97" y="1033"/>
                    <a:pt x="1" y="1433"/>
                  </a:cubicBezTo>
                  <a:cubicBezTo>
                    <a:pt x="330" y="1574"/>
                    <a:pt x="650" y="1696"/>
                    <a:pt x="905" y="1696"/>
                  </a:cubicBezTo>
                  <a:cubicBezTo>
                    <a:pt x="1140" y="1696"/>
                    <a:pt x="1320" y="1593"/>
                    <a:pt x="1401" y="1305"/>
                  </a:cubicBezTo>
                  <a:cubicBezTo>
                    <a:pt x="1601" y="737"/>
                    <a:pt x="1169" y="265"/>
                    <a:pt x="52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7aa0a3fdb9_0_1179"/>
            <p:cNvSpPr/>
            <p:nvPr/>
          </p:nvSpPr>
          <p:spPr>
            <a:xfrm>
              <a:off x="4827817" y="2683493"/>
              <a:ext cx="96419" cy="84850"/>
            </a:xfrm>
            <a:custGeom>
              <a:rect b="b" l="l" r="r" t="t"/>
              <a:pathLst>
                <a:path extrusionOk="0" h="1261" w="1433">
                  <a:moveTo>
                    <a:pt x="633" y="1"/>
                  </a:moveTo>
                  <a:cubicBezTo>
                    <a:pt x="497" y="1"/>
                    <a:pt x="369" y="1"/>
                    <a:pt x="297" y="41"/>
                  </a:cubicBezTo>
                  <a:cubicBezTo>
                    <a:pt x="1" y="337"/>
                    <a:pt x="97" y="1241"/>
                    <a:pt x="97" y="1241"/>
                  </a:cubicBezTo>
                  <a:cubicBezTo>
                    <a:pt x="97" y="1241"/>
                    <a:pt x="235" y="1261"/>
                    <a:pt x="447" y="1261"/>
                  </a:cubicBezTo>
                  <a:cubicBezTo>
                    <a:pt x="704" y="1261"/>
                    <a:pt x="1069" y="1232"/>
                    <a:pt x="1433" y="1105"/>
                  </a:cubicBezTo>
                  <a:cubicBezTo>
                    <a:pt x="1337" y="1001"/>
                    <a:pt x="1233" y="873"/>
                    <a:pt x="1097" y="705"/>
                  </a:cubicBezTo>
                  <a:cubicBezTo>
                    <a:pt x="937" y="505"/>
                    <a:pt x="737" y="169"/>
                    <a:pt x="6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7aa0a3fdb9_0_1179"/>
            <p:cNvSpPr/>
            <p:nvPr/>
          </p:nvSpPr>
          <p:spPr>
            <a:xfrm>
              <a:off x="4895103" y="2425653"/>
              <a:ext cx="103417" cy="150253"/>
            </a:xfrm>
            <a:custGeom>
              <a:rect b="b" l="l" r="r" t="t"/>
              <a:pathLst>
                <a:path extrusionOk="0" h="2233" w="1537">
                  <a:moveTo>
                    <a:pt x="601" y="1"/>
                  </a:moveTo>
                  <a:cubicBezTo>
                    <a:pt x="1" y="537"/>
                    <a:pt x="137" y="1369"/>
                    <a:pt x="297" y="2169"/>
                  </a:cubicBezTo>
                  <a:cubicBezTo>
                    <a:pt x="633" y="2201"/>
                    <a:pt x="1169" y="2233"/>
                    <a:pt x="1537" y="2233"/>
                  </a:cubicBezTo>
                  <a:cubicBezTo>
                    <a:pt x="1497" y="1937"/>
                    <a:pt x="1465" y="1633"/>
                    <a:pt x="1537" y="1401"/>
                  </a:cubicBezTo>
                  <a:cubicBezTo>
                    <a:pt x="1433" y="1273"/>
                    <a:pt x="1201" y="1033"/>
                    <a:pt x="937" y="633"/>
                  </a:cubicBezTo>
                  <a:cubicBezTo>
                    <a:pt x="833" y="433"/>
                    <a:pt x="697" y="169"/>
                    <a:pt x="60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7aa0a3fdb9_0_1179"/>
            <p:cNvSpPr/>
            <p:nvPr/>
          </p:nvSpPr>
          <p:spPr>
            <a:xfrm>
              <a:off x="4984997" y="2398671"/>
              <a:ext cx="107723" cy="101335"/>
            </a:xfrm>
            <a:custGeom>
              <a:rect b="b" l="l" r="r" t="t"/>
              <a:pathLst>
                <a:path extrusionOk="0" h="1506" w="1601">
                  <a:moveTo>
                    <a:pt x="505" y="1"/>
                  </a:moveTo>
                  <a:cubicBezTo>
                    <a:pt x="322" y="1"/>
                    <a:pt x="151" y="11"/>
                    <a:pt x="1" y="34"/>
                  </a:cubicBezTo>
                  <a:cubicBezTo>
                    <a:pt x="201" y="434"/>
                    <a:pt x="561" y="1138"/>
                    <a:pt x="761" y="1402"/>
                  </a:cubicBezTo>
                  <a:cubicBezTo>
                    <a:pt x="897" y="1402"/>
                    <a:pt x="1033" y="1434"/>
                    <a:pt x="1161" y="1506"/>
                  </a:cubicBezTo>
                  <a:cubicBezTo>
                    <a:pt x="1201" y="1306"/>
                    <a:pt x="1233" y="1074"/>
                    <a:pt x="1329" y="802"/>
                  </a:cubicBezTo>
                  <a:cubicBezTo>
                    <a:pt x="1401" y="570"/>
                    <a:pt x="1497" y="306"/>
                    <a:pt x="1601" y="106"/>
                  </a:cubicBezTo>
                  <a:cubicBezTo>
                    <a:pt x="1231" y="38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7aa0a3fdb9_0_1179"/>
            <p:cNvSpPr/>
            <p:nvPr/>
          </p:nvSpPr>
          <p:spPr>
            <a:xfrm>
              <a:off x="4922017" y="2625358"/>
              <a:ext cx="85116" cy="107727"/>
            </a:xfrm>
            <a:custGeom>
              <a:rect b="b" l="l" r="r" t="t"/>
              <a:pathLst>
                <a:path extrusionOk="0" h="1601" w="1265">
                  <a:moveTo>
                    <a:pt x="1233" y="1"/>
                  </a:moveTo>
                  <a:cubicBezTo>
                    <a:pt x="1065" y="33"/>
                    <a:pt x="801" y="65"/>
                    <a:pt x="497" y="65"/>
                  </a:cubicBezTo>
                  <a:cubicBezTo>
                    <a:pt x="369" y="33"/>
                    <a:pt x="169" y="33"/>
                    <a:pt x="33" y="33"/>
                  </a:cubicBezTo>
                  <a:cubicBezTo>
                    <a:pt x="33" y="201"/>
                    <a:pt x="33" y="401"/>
                    <a:pt x="1" y="569"/>
                  </a:cubicBezTo>
                  <a:cubicBezTo>
                    <a:pt x="169" y="833"/>
                    <a:pt x="465" y="1305"/>
                    <a:pt x="697" y="1601"/>
                  </a:cubicBezTo>
                  <a:cubicBezTo>
                    <a:pt x="897" y="1401"/>
                    <a:pt x="1065" y="1169"/>
                    <a:pt x="1169" y="865"/>
                  </a:cubicBezTo>
                  <a:cubicBezTo>
                    <a:pt x="1265" y="601"/>
                    <a:pt x="1265" y="305"/>
                    <a:pt x="12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7aa0a3fdb9_0_1179"/>
            <p:cNvSpPr/>
            <p:nvPr/>
          </p:nvSpPr>
          <p:spPr>
            <a:xfrm>
              <a:off x="5063048" y="2405736"/>
              <a:ext cx="80809" cy="114187"/>
            </a:xfrm>
            <a:custGeom>
              <a:rect b="b" l="l" r="r" t="t"/>
              <a:pathLst>
                <a:path extrusionOk="0" h="1697" w="1201">
                  <a:moveTo>
                    <a:pt x="441" y="1"/>
                  </a:moveTo>
                  <a:cubicBezTo>
                    <a:pt x="337" y="201"/>
                    <a:pt x="241" y="465"/>
                    <a:pt x="169" y="697"/>
                  </a:cubicBezTo>
                  <a:cubicBezTo>
                    <a:pt x="73" y="969"/>
                    <a:pt x="41" y="1201"/>
                    <a:pt x="1" y="1401"/>
                  </a:cubicBezTo>
                  <a:cubicBezTo>
                    <a:pt x="241" y="1465"/>
                    <a:pt x="473" y="1601"/>
                    <a:pt x="673" y="1697"/>
                  </a:cubicBezTo>
                  <a:cubicBezTo>
                    <a:pt x="769" y="1297"/>
                    <a:pt x="1073" y="601"/>
                    <a:pt x="1201" y="265"/>
                  </a:cubicBezTo>
                  <a:cubicBezTo>
                    <a:pt x="969" y="169"/>
                    <a:pt x="705" y="65"/>
                    <a:pt x="44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7aa0a3fdb9_0_1179"/>
            <p:cNvSpPr/>
            <p:nvPr/>
          </p:nvSpPr>
          <p:spPr>
            <a:xfrm>
              <a:off x="4935474" y="2400891"/>
              <a:ext cx="100726" cy="119032"/>
            </a:xfrm>
            <a:custGeom>
              <a:rect b="b" l="l" r="r" t="t"/>
              <a:pathLst>
                <a:path extrusionOk="0" h="1769" w="1497">
                  <a:moveTo>
                    <a:pt x="737" y="1"/>
                  </a:moveTo>
                  <a:cubicBezTo>
                    <a:pt x="569" y="41"/>
                    <a:pt x="433" y="105"/>
                    <a:pt x="297" y="169"/>
                  </a:cubicBezTo>
                  <a:cubicBezTo>
                    <a:pt x="201" y="201"/>
                    <a:pt x="97" y="305"/>
                    <a:pt x="1" y="369"/>
                  </a:cubicBezTo>
                  <a:cubicBezTo>
                    <a:pt x="97" y="537"/>
                    <a:pt x="233" y="801"/>
                    <a:pt x="337" y="1001"/>
                  </a:cubicBezTo>
                  <a:cubicBezTo>
                    <a:pt x="601" y="1401"/>
                    <a:pt x="833" y="1641"/>
                    <a:pt x="937" y="1769"/>
                  </a:cubicBezTo>
                  <a:cubicBezTo>
                    <a:pt x="969" y="1641"/>
                    <a:pt x="1033" y="1537"/>
                    <a:pt x="1137" y="1441"/>
                  </a:cubicBezTo>
                  <a:cubicBezTo>
                    <a:pt x="1208" y="1388"/>
                    <a:pt x="1300" y="1356"/>
                    <a:pt x="1395" y="1356"/>
                  </a:cubicBezTo>
                  <a:cubicBezTo>
                    <a:pt x="1429" y="1356"/>
                    <a:pt x="1463" y="1360"/>
                    <a:pt x="1497" y="1369"/>
                  </a:cubicBezTo>
                  <a:cubicBezTo>
                    <a:pt x="1297" y="1105"/>
                    <a:pt x="937" y="401"/>
                    <a:pt x="73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7aa0a3fdb9_0_1179"/>
            <p:cNvSpPr/>
            <p:nvPr/>
          </p:nvSpPr>
          <p:spPr>
            <a:xfrm>
              <a:off x="4915019" y="2571529"/>
              <a:ext cx="89960" cy="58204"/>
            </a:xfrm>
            <a:custGeom>
              <a:rect b="b" l="l" r="r" t="t"/>
              <a:pathLst>
                <a:path extrusionOk="0" h="865" w="1337">
                  <a:moveTo>
                    <a:pt x="1" y="1"/>
                  </a:moveTo>
                  <a:lnTo>
                    <a:pt x="1" y="1"/>
                  </a:lnTo>
                  <a:cubicBezTo>
                    <a:pt x="41" y="265"/>
                    <a:pt x="105" y="569"/>
                    <a:pt x="137" y="833"/>
                  </a:cubicBezTo>
                  <a:cubicBezTo>
                    <a:pt x="273" y="833"/>
                    <a:pt x="473" y="833"/>
                    <a:pt x="601" y="865"/>
                  </a:cubicBezTo>
                  <a:cubicBezTo>
                    <a:pt x="905" y="865"/>
                    <a:pt x="1169" y="833"/>
                    <a:pt x="1337" y="801"/>
                  </a:cubicBezTo>
                  <a:cubicBezTo>
                    <a:pt x="1305" y="569"/>
                    <a:pt x="1273" y="305"/>
                    <a:pt x="1241" y="65"/>
                  </a:cubicBezTo>
                  <a:cubicBezTo>
                    <a:pt x="873" y="65"/>
                    <a:pt x="337" y="33"/>
                    <a:pt x="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7aa0a3fdb9_0_1179"/>
            <p:cNvSpPr/>
            <p:nvPr/>
          </p:nvSpPr>
          <p:spPr>
            <a:xfrm>
              <a:off x="4870341" y="2663576"/>
              <a:ext cx="98573" cy="94270"/>
            </a:xfrm>
            <a:custGeom>
              <a:rect b="b" l="l" r="r" t="t"/>
              <a:pathLst>
                <a:path extrusionOk="0" h="1401" w="1465">
                  <a:moveTo>
                    <a:pt x="769" y="1"/>
                  </a:moveTo>
                  <a:cubicBezTo>
                    <a:pt x="685" y="272"/>
                    <a:pt x="434" y="298"/>
                    <a:pt x="180" y="298"/>
                  </a:cubicBezTo>
                  <a:cubicBezTo>
                    <a:pt x="120" y="298"/>
                    <a:pt x="59" y="297"/>
                    <a:pt x="1" y="297"/>
                  </a:cubicBezTo>
                  <a:cubicBezTo>
                    <a:pt x="105" y="465"/>
                    <a:pt x="305" y="801"/>
                    <a:pt x="465" y="1001"/>
                  </a:cubicBezTo>
                  <a:cubicBezTo>
                    <a:pt x="601" y="1169"/>
                    <a:pt x="705" y="1297"/>
                    <a:pt x="801" y="1401"/>
                  </a:cubicBezTo>
                  <a:cubicBezTo>
                    <a:pt x="1033" y="1337"/>
                    <a:pt x="1265" y="1201"/>
                    <a:pt x="1465" y="1033"/>
                  </a:cubicBezTo>
                  <a:cubicBezTo>
                    <a:pt x="1233" y="737"/>
                    <a:pt x="937" y="265"/>
                    <a:pt x="769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7aa0a3fdb9_0_1179"/>
            <p:cNvSpPr/>
            <p:nvPr/>
          </p:nvSpPr>
          <p:spPr>
            <a:xfrm>
              <a:off x="4715853" y="2472484"/>
              <a:ext cx="125487" cy="94539"/>
            </a:xfrm>
            <a:custGeom>
              <a:rect b="b" l="l" r="r" t="t"/>
              <a:pathLst>
                <a:path extrusionOk="0" h="1405" w="1865">
                  <a:moveTo>
                    <a:pt x="1468" y="0"/>
                  </a:moveTo>
                  <a:cubicBezTo>
                    <a:pt x="1448" y="0"/>
                    <a:pt x="1425" y="3"/>
                    <a:pt x="1401" y="9"/>
                  </a:cubicBezTo>
                  <a:cubicBezTo>
                    <a:pt x="1161" y="105"/>
                    <a:pt x="865" y="305"/>
                    <a:pt x="561" y="377"/>
                  </a:cubicBezTo>
                  <a:cubicBezTo>
                    <a:pt x="1" y="473"/>
                    <a:pt x="265" y="505"/>
                    <a:pt x="297" y="737"/>
                  </a:cubicBezTo>
                  <a:lnTo>
                    <a:pt x="361" y="1041"/>
                  </a:lnTo>
                  <a:cubicBezTo>
                    <a:pt x="393" y="1254"/>
                    <a:pt x="373" y="1404"/>
                    <a:pt x="557" y="1404"/>
                  </a:cubicBezTo>
                  <a:cubicBezTo>
                    <a:pt x="601" y="1404"/>
                    <a:pt x="657" y="1395"/>
                    <a:pt x="729" y="1377"/>
                  </a:cubicBezTo>
                  <a:cubicBezTo>
                    <a:pt x="1361" y="1241"/>
                    <a:pt x="1697" y="1041"/>
                    <a:pt x="1729" y="1009"/>
                  </a:cubicBezTo>
                  <a:cubicBezTo>
                    <a:pt x="1865" y="937"/>
                    <a:pt x="1801" y="777"/>
                    <a:pt x="1801" y="777"/>
                  </a:cubicBezTo>
                  <a:cubicBezTo>
                    <a:pt x="1833" y="737"/>
                    <a:pt x="1833" y="705"/>
                    <a:pt x="1833" y="609"/>
                  </a:cubicBezTo>
                  <a:cubicBezTo>
                    <a:pt x="1801" y="473"/>
                    <a:pt x="1729" y="473"/>
                    <a:pt x="1729" y="473"/>
                  </a:cubicBezTo>
                  <a:cubicBezTo>
                    <a:pt x="1729" y="473"/>
                    <a:pt x="1761" y="441"/>
                    <a:pt x="1761" y="377"/>
                  </a:cubicBezTo>
                  <a:cubicBezTo>
                    <a:pt x="1761" y="337"/>
                    <a:pt x="1761" y="177"/>
                    <a:pt x="1665" y="177"/>
                  </a:cubicBezTo>
                  <a:cubicBezTo>
                    <a:pt x="1665" y="177"/>
                    <a:pt x="1665" y="105"/>
                    <a:pt x="1633" y="73"/>
                  </a:cubicBezTo>
                  <a:cubicBezTo>
                    <a:pt x="1607" y="47"/>
                    <a:pt x="1555" y="0"/>
                    <a:pt x="146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7aa0a3fdb9_0_1179"/>
            <p:cNvSpPr/>
            <p:nvPr/>
          </p:nvSpPr>
          <p:spPr>
            <a:xfrm>
              <a:off x="4787445" y="2522006"/>
              <a:ext cx="51742" cy="20523"/>
            </a:xfrm>
            <a:custGeom>
              <a:rect b="b" l="l" r="r" t="t"/>
              <a:pathLst>
                <a:path extrusionOk="0" h="305" w="769">
                  <a:moveTo>
                    <a:pt x="665" y="1"/>
                  </a:moveTo>
                  <a:cubicBezTo>
                    <a:pt x="665" y="1"/>
                    <a:pt x="337" y="137"/>
                    <a:pt x="65" y="169"/>
                  </a:cubicBezTo>
                  <a:cubicBezTo>
                    <a:pt x="33" y="201"/>
                    <a:pt x="1" y="241"/>
                    <a:pt x="1" y="273"/>
                  </a:cubicBezTo>
                  <a:cubicBezTo>
                    <a:pt x="33" y="305"/>
                    <a:pt x="33" y="305"/>
                    <a:pt x="65" y="305"/>
                  </a:cubicBezTo>
                  <a:lnTo>
                    <a:pt x="97" y="305"/>
                  </a:lnTo>
                  <a:cubicBezTo>
                    <a:pt x="369" y="241"/>
                    <a:pt x="697" y="137"/>
                    <a:pt x="697" y="137"/>
                  </a:cubicBezTo>
                  <a:cubicBezTo>
                    <a:pt x="737" y="105"/>
                    <a:pt x="769" y="73"/>
                    <a:pt x="737" y="41"/>
                  </a:cubicBezTo>
                  <a:cubicBezTo>
                    <a:pt x="737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7aa0a3fdb9_0_1179"/>
            <p:cNvSpPr/>
            <p:nvPr/>
          </p:nvSpPr>
          <p:spPr>
            <a:xfrm>
              <a:off x="4785292" y="2502090"/>
              <a:ext cx="51742" cy="22676"/>
            </a:xfrm>
            <a:custGeom>
              <a:rect b="b" l="l" r="r" t="t"/>
              <a:pathLst>
                <a:path extrusionOk="0" h="337" w="769">
                  <a:moveTo>
                    <a:pt x="665" y="1"/>
                  </a:moveTo>
                  <a:cubicBezTo>
                    <a:pt x="665" y="1"/>
                    <a:pt x="329" y="137"/>
                    <a:pt x="65" y="201"/>
                  </a:cubicBezTo>
                  <a:cubicBezTo>
                    <a:pt x="33" y="233"/>
                    <a:pt x="1" y="265"/>
                    <a:pt x="1" y="297"/>
                  </a:cubicBezTo>
                  <a:cubicBezTo>
                    <a:pt x="1" y="337"/>
                    <a:pt x="33" y="337"/>
                    <a:pt x="65" y="337"/>
                  </a:cubicBezTo>
                  <a:lnTo>
                    <a:pt x="97" y="337"/>
                  </a:lnTo>
                  <a:cubicBezTo>
                    <a:pt x="369" y="265"/>
                    <a:pt x="697" y="137"/>
                    <a:pt x="697" y="137"/>
                  </a:cubicBezTo>
                  <a:cubicBezTo>
                    <a:pt x="729" y="97"/>
                    <a:pt x="769" y="65"/>
                    <a:pt x="729" y="33"/>
                  </a:cubicBezTo>
                  <a:cubicBezTo>
                    <a:pt x="729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7aa0a3fdb9_0_1179"/>
            <p:cNvSpPr/>
            <p:nvPr/>
          </p:nvSpPr>
          <p:spPr>
            <a:xfrm>
              <a:off x="4780448" y="2483249"/>
              <a:ext cx="51742" cy="23214"/>
            </a:xfrm>
            <a:custGeom>
              <a:rect b="b" l="l" r="r" t="t"/>
              <a:pathLst>
                <a:path extrusionOk="0" h="345" w="769">
                  <a:moveTo>
                    <a:pt x="707" y="0"/>
                  </a:moveTo>
                  <a:cubicBezTo>
                    <a:pt x="695" y="0"/>
                    <a:pt x="682" y="5"/>
                    <a:pt x="673" y="17"/>
                  </a:cubicBezTo>
                  <a:cubicBezTo>
                    <a:pt x="641" y="17"/>
                    <a:pt x="337" y="145"/>
                    <a:pt x="73" y="217"/>
                  </a:cubicBezTo>
                  <a:cubicBezTo>
                    <a:pt x="41" y="217"/>
                    <a:pt x="1" y="249"/>
                    <a:pt x="1" y="281"/>
                  </a:cubicBezTo>
                  <a:cubicBezTo>
                    <a:pt x="41" y="313"/>
                    <a:pt x="41" y="345"/>
                    <a:pt x="73" y="345"/>
                  </a:cubicBezTo>
                  <a:lnTo>
                    <a:pt x="105" y="345"/>
                  </a:lnTo>
                  <a:cubicBezTo>
                    <a:pt x="369" y="281"/>
                    <a:pt x="673" y="145"/>
                    <a:pt x="737" y="113"/>
                  </a:cubicBezTo>
                  <a:cubicBezTo>
                    <a:pt x="769" y="113"/>
                    <a:pt x="769" y="81"/>
                    <a:pt x="769" y="49"/>
                  </a:cubicBezTo>
                  <a:cubicBezTo>
                    <a:pt x="769" y="26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7aa0a3fdb9_0_1179"/>
            <p:cNvSpPr/>
            <p:nvPr/>
          </p:nvSpPr>
          <p:spPr>
            <a:xfrm>
              <a:off x="4740076" y="2462189"/>
              <a:ext cx="56587" cy="40238"/>
            </a:xfrm>
            <a:custGeom>
              <a:rect b="b" l="l" r="r" t="t"/>
              <a:pathLst>
                <a:path extrusionOk="0" h="598" w="841">
                  <a:moveTo>
                    <a:pt x="576" y="1"/>
                  </a:moveTo>
                  <a:cubicBezTo>
                    <a:pt x="467" y="1"/>
                    <a:pt x="312" y="159"/>
                    <a:pt x="201" y="290"/>
                  </a:cubicBezTo>
                  <a:cubicBezTo>
                    <a:pt x="137" y="362"/>
                    <a:pt x="41" y="490"/>
                    <a:pt x="1" y="562"/>
                  </a:cubicBezTo>
                  <a:cubicBezTo>
                    <a:pt x="1" y="588"/>
                    <a:pt x="30" y="598"/>
                    <a:pt x="74" y="598"/>
                  </a:cubicBezTo>
                  <a:cubicBezTo>
                    <a:pt x="189" y="598"/>
                    <a:pt x="401" y="530"/>
                    <a:pt x="401" y="530"/>
                  </a:cubicBezTo>
                  <a:cubicBezTo>
                    <a:pt x="401" y="530"/>
                    <a:pt x="841" y="194"/>
                    <a:pt x="641" y="26"/>
                  </a:cubicBezTo>
                  <a:cubicBezTo>
                    <a:pt x="622" y="8"/>
                    <a:pt x="600" y="1"/>
                    <a:pt x="576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7aa0a3fdb9_0_1179"/>
            <p:cNvSpPr/>
            <p:nvPr/>
          </p:nvSpPr>
          <p:spPr>
            <a:xfrm>
              <a:off x="4769682" y="2471407"/>
              <a:ext cx="22137" cy="26444"/>
            </a:xfrm>
            <a:custGeom>
              <a:rect b="b" l="l" r="r" t="t"/>
              <a:pathLst>
                <a:path extrusionOk="0" h="393" w="329">
                  <a:moveTo>
                    <a:pt x="253" y="1"/>
                  </a:moveTo>
                  <a:cubicBezTo>
                    <a:pt x="241" y="1"/>
                    <a:pt x="233" y="9"/>
                    <a:pt x="233" y="25"/>
                  </a:cubicBezTo>
                  <a:cubicBezTo>
                    <a:pt x="129" y="153"/>
                    <a:pt x="33" y="257"/>
                    <a:pt x="33" y="257"/>
                  </a:cubicBezTo>
                  <a:cubicBezTo>
                    <a:pt x="1" y="289"/>
                    <a:pt x="1" y="321"/>
                    <a:pt x="33" y="353"/>
                  </a:cubicBezTo>
                  <a:lnTo>
                    <a:pt x="65" y="393"/>
                  </a:lnTo>
                  <a:cubicBezTo>
                    <a:pt x="97" y="393"/>
                    <a:pt x="97" y="353"/>
                    <a:pt x="97" y="353"/>
                  </a:cubicBezTo>
                  <a:cubicBezTo>
                    <a:pt x="129" y="353"/>
                    <a:pt x="233" y="225"/>
                    <a:pt x="329" y="121"/>
                  </a:cubicBezTo>
                  <a:cubicBezTo>
                    <a:pt x="329" y="89"/>
                    <a:pt x="329" y="25"/>
                    <a:pt x="297" y="25"/>
                  </a:cubicBezTo>
                  <a:cubicBezTo>
                    <a:pt x="281" y="9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7aa0a3fdb9_0_1179"/>
            <p:cNvSpPr/>
            <p:nvPr/>
          </p:nvSpPr>
          <p:spPr>
            <a:xfrm>
              <a:off x="4085519" y="2038960"/>
              <a:ext cx="690681" cy="632906"/>
            </a:xfrm>
            <a:custGeom>
              <a:rect b="b" l="l" r="r" t="t"/>
              <a:pathLst>
                <a:path extrusionOk="0" h="9406" w="10265">
                  <a:moveTo>
                    <a:pt x="1833" y="0"/>
                  </a:moveTo>
                  <a:cubicBezTo>
                    <a:pt x="1723" y="0"/>
                    <a:pt x="1610" y="27"/>
                    <a:pt x="1496" y="84"/>
                  </a:cubicBezTo>
                  <a:cubicBezTo>
                    <a:pt x="0" y="820"/>
                    <a:pt x="1200" y="7020"/>
                    <a:pt x="2896" y="8548"/>
                  </a:cubicBezTo>
                  <a:cubicBezTo>
                    <a:pt x="3616" y="9180"/>
                    <a:pt x="4530" y="9405"/>
                    <a:pt x="5468" y="9405"/>
                  </a:cubicBezTo>
                  <a:cubicBezTo>
                    <a:pt x="7794" y="9405"/>
                    <a:pt x="10265" y="8020"/>
                    <a:pt x="10265" y="8020"/>
                  </a:cubicBezTo>
                  <a:cubicBezTo>
                    <a:pt x="10097" y="7620"/>
                    <a:pt x="10065" y="7180"/>
                    <a:pt x="9529" y="6548"/>
                  </a:cubicBezTo>
                  <a:cubicBezTo>
                    <a:pt x="9529" y="6548"/>
                    <a:pt x="7319" y="6633"/>
                    <a:pt x="6020" y="6633"/>
                  </a:cubicBezTo>
                  <a:cubicBezTo>
                    <a:pt x="5494" y="6633"/>
                    <a:pt x="5117" y="6619"/>
                    <a:pt x="5096" y="6580"/>
                  </a:cubicBezTo>
                  <a:cubicBezTo>
                    <a:pt x="4566" y="5399"/>
                    <a:pt x="3400" y="0"/>
                    <a:pt x="183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7aa0a3fdb9_0_1179"/>
            <p:cNvSpPr/>
            <p:nvPr/>
          </p:nvSpPr>
          <p:spPr>
            <a:xfrm>
              <a:off x="4356816" y="2269011"/>
              <a:ext cx="374710" cy="224000"/>
            </a:xfrm>
            <a:custGeom>
              <a:rect b="b" l="l" r="r" t="t"/>
              <a:pathLst>
                <a:path extrusionOk="0" h="3329" w="5569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36" y="3265"/>
                  </a:lnTo>
                  <a:cubicBezTo>
                    <a:pt x="936" y="3297"/>
                    <a:pt x="968" y="3329"/>
                    <a:pt x="968" y="3329"/>
                  </a:cubicBezTo>
                  <a:lnTo>
                    <a:pt x="1000" y="3329"/>
                  </a:lnTo>
                  <a:lnTo>
                    <a:pt x="5497" y="3201"/>
                  </a:lnTo>
                  <a:cubicBezTo>
                    <a:pt x="5537" y="3201"/>
                    <a:pt x="5569" y="3161"/>
                    <a:pt x="5569" y="3129"/>
                  </a:cubicBezTo>
                  <a:cubicBezTo>
                    <a:pt x="5569" y="3097"/>
                    <a:pt x="5537" y="3065"/>
                    <a:pt x="5497" y="3065"/>
                  </a:cubicBezTo>
                  <a:lnTo>
                    <a:pt x="1032" y="3201"/>
                  </a:lnTo>
                  <a:lnTo>
                    <a:pt x="136" y="33"/>
                  </a:lnTo>
                  <a:cubicBezTo>
                    <a:pt x="13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7aa0a3fdb9_0_1179"/>
            <p:cNvSpPr/>
            <p:nvPr/>
          </p:nvSpPr>
          <p:spPr>
            <a:xfrm>
              <a:off x="4161417" y="2332730"/>
              <a:ext cx="460297" cy="346531"/>
            </a:xfrm>
            <a:custGeom>
              <a:rect b="b" l="l" r="r" t="t"/>
              <a:pathLst>
                <a:path extrusionOk="0" h="5150" w="6841">
                  <a:moveTo>
                    <a:pt x="99" y="1"/>
                  </a:moveTo>
                  <a:cubicBezTo>
                    <a:pt x="91" y="1"/>
                    <a:pt x="81" y="5"/>
                    <a:pt x="72" y="14"/>
                  </a:cubicBezTo>
                  <a:cubicBezTo>
                    <a:pt x="40" y="14"/>
                    <a:pt x="0" y="54"/>
                    <a:pt x="0" y="86"/>
                  </a:cubicBezTo>
                  <a:cubicBezTo>
                    <a:pt x="0" y="86"/>
                    <a:pt x="200" y="2286"/>
                    <a:pt x="1168" y="3854"/>
                  </a:cubicBezTo>
                  <a:cubicBezTo>
                    <a:pt x="1704" y="4718"/>
                    <a:pt x="2736" y="5150"/>
                    <a:pt x="4168" y="5150"/>
                  </a:cubicBezTo>
                  <a:lnTo>
                    <a:pt x="4504" y="5150"/>
                  </a:lnTo>
                  <a:cubicBezTo>
                    <a:pt x="5705" y="5118"/>
                    <a:pt x="6769" y="4782"/>
                    <a:pt x="6769" y="4782"/>
                  </a:cubicBezTo>
                  <a:cubicBezTo>
                    <a:pt x="6801" y="4750"/>
                    <a:pt x="6841" y="4718"/>
                    <a:pt x="6841" y="4686"/>
                  </a:cubicBezTo>
                  <a:cubicBezTo>
                    <a:pt x="6801" y="4654"/>
                    <a:pt x="6769" y="4654"/>
                    <a:pt x="6737" y="4654"/>
                  </a:cubicBezTo>
                  <a:cubicBezTo>
                    <a:pt x="6719" y="4654"/>
                    <a:pt x="5496" y="5025"/>
                    <a:pt x="4178" y="5025"/>
                  </a:cubicBezTo>
                  <a:cubicBezTo>
                    <a:pt x="3065" y="5025"/>
                    <a:pt x="1883" y="4760"/>
                    <a:pt x="1304" y="3782"/>
                  </a:cubicBezTo>
                  <a:cubicBezTo>
                    <a:pt x="336" y="2254"/>
                    <a:pt x="136" y="86"/>
                    <a:pt x="136" y="54"/>
                  </a:cubicBezTo>
                  <a:cubicBezTo>
                    <a:pt x="136" y="25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7aa0a3fdb9_0_1179"/>
            <p:cNvSpPr/>
            <p:nvPr/>
          </p:nvSpPr>
          <p:spPr>
            <a:xfrm>
              <a:off x="4737923" y="2006057"/>
              <a:ext cx="53895" cy="45284"/>
            </a:xfrm>
            <a:custGeom>
              <a:rect b="b" l="l" r="r" t="t"/>
              <a:pathLst>
                <a:path extrusionOk="0" h="673" w="801">
                  <a:moveTo>
                    <a:pt x="669" y="1"/>
                  </a:moveTo>
                  <a:cubicBezTo>
                    <a:pt x="508" y="1"/>
                    <a:pt x="30" y="149"/>
                    <a:pt x="1" y="237"/>
                  </a:cubicBezTo>
                  <a:cubicBezTo>
                    <a:pt x="1" y="394"/>
                    <a:pt x="269" y="672"/>
                    <a:pt x="408" y="672"/>
                  </a:cubicBezTo>
                  <a:cubicBezTo>
                    <a:pt x="417" y="672"/>
                    <a:pt x="425" y="671"/>
                    <a:pt x="433" y="669"/>
                  </a:cubicBezTo>
                  <a:cubicBezTo>
                    <a:pt x="537" y="637"/>
                    <a:pt x="801" y="37"/>
                    <a:pt x="705" y="4"/>
                  </a:cubicBezTo>
                  <a:cubicBezTo>
                    <a:pt x="696" y="2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2" name="Google Shape;552;g37aa0a3fdb9_0_1179"/>
          <p:cNvCxnSpPr/>
          <p:nvPr/>
        </p:nvCxnSpPr>
        <p:spPr>
          <a:xfrm>
            <a:off x="3365859" y="2213233"/>
            <a:ext cx="2016000" cy="792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53" name="Google Shape;553;g37aa0a3fdb9_0_1179"/>
          <p:cNvCxnSpPr>
            <a:stCxn id="467" idx="1"/>
          </p:cNvCxnSpPr>
          <p:nvPr/>
        </p:nvCxnSpPr>
        <p:spPr>
          <a:xfrm flipH="1">
            <a:off x="6286580" y="2119276"/>
            <a:ext cx="2935200" cy="627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g37aa0a3fdb9_0_1179"/>
          <p:cNvSpPr txBox="1"/>
          <p:nvPr>
            <p:ph type="title"/>
          </p:nvPr>
        </p:nvSpPr>
        <p:spPr>
          <a:xfrm>
            <a:off x="4578800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descr="EscuelaIT Duoc UC - Escuela de Informática y Telecomunicaciones Duoc UC - Duoc  UC | LinkedIn" id="555" name="Google Shape;555;g37aa0a3fdb9_0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7aa0a3fdb9_0_1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61" name="Google Shape;561;g37aa0a3fdb9_0_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42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37aa0a3fdb9_0_148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Metodología de trabajo para el desarrollo</a:t>
            </a:r>
            <a:endParaRPr/>
          </a:p>
        </p:txBody>
      </p:sp>
      <p:sp>
        <p:nvSpPr>
          <p:cNvPr id="563" name="Google Shape;563;g37aa0a3fdb9_0_1484"/>
          <p:cNvSpPr txBox="1"/>
          <p:nvPr/>
        </p:nvSpPr>
        <p:spPr>
          <a:xfrm>
            <a:off x="7361800" y="4238700"/>
            <a:ext cx="43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Revisión diaria personal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de avances y pendientes.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g37aa0a3fdb9_0_1484"/>
          <p:cNvSpPr txBox="1"/>
          <p:nvPr/>
        </p:nvSpPr>
        <p:spPr>
          <a:xfrm>
            <a:off x="7361800" y="2623300"/>
            <a:ext cx="4356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Backlog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con funcionalidades priorizadas.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g37aa0a3fdb9_0_1484"/>
          <p:cNvSpPr txBox="1"/>
          <p:nvPr/>
        </p:nvSpPr>
        <p:spPr>
          <a:xfrm>
            <a:off x="6735475" y="1979974"/>
            <a:ext cx="50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Se utilizará Scrum adaptado a trabajo individual, organizando el proyecto en sprints cortos e incremen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tal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g37aa0a3fdb9_0_1484"/>
          <p:cNvSpPr txBox="1"/>
          <p:nvPr/>
        </p:nvSpPr>
        <p:spPr>
          <a:xfrm>
            <a:off x="7361800" y="3499602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 de 2 semanas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 para avanzar en tareas clave.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37aa0a3fdb9_0_1484"/>
          <p:cNvSpPr txBox="1"/>
          <p:nvPr/>
        </p:nvSpPr>
        <p:spPr>
          <a:xfrm>
            <a:off x="6735475" y="5556650"/>
            <a:ext cx="5090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Este enfoque ágil permite mantener orden, flexibilidad y asegurar la entrega de un producto funcional dentro del semestre.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g37aa0a3fdb9_0_1484"/>
          <p:cNvSpPr txBox="1"/>
          <p:nvPr/>
        </p:nvSpPr>
        <p:spPr>
          <a:xfrm>
            <a:off x="7382500" y="4912200"/>
            <a:ext cx="4356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Review y Retrospectiva</a:t>
            </a:r>
            <a:r>
              <a:rPr lang="es-MX" sz="1100">
                <a:solidFill>
                  <a:schemeClr val="dk1"/>
                </a:solidFill>
              </a:rPr>
              <a:t> 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al final de cada ciclo para ajustar el plan.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g37aa0a3fdb9_0_1484"/>
          <p:cNvSpPr/>
          <p:nvPr/>
        </p:nvSpPr>
        <p:spPr>
          <a:xfrm>
            <a:off x="6735475" y="4277050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0" name="Google Shape;570;g37aa0a3fdb9_0_1484"/>
          <p:cNvSpPr/>
          <p:nvPr/>
        </p:nvSpPr>
        <p:spPr>
          <a:xfrm>
            <a:off x="6735484" y="2817446"/>
            <a:ext cx="544500" cy="54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1" name="Google Shape;571;g37aa0a3fdb9_0_1484"/>
          <p:cNvSpPr/>
          <p:nvPr/>
        </p:nvSpPr>
        <p:spPr>
          <a:xfrm>
            <a:off x="6735484" y="3513701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2" name="Google Shape;572;g37aa0a3fdb9_0_1484"/>
          <p:cNvSpPr/>
          <p:nvPr/>
        </p:nvSpPr>
        <p:spPr>
          <a:xfrm>
            <a:off x="6735484" y="4894209"/>
            <a:ext cx="544500" cy="54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73" name="Google Shape;573;g37aa0a3fdb9_0_1484"/>
          <p:cNvGrpSpPr/>
          <p:nvPr/>
        </p:nvGrpSpPr>
        <p:grpSpPr>
          <a:xfrm>
            <a:off x="723287" y="1868122"/>
            <a:ext cx="5543222" cy="4138344"/>
            <a:chOff x="457175" y="1522550"/>
            <a:chExt cx="3994827" cy="2982376"/>
          </a:xfrm>
        </p:grpSpPr>
        <p:sp>
          <p:nvSpPr>
            <p:cNvPr id="574" name="Google Shape;574;g37aa0a3fdb9_0_1484"/>
            <p:cNvSpPr/>
            <p:nvPr/>
          </p:nvSpPr>
          <p:spPr>
            <a:xfrm>
              <a:off x="457175" y="4250997"/>
              <a:ext cx="3627865" cy="253929"/>
            </a:xfrm>
            <a:custGeom>
              <a:rect b="b" l="l" r="r" t="t"/>
              <a:pathLst>
                <a:path extrusionOk="0" h="2422" w="34603">
                  <a:moveTo>
                    <a:pt x="26433" y="0"/>
                  </a:moveTo>
                  <a:cubicBezTo>
                    <a:pt x="23783" y="0"/>
                    <a:pt x="20653" y="54"/>
                    <a:pt x="17297" y="54"/>
                  </a:cubicBezTo>
                  <a:cubicBezTo>
                    <a:pt x="14211" y="54"/>
                    <a:pt x="11309" y="15"/>
                    <a:pt x="8796" y="15"/>
                  </a:cubicBezTo>
                  <a:cubicBezTo>
                    <a:pt x="3551" y="15"/>
                    <a:pt x="1" y="183"/>
                    <a:pt x="1" y="1222"/>
                  </a:cubicBezTo>
                  <a:cubicBezTo>
                    <a:pt x="1" y="2358"/>
                    <a:pt x="7769" y="2422"/>
                    <a:pt x="17297" y="2422"/>
                  </a:cubicBezTo>
                  <a:cubicBezTo>
                    <a:pt x="26866" y="2422"/>
                    <a:pt x="34602" y="2422"/>
                    <a:pt x="34602" y="1222"/>
                  </a:cubicBezTo>
                  <a:cubicBezTo>
                    <a:pt x="34602" y="183"/>
                    <a:pt x="31340" y="0"/>
                    <a:pt x="2643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7aa0a3fdb9_0_1484"/>
            <p:cNvSpPr/>
            <p:nvPr/>
          </p:nvSpPr>
          <p:spPr>
            <a:xfrm>
              <a:off x="1921679" y="3250095"/>
              <a:ext cx="723099" cy="226460"/>
            </a:xfrm>
            <a:custGeom>
              <a:rect b="b" l="l" r="r" t="t"/>
              <a:pathLst>
                <a:path extrusionOk="0" h="2160" w="6897">
                  <a:moveTo>
                    <a:pt x="5865" y="0"/>
                  </a:moveTo>
                  <a:cubicBezTo>
                    <a:pt x="5865" y="0"/>
                    <a:pt x="2232" y="600"/>
                    <a:pt x="1128" y="1136"/>
                  </a:cubicBezTo>
                  <a:cubicBezTo>
                    <a:pt x="896" y="1232"/>
                    <a:pt x="0" y="1968"/>
                    <a:pt x="1328" y="2136"/>
                  </a:cubicBezTo>
                  <a:cubicBezTo>
                    <a:pt x="1431" y="2152"/>
                    <a:pt x="1552" y="2159"/>
                    <a:pt x="1689" y="2159"/>
                  </a:cubicBezTo>
                  <a:cubicBezTo>
                    <a:pt x="3278" y="2159"/>
                    <a:pt x="6897" y="1168"/>
                    <a:pt x="6897" y="1168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7aa0a3fdb9_0_1484"/>
            <p:cNvSpPr/>
            <p:nvPr/>
          </p:nvSpPr>
          <p:spPr>
            <a:xfrm>
              <a:off x="1981228" y="3414483"/>
              <a:ext cx="34493" cy="14363"/>
            </a:xfrm>
            <a:custGeom>
              <a:rect b="b" l="l" r="r" t="t"/>
              <a:pathLst>
                <a:path extrusionOk="0" h="137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0" y="136"/>
                    <a:pt x="32" y="136"/>
                    <a:pt x="64" y="136"/>
                  </a:cubicBezTo>
                  <a:lnTo>
                    <a:pt x="96" y="136"/>
                  </a:lnTo>
                  <a:cubicBezTo>
                    <a:pt x="118" y="123"/>
                    <a:pt x="143" y="118"/>
                    <a:pt x="168" y="118"/>
                  </a:cubicBezTo>
                  <a:cubicBezTo>
                    <a:pt x="218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7aa0a3fdb9_0_1484"/>
            <p:cNvSpPr/>
            <p:nvPr/>
          </p:nvSpPr>
          <p:spPr>
            <a:xfrm>
              <a:off x="1984583" y="3435451"/>
              <a:ext cx="34493" cy="17718"/>
            </a:xfrm>
            <a:custGeom>
              <a:rect b="b" l="l" r="r" t="t"/>
              <a:pathLst>
                <a:path extrusionOk="0" h="169" w="329">
                  <a:moveTo>
                    <a:pt x="296" y="0"/>
                  </a:moveTo>
                  <a:cubicBezTo>
                    <a:pt x="296" y="0"/>
                    <a:pt x="16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32" y="136"/>
                    <a:pt x="32" y="168"/>
                    <a:pt x="64" y="168"/>
                  </a:cubicBezTo>
                  <a:cubicBezTo>
                    <a:pt x="64" y="168"/>
                    <a:pt x="64" y="136"/>
                    <a:pt x="96" y="136"/>
                  </a:cubicBezTo>
                  <a:cubicBezTo>
                    <a:pt x="120" y="123"/>
                    <a:pt x="147" y="118"/>
                    <a:pt x="172" y="118"/>
                  </a:cubicBezTo>
                  <a:cubicBezTo>
                    <a:pt x="222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32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7aa0a3fdb9_0_1484"/>
            <p:cNvSpPr/>
            <p:nvPr/>
          </p:nvSpPr>
          <p:spPr>
            <a:xfrm>
              <a:off x="1575289" y="2648631"/>
              <a:ext cx="933622" cy="312116"/>
            </a:xfrm>
            <a:custGeom>
              <a:rect b="b" l="l" r="r" t="t"/>
              <a:pathLst>
                <a:path extrusionOk="0" h="2977" w="8905">
                  <a:moveTo>
                    <a:pt x="2304" y="1"/>
                  </a:moveTo>
                  <a:cubicBezTo>
                    <a:pt x="2304" y="1"/>
                    <a:pt x="0" y="769"/>
                    <a:pt x="200" y="1041"/>
                  </a:cubicBezTo>
                  <a:cubicBezTo>
                    <a:pt x="1104" y="2073"/>
                    <a:pt x="1704" y="2473"/>
                    <a:pt x="2536" y="2801"/>
                  </a:cubicBezTo>
                  <a:cubicBezTo>
                    <a:pt x="2871" y="2926"/>
                    <a:pt x="3301" y="2977"/>
                    <a:pt x="3780" y="2977"/>
                  </a:cubicBezTo>
                  <a:cubicBezTo>
                    <a:pt x="5876" y="2977"/>
                    <a:pt x="8905" y="2001"/>
                    <a:pt x="8905" y="2001"/>
                  </a:cubicBezTo>
                  <a:lnTo>
                    <a:pt x="8601" y="841"/>
                  </a:lnTo>
                  <a:lnTo>
                    <a:pt x="3632" y="1105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7aa0a3fdb9_0_1484"/>
            <p:cNvSpPr/>
            <p:nvPr/>
          </p:nvSpPr>
          <p:spPr>
            <a:xfrm>
              <a:off x="2424909" y="2715728"/>
              <a:ext cx="230758" cy="156949"/>
            </a:xfrm>
            <a:custGeom>
              <a:rect b="b" l="l" r="r" t="t"/>
              <a:pathLst>
                <a:path extrusionOk="0" h="1497" w="2201">
                  <a:moveTo>
                    <a:pt x="1833" y="1"/>
                  </a:moveTo>
                  <a:cubicBezTo>
                    <a:pt x="1497" y="33"/>
                    <a:pt x="1065" y="233"/>
                    <a:pt x="697" y="233"/>
                  </a:cubicBezTo>
                  <a:cubicBezTo>
                    <a:pt x="1" y="233"/>
                    <a:pt x="329" y="329"/>
                    <a:pt x="297" y="633"/>
                  </a:cubicBezTo>
                  <a:lnTo>
                    <a:pt x="265" y="1001"/>
                  </a:lnTo>
                  <a:cubicBezTo>
                    <a:pt x="265" y="1297"/>
                    <a:pt x="201" y="1497"/>
                    <a:pt x="665" y="1497"/>
                  </a:cubicBezTo>
                  <a:cubicBezTo>
                    <a:pt x="1497" y="1497"/>
                    <a:pt x="1929" y="1329"/>
                    <a:pt x="2001" y="1297"/>
                  </a:cubicBezTo>
                  <a:cubicBezTo>
                    <a:pt x="2129" y="1233"/>
                    <a:pt x="2097" y="1033"/>
                    <a:pt x="2097" y="1033"/>
                  </a:cubicBezTo>
                  <a:cubicBezTo>
                    <a:pt x="2169" y="1001"/>
                    <a:pt x="2201" y="961"/>
                    <a:pt x="2201" y="865"/>
                  </a:cubicBezTo>
                  <a:cubicBezTo>
                    <a:pt x="2201" y="697"/>
                    <a:pt x="2097" y="665"/>
                    <a:pt x="2097" y="665"/>
                  </a:cubicBezTo>
                  <a:cubicBezTo>
                    <a:pt x="2097" y="665"/>
                    <a:pt x="2169" y="601"/>
                    <a:pt x="2201" y="529"/>
                  </a:cubicBezTo>
                  <a:cubicBezTo>
                    <a:pt x="2201" y="497"/>
                    <a:pt x="2201" y="297"/>
                    <a:pt x="2097" y="265"/>
                  </a:cubicBezTo>
                  <a:cubicBezTo>
                    <a:pt x="2097" y="265"/>
                    <a:pt x="2129" y="201"/>
                    <a:pt x="2065" y="129"/>
                  </a:cubicBezTo>
                  <a:cubicBezTo>
                    <a:pt x="2065" y="65"/>
                    <a:pt x="1969" y="1"/>
                    <a:pt x="183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7aa0a3fdb9_0_1484"/>
            <p:cNvSpPr/>
            <p:nvPr/>
          </p:nvSpPr>
          <p:spPr>
            <a:xfrm>
              <a:off x="2550716" y="2820567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833" y="1"/>
                  </a:moveTo>
                  <a:cubicBezTo>
                    <a:pt x="833" y="1"/>
                    <a:pt x="401" y="65"/>
                    <a:pt x="65" y="65"/>
                  </a:cubicBezTo>
                  <a:cubicBezTo>
                    <a:pt x="33" y="65"/>
                    <a:pt x="1" y="97"/>
                    <a:pt x="1" y="129"/>
                  </a:cubicBezTo>
                  <a:cubicBezTo>
                    <a:pt x="1" y="161"/>
                    <a:pt x="33" y="201"/>
                    <a:pt x="65" y="201"/>
                  </a:cubicBezTo>
                  <a:cubicBezTo>
                    <a:pt x="433" y="201"/>
                    <a:pt x="865" y="129"/>
                    <a:pt x="865" y="129"/>
                  </a:cubicBezTo>
                  <a:cubicBezTo>
                    <a:pt x="897" y="129"/>
                    <a:pt x="929" y="97"/>
                    <a:pt x="929" y="65"/>
                  </a:cubicBezTo>
                  <a:cubicBezTo>
                    <a:pt x="897" y="1"/>
                    <a:pt x="865" y="1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7aa0a3fdb9_0_1484"/>
            <p:cNvSpPr/>
            <p:nvPr/>
          </p:nvSpPr>
          <p:spPr>
            <a:xfrm>
              <a:off x="2550716" y="2780624"/>
              <a:ext cx="101592" cy="25791"/>
            </a:xfrm>
            <a:custGeom>
              <a:rect b="b" l="l" r="r" t="t"/>
              <a:pathLst>
                <a:path extrusionOk="0" h="246" w="969">
                  <a:moveTo>
                    <a:pt x="893" y="1"/>
                  </a:moveTo>
                  <a:cubicBezTo>
                    <a:pt x="883" y="1"/>
                    <a:pt x="874" y="5"/>
                    <a:pt x="865" y="14"/>
                  </a:cubicBezTo>
                  <a:cubicBezTo>
                    <a:pt x="865" y="14"/>
                    <a:pt x="433" y="78"/>
                    <a:pt x="65" y="78"/>
                  </a:cubicBezTo>
                  <a:cubicBezTo>
                    <a:pt x="33" y="78"/>
                    <a:pt x="1" y="110"/>
                    <a:pt x="1" y="182"/>
                  </a:cubicBezTo>
                  <a:cubicBezTo>
                    <a:pt x="1" y="214"/>
                    <a:pt x="33" y="246"/>
                    <a:pt x="65" y="246"/>
                  </a:cubicBezTo>
                  <a:lnTo>
                    <a:pt x="97" y="246"/>
                  </a:lnTo>
                  <a:cubicBezTo>
                    <a:pt x="433" y="214"/>
                    <a:pt x="897" y="142"/>
                    <a:pt x="897" y="142"/>
                  </a:cubicBezTo>
                  <a:cubicBezTo>
                    <a:pt x="929" y="110"/>
                    <a:pt x="969" y="78"/>
                    <a:pt x="969" y="46"/>
                  </a:cubicBezTo>
                  <a:cubicBezTo>
                    <a:pt x="940" y="23"/>
                    <a:pt x="916" y="1"/>
                    <a:pt x="8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7aa0a3fdb9_0_1484"/>
            <p:cNvSpPr/>
            <p:nvPr/>
          </p:nvSpPr>
          <p:spPr>
            <a:xfrm>
              <a:off x="2550716" y="2743406"/>
              <a:ext cx="101592" cy="24428"/>
            </a:xfrm>
            <a:custGeom>
              <a:rect b="b" l="l" r="r" t="t"/>
              <a:pathLst>
                <a:path extrusionOk="0" h="233" w="969">
                  <a:moveTo>
                    <a:pt x="897" y="1"/>
                  </a:moveTo>
                  <a:cubicBezTo>
                    <a:pt x="865" y="1"/>
                    <a:pt x="433" y="97"/>
                    <a:pt x="65" y="97"/>
                  </a:cubicBezTo>
                  <a:cubicBezTo>
                    <a:pt x="33" y="97"/>
                    <a:pt x="1" y="137"/>
                    <a:pt x="1" y="169"/>
                  </a:cubicBezTo>
                  <a:cubicBezTo>
                    <a:pt x="1" y="201"/>
                    <a:pt x="33" y="233"/>
                    <a:pt x="65" y="233"/>
                  </a:cubicBezTo>
                  <a:cubicBezTo>
                    <a:pt x="401" y="233"/>
                    <a:pt x="833" y="169"/>
                    <a:pt x="897" y="137"/>
                  </a:cubicBezTo>
                  <a:cubicBezTo>
                    <a:pt x="969" y="137"/>
                    <a:pt x="969" y="97"/>
                    <a:pt x="969" y="65"/>
                  </a:cubicBezTo>
                  <a:cubicBezTo>
                    <a:pt x="969" y="1"/>
                    <a:pt x="929" y="1"/>
                    <a:pt x="8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7aa0a3fdb9_0_1484"/>
            <p:cNvSpPr/>
            <p:nvPr/>
          </p:nvSpPr>
          <p:spPr>
            <a:xfrm>
              <a:off x="2471562" y="2682494"/>
              <a:ext cx="117843" cy="65002"/>
            </a:xfrm>
            <a:custGeom>
              <a:rect b="b" l="l" r="r" t="t"/>
              <a:pathLst>
                <a:path extrusionOk="0" h="620" w="1124">
                  <a:moveTo>
                    <a:pt x="819" y="0"/>
                  </a:moveTo>
                  <a:cubicBezTo>
                    <a:pt x="690" y="0"/>
                    <a:pt x="498" y="128"/>
                    <a:pt x="324" y="278"/>
                  </a:cubicBezTo>
                  <a:cubicBezTo>
                    <a:pt x="220" y="350"/>
                    <a:pt x="52" y="446"/>
                    <a:pt x="20" y="550"/>
                  </a:cubicBezTo>
                  <a:cubicBezTo>
                    <a:pt x="0" y="608"/>
                    <a:pt x="171" y="619"/>
                    <a:pt x="311" y="619"/>
                  </a:cubicBezTo>
                  <a:cubicBezTo>
                    <a:pt x="404" y="619"/>
                    <a:pt x="484" y="614"/>
                    <a:pt x="484" y="614"/>
                  </a:cubicBezTo>
                  <a:cubicBezTo>
                    <a:pt x="484" y="614"/>
                    <a:pt x="1124" y="318"/>
                    <a:pt x="924" y="46"/>
                  </a:cubicBezTo>
                  <a:cubicBezTo>
                    <a:pt x="898" y="14"/>
                    <a:pt x="862" y="0"/>
                    <a:pt x="8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7aa0a3fdb9_0_1484"/>
            <p:cNvSpPr/>
            <p:nvPr/>
          </p:nvSpPr>
          <p:spPr>
            <a:xfrm>
              <a:off x="2529748" y="2702308"/>
              <a:ext cx="48752" cy="41203"/>
            </a:xfrm>
            <a:custGeom>
              <a:rect b="b" l="l" r="r" t="t"/>
              <a:pathLst>
                <a:path extrusionOk="0" h="393" w="465">
                  <a:moveTo>
                    <a:pt x="369" y="1"/>
                  </a:moveTo>
                  <a:cubicBezTo>
                    <a:pt x="347" y="1"/>
                    <a:pt x="329" y="9"/>
                    <a:pt x="329" y="25"/>
                  </a:cubicBezTo>
                  <a:cubicBezTo>
                    <a:pt x="233" y="161"/>
                    <a:pt x="33" y="225"/>
                    <a:pt x="33" y="257"/>
                  </a:cubicBezTo>
                  <a:cubicBezTo>
                    <a:pt x="1" y="257"/>
                    <a:pt x="1" y="289"/>
                    <a:pt x="1" y="329"/>
                  </a:cubicBezTo>
                  <a:cubicBezTo>
                    <a:pt x="33" y="361"/>
                    <a:pt x="33" y="393"/>
                    <a:pt x="65" y="393"/>
                  </a:cubicBezTo>
                  <a:lnTo>
                    <a:pt x="97" y="361"/>
                  </a:lnTo>
                  <a:cubicBezTo>
                    <a:pt x="97" y="361"/>
                    <a:pt x="329" y="257"/>
                    <a:pt x="433" y="89"/>
                  </a:cubicBezTo>
                  <a:cubicBezTo>
                    <a:pt x="465" y="89"/>
                    <a:pt x="465" y="25"/>
                    <a:pt x="433" y="25"/>
                  </a:cubicBezTo>
                  <a:cubicBezTo>
                    <a:pt x="417" y="9"/>
                    <a:pt x="391" y="1"/>
                    <a:pt x="36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7aa0a3fdb9_0_1484"/>
            <p:cNvSpPr/>
            <p:nvPr/>
          </p:nvSpPr>
          <p:spPr>
            <a:xfrm>
              <a:off x="1509030" y="2351725"/>
              <a:ext cx="475670" cy="541931"/>
            </a:xfrm>
            <a:custGeom>
              <a:rect b="b" l="l" r="r" t="t"/>
              <a:pathLst>
                <a:path extrusionOk="0" h="5169" w="4537">
                  <a:moveTo>
                    <a:pt x="200" y="1"/>
                  </a:moveTo>
                  <a:lnTo>
                    <a:pt x="0" y="2737"/>
                  </a:lnTo>
                  <a:lnTo>
                    <a:pt x="2032" y="5169"/>
                  </a:lnTo>
                  <a:lnTo>
                    <a:pt x="4536" y="27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7aa0a3fdb9_0_1484"/>
            <p:cNvSpPr/>
            <p:nvPr/>
          </p:nvSpPr>
          <p:spPr>
            <a:xfrm>
              <a:off x="2180004" y="3983971"/>
              <a:ext cx="157788" cy="192176"/>
            </a:xfrm>
            <a:custGeom>
              <a:rect b="b" l="l" r="r" t="t"/>
              <a:pathLst>
                <a:path extrusionOk="0" h="1833" w="1505">
                  <a:moveTo>
                    <a:pt x="64" y="0"/>
                  </a:moveTo>
                  <a:lnTo>
                    <a:pt x="0" y="1833"/>
                  </a:lnTo>
                  <a:lnTo>
                    <a:pt x="1400" y="1665"/>
                  </a:lnTo>
                  <a:lnTo>
                    <a:pt x="150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7aa0a3fdb9_0_1484"/>
            <p:cNvSpPr/>
            <p:nvPr/>
          </p:nvSpPr>
          <p:spPr>
            <a:xfrm>
              <a:off x="2180004" y="4078746"/>
              <a:ext cx="157788" cy="76430"/>
            </a:xfrm>
            <a:custGeom>
              <a:rect b="b" l="l" r="r" t="t"/>
              <a:pathLst>
                <a:path extrusionOk="0" h="729" w="1505">
                  <a:moveTo>
                    <a:pt x="32" y="0"/>
                  </a:moveTo>
                  <a:lnTo>
                    <a:pt x="0" y="729"/>
                  </a:lnTo>
                  <a:lnTo>
                    <a:pt x="1432" y="697"/>
                  </a:lnTo>
                  <a:lnTo>
                    <a:pt x="1504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7aa0a3fdb9_0_1484"/>
            <p:cNvSpPr/>
            <p:nvPr/>
          </p:nvSpPr>
          <p:spPr>
            <a:xfrm>
              <a:off x="2141423" y="4141650"/>
              <a:ext cx="577158" cy="248162"/>
            </a:xfrm>
            <a:custGeom>
              <a:rect b="b" l="l" r="r" t="t"/>
              <a:pathLst>
                <a:path extrusionOk="0" h="2367" w="5505">
                  <a:moveTo>
                    <a:pt x="272" y="1"/>
                  </a:moveTo>
                  <a:cubicBezTo>
                    <a:pt x="272" y="1"/>
                    <a:pt x="72" y="1561"/>
                    <a:pt x="72" y="1697"/>
                  </a:cubicBezTo>
                  <a:cubicBezTo>
                    <a:pt x="72" y="1865"/>
                    <a:pt x="0" y="2201"/>
                    <a:pt x="272" y="2233"/>
                  </a:cubicBezTo>
                  <a:cubicBezTo>
                    <a:pt x="740" y="2280"/>
                    <a:pt x="2920" y="2367"/>
                    <a:pt x="4294" y="2367"/>
                  </a:cubicBezTo>
                  <a:cubicBezTo>
                    <a:pt x="4779" y="2367"/>
                    <a:pt x="5163" y="2356"/>
                    <a:pt x="5337" y="2329"/>
                  </a:cubicBezTo>
                  <a:cubicBezTo>
                    <a:pt x="5505" y="2297"/>
                    <a:pt x="5505" y="1929"/>
                    <a:pt x="5201" y="1665"/>
                  </a:cubicBezTo>
                  <a:cubicBezTo>
                    <a:pt x="4937" y="1465"/>
                    <a:pt x="4401" y="1361"/>
                    <a:pt x="4169" y="1297"/>
                  </a:cubicBezTo>
                  <a:cubicBezTo>
                    <a:pt x="3337" y="1065"/>
                    <a:pt x="2000" y="697"/>
                    <a:pt x="2000" y="697"/>
                  </a:cubicBezTo>
                  <a:lnTo>
                    <a:pt x="1968" y="6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7aa0a3fdb9_0_1484"/>
            <p:cNvSpPr/>
            <p:nvPr/>
          </p:nvSpPr>
          <p:spPr>
            <a:xfrm>
              <a:off x="2299101" y="4197005"/>
              <a:ext cx="59655" cy="104947"/>
            </a:xfrm>
            <a:custGeom>
              <a:rect b="b" l="l" r="r" t="t"/>
              <a:pathLst>
                <a:path extrusionOk="0" h="1001" w="569">
                  <a:moveTo>
                    <a:pt x="432" y="233"/>
                  </a:moveTo>
                  <a:lnTo>
                    <a:pt x="432" y="233"/>
                  </a:lnTo>
                  <a:cubicBezTo>
                    <a:pt x="400" y="433"/>
                    <a:pt x="368" y="705"/>
                    <a:pt x="264" y="833"/>
                  </a:cubicBezTo>
                  <a:cubicBezTo>
                    <a:pt x="248" y="871"/>
                    <a:pt x="222" y="880"/>
                    <a:pt x="195" y="880"/>
                  </a:cubicBezTo>
                  <a:cubicBezTo>
                    <a:pt x="171" y="880"/>
                    <a:pt x="147" y="873"/>
                    <a:pt x="128" y="873"/>
                  </a:cubicBezTo>
                  <a:cubicBezTo>
                    <a:pt x="128" y="873"/>
                    <a:pt x="96" y="833"/>
                    <a:pt x="96" y="769"/>
                  </a:cubicBezTo>
                  <a:cubicBezTo>
                    <a:pt x="128" y="705"/>
                    <a:pt x="296" y="401"/>
                    <a:pt x="432" y="233"/>
                  </a:cubicBezTo>
                  <a:close/>
                  <a:moveTo>
                    <a:pt x="496" y="1"/>
                  </a:moveTo>
                  <a:cubicBezTo>
                    <a:pt x="464" y="1"/>
                    <a:pt x="464" y="1"/>
                    <a:pt x="432" y="33"/>
                  </a:cubicBezTo>
                  <a:cubicBezTo>
                    <a:pt x="328" y="137"/>
                    <a:pt x="0" y="633"/>
                    <a:pt x="0" y="769"/>
                  </a:cubicBezTo>
                  <a:cubicBezTo>
                    <a:pt x="0" y="873"/>
                    <a:pt x="32" y="937"/>
                    <a:pt x="96" y="969"/>
                  </a:cubicBezTo>
                  <a:cubicBezTo>
                    <a:pt x="128" y="969"/>
                    <a:pt x="168" y="1001"/>
                    <a:pt x="200" y="1001"/>
                  </a:cubicBezTo>
                  <a:cubicBezTo>
                    <a:pt x="264" y="1001"/>
                    <a:pt x="296" y="969"/>
                    <a:pt x="368" y="905"/>
                  </a:cubicBezTo>
                  <a:cubicBezTo>
                    <a:pt x="528" y="705"/>
                    <a:pt x="568" y="201"/>
                    <a:pt x="528" y="33"/>
                  </a:cubicBezTo>
                  <a:cubicBezTo>
                    <a:pt x="528" y="33"/>
                    <a:pt x="528" y="1"/>
                    <a:pt x="4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7aa0a3fdb9_0_1484"/>
            <p:cNvSpPr/>
            <p:nvPr/>
          </p:nvSpPr>
          <p:spPr>
            <a:xfrm>
              <a:off x="2344392" y="4193650"/>
              <a:ext cx="48752" cy="108302"/>
            </a:xfrm>
            <a:custGeom>
              <a:rect b="b" l="l" r="r" t="t"/>
              <a:pathLst>
                <a:path extrusionOk="0" h="1033" w="465">
                  <a:moveTo>
                    <a:pt x="96" y="233"/>
                  </a:moveTo>
                  <a:lnTo>
                    <a:pt x="96" y="233"/>
                  </a:lnTo>
                  <a:cubicBezTo>
                    <a:pt x="232" y="401"/>
                    <a:pt x="336" y="665"/>
                    <a:pt x="336" y="833"/>
                  </a:cubicBezTo>
                  <a:cubicBezTo>
                    <a:pt x="336" y="905"/>
                    <a:pt x="296" y="905"/>
                    <a:pt x="264" y="937"/>
                  </a:cubicBezTo>
                  <a:cubicBezTo>
                    <a:pt x="232" y="937"/>
                    <a:pt x="200" y="937"/>
                    <a:pt x="168" y="865"/>
                  </a:cubicBezTo>
                  <a:cubicBezTo>
                    <a:pt x="136" y="801"/>
                    <a:pt x="96" y="465"/>
                    <a:pt x="96" y="233"/>
                  </a:cubicBezTo>
                  <a:close/>
                  <a:moveTo>
                    <a:pt x="32" y="1"/>
                  </a:moveTo>
                  <a:cubicBezTo>
                    <a:pt x="32" y="33"/>
                    <a:pt x="0" y="33"/>
                    <a:pt x="0" y="65"/>
                  </a:cubicBezTo>
                  <a:cubicBezTo>
                    <a:pt x="0" y="201"/>
                    <a:pt x="0" y="801"/>
                    <a:pt x="64" y="905"/>
                  </a:cubicBezTo>
                  <a:cubicBezTo>
                    <a:pt x="136" y="1001"/>
                    <a:pt x="200" y="1033"/>
                    <a:pt x="232" y="1033"/>
                  </a:cubicBezTo>
                  <a:lnTo>
                    <a:pt x="264" y="1033"/>
                  </a:lnTo>
                  <a:cubicBezTo>
                    <a:pt x="368" y="1033"/>
                    <a:pt x="432" y="937"/>
                    <a:pt x="464" y="833"/>
                  </a:cubicBezTo>
                  <a:cubicBezTo>
                    <a:pt x="464" y="569"/>
                    <a:pt x="200" y="137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37aa0a3fdb9_0_1484"/>
            <p:cNvSpPr/>
            <p:nvPr/>
          </p:nvSpPr>
          <p:spPr>
            <a:xfrm>
              <a:off x="2144777" y="4340425"/>
              <a:ext cx="570448" cy="27783"/>
            </a:xfrm>
            <a:custGeom>
              <a:rect b="b" l="l" r="r" t="t"/>
              <a:pathLst>
                <a:path extrusionOk="0" h="265" w="5441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65"/>
                    <a:pt x="40" y="105"/>
                    <a:pt x="40" y="105"/>
                  </a:cubicBezTo>
                  <a:lnTo>
                    <a:pt x="5401" y="265"/>
                  </a:lnTo>
                  <a:cubicBezTo>
                    <a:pt x="5441" y="265"/>
                    <a:pt x="5441" y="233"/>
                    <a:pt x="5441" y="201"/>
                  </a:cubicBezTo>
                  <a:cubicBezTo>
                    <a:pt x="5441" y="169"/>
                    <a:pt x="5441" y="137"/>
                    <a:pt x="5401" y="13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7aa0a3fdb9_0_1484"/>
            <p:cNvSpPr/>
            <p:nvPr/>
          </p:nvSpPr>
          <p:spPr>
            <a:xfrm>
              <a:off x="2466845" y="4242295"/>
              <a:ext cx="45397" cy="46236"/>
            </a:xfrm>
            <a:custGeom>
              <a:rect b="b" l="l" r="r" t="t"/>
              <a:pathLst>
                <a:path extrusionOk="0" h="441" w="433">
                  <a:moveTo>
                    <a:pt x="329" y="1"/>
                  </a:moveTo>
                  <a:cubicBezTo>
                    <a:pt x="329" y="1"/>
                    <a:pt x="201" y="73"/>
                    <a:pt x="1" y="337"/>
                  </a:cubicBezTo>
                  <a:cubicBezTo>
                    <a:pt x="1" y="369"/>
                    <a:pt x="1" y="401"/>
                    <a:pt x="33" y="401"/>
                  </a:cubicBezTo>
                  <a:lnTo>
                    <a:pt x="65" y="441"/>
                  </a:lnTo>
                  <a:lnTo>
                    <a:pt x="97" y="401"/>
                  </a:lnTo>
                  <a:cubicBezTo>
                    <a:pt x="265" y="169"/>
                    <a:pt x="369" y="105"/>
                    <a:pt x="401" y="105"/>
                  </a:cubicBezTo>
                  <a:cubicBezTo>
                    <a:pt x="401" y="105"/>
                    <a:pt x="433" y="73"/>
                    <a:pt x="401" y="41"/>
                  </a:cubicBezTo>
                  <a:cubicBezTo>
                    <a:pt x="401" y="1"/>
                    <a:pt x="369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7aa0a3fdb9_0_1484"/>
            <p:cNvSpPr/>
            <p:nvPr/>
          </p:nvSpPr>
          <p:spPr>
            <a:xfrm>
              <a:off x="2428264" y="4234118"/>
              <a:ext cx="45397" cy="43510"/>
            </a:xfrm>
            <a:custGeom>
              <a:rect b="b" l="l" r="r" t="t"/>
              <a:pathLst>
                <a:path extrusionOk="0" h="415" w="433">
                  <a:moveTo>
                    <a:pt x="378" y="0"/>
                  </a:moveTo>
                  <a:cubicBezTo>
                    <a:pt x="372" y="0"/>
                    <a:pt x="369" y="4"/>
                    <a:pt x="369" y="15"/>
                  </a:cubicBezTo>
                  <a:cubicBezTo>
                    <a:pt x="337" y="15"/>
                    <a:pt x="201" y="79"/>
                    <a:pt x="33" y="319"/>
                  </a:cubicBezTo>
                  <a:cubicBezTo>
                    <a:pt x="1" y="351"/>
                    <a:pt x="1" y="383"/>
                    <a:pt x="33" y="415"/>
                  </a:cubicBezTo>
                  <a:lnTo>
                    <a:pt x="65" y="415"/>
                  </a:lnTo>
                  <a:cubicBezTo>
                    <a:pt x="97" y="415"/>
                    <a:pt x="97" y="415"/>
                    <a:pt x="137" y="383"/>
                  </a:cubicBezTo>
                  <a:cubicBezTo>
                    <a:pt x="265" y="151"/>
                    <a:pt x="401" y="119"/>
                    <a:pt x="401" y="119"/>
                  </a:cubicBezTo>
                  <a:cubicBezTo>
                    <a:pt x="433" y="79"/>
                    <a:pt x="433" y="47"/>
                    <a:pt x="433" y="15"/>
                  </a:cubicBezTo>
                  <a:cubicBezTo>
                    <a:pt x="411" y="15"/>
                    <a:pt x="390" y="0"/>
                    <a:pt x="37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7aa0a3fdb9_0_1484"/>
            <p:cNvSpPr/>
            <p:nvPr/>
          </p:nvSpPr>
          <p:spPr>
            <a:xfrm>
              <a:off x="2396392" y="4223634"/>
              <a:ext cx="46236" cy="43929"/>
            </a:xfrm>
            <a:custGeom>
              <a:rect b="b" l="l" r="r" t="t"/>
              <a:pathLst>
                <a:path extrusionOk="0" h="419" w="441">
                  <a:moveTo>
                    <a:pt x="367" y="1"/>
                  </a:moveTo>
                  <a:cubicBezTo>
                    <a:pt x="358" y="1"/>
                    <a:pt x="347" y="5"/>
                    <a:pt x="337" y="19"/>
                  </a:cubicBezTo>
                  <a:cubicBezTo>
                    <a:pt x="337" y="19"/>
                    <a:pt x="201" y="83"/>
                    <a:pt x="0" y="315"/>
                  </a:cubicBezTo>
                  <a:cubicBezTo>
                    <a:pt x="0" y="347"/>
                    <a:pt x="0" y="379"/>
                    <a:pt x="40" y="419"/>
                  </a:cubicBezTo>
                  <a:lnTo>
                    <a:pt x="72" y="419"/>
                  </a:lnTo>
                  <a:cubicBezTo>
                    <a:pt x="72" y="419"/>
                    <a:pt x="105" y="419"/>
                    <a:pt x="105" y="379"/>
                  </a:cubicBezTo>
                  <a:cubicBezTo>
                    <a:pt x="273" y="147"/>
                    <a:pt x="369" y="115"/>
                    <a:pt x="369" y="115"/>
                  </a:cubicBezTo>
                  <a:cubicBezTo>
                    <a:pt x="401" y="83"/>
                    <a:pt x="441" y="51"/>
                    <a:pt x="401" y="19"/>
                  </a:cubicBezTo>
                  <a:cubicBezTo>
                    <a:pt x="401" y="19"/>
                    <a:pt x="386" y="1"/>
                    <a:pt x="3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37aa0a3fdb9_0_1484"/>
            <p:cNvSpPr/>
            <p:nvPr/>
          </p:nvSpPr>
          <p:spPr>
            <a:xfrm>
              <a:off x="1337932" y="3166223"/>
              <a:ext cx="1076208" cy="866523"/>
            </a:xfrm>
            <a:custGeom>
              <a:rect b="b" l="l" r="r" t="t"/>
              <a:pathLst>
                <a:path extrusionOk="0" h="8265" w="10265">
                  <a:moveTo>
                    <a:pt x="827" y="0"/>
                  </a:moveTo>
                  <a:cubicBezTo>
                    <a:pt x="788" y="0"/>
                    <a:pt x="768" y="0"/>
                    <a:pt x="768" y="0"/>
                  </a:cubicBezTo>
                  <a:cubicBezTo>
                    <a:pt x="768" y="0"/>
                    <a:pt x="0" y="4264"/>
                    <a:pt x="2064" y="4264"/>
                  </a:cubicBezTo>
                  <a:cubicBezTo>
                    <a:pt x="4168" y="4264"/>
                    <a:pt x="6800" y="3832"/>
                    <a:pt x="6800" y="3832"/>
                  </a:cubicBezTo>
                  <a:lnTo>
                    <a:pt x="7464" y="8264"/>
                  </a:lnTo>
                  <a:lnTo>
                    <a:pt x="10000" y="8168"/>
                  </a:lnTo>
                  <a:cubicBezTo>
                    <a:pt x="10000" y="8168"/>
                    <a:pt x="10265" y="2336"/>
                    <a:pt x="9464" y="1168"/>
                  </a:cubicBezTo>
                  <a:cubicBezTo>
                    <a:pt x="8705" y="29"/>
                    <a:pt x="1549" y="0"/>
                    <a:pt x="827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7aa0a3fdb9_0_1484"/>
            <p:cNvSpPr/>
            <p:nvPr/>
          </p:nvSpPr>
          <p:spPr>
            <a:xfrm>
              <a:off x="3323174" y="3648485"/>
              <a:ext cx="267453" cy="661032"/>
            </a:xfrm>
            <a:custGeom>
              <a:rect b="b" l="l" r="r" t="t"/>
              <a:pathLst>
                <a:path extrusionOk="0" h="6305" w="2551">
                  <a:moveTo>
                    <a:pt x="1065" y="0"/>
                  </a:moveTo>
                  <a:cubicBezTo>
                    <a:pt x="1065" y="0"/>
                    <a:pt x="1" y="504"/>
                    <a:pt x="433" y="2664"/>
                  </a:cubicBezTo>
                  <a:cubicBezTo>
                    <a:pt x="729" y="4136"/>
                    <a:pt x="1065" y="5569"/>
                    <a:pt x="1561" y="6201"/>
                  </a:cubicBezTo>
                  <a:cubicBezTo>
                    <a:pt x="1607" y="6268"/>
                    <a:pt x="1734" y="6305"/>
                    <a:pt x="1881" y="6305"/>
                  </a:cubicBezTo>
                  <a:cubicBezTo>
                    <a:pt x="2175" y="6305"/>
                    <a:pt x="2550" y="6157"/>
                    <a:pt x="2529" y="5801"/>
                  </a:cubicBezTo>
                  <a:cubicBezTo>
                    <a:pt x="2465" y="5265"/>
                    <a:pt x="1929" y="1800"/>
                    <a:pt x="1929" y="1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37aa0a3fdb9_0_1484"/>
            <p:cNvSpPr/>
            <p:nvPr/>
          </p:nvSpPr>
          <p:spPr>
            <a:xfrm>
              <a:off x="1936566" y="2354241"/>
              <a:ext cx="1953006" cy="2003435"/>
            </a:xfrm>
            <a:custGeom>
              <a:rect b="b" l="l" r="r" t="t"/>
              <a:pathLst>
                <a:path extrusionOk="0" h="19109" w="18628">
                  <a:moveTo>
                    <a:pt x="2561" y="0"/>
                  </a:moveTo>
                  <a:cubicBezTo>
                    <a:pt x="2274" y="0"/>
                    <a:pt x="2078" y="22"/>
                    <a:pt x="1986" y="113"/>
                  </a:cubicBezTo>
                  <a:cubicBezTo>
                    <a:pt x="1386" y="577"/>
                    <a:pt x="3458" y="3577"/>
                    <a:pt x="3458" y="3577"/>
                  </a:cubicBezTo>
                  <a:lnTo>
                    <a:pt x="3954" y="7545"/>
                  </a:lnTo>
                  <a:cubicBezTo>
                    <a:pt x="3954" y="7545"/>
                    <a:pt x="58" y="7745"/>
                    <a:pt x="26" y="8377"/>
                  </a:cubicBezTo>
                  <a:cubicBezTo>
                    <a:pt x="0" y="9181"/>
                    <a:pt x="2277" y="9321"/>
                    <a:pt x="3862" y="9321"/>
                  </a:cubicBezTo>
                  <a:cubicBezTo>
                    <a:pt x="4706" y="9321"/>
                    <a:pt x="5355" y="9281"/>
                    <a:pt x="5355" y="9281"/>
                  </a:cubicBezTo>
                  <a:cubicBezTo>
                    <a:pt x="5355" y="9281"/>
                    <a:pt x="13355" y="12849"/>
                    <a:pt x="15187" y="15345"/>
                  </a:cubicBezTo>
                  <a:cubicBezTo>
                    <a:pt x="15691" y="16009"/>
                    <a:pt x="16587" y="18714"/>
                    <a:pt x="16891" y="18946"/>
                  </a:cubicBezTo>
                  <a:cubicBezTo>
                    <a:pt x="17038" y="19062"/>
                    <a:pt x="17189" y="19108"/>
                    <a:pt x="17327" y="19108"/>
                  </a:cubicBezTo>
                  <a:cubicBezTo>
                    <a:pt x="17624" y="19108"/>
                    <a:pt x="17859" y="18894"/>
                    <a:pt x="17859" y="18714"/>
                  </a:cubicBezTo>
                  <a:cubicBezTo>
                    <a:pt x="17787" y="16978"/>
                    <a:pt x="17187" y="15313"/>
                    <a:pt x="17387" y="13977"/>
                  </a:cubicBezTo>
                  <a:cubicBezTo>
                    <a:pt x="17387" y="13977"/>
                    <a:pt x="18627" y="11145"/>
                    <a:pt x="17059" y="9513"/>
                  </a:cubicBezTo>
                  <a:cubicBezTo>
                    <a:pt x="14827" y="7145"/>
                    <a:pt x="9787" y="4809"/>
                    <a:pt x="9787" y="4809"/>
                  </a:cubicBezTo>
                  <a:cubicBezTo>
                    <a:pt x="9787" y="4809"/>
                    <a:pt x="8291" y="4009"/>
                    <a:pt x="8123" y="2945"/>
                  </a:cubicBezTo>
                  <a:cubicBezTo>
                    <a:pt x="7724" y="422"/>
                    <a:pt x="6584" y="1"/>
                    <a:pt x="4502" y="1"/>
                  </a:cubicBezTo>
                  <a:cubicBezTo>
                    <a:pt x="4326" y="1"/>
                    <a:pt x="4144" y="4"/>
                    <a:pt x="3954" y="9"/>
                  </a:cubicBezTo>
                  <a:cubicBezTo>
                    <a:pt x="3802" y="15"/>
                    <a:pt x="3656" y="17"/>
                    <a:pt x="3519" y="17"/>
                  </a:cubicBezTo>
                  <a:cubicBezTo>
                    <a:pt x="3135" y="17"/>
                    <a:pt x="2813" y="0"/>
                    <a:pt x="2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37aa0a3fdb9_0_1484"/>
            <p:cNvSpPr/>
            <p:nvPr/>
          </p:nvSpPr>
          <p:spPr>
            <a:xfrm>
              <a:off x="2445877" y="2421234"/>
              <a:ext cx="45397" cy="43614"/>
            </a:xfrm>
            <a:custGeom>
              <a:rect b="b" l="l" r="r" t="t"/>
              <a:pathLst>
                <a:path extrusionOk="0" h="416" w="433">
                  <a:moveTo>
                    <a:pt x="206" y="1"/>
                  </a:moveTo>
                  <a:cubicBezTo>
                    <a:pt x="102" y="1"/>
                    <a:pt x="33" y="88"/>
                    <a:pt x="33" y="170"/>
                  </a:cubicBezTo>
                  <a:cubicBezTo>
                    <a:pt x="1" y="274"/>
                    <a:pt x="65" y="410"/>
                    <a:pt x="201" y="410"/>
                  </a:cubicBezTo>
                  <a:cubicBezTo>
                    <a:pt x="213" y="414"/>
                    <a:pt x="225" y="416"/>
                    <a:pt x="237" y="416"/>
                  </a:cubicBezTo>
                  <a:cubicBezTo>
                    <a:pt x="322" y="416"/>
                    <a:pt x="405" y="326"/>
                    <a:pt x="433" y="242"/>
                  </a:cubicBezTo>
                  <a:cubicBezTo>
                    <a:pt x="433" y="106"/>
                    <a:pt x="369" y="10"/>
                    <a:pt x="265" y="10"/>
                  </a:cubicBezTo>
                  <a:cubicBezTo>
                    <a:pt x="244" y="4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37aa0a3fdb9_0_1484"/>
            <p:cNvSpPr/>
            <p:nvPr/>
          </p:nvSpPr>
          <p:spPr>
            <a:xfrm>
              <a:off x="2372070" y="2397016"/>
              <a:ext cx="49591" cy="46236"/>
            </a:xfrm>
            <a:custGeom>
              <a:rect b="b" l="l" r="r" t="t"/>
              <a:pathLst>
                <a:path extrusionOk="0" h="441" w="473">
                  <a:moveTo>
                    <a:pt x="272" y="1"/>
                  </a:moveTo>
                  <a:cubicBezTo>
                    <a:pt x="136" y="1"/>
                    <a:pt x="32" y="73"/>
                    <a:pt x="32" y="201"/>
                  </a:cubicBezTo>
                  <a:cubicBezTo>
                    <a:pt x="0" y="305"/>
                    <a:pt x="104" y="401"/>
                    <a:pt x="200" y="441"/>
                  </a:cubicBezTo>
                  <a:cubicBezTo>
                    <a:pt x="337" y="441"/>
                    <a:pt x="433" y="369"/>
                    <a:pt x="433" y="273"/>
                  </a:cubicBezTo>
                  <a:cubicBezTo>
                    <a:pt x="473" y="137"/>
                    <a:pt x="369" y="41"/>
                    <a:pt x="2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7aa0a3fdb9_0_1484"/>
            <p:cNvSpPr/>
            <p:nvPr/>
          </p:nvSpPr>
          <p:spPr>
            <a:xfrm>
              <a:off x="2165745" y="2362314"/>
              <a:ext cx="70559" cy="45711"/>
            </a:xfrm>
            <a:custGeom>
              <a:rect b="b" l="l" r="r" t="t"/>
              <a:pathLst>
                <a:path extrusionOk="0" h="436" w="673">
                  <a:moveTo>
                    <a:pt x="168" y="100"/>
                  </a:moveTo>
                  <a:lnTo>
                    <a:pt x="168" y="100"/>
                  </a:lnTo>
                  <a:cubicBezTo>
                    <a:pt x="240" y="132"/>
                    <a:pt x="440" y="236"/>
                    <a:pt x="536" y="268"/>
                  </a:cubicBezTo>
                  <a:cubicBezTo>
                    <a:pt x="472" y="300"/>
                    <a:pt x="368" y="332"/>
                    <a:pt x="240" y="332"/>
                  </a:cubicBezTo>
                  <a:cubicBezTo>
                    <a:pt x="200" y="236"/>
                    <a:pt x="168" y="172"/>
                    <a:pt x="168" y="100"/>
                  </a:cubicBezTo>
                  <a:close/>
                  <a:moveTo>
                    <a:pt x="130" y="0"/>
                  </a:moveTo>
                  <a:cubicBezTo>
                    <a:pt x="120" y="0"/>
                    <a:pt x="111" y="1"/>
                    <a:pt x="104" y="4"/>
                  </a:cubicBezTo>
                  <a:cubicBezTo>
                    <a:pt x="72" y="4"/>
                    <a:pt x="72" y="4"/>
                    <a:pt x="40" y="36"/>
                  </a:cubicBezTo>
                  <a:cubicBezTo>
                    <a:pt x="0" y="100"/>
                    <a:pt x="72" y="236"/>
                    <a:pt x="168" y="436"/>
                  </a:cubicBezTo>
                  <a:lnTo>
                    <a:pt x="200" y="436"/>
                  </a:lnTo>
                  <a:cubicBezTo>
                    <a:pt x="368" y="436"/>
                    <a:pt x="640" y="436"/>
                    <a:pt x="672" y="300"/>
                  </a:cubicBezTo>
                  <a:lnTo>
                    <a:pt x="672" y="236"/>
                  </a:lnTo>
                  <a:cubicBezTo>
                    <a:pt x="606" y="176"/>
                    <a:pt x="257" y="0"/>
                    <a:pt x="13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7aa0a3fdb9_0_1484"/>
            <p:cNvSpPr/>
            <p:nvPr/>
          </p:nvSpPr>
          <p:spPr>
            <a:xfrm>
              <a:off x="3725024" y="3200610"/>
              <a:ext cx="726978" cy="435725"/>
            </a:xfrm>
            <a:custGeom>
              <a:rect b="b" l="l" r="r" t="t"/>
              <a:pathLst>
                <a:path extrusionOk="0" h="4156" w="6934">
                  <a:moveTo>
                    <a:pt x="6270" y="1"/>
                  </a:moveTo>
                  <a:cubicBezTo>
                    <a:pt x="5418" y="1"/>
                    <a:pt x="5198" y="1689"/>
                    <a:pt x="3432" y="2136"/>
                  </a:cubicBezTo>
                  <a:cubicBezTo>
                    <a:pt x="2759" y="2301"/>
                    <a:pt x="2109" y="2352"/>
                    <a:pt x="1559" y="2352"/>
                  </a:cubicBezTo>
                  <a:cubicBezTo>
                    <a:pt x="639" y="2352"/>
                    <a:pt x="0" y="2208"/>
                    <a:pt x="0" y="2208"/>
                  </a:cubicBezTo>
                  <a:lnTo>
                    <a:pt x="0" y="2208"/>
                  </a:lnTo>
                  <a:lnTo>
                    <a:pt x="328" y="3736"/>
                  </a:lnTo>
                  <a:cubicBezTo>
                    <a:pt x="1180" y="4030"/>
                    <a:pt x="1926" y="4155"/>
                    <a:pt x="2578" y="4155"/>
                  </a:cubicBezTo>
                  <a:cubicBezTo>
                    <a:pt x="6294" y="4155"/>
                    <a:pt x="6933" y="90"/>
                    <a:pt x="6368" y="8"/>
                  </a:cubicBezTo>
                  <a:cubicBezTo>
                    <a:pt x="6335" y="3"/>
                    <a:pt x="6302" y="1"/>
                    <a:pt x="62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37aa0a3fdb9_0_1484"/>
            <p:cNvSpPr/>
            <p:nvPr/>
          </p:nvSpPr>
          <p:spPr>
            <a:xfrm>
              <a:off x="4081479" y="3200610"/>
              <a:ext cx="363279" cy="412765"/>
            </a:xfrm>
            <a:custGeom>
              <a:rect b="b" l="l" r="r" t="t"/>
              <a:pathLst>
                <a:path extrusionOk="0" h="3937" w="3465">
                  <a:moveTo>
                    <a:pt x="2870" y="1"/>
                  </a:moveTo>
                  <a:cubicBezTo>
                    <a:pt x="2018" y="1"/>
                    <a:pt x="1798" y="1689"/>
                    <a:pt x="32" y="2136"/>
                  </a:cubicBezTo>
                  <a:cubicBezTo>
                    <a:pt x="32" y="2136"/>
                    <a:pt x="0" y="2472"/>
                    <a:pt x="168" y="2808"/>
                  </a:cubicBezTo>
                  <a:cubicBezTo>
                    <a:pt x="328" y="3136"/>
                    <a:pt x="64" y="3176"/>
                    <a:pt x="168" y="3504"/>
                  </a:cubicBezTo>
                  <a:cubicBezTo>
                    <a:pt x="232" y="3840"/>
                    <a:pt x="568" y="3936"/>
                    <a:pt x="568" y="3936"/>
                  </a:cubicBezTo>
                  <a:cubicBezTo>
                    <a:pt x="3032" y="3104"/>
                    <a:pt x="3464" y="72"/>
                    <a:pt x="2968" y="8"/>
                  </a:cubicBezTo>
                  <a:cubicBezTo>
                    <a:pt x="2935" y="3"/>
                    <a:pt x="2902" y="1"/>
                    <a:pt x="287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37aa0a3fdb9_0_1484"/>
            <p:cNvSpPr/>
            <p:nvPr/>
          </p:nvSpPr>
          <p:spPr>
            <a:xfrm>
              <a:off x="3357562" y="3543645"/>
              <a:ext cx="178861" cy="426185"/>
            </a:xfrm>
            <a:custGeom>
              <a:rect b="b" l="l" r="r" t="t"/>
              <a:pathLst>
                <a:path extrusionOk="0" h="4065" w="1706">
                  <a:moveTo>
                    <a:pt x="73" y="0"/>
                  </a:moveTo>
                  <a:cubicBezTo>
                    <a:pt x="33" y="0"/>
                    <a:pt x="1" y="32"/>
                    <a:pt x="1" y="64"/>
                  </a:cubicBezTo>
                  <a:cubicBezTo>
                    <a:pt x="1" y="104"/>
                    <a:pt x="105" y="2104"/>
                    <a:pt x="1601" y="4032"/>
                  </a:cubicBezTo>
                  <a:lnTo>
                    <a:pt x="1633" y="4064"/>
                  </a:lnTo>
                  <a:cubicBezTo>
                    <a:pt x="1673" y="4064"/>
                    <a:pt x="1673" y="4064"/>
                    <a:pt x="1673" y="4032"/>
                  </a:cubicBezTo>
                  <a:cubicBezTo>
                    <a:pt x="1705" y="4032"/>
                    <a:pt x="1705" y="4000"/>
                    <a:pt x="1705" y="3968"/>
                  </a:cubicBezTo>
                  <a:cubicBezTo>
                    <a:pt x="201" y="2064"/>
                    <a:pt x="137" y="104"/>
                    <a:pt x="137" y="64"/>
                  </a:cubicBezTo>
                  <a:cubicBezTo>
                    <a:pt x="137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37aa0a3fdb9_0_1484"/>
            <p:cNvSpPr/>
            <p:nvPr/>
          </p:nvSpPr>
          <p:spPr>
            <a:xfrm>
              <a:off x="3791283" y="3550355"/>
              <a:ext cx="27783" cy="175402"/>
            </a:xfrm>
            <a:custGeom>
              <a:rect b="b" l="l" r="r" t="t"/>
              <a:pathLst>
                <a:path extrusionOk="0" h="1673" w="265">
                  <a:moveTo>
                    <a:pt x="64" y="0"/>
                  </a:moveTo>
                  <a:cubicBezTo>
                    <a:pt x="32" y="40"/>
                    <a:pt x="0" y="72"/>
                    <a:pt x="0" y="104"/>
                  </a:cubicBezTo>
                  <a:cubicBezTo>
                    <a:pt x="0" y="104"/>
                    <a:pt x="136" y="600"/>
                    <a:pt x="0" y="1600"/>
                  </a:cubicBezTo>
                  <a:cubicBezTo>
                    <a:pt x="0" y="1640"/>
                    <a:pt x="32" y="1640"/>
                    <a:pt x="64" y="1672"/>
                  </a:cubicBezTo>
                  <a:cubicBezTo>
                    <a:pt x="96" y="1672"/>
                    <a:pt x="136" y="1640"/>
                    <a:pt x="136" y="1600"/>
                  </a:cubicBezTo>
                  <a:cubicBezTo>
                    <a:pt x="264" y="600"/>
                    <a:pt x="136" y="72"/>
                    <a:pt x="136" y="72"/>
                  </a:cubicBezTo>
                  <a:cubicBezTo>
                    <a:pt x="136" y="40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7aa0a3fdb9_0_1484"/>
            <p:cNvSpPr/>
            <p:nvPr/>
          </p:nvSpPr>
          <p:spPr>
            <a:xfrm>
              <a:off x="2875300" y="2827277"/>
              <a:ext cx="779399" cy="505551"/>
            </a:xfrm>
            <a:custGeom>
              <a:rect b="b" l="l" r="r" t="t"/>
              <a:pathLst>
                <a:path extrusionOk="0" h="4822" w="7434">
                  <a:moveTo>
                    <a:pt x="337" y="1"/>
                  </a:moveTo>
                  <a:cubicBezTo>
                    <a:pt x="305" y="369"/>
                    <a:pt x="1" y="465"/>
                    <a:pt x="33" y="833"/>
                  </a:cubicBezTo>
                  <a:cubicBezTo>
                    <a:pt x="105" y="1201"/>
                    <a:pt x="273" y="1569"/>
                    <a:pt x="601" y="1769"/>
                  </a:cubicBezTo>
                  <a:cubicBezTo>
                    <a:pt x="801" y="1897"/>
                    <a:pt x="1073" y="1937"/>
                    <a:pt x="1305" y="2033"/>
                  </a:cubicBezTo>
                  <a:cubicBezTo>
                    <a:pt x="1569" y="2137"/>
                    <a:pt x="1833" y="2337"/>
                    <a:pt x="2033" y="2537"/>
                  </a:cubicBezTo>
                  <a:cubicBezTo>
                    <a:pt x="2337" y="2897"/>
                    <a:pt x="2569" y="3401"/>
                    <a:pt x="3001" y="3569"/>
                  </a:cubicBezTo>
                  <a:cubicBezTo>
                    <a:pt x="3305" y="3697"/>
                    <a:pt x="3673" y="3633"/>
                    <a:pt x="4001" y="3769"/>
                  </a:cubicBezTo>
                  <a:cubicBezTo>
                    <a:pt x="4233" y="3897"/>
                    <a:pt x="4433" y="4137"/>
                    <a:pt x="4633" y="4337"/>
                  </a:cubicBezTo>
                  <a:cubicBezTo>
                    <a:pt x="4873" y="4569"/>
                    <a:pt x="5201" y="4769"/>
                    <a:pt x="5537" y="4801"/>
                  </a:cubicBezTo>
                  <a:cubicBezTo>
                    <a:pt x="5612" y="4815"/>
                    <a:pt x="5687" y="4822"/>
                    <a:pt x="5761" y="4822"/>
                  </a:cubicBezTo>
                  <a:cubicBezTo>
                    <a:pt x="6019" y="4822"/>
                    <a:pt x="6269" y="4746"/>
                    <a:pt x="6505" y="4665"/>
                  </a:cubicBezTo>
                  <a:cubicBezTo>
                    <a:pt x="6801" y="4569"/>
                    <a:pt x="7105" y="4465"/>
                    <a:pt x="7433" y="4369"/>
                  </a:cubicBezTo>
                  <a:cubicBezTo>
                    <a:pt x="7433" y="4369"/>
                    <a:pt x="5737" y="2865"/>
                    <a:pt x="4233" y="2065"/>
                  </a:cubicBezTo>
                  <a:cubicBezTo>
                    <a:pt x="2737" y="1265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7aa0a3fdb9_0_1484"/>
            <p:cNvSpPr/>
            <p:nvPr/>
          </p:nvSpPr>
          <p:spPr>
            <a:xfrm>
              <a:off x="2302456" y="2761019"/>
              <a:ext cx="108302" cy="350908"/>
            </a:xfrm>
            <a:custGeom>
              <a:rect b="b" l="l" r="r" t="t"/>
              <a:pathLst>
                <a:path extrusionOk="0" h="3347" w="1033">
                  <a:moveTo>
                    <a:pt x="0" y="1"/>
                  </a:moveTo>
                  <a:lnTo>
                    <a:pt x="400" y="3329"/>
                  </a:lnTo>
                  <a:cubicBezTo>
                    <a:pt x="433" y="3341"/>
                    <a:pt x="466" y="3346"/>
                    <a:pt x="499" y="3346"/>
                  </a:cubicBezTo>
                  <a:cubicBezTo>
                    <a:pt x="672" y="3346"/>
                    <a:pt x="849" y="3201"/>
                    <a:pt x="936" y="3033"/>
                  </a:cubicBezTo>
                  <a:cubicBezTo>
                    <a:pt x="1033" y="2833"/>
                    <a:pt x="1001" y="2601"/>
                    <a:pt x="968" y="2369"/>
                  </a:cubicBezTo>
                  <a:cubicBezTo>
                    <a:pt x="968" y="2169"/>
                    <a:pt x="896" y="1929"/>
                    <a:pt x="896" y="1729"/>
                  </a:cubicBezTo>
                  <a:cubicBezTo>
                    <a:pt x="936" y="1465"/>
                    <a:pt x="1033" y="1201"/>
                    <a:pt x="968" y="929"/>
                  </a:cubicBezTo>
                  <a:cubicBezTo>
                    <a:pt x="864" y="697"/>
                    <a:pt x="664" y="529"/>
                    <a:pt x="464" y="369"/>
                  </a:cubicBezTo>
                  <a:cubicBezTo>
                    <a:pt x="200" y="201"/>
                    <a:pt x="264" y="169"/>
                    <a:pt x="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37aa0a3fdb9_0_1484"/>
            <p:cNvSpPr/>
            <p:nvPr/>
          </p:nvSpPr>
          <p:spPr>
            <a:xfrm>
              <a:off x="2330134" y="3319708"/>
              <a:ext cx="332246" cy="21073"/>
            </a:xfrm>
            <a:custGeom>
              <a:rect b="b" l="l" r="r" t="t"/>
              <a:pathLst>
                <a:path extrusionOk="0" h="201" w="3169">
                  <a:moveTo>
                    <a:pt x="3105" y="0"/>
                  </a:moveTo>
                  <a:cubicBezTo>
                    <a:pt x="3081" y="0"/>
                    <a:pt x="1799" y="74"/>
                    <a:pt x="863" y="74"/>
                  </a:cubicBezTo>
                  <a:cubicBezTo>
                    <a:pt x="533" y="74"/>
                    <a:pt x="246" y="65"/>
                    <a:pt x="72" y="40"/>
                  </a:cubicBezTo>
                  <a:cubicBezTo>
                    <a:pt x="32" y="40"/>
                    <a:pt x="0" y="72"/>
                    <a:pt x="0" y="104"/>
                  </a:cubicBezTo>
                  <a:cubicBezTo>
                    <a:pt x="0" y="136"/>
                    <a:pt x="0" y="168"/>
                    <a:pt x="32" y="168"/>
                  </a:cubicBezTo>
                  <a:cubicBezTo>
                    <a:pt x="272" y="200"/>
                    <a:pt x="600" y="200"/>
                    <a:pt x="969" y="200"/>
                  </a:cubicBezTo>
                  <a:cubicBezTo>
                    <a:pt x="1905" y="200"/>
                    <a:pt x="3033" y="136"/>
                    <a:pt x="3105" y="136"/>
                  </a:cubicBezTo>
                  <a:cubicBezTo>
                    <a:pt x="3137" y="136"/>
                    <a:pt x="3169" y="104"/>
                    <a:pt x="3137" y="72"/>
                  </a:cubicBezTo>
                  <a:cubicBezTo>
                    <a:pt x="3137" y="40"/>
                    <a:pt x="3137" y="0"/>
                    <a:pt x="31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37aa0a3fdb9_0_1484"/>
            <p:cNvSpPr/>
            <p:nvPr/>
          </p:nvSpPr>
          <p:spPr>
            <a:xfrm>
              <a:off x="1931743" y="3219062"/>
              <a:ext cx="38687" cy="13525"/>
            </a:xfrm>
            <a:custGeom>
              <a:rect b="b" l="l" r="r" t="t"/>
              <a:pathLst>
                <a:path extrusionOk="0" h="129" w="369">
                  <a:moveTo>
                    <a:pt x="304" y="0"/>
                  </a:moveTo>
                  <a:cubicBezTo>
                    <a:pt x="304" y="0"/>
                    <a:pt x="168" y="0"/>
                    <a:pt x="72" y="32"/>
                  </a:cubicBezTo>
                  <a:cubicBezTo>
                    <a:pt x="32" y="32"/>
                    <a:pt x="0" y="64"/>
                    <a:pt x="32" y="96"/>
                  </a:cubicBezTo>
                  <a:cubicBezTo>
                    <a:pt x="32" y="128"/>
                    <a:pt x="72" y="128"/>
                    <a:pt x="72" y="128"/>
                  </a:cubicBezTo>
                  <a:lnTo>
                    <a:pt x="104" y="128"/>
                  </a:lnTo>
                  <a:cubicBezTo>
                    <a:pt x="136" y="117"/>
                    <a:pt x="169" y="114"/>
                    <a:pt x="199" y="114"/>
                  </a:cubicBezTo>
                  <a:cubicBezTo>
                    <a:pt x="258" y="114"/>
                    <a:pt x="304" y="128"/>
                    <a:pt x="304" y="128"/>
                  </a:cubicBezTo>
                  <a:cubicBezTo>
                    <a:pt x="336" y="128"/>
                    <a:pt x="368" y="96"/>
                    <a:pt x="368" y="64"/>
                  </a:cubicBezTo>
                  <a:cubicBezTo>
                    <a:pt x="368" y="32"/>
                    <a:pt x="336" y="0"/>
                    <a:pt x="3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7aa0a3fdb9_0_1484"/>
            <p:cNvSpPr/>
            <p:nvPr/>
          </p:nvSpPr>
          <p:spPr>
            <a:xfrm>
              <a:off x="1939292" y="3240030"/>
              <a:ext cx="34493" cy="16880"/>
            </a:xfrm>
            <a:custGeom>
              <a:rect b="b" l="l" r="r" t="t"/>
              <a:pathLst>
                <a:path extrusionOk="0" h="161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96"/>
                    <a:pt x="0" y="96"/>
                  </a:cubicBezTo>
                  <a:cubicBezTo>
                    <a:pt x="0" y="128"/>
                    <a:pt x="32" y="160"/>
                    <a:pt x="64" y="160"/>
                  </a:cubicBezTo>
                  <a:lnTo>
                    <a:pt x="64" y="128"/>
                  </a:lnTo>
                  <a:lnTo>
                    <a:pt x="264" y="128"/>
                  </a:lnTo>
                  <a:cubicBezTo>
                    <a:pt x="296" y="128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37aa0a3fdb9_0_1484"/>
            <p:cNvSpPr/>
            <p:nvPr/>
          </p:nvSpPr>
          <p:spPr>
            <a:xfrm>
              <a:off x="3525410" y="4277522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72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0" y="201"/>
                    <a:pt x="72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65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7aa0a3fdb9_0_1484"/>
            <p:cNvSpPr/>
            <p:nvPr/>
          </p:nvSpPr>
          <p:spPr>
            <a:xfrm>
              <a:off x="3546378" y="4270812"/>
              <a:ext cx="21073" cy="34493"/>
            </a:xfrm>
            <a:custGeom>
              <a:rect b="b" l="l" r="r" t="t"/>
              <a:pathLst>
                <a:path extrusionOk="0" h="329" w="201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cubicBezTo>
                    <a:pt x="0" y="65"/>
                    <a:pt x="0" y="201"/>
                    <a:pt x="72" y="297"/>
                  </a:cubicBezTo>
                  <a:cubicBezTo>
                    <a:pt x="72" y="297"/>
                    <a:pt x="104" y="329"/>
                    <a:pt x="136" y="329"/>
                  </a:cubicBezTo>
                  <a:lnTo>
                    <a:pt x="168" y="297"/>
                  </a:lnTo>
                  <a:cubicBezTo>
                    <a:pt x="168" y="297"/>
                    <a:pt x="200" y="265"/>
                    <a:pt x="168" y="233"/>
                  </a:cubicBezTo>
                  <a:cubicBezTo>
                    <a:pt x="136" y="169"/>
                    <a:pt x="104" y="65"/>
                    <a:pt x="104" y="65"/>
                  </a:cubicBezTo>
                  <a:cubicBezTo>
                    <a:pt x="104" y="33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37aa0a3fdb9_0_1484"/>
            <p:cNvSpPr/>
            <p:nvPr/>
          </p:nvSpPr>
          <p:spPr>
            <a:xfrm>
              <a:off x="3752702" y="432616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41"/>
                    <a:pt x="0" y="73"/>
                  </a:cubicBezTo>
                  <a:cubicBezTo>
                    <a:pt x="0" y="73"/>
                    <a:pt x="32" y="201"/>
                    <a:pt x="104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73"/>
                    <a:pt x="200" y="241"/>
                  </a:cubicBezTo>
                  <a:cubicBezTo>
                    <a:pt x="136" y="169"/>
                    <a:pt x="136" y="73"/>
                    <a:pt x="136" y="73"/>
                  </a:cubicBezTo>
                  <a:cubicBezTo>
                    <a:pt x="136" y="4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37aa0a3fdb9_0_1484"/>
            <p:cNvSpPr/>
            <p:nvPr/>
          </p:nvSpPr>
          <p:spPr>
            <a:xfrm>
              <a:off x="3773670" y="431945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32" y="201"/>
                    <a:pt x="64" y="305"/>
                  </a:cubicBezTo>
                  <a:cubicBezTo>
                    <a:pt x="104" y="305"/>
                    <a:pt x="104" y="337"/>
                    <a:pt x="136" y="337"/>
                  </a:cubicBezTo>
                  <a:cubicBezTo>
                    <a:pt x="136" y="337"/>
                    <a:pt x="168" y="337"/>
                    <a:pt x="168" y="305"/>
                  </a:cubicBez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33"/>
                  </a:cubicBezTo>
                  <a:cubicBezTo>
                    <a:pt x="136" y="33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7aa0a3fdb9_0_1484"/>
            <p:cNvSpPr/>
            <p:nvPr/>
          </p:nvSpPr>
          <p:spPr>
            <a:xfrm>
              <a:off x="2476909" y="2432766"/>
              <a:ext cx="276050" cy="428491"/>
            </a:xfrm>
            <a:custGeom>
              <a:rect b="b" l="l" r="r" t="t"/>
              <a:pathLst>
                <a:path extrusionOk="0" h="4087" w="2633">
                  <a:moveTo>
                    <a:pt x="1512" y="1"/>
                  </a:moveTo>
                  <a:cubicBezTo>
                    <a:pt x="1468" y="1"/>
                    <a:pt x="1430" y="9"/>
                    <a:pt x="1401" y="28"/>
                  </a:cubicBezTo>
                  <a:cubicBezTo>
                    <a:pt x="737" y="428"/>
                    <a:pt x="169" y="1564"/>
                    <a:pt x="233" y="2260"/>
                  </a:cubicBezTo>
                  <a:cubicBezTo>
                    <a:pt x="305" y="2996"/>
                    <a:pt x="1" y="3860"/>
                    <a:pt x="673" y="4028"/>
                  </a:cubicBezTo>
                  <a:cubicBezTo>
                    <a:pt x="828" y="4068"/>
                    <a:pt x="972" y="4087"/>
                    <a:pt x="1105" y="4087"/>
                  </a:cubicBezTo>
                  <a:cubicBezTo>
                    <a:pt x="2082" y="4087"/>
                    <a:pt x="2468" y="3080"/>
                    <a:pt x="2433" y="2228"/>
                  </a:cubicBezTo>
                  <a:cubicBezTo>
                    <a:pt x="2401" y="1260"/>
                    <a:pt x="2633" y="900"/>
                    <a:pt x="2369" y="460"/>
                  </a:cubicBezTo>
                  <a:cubicBezTo>
                    <a:pt x="2252" y="289"/>
                    <a:pt x="1774" y="1"/>
                    <a:pt x="1512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7aa0a3fdb9_0_1484"/>
            <p:cNvSpPr/>
            <p:nvPr/>
          </p:nvSpPr>
          <p:spPr>
            <a:xfrm>
              <a:off x="3012010" y="3267079"/>
              <a:ext cx="269340" cy="178547"/>
            </a:xfrm>
            <a:custGeom>
              <a:rect b="b" l="l" r="r" t="t"/>
              <a:pathLst>
                <a:path extrusionOk="0" h="1703" w="2569">
                  <a:moveTo>
                    <a:pt x="1391" y="0"/>
                  </a:moveTo>
                  <a:cubicBezTo>
                    <a:pt x="1338" y="0"/>
                    <a:pt x="1286" y="2"/>
                    <a:pt x="1233" y="6"/>
                  </a:cubicBezTo>
                  <a:lnTo>
                    <a:pt x="801" y="142"/>
                  </a:lnTo>
                  <a:cubicBezTo>
                    <a:pt x="601" y="142"/>
                    <a:pt x="401" y="206"/>
                    <a:pt x="265" y="342"/>
                  </a:cubicBezTo>
                  <a:cubicBezTo>
                    <a:pt x="97" y="438"/>
                    <a:pt x="1" y="638"/>
                    <a:pt x="33" y="838"/>
                  </a:cubicBezTo>
                  <a:cubicBezTo>
                    <a:pt x="97" y="1070"/>
                    <a:pt x="297" y="1238"/>
                    <a:pt x="497" y="1342"/>
                  </a:cubicBezTo>
                  <a:cubicBezTo>
                    <a:pt x="769" y="1502"/>
                    <a:pt x="1033" y="1606"/>
                    <a:pt x="1297" y="1670"/>
                  </a:cubicBezTo>
                  <a:cubicBezTo>
                    <a:pt x="1369" y="1670"/>
                    <a:pt x="1433" y="1702"/>
                    <a:pt x="1497" y="1702"/>
                  </a:cubicBezTo>
                  <a:cubicBezTo>
                    <a:pt x="1633" y="1702"/>
                    <a:pt x="1769" y="1638"/>
                    <a:pt x="1897" y="1574"/>
                  </a:cubicBezTo>
                  <a:cubicBezTo>
                    <a:pt x="2201" y="1374"/>
                    <a:pt x="2433" y="1070"/>
                    <a:pt x="2529" y="742"/>
                  </a:cubicBezTo>
                  <a:cubicBezTo>
                    <a:pt x="2569" y="638"/>
                    <a:pt x="2569" y="574"/>
                    <a:pt x="2529" y="470"/>
                  </a:cubicBezTo>
                  <a:cubicBezTo>
                    <a:pt x="2529" y="406"/>
                    <a:pt x="2465" y="374"/>
                    <a:pt x="2401" y="342"/>
                  </a:cubicBezTo>
                  <a:cubicBezTo>
                    <a:pt x="2134" y="103"/>
                    <a:pt x="1769" y="0"/>
                    <a:pt x="139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7aa0a3fdb9_0_1484"/>
            <p:cNvSpPr/>
            <p:nvPr/>
          </p:nvSpPr>
          <p:spPr>
            <a:xfrm>
              <a:off x="1994647" y="2449855"/>
              <a:ext cx="338956" cy="416120"/>
            </a:xfrm>
            <a:custGeom>
              <a:rect b="b" l="l" r="r" t="t"/>
              <a:pathLst>
                <a:path extrusionOk="0" h="3969" w="3233">
                  <a:moveTo>
                    <a:pt x="1632" y="1"/>
                  </a:moveTo>
                  <a:cubicBezTo>
                    <a:pt x="736" y="1"/>
                    <a:pt x="0" y="897"/>
                    <a:pt x="0" y="2001"/>
                  </a:cubicBezTo>
                  <a:cubicBezTo>
                    <a:pt x="0" y="3097"/>
                    <a:pt x="736" y="3969"/>
                    <a:pt x="1632" y="3969"/>
                  </a:cubicBezTo>
                  <a:cubicBezTo>
                    <a:pt x="2504" y="3969"/>
                    <a:pt x="3232" y="3097"/>
                    <a:pt x="3232" y="2001"/>
                  </a:cubicBezTo>
                  <a:cubicBezTo>
                    <a:pt x="3232" y="897"/>
                    <a:pt x="2504" y="1"/>
                    <a:pt x="1632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7aa0a3fdb9_0_1484"/>
            <p:cNvSpPr/>
            <p:nvPr/>
          </p:nvSpPr>
          <p:spPr>
            <a:xfrm>
              <a:off x="2018970" y="2485081"/>
              <a:ext cx="290309" cy="349021"/>
            </a:xfrm>
            <a:custGeom>
              <a:rect b="b" l="l" r="r" t="t"/>
              <a:pathLst>
                <a:path extrusionOk="0" h="3329" w="2769">
                  <a:moveTo>
                    <a:pt x="1400" y="129"/>
                  </a:moveTo>
                  <a:cubicBezTo>
                    <a:pt x="2072" y="129"/>
                    <a:pt x="2640" y="801"/>
                    <a:pt x="2640" y="1665"/>
                  </a:cubicBezTo>
                  <a:cubicBezTo>
                    <a:pt x="2640" y="2497"/>
                    <a:pt x="2072" y="3201"/>
                    <a:pt x="1400" y="3201"/>
                  </a:cubicBezTo>
                  <a:cubicBezTo>
                    <a:pt x="704" y="3201"/>
                    <a:pt x="136" y="2497"/>
                    <a:pt x="136" y="1665"/>
                  </a:cubicBezTo>
                  <a:cubicBezTo>
                    <a:pt x="136" y="801"/>
                    <a:pt x="704" y="129"/>
                    <a:pt x="1400" y="129"/>
                  </a:cubicBezTo>
                  <a:close/>
                  <a:moveTo>
                    <a:pt x="1400" y="1"/>
                  </a:moveTo>
                  <a:cubicBezTo>
                    <a:pt x="640" y="1"/>
                    <a:pt x="0" y="729"/>
                    <a:pt x="0" y="1665"/>
                  </a:cubicBezTo>
                  <a:cubicBezTo>
                    <a:pt x="0" y="2561"/>
                    <a:pt x="640" y="3329"/>
                    <a:pt x="1400" y="3329"/>
                  </a:cubicBezTo>
                  <a:cubicBezTo>
                    <a:pt x="2136" y="3329"/>
                    <a:pt x="2768" y="2561"/>
                    <a:pt x="2768" y="1665"/>
                  </a:cubicBezTo>
                  <a:cubicBezTo>
                    <a:pt x="2768" y="729"/>
                    <a:pt x="2136" y="1"/>
                    <a:pt x="1400" y="1"/>
                  </a:cubicBezTo>
                  <a:close/>
                </a:path>
              </a:pathLst>
            </a:custGeom>
            <a:solidFill>
              <a:srgbClr val="CC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7aa0a3fdb9_0_1484"/>
            <p:cNvSpPr/>
            <p:nvPr/>
          </p:nvSpPr>
          <p:spPr>
            <a:xfrm>
              <a:off x="2128003" y="2407919"/>
              <a:ext cx="184628" cy="88382"/>
            </a:xfrm>
            <a:custGeom>
              <a:rect b="b" l="l" r="r" t="t"/>
              <a:pathLst>
                <a:path extrusionOk="0" h="843" w="1761">
                  <a:moveTo>
                    <a:pt x="64" y="1"/>
                  </a:moveTo>
                  <a:lnTo>
                    <a:pt x="64" y="1"/>
                  </a:lnTo>
                  <a:cubicBezTo>
                    <a:pt x="64" y="1"/>
                    <a:pt x="0" y="737"/>
                    <a:pt x="232" y="833"/>
                  </a:cubicBezTo>
                  <a:cubicBezTo>
                    <a:pt x="257" y="840"/>
                    <a:pt x="295" y="843"/>
                    <a:pt x="342" y="843"/>
                  </a:cubicBezTo>
                  <a:cubicBezTo>
                    <a:pt x="729" y="843"/>
                    <a:pt x="1760" y="633"/>
                    <a:pt x="1760" y="6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7aa0a3fdb9_0_1484"/>
            <p:cNvSpPr/>
            <p:nvPr/>
          </p:nvSpPr>
          <p:spPr>
            <a:xfrm>
              <a:off x="2186713" y="2471662"/>
              <a:ext cx="119206" cy="30299"/>
            </a:xfrm>
            <a:custGeom>
              <a:rect b="b" l="l" r="r" t="t"/>
              <a:pathLst>
                <a:path extrusionOk="0" h="289" w="1137">
                  <a:moveTo>
                    <a:pt x="1084" y="1"/>
                  </a:moveTo>
                  <a:cubicBezTo>
                    <a:pt x="1072" y="1"/>
                    <a:pt x="1056" y="9"/>
                    <a:pt x="1040" y="25"/>
                  </a:cubicBezTo>
                  <a:cubicBezTo>
                    <a:pt x="704" y="161"/>
                    <a:pt x="72" y="161"/>
                    <a:pt x="40" y="161"/>
                  </a:cubicBezTo>
                  <a:cubicBezTo>
                    <a:pt x="0" y="161"/>
                    <a:pt x="0" y="193"/>
                    <a:pt x="0" y="225"/>
                  </a:cubicBezTo>
                  <a:cubicBezTo>
                    <a:pt x="0" y="257"/>
                    <a:pt x="0" y="289"/>
                    <a:pt x="40" y="289"/>
                  </a:cubicBezTo>
                  <a:cubicBezTo>
                    <a:pt x="72" y="289"/>
                    <a:pt x="736" y="289"/>
                    <a:pt x="1104" y="129"/>
                  </a:cubicBezTo>
                  <a:cubicBezTo>
                    <a:pt x="1104" y="89"/>
                    <a:pt x="1136" y="57"/>
                    <a:pt x="1104" y="25"/>
                  </a:cubicBezTo>
                  <a:cubicBezTo>
                    <a:pt x="1104" y="9"/>
                    <a:pt x="1096" y="1"/>
                    <a:pt x="108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7aa0a3fdb9_0_1484"/>
            <p:cNvSpPr/>
            <p:nvPr/>
          </p:nvSpPr>
          <p:spPr>
            <a:xfrm>
              <a:off x="974663" y="3927777"/>
              <a:ext cx="195531" cy="193015"/>
            </a:xfrm>
            <a:custGeom>
              <a:rect b="b" l="l" r="r" t="t"/>
              <a:pathLst>
                <a:path extrusionOk="0" h="1841" w="1865">
                  <a:moveTo>
                    <a:pt x="201" y="0"/>
                  </a:moveTo>
                  <a:lnTo>
                    <a:pt x="1" y="1336"/>
                  </a:lnTo>
                  <a:lnTo>
                    <a:pt x="1433" y="1841"/>
                  </a:lnTo>
                  <a:lnTo>
                    <a:pt x="1865" y="50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7aa0a3fdb9_0_1484"/>
            <p:cNvSpPr/>
            <p:nvPr/>
          </p:nvSpPr>
          <p:spPr>
            <a:xfrm>
              <a:off x="981373" y="3931971"/>
              <a:ext cx="101592" cy="163659"/>
            </a:xfrm>
            <a:custGeom>
              <a:rect b="b" l="l" r="r" t="t"/>
              <a:pathLst>
                <a:path extrusionOk="0" h="1561" w="969">
                  <a:moveTo>
                    <a:pt x="337" y="0"/>
                  </a:moveTo>
                  <a:lnTo>
                    <a:pt x="1" y="1328"/>
                  </a:lnTo>
                  <a:lnTo>
                    <a:pt x="537" y="1560"/>
                  </a:lnTo>
                  <a:lnTo>
                    <a:pt x="969" y="23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7aa0a3fdb9_0_1484"/>
            <p:cNvSpPr/>
            <p:nvPr/>
          </p:nvSpPr>
          <p:spPr>
            <a:xfrm>
              <a:off x="676919" y="3854494"/>
              <a:ext cx="353214" cy="523688"/>
            </a:xfrm>
            <a:custGeom>
              <a:rect b="b" l="l" r="r" t="t"/>
              <a:pathLst>
                <a:path extrusionOk="0" h="4995" w="3369">
                  <a:moveTo>
                    <a:pt x="1538" y="0"/>
                  </a:moveTo>
                  <a:cubicBezTo>
                    <a:pt x="1438" y="0"/>
                    <a:pt x="1348" y="32"/>
                    <a:pt x="1305" y="139"/>
                  </a:cubicBezTo>
                  <a:cubicBezTo>
                    <a:pt x="1137" y="571"/>
                    <a:pt x="401" y="2900"/>
                    <a:pt x="105" y="4100"/>
                  </a:cubicBezTo>
                  <a:cubicBezTo>
                    <a:pt x="1" y="4404"/>
                    <a:pt x="41" y="4804"/>
                    <a:pt x="137" y="4868"/>
                  </a:cubicBezTo>
                  <a:cubicBezTo>
                    <a:pt x="263" y="4942"/>
                    <a:pt x="481" y="4995"/>
                    <a:pt x="701" y="4995"/>
                  </a:cubicBezTo>
                  <a:cubicBezTo>
                    <a:pt x="883" y="4995"/>
                    <a:pt x="1066" y="4958"/>
                    <a:pt x="1201" y="4868"/>
                  </a:cubicBezTo>
                  <a:cubicBezTo>
                    <a:pt x="1505" y="4668"/>
                    <a:pt x="969" y="4340"/>
                    <a:pt x="1105" y="4140"/>
                  </a:cubicBezTo>
                  <a:cubicBezTo>
                    <a:pt x="1537" y="3436"/>
                    <a:pt x="2305" y="2099"/>
                    <a:pt x="2305" y="2099"/>
                  </a:cubicBezTo>
                  <a:lnTo>
                    <a:pt x="2905" y="2235"/>
                  </a:lnTo>
                  <a:lnTo>
                    <a:pt x="3369" y="699"/>
                  </a:lnTo>
                  <a:cubicBezTo>
                    <a:pt x="3369" y="699"/>
                    <a:pt x="2001" y="99"/>
                    <a:pt x="1873" y="67"/>
                  </a:cubicBezTo>
                  <a:cubicBezTo>
                    <a:pt x="1797" y="50"/>
                    <a:pt x="1661" y="0"/>
                    <a:pt x="1538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7aa0a3fdb9_0_1484"/>
            <p:cNvSpPr/>
            <p:nvPr/>
          </p:nvSpPr>
          <p:spPr>
            <a:xfrm>
              <a:off x="841307" y="4008818"/>
              <a:ext cx="91528" cy="73390"/>
            </a:xfrm>
            <a:custGeom>
              <a:rect b="b" l="l" r="r" t="t"/>
              <a:pathLst>
                <a:path extrusionOk="0" h="700" w="873">
                  <a:moveTo>
                    <a:pt x="273" y="131"/>
                  </a:moveTo>
                  <a:cubicBezTo>
                    <a:pt x="337" y="163"/>
                    <a:pt x="537" y="395"/>
                    <a:pt x="673" y="563"/>
                  </a:cubicBezTo>
                  <a:cubicBezTo>
                    <a:pt x="505" y="499"/>
                    <a:pt x="233" y="363"/>
                    <a:pt x="169" y="267"/>
                  </a:cubicBezTo>
                  <a:cubicBezTo>
                    <a:pt x="137" y="195"/>
                    <a:pt x="137" y="163"/>
                    <a:pt x="169" y="131"/>
                  </a:cubicBezTo>
                  <a:close/>
                  <a:moveTo>
                    <a:pt x="220" y="0"/>
                  </a:moveTo>
                  <a:cubicBezTo>
                    <a:pt x="165" y="0"/>
                    <a:pt x="127" y="40"/>
                    <a:pt x="105" y="67"/>
                  </a:cubicBezTo>
                  <a:cubicBezTo>
                    <a:pt x="1" y="131"/>
                    <a:pt x="1" y="227"/>
                    <a:pt x="73" y="331"/>
                  </a:cubicBezTo>
                  <a:cubicBezTo>
                    <a:pt x="201" y="531"/>
                    <a:pt x="673" y="699"/>
                    <a:pt x="833" y="699"/>
                  </a:cubicBezTo>
                  <a:cubicBezTo>
                    <a:pt x="833" y="699"/>
                    <a:pt x="873" y="699"/>
                    <a:pt x="873" y="667"/>
                  </a:cubicBezTo>
                  <a:lnTo>
                    <a:pt x="873" y="627"/>
                  </a:lnTo>
                  <a:cubicBezTo>
                    <a:pt x="801" y="499"/>
                    <a:pt x="433" y="67"/>
                    <a:pt x="305" y="27"/>
                  </a:cubicBezTo>
                  <a:cubicBezTo>
                    <a:pt x="273" y="8"/>
                    <a:pt x="245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7aa0a3fdb9_0_1484"/>
            <p:cNvSpPr/>
            <p:nvPr/>
          </p:nvSpPr>
          <p:spPr>
            <a:xfrm>
              <a:off x="831242" y="4057044"/>
              <a:ext cx="104947" cy="42776"/>
            </a:xfrm>
            <a:custGeom>
              <a:rect b="b" l="l" r="r" t="t"/>
              <a:pathLst>
                <a:path extrusionOk="0" h="408" w="1001">
                  <a:moveTo>
                    <a:pt x="201" y="103"/>
                  </a:moveTo>
                  <a:cubicBezTo>
                    <a:pt x="297" y="103"/>
                    <a:pt x="601" y="167"/>
                    <a:pt x="769" y="207"/>
                  </a:cubicBezTo>
                  <a:cubicBezTo>
                    <a:pt x="646" y="254"/>
                    <a:pt x="450" y="284"/>
                    <a:pt x="304" y="284"/>
                  </a:cubicBezTo>
                  <a:cubicBezTo>
                    <a:pt x="250" y="284"/>
                    <a:pt x="203" y="280"/>
                    <a:pt x="169" y="271"/>
                  </a:cubicBezTo>
                  <a:cubicBezTo>
                    <a:pt x="97" y="239"/>
                    <a:pt x="97" y="207"/>
                    <a:pt x="97" y="167"/>
                  </a:cubicBezTo>
                  <a:cubicBezTo>
                    <a:pt x="97" y="167"/>
                    <a:pt x="97" y="135"/>
                    <a:pt x="169" y="103"/>
                  </a:cubicBezTo>
                  <a:close/>
                  <a:moveTo>
                    <a:pt x="235" y="0"/>
                  </a:moveTo>
                  <a:cubicBezTo>
                    <a:pt x="208" y="0"/>
                    <a:pt x="185" y="2"/>
                    <a:pt x="169" y="7"/>
                  </a:cubicBezTo>
                  <a:cubicBezTo>
                    <a:pt x="33" y="39"/>
                    <a:pt x="1" y="103"/>
                    <a:pt x="1" y="167"/>
                  </a:cubicBezTo>
                  <a:cubicBezTo>
                    <a:pt x="1" y="271"/>
                    <a:pt x="33" y="335"/>
                    <a:pt x="129" y="367"/>
                  </a:cubicBezTo>
                  <a:cubicBezTo>
                    <a:pt x="201" y="408"/>
                    <a:pt x="265" y="408"/>
                    <a:pt x="329" y="408"/>
                  </a:cubicBezTo>
                  <a:cubicBezTo>
                    <a:pt x="569" y="408"/>
                    <a:pt x="865" y="303"/>
                    <a:pt x="969" y="239"/>
                  </a:cubicBezTo>
                  <a:cubicBezTo>
                    <a:pt x="1001" y="239"/>
                    <a:pt x="1001" y="239"/>
                    <a:pt x="1001" y="207"/>
                  </a:cubicBezTo>
                  <a:cubicBezTo>
                    <a:pt x="1001" y="167"/>
                    <a:pt x="969" y="167"/>
                    <a:pt x="969" y="135"/>
                  </a:cubicBezTo>
                  <a:cubicBezTo>
                    <a:pt x="850" y="108"/>
                    <a:pt x="426" y="0"/>
                    <a:pt x="2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7aa0a3fdb9_0_1484"/>
            <p:cNvSpPr/>
            <p:nvPr/>
          </p:nvSpPr>
          <p:spPr>
            <a:xfrm>
              <a:off x="681112" y="3851454"/>
              <a:ext cx="174563" cy="513414"/>
            </a:xfrm>
            <a:custGeom>
              <a:rect b="b" l="l" r="r" t="t"/>
              <a:pathLst>
                <a:path extrusionOk="0" h="4897" w="1665">
                  <a:moveTo>
                    <a:pt x="1601" y="0"/>
                  </a:moveTo>
                  <a:cubicBezTo>
                    <a:pt x="1561" y="0"/>
                    <a:pt x="1529" y="0"/>
                    <a:pt x="1529" y="32"/>
                  </a:cubicBezTo>
                  <a:cubicBezTo>
                    <a:pt x="1465" y="200"/>
                    <a:pt x="1" y="4129"/>
                    <a:pt x="161" y="4697"/>
                  </a:cubicBezTo>
                  <a:cubicBezTo>
                    <a:pt x="233" y="4865"/>
                    <a:pt x="561" y="4897"/>
                    <a:pt x="833" y="4897"/>
                  </a:cubicBezTo>
                  <a:lnTo>
                    <a:pt x="1129" y="4897"/>
                  </a:lnTo>
                  <a:cubicBezTo>
                    <a:pt x="1129" y="4897"/>
                    <a:pt x="1161" y="4865"/>
                    <a:pt x="1161" y="4833"/>
                  </a:cubicBezTo>
                  <a:cubicBezTo>
                    <a:pt x="1161" y="4801"/>
                    <a:pt x="1129" y="4769"/>
                    <a:pt x="1097" y="4769"/>
                  </a:cubicBezTo>
                  <a:cubicBezTo>
                    <a:pt x="1006" y="4776"/>
                    <a:pt x="912" y="4780"/>
                    <a:pt x="820" y="4780"/>
                  </a:cubicBezTo>
                  <a:cubicBezTo>
                    <a:pt x="540" y="4780"/>
                    <a:pt x="289" y="4743"/>
                    <a:pt x="265" y="4665"/>
                  </a:cubicBezTo>
                  <a:cubicBezTo>
                    <a:pt x="129" y="4233"/>
                    <a:pt x="1201" y="1200"/>
                    <a:pt x="1633" y="64"/>
                  </a:cubicBezTo>
                  <a:cubicBezTo>
                    <a:pt x="1665" y="64"/>
                    <a:pt x="1633" y="32"/>
                    <a:pt x="160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7aa0a3fdb9_0_1484"/>
            <p:cNvSpPr/>
            <p:nvPr/>
          </p:nvSpPr>
          <p:spPr>
            <a:xfrm>
              <a:off x="816984" y="4165972"/>
              <a:ext cx="35332" cy="48752"/>
            </a:xfrm>
            <a:custGeom>
              <a:rect b="b" l="l" r="r" t="t"/>
              <a:pathLst>
                <a:path extrusionOk="0" h="465" w="337">
                  <a:moveTo>
                    <a:pt x="33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201" y="297"/>
                    <a:pt x="233" y="401"/>
                    <a:pt x="233" y="401"/>
                  </a:cubicBezTo>
                  <a:cubicBezTo>
                    <a:pt x="233" y="433"/>
                    <a:pt x="265" y="465"/>
                    <a:pt x="265" y="465"/>
                  </a:cubicBezTo>
                  <a:lnTo>
                    <a:pt x="305" y="465"/>
                  </a:lnTo>
                  <a:cubicBezTo>
                    <a:pt x="305" y="465"/>
                    <a:pt x="337" y="433"/>
                    <a:pt x="337" y="401"/>
                  </a:cubicBezTo>
                  <a:cubicBezTo>
                    <a:pt x="337" y="369"/>
                    <a:pt x="305" y="233"/>
                    <a:pt x="137" y="33"/>
                  </a:cubicBezTo>
                  <a:cubicBezTo>
                    <a:pt x="10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7aa0a3fdb9_0_1484"/>
            <p:cNvSpPr/>
            <p:nvPr/>
          </p:nvSpPr>
          <p:spPr>
            <a:xfrm>
              <a:off x="837952" y="4134101"/>
              <a:ext cx="31977" cy="49591"/>
            </a:xfrm>
            <a:custGeom>
              <a:rect b="b" l="l" r="r" t="t"/>
              <a:pathLst>
                <a:path extrusionOk="0" h="473" w="305">
                  <a:moveTo>
                    <a:pt x="1" y="1"/>
                  </a:moveTo>
                  <a:lnTo>
                    <a:pt x="1" y="105"/>
                  </a:lnTo>
                  <a:cubicBezTo>
                    <a:pt x="169" y="305"/>
                    <a:pt x="201" y="401"/>
                    <a:pt x="201" y="401"/>
                  </a:cubicBezTo>
                  <a:cubicBezTo>
                    <a:pt x="201" y="433"/>
                    <a:pt x="233" y="473"/>
                    <a:pt x="265" y="473"/>
                  </a:cubicBezTo>
                  <a:cubicBezTo>
                    <a:pt x="305" y="473"/>
                    <a:pt x="305" y="433"/>
                    <a:pt x="305" y="401"/>
                  </a:cubicBezTo>
                  <a:cubicBezTo>
                    <a:pt x="305" y="369"/>
                    <a:pt x="265" y="233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7aa0a3fdb9_0_1484"/>
            <p:cNvSpPr/>
            <p:nvPr/>
          </p:nvSpPr>
          <p:spPr>
            <a:xfrm>
              <a:off x="855565" y="4106423"/>
              <a:ext cx="31138" cy="48752"/>
            </a:xfrm>
            <a:custGeom>
              <a:rect b="b" l="l" r="r" t="t"/>
              <a:pathLst>
                <a:path extrusionOk="0" h="465" w="297">
                  <a:moveTo>
                    <a:pt x="33" y="1"/>
                  </a:moveTo>
                  <a:cubicBezTo>
                    <a:pt x="1" y="33"/>
                    <a:pt x="1" y="65"/>
                    <a:pt x="1" y="97"/>
                  </a:cubicBezTo>
                  <a:cubicBezTo>
                    <a:pt x="169" y="297"/>
                    <a:pt x="201" y="401"/>
                    <a:pt x="201" y="401"/>
                  </a:cubicBezTo>
                  <a:cubicBezTo>
                    <a:pt x="201" y="433"/>
                    <a:pt x="233" y="465"/>
                    <a:pt x="265" y="465"/>
                  </a:cubicBezTo>
                  <a:cubicBezTo>
                    <a:pt x="297" y="465"/>
                    <a:pt x="297" y="433"/>
                    <a:pt x="297" y="401"/>
                  </a:cubicBezTo>
                  <a:cubicBezTo>
                    <a:pt x="297" y="369"/>
                    <a:pt x="297" y="233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7aa0a3fdb9_0_1484"/>
            <p:cNvSpPr/>
            <p:nvPr/>
          </p:nvSpPr>
          <p:spPr>
            <a:xfrm>
              <a:off x="862275" y="3198094"/>
              <a:ext cx="1129154" cy="1169204"/>
            </a:xfrm>
            <a:custGeom>
              <a:rect b="b" l="l" r="r" t="t"/>
              <a:pathLst>
                <a:path extrusionOk="0" h="11152" w="10770">
                  <a:moveTo>
                    <a:pt x="673" y="0"/>
                  </a:moveTo>
                  <a:cubicBezTo>
                    <a:pt x="1" y="3696"/>
                    <a:pt x="5369" y="7696"/>
                    <a:pt x="5369" y="7696"/>
                  </a:cubicBezTo>
                  <a:lnTo>
                    <a:pt x="2537" y="6800"/>
                  </a:lnTo>
                  <a:lnTo>
                    <a:pt x="1905" y="9129"/>
                  </a:lnTo>
                  <a:cubicBezTo>
                    <a:pt x="1905" y="9129"/>
                    <a:pt x="6421" y="11152"/>
                    <a:pt x="8511" y="11152"/>
                  </a:cubicBezTo>
                  <a:cubicBezTo>
                    <a:pt x="8980" y="11152"/>
                    <a:pt x="9327" y="11050"/>
                    <a:pt x="9473" y="10801"/>
                  </a:cubicBezTo>
                  <a:cubicBezTo>
                    <a:pt x="10769" y="8560"/>
                    <a:pt x="5873" y="64"/>
                    <a:pt x="5873" y="64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7aa0a3fdb9_0_1484"/>
            <p:cNvSpPr/>
            <p:nvPr/>
          </p:nvSpPr>
          <p:spPr>
            <a:xfrm>
              <a:off x="900856" y="2189958"/>
              <a:ext cx="821336" cy="1046014"/>
            </a:xfrm>
            <a:custGeom>
              <a:rect b="b" l="l" r="r" t="t"/>
              <a:pathLst>
                <a:path extrusionOk="0" h="9977" w="7834">
                  <a:moveTo>
                    <a:pt x="4426" y="1"/>
                  </a:moveTo>
                  <a:cubicBezTo>
                    <a:pt x="3743" y="1"/>
                    <a:pt x="2949" y="218"/>
                    <a:pt x="2337" y="1448"/>
                  </a:cubicBezTo>
                  <a:cubicBezTo>
                    <a:pt x="769" y="4576"/>
                    <a:pt x="1" y="9976"/>
                    <a:pt x="1" y="9976"/>
                  </a:cubicBezTo>
                  <a:lnTo>
                    <a:pt x="7833" y="9616"/>
                  </a:lnTo>
                  <a:lnTo>
                    <a:pt x="7265" y="8176"/>
                  </a:lnTo>
                  <a:cubicBezTo>
                    <a:pt x="7265" y="8176"/>
                    <a:pt x="7705" y="6248"/>
                    <a:pt x="7265" y="3976"/>
                  </a:cubicBezTo>
                  <a:cubicBezTo>
                    <a:pt x="6937" y="2376"/>
                    <a:pt x="6337" y="112"/>
                    <a:pt x="5105" y="48"/>
                  </a:cubicBezTo>
                  <a:cubicBezTo>
                    <a:pt x="4902" y="29"/>
                    <a:pt x="4671" y="1"/>
                    <a:pt x="4426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7aa0a3fdb9_0_1484"/>
            <p:cNvSpPr/>
            <p:nvPr/>
          </p:nvSpPr>
          <p:spPr>
            <a:xfrm>
              <a:off x="1305956" y="1643220"/>
              <a:ext cx="521067" cy="659984"/>
            </a:xfrm>
            <a:custGeom>
              <a:rect b="b" l="l" r="r" t="t"/>
              <a:pathLst>
                <a:path extrusionOk="0" h="6295" w="4970">
                  <a:moveTo>
                    <a:pt x="2708" y="1"/>
                  </a:moveTo>
                  <a:cubicBezTo>
                    <a:pt x="2379" y="1"/>
                    <a:pt x="2009" y="83"/>
                    <a:pt x="1601" y="294"/>
                  </a:cubicBezTo>
                  <a:cubicBezTo>
                    <a:pt x="1441" y="390"/>
                    <a:pt x="1041" y="863"/>
                    <a:pt x="1041" y="863"/>
                  </a:cubicBezTo>
                  <a:lnTo>
                    <a:pt x="241" y="4159"/>
                  </a:lnTo>
                  <a:lnTo>
                    <a:pt x="1" y="5359"/>
                  </a:lnTo>
                  <a:cubicBezTo>
                    <a:pt x="769" y="5959"/>
                    <a:pt x="2201" y="6295"/>
                    <a:pt x="2201" y="6295"/>
                  </a:cubicBezTo>
                  <a:lnTo>
                    <a:pt x="2441" y="5663"/>
                  </a:lnTo>
                  <a:cubicBezTo>
                    <a:pt x="2577" y="5693"/>
                    <a:pt x="2714" y="5708"/>
                    <a:pt x="2850" y="5708"/>
                  </a:cubicBezTo>
                  <a:cubicBezTo>
                    <a:pt x="3608" y="5708"/>
                    <a:pt x="4323" y="5245"/>
                    <a:pt x="4601" y="4431"/>
                  </a:cubicBezTo>
                  <a:cubicBezTo>
                    <a:pt x="4969" y="3431"/>
                    <a:pt x="4537" y="1063"/>
                    <a:pt x="4537" y="1063"/>
                  </a:cubicBezTo>
                  <a:cubicBezTo>
                    <a:pt x="4537" y="1063"/>
                    <a:pt x="3887" y="1"/>
                    <a:pt x="2708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7aa0a3fdb9_0_1484"/>
            <p:cNvSpPr/>
            <p:nvPr/>
          </p:nvSpPr>
          <p:spPr>
            <a:xfrm>
              <a:off x="1599612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72" y="1"/>
                    <a:pt x="0" y="105"/>
                    <a:pt x="0" y="169"/>
                  </a:cubicBezTo>
                  <a:cubicBezTo>
                    <a:pt x="0" y="273"/>
                    <a:pt x="72" y="369"/>
                    <a:pt x="168" y="369"/>
                  </a:cubicBezTo>
                  <a:cubicBezTo>
                    <a:pt x="272" y="369"/>
                    <a:pt x="368" y="273"/>
                    <a:pt x="336" y="169"/>
                  </a:cubicBezTo>
                  <a:cubicBezTo>
                    <a:pt x="336" y="73"/>
                    <a:pt x="272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7aa0a3fdb9_0_1484"/>
            <p:cNvSpPr/>
            <p:nvPr/>
          </p:nvSpPr>
          <p:spPr>
            <a:xfrm>
              <a:off x="1712000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64" y="1"/>
                    <a:pt x="0" y="105"/>
                    <a:pt x="0" y="201"/>
                  </a:cubicBezTo>
                  <a:cubicBezTo>
                    <a:pt x="0" y="305"/>
                    <a:pt x="64" y="369"/>
                    <a:pt x="168" y="369"/>
                  </a:cubicBezTo>
                  <a:cubicBezTo>
                    <a:pt x="264" y="369"/>
                    <a:pt x="368" y="273"/>
                    <a:pt x="328" y="169"/>
                  </a:cubicBezTo>
                  <a:cubicBezTo>
                    <a:pt x="328" y="105"/>
                    <a:pt x="264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7aa0a3fdb9_0_1484"/>
            <p:cNvSpPr/>
            <p:nvPr/>
          </p:nvSpPr>
          <p:spPr>
            <a:xfrm>
              <a:off x="1610515" y="1999674"/>
              <a:ext cx="77269" cy="30929"/>
            </a:xfrm>
            <a:custGeom>
              <a:rect b="b" l="l" r="r" t="t"/>
              <a:pathLst>
                <a:path extrusionOk="0" h="295" w="737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cubicBezTo>
                    <a:pt x="96" y="191"/>
                    <a:pt x="200" y="231"/>
                    <a:pt x="336" y="263"/>
                  </a:cubicBezTo>
                  <a:cubicBezTo>
                    <a:pt x="368" y="263"/>
                    <a:pt x="432" y="295"/>
                    <a:pt x="464" y="295"/>
                  </a:cubicBezTo>
                  <a:cubicBezTo>
                    <a:pt x="536" y="295"/>
                    <a:pt x="600" y="263"/>
                    <a:pt x="664" y="231"/>
                  </a:cubicBezTo>
                  <a:cubicBezTo>
                    <a:pt x="696" y="231"/>
                    <a:pt x="736" y="191"/>
                    <a:pt x="696" y="159"/>
                  </a:cubicBezTo>
                  <a:cubicBezTo>
                    <a:pt x="696" y="127"/>
                    <a:pt x="664" y="127"/>
                    <a:pt x="632" y="127"/>
                  </a:cubicBezTo>
                  <a:cubicBezTo>
                    <a:pt x="584" y="143"/>
                    <a:pt x="534" y="151"/>
                    <a:pt x="488" y="151"/>
                  </a:cubicBezTo>
                  <a:cubicBezTo>
                    <a:pt x="442" y="151"/>
                    <a:pt x="400" y="143"/>
                    <a:pt x="368" y="127"/>
                  </a:cubicBezTo>
                  <a:cubicBezTo>
                    <a:pt x="264" y="127"/>
                    <a:pt x="168" y="95"/>
                    <a:pt x="136" y="31"/>
                  </a:cubicBez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7aa0a3fdb9_0_1484"/>
            <p:cNvSpPr/>
            <p:nvPr/>
          </p:nvSpPr>
          <p:spPr>
            <a:xfrm>
              <a:off x="1568579" y="1946626"/>
              <a:ext cx="10170" cy="10170"/>
            </a:xfrm>
            <a:custGeom>
              <a:rect b="b" l="l" r="r" t="t"/>
              <a:pathLst>
                <a:path extrusionOk="0" h="97" w="97">
                  <a:moveTo>
                    <a:pt x="64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97"/>
                    <a:pt x="32" y="97"/>
                    <a:pt x="64" y="97"/>
                  </a:cubicBezTo>
                  <a:cubicBezTo>
                    <a:pt x="96" y="97"/>
                    <a:pt x="96" y="6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7aa0a3fdb9_0_1484"/>
            <p:cNvSpPr/>
            <p:nvPr/>
          </p:nvSpPr>
          <p:spPr>
            <a:xfrm>
              <a:off x="1586192" y="1964239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55"/>
                    <a:pt x="16" y="78"/>
                    <a:pt x="37" y="78"/>
                  </a:cubicBezTo>
                  <a:cubicBezTo>
                    <a:pt x="45" y="78"/>
                    <a:pt x="55" y="74"/>
                    <a:pt x="64" y="65"/>
                  </a:cubicBezTo>
                  <a:cubicBezTo>
                    <a:pt x="64" y="65"/>
                    <a:pt x="96" y="6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7aa0a3fdb9_0_1484"/>
            <p:cNvSpPr/>
            <p:nvPr/>
          </p:nvSpPr>
          <p:spPr>
            <a:xfrm>
              <a:off x="1565224" y="1969585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9" y="0"/>
                  </a:moveTo>
                  <a:cubicBezTo>
                    <a:pt x="35" y="0"/>
                    <a:pt x="32" y="4"/>
                    <a:pt x="32" y="14"/>
                  </a:cubicBezTo>
                  <a:cubicBezTo>
                    <a:pt x="0" y="14"/>
                    <a:pt x="0" y="46"/>
                    <a:pt x="0" y="46"/>
                  </a:cubicBezTo>
                  <a:cubicBezTo>
                    <a:pt x="0" y="78"/>
                    <a:pt x="32" y="78"/>
                    <a:pt x="32" y="78"/>
                  </a:cubicBezTo>
                  <a:cubicBezTo>
                    <a:pt x="64" y="78"/>
                    <a:pt x="96" y="46"/>
                    <a:pt x="64" y="46"/>
                  </a:cubicBezTo>
                  <a:cubicBezTo>
                    <a:pt x="64" y="23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7aa0a3fdb9_0_1484"/>
            <p:cNvSpPr/>
            <p:nvPr/>
          </p:nvSpPr>
          <p:spPr>
            <a:xfrm>
              <a:off x="1436062" y="2170563"/>
              <a:ext cx="129271" cy="111657"/>
            </a:xfrm>
            <a:custGeom>
              <a:rect b="b" l="l" r="r" t="t"/>
              <a:pathLst>
                <a:path extrusionOk="0" h="1065" w="1233">
                  <a:moveTo>
                    <a:pt x="1230" y="594"/>
                  </a:moveTo>
                  <a:cubicBezTo>
                    <a:pt x="1228" y="594"/>
                    <a:pt x="1225" y="599"/>
                    <a:pt x="1221" y="608"/>
                  </a:cubicBezTo>
                  <a:lnTo>
                    <a:pt x="1221" y="608"/>
                  </a:lnTo>
                  <a:cubicBezTo>
                    <a:pt x="1228" y="607"/>
                    <a:pt x="1232" y="605"/>
                    <a:pt x="1232" y="601"/>
                  </a:cubicBezTo>
                  <a:cubicBezTo>
                    <a:pt x="1232" y="596"/>
                    <a:pt x="1231" y="594"/>
                    <a:pt x="1230" y="594"/>
                  </a:cubicBezTo>
                  <a:close/>
                  <a:moveTo>
                    <a:pt x="0" y="1"/>
                  </a:moveTo>
                  <a:cubicBezTo>
                    <a:pt x="96" y="161"/>
                    <a:pt x="1000" y="1033"/>
                    <a:pt x="1064" y="1065"/>
                  </a:cubicBezTo>
                  <a:cubicBezTo>
                    <a:pt x="1064" y="1065"/>
                    <a:pt x="1183" y="686"/>
                    <a:pt x="1221" y="608"/>
                  </a:cubicBezTo>
                  <a:lnTo>
                    <a:pt x="1221" y="608"/>
                  </a:lnTo>
                  <a:cubicBezTo>
                    <a:pt x="1219" y="608"/>
                    <a:pt x="1217" y="608"/>
                    <a:pt x="1215" y="608"/>
                  </a:cubicBezTo>
                  <a:cubicBezTo>
                    <a:pt x="1156" y="608"/>
                    <a:pt x="952" y="540"/>
                    <a:pt x="696" y="433"/>
                  </a:cubicBezTo>
                  <a:cubicBezTo>
                    <a:pt x="464" y="297"/>
                    <a:pt x="232" y="97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7aa0a3fdb9_0_1484"/>
            <p:cNvSpPr/>
            <p:nvPr/>
          </p:nvSpPr>
          <p:spPr>
            <a:xfrm>
              <a:off x="1436062" y="2163853"/>
              <a:ext cx="251727" cy="79785"/>
            </a:xfrm>
            <a:custGeom>
              <a:rect b="b" l="l" r="r" t="t"/>
              <a:pathLst>
                <a:path extrusionOk="0" h="761" w="2401">
                  <a:moveTo>
                    <a:pt x="48" y="1"/>
                  </a:moveTo>
                  <a:cubicBezTo>
                    <a:pt x="32" y="1"/>
                    <a:pt x="16" y="9"/>
                    <a:pt x="0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400" y="465"/>
                    <a:pt x="1000" y="761"/>
                    <a:pt x="1632" y="761"/>
                  </a:cubicBezTo>
                  <a:cubicBezTo>
                    <a:pt x="1864" y="761"/>
                    <a:pt x="2128" y="697"/>
                    <a:pt x="2360" y="625"/>
                  </a:cubicBezTo>
                  <a:cubicBezTo>
                    <a:pt x="2400" y="593"/>
                    <a:pt x="2400" y="561"/>
                    <a:pt x="2400" y="529"/>
                  </a:cubicBezTo>
                  <a:cubicBezTo>
                    <a:pt x="2360" y="497"/>
                    <a:pt x="2328" y="497"/>
                    <a:pt x="2296" y="497"/>
                  </a:cubicBezTo>
                  <a:cubicBezTo>
                    <a:pt x="2072" y="589"/>
                    <a:pt x="1839" y="629"/>
                    <a:pt x="1610" y="629"/>
                  </a:cubicBezTo>
                  <a:cubicBezTo>
                    <a:pt x="1024" y="629"/>
                    <a:pt x="459" y="364"/>
                    <a:pt x="96" y="25"/>
                  </a:cubicBezTo>
                  <a:cubicBezTo>
                    <a:pt x="80" y="9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7aa0a3fdb9_0_1484"/>
            <p:cNvSpPr/>
            <p:nvPr/>
          </p:nvSpPr>
          <p:spPr>
            <a:xfrm>
              <a:off x="1743032" y="1967593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0" y="65"/>
                    <a:pt x="32" y="97"/>
                  </a:cubicBezTo>
                  <a:cubicBezTo>
                    <a:pt x="72" y="97"/>
                    <a:pt x="72" y="65"/>
                    <a:pt x="104" y="65"/>
                  </a:cubicBezTo>
                  <a:cubicBezTo>
                    <a:pt x="104" y="33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7aa0a3fdb9_0_1484"/>
            <p:cNvSpPr/>
            <p:nvPr/>
          </p:nvSpPr>
          <p:spPr>
            <a:xfrm>
              <a:off x="1746387" y="1988561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72" y="1"/>
                    <a:pt x="40" y="1"/>
                    <a:pt x="40" y="33"/>
                  </a:cubicBezTo>
                  <a:cubicBezTo>
                    <a:pt x="0" y="65"/>
                    <a:pt x="40" y="97"/>
                    <a:pt x="40" y="97"/>
                  </a:cubicBezTo>
                  <a:cubicBezTo>
                    <a:pt x="72" y="97"/>
                    <a:pt x="104" y="97"/>
                    <a:pt x="104" y="65"/>
                  </a:cubicBezTo>
                  <a:cubicBezTo>
                    <a:pt x="104" y="33"/>
                    <a:pt x="104" y="33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7aa0a3fdb9_0_1484"/>
            <p:cNvSpPr/>
            <p:nvPr/>
          </p:nvSpPr>
          <p:spPr>
            <a:xfrm>
              <a:off x="1725419" y="1985206"/>
              <a:ext cx="11008" cy="8178"/>
            </a:xfrm>
            <a:custGeom>
              <a:rect b="b" l="l" r="r" t="t"/>
              <a:pathLst>
                <a:path extrusionOk="0" h="78" w="105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cubicBezTo>
                    <a:pt x="50" y="74"/>
                    <a:pt x="59" y="78"/>
                    <a:pt x="67" y="78"/>
                  </a:cubicBezTo>
                  <a:cubicBezTo>
                    <a:pt x="88" y="78"/>
                    <a:pt x="104" y="5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7aa0a3fdb9_0_1484"/>
            <p:cNvSpPr/>
            <p:nvPr/>
          </p:nvSpPr>
          <p:spPr>
            <a:xfrm>
              <a:off x="1289182" y="2200127"/>
              <a:ext cx="268606" cy="109770"/>
            </a:xfrm>
            <a:custGeom>
              <a:rect b="b" l="l" r="r" t="t"/>
              <a:pathLst>
                <a:path extrusionOk="0" h="1047" w="2562">
                  <a:moveTo>
                    <a:pt x="65" y="0"/>
                  </a:moveTo>
                  <a:cubicBezTo>
                    <a:pt x="44" y="0"/>
                    <a:pt x="22" y="15"/>
                    <a:pt x="1" y="15"/>
                  </a:cubicBezTo>
                  <a:cubicBezTo>
                    <a:pt x="1" y="47"/>
                    <a:pt x="1" y="79"/>
                    <a:pt x="33" y="119"/>
                  </a:cubicBezTo>
                  <a:cubicBezTo>
                    <a:pt x="1497" y="983"/>
                    <a:pt x="2465" y="1047"/>
                    <a:pt x="2497" y="1047"/>
                  </a:cubicBezTo>
                  <a:cubicBezTo>
                    <a:pt x="2529" y="1047"/>
                    <a:pt x="2561" y="1047"/>
                    <a:pt x="2561" y="1015"/>
                  </a:cubicBezTo>
                  <a:cubicBezTo>
                    <a:pt x="2561" y="983"/>
                    <a:pt x="2561" y="951"/>
                    <a:pt x="2529" y="951"/>
                  </a:cubicBezTo>
                  <a:cubicBezTo>
                    <a:pt x="2497" y="951"/>
                    <a:pt x="1529" y="879"/>
                    <a:pt x="97" y="15"/>
                  </a:cubicBezTo>
                  <a:cubicBezTo>
                    <a:pt x="86" y="4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7aa0a3fdb9_0_1484"/>
            <p:cNvSpPr/>
            <p:nvPr/>
          </p:nvSpPr>
          <p:spPr>
            <a:xfrm>
              <a:off x="1582837" y="1836125"/>
              <a:ext cx="66365" cy="30614"/>
            </a:xfrm>
            <a:custGeom>
              <a:rect b="b" l="l" r="r" t="t"/>
              <a:pathLst>
                <a:path extrusionOk="0" h="292" w="633">
                  <a:moveTo>
                    <a:pt x="379" y="0"/>
                  </a:moveTo>
                  <a:cubicBezTo>
                    <a:pt x="260" y="0"/>
                    <a:pt x="123" y="35"/>
                    <a:pt x="64" y="55"/>
                  </a:cubicBezTo>
                  <a:cubicBezTo>
                    <a:pt x="64" y="55"/>
                    <a:pt x="0" y="119"/>
                    <a:pt x="64" y="223"/>
                  </a:cubicBezTo>
                  <a:cubicBezTo>
                    <a:pt x="103" y="280"/>
                    <a:pt x="227" y="292"/>
                    <a:pt x="342" y="292"/>
                  </a:cubicBezTo>
                  <a:cubicBezTo>
                    <a:pt x="418" y="292"/>
                    <a:pt x="490" y="287"/>
                    <a:pt x="528" y="287"/>
                  </a:cubicBezTo>
                  <a:lnTo>
                    <a:pt x="560" y="287"/>
                  </a:lnTo>
                  <a:lnTo>
                    <a:pt x="600" y="255"/>
                  </a:lnTo>
                  <a:cubicBezTo>
                    <a:pt x="600" y="223"/>
                    <a:pt x="632" y="191"/>
                    <a:pt x="632" y="119"/>
                  </a:cubicBezTo>
                  <a:lnTo>
                    <a:pt x="560" y="55"/>
                  </a:lnTo>
                  <a:cubicBezTo>
                    <a:pt x="523" y="14"/>
                    <a:pt x="454" y="0"/>
                    <a:pt x="37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7aa0a3fdb9_0_1484"/>
            <p:cNvSpPr/>
            <p:nvPr/>
          </p:nvSpPr>
          <p:spPr>
            <a:xfrm>
              <a:off x="1701096" y="1838431"/>
              <a:ext cx="66365" cy="31662"/>
            </a:xfrm>
            <a:custGeom>
              <a:rect b="b" l="l" r="r" t="t"/>
              <a:pathLst>
                <a:path extrusionOk="0" h="302" w="633">
                  <a:moveTo>
                    <a:pt x="336" y="1"/>
                  </a:moveTo>
                  <a:cubicBezTo>
                    <a:pt x="228" y="1"/>
                    <a:pt x="120" y="17"/>
                    <a:pt x="72" y="33"/>
                  </a:cubicBezTo>
                  <a:cubicBezTo>
                    <a:pt x="72" y="33"/>
                    <a:pt x="0" y="129"/>
                    <a:pt x="72" y="233"/>
                  </a:cubicBezTo>
                  <a:cubicBezTo>
                    <a:pt x="111" y="290"/>
                    <a:pt x="233" y="302"/>
                    <a:pt x="353" y="302"/>
                  </a:cubicBezTo>
                  <a:cubicBezTo>
                    <a:pt x="434" y="302"/>
                    <a:pt x="514" y="297"/>
                    <a:pt x="568" y="297"/>
                  </a:cubicBezTo>
                  <a:lnTo>
                    <a:pt x="568" y="265"/>
                  </a:lnTo>
                  <a:lnTo>
                    <a:pt x="600" y="265"/>
                  </a:lnTo>
                  <a:cubicBezTo>
                    <a:pt x="632" y="233"/>
                    <a:pt x="632" y="169"/>
                    <a:pt x="632" y="129"/>
                  </a:cubicBezTo>
                  <a:cubicBezTo>
                    <a:pt x="632" y="97"/>
                    <a:pt x="600" y="65"/>
                    <a:pt x="600" y="65"/>
                  </a:cubicBezTo>
                  <a:cubicBezTo>
                    <a:pt x="552" y="17"/>
                    <a:pt x="444" y="1"/>
                    <a:pt x="3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7aa0a3fdb9_0_1484"/>
            <p:cNvSpPr/>
            <p:nvPr/>
          </p:nvSpPr>
          <p:spPr>
            <a:xfrm>
              <a:off x="1005696" y="1522550"/>
              <a:ext cx="405321" cy="660298"/>
            </a:xfrm>
            <a:custGeom>
              <a:rect b="b" l="l" r="r" t="t"/>
              <a:pathLst>
                <a:path extrusionOk="0" h="6298" w="3866">
                  <a:moveTo>
                    <a:pt x="2172" y="1"/>
                  </a:moveTo>
                  <a:cubicBezTo>
                    <a:pt x="1851" y="1"/>
                    <a:pt x="1506" y="118"/>
                    <a:pt x="1169" y="445"/>
                  </a:cubicBezTo>
                  <a:cubicBezTo>
                    <a:pt x="1" y="1581"/>
                    <a:pt x="1201" y="4182"/>
                    <a:pt x="433" y="5814"/>
                  </a:cubicBezTo>
                  <a:cubicBezTo>
                    <a:pt x="433" y="5814"/>
                    <a:pt x="957" y="6297"/>
                    <a:pt x="1772" y="6297"/>
                  </a:cubicBezTo>
                  <a:cubicBezTo>
                    <a:pt x="1985" y="6297"/>
                    <a:pt x="2217" y="6264"/>
                    <a:pt x="2465" y="6182"/>
                  </a:cubicBezTo>
                  <a:cubicBezTo>
                    <a:pt x="3865" y="5742"/>
                    <a:pt x="3601" y="709"/>
                    <a:pt x="3601" y="709"/>
                  </a:cubicBezTo>
                  <a:cubicBezTo>
                    <a:pt x="3601" y="709"/>
                    <a:pt x="2961" y="1"/>
                    <a:pt x="21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7aa0a3fdb9_0_1484"/>
            <p:cNvSpPr/>
            <p:nvPr/>
          </p:nvSpPr>
          <p:spPr>
            <a:xfrm>
              <a:off x="1212020" y="1571405"/>
              <a:ext cx="587328" cy="543084"/>
            </a:xfrm>
            <a:custGeom>
              <a:rect b="b" l="l" r="r" t="t"/>
              <a:pathLst>
                <a:path extrusionOk="0" h="5180" w="5602">
                  <a:moveTo>
                    <a:pt x="2660" y="1"/>
                  </a:moveTo>
                  <a:cubicBezTo>
                    <a:pt x="2544" y="1"/>
                    <a:pt x="2423" y="4"/>
                    <a:pt x="2297" y="11"/>
                  </a:cubicBezTo>
                  <a:cubicBezTo>
                    <a:pt x="265" y="147"/>
                    <a:pt x="1" y="2212"/>
                    <a:pt x="65" y="3212"/>
                  </a:cubicBezTo>
                  <a:cubicBezTo>
                    <a:pt x="137" y="4580"/>
                    <a:pt x="1065" y="5180"/>
                    <a:pt x="1065" y="5180"/>
                  </a:cubicBezTo>
                  <a:cubicBezTo>
                    <a:pt x="1065" y="5180"/>
                    <a:pt x="1201" y="4948"/>
                    <a:pt x="1369" y="4244"/>
                  </a:cubicBezTo>
                  <a:cubicBezTo>
                    <a:pt x="1401" y="3980"/>
                    <a:pt x="1337" y="3476"/>
                    <a:pt x="1665" y="3348"/>
                  </a:cubicBezTo>
                  <a:cubicBezTo>
                    <a:pt x="3265" y="2812"/>
                    <a:pt x="4433" y="1115"/>
                    <a:pt x="4433" y="1115"/>
                  </a:cubicBezTo>
                  <a:lnTo>
                    <a:pt x="5601" y="2316"/>
                  </a:lnTo>
                  <a:cubicBezTo>
                    <a:pt x="5601" y="2316"/>
                    <a:pt x="5433" y="1315"/>
                    <a:pt x="5033" y="843"/>
                  </a:cubicBezTo>
                  <a:cubicBezTo>
                    <a:pt x="4723" y="504"/>
                    <a:pt x="4052" y="1"/>
                    <a:pt x="26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7aa0a3fdb9_0_1484"/>
            <p:cNvSpPr/>
            <p:nvPr/>
          </p:nvSpPr>
          <p:spPr>
            <a:xfrm>
              <a:off x="1302601" y="1579268"/>
              <a:ext cx="84084" cy="104947"/>
            </a:xfrm>
            <a:custGeom>
              <a:rect b="b" l="l" r="r" t="t"/>
              <a:pathLst>
                <a:path extrusionOk="0" h="1001" w="802">
                  <a:moveTo>
                    <a:pt x="673" y="0"/>
                  </a:moveTo>
                  <a:cubicBezTo>
                    <a:pt x="601" y="0"/>
                    <a:pt x="569" y="0"/>
                    <a:pt x="537" y="40"/>
                  </a:cubicBezTo>
                  <a:lnTo>
                    <a:pt x="73" y="800"/>
                  </a:lnTo>
                  <a:cubicBezTo>
                    <a:pt x="33" y="840"/>
                    <a:pt x="1" y="968"/>
                    <a:pt x="33" y="1000"/>
                  </a:cubicBezTo>
                  <a:lnTo>
                    <a:pt x="769" y="168"/>
                  </a:lnTo>
                  <a:cubicBezTo>
                    <a:pt x="801" y="136"/>
                    <a:pt x="769" y="104"/>
                    <a:pt x="737" y="7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7aa0a3fdb9_0_1484"/>
            <p:cNvSpPr/>
            <p:nvPr/>
          </p:nvSpPr>
          <p:spPr>
            <a:xfrm>
              <a:off x="1268214" y="1889698"/>
              <a:ext cx="146989" cy="150973"/>
            </a:xfrm>
            <a:custGeom>
              <a:rect b="b" l="l" r="r" t="t"/>
              <a:pathLst>
                <a:path extrusionOk="0" h="1440" w="1402">
                  <a:moveTo>
                    <a:pt x="551" y="1"/>
                  </a:moveTo>
                  <a:cubicBezTo>
                    <a:pt x="440" y="1"/>
                    <a:pt x="340" y="23"/>
                    <a:pt x="265" y="80"/>
                  </a:cubicBezTo>
                  <a:cubicBezTo>
                    <a:pt x="33" y="280"/>
                    <a:pt x="1" y="640"/>
                    <a:pt x="233" y="840"/>
                  </a:cubicBezTo>
                  <a:cubicBezTo>
                    <a:pt x="561" y="1240"/>
                    <a:pt x="1201" y="1376"/>
                    <a:pt x="1401" y="1440"/>
                  </a:cubicBezTo>
                  <a:lnTo>
                    <a:pt x="1401" y="208"/>
                  </a:lnTo>
                  <a:cubicBezTo>
                    <a:pt x="1184" y="139"/>
                    <a:pt x="831" y="1"/>
                    <a:pt x="551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7aa0a3fdb9_0_1484"/>
            <p:cNvSpPr/>
            <p:nvPr/>
          </p:nvSpPr>
          <p:spPr>
            <a:xfrm>
              <a:off x="1305956" y="1924504"/>
              <a:ext cx="59655" cy="16880"/>
            </a:xfrm>
            <a:custGeom>
              <a:rect b="b" l="l" r="r" t="t"/>
              <a:pathLst>
                <a:path extrusionOk="0" h="161" w="569">
                  <a:moveTo>
                    <a:pt x="304" y="1"/>
                  </a:moveTo>
                  <a:cubicBezTo>
                    <a:pt x="238" y="1"/>
                    <a:pt x="161" y="12"/>
                    <a:pt x="73" y="44"/>
                  </a:cubicBezTo>
                  <a:cubicBezTo>
                    <a:pt x="41" y="44"/>
                    <a:pt x="1" y="76"/>
                    <a:pt x="41" y="108"/>
                  </a:cubicBezTo>
                  <a:cubicBezTo>
                    <a:pt x="41" y="148"/>
                    <a:pt x="73" y="148"/>
                    <a:pt x="73" y="148"/>
                  </a:cubicBezTo>
                  <a:lnTo>
                    <a:pt x="105" y="148"/>
                  </a:lnTo>
                  <a:cubicBezTo>
                    <a:pt x="172" y="124"/>
                    <a:pt x="235" y="116"/>
                    <a:pt x="289" y="116"/>
                  </a:cubicBezTo>
                  <a:cubicBezTo>
                    <a:pt x="398" y="116"/>
                    <a:pt x="473" y="148"/>
                    <a:pt x="473" y="148"/>
                  </a:cubicBezTo>
                  <a:cubicBezTo>
                    <a:pt x="482" y="157"/>
                    <a:pt x="491" y="161"/>
                    <a:pt x="500" y="161"/>
                  </a:cubicBezTo>
                  <a:cubicBezTo>
                    <a:pt x="521" y="161"/>
                    <a:pt x="537" y="136"/>
                    <a:pt x="537" y="108"/>
                  </a:cubicBezTo>
                  <a:cubicBezTo>
                    <a:pt x="569" y="76"/>
                    <a:pt x="537" y="44"/>
                    <a:pt x="537" y="44"/>
                  </a:cubicBezTo>
                  <a:cubicBezTo>
                    <a:pt x="516" y="44"/>
                    <a:pt x="434" y="1"/>
                    <a:pt x="3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7aa0a3fdb9_0_1484"/>
            <p:cNvSpPr/>
            <p:nvPr/>
          </p:nvSpPr>
          <p:spPr>
            <a:xfrm>
              <a:off x="1323569" y="1929013"/>
              <a:ext cx="28622" cy="42042"/>
            </a:xfrm>
            <a:custGeom>
              <a:rect b="b" l="l" r="r" t="t"/>
              <a:pathLst>
                <a:path extrusionOk="0" h="401" w="273">
                  <a:moveTo>
                    <a:pt x="33" y="1"/>
                  </a:moveTo>
                  <a:cubicBezTo>
                    <a:pt x="1" y="33"/>
                    <a:pt x="1" y="65"/>
                    <a:pt x="1" y="105"/>
                  </a:cubicBezTo>
                  <a:cubicBezTo>
                    <a:pt x="73" y="265"/>
                    <a:pt x="137" y="369"/>
                    <a:pt x="169" y="369"/>
                  </a:cubicBezTo>
                  <a:cubicBezTo>
                    <a:pt x="169" y="401"/>
                    <a:pt x="169" y="401"/>
                    <a:pt x="201" y="401"/>
                  </a:cubicBezTo>
                  <a:lnTo>
                    <a:pt x="233" y="401"/>
                  </a:lnTo>
                  <a:cubicBezTo>
                    <a:pt x="273" y="369"/>
                    <a:pt x="273" y="337"/>
                    <a:pt x="273" y="305"/>
                  </a:cubicBezTo>
                  <a:cubicBezTo>
                    <a:pt x="273" y="305"/>
                    <a:pt x="201" y="233"/>
                    <a:pt x="137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7aa0a3fdb9_0_1484"/>
            <p:cNvSpPr/>
            <p:nvPr/>
          </p:nvSpPr>
          <p:spPr>
            <a:xfrm>
              <a:off x="1415094" y="2833987"/>
              <a:ext cx="905105" cy="345771"/>
            </a:xfrm>
            <a:custGeom>
              <a:rect b="b" l="l" r="r" t="t"/>
              <a:pathLst>
                <a:path extrusionOk="0" h="3298" w="8633">
                  <a:moveTo>
                    <a:pt x="2400" y="1"/>
                  </a:moveTo>
                  <a:cubicBezTo>
                    <a:pt x="2400" y="1"/>
                    <a:pt x="0" y="473"/>
                    <a:pt x="160" y="737"/>
                  </a:cubicBezTo>
                  <a:cubicBezTo>
                    <a:pt x="896" y="1905"/>
                    <a:pt x="1432" y="2401"/>
                    <a:pt x="2232" y="2833"/>
                  </a:cubicBezTo>
                  <a:cubicBezTo>
                    <a:pt x="2850" y="3188"/>
                    <a:pt x="3918" y="3298"/>
                    <a:pt x="5006" y="3298"/>
                  </a:cubicBezTo>
                  <a:cubicBezTo>
                    <a:pt x="6792" y="3298"/>
                    <a:pt x="8632" y="3001"/>
                    <a:pt x="8632" y="3001"/>
                  </a:cubicBezTo>
                  <a:lnTo>
                    <a:pt x="8496" y="1801"/>
                  </a:lnTo>
                  <a:lnTo>
                    <a:pt x="3528" y="130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7aa0a3fdb9_0_1484"/>
            <p:cNvSpPr/>
            <p:nvPr/>
          </p:nvSpPr>
          <p:spPr>
            <a:xfrm>
              <a:off x="2253811" y="3022069"/>
              <a:ext cx="226565" cy="141852"/>
            </a:xfrm>
            <a:custGeom>
              <a:rect b="b" l="l" r="r" t="t"/>
              <a:pathLst>
                <a:path extrusionOk="0" h="1353" w="2161">
                  <a:moveTo>
                    <a:pt x="1699" y="1"/>
                  </a:moveTo>
                  <a:cubicBezTo>
                    <a:pt x="1460" y="1"/>
                    <a:pt x="1160" y="48"/>
                    <a:pt x="886" y="48"/>
                  </a:cubicBezTo>
                  <a:cubicBezTo>
                    <a:pt x="821" y="48"/>
                    <a:pt x="757" y="46"/>
                    <a:pt x="696" y="39"/>
                  </a:cubicBezTo>
                  <a:cubicBezTo>
                    <a:pt x="548" y="19"/>
                    <a:pt x="444" y="9"/>
                    <a:pt x="373" y="9"/>
                  </a:cubicBezTo>
                  <a:cubicBezTo>
                    <a:pt x="111" y="9"/>
                    <a:pt x="283" y="142"/>
                    <a:pt x="232" y="375"/>
                  </a:cubicBezTo>
                  <a:lnTo>
                    <a:pt x="160" y="775"/>
                  </a:lnTo>
                  <a:cubicBezTo>
                    <a:pt x="96" y="1039"/>
                    <a:pt x="0" y="1239"/>
                    <a:pt x="496" y="1311"/>
                  </a:cubicBezTo>
                  <a:cubicBezTo>
                    <a:pt x="750" y="1342"/>
                    <a:pt x="967" y="1353"/>
                    <a:pt x="1148" y="1353"/>
                  </a:cubicBezTo>
                  <a:cubicBezTo>
                    <a:pt x="1537" y="1353"/>
                    <a:pt x="1761" y="1301"/>
                    <a:pt x="1833" y="1279"/>
                  </a:cubicBezTo>
                  <a:cubicBezTo>
                    <a:pt x="1961" y="1239"/>
                    <a:pt x="1961" y="1039"/>
                    <a:pt x="1961" y="1039"/>
                  </a:cubicBezTo>
                  <a:cubicBezTo>
                    <a:pt x="2033" y="1039"/>
                    <a:pt x="2065" y="975"/>
                    <a:pt x="2065" y="879"/>
                  </a:cubicBezTo>
                  <a:cubicBezTo>
                    <a:pt x="2097" y="711"/>
                    <a:pt x="2033" y="679"/>
                    <a:pt x="2033" y="679"/>
                  </a:cubicBezTo>
                  <a:cubicBezTo>
                    <a:pt x="2033" y="679"/>
                    <a:pt x="2097" y="639"/>
                    <a:pt x="2129" y="575"/>
                  </a:cubicBezTo>
                  <a:cubicBezTo>
                    <a:pt x="2129" y="511"/>
                    <a:pt x="2161" y="343"/>
                    <a:pt x="2065" y="311"/>
                  </a:cubicBezTo>
                  <a:cubicBezTo>
                    <a:pt x="2065" y="311"/>
                    <a:pt x="2097" y="239"/>
                    <a:pt x="2065" y="143"/>
                  </a:cubicBezTo>
                  <a:cubicBezTo>
                    <a:pt x="2065" y="79"/>
                    <a:pt x="2001" y="7"/>
                    <a:pt x="1833" y="7"/>
                  </a:cubicBezTo>
                  <a:cubicBezTo>
                    <a:pt x="1791" y="3"/>
                    <a:pt x="1746" y="1"/>
                    <a:pt x="169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7aa0a3fdb9_0_1484"/>
            <p:cNvSpPr/>
            <p:nvPr/>
          </p:nvSpPr>
          <p:spPr>
            <a:xfrm>
              <a:off x="2362005" y="3120932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96" y="0"/>
                  </a:moveTo>
                  <a:cubicBezTo>
                    <a:pt x="64" y="0"/>
                    <a:pt x="32" y="32"/>
                    <a:pt x="32" y="64"/>
                  </a:cubicBezTo>
                  <a:cubicBezTo>
                    <a:pt x="0" y="96"/>
                    <a:pt x="32" y="136"/>
                    <a:pt x="64" y="136"/>
                  </a:cubicBezTo>
                  <a:cubicBezTo>
                    <a:pt x="400" y="200"/>
                    <a:pt x="833" y="200"/>
                    <a:pt x="865" y="200"/>
                  </a:cubicBezTo>
                  <a:cubicBezTo>
                    <a:pt x="897" y="200"/>
                    <a:pt x="929" y="168"/>
                    <a:pt x="929" y="136"/>
                  </a:cubicBezTo>
                  <a:cubicBezTo>
                    <a:pt x="929" y="96"/>
                    <a:pt x="897" y="64"/>
                    <a:pt x="865" y="64"/>
                  </a:cubicBezTo>
                  <a:cubicBezTo>
                    <a:pt x="865" y="64"/>
                    <a:pt x="433" y="32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7aa0a3fdb9_0_1484"/>
            <p:cNvSpPr/>
            <p:nvPr/>
          </p:nvSpPr>
          <p:spPr>
            <a:xfrm>
              <a:off x="2368715" y="3085706"/>
              <a:ext cx="101592" cy="17718"/>
            </a:xfrm>
            <a:custGeom>
              <a:rect b="b" l="l" r="r" t="t"/>
              <a:pathLst>
                <a:path extrusionOk="0" h="169" w="969">
                  <a:moveTo>
                    <a:pt x="104" y="0"/>
                  </a:moveTo>
                  <a:cubicBezTo>
                    <a:pt x="64" y="0"/>
                    <a:pt x="32" y="32"/>
                    <a:pt x="32" y="72"/>
                  </a:cubicBezTo>
                  <a:cubicBezTo>
                    <a:pt x="0" y="104"/>
                    <a:pt x="32" y="136"/>
                    <a:pt x="64" y="136"/>
                  </a:cubicBezTo>
                  <a:cubicBezTo>
                    <a:pt x="264" y="168"/>
                    <a:pt x="465" y="168"/>
                    <a:pt x="633" y="168"/>
                  </a:cubicBezTo>
                  <a:lnTo>
                    <a:pt x="905" y="168"/>
                  </a:lnTo>
                  <a:cubicBezTo>
                    <a:pt x="937" y="168"/>
                    <a:pt x="969" y="136"/>
                    <a:pt x="969" y="104"/>
                  </a:cubicBezTo>
                  <a:cubicBezTo>
                    <a:pt x="969" y="72"/>
                    <a:pt x="937" y="32"/>
                    <a:pt x="905" y="32"/>
                  </a:cubicBezTo>
                  <a:cubicBezTo>
                    <a:pt x="905" y="32"/>
                    <a:pt x="433" y="32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7aa0a3fdb9_0_1484"/>
            <p:cNvSpPr/>
            <p:nvPr/>
          </p:nvSpPr>
          <p:spPr>
            <a:xfrm>
              <a:off x="2375424" y="3049537"/>
              <a:ext cx="101592" cy="18662"/>
            </a:xfrm>
            <a:custGeom>
              <a:rect b="b" l="l" r="r" t="t"/>
              <a:pathLst>
                <a:path extrusionOk="0" h="178" w="969">
                  <a:moveTo>
                    <a:pt x="43" y="0"/>
                  </a:moveTo>
                  <a:cubicBezTo>
                    <a:pt x="20" y="0"/>
                    <a:pt x="0" y="27"/>
                    <a:pt x="0" y="49"/>
                  </a:cubicBezTo>
                  <a:cubicBezTo>
                    <a:pt x="0" y="113"/>
                    <a:pt x="40" y="145"/>
                    <a:pt x="72" y="145"/>
                  </a:cubicBezTo>
                  <a:cubicBezTo>
                    <a:pt x="240" y="145"/>
                    <a:pt x="473" y="177"/>
                    <a:pt x="641" y="177"/>
                  </a:cubicBezTo>
                  <a:cubicBezTo>
                    <a:pt x="769" y="177"/>
                    <a:pt x="873" y="177"/>
                    <a:pt x="905" y="145"/>
                  </a:cubicBezTo>
                  <a:cubicBezTo>
                    <a:pt x="969" y="145"/>
                    <a:pt x="969" y="113"/>
                    <a:pt x="969" y="81"/>
                  </a:cubicBezTo>
                  <a:cubicBezTo>
                    <a:pt x="969" y="49"/>
                    <a:pt x="937" y="17"/>
                    <a:pt x="905" y="17"/>
                  </a:cubicBezTo>
                  <a:cubicBezTo>
                    <a:pt x="862" y="17"/>
                    <a:pt x="652" y="31"/>
                    <a:pt x="420" y="31"/>
                  </a:cubicBezTo>
                  <a:cubicBezTo>
                    <a:pt x="304" y="31"/>
                    <a:pt x="182" y="28"/>
                    <a:pt x="72" y="17"/>
                  </a:cubicBezTo>
                  <a:cubicBezTo>
                    <a:pt x="63" y="5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aa0a3fdb9_0_1484"/>
            <p:cNvSpPr/>
            <p:nvPr/>
          </p:nvSpPr>
          <p:spPr>
            <a:xfrm>
              <a:off x="2295746" y="2978665"/>
              <a:ext cx="125916" cy="58502"/>
            </a:xfrm>
            <a:custGeom>
              <a:rect b="b" l="l" r="r" t="t"/>
              <a:pathLst>
                <a:path extrusionOk="0" h="558" w="1201">
                  <a:moveTo>
                    <a:pt x="899" y="0"/>
                  </a:moveTo>
                  <a:cubicBezTo>
                    <a:pt x="762" y="0"/>
                    <a:pt x="565" y="93"/>
                    <a:pt x="400" y="189"/>
                  </a:cubicBezTo>
                  <a:cubicBezTo>
                    <a:pt x="296" y="253"/>
                    <a:pt x="128" y="325"/>
                    <a:pt x="64" y="421"/>
                  </a:cubicBezTo>
                  <a:cubicBezTo>
                    <a:pt x="0" y="525"/>
                    <a:pt x="496" y="557"/>
                    <a:pt x="496" y="557"/>
                  </a:cubicBezTo>
                  <a:cubicBezTo>
                    <a:pt x="496" y="557"/>
                    <a:pt x="1201" y="357"/>
                    <a:pt x="1032" y="53"/>
                  </a:cubicBezTo>
                  <a:cubicBezTo>
                    <a:pt x="1002" y="16"/>
                    <a:pt x="956" y="0"/>
                    <a:pt x="8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aa0a3fdb9_0_1484"/>
            <p:cNvSpPr/>
            <p:nvPr/>
          </p:nvSpPr>
          <p:spPr>
            <a:xfrm>
              <a:off x="2358650" y="2999319"/>
              <a:ext cx="52107" cy="34493"/>
            </a:xfrm>
            <a:custGeom>
              <a:rect b="b" l="l" r="r" t="t"/>
              <a:pathLst>
                <a:path extrusionOk="0" h="329" w="497">
                  <a:moveTo>
                    <a:pt x="415" y="0"/>
                  </a:moveTo>
                  <a:cubicBezTo>
                    <a:pt x="398" y="0"/>
                    <a:pt x="380" y="8"/>
                    <a:pt x="360" y="24"/>
                  </a:cubicBezTo>
                  <a:cubicBezTo>
                    <a:pt x="232" y="128"/>
                    <a:pt x="64" y="192"/>
                    <a:pt x="32" y="192"/>
                  </a:cubicBezTo>
                  <a:cubicBezTo>
                    <a:pt x="0" y="224"/>
                    <a:pt x="0" y="256"/>
                    <a:pt x="0" y="296"/>
                  </a:cubicBezTo>
                  <a:cubicBezTo>
                    <a:pt x="0" y="328"/>
                    <a:pt x="32" y="328"/>
                    <a:pt x="64" y="328"/>
                  </a:cubicBezTo>
                  <a:lnTo>
                    <a:pt x="96" y="328"/>
                  </a:lnTo>
                  <a:cubicBezTo>
                    <a:pt x="96" y="328"/>
                    <a:pt x="328" y="256"/>
                    <a:pt x="465" y="128"/>
                  </a:cubicBezTo>
                  <a:cubicBezTo>
                    <a:pt x="497" y="96"/>
                    <a:pt x="497" y="56"/>
                    <a:pt x="465" y="24"/>
                  </a:cubicBezTo>
                  <a:cubicBezTo>
                    <a:pt x="449" y="8"/>
                    <a:pt x="432" y="0"/>
                    <a:pt x="4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aa0a3fdb9_0_1484"/>
            <p:cNvSpPr/>
            <p:nvPr/>
          </p:nvSpPr>
          <p:spPr>
            <a:xfrm>
              <a:off x="1271569" y="2477533"/>
              <a:ext cx="534487" cy="608296"/>
            </a:xfrm>
            <a:custGeom>
              <a:rect b="b" l="l" r="r" t="t"/>
              <a:pathLst>
                <a:path extrusionOk="0" h="5802" w="5098">
                  <a:moveTo>
                    <a:pt x="1897" y="1"/>
                  </a:moveTo>
                  <a:lnTo>
                    <a:pt x="1" y="2369"/>
                  </a:lnTo>
                  <a:lnTo>
                    <a:pt x="1833" y="5801"/>
                  </a:lnTo>
                  <a:lnTo>
                    <a:pt x="3297" y="4737"/>
                  </a:lnTo>
                  <a:lnTo>
                    <a:pt x="4329" y="4033"/>
                  </a:lnTo>
                  <a:lnTo>
                    <a:pt x="5097" y="3433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aa0a3fdb9_0_1484"/>
            <p:cNvSpPr/>
            <p:nvPr/>
          </p:nvSpPr>
          <p:spPr>
            <a:xfrm>
              <a:off x="1260665" y="2717720"/>
              <a:ext cx="367578" cy="379006"/>
            </a:xfrm>
            <a:custGeom>
              <a:rect b="b" l="l" r="r" t="t"/>
              <a:pathLst>
                <a:path extrusionOk="0" h="3615" w="3506">
                  <a:moveTo>
                    <a:pt x="101" y="1"/>
                  </a:moveTo>
                  <a:cubicBezTo>
                    <a:pt x="92" y="1"/>
                    <a:pt x="82" y="5"/>
                    <a:pt x="73" y="14"/>
                  </a:cubicBezTo>
                  <a:cubicBezTo>
                    <a:pt x="33" y="46"/>
                    <a:pt x="1" y="78"/>
                    <a:pt x="33" y="110"/>
                  </a:cubicBezTo>
                  <a:lnTo>
                    <a:pt x="1873" y="3542"/>
                  </a:lnTo>
                  <a:cubicBezTo>
                    <a:pt x="1873" y="3582"/>
                    <a:pt x="1873" y="3582"/>
                    <a:pt x="1905" y="3582"/>
                  </a:cubicBezTo>
                  <a:cubicBezTo>
                    <a:pt x="1905" y="3614"/>
                    <a:pt x="1905" y="3614"/>
                    <a:pt x="1937" y="3614"/>
                  </a:cubicBezTo>
                  <a:lnTo>
                    <a:pt x="1969" y="3582"/>
                  </a:lnTo>
                  <a:lnTo>
                    <a:pt x="3473" y="2510"/>
                  </a:lnTo>
                  <a:cubicBezTo>
                    <a:pt x="3505" y="2478"/>
                    <a:pt x="3505" y="2414"/>
                    <a:pt x="3473" y="2382"/>
                  </a:cubicBezTo>
                  <a:cubicBezTo>
                    <a:pt x="3473" y="2362"/>
                    <a:pt x="3455" y="2352"/>
                    <a:pt x="3433" y="2352"/>
                  </a:cubicBezTo>
                  <a:cubicBezTo>
                    <a:pt x="3411" y="2352"/>
                    <a:pt x="3385" y="2362"/>
                    <a:pt x="3369" y="2382"/>
                  </a:cubicBezTo>
                  <a:lnTo>
                    <a:pt x="1937" y="3414"/>
                  </a:lnTo>
                  <a:lnTo>
                    <a:pt x="169" y="46"/>
                  </a:lnTo>
                  <a:cubicBezTo>
                    <a:pt x="146" y="23"/>
                    <a:pt x="124" y="1"/>
                    <a:pt x="1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7aa0a3fdb9_0_1484"/>
            <p:cNvSpPr/>
            <p:nvPr/>
          </p:nvSpPr>
          <p:spPr>
            <a:xfrm>
              <a:off x="1460385" y="2471662"/>
              <a:ext cx="353214" cy="436250"/>
            </a:xfrm>
            <a:custGeom>
              <a:rect b="b" l="l" r="r" t="t"/>
              <a:pathLst>
                <a:path extrusionOk="0" h="4161" w="336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57"/>
                    <a:pt x="0" y="89"/>
                    <a:pt x="32" y="129"/>
                  </a:cubicBezTo>
                  <a:lnTo>
                    <a:pt x="3200" y="3489"/>
                  </a:lnTo>
                  <a:lnTo>
                    <a:pt x="2464" y="4025"/>
                  </a:lnTo>
                  <a:cubicBezTo>
                    <a:pt x="2432" y="4057"/>
                    <a:pt x="2432" y="4089"/>
                    <a:pt x="2464" y="4129"/>
                  </a:cubicBezTo>
                  <a:cubicBezTo>
                    <a:pt x="2464" y="4161"/>
                    <a:pt x="2496" y="4161"/>
                    <a:pt x="2528" y="4161"/>
                  </a:cubicBezTo>
                  <a:lnTo>
                    <a:pt x="2568" y="4161"/>
                  </a:lnTo>
                  <a:lnTo>
                    <a:pt x="3328" y="3561"/>
                  </a:lnTo>
                  <a:cubicBezTo>
                    <a:pt x="3368" y="3529"/>
                    <a:pt x="3368" y="3529"/>
                    <a:pt x="3368" y="3489"/>
                  </a:cubicBezTo>
                  <a:lnTo>
                    <a:pt x="3368" y="3425"/>
                  </a:lnTo>
                  <a:lnTo>
                    <a:pt x="128" y="25"/>
                  </a:ln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g37aa0a3fdb9_0_1484"/>
          <p:cNvSpPr txBox="1"/>
          <p:nvPr>
            <p:ph type="title"/>
          </p:nvPr>
        </p:nvSpPr>
        <p:spPr>
          <a:xfrm>
            <a:off x="4578784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663" name="Google Shape;663;g37aa0a3fdb9_0_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g37aa0a3fdb9_0_2303"/>
          <p:cNvCxnSpPr/>
          <p:nvPr/>
        </p:nvCxnSpPr>
        <p:spPr>
          <a:xfrm rot="10800000">
            <a:off x="1776500" y="3914767"/>
            <a:ext cx="8639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9" name="Google Shape;669;g37aa0a3fdb9_0_2303"/>
          <p:cNvSpPr txBox="1"/>
          <p:nvPr/>
        </p:nvSpPr>
        <p:spPr>
          <a:xfrm>
            <a:off x="5253057" y="4622147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Shake hands</a:t>
            </a:r>
            <a:endParaRPr b="0" i="0" sz="23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0" name="Google Shape;670;g37aa0a3fdb9_0_2303"/>
          <p:cNvSpPr txBox="1"/>
          <p:nvPr/>
        </p:nvSpPr>
        <p:spPr>
          <a:xfrm>
            <a:off x="5253057" y="5098816"/>
            <a:ext cx="168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g37aa0a3fdb9_0_2303"/>
          <p:cNvSpPr txBox="1"/>
          <p:nvPr/>
        </p:nvSpPr>
        <p:spPr>
          <a:xfrm>
            <a:off x="760984" y="4622151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1</a:t>
            </a:r>
            <a:endParaRPr b="0" i="0" sz="23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2" name="Google Shape;672;g37aa0a3fdb9_0_2303"/>
          <p:cNvSpPr txBox="1"/>
          <p:nvPr/>
        </p:nvSpPr>
        <p:spPr>
          <a:xfrm>
            <a:off x="763368" y="5098820"/>
            <a:ext cx="168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g37aa0a3fdb9_0_2303"/>
          <p:cNvSpPr txBox="1"/>
          <p:nvPr/>
        </p:nvSpPr>
        <p:spPr>
          <a:xfrm>
            <a:off x="3007196" y="1610173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 five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4" name="Google Shape;674;g37aa0a3fdb9_0_2303"/>
          <p:cNvSpPr txBox="1"/>
          <p:nvPr/>
        </p:nvSpPr>
        <p:spPr>
          <a:xfrm>
            <a:off x="3008387" y="2086843"/>
            <a:ext cx="168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g37aa0a3fdb9_0_2303"/>
          <p:cNvSpPr txBox="1"/>
          <p:nvPr/>
        </p:nvSpPr>
        <p:spPr>
          <a:xfrm>
            <a:off x="9741045" y="5098820"/>
            <a:ext cx="168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g37aa0a3fdb9_0_2303"/>
          <p:cNvSpPr txBox="1"/>
          <p:nvPr/>
        </p:nvSpPr>
        <p:spPr>
          <a:xfrm>
            <a:off x="9743429" y="4622151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Roll over</a:t>
            </a:r>
            <a:endParaRPr b="0" i="0" sz="2300" u="none" cap="none" strike="noStrike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7" name="Google Shape;677;g37aa0a3fdb9_0_2303"/>
          <p:cNvSpPr txBox="1"/>
          <p:nvPr/>
        </p:nvSpPr>
        <p:spPr>
          <a:xfrm>
            <a:off x="7498935" y="1610173"/>
            <a:ext cx="16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Dance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8" name="Google Shape;678;g37aa0a3fdb9_0_2303"/>
          <p:cNvSpPr txBox="1"/>
          <p:nvPr/>
        </p:nvSpPr>
        <p:spPr>
          <a:xfrm>
            <a:off x="7497743" y="2086843"/>
            <a:ext cx="168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g37aa0a3fdb9_0_2303"/>
          <p:cNvSpPr/>
          <p:nvPr/>
        </p:nvSpPr>
        <p:spPr>
          <a:xfrm>
            <a:off x="1063184" y="3562149"/>
            <a:ext cx="1087965" cy="825467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37aa0a3fdb9_0_2303"/>
          <p:cNvSpPr/>
          <p:nvPr/>
        </p:nvSpPr>
        <p:spPr>
          <a:xfrm>
            <a:off x="3323749" y="3565861"/>
            <a:ext cx="1054494" cy="81801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37aa0a3fdb9_0_2303"/>
          <p:cNvSpPr/>
          <p:nvPr/>
        </p:nvSpPr>
        <p:spPr>
          <a:xfrm flipH="1" rot="-1800005">
            <a:off x="5566128" y="3565861"/>
            <a:ext cx="968971" cy="818020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37aa0a3fdb9_0_2303"/>
          <p:cNvSpPr/>
          <p:nvPr/>
        </p:nvSpPr>
        <p:spPr>
          <a:xfrm flipH="1" rot="-256655">
            <a:off x="7670242" y="3566056"/>
            <a:ext cx="1077652" cy="817626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37aa0a3fdb9_0_2303"/>
          <p:cNvSpPr/>
          <p:nvPr/>
        </p:nvSpPr>
        <p:spPr>
          <a:xfrm flipH="1" rot="-1215832">
            <a:off x="10119411" y="3566055"/>
            <a:ext cx="986629" cy="817630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37aa0a3fdb9_0_2303"/>
          <p:cNvGrpSpPr/>
          <p:nvPr/>
        </p:nvGrpSpPr>
        <p:grpSpPr>
          <a:xfrm>
            <a:off x="3442260" y="3258215"/>
            <a:ext cx="817255" cy="978737"/>
            <a:chOff x="2715000" y="906025"/>
            <a:chExt cx="189000" cy="226350"/>
          </a:xfrm>
        </p:grpSpPr>
        <p:sp>
          <p:nvSpPr>
            <p:cNvPr id="685" name="Google Shape;685;g37aa0a3fdb9_0_2303"/>
            <p:cNvSpPr/>
            <p:nvPr/>
          </p:nvSpPr>
          <p:spPr>
            <a:xfrm>
              <a:off x="2749000" y="1000900"/>
              <a:ext cx="120875" cy="120875"/>
            </a:xfrm>
            <a:custGeom>
              <a:rect b="b" l="l" r="r" t="t"/>
              <a:pathLst>
                <a:path extrusionOk="0" h="4835" w="4835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3753" y="4835"/>
                    <a:pt x="4835" y="3753"/>
                    <a:pt x="4835" y="2417"/>
                  </a:cubicBezTo>
                  <a:cubicBezTo>
                    <a:pt x="4835" y="1077"/>
                    <a:pt x="3753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7aa0a3fdb9_0_2303"/>
            <p:cNvSpPr/>
            <p:nvPr/>
          </p:nvSpPr>
          <p:spPr>
            <a:xfrm>
              <a:off x="2749000" y="1000900"/>
              <a:ext cx="67075" cy="120875"/>
            </a:xfrm>
            <a:custGeom>
              <a:rect b="b" l="l" r="r" t="t"/>
              <a:pathLst>
                <a:path extrusionOk="0" h="4835" w="2683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2510" y="4835"/>
                    <a:pt x="2597" y="4829"/>
                    <a:pt x="2682" y="4815"/>
                  </a:cubicBezTo>
                  <a:cubicBezTo>
                    <a:pt x="1477" y="4687"/>
                    <a:pt x="536" y="3660"/>
                    <a:pt x="536" y="2417"/>
                  </a:cubicBezTo>
                  <a:cubicBezTo>
                    <a:pt x="536" y="1170"/>
                    <a:pt x="1477" y="142"/>
                    <a:pt x="2682" y="12"/>
                  </a:cubicBezTo>
                  <a:cubicBezTo>
                    <a:pt x="2597" y="1"/>
                    <a:pt x="2510" y="1"/>
                    <a:pt x="2418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7aa0a3fdb9_0_2303"/>
            <p:cNvSpPr/>
            <p:nvPr/>
          </p:nvSpPr>
          <p:spPr>
            <a:xfrm>
              <a:off x="2836975" y="909425"/>
              <a:ext cx="55675" cy="55525"/>
            </a:xfrm>
            <a:custGeom>
              <a:rect b="b" l="l" r="r" t="t"/>
              <a:pathLst>
                <a:path extrusionOk="0" h="2221" w="2227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7" y="2220"/>
                    <a:pt x="2226" y="1722"/>
                    <a:pt x="2226" y="1107"/>
                  </a:cubicBezTo>
                  <a:cubicBezTo>
                    <a:pt x="2226" y="498"/>
                    <a:pt x="1727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7aa0a3fdb9_0_2303"/>
            <p:cNvSpPr/>
            <p:nvPr/>
          </p:nvSpPr>
          <p:spPr>
            <a:xfrm>
              <a:off x="2726425" y="909425"/>
              <a:ext cx="55525" cy="55525"/>
            </a:xfrm>
            <a:custGeom>
              <a:rect b="b" l="l" r="r" t="t"/>
              <a:pathLst>
                <a:path extrusionOk="0" h="2221" w="2221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1" y="2220"/>
                    <a:pt x="2220" y="1722"/>
                    <a:pt x="2220" y="1107"/>
                  </a:cubicBezTo>
                  <a:cubicBezTo>
                    <a:pt x="2220" y="498"/>
                    <a:pt x="1721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7aa0a3fdb9_0_2303"/>
            <p:cNvSpPr/>
            <p:nvPr/>
          </p:nvSpPr>
          <p:spPr>
            <a:xfrm>
              <a:off x="2836975" y="914325"/>
              <a:ext cx="40750" cy="50625"/>
            </a:xfrm>
            <a:custGeom>
              <a:rect b="b" l="l" r="r" t="t"/>
              <a:pathLst>
                <a:path extrusionOk="0" h="2025" w="1630">
                  <a:moveTo>
                    <a:pt x="473" y="1"/>
                  </a:moveTo>
                  <a:cubicBezTo>
                    <a:pt x="191" y="204"/>
                    <a:pt x="0" y="537"/>
                    <a:pt x="0" y="911"/>
                  </a:cubicBezTo>
                  <a:cubicBezTo>
                    <a:pt x="0" y="1526"/>
                    <a:pt x="498" y="2024"/>
                    <a:pt x="1113" y="2024"/>
                  </a:cubicBezTo>
                  <a:cubicBezTo>
                    <a:pt x="1298" y="2024"/>
                    <a:pt x="1476" y="1976"/>
                    <a:pt x="1630" y="1895"/>
                  </a:cubicBezTo>
                  <a:cubicBezTo>
                    <a:pt x="1414" y="1059"/>
                    <a:pt x="1026" y="426"/>
                    <a:pt x="47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7aa0a3fdb9_0_2303"/>
            <p:cNvSpPr/>
            <p:nvPr/>
          </p:nvSpPr>
          <p:spPr>
            <a:xfrm>
              <a:off x="2741325" y="914325"/>
              <a:ext cx="40625" cy="50625"/>
            </a:xfrm>
            <a:custGeom>
              <a:rect b="b" l="l" r="r" t="t"/>
              <a:pathLst>
                <a:path extrusionOk="0" h="2025" w="1625">
                  <a:moveTo>
                    <a:pt x="1150" y="1"/>
                  </a:moveTo>
                  <a:cubicBezTo>
                    <a:pt x="603" y="426"/>
                    <a:pt x="216" y="1059"/>
                    <a:pt x="0" y="1895"/>
                  </a:cubicBezTo>
                  <a:cubicBezTo>
                    <a:pt x="154" y="1976"/>
                    <a:pt x="327" y="2024"/>
                    <a:pt x="517" y="2024"/>
                  </a:cubicBezTo>
                  <a:cubicBezTo>
                    <a:pt x="1125" y="2024"/>
                    <a:pt x="1624" y="1526"/>
                    <a:pt x="1624" y="911"/>
                  </a:cubicBezTo>
                  <a:cubicBezTo>
                    <a:pt x="1624" y="537"/>
                    <a:pt x="1440" y="204"/>
                    <a:pt x="1150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7aa0a3fdb9_0_2303"/>
            <p:cNvSpPr/>
            <p:nvPr/>
          </p:nvSpPr>
          <p:spPr>
            <a:xfrm>
              <a:off x="2851250" y="926325"/>
              <a:ext cx="24500" cy="24300"/>
            </a:xfrm>
            <a:custGeom>
              <a:rect b="b" l="l" r="r" t="t"/>
              <a:pathLst>
                <a:path extrusionOk="0" h="972" w="980">
                  <a:moveTo>
                    <a:pt x="486" y="0"/>
                  </a:moveTo>
                  <a:cubicBezTo>
                    <a:pt x="222" y="0"/>
                    <a:pt x="1" y="216"/>
                    <a:pt x="1" y="486"/>
                  </a:cubicBezTo>
                  <a:cubicBezTo>
                    <a:pt x="1" y="758"/>
                    <a:pt x="222" y="972"/>
                    <a:pt x="486" y="972"/>
                  </a:cubicBezTo>
                  <a:cubicBezTo>
                    <a:pt x="758" y="972"/>
                    <a:pt x="979" y="758"/>
                    <a:pt x="979" y="486"/>
                  </a:cubicBezTo>
                  <a:cubicBezTo>
                    <a:pt x="979" y="216"/>
                    <a:pt x="758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7aa0a3fdb9_0_2303"/>
            <p:cNvSpPr/>
            <p:nvPr/>
          </p:nvSpPr>
          <p:spPr>
            <a:xfrm>
              <a:off x="2743325" y="926325"/>
              <a:ext cx="24475" cy="24300"/>
            </a:xfrm>
            <a:custGeom>
              <a:rect b="b" l="l" r="r" t="t"/>
              <a:pathLst>
                <a:path extrusionOk="0" h="972" w="979">
                  <a:moveTo>
                    <a:pt x="486" y="0"/>
                  </a:moveTo>
                  <a:cubicBezTo>
                    <a:pt x="216" y="0"/>
                    <a:pt x="0" y="216"/>
                    <a:pt x="0" y="486"/>
                  </a:cubicBezTo>
                  <a:cubicBezTo>
                    <a:pt x="0" y="758"/>
                    <a:pt x="216" y="972"/>
                    <a:pt x="486" y="972"/>
                  </a:cubicBezTo>
                  <a:cubicBezTo>
                    <a:pt x="757" y="972"/>
                    <a:pt x="979" y="758"/>
                    <a:pt x="979" y="486"/>
                  </a:cubicBezTo>
                  <a:cubicBezTo>
                    <a:pt x="979" y="216"/>
                    <a:pt x="757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7aa0a3fdb9_0_2303"/>
            <p:cNvSpPr/>
            <p:nvPr/>
          </p:nvSpPr>
          <p:spPr>
            <a:xfrm>
              <a:off x="2751775" y="1000900"/>
              <a:ext cx="115325" cy="53825"/>
            </a:xfrm>
            <a:custGeom>
              <a:rect b="b" l="l" r="r" t="t"/>
              <a:pathLst>
                <a:path extrusionOk="0" h="2153" w="4613">
                  <a:moveTo>
                    <a:pt x="2307" y="1"/>
                  </a:moveTo>
                  <a:cubicBezTo>
                    <a:pt x="1224" y="1"/>
                    <a:pt x="309" y="708"/>
                    <a:pt x="0" y="1692"/>
                  </a:cubicBezTo>
                  <a:cubicBezTo>
                    <a:pt x="167" y="1784"/>
                    <a:pt x="351" y="1863"/>
                    <a:pt x="554" y="1931"/>
                  </a:cubicBezTo>
                  <a:cubicBezTo>
                    <a:pt x="567" y="1908"/>
                    <a:pt x="591" y="1883"/>
                    <a:pt x="616" y="1871"/>
                  </a:cubicBezTo>
                  <a:cubicBezTo>
                    <a:pt x="616" y="1871"/>
                    <a:pt x="868" y="1741"/>
                    <a:pt x="1053" y="1494"/>
                  </a:cubicBezTo>
                  <a:cubicBezTo>
                    <a:pt x="1169" y="1352"/>
                    <a:pt x="1340" y="1274"/>
                    <a:pt x="1515" y="1274"/>
                  </a:cubicBezTo>
                  <a:cubicBezTo>
                    <a:pt x="1589" y="1274"/>
                    <a:pt x="1663" y="1288"/>
                    <a:pt x="1735" y="1317"/>
                  </a:cubicBezTo>
                  <a:cubicBezTo>
                    <a:pt x="1907" y="1384"/>
                    <a:pt x="2036" y="1525"/>
                    <a:pt x="2086" y="1710"/>
                  </a:cubicBezTo>
                  <a:cubicBezTo>
                    <a:pt x="2123" y="1857"/>
                    <a:pt x="2104" y="2018"/>
                    <a:pt x="2024" y="2147"/>
                  </a:cubicBezTo>
                  <a:cubicBezTo>
                    <a:pt x="2117" y="2153"/>
                    <a:pt x="2214" y="2153"/>
                    <a:pt x="2307" y="2153"/>
                  </a:cubicBezTo>
                  <a:cubicBezTo>
                    <a:pt x="2405" y="2153"/>
                    <a:pt x="2504" y="2153"/>
                    <a:pt x="2597" y="2147"/>
                  </a:cubicBezTo>
                  <a:cubicBezTo>
                    <a:pt x="2515" y="2018"/>
                    <a:pt x="2498" y="1857"/>
                    <a:pt x="2535" y="1710"/>
                  </a:cubicBezTo>
                  <a:cubicBezTo>
                    <a:pt x="2583" y="1525"/>
                    <a:pt x="2707" y="1384"/>
                    <a:pt x="2878" y="1317"/>
                  </a:cubicBezTo>
                  <a:cubicBezTo>
                    <a:pt x="2950" y="1288"/>
                    <a:pt x="3025" y="1274"/>
                    <a:pt x="3100" y="1274"/>
                  </a:cubicBezTo>
                  <a:cubicBezTo>
                    <a:pt x="3276" y="1274"/>
                    <a:pt x="3449" y="1352"/>
                    <a:pt x="3562" y="1494"/>
                  </a:cubicBezTo>
                  <a:cubicBezTo>
                    <a:pt x="3752" y="1741"/>
                    <a:pt x="3999" y="1871"/>
                    <a:pt x="4005" y="1871"/>
                  </a:cubicBezTo>
                  <a:cubicBezTo>
                    <a:pt x="4028" y="1883"/>
                    <a:pt x="4047" y="1908"/>
                    <a:pt x="4059" y="1931"/>
                  </a:cubicBezTo>
                  <a:cubicBezTo>
                    <a:pt x="4269" y="1863"/>
                    <a:pt x="4453" y="1784"/>
                    <a:pt x="4613" y="1692"/>
                  </a:cubicBezTo>
                  <a:cubicBezTo>
                    <a:pt x="4312" y="708"/>
                    <a:pt x="3389" y="1"/>
                    <a:pt x="2307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7aa0a3fdb9_0_2303"/>
            <p:cNvSpPr/>
            <p:nvPr/>
          </p:nvSpPr>
          <p:spPr>
            <a:xfrm>
              <a:off x="2851250" y="926475"/>
              <a:ext cx="21400" cy="24150"/>
            </a:xfrm>
            <a:custGeom>
              <a:rect b="b" l="l" r="r" t="t"/>
              <a:pathLst>
                <a:path extrusionOk="0" h="966" w="856">
                  <a:moveTo>
                    <a:pt x="395" y="0"/>
                  </a:moveTo>
                  <a:cubicBezTo>
                    <a:pt x="173" y="43"/>
                    <a:pt x="1" y="241"/>
                    <a:pt x="1" y="480"/>
                  </a:cubicBezTo>
                  <a:cubicBezTo>
                    <a:pt x="1" y="752"/>
                    <a:pt x="222" y="966"/>
                    <a:pt x="486" y="966"/>
                  </a:cubicBezTo>
                  <a:cubicBezTo>
                    <a:pt x="634" y="966"/>
                    <a:pt x="764" y="905"/>
                    <a:pt x="855" y="800"/>
                  </a:cubicBezTo>
                  <a:cubicBezTo>
                    <a:pt x="733" y="499"/>
                    <a:pt x="579" y="235"/>
                    <a:pt x="395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7aa0a3fdb9_0_2303"/>
            <p:cNvSpPr/>
            <p:nvPr/>
          </p:nvSpPr>
          <p:spPr>
            <a:xfrm>
              <a:off x="2746375" y="926475"/>
              <a:ext cx="21425" cy="24150"/>
            </a:xfrm>
            <a:custGeom>
              <a:rect b="b" l="l" r="r" t="t"/>
              <a:pathLst>
                <a:path extrusionOk="0" h="966" w="857">
                  <a:moveTo>
                    <a:pt x="463" y="0"/>
                  </a:moveTo>
                  <a:cubicBezTo>
                    <a:pt x="278" y="235"/>
                    <a:pt x="125" y="499"/>
                    <a:pt x="1" y="800"/>
                  </a:cubicBezTo>
                  <a:cubicBezTo>
                    <a:pt x="88" y="905"/>
                    <a:pt x="222" y="966"/>
                    <a:pt x="364" y="966"/>
                  </a:cubicBezTo>
                  <a:cubicBezTo>
                    <a:pt x="635" y="966"/>
                    <a:pt x="857" y="752"/>
                    <a:pt x="857" y="480"/>
                  </a:cubicBezTo>
                  <a:cubicBezTo>
                    <a:pt x="857" y="241"/>
                    <a:pt x="684" y="43"/>
                    <a:pt x="463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37aa0a3fdb9_0_2303"/>
            <p:cNvSpPr/>
            <p:nvPr/>
          </p:nvSpPr>
          <p:spPr>
            <a:xfrm>
              <a:off x="2715000" y="909825"/>
              <a:ext cx="189000" cy="129700"/>
            </a:xfrm>
            <a:custGeom>
              <a:rect b="b" l="l" r="r" t="t"/>
              <a:pathLst>
                <a:path extrusionOk="0" h="5188" w="7560">
                  <a:moveTo>
                    <a:pt x="3724" y="1"/>
                  </a:moveTo>
                  <a:cubicBezTo>
                    <a:pt x="3409" y="1"/>
                    <a:pt x="1813" y="115"/>
                    <a:pt x="1343" y="2407"/>
                  </a:cubicBezTo>
                  <a:cubicBezTo>
                    <a:pt x="1343" y="2407"/>
                    <a:pt x="1" y="4566"/>
                    <a:pt x="2296" y="5188"/>
                  </a:cubicBezTo>
                  <a:lnTo>
                    <a:pt x="5266" y="5188"/>
                  </a:lnTo>
                  <a:cubicBezTo>
                    <a:pt x="7560" y="4566"/>
                    <a:pt x="6220" y="2407"/>
                    <a:pt x="6220" y="2407"/>
                  </a:cubicBezTo>
                  <a:cubicBezTo>
                    <a:pt x="5744" y="115"/>
                    <a:pt x="4148" y="1"/>
                    <a:pt x="3832" y="1"/>
                  </a:cubicBezTo>
                  <a:cubicBezTo>
                    <a:pt x="3797" y="1"/>
                    <a:pt x="3778" y="2"/>
                    <a:pt x="3778" y="2"/>
                  </a:cubicBezTo>
                  <a:cubicBezTo>
                    <a:pt x="3778" y="2"/>
                    <a:pt x="3759" y="1"/>
                    <a:pt x="3724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37aa0a3fdb9_0_2303"/>
            <p:cNvSpPr/>
            <p:nvPr/>
          </p:nvSpPr>
          <p:spPr>
            <a:xfrm>
              <a:off x="2756075" y="953550"/>
              <a:ext cx="106750" cy="90100"/>
            </a:xfrm>
            <a:custGeom>
              <a:rect b="b" l="l" r="r" t="t"/>
              <a:pathLst>
                <a:path extrusionOk="0" h="3604" w="4270">
                  <a:moveTo>
                    <a:pt x="2135" y="1"/>
                  </a:moveTo>
                  <a:cubicBezTo>
                    <a:pt x="1809" y="1"/>
                    <a:pt x="1471" y="98"/>
                    <a:pt x="1286" y="388"/>
                  </a:cubicBezTo>
                  <a:cubicBezTo>
                    <a:pt x="1163" y="584"/>
                    <a:pt x="1114" y="830"/>
                    <a:pt x="991" y="1034"/>
                  </a:cubicBezTo>
                  <a:cubicBezTo>
                    <a:pt x="861" y="1255"/>
                    <a:pt x="634" y="1366"/>
                    <a:pt x="450" y="1537"/>
                  </a:cubicBezTo>
                  <a:cubicBezTo>
                    <a:pt x="92" y="1883"/>
                    <a:pt x="1" y="2306"/>
                    <a:pt x="203" y="2768"/>
                  </a:cubicBezTo>
                  <a:cubicBezTo>
                    <a:pt x="314" y="3013"/>
                    <a:pt x="481" y="3235"/>
                    <a:pt x="653" y="3439"/>
                  </a:cubicBezTo>
                  <a:cubicBezTo>
                    <a:pt x="1034" y="3543"/>
                    <a:pt x="1526" y="3604"/>
                    <a:pt x="2135" y="3604"/>
                  </a:cubicBezTo>
                  <a:cubicBezTo>
                    <a:pt x="2749" y="3604"/>
                    <a:pt x="3236" y="3543"/>
                    <a:pt x="3623" y="3439"/>
                  </a:cubicBezTo>
                  <a:cubicBezTo>
                    <a:pt x="3796" y="3235"/>
                    <a:pt x="3961" y="3013"/>
                    <a:pt x="4066" y="2768"/>
                  </a:cubicBezTo>
                  <a:cubicBezTo>
                    <a:pt x="4270" y="2306"/>
                    <a:pt x="4177" y="1883"/>
                    <a:pt x="3819" y="1537"/>
                  </a:cubicBezTo>
                  <a:cubicBezTo>
                    <a:pt x="3642" y="1366"/>
                    <a:pt x="3413" y="1255"/>
                    <a:pt x="3279" y="1034"/>
                  </a:cubicBezTo>
                  <a:cubicBezTo>
                    <a:pt x="3163" y="830"/>
                    <a:pt x="3112" y="584"/>
                    <a:pt x="2984" y="388"/>
                  </a:cubicBezTo>
                  <a:cubicBezTo>
                    <a:pt x="2799" y="98"/>
                    <a:pt x="2461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37aa0a3fdb9_0_2303"/>
            <p:cNvSpPr/>
            <p:nvPr/>
          </p:nvSpPr>
          <p:spPr>
            <a:xfrm>
              <a:off x="28215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65" y="838"/>
                  </a:lnTo>
                  <a:cubicBezTo>
                    <a:pt x="807" y="838"/>
                    <a:pt x="923" y="721"/>
                    <a:pt x="923" y="580"/>
                  </a:cubicBezTo>
                  <a:lnTo>
                    <a:pt x="923" y="463"/>
                  </a:lnTo>
                  <a:cubicBezTo>
                    <a:pt x="923" y="211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37aa0a3fdb9_0_2303"/>
            <p:cNvSpPr/>
            <p:nvPr/>
          </p:nvSpPr>
          <p:spPr>
            <a:xfrm>
              <a:off x="2821575" y="1108200"/>
              <a:ext cx="16000" cy="20950"/>
            </a:xfrm>
            <a:custGeom>
              <a:rect b="b" l="l" r="r" t="t"/>
              <a:pathLst>
                <a:path extrusionOk="0" h="838" w="640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09" y="838"/>
                  </a:lnTo>
                  <a:cubicBezTo>
                    <a:pt x="469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69" y="106"/>
                    <a:pt x="640" y="38"/>
                  </a:cubicBezTo>
                  <a:cubicBezTo>
                    <a:pt x="585" y="14"/>
                    <a:pt x="523" y="1"/>
                    <a:pt x="46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37aa0a3fdb9_0_2303"/>
            <p:cNvSpPr/>
            <p:nvPr/>
          </p:nvSpPr>
          <p:spPr>
            <a:xfrm>
              <a:off x="27743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65" y="838"/>
                  </a:lnTo>
                  <a:cubicBezTo>
                    <a:pt x="807" y="838"/>
                    <a:pt x="924" y="721"/>
                    <a:pt x="924" y="580"/>
                  </a:cubicBezTo>
                  <a:lnTo>
                    <a:pt x="924" y="463"/>
                  </a:lnTo>
                  <a:cubicBezTo>
                    <a:pt x="924" y="211"/>
                    <a:pt x="714" y="1"/>
                    <a:pt x="462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37aa0a3fdb9_0_2303"/>
            <p:cNvSpPr/>
            <p:nvPr/>
          </p:nvSpPr>
          <p:spPr>
            <a:xfrm>
              <a:off x="2774375" y="1108200"/>
              <a:ext cx="16025" cy="20950"/>
            </a:xfrm>
            <a:custGeom>
              <a:rect b="b" l="l" r="r" t="t"/>
              <a:pathLst>
                <a:path extrusionOk="0" h="838" w="641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09" y="838"/>
                  </a:lnTo>
                  <a:cubicBezTo>
                    <a:pt x="467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75" y="106"/>
                    <a:pt x="640" y="38"/>
                  </a:cubicBezTo>
                  <a:cubicBezTo>
                    <a:pt x="585" y="14"/>
                    <a:pt x="523" y="1"/>
                    <a:pt x="462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37aa0a3fdb9_0_2303"/>
            <p:cNvSpPr/>
            <p:nvPr/>
          </p:nvSpPr>
          <p:spPr>
            <a:xfrm>
              <a:off x="2798375" y="1030425"/>
              <a:ext cx="22175" cy="33675"/>
            </a:xfrm>
            <a:custGeom>
              <a:rect b="b" l="l" r="r" t="t"/>
              <a:pathLst>
                <a:path extrusionOk="0" h="1347" w="887">
                  <a:moveTo>
                    <a:pt x="443" y="0"/>
                  </a:moveTo>
                  <a:cubicBezTo>
                    <a:pt x="290" y="0"/>
                    <a:pt x="142" y="92"/>
                    <a:pt x="43" y="240"/>
                  </a:cubicBezTo>
                  <a:lnTo>
                    <a:pt x="0" y="1169"/>
                  </a:lnTo>
                  <a:cubicBezTo>
                    <a:pt x="105" y="1298"/>
                    <a:pt x="265" y="1347"/>
                    <a:pt x="443" y="1347"/>
                  </a:cubicBezTo>
                  <a:cubicBezTo>
                    <a:pt x="628" y="1347"/>
                    <a:pt x="787" y="1298"/>
                    <a:pt x="886" y="1169"/>
                  </a:cubicBezTo>
                  <a:lnTo>
                    <a:pt x="849" y="240"/>
                  </a:lnTo>
                  <a:cubicBezTo>
                    <a:pt x="744" y="92"/>
                    <a:pt x="603" y="0"/>
                    <a:pt x="443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37aa0a3fdb9_0_2303"/>
            <p:cNvSpPr/>
            <p:nvPr/>
          </p:nvSpPr>
          <p:spPr>
            <a:xfrm>
              <a:off x="27693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56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56" y="523"/>
                    <a:pt x="130" y="523"/>
                  </a:cubicBezTo>
                  <a:cubicBezTo>
                    <a:pt x="204" y="523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37aa0a3fdb9_0_2303"/>
            <p:cNvSpPr/>
            <p:nvPr/>
          </p:nvSpPr>
          <p:spPr>
            <a:xfrm>
              <a:off x="28431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2" y="523"/>
                    <a:pt x="130" y="523"/>
                  </a:cubicBezTo>
                  <a:cubicBezTo>
                    <a:pt x="204" y="523"/>
                    <a:pt x="265" y="469"/>
                    <a:pt x="265" y="395"/>
                  </a:cubicBezTo>
                  <a:lnTo>
                    <a:pt x="265" y="136"/>
                  </a:lnTo>
                  <a:cubicBezTo>
                    <a:pt x="265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7aa0a3fdb9_0_2303"/>
            <p:cNvSpPr/>
            <p:nvPr/>
          </p:nvSpPr>
          <p:spPr>
            <a:xfrm>
              <a:off x="2799450" y="967200"/>
              <a:ext cx="20175" cy="6200"/>
            </a:xfrm>
            <a:custGeom>
              <a:rect b="b" l="l" r="r" t="t"/>
              <a:pathLst>
                <a:path extrusionOk="0" h="248" w="807">
                  <a:moveTo>
                    <a:pt x="136" y="1"/>
                  </a:moveTo>
                  <a:cubicBezTo>
                    <a:pt x="31" y="1"/>
                    <a:pt x="0" y="143"/>
                    <a:pt x="99" y="185"/>
                  </a:cubicBezTo>
                  <a:cubicBezTo>
                    <a:pt x="191" y="222"/>
                    <a:pt x="295" y="247"/>
                    <a:pt x="400" y="247"/>
                  </a:cubicBezTo>
                  <a:cubicBezTo>
                    <a:pt x="511" y="247"/>
                    <a:pt x="616" y="222"/>
                    <a:pt x="707" y="185"/>
                  </a:cubicBezTo>
                  <a:cubicBezTo>
                    <a:pt x="806" y="143"/>
                    <a:pt x="775" y="1"/>
                    <a:pt x="67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37aa0a3fdb9_0_2303"/>
            <p:cNvSpPr/>
            <p:nvPr/>
          </p:nvSpPr>
          <p:spPr>
            <a:xfrm>
              <a:off x="2793425" y="976075"/>
              <a:ext cx="32175" cy="9475"/>
            </a:xfrm>
            <a:custGeom>
              <a:rect b="b" l="l" r="r" t="t"/>
              <a:pathLst>
                <a:path extrusionOk="0" h="379" w="1287">
                  <a:moveTo>
                    <a:pt x="644" y="1"/>
                  </a:moveTo>
                  <a:cubicBezTo>
                    <a:pt x="607" y="1"/>
                    <a:pt x="570" y="16"/>
                    <a:pt x="542" y="46"/>
                  </a:cubicBezTo>
                  <a:cubicBezTo>
                    <a:pt x="505" y="90"/>
                    <a:pt x="450" y="111"/>
                    <a:pt x="395" y="111"/>
                  </a:cubicBezTo>
                  <a:cubicBezTo>
                    <a:pt x="339" y="111"/>
                    <a:pt x="284" y="90"/>
                    <a:pt x="247" y="46"/>
                  </a:cubicBezTo>
                  <a:cubicBezTo>
                    <a:pt x="221" y="16"/>
                    <a:pt x="185" y="1"/>
                    <a:pt x="149" y="1"/>
                  </a:cubicBezTo>
                  <a:cubicBezTo>
                    <a:pt x="119" y="1"/>
                    <a:pt x="88" y="12"/>
                    <a:pt x="63" y="34"/>
                  </a:cubicBezTo>
                  <a:cubicBezTo>
                    <a:pt x="8" y="83"/>
                    <a:pt x="1" y="170"/>
                    <a:pt x="45" y="225"/>
                  </a:cubicBezTo>
                  <a:cubicBezTo>
                    <a:pt x="131" y="323"/>
                    <a:pt x="259" y="378"/>
                    <a:pt x="395" y="378"/>
                  </a:cubicBezTo>
                  <a:cubicBezTo>
                    <a:pt x="488" y="378"/>
                    <a:pt x="567" y="354"/>
                    <a:pt x="641" y="304"/>
                  </a:cubicBezTo>
                  <a:cubicBezTo>
                    <a:pt x="715" y="354"/>
                    <a:pt x="801" y="378"/>
                    <a:pt x="894" y="378"/>
                  </a:cubicBezTo>
                  <a:cubicBezTo>
                    <a:pt x="1028" y="378"/>
                    <a:pt x="1152" y="323"/>
                    <a:pt x="1238" y="225"/>
                  </a:cubicBezTo>
                  <a:cubicBezTo>
                    <a:pt x="1286" y="170"/>
                    <a:pt x="1280" y="83"/>
                    <a:pt x="1226" y="34"/>
                  </a:cubicBezTo>
                  <a:cubicBezTo>
                    <a:pt x="1200" y="12"/>
                    <a:pt x="1170" y="1"/>
                    <a:pt x="1139" y="1"/>
                  </a:cubicBezTo>
                  <a:cubicBezTo>
                    <a:pt x="1103" y="1"/>
                    <a:pt x="1068" y="16"/>
                    <a:pt x="1041" y="46"/>
                  </a:cubicBezTo>
                  <a:cubicBezTo>
                    <a:pt x="1004" y="90"/>
                    <a:pt x="949" y="111"/>
                    <a:pt x="894" y="111"/>
                  </a:cubicBezTo>
                  <a:cubicBezTo>
                    <a:pt x="838" y="111"/>
                    <a:pt x="783" y="90"/>
                    <a:pt x="746" y="46"/>
                  </a:cubicBezTo>
                  <a:cubicBezTo>
                    <a:pt x="718" y="16"/>
                    <a:pt x="681" y="1"/>
                    <a:pt x="6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37aa0a3fdb9_0_2303"/>
            <p:cNvSpPr/>
            <p:nvPr/>
          </p:nvSpPr>
          <p:spPr>
            <a:xfrm>
              <a:off x="2723025" y="906025"/>
              <a:ext cx="172825" cy="186675"/>
            </a:xfrm>
            <a:custGeom>
              <a:rect b="b" l="l" r="r" t="t"/>
              <a:pathLst>
                <a:path extrusionOk="0" h="7467" w="6913">
                  <a:moveTo>
                    <a:pt x="1298" y="942"/>
                  </a:moveTo>
                  <a:cubicBezTo>
                    <a:pt x="1377" y="942"/>
                    <a:pt x="1459" y="972"/>
                    <a:pt x="1519" y="1022"/>
                  </a:cubicBezTo>
                  <a:cubicBezTo>
                    <a:pt x="1397" y="1193"/>
                    <a:pt x="1274" y="1391"/>
                    <a:pt x="1169" y="1630"/>
                  </a:cubicBezTo>
                  <a:cubicBezTo>
                    <a:pt x="1039" y="1576"/>
                    <a:pt x="948" y="1446"/>
                    <a:pt x="948" y="1298"/>
                  </a:cubicBezTo>
                  <a:cubicBezTo>
                    <a:pt x="948" y="1102"/>
                    <a:pt x="1101" y="942"/>
                    <a:pt x="1298" y="942"/>
                  </a:cubicBezTo>
                  <a:close/>
                  <a:moveTo>
                    <a:pt x="5615" y="942"/>
                  </a:moveTo>
                  <a:cubicBezTo>
                    <a:pt x="5813" y="942"/>
                    <a:pt x="5972" y="1102"/>
                    <a:pt x="5972" y="1298"/>
                  </a:cubicBezTo>
                  <a:cubicBezTo>
                    <a:pt x="5972" y="1446"/>
                    <a:pt x="5879" y="1576"/>
                    <a:pt x="5745" y="1630"/>
                  </a:cubicBezTo>
                  <a:cubicBezTo>
                    <a:pt x="5640" y="1391"/>
                    <a:pt x="5524" y="1193"/>
                    <a:pt x="5394" y="1022"/>
                  </a:cubicBezTo>
                  <a:cubicBezTo>
                    <a:pt x="5462" y="972"/>
                    <a:pt x="5536" y="942"/>
                    <a:pt x="5615" y="942"/>
                  </a:cubicBezTo>
                  <a:close/>
                  <a:moveTo>
                    <a:pt x="1249" y="265"/>
                  </a:moveTo>
                  <a:cubicBezTo>
                    <a:pt x="1513" y="265"/>
                    <a:pt x="1766" y="376"/>
                    <a:pt x="1950" y="566"/>
                  </a:cubicBezTo>
                  <a:cubicBezTo>
                    <a:pt x="1865" y="640"/>
                    <a:pt x="1772" y="721"/>
                    <a:pt x="1686" y="812"/>
                  </a:cubicBezTo>
                  <a:cubicBezTo>
                    <a:pt x="1581" y="727"/>
                    <a:pt x="1439" y="677"/>
                    <a:pt x="1298" y="677"/>
                  </a:cubicBezTo>
                  <a:cubicBezTo>
                    <a:pt x="960" y="677"/>
                    <a:pt x="676" y="954"/>
                    <a:pt x="676" y="1298"/>
                  </a:cubicBezTo>
                  <a:cubicBezTo>
                    <a:pt x="676" y="1556"/>
                    <a:pt x="837" y="1784"/>
                    <a:pt x="1070" y="1877"/>
                  </a:cubicBezTo>
                  <a:cubicBezTo>
                    <a:pt x="1034" y="1976"/>
                    <a:pt x="1003" y="2073"/>
                    <a:pt x="972" y="2184"/>
                  </a:cubicBezTo>
                  <a:cubicBezTo>
                    <a:pt x="560" y="2067"/>
                    <a:pt x="270" y="1686"/>
                    <a:pt x="270" y="1243"/>
                  </a:cubicBezTo>
                  <a:cubicBezTo>
                    <a:pt x="270" y="708"/>
                    <a:pt x="707" y="265"/>
                    <a:pt x="1249" y="265"/>
                  </a:cubicBezTo>
                  <a:close/>
                  <a:moveTo>
                    <a:pt x="5671" y="265"/>
                  </a:moveTo>
                  <a:cubicBezTo>
                    <a:pt x="6212" y="265"/>
                    <a:pt x="6648" y="708"/>
                    <a:pt x="6648" y="1243"/>
                  </a:cubicBezTo>
                  <a:cubicBezTo>
                    <a:pt x="6648" y="1686"/>
                    <a:pt x="6359" y="2067"/>
                    <a:pt x="5947" y="2184"/>
                  </a:cubicBezTo>
                  <a:cubicBezTo>
                    <a:pt x="5916" y="2073"/>
                    <a:pt x="5879" y="1976"/>
                    <a:pt x="5843" y="1877"/>
                  </a:cubicBezTo>
                  <a:cubicBezTo>
                    <a:pt x="6077" y="1784"/>
                    <a:pt x="6237" y="1556"/>
                    <a:pt x="6237" y="1298"/>
                  </a:cubicBezTo>
                  <a:cubicBezTo>
                    <a:pt x="6237" y="954"/>
                    <a:pt x="5961" y="677"/>
                    <a:pt x="5615" y="677"/>
                  </a:cubicBezTo>
                  <a:cubicBezTo>
                    <a:pt x="5474" y="677"/>
                    <a:pt x="5339" y="727"/>
                    <a:pt x="5228" y="812"/>
                  </a:cubicBezTo>
                  <a:cubicBezTo>
                    <a:pt x="5141" y="721"/>
                    <a:pt x="5056" y="640"/>
                    <a:pt x="4970" y="566"/>
                  </a:cubicBezTo>
                  <a:cubicBezTo>
                    <a:pt x="5155" y="376"/>
                    <a:pt x="5400" y="265"/>
                    <a:pt x="5671" y="265"/>
                  </a:cubicBezTo>
                  <a:close/>
                  <a:moveTo>
                    <a:pt x="3512" y="284"/>
                  </a:moveTo>
                  <a:cubicBezTo>
                    <a:pt x="3747" y="284"/>
                    <a:pt x="4749" y="352"/>
                    <a:pt x="5376" y="1483"/>
                  </a:cubicBezTo>
                  <a:cubicBezTo>
                    <a:pt x="5567" y="1828"/>
                    <a:pt x="5689" y="2203"/>
                    <a:pt x="5769" y="2584"/>
                  </a:cubicBezTo>
                  <a:cubicBezTo>
                    <a:pt x="5776" y="2603"/>
                    <a:pt x="5776" y="2615"/>
                    <a:pt x="5788" y="2627"/>
                  </a:cubicBezTo>
                  <a:cubicBezTo>
                    <a:pt x="5794" y="2640"/>
                    <a:pt x="6372" y="3586"/>
                    <a:pt x="6064" y="4349"/>
                  </a:cubicBezTo>
                  <a:cubicBezTo>
                    <a:pt x="5961" y="4619"/>
                    <a:pt x="5757" y="4841"/>
                    <a:pt x="5456" y="5002"/>
                  </a:cubicBezTo>
                  <a:cubicBezTo>
                    <a:pt x="5407" y="5025"/>
                    <a:pt x="5363" y="5050"/>
                    <a:pt x="5320" y="5068"/>
                  </a:cubicBezTo>
                  <a:lnTo>
                    <a:pt x="5320" y="5062"/>
                  </a:lnTo>
                  <a:cubicBezTo>
                    <a:pt x="5413" y="4928"/>
                    <a:pt x="5493" y="4786"/>
                    <a:pt x="5547" y="4625"/>
                  </a:cubicBezTo>
                  <a:cubicBezTo>
                    <a:pt x="5714" y="4182"/>
                    <a:pt x="5603" y="3722"/>
                    <a:pt x="5271" y="3384"/>
                  </a:cubicBezTo>
                  <a:cubicBezTo>
                    <a:pt x="5099" y="3199"/>
                    <a:pt x="4846" y="3083"/>
                    <a:pt x="4718" y="2867"/>
                  </a:cubicBezTo>
                  <a:cubicBezTo>
                    <a:pt x="4595" y="2658"/>
                    <a:pt x="4545" y="2418"/>
                    <a:pt x="4417" y="2215"/>
                  </a:cubicBezTo>
                  <a:cubicBezTo>
                    <a:pt x="4232" y="1925"/>
                    <a:pt x="3894" y="1772"/>
                    <a:pt x="3457" y="1772"/>
                  </a:cubicBezTo>
                  <a:cubicBezTo>
                    <a:pt x="3026" y="1772"/>
                    <a:pt x="2682" y="1925"/>
                    <a:pt x="2498" y="2215"/>
                  </a:cubicBezTo>
                  <a:cubicBezTo>
                    <a:pt x="2368" y="2418"/>
                    <a:pt x="2325" y="2658"/>
                    <a:pt x="2203" y="2867"/>
                  </a:cubicBezTo>
                  <a:cubicBezTo>
                    <a:pt x="2079" y="3069"/>
                    <a:pt x="1851" y="3180"/>
                    <a:pt x="1686" y="3347"/>
                  </a:cubicBezTo>
                  <a:cubicBezTo>
                    <a:pt x="1311" y="3710"/>
                    <a:pt x="1193" y="4244"/>
                    <a:pt x="1408" y="4724"/>
                  </a:cubicBezTo>
                  <a:cubicBezTo>
                    <a:pt x="1459" y="4841"/>
                    <a:pt x="1525" y="4951"/>
                    <a:pt x="1599" y="5062"/>
                  </a:cubicBezTo>
                  <a:lnTo>
                    <a:pt x="1599" y="5068"/>
                  </a:lnTo>
                  <a:cubicBezTo>
                    <a:pt x="1556" y="5050"/>
                    <a:pt x="1507" y="5025"/>
                    <a:pt x="1465" y="5002"/>
                  </a:cubicBezTo>
                  <a:cubicBezTo>
                    <a:pt x="1163" y="4841"/>
                    <a:pt x="960" y="4619"/>
                    <a:pt x="849" y="4349"/>
                  </a:cubicBezTo>
                  <a:cubicBezTo>
                    <a:pt x="548" y="3586"/>
                    <a:pt x="1127" y="2640"/>
                    <a:pt x="1132" y="2627"/>
                  </a:cubicBezTo>
                  <a:cubicBezTo>
                    <a:pt x="1138" y="2615"/>
                    <a:pt x="1144" y="2603"/>
                    <a:pt x="1150" y="2584"/>
                  </a:cubicBezTo>
                  <a:cubicBezTo>
                    <a:pt x="1230" y="2203"/>
                    <a:pt x="1348" y="1828"/>
                    <a:pt x="1538" y="1483"/>
                  </a:cubicBezTo>
                  <a:cubicBezTo>
                    <a:pt x="2172" y="352"/>
                    <a:pt x="3168" y="284"/>
                    <a:pt x="3407" y="284"/>
                  </a:cubicBezTo>
                  <a:close/>
                  <a:moveTo>
                    <a:pt x="3457" y="2036"/>
                  </a:moveTo>
                  <a:cubicBezTo>
                    <a:pt x="3727" y="2036"/>
                    <a:pt x="4042" y="2116"/>
                    <a:pt x="4195" y="2356"/>
                  </a:cubicBezTo>
                  <a:cubicBezTo>
                    <a:pt x="4324" y="2559"/>
                    <a:pt x="4366" y="2799"/>
                    <a:pt x="4490" y="3001"/>
                  </a:cubicBezTo>
                  <a:cubicBezTo>
                    <a:pt x="4625" y="3230"/>
                    <a:pt x="4865" y="3353"/>
                    <a:pt x="5050" y="3537"/>
                  </a:cubicBezTo>
                  <a:cubicBezTo>
                    <a:pt x="5376" y="3844"/>
                    <a:pt x="5450" y="4207"/>
                    <a:pt x="5271" y="4613"/>
                  </a:cubicBezTo>
                  <a:cubicBezTo>
                    <a:pt x="5178" y="4817"/>
                    <a:pt x="5056" y="4994"/>
                    <a:pt x="4914" y="5167"/>
                  </a:cubicBezTo>
                  <a:cubicBezTo>
                    <a:pt x="4902" y="5186"/>
                    <a:pt x="4883" y="5204"/>
                    <a:pt x="4871" y="5223"/>
                  </a:cubicBezTo>
                  <a:cubicBezTo>
                    <a:pt x="4865" y="5223"/>
                    <a:pt x="4718" y="5260"/>
                    <a:pt x="4693" y="5266"/>
                  </a:cubicBezTo>
                  <a:cubicBezTo>
                    <a:pt x="4687" y="5266"/>
                    <a:pt x="4669" y="5241"/>
                    <a:pt x="4662" y="5235"/>
                  </a:cubicBezTo>
                  <a:cubicBezTo>
                    <a:pt x="4551" y="5130"/>
                    <a:pt x="4411" y="5068"/>
                    <a:pt x="4250" y="5068"/>
                  </a:cubicBezTo>
                  <a:cubicBezTo>
                    <a:pt x="4176" y="5068"/>
                    <a:pt x="4096" y="5081"/>
                    <a:pt x="4028" y="5112"/>
                  </a:cubicBezTo>
                  <a:cubicBezTo>
                    <a:pt x="4023" y="5112"/>
                    <a:pt x="3974" y="5136"/>
                    <a:pt x="3974" y="5136"/>
                  </a:cubicBezTo>
                  <a:cubicBezTo>
                    <a:pt x="3974" y="5136"/>
                    <a:pt x="3968" y="5136"/>
                    <a:pt x="3968" y="5130"/>
                  </a:cubicBezTo>
                  <a:cubicBezTo>
                    <a:pt x="3850" y="4971"/>
                    <a:pt x="3665" y="4847"/>
                    <a:pt x="3457" y="4847"/>
                  </a:cubicBezTo>
                  <a:cubicBezTo>
                    <a:pt x="3248" y="4847"/>
                    <a:pt x="3063" y="4971"/>
                    <a:pt x="2947" y="5136"/>
                  </a:cubicBezTo>
                  <a:cubicBezTo>
                    <a:pt x="2861" y="5093"/>
                    <a:pt x="2762" y="5068"/>
                    <a:pt x="2663" y="5068"/>
                  </a:cubicBezTo>
                  <a:cubicBezTo>
                    <a:pt x="2510" y="5068"/>
                    <a:pt x="2362" y="5130"/>
                    <a:pt x="2257" y="5235"/>
                  </a:cubicBezTo>
                  <a:cubicBezTo>
                    <a:pt x="2251" y="5235"/>
                    <a:pt x="2234" y="5260"/>
                    <a:pt x="2226" y="5266"/>
                  </a:cubicBezTo>
                  <a:cubicBezTo>
                    <a:pt x="2197" y="5260"/>
                    <a:pt x="2049" y="5223"/>
                    <a:pt x="2049" y="5223"/>
                  </a:cubicBezTo>
                  <a:cubicBezTo>
                    <a:pt x="2036" y="5210"/>
                    <a:pt x="2018" y="5192"/>
                    <a:pt x="2005" y="5173"/>
                  </a:cubicBezTo>
                  <a:cubicBezTo>
                    <a:pt x="1870" y="5002"/>
                    <a:pt x="1741" y="4817"/>
                    <a:pt x="1649" y="4613"/>
                  </a:cubicBezTo>
                  <a:cubicBezTo>
                    <a:pt x="1470" y="4207"/>
                    <a:pt x="1544" y="3844"/>
                    <a:pt x="1865" y="3537"/>
                  </a:cubicBezTo>
                  <a:cubicBezTo>
                    <a:pt x="2055" y="3353"/>
                    <a:pt x="2288" y="3230"/>
                    <a:pt x="2430" y="3001"/>
                  </a:cubicBezTo>
                  <a:cubicBezTo>
                    <a:pt x="2552" y="2799"/>
                    <a:pt x="2595" y="2559"/>
                    <a:pt x="2725" y="2356"/>
                  </a:cubicBezTo>
                  <a:cubicBezTo>
                    <a:pt x="2879" y="2116"/>
                    <a:pt x="3186" y="2036"/>
                    <a:pt x="3457" y="2036"/>
                  </a:cubicBezTo>
                  <a:close/>
                  <a:moveTo>
                    <a:pt x="3457" y="5112"/>
                  </a:moveTo>
                  <a:cubicBezTo>
                    <a:pt x="3543" y="5112"/>
                    <a:pt x="3623" y="5149"/>
                    <a:pt x="3685" y="5210"/>
                  </a:cubicBezTo>
                  <a:cubicBezTo>
                    <a:pt x="3716" y="5241"/>
                    <a:pt x="3747" y="5278"/>
                    <a:pt x="3770" y="5314"/>
                  </a:cubicBezTo>
                  <a:cubicBezTo>
                    <a:pt x="3752" y="5345"/>
                    <a:pt x="3739" y="5371"/>
                    <a:pt x="3721" y="5400"/>
                  </a:cubicBezTo>
                  <a:cubicBezTo>
                    <a:pt x="3636" y="5579"/>
                    <a:pt x="3648" y="5794"/>
                    <a:pt x="3758" y="5967"/>
                  </a:cubicBezTo>
                  <a:cubicBezTo>
                    <a:pt x="3770" y="5990"/>
                    <a:pt x="3795" y="6016"/>
                    <a:pt x="3813" y="6041"/>
                  </a:cubicBezTo>
                  <a:cubicBezTo>
                    <a:pt x="3710" y="6188"/>
                    <a:pt x="3525" y="6188"/>
                    <a:pt x="3457" y="6188"/>
                  </a:cubicBezTo>
                  <a:cubicBezTo>
                    <a:pt x="3395" y="6188"/>
                    <a:pt x="3205" y="6188"/>
                    <a:pt x="3106" y="6041"/>
                  </a:cubicBezTo>
                  <a:cubicBezTo>
                    <a:pt x="3125" y="6016"/>
                    <a:pt x="3143" y="5990"/>
                    <a:pt x="3162" y="5967"/>
                  </a:cubicBezTo>
                  <a:cubicBezTo>
                    <a:pt x="3267" y="5794"/>
                    <a:pt x="3279" y="5579"/>
                    <a:pt x="3193" y="5400"/>
                  </a:cubicBezTo>
                  <a:cubicBezTo>
                    <a:pt x="3180" y="5371"/>
                    <a:pt x="3162" y="5345"/>
                    <a:pt x="3149" y="5314"/>
                  </a:cubicBezTo>
                  <a:cubicBezTo>
                    <a:pt x="3168" y="5283"/>
                    <a:pt x="3193" y="5252"/>
                    <a:pt x="3223" y="5223"/>
                  </a:cubicBezTo>
                  <a:cubicBezTo>
                    <a:pt x="3285" y="5161"/>
                    <a:pt x="3364" y="5112"/>
                    <a:pt x="3457" y="5112"/>
                  </a:cubicBezTo>
                  <a:close/>
                  <a:moveTo>
                    <a:pt x="1249" y="1"/>
                  </a:moveTo>
                  <a:cubicBezTo>
                    <a:pt x="560" y="1"/>
                    <a:pt x="0" y="560"/>
                    <a:pt x="0" y="1243"/>
                  </a:cubicBezTo>
                  <a:cubicBezTo>
                    <a:pt x="0" y="1545"/>
                    <a:pt x="111" y="1828"/>
                    <a:pt x="301" y="2055"/>
                  </a:cubicBezTo>
                  <a:cubicBezTo>
                    <a:pt x="462" y="2240"/>
                    <a:pt x="676" y="2374"/>
                    <a:pt x="911" y="2442"/>
                  </a:cubicBezTo>
                  <a:cubicBezTo>
                    <a:pt x="905" y="2461"/>
                    <a:pt x="898" y="2485"/>
                    <a:pt x="892" y="2510"/>
                  </a:cubicBezTo>
                  <a:cubicBezTo>
                    <a:pt x="855" y="2578"/>
                    <a:pt x="721" y="2811"/>
                    <a:pt x="622" y="3125"/>
                  </a:cubicBezTo>
                  <a:cubicBezTo>
                    <a:pt x="462" y="3617"/>
                    <a:pt x="455" y="4079"/>
                    <a:pt x="603" y="4448"/>
                  </a:cubicBezTo>
                  <a:cubicBezTo>
                    <a:pt x="707" y="4718"/>
                    <a:pt x="892" y="4945"/>
                    <a:pt x="1150" y="5124"/>
                  </a:cubicBezTo>
                  <a:cubicBezTo>
                    <a:pt x="991" y="5462"/>
                    <a:pt x="911" y="5831"/>
                    <a:pt x="911" y="6212"/>
                  </a:cubicBezTo>
                  <a:cubicBezTo>
                    <a:pt x="911" y="6625"/>
                    <a:pt x="1008" y="7031"/>
                    <a:pt x="1200" y="7393"/>
                  </a:cubicBezTo>
                  <a:cubicBezTo>
                    <a:pt x="1224" y="7443"/>
                    <a:pt x="1274" y="7467"/>
                    <a:pt x="1317" y="7467"/>
                  </a:cubicBezTo>
                  <a:cubicBezTo>
                    <a:pt x="1341" y="7467"/>
                    <a:pt x="1360" y="7461"/>
                    <a:pt x="1377" y="7449"/>
                  </a:cubicBezTo>
                  <a:cubicBezTo>
                    <a:pt x="1445" y="7418"/>
                    <a:pt x="1470" y="7338"/>
                    <a:pt x="1434" y="7270"/>
                  </a:cubicBezTo>
                  <a:cubicBezTo>
                    <a:pt x="1267" y="6944"/>
                    <a:pt x="1175" y="6581"/>
                    <a:pt x="1175" y="6212"/>
                  </a:cubicBezTo>
                  <a:cubicBezTo>
                    <a:pt x="1175" y="5880"/>
                    <a:pt x="1243" y="5555"/>
                    <a:pt x="1385" y="5260"/>
                  </a:cubicBezTo>
                  <a:cubicBezTo>
                    <a:pt x="1482" y="5309"/>
                    <a:pt x="1593" y="5357"/>
                    <a:pt x="1710" y="5400"/>
                  </a:cubicBezTo>
                  <a:cubicBezTo>
                    <a:pt x="1783" y="5425"/>
                    <a:pt x="1987" y="5481"/>
                    <a:pt x="2012" y="5487"/>
                  </a:cubicBezTo>
                  <a:cubicBezTo>
                    <a:pt x="1882" y="5604"/>
                    <a:pt x="1766" y="5666"/>
                    <a:pt x="1766" y="5666"/>
                  </a:cubicBezTo>
                  <a:cubicBezTo>
                    <a:pt x="1698" y="5695"/>
                    <a:pt x="1673" y="5776"/>
                    <a:pt x="1704" y="5843"/>
                  </a:cubicBezTo>
                  <a:cubicBezTo>
                    <a:pt x="1729" y="5890"/>
                    <a:pt x="1778" y="5916"/>
                    <a:pt x="1828" y="5916"/>
                  </a:cubicBezTo>
                  <a:cubicBezTo>
                    <a:pt x="1851" y="5916"/>
                    <a:pt x="1873" y="5911"/>
                    <a:pt x="1894" y="5899"/>
                  </a:cubicBezTo>
                  <a:cubicBezTo>
                    <a:pt x="1944" y="5868"/>
                    <a:pt x="2203" y="5720"/>
                    <a:pt x="2411" y="5456"/>
                  </a:cubicBezTo>
                  <a:cubicBezTo>
                    <a:pt x="2473" y="5376"/>
                    <a:pt x="2571" y="5335"/>
                    <a:pt x="2668" y="5335"/>
                  </a:cubicBezTo>
                  <a:cubicBezTo>
                    <a:pt x="2735" y="5335"/>
                    <a:pt x="2801" y="5354"/>
                    <a:pt x="2854" y="5394"/>
                  </a:cubicBezTo>
                  <a:cubicBezTo>
                    <a:pt x="3057" y="5542"/>
                    <a:pt x="2983" y="5782"/>
                    <a:pt x="2848" y="5936"/>
                  </a:cubicBezTo>
                  <a:cubicBezTo>
                    <a:pt x="2546" y="6286"/>
                    <a:pt x="2208" y="6458"/>
                    <a:pt x="2166" y="6478"/>
                  </a:cubicBezTo>
                  <a:cubicBezTo>
                    <a:pt x="2104" y="6507"/>
                    <a:pt x="2073" y="6588"/>
                    <a:pt x="2110" y="6655"/>
                  </a:cubicBezTo>
                  <a:cubicBezTo>
                    <a:pt x="2131" y="6698"/>
                    <a:pt x="2177" y="6727"/>
                    <a:pt x="2226" y="6727"/>
                  </a:cubicBezTo>
                  <a:cubicBezTo>
                    <a:pt x="2247" y="6727"/>
                    <a:pt x="2268" y="6722"/>
                    <a:pt x="2288" y="6711"/>
                  </a:cubicBezTo>
                  <a:cubicBezTo>
                    <a:pt x="2350" y="6680"/>
                    <a:pt x="2632" y="6532"/>
                    <a:pt x="2921" y="6243"/>
                  </a:cubicBezTo>
                  <a:cubicBezTo>
                    <a:pt x="3045" y="6379"/>
                    <a:pt x="3230" y="6458"/>
                    <a:pt x="3457" y="6458"/>
                  </a:cubicBezTo>
                  <a:cubicBezTo>
                    <a:pt x="3690" y="6458"/>
                    <a:pt x="3875" y="6379"/>
                    <a:pt x="3992" y="6243"/>
                  </a:cubicBezTo>
                  <a:cubicBezTo>
                    <a:pt x="4281" y="6532"/>
                    <a:pt x="4570" y="6680"/>
                    <a:pt x="4632" y="6711"/>
                  </a:cubicBezTo>
                  <a:cubicBezTo>
                    <a:pt x="4652" y="6722"/>
                    <a:pt x="4673" y="6727"/>
                    <a:pt x="4693" y="6727"/>
                  </a:cubicBezTo>
                  <a:cubicBezTo>
                    <a:pt x="4742" y="6727"/>
                    <a:pt x="4788" y="6698"/>
                    <a:pt x="4809" y="6655"/>
                  </a:cubicBezTo>
                  <a:cubicBezTo>
                    <a:pt x="4840" y="6588"/>
                    <a:pt x="4817" y="6507"/>
                    <a:pt x="4749" y="6478"/>
                  </a:cubicBezTo>
                  <a:cubicBezTo>
                    <a:pt x="4459" y="6336"/>
                    <a:pt x="4152" y="6095"/>
                    <a:pt x="3980" y="5819"/>
                  </a:cubicBezTo>
                  <a:cubicBezTo>
                    <a:pt x="3881" y="5666"/>
                    <a:pt x="3943" y="5456"/>
                    <a:pt x="4096" y="5371"/>
                  </a:cubicBezTo>
                  <a:cubicBezTo>
                    <a:pt x="4143" y="5345"/>
                    <a:pt x="4196" y="5333"/>
                    <a:pt x="4248" y="5333"/>
                  </a:cubicBezTo>
                  <a:cubicBezTo>
                    <a:pt x="4346" y="5333"/>
                    <a:pt x="4443" y="5376"/>
                    <a:pt x="4502" y="5456"/>
                  </a:cubicBezTo>
                  <a:cubicBezTo>
                    <a:pt x="4712" y="5720"/>
                    <a:pt x="4976" y="5868"/>
                    <a:pt x="5025" y="5899"/>
                  </a:cubicBezTo>
                  <a:cubicBezTo>
                    <a:pt x="5046" y="5911"/>
                    <a:pt x="5069" y="5916"/>
                    <a:pt x="5091" y="5916"/>
                  </a:cubicBezTo>
                  <a:cubicBezTo>
                    <a:pt x="5141" y="5916"/>
                    <a:pt x="5188" y="5890"/>
                    <a:pt x="5209" y="5843"/>
                  </a:cubicBezTo>
                  <a:cubicBezTo>
                    <a:pt x="5246" y="5776"/>
                    <a:pt x="5215" y="5703"/>
                    <a:pt x="5155" y="5666"/>
                  </a:cubicBezTo>
                  <a:cubicBezTo>
                    <a:pt x="5155" y="5666"/>
                    <a:pt x="5038" y="5604"/>
                    <a:pt x="4902" y="5487"/>
                  </a:cubicBezTo>
                  <a:cubicBezTo>
                    <a:pt x="5007" y="5462"/>
                    <a:pt x="5105" y="5431"/>
                    <a:pt x="5209" y="5400"/>
                  </a:cubicBezTo>
                  <a:cubicBezTo>
                    <a:pt x="5326" y="5357"/>
                    <a:pt x="5437" y="5309"/>
                    <a:pt x="5536" y="5260"/>
                  </a:cubicBezTo>
                  <a:cubicBezTo>
                    <a:pt x="5640" y="5481"/>
                    <a:pt x="5702" y="5714"/>
                    <a:pt x="5726" y="5954"/>
                  </a:cubicBezTo>
                  <a:cubicBezTo>
                    <a:pt x="5738" y="6021"/>
                    <a:pt x="5794" y="6073"/>
                    <a:pt x="5855" y="6073"/>
                  </a:cubicBezTo>
                  <a:cubicBezTo>
                    <a:pt x="5861" y="6073"/>
                    <a:pt x="5867" y="6073"/>
                    <a:pt x="5874" y="6072"/>
                  </a:cubicBezTo>
                  <a:cubicBezTo>
                    <a:pt x="5947" y="6064"/>
                    <a:pt x="6003" y="5998"/>
                    <a:pt x="5990" y="5930"/>
                  </a:cubicBezTo>
                  <a:cubicBezTo>
                    <a:pt x="5961" y="5647"/>
                    <a:pt x="5887" y="5376"/>
                    <a:pt x="5763" y="5124"/>
                  </a:cubicBezTo>
                  <a:cubicBezTo>
                    <a:pt x="6021" y="4945"/>
                    <a:pt x="6206" y="4718"/>
                    <a:pt x="6316" y="4448"/>
                  </a:cubicBezTo>
                  <a:cubicBezTo>
                    <a:pt x="6458" y="4079"/>
                    <a:pt x="6452" y="3617"/>
                    <a:pt x="6293" y="3125"/>
                  </a:cubicBezTo>
                  <a:cubicBezTo>
                    <a:pt x="6194" y="2811"/>
                    <a:pt x="6064" y="2578"/>
                    <a:pt x="6021" y="2510"/>
                  </a:cubicBezTo>
                  <a:cubicBezTo>
                    <a:pt x="6021" y="2485"/>
                    <a:pt x="6015" y="2461"/>
                    <a:pt x="6009" y="2442"/>
                  </a:cubicBezTo>
                  <a:cubicBezTo>
                    <a:pt x="6243" y="2374"/>
                    <a:pt x="6452" y="2240"/>
                    <a:pt x="6612" y="2055"/>
                  </a:cubicBezTo>
                  <a:cubicBezTo>
                    <a:pt x="6809" y="1828"/>
                    <a:pt x="6913" y="1545"/>
                    <a:pt x="6913" y="1243"/>
                  </a:cubicBezTo>
                  <a:cubicBezTo>
                    <a:pt x="6913" y="560"/>
                    <a:pt x="6353" y="1"/>
                    <a:pt x="5671" y="1"/>
                  </a:cubicBezTo>
                  <a:cubicBezTo>
                    <a:pt x="5320" y="1"/>
                    <a:pt x="4988" y="148"/>
                    <a:pt x="4755" y="407"/>
                  </a:cubicBezTo>
                  <a:cubicBezTo>
                    <a:pt x="4213" y="49"/>
                    <a:pt x="3685" y="20"/>
                    <a:pt x="3512" y="20"/>
                  </a:cubicBezTo>
                  <a:lnTo>
                    <a:pt x="3407" y="20"/>
                  </a:lnTo>
                  <a:cubicBezTo>
                    <a:pt x="3236" y="20"/>
                    <a:pt x="2706" y="49"/>
                    <a:pt x="2166" y="407"/>
                  </a:cubicBezTo>
                  <a:cubicBezTo>
                    <a:pt x="1931" y="148"/>
                    <a:pt x="1593" y="1"/>
                    <a:pt x="12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37aa0a3fdb9_0_2303"/>
            <p:cNvSpPr/>
            <p:nvPr/>
          </p:nvSpPr>
          <p:spPr>
            <a:xfrm>
              <a:off x="2759625" y="1064525"/>
              <a:ext cx="113500" cy="67850"/>
            </a:xfrm>
            <a:custGeom>
              <a:rect b="b" l="l" r="r" t="t"/>
              <a:pathLst>
                <a:path extrusionOk="0" h="2714" w="4540">
                  <a:moveTo>
                    <a:pt x="1052" y="1884"/>
                  </a:moveTo>
                  <a:cubicBezTo>
                    <a:pt x="1230" y="1884"/>
                    <a:pt x="1378" y="2031"/>
                    <a:pt x="1378" y="2210"/>
                  </a:cubicBezTo>
                  <a:lnTo>
                    <a:pt x="1378" y="2327"/>
                  </a:lnTo>
                  <a:cubicBezTo>
                    <a:pt x="1378" y="2394"/>
                    <a:pt x="1323" y="2449"/>
                    <a:pt x="1255" y="2449"/>
                  </a:cubicBezTo>
                  <a:lnTo>
                    <a:pt x="849" y="2449"/>
                  </a:lnTo>
                  <a:cubicBezTo>
                    <a:pt x="781" y="2449"/>
                    <a:pt x="725" y="2394"/>
                    <a:pt x="725" y="2327"/>
                  </a:cubicBezTo>
                  <a:lnTo>
                    <a:pt x="725" y="2210"/>
                  </a:lnTo>
                  <a:cubicBezTo>
                    <a:pt x="725" y="2037"/>
                    <a:pt x="873" y="1884"/>
                    <a:pt x="1052" y="1884"/>
                  </a:cubicBezTo>
                  <a:close/>
                  <a:moveTo>
                    <a:pt x="2939" y="1884"/>
                  </a:moveTo>
                  <a:cubicBezTo>
                    <a:pt x="3118" y="1884"/>
                    <a:pt x="3266" y="2031"/>
                    <a:pt x="3266" y="2210"/>
                  </a:cubicBezTo>
                  <a:lnTo>
                    <a:pt x="3266" y="2327"/>
                  </a:lnTo>
                  <a:cubicBezTo>
                    <a:pt x="3266" y="2394"/>
                    <a:pt x="3211" y="2449"/>
                    <a:pt x="3143" y="2449"/>
                  </a:cubicBezTo>
                  <a:lnTo>
                    <a:pt x="2731" y="2449"/>
                  </a:lnTo>
                  <a:cubicBezTo>
                    <a:pt x="2663" y="2449"/>
                    <a:pt x="2607" y="2394"/>
                    <a:pt x="2607" y="2327"/>
                  </a:cubicBezTo>
                  <a:lnTo>
                    <a:pt x="2607" y="2210"/>
                  </a:lnTo>
                  <a:cubicBezTo>
                    <a:pt x="2607" y="2031"/>
                    <a:pt x="2762" y="1884"/>
                    <a:pt x="2939" y="1884"/>
                  </a:cubicBezTo>
                  <a:close/>
                  <a:moveTo>
                    <a:pt x="4390" y="0"/>
                  </a:moveTo>
                  <a:cubicBezTo>
                    <a:pt x="4325" y="0"/>
                    <a:pt x="4275" y="51"/>
                    <a:pt x="4268" y="118"/>
                  </a:cubicBezTo>
                  <a:cubicBezTo>
                    <a:pt x="4194" y="777"/>
                    <a:pt x="3844" y="1361"/>
                    <a:pt x="3302" y="1742"/>
                  </a:cubicBezTo>
                  <a:cubicBezTo>
                    <a:pt x="3198" y="1662"/>
                    <a:pt x="3069" y="1620"/>
                    <a:pt x="2939" y="1620"/>
                  </a:cubicBezTo>
                  <a:cubicBezTo>
                    <a:pt x="2652" y="1620"/>
                    <a:pt x="2393" y="1835"/>
                    <a:pt x="2349" y="2123"/>
                  </a:cubicBezTo>
                  <a:cubicBezTo>
                    <a:pt x="2232" y="2141"/>
                    <a:pt x="2114" y="2151"/>
                    <a:pt x="1995" y="2151"/>
                  </a:cubicBezTo>
                  <a:cubicBezTo>
                    <a:pt x="1876" y="2151"/>
                    <a:pt x="1756" y="2141"/>
                    <a:pt x="1636" y="2123"/>
                  </a:cubicBezTo>
                  <a:cubicBezTo>
                    <a:pt x="1599" y="1853"/>
                    <a:pt x="1360" y="1637"/>
                    <a:pt x="1088" y="1620"/>
                  </a:cubicBezTo>
                  <a:cubicBezTo>
                    <a:pt x="1073" y="1618"/>
                    <a:pt x="1058" y="1617"/>
                    <a:pt x="1043" y="1617"/>
                  </a:cubicBezTo>
                  <a:cubicBezTo>
                    <a:pt x="915" y="1617"/>
                    <a:pt x="787" y="1666"/>
                    <a:pt x="688" y="1742"/>
                  </a:cubicBezTo>
                  <a:cubicBezTo>
                    <a:pt x="523" y="1631"/>
                    <a:pt x="375" y="1496"/>
                    <a:pt x="246" y="1342"/>
                  </a:cubicBezTo>
                  <a:cubicBezTo>
                    <a:pt x="222" y="1311"/>
                    <a:pt x="184" y="1296"/>
                    <a:pt x="146" y="1296"/>
                  </a:cubicBezTo>
                  <a:cubicBezTo>
                    <a:pt x="116" y="1296"/>
                    <a:pt x="86" y="1306"/>
                    <a:pt x="61" y="1324"/>
                  </a:cubicBezTo>
                  <a:cubicBezTo>
                    <a:pt x="6" y="1373"/>
                    <a:pt x="1" y="1459"/>
                    <a:pt x="43" y="1515"/>
                  </a:cubicBezTo>
                  <a:cubicBezTo>
                    <a:pt x="185" y="1680"/>
                    <a:pt x="344" y="1822"/>
                    <a:pt x="517" y="1952"/>
                  </a:cubicBezTo>
                  <a:cubicBezTo>
                    <a:pt x="480" y="2025"/>
                    <a:pt x="455" y="2117"/>
                    <a:pt x="455" y="2210"/>
                  </a:cubicBezTo>
                  <a:lnTo>
                    <a:pt x="455" y="2327"/>
                  </a:lnTo>
                  <a:cubicBezTo>
                    <a:pt x="455" y="2542"/>
                    <a:pt x="634" y="2713"/>
                    <a:pt x="849" y="2713"/>
                  </a:cubicBezTo>
                  <a:lnTo>
                    <a:pt x="1255" y="2713"/>
                  </a:lnTo>
                  <a:cubicBezTo>
                    <a:pt x="1446" y="2713"/>
                    <a:pt x="1605" y="2579"/>
                    <a:pt x="1636" y="2394"/>
                  </a:cubicBezTo>
                  <a:cubicBezTo>
                    <a:pt x="1759" y="2412"/>
                    <a:pt x="1877" y="2418"/>
                    <a:pt x="1993" y="2418"/>
                  </a:cubicBezTo>
                  <a:cubicBezTo>
                    <a:pt x="2116" y="2418"/>
                    <a:pt x="2232" y="2412"/>
                    <a:pt x="2349" y="2394"/>
                  </a:cubicBezTo>
                  <a:cubicBezTo>
                    <a:pt x="2386" y="2579"/>
                    <a:pt x="2541" y="2713"/>
                    <a:pt x="2731" y="2713"/>
                  </a:cubicBezTo>
                  <a:lnTo>
                    <a:pt x="3143" y="2713"/>
                  </a:lnTo>
                  <a:cubicBezTo>
                    <a:pt x="3359" y="2713"/>
                    <a:pt x="3530" y="2542"/>
                    <a:pt x="3530" y="2327"/>
                  </a:cubicBezTo>
                  <a:lnTo>
                    <a:pt x="3530" y="2210"/>
                  </a:lnTo>
                  <a:cubicBezTo>
                    <a:pt x="3530" y="2117"/>
                    <a:pt x="3512" y="2025"/>
                    <a:pt x="3469" y="1952"/>
                  </a:cubicBezTo>
                  <a:cubicBezTo>
                    <a:pt x="4066" y="1527"/>
                    <a:pt x="4452" y="876"/>
                    <a:pt x="4526" y="143"/>
                  </a:cubicBezTo>
                  <a:cubicBezTo>
                    <a:pt x="4539" y="76"/>
                    <a:pt x="4483" y="8"/>
                    <a:pt x="4410" y="2"/>
                  </a:cubicBezTo>
                  <a:cubicBezTo>
                    <a:pt x="4403" y="1"/>
                    <a:pt x="4396" y="0"/>
                    <a:pt x="439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g37aa0a3fdb9_0_2303"/>
          <p:cNvGrpSpPr/>
          <p:nvPr/>
        </p:nvGrpSpPr>
        <p:grpSpPr>
          <a:xfrm>
            <a:off x="5572719" y="3259376"/>
            <a:ext cx="1014048" cy="976412"/>
            <a:chOff x="76337" y="1388549"/>
            <a:chExt cx="601594" cy="579266"/>
          </a:xfrm>
        </p:grpSpPr>
        <p:sp>
          <p:nvSpPr>
            <p:cNvPr id="710" name="Google Shape;710;g37aa0a3fdb9_0_2303"/>
            <p:cNvSpPr/>
            <p:nvPr/>
          </p:nvSpPr>
          <p:spPr>
            <a:xfrm>
              <a:off x="545087" y="1461712"/>
              <a:ext cx="82667" cy="195836"/>
            </a:xfrm>
            <a:custGeom>
              <a:rect b="b" l="l" r="r" t="t"/>
              <a:pathLst>
                <a:path extrusionOk="0" h="2947" w="1244">
                  <a:moveTo>
                    <a:pt x="997" y="1"/>
                  </a:moveTo>
                  <a:lnTo>
                    <a:pt x="499" y="259"/>
                  </a:lnTo>
                  <a:cubicBezTo>
                    <a:pt x="431" y="560"/>
                    <a:pt x="449" y="832"/>
                    <a:pt x="468" y="1090"/>
                  </a:cubicBezTo>
                  <a:cubicBezTo>
                    <a:pt x="499" y="1502"/>
                    <a:pt x="523" y="1859"/>
                    <a:pt x="161" y="2393"/>
                  </a:cubicBezTo>
                  <a:cubicBezTo>
                    <a:pt x="0" y="2621"/>
                    <a:pt x="173" y="2947"/>
                    <a:pt x="449" y="2947"/>
                  </a:cubicBezTo>
                  <a:cubicBezTo>
                    <a:pt x="567" y="2941"/>
                    <a:pt x="678" y="2892"/>
                    <a:pt x="744" y="2793"/>
                  </a:cubicBezTo>
                  <a:cubicBezTo>
                    <a:pt x="1243" y="2055"/>
                    <a:pt x="1206" y="1490"/>
                    <a:pt x="1175" y="1034"/>
                  </a:cubicBezTo>
                  <a:cubicBezTo>
                    <a:pt x="1158" y="832"/>
                    <a:pt x="1144" y="641"/>
                    <a:pt x="1181" y="44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7aa0a3fdb9_0_2303"/>
            <p:cNvSpPr/>
            <p:nvPr/>
          </p:nvSpPr>
          <p:spPr>
            <a:xfrm>
              <a:off x="377164" y="1588434"/>
              <a:ext cx="270727" cy="195437"/>
            </a:xfrm>
            <a:custGeom>
              <a:rect b="b" l="l" r="r" t="t"/>
              <a:pathLst>
                <a:path extrusionOk="0" h="2941" w="4074">
                  <a:moveTo>
                    <a:pt x="2025" y="1"/>
                  </a:moveTo>
                  <a:cubicBezTo>
                    <a:pt x="1753" y="1"/>
                    <a:pt x="1450" y="50"/>
                    <a:pt x="1119" y="160"/>
                  </a:cubicBezTo>
                  <a:lnTo>
                    <a:pt x="0" y="923"/>
                  </a:lnTo>
                  <a:lnTo>
                    <a:pt x="0" y="2232"/>
                  </a:lnTo>
                  <a:lnTo>
                    <a:pt x="2158" y="2941"/>
                  </a:lnTo>
                  <a:lnTo>
                    <a:pt x="3493" y="2436"/>
                  </a:lnTo>
                  <a:cubicBezTo>
                    <a:pt x="4073" y="1395"/>
                    <a:pt x="3476" y="1"/>
                    <a:pt x="202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7aa0a3fdb9_0_2303"/>
            <p:cNvSpPr/>
            <p:nvPr/>
          </p:nvSpPr>
          <p:spPr>
            <a:xfrm>
              <a:off x="108566" y="1526435"/>
              <a:ext cx="114564" cy="113567"/>
            </a:xfrm>
            <a:custGeom>
              <a:rect b="b" l="l" r="r" t="t"/>
              <a:pathLst>
                <a:path extrusionOk="0" h="1709" w="1724">
                  <a:moveTo>
                    <a:pt x="784" y="1"/>
                  </a:moveTo>
                  <a:cubicBezTo>
                    <a:pt x="648" y="1"/>
                    <a:pt x="496" y="15"/>
                    <a:pt x="327" y="48"/>
                  </a:cubicBezTo>
                  <a:cubicBezTo>
                    <a:pt x="259" y="60"/>
                    <a:pt x="211" y="116"/>
                    <a:pt x="199" y="184"/>
                  </a:cubicBezTo>
                  <a:cubicBezTo>
                    <a:pt x="1" y="1186"/>
                    <a:pt x="531" y="1709"/>
                    <a:pt x="531" y="1709"/>
                  </a:cubicBezTo>
                  <a:lnTo>
                    <a:pt x="1724" y="331"/>
                  </a:lnTo>
                  <a:cubicBezTo>
                    <a:pt x="1724" y="331"/>
                    <a:pt x="1448" y="1"/>
                    <a:pt x="78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37aa0a3fdb9_0_2303"/>
            <p:cNvSpPr/>
            <p:nvPr/>
          </p:nvSpPr>
          <p:spPr>
            <a:xfrm>
              <a:off x="149102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123" y="0"/>
                  </a:moveTo>
                  <a:cubicBezTo>
                    <a:pt x="55" y="0"/>
                    <a:pt x="1" y="55"/>
                    <a:pt x="1" y="129"/>
                  </a:cubicBezTo>
                  <a:cubicBezTo>
                    <a:pt x="6" y="633"/>
                    <a:pt x="222" y="923"/>
                    <a:pt x="271" y="977"/>
                  </a:cubicBezTo>
                  <a:lnTo>
                    <a:pt x="799" y="191"/>
                  </a:lnTo>
                  <a:cubicBezTo>
                    <a:pt x="787" y="185"/>
                    <a:pt x="597" y="0"/>
                    <a:pt x="123" y="0"/>
                  </a:cubicBezTo>
                  <a:close/>
                  <a:moveTo>
                    <a:pt x="265" y="977"/>
                  </a:moveTo>
                  <a:cubicBezTo>
                    <a:pt x="265" y="977"/>
                    <a:pt x="271" y="983"/>
                    <a:pt x="277" y="989"/>
                  </a:cubicBezTo>
                  <a:cubicBezTo>
                    <a:pt x="277" y="989"/>
                    <a:pt x="271" y="983"/>
                    <a:pt x="271" y="977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7aa0a3fdb9_0_2303"/>
            <p:cNvSpPr/>
            <p:nvPr/>
          </p:nvSpPr>
          <p:spPr>
            <a:xfrm>
              <a:off x="350982" y="1526435"/>
              <a:ext cx="114498" cy="113567"/>
            </a:xfrm>
            <a:custGeom>
              <a:rect b="b" l="l" r="r" t="t"/>
              <a:pathLst>
                <a:path extrusionOk="0" h="1709" w="1723">
                  <a:moveTo>
                    <a:pt x="936" y="1"/>
                  </a:moveTo>
                  <a:cubicBezTo>
                    <a:pt x="276" y="1"/>
                    <a:pt x="0" y="331"/>
                    <a:pt x="0" y="331"/>
                  </a:cubicBezTo>
                  <a:lnTo>
                    <a:pt x="1193" y="1709"/>
                  </a:lnTo>
                  <a:cubicBezTo>
                    <a:pt x="1193" y="1709"/>
                    <a:pt x="1723" y="1186"/>
                    <a:pt x="1525" y="184"/>
                  </a:cubicBezTo>
                  <a:cubicBezTo>
                    <a:pt x="1513" y="116"/>
                    <a:pt x="1465" y="60"/>
                    <a:pt x="1391" y="48"/>
                  </a:cubicBezTo>
                  <a:cubicBezTo>
                    <a:pt x="1223" y="15"/>
                    <a:pt x="1071" y="1"/>
                    <a:pt x="93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37aa0a3fdb9_0_2303"/>
            <p:cNvSpPr/>
            <p:nvPr/>
          </p:nvSpPr>
          <p:spPr>
            <a:xfrm>
              <a:off x="371847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677" y="0"/>
                  </a:moveTo>
                  <a:cubicBezTo>
                    <a:pt x="203" y="0"/>
                    <a:pt x="13" y="185"/>
                    <a:pt x="1" y="191"/>
                  </a:cubicBezTo>
                  <a:lnTo>
                    <a:pt x="529" y="977"/>
                  </a:lnTo>
                  <a:cubicBezTo>
                    <a:pt x="578" y="923"/>
                    <a:pt x="793" y="633"/>
                    <a:pt x="799" y="129"/>
                  </a:cubicBezTo>
                  <a:cubicBezTo>
                    <a:pt x="799" y="55"/>
                    <a:pt x="745" y="0"/>
                    <a:pt x="677" y="0"/>
                  </a:cubicBezTo>
                  <a:close/>
                  <a:moveTo>
                    <a:pt x="529" y="977"/>
                  </a:moveTo>
                  <a:lnTo>
                    <a:pt x="529" y="977"/>
                  </a:lnTo>
                  <a:cubicBezTo>
                    <a:pt x="529" y="977"/>
                    <a:pt x="529" y="980"/>
                    <a:pt x="527" y="983"/>
                  </a:cubicBezTo>
                  <a:lnTo>
                    <a:pt x="527" y="983"/>
                  </a:lnTo>
                  <a:cubicBezTo>
                    <a:pt x="528" y="981"/>
                    <a:pt x="529" y="979"/>
                    <a:pt x="529" y="977"/>
                  </a:cubicBezTo>
                  <a:close/>
                  <a:moveTo>
                    <a:pt x="527" y="983"/>
                  </a:moveTo>
                  <a:cubicBezTo>
                    <a:pt x="526" y="987"/>
                    <a:pt x="523" y="989"/>
                    <a:pt x="523" y="989"/>
                  </a:cubicBezTo>
                  <a:lnTo>
                    <a:pt x="523" y="989"/>
                  </a:lnTo>
                  <a:cubicBezTo>
                    <a:pt x="525" y="987"/>
                    <a:pt x="527" y="985"/>
                    <a:pt x="527" y="983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7aa0a3fdb9_0_2303"/>
            <p:cNvSpPr/>
            <p:nvPr/>
          </p:nvSpPr>
          <p:spPr>
            <a:xfrm>
              <a:off x="127837" y="1535273"/>
              <a:ext cx="318440" cy="318440"/>
            </a:xfrm>
            <a:custGeom>
              <a:rect b="b" l="l" r="r" t="t"/>
              <a:pathLst>
                <a:path extrusionOk="0" h="4792" w="4792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3721" y="4792"/>
                    <a:pt x="4792" y="3716"/>
                    <a:pt x="4792" y="2393"/>
                  </a:cubicBezTo>
                  <a:cubicBezTo>
                    <a:pt x="4792" y="1071"/>
                    <a:pt x="3721" y="1"/>
                    <a:pt x="239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7aa0a3fdb9_0_2303"/>
            <p:cNvSpPr/>
            <p:nvPr/>
          </p:nvSpPr>
          <p:spPr>
            <a:xfrm>
              <a:off x="127837" y="1535273"/>
              <a:ext cx="177029" cy="318440"/>
            </a:xfrm>
            <a:custGeom>
              <a:rect b="b" l="l" r="r" t="t"/>
              <a:pathLst>
                <a:path extrusionOk="0" h="4792" w="2664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2484" y="4792"/>
                    <a:pt x="2572" y="4786"/>
                    <a:pt x="2663" y="4774"/>
                  </a:cubicBezTo>
                  <a:cubicBezTo>
                    <a:pt x="1465" y="4644"/>
                    <a:pt x="529" y="3630"/>
                    <a:pt x="529" y="2393"/>
                  </a:cubicBezTo>
                  <a:cubicBezTo>
                    <a:pt x="529" y="1164"/>
                    <a:pt x="1465" y="148"/>
                    <a:pt x="2663" y="14"/>
                  </a:cubicBezTo>
                  <a:cubicBezTo>
                    <a:pt x="2572" y="7"/>
                    <a:pt x="2484" y="1"/>
                    <a:pt x="239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7aa0a3fdb9_0_2303"/>
            <p:cNvSpPr/>
            <p:nvPr/>
          </p:nvSpPr>
          <p:spPr>
            <a:xfrm>
              <a:off x="578246" y="1397188"/>
              <a:ext cx="84594" cy="94030"/>
            </a:xfrm>
            <a:custGeom>
              <a:rect b="b" l="l" r="r" t="t"/>
              <a:pathLst>
                <a:path extrusionOk="0" h="1415" w="1273">
                  <a:moveTo>
                    <a:pt x="880" y="0"/>
                  </a:moveTo>
                  <a:cubicBezTo>
                    <a:pt x="783" y="0"/>
                    <a:pt x="684" y="41"/>
                    <a:pt x="614" y="117"/>
                  </a:cubicBezTo>
                  <a:cubicBezTo>
                    <a:pt x="239" y="542"/>
                    <a:pt x="74" y="904"/>
                    <a:pt x="0" y="1230"/>
                  </a:cubicBezTo>
                  <a:cubicBezTo>
                    <a:pt x="276" y="1255"/>
                    <a:pt x="504" y="1329"/>
                    <a:pt x="682" y="1414"/>
                  </a:cubicBezTo>
                  <a:cubicBezTo>
                    <a:pt x="732" y="1175"/>
                    <a:pt x="855" y="917"/>
                    <a:pt x="1144" y="591"/>
                  </a:cubicBezTo>
                  <a:cubicBezTo>
                    <a:pt x="1273" y="443"/>
                    <a:pt x="1261" y="222"/>
                    <a:pt x="1113" y="92"/>
                  </a:cubicBezTo>
                  <a:cubicBezTo>
                    <a:pt x="1048" y="30"/>
                    <a:pt x="964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37aa0a3fdb9_0_2303"/>
            <p:cNvSpPr/>
            <p:nvPr/>
          </p:nvSpPr>
          <p:spPr>
            <a:xfrm>
              <a:off x="118401" y="1783801"/>
              <a:ext cx="517067" cy="175368"/>
            </a:xfrm>
            <a:custGeom>
              <a:rect b="b" l="l" r="r" t="t"/>
              <a:pathLst>
                <a:path extrusionOk="0" h="2639" w="7781">
                  <a:moveTo>
                    <a:pt x="3894" y="1"/>
                  </a:moveTo>
                  <a:lnTo>
                    <a:pt x="1" y="504"/>
                  </a:lnTo>
                  <a:lnTo>
                    <a:pt x="191" y="2011"/>
                  </a:lnTo>
                  <a:cubicBezTo>
                    <a:pt x="235" y="2369"/>
                    <a:pt x="542" y="2639"/>
                    <a:pt x="899" y="2639"/>
                  </a:cubicBezTo>
                  <a:lnTo>
                    <a:pt x="6883" y="2639"/>
                  </a:lnTo>
                  <a:cubicBezTo>
                    <a:pt x="7247" y="2639"/>
                    <a:pt x="7554" y="2369"/>
                    <a:pt x="7596" y="2011"/>
                  </a:cubicBez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7aa0a3fdb9_0_2303"/>
            <p:cNvSpPr/>
            <p:nvPr/>
          </p:nvSpPr>
          <p:spPr>
            <a:xfrm>
              <a:off x="118401" y="1783801"/>
              <a:ext cx="517067" cy="68778"/>
            </a:xfrm>
            <a:custGeom>
              <a:rect b="b" l="l" r="r" t="t"/>
              <a:pathLst>
                <a:path extrusionOk="0" h="1035" w="7781">
                  <a:moveTo>
                    <a:pt x="3894" y="1"/>
                  </a:moveTo>
                  <a:lnTo>
                    <a:pt x="1" y="504"/>
                  </a:lnTo>
                  <a:lnTo>
                    <a:pt x="68" y="1034"/>
                  </a:lnTo>
                  <a:lnTo>
                    <a:pt x="7719" y="1034"/>
                  </a:ln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D74A6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7aa0a3fdb9_0_2303"/>
            <p:cNvSpPr/>
            <p:nvPr/>
          </p:nvSpPr>
          <p:spPr>
            <a:xfrm>
              <a:off x="84976" y="1750310"/>
              <a:ext cx="584051" cy="67051"/>
            </a:xfrm>
            <a:custGeom>
              <a:rect b="b" l="l" r="r" t="t"/>
              <a:pathLst>
                <a:path extrusionOk="0" h="1009" w="8789">
                  <a:moveTo>
                    <a:pt x="504" y="0"/>
                  </a:moveTo>
                  <a:cubicBezTo>
                    <a:pt x="228" y="0"/>
                    <a:pt x="0" y="227"/>
                    <a:pt x="0" y="505"/>
                  </a:cubicBezTo>
                  <a:cubicBezTo>
                    <a:pt x="0" y="781"/>
                    <a:pt x="228" y="1008"/>
                    <a:pt x="504" y="1008"/>
                  </a:cubicBezTo>
                  <a:lnTo>
                    <a:pt x="8284" y="1008"/>
                  </a:lnTo>
                  <a:cubicBezTo>
                    <a:pt x="8567" y="1008"/>
                    <a:pt x="8789" y="781"/>
                    <a:pt x="8789" y="505"/>
                  </a:cubicBezTo>
                  <a:cubicBezTo>
                    <a:pt x="8789" y="227"/>
                    <a:pt x="8567" y="0"/>
                    <a:pt x="828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7aa0a3fdb9_0_2303"/>
            <p:cNvSpPr/>
            <p:nvPr/>
          </p:nvSpPr>
          <p:spPr>
            <a:xfrm>
              <a:off x="20306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29" y="1"/>
                  </a:moveTo>
                  <a:cubicBezTo>
                    <a:pt x="55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55" y="474"/>
                    <a:pt x="129" y="474"/>
                  </a:cubicBezTo>
                  <a:cubicBezTo>
                    <a:pt x="203" y="474"/>
                    <a:pt x="265" y="412"/>
                    <a:pt x="265" y="339"/>
                  </a:cubicBezTo>
                  <a:lnTo>
                    <a:pt x="265" y="136"/>
                  </a:lnTo>
                  <a:cubicBezTo>
                    <a:pt x="265" y="63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7aa0a3fdb9_0_2303"/>
            <p:cNvSpPr/>
            <p:nvPr/>
          </p:nvSpPr>
          <p:spPr>
            <a:xfrm>
              <a:off x="35344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36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62" y="474"/>
                    <a:pt x="136" y="474"/>
                  </a:cubicBezTo>
                  <a:cubicBezTo>
                    <a:pt x="210" y="474"/>
                    <a:pt x="264" y="412"/>
                    <a:pt x="264" y="339"/>
                  </a:cubicBezTo>
                  <a:lnTo>
                    <a:pt x="264" y="136"/>
                  </a:lnTo>
                  <a:cubicBezTo>
                    <a:pt x="264" y="63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7aa0a3fdb9_0_2303"/>
            <p:cNvSpPr/>
            <p:nvPr/>
          </p:nvSpPr>
          <p:spPr>
            <a:xfrm>
              <a:off x="259877" y="1655018"/>
              <a:ext cx="53959" cy="16879"/>
            </a:xfrm>
            <a:custGeom>
              <a:rect b="b" l="l" r="r" t="t"/>
              <a:pathLst>
                <a:path extrusionOk="0" h="254" w="812">
                  <a:moveTo>
                    <a:pt x="142" y="1"/>
                  </a:moveTo>
                  <a:cubicBezTo>
                    <a:pt x="31" y="1"/>
                    <a:pt x="0" y="148"/>
                    <a:pt x="99" y="191"/>
                  </a:cubicBezTo>
                  <a:cubicBezTo>
                    <a:pt x="196" y="228"/>
                    <a:pt x="301" y="253"/>
                    <a:pt x="406" y="253"/>
                  </a:cubicBezTo>
                  <a:cubicBezTo>
                    <a:pt x="517" y="253"/>
                    <a:pt x="621" y="228"/>
                    <a:pt x="713" y="191"/>
                  </a:cubicBezTo>
                  <a:cubicBezTo>
                    <a:pt x="812" y="148"/>
                    <a:pt x="787" y="1"/>
                    <a:pt x="67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7aa0a3fdb9_0_2303"/>
            <p:cNvSpPr/>
            <p:nvPr/>
          </p:nvSpPr>
          <p:spPr>
            <a:xfrm>
              <a:off x="243862" y="1679007"/>
              <a:ext cx="86388" cy="25119"/>
            </a:xfrm>
            <a:custGeom>
              <a:rect b="b" l="l" r="r" t="t"/>
              <a:pathLst>
                <a:path extrusionOk="0" h="378" w="1300">
                  <a:moveTo>
                    <a:pt x="148" y="0"/>
                  </a:moveTo>
                  <a:cubicBezTo>
                    <a:pt x="118" y="0"/>
                    <a:pt x="88" y="11"/>
                    <a:pt x="62" y="34"/>
                  </a:cubicBezTo>
                  <a:cubicBezTo>
                    <a:pt x="8" y="83"/>
                    <a:pt x="0" y="168"/>
                    <a:pt x="51" y="224"/>
                  </a:cubicBezTo>
                  <a:cubicBezTo>
                    <a:pt x="136" y="323"/>
                    <a:pt x="266" y="378"/>
                    <a:pt x="400" y="378"/>
                  </a:cubicBezTo>
                  <a:cubicBezTo>
                    <a:pt x="488" y="378"/>
                    <a:pt x="573" y="353"/>
                    <a:pt x="647" y="304"/>
                  </a:cubicBezTo>
                  <a:cubicBezTo>
                    <a:pt x="721" y="353"/>
                    <a:pt x="812" y="378"/>
                    <a:pt x="899" y="378"/>
                  </a:cubicBezTo>
                  <a:cubicBezTo>
                    <a:pt x="1034" y="378"/>
                    <a:pt x="1164" y="323"/>
                    <a:pt x="1249" y="224"/>
                  </a:cubicBezTo>
                  <a:cubicBezTo>
                    <a:pt x="1299" y="168"/>
                    <a:pt x="1292" y="83"/>
                    <a:pt x="1237" y="34"/>
                  </a:cubicBezTo>
                  <a:cubicBezTo>
                    <a:pt x="1212" y="11"/>
                    <a:pt x="1182" y="0"/>
                    <a:pt x="1151" y="0"/>
                  </a:cubicBezTo>
                  <a:cubicBezTo>
                    <a:pt x="1115" y="0"/>
                    <a:pt x="1079" y="16"/>
                    <a:pt x="1053" y="46"/>
                  </a:cubicBezTo>
                  <a:cubicBezTo>
                    <a:pt x="1016" y="89"/>
                    <a:pt x="960" y="114"/>
                    <a:pt x="899" y="114"/>
                  </a:cubicBezTo>
                  <a:cubicBezTo>
                    <a:pt x="843" y="114"/>
                    <a:pt x="789" y="89"/>
                    <a:pt x="752" y="46"/>
                  </a:cubicBezTo>
                  <a:cubicBezTo>
                    <a:pt x="727" y="21"/>
                    <a:pt x="690" y="3"/>
                    <a:pt x="647" y="3"/>
                  </a:cubicBezTo>
                  <a:cubicBezTo>
                    <a:pt x="610" y="3"/>
                    <a:pt x="573" y="21"/>
                    <a:pt x="548" y="46"/>
                  </a:cubicBezTo>
                  <a:cubicBezTo>
                    <a:pt x="511" y="89"/>
                    <a:pt x="457" y="114"/>
                    <a:pt x="400" y="114"/>
                  </a:cubicBezTo>
                  <a:cubicBezTo>
                    <a:pt x="340" y="114"/>
                    <a:pt x="284" y="89"/>
                    <a:pt x="247" y="46"/>
                  </a:cubicBezTo>
                  <a:cubicBezTo>
                    <a:pt x="220" y="16"/>
                    <a:pt x="185" y="0"/>
                    <a:pt x="1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7aa0a3fdb9_0_2303"/>
            <p:cNvSpPr/>
            <p:nvPr/>
          </p:nvSpPr>
          <p:spPr>
            <a:xfrm>
              <a:off x="76337" y="1388549"/>
              <a:ext cx="601594" cy="579266"/>
            </a:xfrm>
            <a:custGeom>
              <a:rect b="b" l="l" r="r" t="t"/>
              <a:pathLst>
                <a:path extrusionOk="0" h="8717" w="9053">
                  <a:moveTo>
                    <a:pt x="8437" y="262"/>
                  </a:moveTo>
                  <a:cubicBezTo>
                    <a:pt x="8488" y="262"/>
                    <a:pt x="8539" y="279"/>
                    <a:pt x="8581" y="315"/>
                  </a:cubicBezTo>
                  <a:cubicBezTo>
                    <a:pt x="8672" y="400"/>
                    <a:pt x="8678" y="536"/>
                    <a:pt x="8598" y="628"/>
                  </a:cubicBezTo>
                  <a:cubicBezTo>
                    <a:pt x="8371" y="886"/>
                    <a:pt x="8223" y="1121"/>
                    <a:pt x="8150" y="1360"/>
                  </a:cubicBezTo>
                  <a:cubicBezTo>
                    <a:pt x="8014" y="1311"/>
                    <a:pt x="7725" y="1249"/>
                    <a:pt x="7719" y="1243"/>
                  </a:cubicBezTo>
                  <a:cubicBezTo>
                    <a:pt x="7812" y="942"/>
                    <a:pt x="7996" y="647"/>
                    <a:pt x="8266" y="340"/>
                  </a:cubicBezTo>
                  <a:cubicBezTo>
                    <a:pt x="8310" y="288"/>
                    <a:pt x="8373" y="262"/>
                    <a:pt x="8437" y="262"/>
                  </a:cubicBezTo>
                  <a:close/>
                  <a:moveTo>
                    <a:pt x="1224" y="2646"/>
                  </a:moveTo>
                  <a:cubicBezTo>
                    <a:pt x="1348" y="2646"/>
                    <a:pt x="1445" y="2657"/>
                    <a:pt x="1532" y="2682"/>
                  </a:cubicBezTo>
                  <a:cubicBezTo>
                    <a:pt x="1434" y="2762"/>
                    <a:pt x="1341" y="2849"/>
                    <a:pt x="1261" y="2947"/>
                  </a:cubicBezTo>
                  <a:cubicBezTo>
                    <a:pt x="1237" y="2855"/>
                    <a:pt x="1230" y="2750"/>
                    <a:pt x="1224" y="2646"/>
                  </a:cubicBezTo>
                  <a:close/>
                  <a:moveTo>
                    <a:pt x="5118" y="2646"/>
                  </a:moveTo>
                  <a:cubicBezTo>
                    <a:pt x="5112" y="2750"/>
                    <a:pt x="5099" y="2855"/>
                    <a:pt x="5081" y="2947"/>
                  </a:cubicBezTo>
                  <a:cubicBezTo>
                    <a:pt x="5001" y="2849"/>
                    <a:pt x="4908" y="2762"/>
                    <a:pt x="4809" y="2682"/>
                  </a:cubicBezTo>
                  <a:cubicBezTo>
                    <a:pt x="4891" y="2657"/>
                    <a:pt x="4994" y="2646"/>
                    <a:pt x="5118" y="2646"/>
                  </a:cubicBezTo>
                  <a:close/>
                  <a:moveTo>
                    <a:pt x="1274" y="2209"/>
                  </a:moveTo>
                  <a:cubicBezTo>
                    <a:pt x="1612" y="2209"/>
                    <a:pt x="1834" y="2302"/>
                    <a:pt x="1968" y="2381"/>
                  </a:cubicBezTo>
                  <a:cubicBezTo>
                    <a:pt x="1907" y="2412"/>
                    <a:pt x="1845" y="2449"/>
                    <a:pt x="1783" y="2486"/>
                  </a:cubicBezTo>
                  <a:cubicBezTo>
                    <a:pt x="1661" y="2430"/>
                    <a:pt x="1476" y="2381"/>
                    <a:pt x="1218" y="2381"/>
                  </a:cubicBezTo>
                  <a:cubicBezTo>
                    <a:pt x="1076" y="2381"/>
                    <a:pt x="960" y="2504"/>
                    <a:pt x="960" y="2646"/>
                  </a:cubicBezTo>
                  <a:cubicBezTo>
                    <a:pt x="966" y="2849"/>
                    <a:pt x="997" y="3040"/>
                    <a:pt x="1059" y="3211"/>
                  </a:cubicBezTo>
                  <a:cubicBezTo>
                    <a:pt x="1053" y="3224"/>
                    <a:pt x="966" y="3366"/>
                    <a:pt x="935" y="3426"/>
                  </a:cubicBezTo>
                  <a:cubicBezTo>
                    <a:pt x="818" y="3193"/>
                    <a:pt x="707" y="2812"/>
                    <a:pt x="812" y="2282"/>
                  </a:cubicBezTo>
                  <a:cubicBezTo>
                    <a:pt x="812" y="2271"/>
                    <a:pt x="824" y="2259"/>
                    <a:pt x="843" y="2251"/>
                  </a:cubicBezTo>
                  <a:cubicBezTo>
                    <a:pt x="991" y="2222"/>
                    <a:pt x="1138" y="2209"/>
                    <a:pt x="1274" y="2209"/>
                  </a:cubicBezTo>
                  <a:close/>
                  <a:moveTo>
                    <a:pt x="5068" y="2209"/>
                  </a:moveTo>
                  <a:cubicBezTo>
                    <a:pt x="5203" y="2209"/>
                    <a:pt x="5351" y="2222"/>
                    <a:pt x="5499" y="2251"/>
                  </a:cubicBezTo>
                  <a:cubicBezTo>
                    <a:pt x="5518" y="2259"/>
                    <a:pt x="5530" y="2271"/>
                    <a:pt x="5530" y="2282"/>
                  </a:cubicBezTo>
                  <a:cubicBezTo>
                    <a:pt x="5598" y="2640"/>
                    <a:pt x="5572" y="2929"/>
                    <a:pt x="5510" y="3150"/>
                  </a:cubicBezTo>
                  <a:cubicBezTo>
                    <a:pt x="5487" y="3242"/>
                    <a:pt x="5450" y="3335"/>
                    <a:pt x="5407" y="3426"/>
                  </a:cubicBezTo>
                  <a:cubicBezTo>
                    <a:pt x="5400" y="3415"/>
                    <a:pt x="5289" y="3224"/>
                    <a:pt x="5283" y="3211"/>
                  </a:cubicBezTo>
                  <a:cubicBezTo>
                    <a:pt x="5345" y="3040"/>
                    <a:pt x="5376" y="2849"/>
                    <a:pt x="5382" y="2646"/>
                  </a:cubicBezTo>
                  <a:cubicBezTo>
                    <a:pt x="5382" y="2498"/>
                    <a:pt x="5265" y="2381"/>
                    <a:pt x="5124" y="2381"/>
                  </a:cubicBezTo>
                  <a:cubicBezTo>
                    <a:pt x="4865" y="2381"/>
                    <a:pt x="4675" y="2430"/>
                    <a:pt x="4551" y="2486"/>
                  </a:cubicBezTo>
                  <a:cubicBezTo>
                    <a:pt x="4496" y="2449"/>
                    <a:pt x="4434" y="2412"/>
                    <a:pt x="4380" y="2381"/>
                  </a:cubicBezTo>
                  <a:cubicBezTo>
                    <a:pt x="4508" y="2302"/>
                    <a:pt x="4736" y="2209"/>
                    <a:pt x="5068" y="2209"/>
                  </a:cubicBezTo>
                  <a:close/>
                  <a:moveTo>
                    <a:pt x="7658" y="1507"/>
                  </a:moveTo>
                  <a:cubicBezTo>
                    <a:pt x="7812" y="1527"/>
                    <a:pt x="7953" y="1569"/>
                    <a:pt x="8094" y="1624"/>
                  </a:cubicBezTo>
                  <a:cubicBezTo>
                    <a:pt x="8070" y="1803"/>
                    <a:pt x="8082" y="1969"/>
                    <a:pt x="8094" y="2148"/>
                  </a:cubicBezTo>
                  <a:cubicBezTo>
                    <a:pt x="8119" y="2510"/>
                    <a:pt x="8150" y="2916"/>
                    <a:pt x="7909" y="3426"/>
                  </a:cubicBezTo>
                  <a:cubicBezTo>
                    <a:pt x="7909" y="3420"/>
                    <a:pt x="7849" y="3358"/>
                    <a:pt x="7849" y="3358"/>
                  </a:cubicBezTo>
                  <a:cubicBezTo>
                    <a:pt x="7756" y="3273"/>
                    <a:pt x="7664" y="3199"/>
                    <a:pt x="7553" y="3137"/>
                  </a:cubicBezTo>
                  <a:cubicBezTo>
                    <a:pt x="7695" y="2781"/>
                    <a:pt x="7676" y="2486"/>
                    <a:pt x="7658" y="2178"/>
                  </a:cubicBezTo>
                  <a:cubicBezTo>
                    <a:pt x="7639" y="1964"/>
                    <a:pt x="7627" y="1742"/>
                    <a:pt x="7658" y="1507"/>
                  </a:cubicBezTo>
                  <a:close/>
                  <a:moveTo>
                    <a:pt x="3168" y="2338"/>
                  </a:moveTo>
                  <a:cubicBezTo>
                    <a:pt x="3679" y="2338"/>
                    <a:pt x="4145" y="2504"/>
                    <a:pt x="4522" y="2787"/>
                  </a:cubicBezTo>
                  <a:cubicBezTo>
                    <a:pt x="4724" y="2941"/>
                    <a:pt x="4902" y="3131"/>
                    <a:pt x="5050" y="3341"/>
                  </a:cubicBezTo>
                  <a:cubicBezTo>
                    <a:pt x="5167" y="3519"/>
                    <a:pt x="5265" y="3716"/>
                    <a:pt x="5326" y="3925"/>
                  </a:cubicBezTo>
                  <a:lnTo>
                    <a:pt x="4883" y="4042"/>
                  </a:lnTo>
                  <a:cubicBezTo>
                    <a:pt x="4809" y="4060"/>
                    <a:pt x="4772" y="4133"/>
                    <a:pt x="4792" y="4201"/>
                  </a:cubicBezTo>
                  <a:cubicBezTo>
                    <a:pt x="4807" y="4264"/>
                    <a:pt x="4862" y="4304"/>
                    <a:pt x="4920" y="4304"/>
                  </a:cubicBezTo>
                  <a:cubicBezTo>
                    <a:pt x="4930" y="4304"/>
                    <a:pt x="4941" y="4303"/>
                    <a:pt x="4951" y="4300"/>
                  </a:cubicBezTo>
                  <a:lnTo>
                    <a:pt x="5394" y="4184"/>
                  </a:lnTo>
                  <a:cubicBezTo>
                    <a:pt x="5407" y="4244"/>
                    <a:pt x="5425" y="4423"/>
                    <a:pt x="5425" y="4448"/>
                  </a:cubicBezTo>
                  <a:lnTo>
                    <a:pt x="4914" y="4448"/>
                  </a:lnTo>
                  <a:cubicBezTo>
                    <a:pt x="4846" y="4448"/>
                    <a:pt x="4786" y="4510"/>
                    <a:pt x="4786" y="4584"/>
                  </a:cubicBezTo>
                  <a:cubicBezTo>
                    <a:pt x="4786" y="4657"/>
                    <a:pt x="4846" y="4712"/>
                    <a:pt x="4914" y="4712"/>
                  </a:cubicBezTo>
                  <a:lnTo>
                    <a:pt x="5431" y="4712"/>
                  </a:lnTo>
                  <a:cubicBezTo>
                    <a:pt x="5425" y="4805"/>
                    <a:pt x="5413" y="4896"/>
                    <a:pt x="5400" y="4982"/>
                  </a:cubicBezTo>
                  <a:lnTo>
                    <a:pt x="4951" y="4866"/>
                  </a:lnTo>
                  <a:cubicBezTo>
                    <a:pt x="4940" y="4863"/>
                    <a:pt x="4929" y="4861"/>
                    <a:pt x="4918" y="4861"/>
                  </a:cubicBezTo>
                  <a:cubicBezTo>
                    <a:pt x="4858" y="4861"/>
                    <a:pt x="4807" y="4901"/>
                    <a:pt x="4792" y="4958"/>
                  </a:cubicBezTo>
                  <a:cubicBezTo>
                    <a:pt x="4772" y="5032"/>
                    <a:pt x="4809" y="5106"/>
                    <a:pt x="4883" y="5124"/>
                  </a:cubicBezTo>
                  <a:lnTo>
                    <a:pt x="5339" y="5240"/>
                  </a:lnTo>
                  <a:cubicBezTo>
                    <a:pt x="5333" y="5266"/>
                    <a:pt x="5326" y="5285"/>
                    <a:pt x="5320" y="5308"/>
                  </a:cubicBezTo>
                  <a:lnTo>
                    <a:pt x="1022" y="5308"/>
                  </a:lnTo>
                  <a:cubicBezTo>
                    <a:pt x="1016" y="5291"/>
                    <a:pt x="1008" y="5266"/>
                    <a:pt x="1003" y="5240"/>
                  </a:cubicBezTo>
                  <a:lnTo>
                    <a:pt x="1459" y="5124"/>
                  </a:lnTo>
                  <a:cubicBezTo>
                    <a:pt x="1525" y="5106"/>
                    <a:pt x="1569" y="5032"/>
                    <a:pt x="1550" y="4958"/>
                  </a:cubicBezTo>
                  <a:cubicBezTo>
                    <a:pt x="1535" y="4901"/>
                    <a:pt x="1480" y="4861"/>
                    <a:pt x="1422" y="4861"/>
                  </a:cubicBezTo>
                  <a:cubicBezTo>
                    <a:pt x="1412" y="4861"/>
                    <a:pt x="1401" y="4863"/>
                    <a:pt x="1391" y="4866"/>
                  </a:cubicBezTo>
                  <a:lnTo>
                    <a:pt x="942" y="4982"/>
                  </a:lnTo>
                  <a:cubicBezTo>
                    <a:pt x="923" y="4896"/>
                    <a:pt x="917" y="4805"/>
                    <a:pt x="911" y="4712"/>
                  </a:cubicBezTo>
                  <a:lnTo>
                    <a:pt x="1422" y="4712"/>
                  </a:lnTo>
                  <a:cubicBezTo>
                    <a:pt x="1496" y="4712"/>
                    <a:pt x="1556" y="4657"/>
                    <a:pt x="1556" y="4584"/>
                  </a:cubicBezTo>
                  <a:cubicBezTo>
                    <a:pt x="1556" y="4510"/>
                    <a:pt x="1496" y="4448"/>
                    <a:pt x="1422" y="4448"/>
                  </a:cubicBezTo>
                  <a:lnTo>
                    <a:pt x="911" y="4448"/>
                  </a:lnTo>
                  <a:cubicBezTo>
                    <a:pt x="917" y="4362"/>
                    <a:pt x="929" y="4269"/>
                    <a:pt x="948" y="4184"/>
                  </a:cubicBezTo>
                  <a:lnTo>
                    <a:pt x="1391" y="4300"/>
                  </a:lnTo>
                  <a:cubicBezTo>
                    <a:pt x="1401" y="4303"/>
                    <a:pt x="1412" y="4304"/>
                    <a:pt x="1422" y="4304"/>
                  </a:cubicBezTo>
                  <a:cubicBezTo>
                    <a:pt x="1480" y="4304"/>
                    <a:pt x="1535" y="4264"/>
                    <a:pt x="1550" y="4201"/>
                  </a:cubicBezTo>
                  <a:cubicBezTo>
                    <a:pt x="1569" y="4133"/>
                    <a:pt x="1525" y="4060"/>
                    <a:pt x="1459" y="4042"/>
                  </a:cubicBezTo>
                  <a:lnTo>
                    <a:pt x="1008" y="3925"/>
                  </a:lnTo>
                  <a:cubicBezTo>
                    <a:pt x="1156" y="3469"/>
                    <a:pt x="1440" y="3071"/>
                    <a:pt x="1820" y="2787"/>
                  </a:cubicBezTo>
                  <a:cubicBezTo>
                    <a:pt x="2197" y="2504"/>
                    <a:pt x="2663" y="2338"/>
                    <a:pt x="3168" y="2338"/>
                  </a:cubicBezTo>
                  <a:close/>
                  <a:moveTo>
                    <a:pt x="6551" y="3144"/>
                  </a:moveTo>
                  <a:cubicBezTo>
                    <a:pt x="7085" y="3144"/>
                    <a:pt x="7627" y="3384"/>
                    <a:pt x="7903" y="3851"/>
                  </a:cubicBezTo>
                  <a:cubicBezTo>
                    <a:pt x="8161" y="4288"/>
                    <a:pt x="8175" y="4842"/>
                    <a:pt x="7940" y="5308"/>
                  </a:cubicBezTo>
                  <a:lnTo>
                    <a:pt x="6151" y="5308"/>
                  </a:lnTo>
                  <a:cubicBezTo>
                    <a:pt x="6188" y="4792"/>
                    <a:pt x="6458" y="4502"/>
                    <a:pt x="6685" y="4349"/>
                  </a:cubicBezTo>
                  <a:cubicBezTo>
                    <a:pt x="6747" y="4306"/>
                    <a:pt x="6759" y="4220"/>
                    <a:pt x="6716" y="4164"/>
                  </a:cubicBezTo>
                  <a:cubicBezTo>
                    <a:pt x="6693" y="4126"/>
                    <a:pt x="6650" y="4104"/>
                    <a:pt x="6606" y="4104"/>
                  </a:cubicBezTo>
                  <a:cubicBezTo>
                    <a:pt x="6581" y="4104"/>
                    <a:pt x="6555" y="4112"/>
                    <a:pt x="6532" y="4127"/>
                  </a:cubicBezTo>
                  <a:cubicBezTo>
                    <a:pt x="6305" y="4281"/>
                    <a:pt x="5930" y="4638"/>
                    <a:pt x="5879" y="5308"/>
                  </a:cubicBezTo>
                  <a:lnTo>
                    <a:pt x="5598" y="5308"/>
                  </a:lnTo>
                  <a:cubicBezTo>
                    <a:pt x="5689" y="4995"/>
                    <a:pt x="5720" y="4663"/>
                    <a:pt x="5683" y="4343"/>
                  </a:cubicBezTo>
                  <a:cubicBezTo>
                    <a:pt x="5665" y="4127"/>
                    <a:pt x="5615" y="3925"/>
                    <a:pt x="5541" y="3722"/>
                  </a:cubicBezTo>
                  <a:cubicBezTo>
                    <a:pt x="5609" y="3617"/>
                    <a:pt x="5689" y="3469"/>
                    <a:pt x="5751" y="3273"/>
                  </a:cubicBezTo>
                  <a:cubicBezTo>
                    <a:pt x="6034" y="3187"/>
                    <a:pt x="6299" y="3144"/>
                    <a:pt x="6551" y="3144"/>
                  </a:cubicBezTo>
                  <a:close/>
                  <a:moveTo>
                    <a:pt x="8435" y="0"/>
                  </a:moveTo>
                  <a:cubicBezTo>
                    <a:pt x="8301" y="0"/>
                    <a:pt x="8167" y="54"/>
                    <a:pt x="8070" y="161"/>
                  </a:cubicBezTo>
                  <a:cubicBezTo>
                    <a:pt x="7719" y="554"/>
                    <a:pt x="7511" y="936"/>
                    <a:pt x="7423" y="1329"/>
                  </a:cubicBezTo>
                  <a:cubicBezTo>
                    <a:pt x="7350" y="1655"/>
                    <a:pt x="7375" y="1938"/>
                    <a:pt x="7392" y="2197"/>
                  </a:cubicBezTo>
                  <a:cubicBezTo>
                    <a:pt x="7412" y="2480"/>
                    <a:pt x="7429" y="2725"/>
                    <a:pt x="7319" y="3020"/>
                  </a:cubicBezTo>
                  <a:cubicBezTo>
                    <a:pt x="7085" y="2929"/>
                    <a:pt x="6827" y="2879"/>
                    <a:pt x="6551" y="2879"/>
                  </a:cubicBezTo>
                  <a:cubicBezTo>
                    <a:pt x="6316" y="2879"/>
                    <a:pt x="6071" y="2910"/>
                    <a:pt x="5819" y="2978"/>
                  </a:cubicBezTo>
                  <a:cubicBezTo>
                    <a:pt x="5843" y="2768"/>
                    <a:pt x="5843" y="2517"/>
                    <a:pt x="5788" y="2234"/>
                  </a:cubicBezTo>
                  <a:cubicBezTo>
                    <a:pt x="5769" y="2111"/>
                    <a:pt x="5671" y="2018"/>
                    <a:pt x="5555" y="1993"/>
                  </a:cubicBezTo>
                  <a:cubicBezTo>
                    <a:pt x="5382" y="1964"/>
                    <a:pt x="5223" y="1944"/>
                    <a:pt x="5068" y="1944"/>
                  </a:cubicBezTo>
                  <a:cubicBezTo>
                    <a:pt x="4539" y="1944"/>
                    <a:pt x="4232" y="2141"/>
                    <a:pt x="4102" y="2251"/>
                  </a:cubicBezTo>
                  <a:cubicBezTo>
                    <a:pt x="3813" y="2135"/>
                    <a:pt x="3500" y="2074"/>
                    <a:pt x="3168" y="2074"/>
                  </a:cubicBezTo>
                  <a:cubicBezTo>
                    <a:pt x="2842" y="2074"/>
                    <a:pt x="2529" y="2135"/>
                    <a:pt x="2240" y="2251"/>
                  </a:cubicBezTo>
                  <a:cubicBezTo>
                    <a:pt x="2110" y="2141"/>
                    <a:pt x="1803" y="1944"/>
                    <a:pt x="1274" y="1944"/>
                  </a:cubicBezTo>
                  <a:cubicBezTo>
                    <a:pt x="1119" y="1944"/>
                    <a:pt x="954" y="1964"/>
                    <a:pt x="787" y="1993"/>
                  </a:cubicBezTo>
                  <a:cubicBezTo>
                    <a:pt x="665" y="2018"/>
                    <a:pt x="573" y="2111"/>
                    <a:pt x="548" y="2234"/>
                  </a:cubicBezTo>
                  <a:cubicBezTo>
                    <a:pt x="406" y="2989"/>
                    <a:pt x="647" y="3494"/>
                    <a:pt x="800" y="3722"/>
                  </a:cubicBezTo>
                  <a:cubicBezTo>
                    <a:pt x="769" y="3809"/>
                    <a:pt x="744" y="3894"/>
                    <a:pt x="721" y="3980"/>
                  </a:cubicBezTo>
                  <a:cubicBezTo>
                    <a:pt x="665" y="4170"/>
                    <a:pt x="639" y="4405"/>
                    <a:pt x="639" y="4601"/>
                  </a:cubicBezTo>
                  <a:cubicBezTo>
                    <a:pt x="639" y="4842"/>
                    <a:pt x="676" y="5081"/>
                    <a:pt x="744" y="5308"/>
                  </a:cubicBezTo>
                  <a:lnTo>
                    <a:pt x="634" y="5308"/>
                  </a:lnTo>
                  <a:cubicBezTo>
                    <a:pt x="284" y="5308"/>
                    <a:pt x="0" y="5598"/>
                    <a:pt x="0" y="5949"/>
                  </a:cubicBezTo>
                  <a:cubicBezTo>
                    <a:pt x="0" y="6256"/>
                    <a:pt x="222" y="6514"/>
                    <a:pt x="517" y="6569"/>
                  </a:cubicBezTo>
                  <a:lnTo>
                    <a:pt x="690" y="7971"/>
                  </a:lnTo>
                  <a:cubicBezTo>
                    <a:pt x="744" y="8396"/>
                    <a:pt x="1107" y="8717"/>
                    <a:pt x="1532" y="8717"/>
                  </a:cubicBezTo>
                  <a:lnTo>
                    <a:pt x="2362" y="8717"/>
                  </a:lnTo>
                  <a:cubicBezTo>
                    <a:pt x="2436" y="8717"/>
                    <a:pt x="2492" y="8660"/>
                    <a:pt x="2492" y="8587"/>
                  </a:cubicBezTo>
                  <a:cubicBezTo>
                    <a:pt x="2492" y="8513"/>
                    <a:pt x="2436" y="8451"/>
                    <a:pt x="2362" y="8451"/>
                  </a:cubicBezTo>
                  <a:lnTo>
                    <a:pt x="1532" y="8451"/>
                  </a:lnTo>
                  <a:cubicBezTo>
                    <a:pt x="1243" y="8451"/>
                    <a:pt x="991" y="8229"/>
                    <a:pt x="954" y="7942"/>
                  </a:cubicBezTo>
                  <a:lnTo>
                    <a:pt x="787" y="6582"/>
                  </a:lnTo>
                  <a:lnTo>
                    <a:pt x="7097" y="6582"/>
                  </a:lnTo>
                  <a:cubicBezTo>
                    <a:pt x="7171" y="6582"/>
                    <a:pt x="7233" y="6526"/>
                    <a:pt x="7233" y="6452"/>
                  </a:cubicBezTo>
                  <a:cubicBezTo>
                    <a:pt x="7233" y="6378"/>
                    <a:pt x="7171" y="6318"/>
                    <a:pt x="7097" y="6318"/>
                  </a:cubicBezTo>
                  <a:lnTo>
                    <a:pt x="634" y="6318"/>
                  </a:lnTo>
                  <a:cubicBezTo>
                    <a:pt x="431" y="6318"/>
                    <a:pt x="265" y="6151"/>
                    <a:pt x="265" y="5949"/>
                  </a:cubicBezTo>
                  <a:cubicBezTo>
                    <a:pt x="265" y="5739"/>
                    <a:pt x="431" y="5573"/>
                    <a:pt x="634" y="5573"/>
                  </a:cubicBezTo>
                  <a:lnTo>
                    <a:pt x="8414" y="5573"/>
                  </a:lnTo>
                  <a:cubicBezTo>
                    <a:pt x="8623" y="5573"/>
                    <a:pt x="8789" y="5739"/>
                    <a:pt x="8789" y="5949"/>
                  </a:cubicBezTo>
                  <a:cubicBezTo>
                    <a:pt x="8789" y="6151"/>
                    <a:pt x="8623" y="6318"/>
                    <a:pt x="8414" y="6318"/>
                  </a:cubicBezTo>
                  <a:lnTo>
                    <a:pt x="7627" y="6318"/>
                  </a:lnTo>
                  <a:cubicBezTo>
                    <a:pt x="7559" y="6318"/>
                    <a:pt x="7497" y="6378"/>
                    <a:pt x="7497" y="6452"/>
                  </a:cubicBezTo>
                  <a:cubicBezTo>
                    <a:pt x="7497" y="6526"/>
                    <a:pt x="7559" y="6582"/>
                    <a:pt x="7627" y="6582"/>
                  </a:cubicBezTo>
                  <a:lnTo>
                    <a:pt x="8266" y="6582"/>
                  </a:lnTo>
                  <a:lnTo>
                    <a:pt x="8094" y="7942"/>
                  </a:lnTo>
                  <a:cubicBezTo>
                    <a:pt x="8064" y="8229"/>
                    <a:pt x="7812" y="8451"/>
                    <a:pt x="7516" y="8451"/>
                  </a:cubicBezTo>
                  <a:lnTo>
                    <a:pt x="2890" y="8451"/>
                  </a:lnTo>
                  <a:cubicBezTo>
                    <a:pt x="2817" y="8451"/>
                    <a:pt x="2756" y="8513"/>
                    <a:pt x="2756" y="8587"/>
                  </a:cubicBezTo>
                  <a:cubicBezTo>
                    <a:pt x="2756" y="8660"/>
                    <a:pt x="2817" y="8717"/>
                    <a:pt x="2890" y="8717"/>
                  </a:cubicBezTo>
                  <a:lnTo>
                    <a:pt x="7516" y="8717"/>
                  </a:lnTo>
                  <a:cubicBezTo>
                    <a:pt x="7946" y="8717"/>
                    <a:pt x="8309" y="8396"/>
                    <a:pt x="8359" y="7971"/>
                  </a:cubicBezTo>
                  <a:lnTo>
                    <a:pt x="8536" y="6569"/>
                  </a:lnTo>
                  <a:cubicBezTo>
                    <a:pt x="8826" y="6514"/>
                    <a:pt x="9053" y="6256"/>
                    <a:pt x="9053" y="5949"/>
                  </a:cubicBezTo>
                  <a:cubicBezTo>
                    <a:pt x="9053" y="5598"/>
                    <a:pt x="8765" y="5308"/>
                    <a:pt x="8414" y="5308"/>
                  </a:cubicBezTo>
                  <a:lnTo>
                    <a:pt x="8229" y="5308"/>
                  </a:lnTo>
                  <a:cubicBezTo>
                    <a:pt x="8445" y="4786"/>
                    <a:pt x="8414" y="4195"/>
                    <a:pt x="8130" y="3722"/>
                  </a:cubicBezTo>
                  <a:cubicBezTo>
                    <a:pt x="8119" y="3698"/>
                    <a:pt x="8107" y="3679"/>
                    <a:pt x="8094" y="3654"/>
                  </a:cubicBezTo>
                  <a:cubicBezTo>
                    <a:pt x="8426" y="3026"/>
                    <a:pt x="8389" y="2529"/>
                    <a:pt x="8359" y="2129"/>
                  </a:cubicBezTo>
                  <a:cubicBezTo>
                    <a:pt x="8346" y="1927"/>
                    <a:pt x="8334" y="1748"/>
                    <a:pt x="8371" y="1569"/>
                  </a:cubicBezTo>
                  <a:cubicBezTo>
                    <a:pt x="8414" y="1323"/>
                    <a:pt x="8550" y="1084"/>
                    <a:pt x="8795" y="806"/>
                  </a:cubicBezTo>
                  <a:cubicBezTo>
                    <a:pt x="8973" y="604"/>
                    <a:pt x="8956" y="296"/>
                    <a:pt x="8758" y="118"/>
                  </a:cubicBezTo>
                  <a:cubicBezTo>
                    <a:pt x="8665" y="39"/>
                    <a:pt x="8550" y="0"/>
                    <a:pt x="84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g37aa0a3fdb9_0_2303"/>
          <p:cNvGrpSpPr/>
          <p:nvPr/>
        </p:nvGrpSpPr>
        <p:grpSpPr>
          <a:xfrm>
            <a:off x="7828399" y="3511905"/>
            <a:ext cx="938290" cy="694028"/>
            <a:chOff x="-888540" y="1455665"/>
            <a:chExt cx="601661" cy="445032"/>
          </a:xfrm>
        </p:grpSpPr>
        <p:sp>
          <p:nvSpPr>
            <p:cNvPr id="728" name="Google Shape;728;g37aa0a3fdb9_0_2303"/>
            <p:cNvSpPr/>
            <p:nvPr/>
          </p:nvSpPr>
          <p:spPr>
            <a:xfrm>
              <a:off x="-776237" y="1770311"/>
              <a:ext cx="377317" cy="100609"/>
            </a:xfrm>
            <a:custGeom>
              <a:rect b="b" l="l" r="r" t="t"/>
              <a:pathLst>
                <a:path extrusionOk="0" h="1514" w="5678">
                  <a:moveTo>
                    <a:pt x="2836" y="0"/>
                  </a:moveTo>
                  <a:lnTo>
                    <a:pt x="0" y="301"/>
                  </a:lnTo>
                  <a:cubicBezTo>
                    <a:pt x="0" y="971"/>
                    <a:pt x="1268" y="1513"/>
                    <a:pt x="2836" y="1513"/>
                  </a:cubicBezTo>
                  <a:cubicBezTo>
                    <a:pt x="4411" y="1513"/>
                    <a:pt x="5677" y="971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37aa0a3fdb9_0_2303"/>
            <p:cNvSpPr/>
            <p:nvPr/>
          </p:nvSpPr>
          <p:spPr>
            <a:xfrm>
              <a:off x="-776237" y="1770311"/>
              <a:ext cx="377317" cy="82999"/>
            </a:xfrm>
            <a:custGeom>
              <a:rect b="b" l="l" r="r" t="t"/>
              <a:pathLst>
                <a:path extrusionOk="0" h="1249" w="5678">
                  <a:moveTo>
                    <a:pt x="2836" y="0"/>
                  </a:moveTo>
                  <a:lnTo>
                    <a:pt x="0" y="301"/>
                  </a:lnTo>
                  <a:cubicBezTo>
                    <a:pt x="0" y="505"/>
                    <a:pt x="119" y="695"/>
                    <a:pt x="321" y="861"/>
                  </a:cubicBezTo>
                  <a:lnTo>
                    <a:pt x="1317" y="861"/>
                  </a:lnTo>
                  <a:cubicBezTo>
                    <a:pt x="1785" y="1119"/>
                    <a:pt x="2308" y="1249"/>
                    <a:pt x="2836" y="1249"/>
                  </a:cubicBezTo>
                  <a:cubicBezTo>
                    <a:pt x="3372" y="1249"/>
                    <a:pt x="3894" y="1119"/>
                    <a:pt x="4362" y="861"/>
                  </a:cubicBezTo>
                  <a:lnTo>
                    <a:pt x="5359" y="861"/>
                  </a:lnTo>
                  <a:cubicBezTo>
                    <a:pt x="5561" y="695"/>
                    <a:pt x="5677" y="505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7aa0a3fdb9_0_2303"/>
            <p:cNvSpPr/>
            <p:nvPr/>
          </p:nvSpPr>
          <p:spPr>
            <a:xfrm>
              <a:off x="-87877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495" y="0"/>
                  </a:moveTo>
                  <a:lnTo>
                    <a:pt x="481" y="394"/>
                  </a:lnTo>
                  <a:cubicBezTo>
                    <a:pt x="456" y="783"/>
                    <a:pt x="222" y="1152"/>
                    <a:pt x="87" y="1329"/>
                  </a:cubicBezTo>
                  <a:cubicBezTo>
                    <a:pt x="25" y="1410"/>
                    <a:pt x="1" y="1513"/>
                    <a:pt x="25" y="1612"/>
                  </a:cubicBezTo>
                  <a:cubicBezTo>
                    <a:pt x="60" y="1777"/>
                    <a:pt x="201" y="1890"/>
                    <a:pt x="364" y="1890"/>
                  </a:cubicBezTo>
                  <a:cubicBezTo>
                    <a:pt x="372" y="1890"/>
                    <a:pt x="380" y="1890"/>
                    <a:pt x="388" y="1890"/>
                  </a:cubicBezTo>
                  <a:cubicBezTo>
                    <a:pt x="2326" y="1760"/>
                    <a:pt x="3002" y="394"/>
                    <a:pt x="3002" y="394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37aa0a3fdb9_0_2303"/>
            <p:cNvSpPr/>
            <p:nvPr/>
          </p:nvSpPr>
          <p:spPr>
            <a:xfrm>
              <a:off x="-49581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677" y="1760"/>
                    <a:pt x="2615" y="1890"/>
                  </a:cubicBezTo>
                  <a:cubicBezTo>
                    <a:pt x="2623" y="1890"/>
                    <a:pt x="2631" y="1890"/>
                    <a:pt x="2638" y="1890"/>
                  </a:cubicBezTo>
                  <a:cubicBezTo>
                    <a:pt x="2800" y="1890"/>
                    <a:pt x="2941" y="1777"/>
                    <a:pt x="2976" y="1612"/>
                  </a:cubicBezTo>
                  <a:cubicBezTo>
                    <a:pt x="3001" y="1513"/>
                    <a:pt x="2976" y="1410"/>
                    <a:pt x="2916" y="1329"/>
                  </a:cubicBezTo>
                  <a:cubicBezTo>
                    <a:pt x="2780" y="1152"/>
                    <a:pt x="2547" y="783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7aa0a3fdb9_0_2303"/>
            <p:cNvSpPr/>
            <p:nvPr/>
          </p:nvSpPr>
          <p:spPr>
            <a:xfrm>
              <a:off x="-846875" y="1502646"/>
              <a:ext cx="518662" cy="257105"/>
            </a:xfrm>
            <a:custGeom>
              <a:rect b="b" l="l" r="r" t="t"/>
              <a:pathLst>
                <a:path extrusionOk="0" h="3869" w="7805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7805" y="3383"/>
                  </a:lnTo>
                  <a:lnTo>
                    <a:pt x="7529" y="2239"/>
                  </a:lnTo>
                  <a:cubicBezTo>
                    <a:pt x="7276" y="1218"/>
                    <a:pt x="6544" y="381"/>
                    <a:pt x="5560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7aa0a3fdb9_0_2303"/>
            <p:cNvSpPr/>
            <p:nvPr/>
          </p:nvSpPr>
          <p:spPr>
            <a:xfrm>
              <a:off x="-846875" y="1502646"/>
              <a:ext cx="277173" cy="257105"/>
            </a:xfrm>
            <a:custGeom>
              <a:rect b="b" l="l" r="r" t="t"/>
              <a:pathLst>
                <a:path extrusionOk="0" h="3869" w="4171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4171" y="3838"/>
                  </a:lnTo>
                  <a:lnTo>
                    <a:pt x="529" y="3383"/>
                  </a:lnTo>
                  <a:lnTo>
                    <a:pt x="813" y="2239"/>
                  </a:lnTo>
                  <a:cubicBezTo>
                    <a:pt x="1058" y="1218"/>
                    <a:pt x="1796" y="381"/>
                    <a:pt x="2774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7aa0a3fdb9_0_2303"/>
            <p:cNvSpPr/>
            <p:nvPr/>
          </p:nvSpPr>
          <p:spPr>
            <a:xfrm>
              <a:off x="-495811" y="1766191"/>
              <a:ext cx="177029" cy="61336"/>
            </a:xfrm>
            <a:custGeom>
              <a:rect b="b" l="l" r="r" t="t"/>
              <a:pathLst>
                <a:path extrusionOk="0" h="923" w="2664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123" y="635"/>
                    <a:pt x="406" y="923"/>
                  </a:cubicBezTo>
                  <a:lnTo>
                    <a:pt x="2522" y="923"/>
                  </a:lnTo>
                  <a:cubicBezTo>
                    <a:pt x="2570" y="923"/>
                    <a:pt x="2621" y="923"/>
                    <a:pt x="2663" y="917"/>
                  </a:cubicBezTo>
                  <a:cubicBezTo>
                    <a:pt x="2590" y="757"/>
                    <a:pt x="2533" y="579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7aa0a3fdb9_0_2303"/>
            <p:cNvSpPr/>
            <p:nvPr/>
          </p:nvSpPr>
          <p:spPr>
            <a:xfrm>
              <a:off x="-856244" y="1766191"/>
              <a:ext cx="176963" cy="61336"/>
            </a:xfrm>
            <a:custGeom>
              <a:rect b="b" l="l" r="r" t="t"/>
              <a:pathLst>
                <a:path extrusionOk="0" h="923" w="2663">
                  <a:moveTo>
                    <a:pt x="1156" y="0"/>
                  </a:moveTo>
                  <a:lnTo>
                    <a:pt x="142" y="394"/>
                  </a:lnTo>
                  <a:cubicBezTo>
                    <a:pt x="128" y="579"/>
                    <a:pt x="74" y="757"/>
                    <a:pt x="0" y="917"/>
                  </a:cubicBezTo>
                  <a:cubicBezTo>
                    <a:pt x="43" y="923"/>
                    <a:pt x="92" y="923"/>
                    <a:pt x="142" y="923"/>
                  </a:cubicBezTo>
                  <a:lnTo>
                    <a:pt x="2257" y="923"/>
                  </a:lnTo>
                  <a:cubicBezTo>
                    <a:pt x="2540" y="635"/>
                    <a:pt x="2663" y="394"/>
                    <a:pt x="2663" y="394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7aa0a3fdb9_0_2303"/>
            <p:cNvSpPr/>
            <p:nvPr/>
          </p:nvSpPr>
          <p:spPr>
            <a:xfrm>
              <a:off x="-879635" y="1727450"/>
              <a:ext cx="584117" cy="64991"/>
            </a:xfrm>
            <a:custGeom>
              <a:rect b="b" l="l" r="r" t="t"/>
              <a:pathLst>
                <a:path extrusionOk="0" h="978" w="8790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8298" y="977"/>
                  </a:lnTo>
                  <a:cubicBezTo>
                    <a:pt x="8568" y="977"/>
                    <a:pt x="8789" y="756"/>
                    <a:pt x="8789" y="486"/>
                  </a:cubicBezTo>
                  <a:cubicBezTo>
                    <a:pt x="8789" y="214"/>
                    <a:pt x="8568" y="0"/>
                    <a:pt x="8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7aa0a3fdb9_0_2303"/>
            <p:cNvSpPr/>
            <p:nvPr/>
          </p:nvSpPr>
          <p:spPr>
            <a:xfrm>
              <a:off x="-879635" y="1727450"/>
              <a:ext cx="67981" cy="64991"/>
            </a:xfrm>
            <a:custGeom>
              <a:rect b="b" l="l" r="r" t="t"/>
              <a:pathLst>
                <a:path extrusionOk="0" h="978" w="1023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1022" y="977"/>
                  </a:lnTo>
                  <a:cubicBezTo>
                    <a:pt x="752" y="977"/>
                    <a:pt x="531" y="756"/>
                    <a:pt x="531" y="486"/>
                  </a:cubicBezTo>
                  <a:cubicBezTo>
                    <a:pt x="531" y="214"/>
                    <a:pt x="752" y="0"/>
                    <a:pt x="1022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7aa0a3fdb9_0_2303"/>
            <p:cNvSpPr/>
            <p:nvPr/>
          </p:nvSpPr>
          <p:spPr>
            <a:xfrm>
              <a:off x="-764342" y="1464171"/>
              <a:ext cx="353527" cy="354059"/>
            </a:xfrm>
            <a:custGeom>
              <a:rect b="b" l="l" r="r" t="t"/>
              <a:pathLst>
                <a:path extrusionOk="0" h="5328" w="5320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4133" y="5328"/>
                    <a:pt x="5320" y="4133"/>
                    <a:pt x="5320" y="2663"/>
                  </a:cubicBezTo>
                  <a:cubicBezTo>
                    <a:pt x="5320" y="1195"/>
                    <a:pt x="4133" y="0"/>
                    <a:pt x="2657" y="0"/>
                  </a:cubicBez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7aa0a3fdb9_0_2303"/>
            <p:cNvSpPr/>
            <p:nvPr/>
          </p:nvSpPr>
          <p:spPr>
            <a:xfrm>
              <a:off x="-764342" y="1464171"/>
              <a:ext cx="194639" cy="354059"/>
            </a:xfrm>
            <a:custGeom>
              <a:rect b="b" l="l" r="r" t="t"/>
              <a:pathLst>
                <a:path extrusionOk="0" h="5328" w="2929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2750" y="5328"/>
                    <a:pt x="2836" y="5320"/>
                    <a:pt x="2929" y="5314"/>
                  </a:cubicBezTo>
                  <a:cubicBezTo>
                    <a:pt x="1581" y="5180"/>
                    <a:pt x="530" y="4048"/>
                    <a:pt x="530" y="2663"/>
                  </a:cubicBezTo>
                  <a:cubicBezTo>
                    <a:pt x="530" y="1280"/>
                    <a:pt x="1581" y="148"/>
                    <a:pt x="2929" y="14"/>
                  </a:cubicBezTo>
                  <a:cubicBezTo>
                    <a:pt x="2836" y="6"/>
                    <a:pt x="2750" y="0"/>
                    <a:pt x="2657" y="0"/>
                  </a:cubicBez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7aa0a3fdb9_0_2303"/>
            <p:cNvSpPr/>
            <p:nvPr/>
          </p:nvSpPr>
          <p:spPr>
            <a:xfrm>
              <a:off x="-696096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30" y="0"/>
                  </a:moveTo>
                  <a:cubicBezTo>
                    <a:pt x="56" y="0"/>
                    <a:pt x="0" y="55"/>
                    <a:pt x="0" y="129"/>
                  </a:cubicBezTo>
                  <a:cubicBezTo>
                    <a:pt x="0" y="203"/>
                    <a:pt x="56" y="264"/>
                    <a:pt x="130" y="264"/>
                  </a:cubicBezTo>
                  <a:lnTo>
                    <a:pt x="480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0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7aa0a3fdb9_0_2303"/>
            <p:cNvSpPr/>
            <p:nvPr/>
          </p:nvSpPr>
          <p:spPr>
            <a:xfrm>
              <a:off x="-519933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29" y="0"/>
                  </a:moveTo>
                  <a:cubicBezTo>
                    <a:pt x="62" y="0"/>
                    <a:pt x="0" y="55"/>
                    <a:pt x="0" y="129"/>
                  </a:cubicBezTo>
                  <a:cubicBezTo>
                    <a:pt x="0" y="203"/>
                    <a:pt x="62" y="264"/>
                    <a:pt x="129" y="264"/>
                  </a:cubicBezTo>
                  <a:lnTo>
                    <a:pt x="486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6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7aa0a3fdb9_0_2303"/>
            <p:cNvSpPr/>
            <p:nvPr/>
          </p:nvSpPr>
          <p:spPr>
            <a:xfrm>
              <a:off x="-684600" y="1655816"/>
              <a:ext cx="17610" cy="34888"/>
            </a:xfrm>
            <a:custGeom>
              <a:rect b="b" l="l" r="r" t="t"/>
              <a:pathLst>
                <a:path extrusionOk="0" h="525" w="265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7aa0a3fdb9_0_2303"/>
            <p:cNvSpPr/>
            <p:nvPr/>
          </p:nvSpPr>
          <p:spPr>
            <a:xfrm>
              <a:off x="-508437" y="1655816"/>
              <a:ext cx="18009" cy="34888"/>
            </a:xfrm>
            <a:custGeom>
              <a:rect b="b" l="l" r="r" t="t"/>
              <a:pathLst>
                <a:path extrusionOk="0" h="525" w="271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70" y="469"/>
                    <a:pt x="270" y="395"/>
                  </a:cubicBezTo>
                  <a:lnTo>
                    <a:pt x="270" y="136"/>
                  </a:lnTo>
                  <a:cubicBezTo>
                    <a:pt x="270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7aa0a3fdb9_0_2303"/>
            <p:cNvSpPr/>
            <p:nvPr/>
          </p:nvSpPr>
          <p:spPr>
            <a:xfrm>
              <a:off x="-613098" y="1690437"/>
              <a:ext cx="51168" cy="24322"/>
            </a:xfrm>
            <a:custGeom>
              <a:rect b="b" l="l" r="r" t="t"/>
              <a:pathLst>
                <a:path extrusionOk="0" h="366" w="770">
                  <a:moveTo>
                    <a:pt x="147" y="0"/>
                  </a:moveTo>
                  <a:cubicBezTo>
                    <a:pt x="117" y="0"/>
                    <a:pt x="87" y="11"/>
                    <a:pt x="62" y="33"/>
                  </a:cubicBezTo>
                  <a:cubicBezTo>
                    <a:pt x="6" y="77"/>
                    <a:pt x="0" y="163"/>
                    <a:pt x="49" y="218"/>
                  </a:cubicBezTo>
                  <a:cubicBezTo>
                    <a:pt x="129" y="317"/>
                    <a:pt x="253" y="365"/>
                    <a:pt x="381" y="365"/>
                  </a:cubicBezTo>
                  <a:cubicBezTo>
                    <a:pt x="517" y="365"/>
                    <a:pt x="639" y="317"/>
                    <a:pt x="719" y="218"/>
                  </a:cubicBezTo>
                  <a:cubicBezTo>
                    <a:pt x="769" y="163"/>
                    <a:pt x="763" y="77"/>
                    <a:pt x="707" y="33"/>
                  </a:cubicBezTo>
                  <a:cubicBezTo>
                    <a:pt x="682" y="11"/>
                    <a:pt x="652" y="0"/>
                    <a:pt x="622" y="0"/>
                  </a:cubicBezTo>
                  <a:cubicBezTo>
                    <a:pt x="586" y="0"/>
                    <a:pt x="549" y="16"/>
                    <a:pt x="523" y="46"/>
                  </a:cubicBezTo>
                  <a:cubicBezTo>
                    <a:pt x="486" y="83"/>
                    <a:pt x="437" y="101"/>
                    <a:pt x="381" y="101"/>
                  </a:cubicBezTo>
                  <a:cubicBezTo>
                    <a:pt x="332" y="101"/>
                    <a:pt x="284" y="83"/>
                    <a:pt x="247" y="46"/>
                  </a:cubicBezTo>
                  <a:cubicBezTo>
                    <a:pt x="219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7aa0a3fdb9_0_2303"/>
            <p:cNvSpPr/>
            <p:nvPr/>
          </p:nvSpPr>
          <p:spPr>
            <a:xfrm>
              <a:off x="-888540" y="1455665"/>
              <a:ext cx="601661" cy="445032"/>
            </a:xfrm>
            <a:custGeom>
              <a:rect b="b" l="l" r="r" t="t"/>
              <a:pathLst>
                <a:path extrusionOk="0" h="6697" w="9054">
                  <a:moveTo>
                    <a:pt x="2127" y="4219"/>
                  </a:moveTo>
                  <a:cubicBezTo>
                    <a:pt x="2288" y="4489"/>
                    <a:pt x="2496" y="4735"/>
                    <a:pt x="2737" y="4939"/>
                  </a:cubicBezTo>
                  <a:lnTo>
                    <a:pt x="628" y="4939"/>
                  </a:lnTo>
                  <a:cubicBezTo>
                    <a:pt x="430" y="4939"/>
                    <a:pt x="271" y="4772"/>
                    <a:pt x="271" y="4576"/>
                  </a:cubicBezTo>
                  <a:cubicBezTo>
                    <a:pt x="271" y="4378"/>
                    <a:pt x="430" y="4219"/>
                    <a:pt x="628" y="4219"/>
                  </a:cubicBezTo>
                  <a:close/>
                  <a:moveTo>
                    <a:pt x="8432" y="4219"/>
                  </a:moveTo>
                  <a:cubicBezTo>
                    <a:pt x="8628" y="4219"/>
                    <a:pt x="8789" y="4378"/>
                    <a:pt x="8789" y="4576"/>
                  </a:cubicBezTo>
                  <a:cubicBezTo>
                    <a:pt x="8789" y="4772"/>
                    <a:pt x="8628" y="4939"/>
                    <a:pt x="8432" y="4939"/>
                  </a:cubicBezTo>
                  <a:lnTo>
                    <a:pt x="6322" y="4939"/>
                  </a:lnTo>
                  <a:cubicBezTo>
                    <a:pt x="6561" y="4735"/>
                    <a:pt x="6771" y="4489"/>
                    <a:pt x="6930" y="4219"/>
                  </a:cubicBezTo>
                  <a:close/>
                  <a:moveTo>
                    <a:pt x="4526" y="264"/>
                  </a:moveTo>
                  <a:cubicBezTo>
                    <a:pt x="5763" y="264"/>
                    <a:pt x="6833" y="1212"/>
                    <a:pt x="7029" y="2405"/>
                  </a:cubicBezTo>
                  <a:cubicBezTo>
                    <a:pt x="7270" y="3898"/>
                    <a:pt x="6033" y="5320"/>
                    <a:pt x="4526" y="5320"/>
                  </a:cubicBezTo>
                  <a:cubicBezTo>
                    <a:pt x="3161" y="5320"/>
                    <a:pt x="1999" y="4164"/>
                    <a:pt x="1999" y="2791"/>
                  </a:cubicBezTo>
                  <a:cubicBezTo>
                    <a:pt x="1999" y="1420"/>
                    <a:pt x="3149" y="264"/>
                    <a:pt x="4526" y="264"/>
                  </a:cubicBezTo>
                  <a:close/>
                  <a:moveTo>
                    <a:pt x="5860" y="5252"/>
                  </a:moveTo>
                  <a:cubicBezTo>
                    <a:pt x="5860" y="5252"/>
                    <a:pt x="5984" y="5419"/>
                    <a:pt x="5996" y="5436"/>
                  </a:cubicBezTo>
                  <a:cubicBezTo>
                    <a:pt x="6101" y="5572"/>
                    <a:pt x="6223" y="5701"/>
                    <a:pt x="6347" y="5817"/>
                  </a:cubicBezTo>
                  <a:cubicBezTo>
                    <a:pt x="6353" y="5817"/>
                    <a:pt x="6353" y="5825"/>
                    <a:pt x="6359" y="5825"/>
                  </a:cubicBezTo>
                  <a:cubicBezTo>
                    <a:pt x="5854" y="6015"/>
                    <a:pt x="5203" y="6120"/>
                    <a:pt x="4526" y="6120"/>
                  </a:cubicBezTo>
                  <a:cubicBezTo>
                    <a:pt x="3856" y="6120"/>
                    <a:pt x="3203" y="6015"/>
                    <a:pt x="2700" y="5825"/>
                  </a:cubicBezTo>
                  <a:cubicBezTo>
                    <a:pt x="2718" y="5811"/>
                    <a:pt x="2731" y="5794"/>
                    <a:pt x="2749" y="5780"/>
                  </a:cubicBezTo>
                  <a:cubicBezTo>
                    <a:pt x="2976" y="5572"/>
                    <a:pt x="3118" y="5368"/>
                    <a:pt x="3198" y="5252"/>
                  </a:cubicBezTo>
                  <a:cubicBezTo>
                    <a:pt x="3333" y="5326"/>
                    <a:pt x="3481" y="5388"/>
                    <a:pt x="3629" y="5436"/>
                  </a:cubicBezTo>
                  <a:cubicBezTo>
                    <a:pt x="3921" y="5535"/>
                    <a:pt x="4229" y="5586"/>
                    <a:pt x="4538" y="5586"/>
                  </a:cubicBezTo>
                  <a:cubicBezTo>
                    <a:pt x="4841" y="5586"/>
                    <a:pt x="5144" y="5537"/>
                    <a:pt x="5431" y="5436"/>
                  </a:cubicBezTo>
                  <a:cubicBezTo>
                    <a:pt x="5578" y="5388"/>
                    <a:pt x="5726" y="5326"/>
                    <a:pt x="5860" y="5252"/>
                  </a:cubicBezTo>
                  <a:close/>
                  <a:moveTo>
                    <a:pt x="2908" y="5203"/>
                  </a:moveTo>
                  <a:cubicBezTo>
                    <a:pt x="2644" y="5566"/>
                    <a:pt x="1931" y="6334"/>
                    <a:pt x="529" y="6427"/>
                  </a:cubicBezTo>
                  <a:cubicBezTo>
                    <a:pt x="521" y="6428"/>
                    <a:pt x="514" y="6428"/>
                    <a:pt x="507" y="6428"/>
                  </a:cubicBezTo>
                  <a:cubicBezTo>
                    <a:pt x="405" y="6428"/>
                    <a:pt x="318" y="6352"/>
                    <a:pt x="302" y="6260"/>
                  </a:cubicBezTo>
                  <a:cubicBezTo>
                    <a:pt x="288" y="6199"/>
                    <a:pt x="302" y="6132"/>
                    <a:pt x="338" y="6083"/>
                  </a:cubicBezTo>
                  <a:cubicBezTo>
                    <a:pt x="467" y="5910"/>
                    <a:pt x="682" y="5572"/>
                    <a:pt x="744" y="5203"/>
                  </a:cubicBezTo>
                  <a:close/>
                  <a:moveTo>
                    <a:pt x="8315" y="5203"/>
                  </a:moveTo>
                  <a:cubicBezTo>
                    <a:pt x="8370" y="5572"/>
                    <a:pt x="8585" y="5910"/>
                    <a:pt x="8721" y="6083"/>
                  </a:cubicBezTo>
                  <a:cubicBezTo>
                    <a:pt x="8758" y="6132"/>
                    <a:pt x="8770" y="6199"/>
                    <a:pt x="8758" y="6260"/>
                  </a:cubicBezTo>
                  <a:cubicBezTo>
                    <a:pt x="8735" y="6357"/>
                    <a:pt x="8654" y="6428"/>
                    <a:pt x="8554" y="6428"/>
                  </a:cubicBezTo>
                  <a:cubicBezTo>
                    <a:pt x="8546" y="6428"/>
                    <a:pt x="8538" y="6428"/>
                    <a:pt x="8531" y="6427"/>
                  </a:cubicBezTo>
                  <a:cubicBezTo>
                    <a:pt x="7614" y="6365"/>
                    <a:pt x="6697" y="5965"/>
                    <a:pt x="6150" y="5203"/>
                  </a:cubicBezTo>
                  <a:close/>
                  <a:moveTo>
                    <a:pt x="4526" y="0"/>
                  </a:moveTo>
                  <a:cubicBezTo>
                    <a:pt x="3881" y="0"/>
                    <a:pt x="3285" y="221"/>
                    <a:pt x="2805" y="590"/>
                  </a:cubicBezTo>
                  <a:cubicBezTo>
                    <a:pt x="2343" y="775"/>
                    <a:pt x="1925" y="1057"/>
                    <a:pt x="1580" y="1420"/>
                  </a:cubicBezTo>
                  <a:cubicBezTo>
                    <a:pt x="1242" y="1789"/>
                    <a:pt x="983" y="2232"/>
                    <a:pt x="836" y="2712"/>
                  </a:cubicBezTo>
                  <a:cubicBezTo>
                    <a:pt x="812" y="2779"/>
                    <a:pt x="849" y="2853"/>
                    <a:pt x="923" y="2878"/>
                  </a:cubicBezTo>
                  <a:cubicBezTo>
                    <a:pt x="934" y="2881"/>
                    <a:pt x="945" y="2883"/>
                    <a:pt x="957" y="2883"/>
                  </a:cubicBezTo>
                  <a:cubicBezTo>
                    <a:pt x="1013" y="2883"/>
                    <a:pt x="1067" y="2848"/>
                    <a:pt x="1088" y="2791"/>
                  </a:cubicBezTo>
                  <a:cubicBezTo>
                    <a:pt x="1224" y="2348"/>
                    <a:pt x="1463" y="1937"/>
                    <a:pt x="1778" y="1605"/>
                  </a:cubicBezTo>
                  <a:cubicBezTo>
                    <a:pt x="1912" y="1457"/>
                    <a:pt x="2059" y="1328"/>
                    <a:pt x="2220" y="1212"/>
                  </a:cubicBezTo>
                  <a:lnTo>
                    <a:pt x="2220" y="1212"/>
                  </a:lnTo>
                  <a:cubicBezTo>
                    <a:pt x="1962" y="1593"/>
                    <a:pt x="1795" y="2036"/>
                    <a:pt x="1747" y="2503"/>
                  </a:cubicBezTo>
                  <a:lnTo>
                    <a:pt x="1747" y="2509"/>
                  </a:lnTo>
                  <a:cubicBezTo>
                    <a:pt x="1698" y="3001"/>
                    <a:pt x="1783" y="3506"/>
                    <a:pt x="1986" y="3954"/>
                  </a:cubicBezTo>
                  <a:lnTo>
                    <a:pt x="793" y="3954"/>
                  </a:lnTo>
                  <a:lnTo>
                    <a:pt x="960" y="3296"/>
                  </a:lnTo>
                  <a:cubicBezTo>
                    <a:pt x="972" y="3222"/>
                    <a:pt x="929" y="3148"/>
                    <a:pt x="861" y="3137"/>
                  </a:cubicBezTo>
                  <a:cubicBezTo>
                    <a:pt x="849" y="3134"/>
                    <a:pt x="837" y="3132"/>
                    <a:pt x="826" y="3132"/>
                  </a:cubicBezTo>
                  <a:cubicBezTo>
                    <a:pt x="766" y="3132"/>
                    <a:pt x="716" y="3171"/>
                    <a:pt x="702" y="3228"/>
                  </a:cubicBezTo>
                  <a:lnTo>
                    <a:pt x="517" y="3966"/>
                  </a:lnTo>
                  <a:cubicBezTo>
                    <a:pt x="228" y="4016"/>
                    <a:pt x="0" y="4267"/>
                    <a:pt x="0" y="4576"/>
                  </a:cubicBezTo>
                  <a:cubicBezTo>
                    <a:pt x="0" y="4871"/>
                    <a:pt x="203" y="5116"/>
                    <a:pt x="480" y="5184"/>
                  </a:cubicBezTo>
                  <a:cubicBezTo>
                    <a:pt x="424" y="5492"/>
                    <a:pt x="240" y="5774"/>
                    <a:pt x="123" y="5922"/>
                  </a:cubicBezTo>
                  <a:cubicBezTo>
                    <a:pt x="43" y="6033"/>
                    <a:pt x="12" y="6180"/>
                    <a:pt x="43" y="6316"/>
                  </a:cubicBezTo>
                  <a:cubicBezTo>
                    <a:pt x="86" y="6532"/>
                    <a:pt x="288" y="6691"/>
                    <a:pt x="510" y="6697"/>
                  </a:cubicBezTo>
                  <a:cubicBezTo>
                    <a:pt x="523" y="6697"/>
                    <a:pt x="535" y="6697"/>
                    <a:pt x="547" y="6691"/>
                  </a:cubicBezTo>
                  <a:cubicBezTo>
                    <a:pt x="1432" y="6636"/>
                    <a:pt x="2059" y="6316"/>
                    <a:pt x="2465" y="6015"/>
                  </a:cubicBezTo>
                  <a:cubicBezTo>
                    <a:pt x="3019" y="6254"/>
                    <a:pt x="3745" y="6384"/>
                    <a:pt x="4526" y="6384"/>
                  </a:cubicBezTo>
                  <a:cubicBezTo>
                    <a:pt x="5307" y="6384"/>
                    <a:pt x="6039" y="6254"/>
                    <a:pt x="6592" y="6015"/>
                  </a:cubicBezTo>
                  <a:cubicBezTo>
                    <a:pt x="6998" y="6316"/>
                    <a:pt x="7626" y="6636"/>
                    <a:pt x="8511" y="6691"/>
                  </a:cubicBezTo>
                  <a:cubicBezTo>
                    <a:pt x="8525" y="6697"/>
                    <a:pt x="8536" y="6697"/>
                    <a:pt x="8548" y="6697"/>
                  </a:cubicBezTo>
                  <a:cubicBezTo>
                    <a:pt x="8770" y="6697"/>
                    <a:pt x="8967" y="6537"/>
                    <a:pt x="9016" y="6316"/>
                  </a:cubicBezTo>
                  <a:cubicBezTo>
                    <a:pt x="9047" y="6180"/>
                    <a:pt x="9016" y="6033"/>
                    <a:pt x="8931" y="5922"/>
                  </a:cubicBezTo>
                  <a:cubicBezTo>
                    <a:pt x="8820" y="5774"/>
                    <a:pt x="8635" y="5492"/>
                    <a:pt x="8579" y="5184"/>
                  </a:cubicBezTo>
                  <a:cubicBezTo>
                    <a:pt x="8849" y="5116"/>
                    <a:pt x="9053" y="4871"/>
                    <a:pt x="9053" y="4576"/>
                  </a:cubicBezTo>
                  <a:cubicBezTo>
                    <a:pt x="9053" y="4267"/>
                    <a:pt x="8832" y="4016"/>
                    <a:pt x="8536" y="3966"/>
                  </a:cubicBezTo>
                  <a:lnTo>
                    <a:pt x="8284" y="2915"/>
                  </a:lnTo>
                  <a:cubicBezTo>
                    <a:pt x="8210" y="2614"/>
                    <a:pt x="8094" y="2331"/>
                    <a:pt x="7946" y="2061"/>
                  </a:cubicBezTo>
                  <a:cubicBezTo>
                    <a:pt x="7921" y="2018"/>
                    <a:pt x="7876" y="1993"/>
                    <a:pt x="7828" y="1993"/>
                  </a:cubicBezTo>
                  <a:cubicBezTo>
                    <a:pt x="7806" y="1993"/>
                    <a:pt x="7783" y="1999"/>
                    <a:pt x="7761" y="2010"/>
                  </a:cubicBezTo>
                  <a:cubicBezTo>
                    <a:pt x="7699" y="2047"/>
                    <a:pt x="7676" y="2127"/>
                    <a:pt x="7713" y="2189"/>
                  </a:cubicBezTo>
                  <a:cubicBezTo>
                    <a:pt x="7853" y="2436"/>
                    <a:pt x="7958" y="2700"/>
                    <a:pt x="8026" y="2976"/>
                  </a:cubicBezTo>
                  <a:lnTo>
                    <a:pt x="8266" y="3954"/>
                  </a:lnTo>
                  <a:lnTo>
                    <a:pt x="7072" y="3954"/>
                  </a:lnTo>
                  <a:cubicBezTo>
                    <a:pt x="7214" y="3640"/>
                    <a:pt x="7299" y="3296"/>
                    <a:pt x="7319" y="2946"/>
                  </a:cubicBezTo>
                  <a:cubicBezTo>
                    <a:pt x="7356" y="2331"/>
                    <a:pt x="7183" y="1715"/>
                    <a:pt x="6833" y="1212"/>
                  </a:cubicBezTo>
                  <a:lnTo>
                    <a:pt x="6833" y="1212"/>
                  </a:lnTo>
                  <a:cubicBezTo>
                    <a:pt x="7060" y="1371"/>
                    <a:pt x="7257" y="1562"/>
                    <a:pt x="7429" y="1777"/>
                  </a:cubicBezTo>
                  <a:cubicBezTo>
                    <a:pt x="7457" y="1808"/>
                    <a:pt x="7498" y="1826"/>
                    <a:pt x="7538" y="1826"/>
                  </a:cubicBezTo>
                  <a:cubicBezTo>
                    <a:pt x="7567" y="1826"/>
                    <a:pt x="7596" y="1816"/>
                    <a:pt x="7620" y="1795"/>
                  </a:cubicBezTo>
                  <a:cubicBezTo>
                    <a:pt x="7676" y="1752"/>
                    <a:pt x="7688" y="1667"/>
                    <a:pt x="7639" y="1610"/>
                  </a:cubicBezTo>
                  <a:cubicBezTo>
                    <a:pt x="7276" y="1156"/>
                    <a:pt x="6796" y="806"/>
                    <a:pt x="6254" y="590"/>
                  </a:cubicBezTo>
                  <a:cubicBezTo>
                    <a:pt x="5775" y="221"/>
                    <a:pt x="5178" y="0"/>
                    <a:pt x="452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g37aa0a3fdb9_0_2303"/>
          <p:cNvGrpSpPr/>
          <p:nvPr/>
        </p:nvGrpSpPr>
        <p:grpSpPr>
          <a:xfrm>
            <a:off x="10200342" y="3266972"/>
            <a:ext cx="824792" cy="961214"/>
            <a:chOff x="-876200" y="3159869"/>
            <a:chExt cx="516269" cy="601661"/>
          </a:xfrm>
        </p:grpSpPr>
        <p:sp>
          <p:nvSpPr>
            <p:cNvPr id="747" name="Google Shape;747;g37aa0a3fdb9_0_2303"/>
            <p:cNvSpPr/>
            <p:nvPr/>
          </p:nvSpPr>
          <p:spPr>
            <a:xfrm>
              <a:off x="-793601" y="3168840"/>
              <a:ext cx="159021" cy="152176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7aa0a3fdb9_0_2303"/>
            <p:cNvSpPr/>
            <p:nvPr/>
          </p:nvSpPr>
          <p:spPr>
            <a:xfrm>
              <a:off x="-815663" y="3468070"/>
              <a:ext cx="170052" cy="20925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7aa0a3fdb9_0_2303"/>
            <p:cNvSpPr/>
            <p:nvPr/>
          </p:nvSpPr>
          <p:spPr>
            <a:xfrm>
              <a:off x="-866764" y="3396435"/>
              <a:ext cx="96555" cy="110511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7aa0a3fdb9_0_2303"/>
            <p:cNvSpPr/>
            <p:nvPr/>
          </p:nvSpPr>
          <p:spPr>
            <a:xfrm>
              <a:off x="-732731" y="3600507"/>
              <a:ext cx="87119" cy="7681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7aa0a3fdb9_0_2303"/>
            <p:cNvSpPr/>
            <p:nvPr/>
          </p:nvSpPr>
          <p:spPr>
            <a:xfrm>
              <a:off x="-724159" y="3556716"/>
              <a:ext cx="292325" cy="19623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7aa0a3fdb9_0_2303"/>
            <p:cNvSpPr/>
            <p:nvPr/>
          </p:nvSpPr>
          <p:spPr>
            <a:xfrm>
              <a:off x="-521415" y="3168840"/>
              <a:ext cx="159420" cy="152176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7aa0a3fdb9_0_2303"/>
            <p:cNvSpPr/>
            <p:nvPr/>
          </p:nvSpPr>
          <p:spPr>
            <a:xfrm>
              <a:off x="-521415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7aa0a3fdb9_0_2303"/>
            <p:cNvSpPr/>
            <p:nvPr/>
          </p:nvSpPr>
          <p:spPr>
            <a:xfrm>
              <a:off x="-763432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7aa0a3fdb9_0_2303"/>
            <p:cNvSpPr/>
            <p:nvPr/>
          </p:nvSpPr>
          <p:spPr>
            <a:xfrm>
              <a:off x="-500151" y="3204790"/>
              <a:ext cx="84262" cy="94163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7aa0a3fdb9_0_2303"/>
            <p:cNvSpPr/>
            <p:nvPr/>
          </p:nvSpPr>
          <p:spPr>
            <a:xfrm>
              <a:off x="-740041" y="3204790"/>
              <a:ext cx="84594" cy="94163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7aa0a3fdb9_0_2303"/>
            <p:cNvSpPr/>
            <p:nvPr/>
          </p:nvSpPr>
          <p:spPr>
            <a:xfrm>
              <a:off x="-674653" y="3513788"/>
              <a:ext cx="193310" cy="65456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7aa0a3fdb9_0_2303"/>
            <p:cNvSpPr/>
            <p:nvPr/>
          </p:nvSpPr>
          <p:spPr>
            <a:xfrm>
              <a:off x="-737183" y="3204790"/>
              <a:ext cx="81737" cy="94163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7aa0a3fdb9_0_2303"/>
            <p:cNvSpPr/>
            <p:nvPr/>
          </p:nvSpPr>
          <p:spPr>
            <a:xfrm>
              <a:off x="-500151" y="3204790"/>
              <a:ext cx="81803" cy="94163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7aa0a3fdb9_0_2303"/>
            <p:cNvSpPr/>
            <p:nvPr/>
          </p:nvSpPr>
          <p:spPr>
            <a:xfrm>
              <a:off x="-756056" y="3181532"/>
              <a:ext cx="356119" cy="332329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7aa0a3fdb9_0_2303"/>
            <p:cNvSpPr/>
            <p:nvPr/>
          </p:nvSpPr>
          <p:spPr>
            <a:xfrm>
              <a:off x="-720039" y="3338490"/>
              <a:ext cx="284084" cy="199092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7aa0a3fdb9_0_2303"/>
            <p:cNvSpPr/>
            <p:nvPr/>
          </p:nvSpPr>
          <p:spPr>
            <a:xfrm>
              <a:off x="-601091" y="3569009"/>
              <a:ext cx="46650" cy="4665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7aa0a3fdb9_0_2303"/>
            <p:cNvSpPr/>
            <p:nvPr/>
          </p:nvSpPr>
          <p:spPr>
            <a:xfrm>
              <a:off x="-666479" y="3332775"/>
              <a:ext cx="17610" cy="3355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7aa0a3fdb9_0_2303"/>
            <p:cNvSpPr/>
            <p:nvPr/>
          </p:nvSpPr>
          <p:spPr>
            <a:xfrm>
              <a:off x="-507128" y="3332775"/>
              <a:ext cx="18009" cy="3355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7aa0a3fdb9_0_2303"/>
            <p:cNvSpPr/>
            <p:nvPr/>
          </p:nvSpPr>
          <p:spPr>
            <a:xfrm>
              <a:off x="-603549" y="3365868"/>
              <a:ext cx="51567" cy="16015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7aa0a3fdb9_0_2303"/>
            <p:cNvSpPr/>
            <p:nvPr/>
          </p:nvSpPr>
          <p:spPr>
            <a:xfrm>
              <a:off x="-623153" y="3391053"/>
              <a:ext cx="90309" cy="2558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7aa0a3fdb9_0_2303"/>
            <p:cNvSpPr/>
            <p:nvPr/>
          </p:nvSpPr>
          <p:spPr>
            <a:xfrm>
              <a:off x="-876200" y="3159869"/>
              <a:ext cx="516269" cy="601661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g37aa0a3fdb9_0_2303"/>
          <p:cNvGrpSpPr/>
          <p:nvPr/>
        </p:nvGrpSpPr>
        <p:grpSpPr>
          <a:xfrm>
            <a:off x="1178104" y="3260217"/>
            <a:ext cx="853089" cy="974651"/>
            <a:chOff x="4442000" y="1510950"/>
            <a:chExt cx="198075" cy="226300"/>
          </a:xfrm>
        </p:grpSpPr>
        <p:sp>
          <p:nvSpPr>
            <p:cNvPr id="769" name="Google Shape;769;g37aa0a3fdb9_0_2303"/>
            <p:cNvSpPr/>
            <p:nvPr/>
          </p:nvSpPr>
          <p:spPr>
            <a:xfrm>
              <a:off x="4445550" y="1649875"/>
              <a:ext cx="41675" cy="39150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7aa0a3fdb9_0_2303"/>
            <p:cNvSpPr/>
            <p:nvPr/>
          </p:nvSpPr>
          <p:spPr>
            <a:xfrm>
              <a:off x="4462775" y="1655600"/>
              <a:ext cx="24450" cy="33425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7aa0a3fdb9_0_2303"/>
            <p:cNvSpPr/>
            <p:nvPr/>
          </p:nvSpPr>
          <p:spPr>
            <a:xfrm>
              <a:off x="4473550" y="1654500"/>
              <a:ext cx="103650" cy="79550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7aa0a3fdb9_0_2303"/>
            <p:cNvSpPr/>
            <p:nvPr/>
          </p:nvSpPr>
          <p:spPr>
            <a:xfrm>
              <a:off x="45014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7aa0a3fdb9_0_2303"/>
            <p:cNvSpPr/>
            <p:nvPr/>
          </p:nvSpPr>
          <p:spPr>
            <a:xfrm>
              <a:off x="45790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7aa0a3fdb9_0_2303"/>
            <p:cNvSpPr/>
            <p:nvPr/>
          </p:nvSpPr>
          <p:spPr>
            <a:xfrm>
              <a:off x="4529350" y="1575025"/>
              <a:ext cx="28000" cy="30800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7aa0a3fdb9_0_2303"/>
            <p:cNvSpPr/>
            <p:nvPr/>
          </p:nvSpPr>
          <p:spPr>
            <a:xfrm>
              <a:off x="4582225" y="1575025"/>
              <a:ext cx="28025" cy="30800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7aa0a3fdb9_0_2303"/>
            <p:cNvSpPr/>
            <p:nvPr/>
          </p:nvSpPr>
          <p:spPr>
            <a:xfrm>
              <a:off x="4507200" y="1654500"/>
              <a:ext cx="70000" cy="45425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7aa0a3fdb9_0_2303"/>
            <p:cNvSpPr/>
            <p:nvPr/>
          </p:nvSpPr>
          <p:spPr>
            <a:xfrm>
              <a:off x="4513800" y="1586850"/>
              <a:ext cx="112000" cy="102000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7aa0a3fdb9_0_2303"/>
            <p:cNvSpPr/>
            <p:nvPr/>
          </p:nvSpPr>
          <p:spPr>
            <a:xfrm>
              <a:off x="4540700" y="1635450"/>
              <a:ext cx="6675" cy="11400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7aa0a3fdb9_0_2303"/>
            <p:cNvSpPr/>
            <p:nvPr/>
          </p:nvSpPr>
          <p:spPr>
            <a:xfrm>
              <a:off x="4592225" y="1635450"/>
              <a:ext cx="6625" cy="11400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7aa0a3fdb9_0_2303"/>
            <p:cNvSpPr/>
            <p:nvPr/>
          </p:nvSpPr>
          <p:spPr>
            <a:xfrm>
              <a:off x="4561625" y="1641300"/>
              <a:ext cx="16200" cy="5100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7aa0a3fdb9_0_2303"/>
            <p:cNvSpPr/>
            <p:nvPr/>
          </p:nvSpPr>
          <p:spPr>
            <a:xfrm>
              <a:off x="4554725" y="1648900"/>
              <a:ext cx="30150" cy="9175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7aa0a3fdb9_0_2303"/>
            <p:cNvSpPr/>
            <p:nvPr/>
          </p:nvSpPr>
          <p:spPr>
            <a:xfrm>
              <a:off x="4442000" y="1510950"/>
              <a:ext cx="198075" cy="226300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g37aa0a3fdb9_0_2303"/>
          <p:cNvSpPr txBox="1"/>
          <p:nvPr/>
        </p:nvSpPr>
        <p:spPr>
          <a:xfrm>
            <a:off x="1704800" y="325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Animal Tricks Infographics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84" name="Google Shape;784;g37aa0a3fdb9_0_2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" y="6077088"/>
            <a:ext cx="12192001" cy="450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789" name="Google Shape;789;g37aa0a3fdb9_0_19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g37aa0a3fdb9_0_194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Release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Plan del desarrollo del proyecto</a:t>
            </a:r>
            <a:endParaRPr/>
          </a:p>
        </p:txBody>
      </p:sp>
      <p:graphicFrame>
        <p:nvGraphicFramePr>
          <p:cNvPr id="791" name="Google Shape;791;g37aa0a3fdb9_0_1948"/>
          <p:cNvGraphicFramePr/>
          <p:nvPr/>
        </p:nvGraphicFramePr>
        <p:xfrm>
          <a:off x="57150" y="17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{69B45E30-E4E0-4CE0-AE8E-36EF1183793F}</a:tableStyleId>
              </a:tblPr>
              <a:tblGrid>
                <a:gridCol w="2095500"/>
                <a:gridCol w="657225"/>
                <a:gridCol w="5951925"/>
                <a:gridCol w="1624800"/>
                <a:gridCol w="1748250"/>
              </a:tblGrid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9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Release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9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Sem.</a:t>
                      </a:r>
                      <a:endParaRPr sz="1900">
                        <a:solidFill>
                          <a:schemeClr val="accen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9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Contenido principal</a:t>
                      </a:r>
                      <a:endParaRPr sz="1900">
                        <a:solidFill>
                          <a:schemeClr val="accen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9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Mód. incl.</a:t>
                      </a:r>
                      <a:endParaRPr sz="1900">
                        <a:solidFill>
                          <a:schemeClr val="accen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900">
                          <a:solidFill>
                            <a:schemeClr val="accen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Entregable</a:t>
                      </a:r>
                      <a:endParaRPr sz="1900">
                        <a:solidFill>
                          <a:schemeClr val="accen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1: Autenticación y base de datos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Login con Google (Firebase Auth)- Perfil de usuario (nombre y foto)- Configuración inicial Firebase y Firestore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Core (infraestructura)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App funcional con login y BD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2: Módulo Inicio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Visualización de mascotas propias- Agregar nuevas mascotas con datos y foto- Feed de noticias de animales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Inicio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Pantalla Inicio lista con CRUD básico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3: Módulo Mapa (v1)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S3–4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Ver tiendas y veterinarias en el mapa- Reportar mascota perdida/encontrada- Filtrar por tipo de reporte- Editar/eliminar reportes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Mapa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Mapa funcional con servicios y mascotas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4: Módulo Foro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S5–6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Crear temas con texto y foto- Ver lista de temas- Comentar temas- Dar “me gusta”- Ver mis propios temas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Foro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Foro funcional con interacción social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5: Chat con mascota virtual (v1)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Crear mascota virtual (nombre, características)- Iniciar chat con mascota virtual- Base del agente IA conectada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Chat inicial con mascota virtual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6: Chat con personalidad (v2)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S8–9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Definir personalidad de mascota- Respuestas personalizadas- Recuerdo de conversaciones- Edición de personalidad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Chat inteligente y personalizado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Release 7: Cierre y despliegue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- Testing integral de los 4 módulos- Corrección de bugs- Optimización Firebase- Despliegue final en producción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Todos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App completa desplegada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C2C2">
                        <a:alpha val="471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92" name="Google Shape;792;g37aa0a3fdb9_0_1948"/>
          <p:cNvGrpSpPr/>
          <p:nvPr/>
        </p:nvGrpSpPr>
        <p:grpSpPr>
          <a:xfrm>
            <a:off x="5977052" y="989901"/>
            <a:ext cx="575301" cy="670258"/>
            <a:chOff x="6210600" y="2762325"/>
            <a:chExt cx="1698556" cy="1979499"/>
          </a:xfrm>
        </p:grpSpPr>
        <p:sp>
          <p:nvSpPr>
            <p:cNvPr id="793" name="Google Shape;793;g37aa0a3fdb9_0_1948"/>
            <p:cNvSpPr/>
            <p:nvPr/>
          </p:nvSpPr>
          <p:spPr>
            <a:xfrm>
              <a:off x="6482359" y="2791840"/>
              <a:ext cx="523188" cy="500668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7aa0a3fdb9_0_1948"/>
            <p:cNvSpPr/>
            <p:nvPr/>
          </p:nvSpPr>
          <p:spPr>
            <a:xfrm>
              <a:off x="6409774" y="3776343"/>
              <a:ext cx="559481" cy="688474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7aa0a3fdb9_0_1948"/>
            <p:cNvSpPr/>
            <p:nvPr/>
          </p:nvSpPr>
          <p:spPr>
            <a:xfrm>
              <a:off x="6241646" y="3540657"/>
              <a:ext cx="317673" cy="363586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7aa0a3fdb9_0_1948"/>
            <p:cNvSpPr/>
            <p:nvPr/>
          </p:nvSpPr>
          <p:spPr>
            <a:xfrm>
              <a:off x="6682626" y="4212078"/>
              <a:ext cx="286627" cy="25273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7aa0a3fdb9_0_1948"/>
            <p:cNvSpPr/>
            <p:nvPr/>
          </p:nvSpPr>
          <p:spPr>
            <a:xfrm>
              <a:off x="6710829" y="4067999"/>
              <a:ext cx="961764" cy="645622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7aa0a3fdb9_0_1948"/>
            <p:cNvSpPr/>
            <p:nvPr/>
          </p:nvSpPr>
          <p:spPr>
            <a:xfrm>
              <a:off x="7377875" y="2791840"/>
              <a:ext cx="524499" cy="500668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7aa0a3fdb9_0_1948"/>
            <p:cNvSpPr/>
            <p:nvPr/>
          </p:nvSpPr>
          <p:spPr>
            <a:xfrm>
              <a:off x="7377875" y="2818732"/>
              <a:ext cx="423928" cy="473777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7aa0a3fdb9_0_1948"/>
            <p:cNvSpPr/>
            <p:nvPr/>
          </p:nvSpPr>
          <p:spPr>
            <a:xfrm>
              <a:off x="6581618" y="2818732"/>
              <a:ext cx="423928" cy="473777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7aa0a3fdb9_0_1948"/>
            <p:cNvSpPr/>
            <p:nvPr/>
          </p:nvSpPr>
          <p:spPr>
            <a:xfrm>
              <a:off x="7447837" y="2910121"/>
              <a:ext cx="277226" cy="309802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37aa0a3fdb9_0_1948"/>
            <p:cNvSpPr/>
            <p:nvPr/>
          </p:nvSpPr>
          <p:spPr>
            <a:xfrm>
              <a:off x="6658576" y="2910121"/>
              <a:ext cx="278319" cy="309802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37aa0a3fdb9_0_1948"/>
            <p:cNvSpPr/>
            <p:nvPr/>
          </p:nvSpPr>
          <p:spPr>
            <a:xfrm>
              <a:off x="6873710" y="3926762"/>
              <a:ext cx="636002" cy="215353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37aa0a3fdb9_0_1948"/>
            <p:cNvSpPr/>
            <p:nvPr/>
          </p:nvSpPr>
          <p:spPr>
            <a:xfrm>
              <a:off x="6667978" y="2910121"/>
              <a:ext cx="268918" cy="309802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37aa0a3fdb9_0_1948"/>
            <p:cNvSpPr/>
            <p:nvPr/>
          </p:nvSpPr>
          <p:spPr>
            <a:xfrm>
              <a:off x="7447837" y="2910121"/>
              <a:ext cx="269137" cy="309802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7aa0a3fdb9_0_1948"/>
            <p:cNvSpPr/>
            <p:nvPr/>
          </p:nvSpPr>
          <p:spPr>
            <a:xfrm>
              <a:off x="6605886" y="2833599"/>
              <a:ext cx="1171652" cy="1093381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7aa0a3fdb9_0_1948"/>
            <p:cNvSpPr/>
            <p:nvPr/>
          </p:nvSpPr>
          <p:spPr>
            <a:xfrm>
              <a:off x="6724385" y="3350010"/>
              <a:ext cx="934654" cy="655023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7aa0a3fdb9_0_1948"/>
            <p:cNvSpPr/>
            <p:nvPr/>
          </p:nvSpPr>
          <p:spPr>
            <a:xfrm>
              <a:off x="7115735" y="4108446"/>
              <a:ext cx="153480" cy="15348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37aa0a3fdb9_0_1948"/>
            <p:cNvSpPr/>
            <p:nvPr/>
          </p:nvSpPr>
          <p:spPr>
            <a:xfrm>
              <a:off x="6900602" y="3331207"/>
              <a:ext cx="57938" cy="11040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7aa0a3fdb9_0_1948"/>
            <p:cNvSpPr/>
            <p:nvPr/>
          </p:nvSpPr>
          <p:spPr>
            <a:xfrm>
              <a:off x="7424881" y="3331207"/>
              <a:ext cx="59249" cy="11040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37aa0a3fdb9_0_1948"/>
            <p:cNvSpPr/>
            <p:nvPr/>
          </p:nvSpPr>
          <p:spPr>
            <a:xfrm>
              <a:off x="7107646" y="3440086"/>
              <a:ext cx="169659" cy="52690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37aa0a3fdb9_0_1948"/>
            <p:cNvSpPr/>
            <p:nvPr/>
          </p:nvSpPr>
          <p:spPr>
            <a:xfrm>
              <a:off x="7043150" y="3522948"/>
              <a:ext cx="297122" cy="8417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7aa0a3fdb9_0_1948"/>
            <p:cNvSpPr/>
            <p:nvPr/>
          </p:nvSpPr>
          <p:spPr>
            <a:xfrm>
              <a:off x="6210600" y="2762325"/>
              <a:ext cx="1698556" cy="1979499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30975" lIns="30975" spcFirstLastPara="1" rIns="30975" wrap="square" tIns="3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3"/>
                <a:buFont typeface="Arial"/>
                <a:buNone/>
              </a:pPr>
              <a:r>
                <a:t/>
              </a:r>
              <a:endParaRPr b="0" i="0" sz="4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37aa0a3fdb9_0_1948"/>
          <p:cNvGrpSpPr/>
          <p:nvPr/>
        </p:nvGrpSpPr>
        <p:grpSpPr>
          <a:xfrm>
            <a:off x="9865647" y="2265886"/>
            <a:ext cx="441316" cy="352886"/>
            <a:chOff x="4585050" y="2413775"/>
            <a:chExt cx="330995" cy="264671"/>
          </a:xfrm>
        </p:grpSpPr>
        <p:sp>
          <p:nvSpPr>
            <p:cNvPr id="815" name="Google Shape;815;g37aa0a3fdb9_0_1948"/>
            <p:cNvSpPr/>
            <p:nvPr/>
          </p:nvSpPr>
          <p:spPr>
            <a:xfrm>
              <a:off x="4600169" y="2420167"/>
              <a:ext cx="308367" cy="251988"/>
            </a:xfrm>
            <a:custGeom>
              <a:rect b="b" l="l" r="r" t="t"/>
              <a:pathLst>
                <a:path extrusionOk="0" h="4967" w="6078">
                  <a:moveTo>
                    <a:pt x="4395" y="1"/>
                  </a:moveTo>
                  <a:cubicBezTo>
                    <a:pt x="4239" y="1"/>
                    <a:pt x="4082" y="40"/>
                    <a:pt x="3938" y="121"/>
                  </a:cubicBezTo>
                  <a:cubicBezTo>
                    <a:pt x="3636" y="287"/>
                    <a:pt x="3464" y="588"/>
                    <a:pt x="3452" y="902"/>
                  </a:cubicBezTo>
                  <a:cubicBezTo>
                    <a:pt x="3440" y="1081"/>
                    <a:pt x="3341" y="1240"/>
                    <a:pt x="3194" y="1332"/>
                  </a:cubicBezTo>
                  <a:lnTo>
                    <a:pt x="1939" y="2120"/>
                  </a:lnTo>
                  <a:cubicBezTo>
                    <a:pt x="1853" y="2173"/>
                    <a:pt x="1754" y="2202"/>
                    <a:pt x="1654" y="2202"/>
                  </a:cubicBezTo>
                  <a:cubicBezTo>
                    <a:pt x="1582" y="2202"/>
                    <a:pt x="1510" y="2188"/>
                    <a:pt x="1440" y="2157"/>
                  </a:cubicBezTo>
                  <a:cubicBezTo>
                    <a:pt x="1324" y="2107"/>
                    <a:pt x="1198" y="2081"/>
                    <a:pt x="1071" y="2081"/>
                  </a:cubicBezTo>
                  <a:cubicBezTo>
                    <a:pt x="884" y="2081"/>
                    <a:pt x="693" y="2137"/>
                    <a:pt x="525" y="2254"/>
                  </a:cubicBezTo>
                  <a:cubicBezTo>
                    <a:pt x="125" y="2532"/>
                    <a:pt x="1" y="3079"/>
                    <a:pt x="247" y="3503"/>
                  </a:cubicBezTo>
                  <a:cubicBezTo>
                    <a:pt x="364" y="3707"/>
                    <a:pt x="543" y="3848"/>
                    <a:pt x="746" y="3922"/>
                  </a:cubicBezTo>
                  <a:cubicBezTo>
                    <a:pt x="721" y="4136"/>
                    <a:pt x="770" y="4358"/>
                    <a:pt x="906" y="4550"/>
                  </a:cubicBezTo>
                  <a:cubicBezTo>
                    <a:pt x="1085" y="4819"/>
                    <a:pt x="1385" y="4966"/>
                    <a:pt x="1692" y="4966"/>
                  </a:cubicBezTo>
                  <a:cubicBezTo>
                    <a:pt x="1847" y="4966"/>
                    <a:pt x="2004" y="4929"/>
                    <a:pt x="2149" y="4851"/>
                  </a:cubicBezTo>
                  <a:cubicBezTo>
                    <a:pt x="2450" y="4678"/>
                    <a:pt x="2621" y="4377"/>
                    <a:pt x="2634" y="4062"/>
                  </a:cubicBezTo>
                  <a:cubicBezTo>
                    <a:pt x="2640" y="3885"/>
                    <a:pt x="2739" y="3724"/>
                    <a:pt x="2887" y="3633"/>
                  </a:cubicBezTo>
                  <a:lnTo>
                    <a:pt x="4141" y="2852"/>
                  </a:lnTo>
                  <a:cubicBezTo>
                    <a:pt x="4229" y="2794"/>
                    <a:pt x="4331" y="2763"/>
                    <a:pt x="4433" y="2763"/>
                  </a:cubicBezTo>
                  <a:cubicBezTo>
                    <a:pt x="4503" y="2763"/>
                    <a:pt x="4574" y="2778"/>
                    <a:pt x="4639" y="2808"/>
                  </a:cubicBezTo>
                  <a:cubicBezTo>
                    <a:pt x="4756" y="2858"/>
                    <a:pt x="4882" y="2884"/>
                    <a:pt x="5010" y="2884"/>
                  </a:cubicBezTo>
                  <a:cubicBezTo>
                    <a:pt x="5200" y="2884"/>
                    <a:pt x="5392" y="2827"/>
                    <a:pt x="5561" y="2710"/>
                  </a:cubicBezTo>
                  <a:cubicBezTo>
                    <a:pt x="5955" y="2433"/>
                    <a:pt x="6078" y="1885"/>
                    <a:pt x="5839" y="1462"/>
                  </a:cubicBezTo>
                  <a:cubicBezTo>
                    <a:pt x="5721" y="1258"/>
                    <a:pt x="5544" y="1118"/>
                    <a:pt x="5340" y="1044"/>
                  </a:cubicBezTo>
                  <a:cubicBezTo>
                    <a:pt x="5359" y="834"/>
                    <a:pt x="5309" y="607"/>
                    <a:pt x="5180" y="417"/>
                  </a:cubicBezTo>
                  <a:cubicBezTo>
                    <a:pt x="4997" y="148"/>
                    <a:pt x="4699" y="1"/>
                    <a:pt x="439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7aa0a3fdb9_0_1948"/>
            <p:cNvSpPr/>
            <p:nvPr/>
          </p:nvSpPr>
          <p:spPr>
            <a:xfrm>
              <a:off x="4639185" y="2488404"/>
              <a:ext cx="269352" cy="183753"/>
            </a:xfrm>
            <a:custGeom>
              <a:rect b="b" l="l" r="r" t="t"/>
              <a:pathLst>
                <a:path extrusionOk="0" h="3622" w="5309">
                  <a:moveTo>
                    <a:pt x="4983" y="0"/>
                  </a:moveTo>
                  <a:lnTo>
                    <a:pt x="4983" y="0"/>
                  </a:lnTo>
                  <a:cubicBezTo>
                    <a:pt x="5082" y="375"/>
                    <a:pt x="4940" y="781"/>
                    <a:pt x="4614" y="1014"/>
                  </a:cubicBezTo>
                  <a:cubicBezTo>
                    <a:pt x="4447" y="1131"/>
                    <a:pt x="4259" y="1187"/>
                    <a:pt x="4072" y="1187"/>
                  </a:cubicBezTo>
                  <a:cubicBezTo>
                    <a:pt x="3942" y="1187"/>
                    <a:pt x="3812" y="1160"/>
                    <a:pt x="3691" y="1107"/>
                  </a:cubicBezTo>
                  <a:cubicBezTo>
                    <a:pt x="3626" y="1079"/>
                    <a:pt x="3557" y="1066"/>
                    <a:pt x="3488" y="1066"/>
                  </a:cubicBezTo>
                  <a:cubicBezTo>
                    <a:pt x="3387" y="1066"/>
                    <a:pt x="3285" y="1095"/>
                    <a:pt x="3194" y="1150"/>
                  </a:cubicBezTo>
                  <a:lnTo>
                    <a:pt x="1945" y="1931"/>
                  </a:lnTo>
                  <a:cubicBezTo>
                    <a:pt x="1791" y="2030"/>
                    <a:pt x="1698" y="2189"/>
                    <a:pt x="1687" y="2362"/>
                  </a:cubicBezTo>
                  <a:cubicBezTo>
                    <a:pt x="1675" y="2681"/>
                    <a:pt x="1502" y="2983"/>
                    <a:pt x="1201" y="3148"/>
                  </a:cubicBezTo>
                  <a:cubicBezTo>
                    <a:pt x="1058" y="3229"/>
                    <a:pt x="901" y="3267"/>
                    <a:pt x="746" y="3267"/>
                  </a:cubicBezTo>
                  <a:cubicBezTo>
                    <a:pt x="463" y="3267"/>
                    <a:pt x="184" y="3139"/>
                    <a:pt x="1" y="2909"/>
                  </a:cubicBezTo>
                  <a:lnTo>
                    <a:pt x="1" y="2909"/>
                  </a:lnTo>
                  <a:cubicBezTo>
                    <a:pt x="26" y="3013"/>
                    <a:pt x="69" y="3112"/>
                    <a:pt x="137" y="3205"/>
                  </a:cubicBezTo>
                  <a:cubicBezTo>
                    <a:pt x="316" y="3474"/>
                    <a:pt x="616" y="3621"/>
                    <a:pt x="923" y="3621"/>
                  </a:cubicBezTo>
                  <a:cubicBezTo>
                    <a:pt x="1078" y="3621"/>
                    <a:pt x="1235" y="3584"/>
                    <a:pt x="1380" y="3506"/>
                  </a:cubicBezTo>
                  <a:cubicBezTo>
                    <a:pt x="1681" y="3333"/>
                    <a:pt x="1852" y="3032"/>
                    <a:pt x="1865" y="2717"/>
                  </a:cubicBezTo>
                  <a:cubicBezTo>
                    <a:pt x="1871" y="2540"/>
                    <a:pt x="1970" y="2379"/>
                    <a:pt x="2118" y="2288"/>
                  </a:cubicBezTo>
                  <a:lnTo>
                    <a:pt x="3372" y="1507"/>
                  </a:lnTo>
                  <a:cubicBezTo>
                    <a:pt x="3460" y="1449"/>
                    <a:pt x="3562" y="1418"/>
                    <a:pt x="3664" y="1418"/>
                  </a:cubicBezTo>
                  <a:cubicBezTo>
                    <a:pt x="3734" y="1418"/>
                    <a:pt x="3805" y="1433"/>
                    <a:pt x="3870" y="1463"/>
                  </a:cubicBezTo>
                  <a:cubicBezTo>
                    <a:pt x="3987" y="1513"/>
                    <a:pt x="4113" y="1539"/>
                    <a:pt x="4241" y="1539"/>
                  </a:cubicBezTo>
                  <a:cubicBezTo>
                    <a:pt x="4431" y="1539"/>
                    <a:pt x="4623" y="1482"/>
                    <a:pt x="4792" y="1365"/>
                  </a:cubicBezTo>
                  <a:cubicBezTo>
                    <a:pt x="5186" y="1088"/>
                    <a:pt x="5309" y="540"/>
                    <a:pt x="5070" y="117"/>
                  </a:cubicBezTo>
                  <a:cubicBezTo>
                    <a:pt x="5045" y="80"/>
                    <a:pt x="5014" y="37"/>
                    <a:pt x="4983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7aa0a3fdb9_0_1948"/>
            <p:cNvSpPr/>
            <p:nvPr/>
          </p:nvSpPr>
          <p:spPr>
            <a:xfrm>
              <a:off x="4687283" y="2565721"/>
              <a:ext cx="21562" cy="23489"/>
            </a:xfrm>
            <a:custGeom>
              <a:rect b="b" l="l" r="r" t="t"/>
              <a:pathLst>
                <a:path extrusionOk="0" h="463" w="425">
                  <a:moveTo>
                    <a:pt x="151" y="1"/>
                  </a:moveTo>
                  <a:cubicBezTo>
                    <a:pt x="127" y="1"/>
                    <a:pt x="102" y="7"/>
                    <a:pt x="80" y="20"/>
                  </a:cubicBezTo>
                  <a:cubicBezTo>
                    <a:pt x="18" y="63"/>
                    <a:pt x="1" y="143"/>
                    <a:pt x="38" y="205"/>
                  </a:cubicBezTo>
                  <a:lnTo>
                    <a:pt x="160" y="401"/>
                  </a:lnTo>
                  <a:cubicBezTo>
                    <a:pt x="184" y="441"/>
                    <a:pt x="229" y="463"/>
                    <a:pt x="275" y="463"/>
                  </a:cubicBezTo>
                  <a:cubicBezTo>
                    <a:pt x="299" y="463"/>
                    <a:pt x="323" y="457"/>
                    <a:pt x="345" y="444"/>
                  </a:cubicBezTo>
                  <a:cubicBezTo>
                    <a:pt x="407" y="401"/>
                    <a:pt x="424" y="321"/>
                    <a:pt x="387" y="259"/>
                  </a:cubicBezTo>
                  <a:lnTo>
                    <a:pt x="265" y="63"/>
                  </a:lnTo>
                  <a:cubicBezTo>
                    <a:pt x="241" y="2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7aa0a3fdb9_0_1948"/>
            <p:cNvSpPr/>
            <p:nvPr/>
          </p:nvSpPr>
          <p:spPr>
            <a:xfrm>
              <a:off x="4796770" y="2497383"/>
              <a:ext cx="21613" cy="23185"/>
            </a:xfrm>
            <a:custGeom>
              <a:rect b="b" l="l" r="r" t="t"/>
              <a:pathLst>
                <a:path extrusionOk="0" h="457" w="426">
                  <a:moveTo>
                    <a:pt x="149" y="1"/>
                  </a:moveTo>
                  <a:cubicBezTo>
                    <a:pt x="126" y="1"/>
                    <a:pt x="103" y="7"/>
                    <a:pt x="82" y="19"/>
                  </a:cubicBezTo>
                  <a:cubicBezTo>
                    <a:pt x="20" y="56"/>
                    <a:pt x="1" y="136"/>
                    <a:pt x="38" y="204"/>
                  </a:cubicBezTo>
                  <a:lnTo>
                    <a:pt x="162" y="394"/>
                  </a:lnTo>
                  <a:cubicBezTo>
                    <a:pt x="185" y="437"/>
                    <a:pt x="229" y="456"/>
                    <a:pt x="272" y="456"/>
                  </a:cubicBezTo>
                  <a:cubicBezTo>
                    <a:pt x="296" y="456"/>
                    <a:pt x="321" y="450"/>
                    <a:pt x="346" y="437"/>
                  </a:cubicBezTo>
                  <a:cubicBezTo>
                    <a:pt x="407" y="400"/>
                    <a:pt x="426" y="320"/>
                    <a:pt x="389" y="253"/>
                  </a:cubicBezTo>
                  <a:lnTo>
                    <a:pt x="266" y="62"/>
                  </a:lnTo>
                  <a:cubicBezTo>
                    <a:pt x="237" y="23"/>
                    <a:pt x="193" y="1"/>
                    <a:pt x="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7aa0a3fdb9_0_1948"/>
            <p:cNvSpPr/>
            <p:nvPr/>
          </p:nvSpPr>
          <p:spPr>
            <a:xfrm>
              <a:off x="4734416" y="2532237"/>
              <a:ext cx="41806" cy="31150"/>
            </a:xfrm>
            <a:custGeom>
              <a:rect b="b" l="l" r="r" t="t"/>
              <a:pathLst>
                <a:path extrusionOk="0" h="614" w="824">
                  <a:moveTo>
                    <a:pt x="679" y="1"/>
                  </a:moveTo>
                  <a:cubicBezTo>
                    <a:pt x="614" y="1"/>
                    <a:pt x="558" y="47"/>
                    <a:pt x="548" y="113"/>
                  </a:cubicBezTo>
                  <a:cubicBezTo>
                    <a:pt x="536" y="193"/>
                    <a:pt x="492" y="261"/>
                    <a:pt x="418" y="304"/>
                  </a:cubicBezTo>
                  <a:cubicBezTo>
                    <a:pt x="369" y="337"/>
                    <a:pt x="317" y="353"/>
                    <a:pt x="265" y="353"/>
                  </a:cubicBezTo>
                  <a:cubicBezTo>
                    <a:pt x="238" y="353"/>
                    <a:pt x="211" y="349"/>
                    <a:pt x="185" y="341"/>
                  </a:cubicBezTo>
                  <a:cubicBezTo>
                    <a:pt x="172" y="336"/>
                    <a:pt x="159" y="334"/>
                    <a:pt x="146" y="334"/>
                  </a:cubicBezTo>
                  <a:cubicBezTo>
                    <a:pt x="91" y="334"/>
                    <a:pt x="40" y="373"/>
                    <a:pt x="25" y="428"/>
                  </a:cubicBezTo>
                  <a:cubicBezTo>
                    <a:pt x="0" y="501"/>
                    <a:pt x="43" y="575"/>
                    <a:pt x="111" y="593"/>
                  </a:cubicBezTo>
                  <a:cubicBezTo>
                    <a:pt x="160" y="607"/>
                    <a:pt x="210" y="614"/>
                    <a:pt x="262" y="614"/>
                  </a:cubicBezTo>
                  <a:cubicBezTo>
                    <a:pt x="365" y="614"/>
                    <a:pt x="470" y="586"/>
                    <a:pt x="559" y="532"/>
                  </a:cubicBezTo>
                  <a:cubicBezTo>
                    <a:pt x="695" y="445"/>
                    <a:pt x="787" y="311"/>
                    <a:pt x="812" y="156"/>
                  </a:cubicBezTo>
                  <a:cubicBezTo>
                    <a:pt x="824" y="82"/>
                    <a:pt x="775" y="16"/>
                    <a:pt x="701" y="2"/>
                  </a:cubicBezTo>
                  <a:cubicBezTo>
                    <a:pt x="694" y="1"/>
                    <a:pt x="686" y="1"/>
                    <a:pt x="6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7aa0a3fdb9_0_1948"/>
            <p:cNvSpPr/>
            <p:nvPr/>
          </p:nvSpPr>
          <p:spPr>
            <a:xfrm>
              <a:off x="4585050" y="2413775"/>
              <a:ext cx="330995" cy="264671"/>
            </a:xfrm>
            <a:custGeom>
              <a:rect b="b" l="l" r="r" t="t"/>
              <a:pathLst>
                <a:path extrusionOk="0" h="5217" w="6524">
                  <a:moveTo>
                    <a:pt x="4720" y="1"/>
                  </a:moveTo>
                  <a:cubicBezTo>
                    <a:pt x="4182" y="1"/>
                    <a:pt x="3645" y="390"/>
                    <a:pt x="3614" y="1022"/>
                  </a:cubicBezTo>
                  <a:cubicBezTo>
                    <a:pt x="3608" y="1151"/>
                    <a:pt x="3534" y="1267"/>
                    <a:pt x="3424" y="1341"/>
                  </a:cubicBezTo>
                  <a:lnTo>
                    <a:pt x="3233" y="1458"/>
                  </a:lnTo>
                  <a:cubicBezTo>
                    <a:pt x="3171" y="1495"/>
                    <a:pt x="3154" y="1582"/>
                    <a:pt x="3191" y="1642"/>
                  </a:cubicBezTo>
                  <a:cubicBezTo>
                    <a:pt x="3219" y="1683"/>
                    <a:pt x="3263" y="1705"/>
                    <a:pt x="3307" y="1705"/>
                  </a:cubicBezTo>
                  <a:cubicBezTo>
                    <a:pt x="3330" y="1705"/>
                    <a:pt x="3354" y="1699"/>
                    <a:pt x="3375" y="1687"/>
                  </a:cubicBezTo>
                  <a:lnTo>
                    <a:pt x="3560" y="1568"/>
                  </a:lnTo>
                  <a:cubicBezTo>
                    <a:pt x="3750" y="1446"/>
                    <a:pt x="3867" y="1250"/>
                    <a:pt x="3878" y="1034"/>
                  </a:cubicBezTo>
                  <a:cubicBezTo>
                    <a:pt x="3901" y="555"/>
                    <a:pt x="4306" y="262"/>
                    <a:pt x="4712" y="262"/>
                  </a:cubicBezTo>
                  <a:cubicBezTo>
                    <a:pt x="4958" y="262"/>
                    <a:pt x="5205" y="370"/>
                    <a:pt x="5368" y="609"/>
                  </a:cubicBezTo>
                  <a:cubicBezTo>
                    <a:pt x="5478" y="770"/>
                    <a:pt x="5527" y="960"/>
                    <a:pt x="5502" y="1151"/>
                  </a:cubicBezTo>
                  <a:cubicBezTo>
                    <a:pt x="5496" y="1213"/>
                    <a:pt x="5533" y="1267"/>
                    <a:pt x="5589" y="1292"/>
                  </a:cubicBezTo>
                  <a:cubicBezTo>
                    <a:pt x="5774" y="1354"/>
                    <a:pt x="5921" y="1483"/>
                    <a:pt x="6019" y="1650"/>
                  </a:cubicBezTo>
                  <a:cubicBezTo>
                    <a:pt x="6228" y="2011"/>
                    <a:pt x="6123" y="2485"/>
                    <a:pt x="5780" y="2726"/>
                  </a:cubicBezTo>
                  <a:cubicBezTo>
                    <a:pt x="5639" y="2822"/>
                    <a:pt x="5476" y="2871"/>
                    <a:pt x="5313" y="2871"/>
                  </a:cubicBezTo>
                  <a:cubicBezTo>
                    <a:pt x="5204" y="2871"/>
                    <a:pt x="5096" y="2849"/>
                    <a:pt x="4993" y="2805"/>
                  </a:cubicBezTo>
                  <a:cubicBezTo>
                    <a:pt x="4908" y="2770"/>
                    <a:pt x="4817" y="2752"/>
                    <a:pt x="4728" y="2752"/>
                  </a:cubicBezTo>
                  <a:cubicBezTo>
                    <a:pt x="4603" y="2752"/>
                    <a:pt x="4479" y="2786"/>
                    <a:pt x="4371" y="2854"/>
                  </a:cubicBezTo>
                  <a:lnTo>
                    <a:pt x="3117" y="3642"/>
                  </a:lnTo>
                  <a:cubicBezTo>
                    <a:pt x="2926" y="3759"/>
                    <a:pt x="2808" y="3961"/>
                    <a:pt x="2796" y="4177"/>
                  </a:cubicBezTo>
                  <a:cubicBezTo>
                    <a:pt x="2785" y="4460"/>
                    <a:pt x="2631" y="4712"/>
                    <a:pt x="2379" y="4853"/>
                  </a:cubicBezTo>
                  <a:cubicBezTo>
                    <a:pt x="2256" y="4921"/>
                    <a:pt x="2122" y="4954"/>
                    <a:pt x="1988" y="4954"/>
                  </a:cubicBezTo>
                  <a:cubicBezTo>
                    <a:pt x="1726" y="4954"/>
                    <a:pt x="1467" y="4827"/>
                    <a:pt x="1309" y="4594"/>
                  </a:cubicBezTo>
                  <a:cubicBezTo>
                    <a:pt x="1204" y="4441"/>
                    <a:pt x="1155" y="4245"/>
                    <a:pt x="1173" y="4054"/>
                  </a:cubicBezTo>
                  <a:cubicBezTo>
                    <a:pt x="1179" y="3992"/>
                    <a:pt x="1142" y="3938"/>
                    <a:pt x="1087" y="3918"/>
                  </a:cubicBezTo>
                  <a:cubicBezTo>
                    <a:pt x="909" y="3850"/>
                    <a:pt x="755" y="3722"/>
                    <a:pt x="656" y="3555"/>
                  </a:cubicBezTo>
                  <a:cubicBezTo>
                    <a:pt x="337" y="2995"/>
                    <a:pt x="801" y="2334"/>
                    <a:pt x="1378" y="2334"/>
                  </a:cubicBezTo>
                  <a:cubicBezTo>
                    <a:pt x="1480" y="2334"/>
                    <a:pt x="1585" y="2354"/>
                    <a:pt x="1689" y="2399"/>
                  </a:cubicBezTo>
                  <a:cubicBezTo>
                    <a:pt x="1771" y="2435"/>
                    <a:pt x="1860" y="2453"/>
                    <a:pt x="1950" y="2453"/>
                  </a:cubicBezTo>
                  <a:cubicBezTo>
                    <a:pt x="2074" y="2453"/>
                    <a:pt x="2200" y="2419"/>
                    <a:pt x="2311" y="2351"/>
                  </a:cubicBezTo>
                  <a:lnTo>
                    <a:pt x="2932" y="1963"/>
                  </a:lnTo>
                  <a:cubicBezTo>
                    <a:pt x="2993" y="1926"/>
                    <a:pt x="3012" y="1840"/>
                    <a:pt x="2975" y="1778"/>
                  </a:cubicBezTo>
                  <a:cubicBezTo>
                    <a:pt x="2947" y="1738"/>
                    <a:pt x="2904" y="1716"/>
                    <a:pt x="2860" y="1716"/>
                  </a:cubicBezTo>
                  <a:cubicBezTo>
                    <a:pt x="2836" y="1716"/>
                    <a:pt x="2812" y="1722"/>
                    <a:pt x="2791" y="1735"/>
                  </a:cubicBezTo>
                  <a:lnTo>
                    <a:pt x="2169" y="2129"/>
                  </a:lnTo>
                  <a:cubicBezTo>
                    <a:pt x="2100" y="2169"/>
                    <a:pt x="2023" y="2189"/>
                    <a:pt x="1946" y="2189"/>
                  </a:cubicBezTo>
                  <a:cubicBezTo>
                    <a:pt x="1894" y="2189"/>
                    <a:pt x="1842" y="2179"/>
                    <a:pt x="1794" y="2159"/>
                  </a:cubicBezTo>
                  <a:cubicBezTo>
                    <a:pt x="1653" y="2097"/>
                    <a:pt x="1511" y="2070"/>
                    <a:pt x="1375" y="2070"/>
                  </a:cubicBezTo>
                  <a:cubicBezTo>
                    <a:pt x="609" y="2070"/>
                    <a:pt x="1" y="2945"/>
                    <a:pt x="429" y="3691"/>
                  </a:cubicBezTo>
                  <a:cubicBezTo>
                    <a:pt x="540" y="3881"/>
                    <a:pt x="705" y="4035"/>
                    <a:pt x="903" y="4128"/>
                  </a:cubicBezTo>
                  <a:cubicBezTo>
                    <a:pt x="903" y="4349"/>
                    <a:pt x="963" y="4565"/>
                    <a:pt x="1093" y="4749"/>
                  </a:cubicBezTo>
                  <a:cubicBezTo>
                    <a:pt x="1298" y="5049"/>
                    <a:pt x="1646" y="5217"/>
                    <a:pt x="1997" y="5217"/>
                  </a:cubicBezTo>
                  <a:cubicBezTo>
                    <a:pt x="2172" y="5217"/>
                    <a:pt x="2348" y="5175"/>
                    <a:pt x="2507" y="5087"/>
                  </a:cubicBezTo>
                  <a:cubicBezTo>
                    <a:pt x="2839" y="4903"/>
                    <a:pt x="3049" y="4565"/>
                    <a:pt x="3061" y="4188"/>
                  </a:cubicBezTo>
                  <a:cubicBezTo>
                    <a:pt x="3067" y="4060"/>
                    <a:pt x="3140" y="3938"/>
                    <a:pt x="3258" y="3864"/>
                  </a:cubicBezTo>
                  <a:lnTo>
                    <a:pt x="4513" y="3081"/>
                  </a:lnTo>
                  <a:cubicBezTo>
                    <a:pt x="4577" y="3039"/>
                    <a:pt x="4651" y="3017"/>
                    <a:pt x="4725" y="3017"/>
                  </a:cubicBezTo>
                  <a:cubicBezTo>
                    <a:pt x="4779" y="3017"/>
                    <a:pt x="4832" y="3028"/>
                    <a:pt x="4882" y="3052"/>
                  </a:cubicBezTo>
                  <a:cubicBezTo>
                    <a:pt x="5020" y="3110"/>
                    <a:pt x="5164" y="3138"/>
                    <a:pt x="5308" y="3138"/>
                  </a:cubicBezTo>
                  <a:cubicBezTo>
                    <a:pt x="5529" y="3138"/>
                    <a:pt x="5747" y="3071"/>
                    <a:pt x="5933" y="2941"/>
                  </a:cubicBezTo>
                  <a:cubicBezTo>
                    <a:pt x="6388" y="2621"/>
                    <a:pt x="6523" y="1999"/>
                    <a:pt x="6247" y="1520"/>
                  </a:cubicBezTo>
                  <a:cubicBezTo>
                    <a:pt x="6143" y="1329"/>
                    <a:pt x="5970" y="1176"/>
                    <a:pt x="5774" y="1077"/>
                  </a:cubicBezTo>
                  <a:cubicBezTo>
                    <a:pt x="5780" y="861"/>
                    <a:pt x="5712" y="646"/>
                    <a:pt x="5589" y="461"/>
                  </a:cubicBezTo>
                  <a:cubicBezTo>
                    <a:pt x="5373" y="143"/>
                    <a:pt x="5046" y="1"/>
                    <a:pt x="472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g37aa0a3fdb9_0_1948"/>
          <p:cNvGrpSpPr/>
          <p:nvPr/>
        </p:nvGrpSpPr>
        <p:grpSpPr>
          <a:xfrm>
            <a:off x="9865647" y="3469786"/>
            <a:ext cx="441316" cy="352886"/>
            <a:chOff x="4585050" y="2413775"/>
            <a:chExt cx="330995" cy="264671"/>
          </a:xfrm>
        </p:grpSpPr>
        <p:sp>
          <p:nvSpPr>
            <p:cNvPr id="822" name="Google Shape;822;g37aa0a3fdb9_0_1948"/>
            <p:cNvSpPr/>
            <p:nvPr/>
          </p:nvSpPr>
          <p:spPr>
            <a:xfrm>
              <a:off x="4600169" y="2420167"/>
              <a:ext cx="308367" cy="251988"/>
            </a:xfrm>
            <a:custGeom>
              <a:rect b="b" l="l" r="r" t="t"/>
              <a:pathLst>
                <a:path extrusionOk="0" h="4967" w="6078">
                  <a:moveTo>
                    <a:pt x="4395" y="1"/>
                  </a:moveTo>
                  <a:cubicBezTo>
                    <a:pt x="4239" y="1"/>
                    <a:pt x="4082" y="40"/>
                    <a:pt x="3938" y="121"/>
                  </a:cubicBezTo>
                  <a:cubicBezTo>
                    <a:pt x="3636" y="287"/>
                    <a:pt x="3464" y="588"/>
                    <a:pt x="3452" y="902"/>
                  </a:cubicBezTo>
                  <a:cubicBezTo>
                    <a:pt x="3440" y="1081"/>
                    <a:pt x="3341" y="1240"/>
                    <a:pt x="3194" y="1332"/>
                  </a:cubicBezTo>
                  <a:lnTo>
                    <a:pt x="1939" y="2120"/>
                  </a:lnTo>
                  <a:cubicBezTo>
                    <a:pt x="1853" y="2173"/>
                    <a:pt x="1754" y="2202"/>
                    <a:pt x="1654" y="2202"/>
                  </a:cubicBezTo>
                  <a:cubicBezTo>
                    <a:pt x="1582" y="2202"/>
                    <a:pt x="1510" y="2188"/>
                    <a:pt x="1440" y="2157"/>
                  </a:cubicBezTo>
                  <a:cubicBezTo>
                    <a:pt x="1324" y="2107"/>
                    <a:pt x="1198" y="2081"/>
                    <a:pt x="1071" y="2081"/>
                  </a:cubicBezTo>
                  <a:cubicBezTo>
                    <a:pt x="884" y="2081"/>
                    <a:pt x="693" y="2137"/>
                    <a:pt x="525" y="2254"/>
                  </a:cubicBezTo>
                  <a:cubicBezTo>
                    <a:pt x="125" y="2532"/>
                    <a:pt x="1" y="3079"/>
                    <a:pt x="247" y="3503"/>
                  </a:cubicBezTo>
                  <a:cubicBezTo>
                    <a:pt x="364" y="3707"/>
                    <a:pt x="543" y="3848"/>
                    <a:pt x="746" y="3922"/>
                  </a:cubicBezTo>
                  <a:cubicBezTo>
                    <a:pt x="721" y="4136"/>
                    <a:pt x="770" y="4358"/>
                    <a:pt x="906" y="4550"/>
                  </a:cubicBezTo>
                  <a:cubicBezTo>
                    <a:pt x="1085" y="4819"/>
                    <a:pt x="1385" y="4966"/>
                    <a:pt x="1692" y="4966"/>
                  </a:cubicBezTo>
                  <a:cubicBezTo>
                    <a:pt x="1847" y="4966"/>
                    <a:pt x="2004" y="4929"/>
                    <a:pt x="2149" y="4851"/>
                  </a:cubicBezTo>
                  <a:cubicBezTo>
                    <a:pt x="2450" y="4678"/>
                    <a:pt x="2621" y="4377"/>
                    <a:pt x="2634" y="4062"/>
                  </a:cubicBezTo>
                  <a:cubicBezTo>
                    <a:pt x="2640" y="3885"/>
                    <a:pt x="2739" y="3724"/>
                    <a:pt x="2887" y="3633"/>
                  </a:cubicBezTo>
                  <a:lnTo>
                    <a:pt x="4141" y="2852"/>
                  </a:lnTo>
                  <a:cubicBezTo>
                    <a:pt x="4229" y="2794"/>
                    <a:pt x="4331" y="2763"/>
                    <a:pt x="4433" y="2763"/>
                  </a:cubicBezTo>
                  <a:cubicBezTo>
                    <a:pt x="4503" y="2763"/>
                    <a:pt x="4574" y="2778"/>
                    <a:pt x="4639" y="2808"/>
                  </a:cubicBezTo>
                  <a:cubicBezTo>
                    <a:pt x="4756" y="2858"/>
                    <a:pt x="4882" y="2884"/>
                    <a:pt x="5010" y="2884"/>
                  </a:cubicBezTo>
                  <a:cubicBezTo>
                    <a:pt x="5200" y="2884"/>
                    <a:pt x="5392" y="2827"/>
                    <a:pt x="5561" y="2710"/>
                  </a:cubicBezTo>
                  <a:cubicBezTo>
                    <a:pt x="5955" y="2433"/>
                    <a:pt x="6078" y="1885"/>
                    <a:pt x="5839" y="1462"/>
                  </a:cubicBezTo>
                  <a:cubicBezTo>
                    <a:pt x="5721" y="1258"/>
                    <a:pt x="5544" y="1118"/>
                    <a:pt x="5340" y="1044"/>
                  </a:cubicBezTo>
                  <a:cubicBezTo>
                    <a:pt x="5359" y="834"/>
                    <a:pt x="5309" y="607"/>
                    <a:pt x="5180" y="417"/>
                  </a:cubicBezTo>
                  <a:cubicBezTo>
                    <a:pt x="4997" y="148"/>
                    <a:pt x="4699" y="1"/>
                    <a:pt x="439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7aa0a3fdb9_0_1948"/>
            <p:cNvSpPr/>
            <p:nvPr/>
          </p:nvSpPr>
          <p:spPr>
            <a:xfrm>
              <a:off x="4639185" y="2488404"/>
              <a:ext cx="269352" cy="183753"/>
            </a:xfrm>
            <a:custGeom>
              <a:rect b="b" l="l" r="r" t="t"/>
              <a:pathLst>
                <a:path extrusionOk="0" h="3622" w="5309">
                  <a:moveTo>
                    <a:pt x="4983" y="0"/>
                  </a:moveTo>
                  <a:lnTo>
                    <a:pt x="4983" y="0"/>
                  </a:lnTo>
                  <a:cubicBezTo>
                    <a:pt x="5082" y="375"/>
                    <a:pt x="4940" y="781"/>
                    <a:pt x="4614" y="1014"/>
                  </a:cubicBezTo>
                  <a:cubicBezTo>
                    <a:pt x="4447" y="1131"/>
                    <a:pt x="4259" y="1187"/>
                    <a:pt x="4072" y="1187"/>
                  </a:cubicBezTo>
                  <a:cubicBezTo>
                    <a:pt x="3942" y="1187"/>
                    <a:pt x="3812" y="1160"/>
                    <a:pt x="3691" y="1107"/>
                  </a:cubicBezTo>
                  <a:cubicBezTo>
                    <a:pt x="3626" y="1079"/>
                    <a:pt x="3557" y="1066"/>
                    <a:pt x="3488" y="1066"/>
                  </a:cubicBezTo>
                  <a:cubicBezTo>
                    <a:pt x="3387" y="1066"/>
                    <a:pt x="3285" y="1095"/>
                    <a:pt x="3194" y="1150"/>
                  </a:cubicBezTo>
                  <a:lnTo>
                    <a:pt x="1945" y="1931"/>
                  </a:lnTo>
                  <a:cubicBezTo>
                    <a:pt x="1791" y="2030"/>
                    <a:pt x="1698" y="2189"/>
                    <a:pt x="1687" y="2362"/>
                  </a:cubicBezTo>
                  <a:cubicBezTo>
                    <a:pt x="1675" y="2681"/>
                    <a:pt x="1502" y="2983"/>
                    <a:pt x="1201" y="3148"/>
                  </a:cubicBezTo>
                  <a:cubicBezTo>
                    <a:pt x="1058" y="3229"/>
                    <a:pt x="901" y="3267"/>
                    <a:pt x="746" y="3267"/>
                  </a:cubicBezTo>
                  <a:cubicBezTo>
                    <a:pt x="463" y="3267"/>
                    <a:pt x="184" y="3139"/>
                    <a:pt x="1" y="2909"/>
                  </a:cubicBezTo>
                  <a:lnTo>
                    <a:pt x="1" y="2909"/>
                  </a:lnTo>
                  <a:cubicBezTo>
                    <a:pt x="26" y="3013"/>
                    <a:pt x="69" y="3112"/>
                    <a:pt x="137" y="3205"/>
                  </a:cubicBezTo>
                  <a:cubicBezTo>
                    <a:pt x="316" y="3474"/>
                    <a:pt x="616" y="3621"/>
                    <a:pt x="923" y="3621"/>
                  </a:cubicBezTo>
                  <a:cubicBezTo>
                    <a:pt x="1078" y="3621"/>
                    <a:pt x="1235" y="3584"/>
                    <a:pt x="1380" y="3506"/>
                  </a:cubicBezTo>
                  <a:cubicBezTo>
                    <a:pt x="1681" y="3333"/>
                    <a:pt x="1852" y="3032"/>
                    <a:pt x="1865" y="2717"/>
                  </a:cubicBezTo>
                  <a:cubicBezTo>
                    <a:pt x="1871" y="2540"/>
                    <a:pt x="1970" y="2379"/>
                    <a:pt x="2118" y="2288"/>
                  </a:cubicBezTo>
                  <a:lnTo>
                    <a:pt x="3372" y="1507"/>
                  </a:lnTo>
                  <a:cubicBezTo>
                    <a:pt x="3460" y="1449"/>
                    <a:pt x="3562" y="1418"/>
                    <a:pt x="3664" y="1418"/>
                  </a:cubicBezTo>
                  <a:cubicBezTo>
                    <a:pt x="3734" y="1418"/>
                    <a:pt x="3805" y="1433"/>
                    <a:pt x="3870" y="1463"/>
                  </a:cubicBezTo>
                  <a:cubicBezTo>
                    <a:pt x="3987" y="1513"/>
                    <a:pt x="4113" y="1539"/>
                    <a:pt x="4241" y="1539"/>
                  </a:cubicBezTo>
                  <a:cubicBezTo>
                    <a:pt x="4431" y="1539"/>
                    <a:pt x="4623" y="1482"/>
                    <a:pt x="4792" y="1365"/>
                  </a:cubicBezTo>
                  <a:cubicBezTo>
                    <a:pt x="5186" y="1088"/>
                    <a:pt x="5309" y="540"/>
                    <a:pt x="5070" y="117"/>
                  </a:cubicBezTo>
                  <a:cubicBezTo>
                    <a:pt x="5045" y="80"/>
                    <a:pt x="5014" y="37"/>
                    <a:pt x="4983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7aa0a3fdb9_0_1948"/>
            <p:cNvSpPr/>
            <p:nvPr/>
          </p:nvSpPr>
          <p:spPr>
            <a:xfrm>
              <a:off x="4687283" y="2565721"/>
              <a:ext cx="21562" cy="23489"/>
            </a:xfrm>
            <a:custGeom>
              <a:rect b="b" l="l" r="r" t="t"/>
              <a:pathLst>
                <a:path extrusionOk="0" h="463" w="425">
                  <a:moveTo>
                    <a:pt x="151" y="1"/>
                  </a:moveTo>
                  <a:cubicBezTo>
                    <a:pt x="127" y="1"/>
                    <a:pt x="102" y="7"/>
                    <a:pt x="80" y="20"/>
                  </a:cubicBezTo>
                  <a:cubicBezTo>
                    <a:pt x="18" y="63"/>
                    <a:pt x="1" y="143"/>
                    <a:pt x="38" y="205"/>
                  </a:cubicBezTo>
                  <a:lnTo>
                    <a:pt x="160" y="401"/>
                  </a:lnTo>
                  <a:cubicBezTo>
                    <a:pt x="184" y="441"/>
                    <a:pt x="229" y="463"/>
                    <a:pt x="275" y="463"/>
                  </a:cubicBezTo>
                  <a:cubicBezTo>
                    <a:pt x="299" y="463"/>
                    <a:pt x="323" y="457"/>
                    <a:pt x="345" y="444"/>
                  </a:cubicBezTo>
                  <a:cubicBezTo>
                    <a:pt x="407" y="401"/>
                    <a:pt x="424" y="321"/>
                    <a:pt x="387" y="259"/>
                  </a:cubicBezTo>
                  <a:lnTo>
                    <a:pt x="265" y="63"/>
                  </a:lnTo>
                  <a:cubicBezTo>
                    <a:pt x="241" y="2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7aa0a3fdb9_0_1948"/>
            <p:cNvSpPr/>
            <p:nvPr/>
          </p:nvSpPr>
          <p:spPr>
            <a:xfrm>
              <a:off x="4796770" y="2497383"/>
              <a:ext cx="21613" cy="23185"/>
            </a:xfrm>
            <a:custGeom>
              <a:rect b="b" l="l" r="r" t="t"/>
              <a:pathLst>
                <a:path extrusionOk="0" h="457" w="426">
                  <a:moveTo>
                    <a:pt x="149" y="1"/>
                  </a:moveTo>
                  <a:cubicBezTo>
                    <a:pt x="126" y="1"/>
                    <a:pt x="103" y="7"/>
                    <a:pt x="82" y="19"/>
                  </a:cubicBezTo>
                  <a:cubicBezTo>
                    <a:pt x="20" y="56"/>
                    <a:pt x="1" y="136"/>
                    <a:pt x="38" y="204"/>
                  </a:cubicBezTo>
                  <a:lnTo>
                    <a:pt x="162" y="394"/>
                  </a:lnTo>
                  <a:cubicBezTo>
                    <a:pt x="185" y="437"/>
                    <a:pt x="229" y="456"/>
                    <a:pt x="272" y="456"/>
                  </a:cubicBezTo>
                  <a:cubicBezTo>
                    <a:pt x="296" y="456"/>
                    <a:pt x="321" y="450"/>
                    <a:pt x="346" y="437"/>
                  </a:cubicBezTo>
                  <a:cubicBezTo>
                    <a:pt x="407" y="400"/>
                    <a:pt x="426" y="320"/>
                    <a:pt x="389" y="253"/>
                  </a:cubicBezTo>
                  <a:lnTo>
                    <a:pt x="266" y="62"/>
                  </a:lnTo>
                  <a:cubicBezTo>
                    <a:pt x="237" y="23"/>
                    <a:pt x="193" y="1"/>
                    <a:pt x="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7aa0a3fdb9_0_1948"/>
            <p:cNvSpPr/>
            <p:nvPr/>
          </p:nvSpPr>
          <p:spPr>
            <a:xfrm>
              <a:off x="4734416" y="2532237"/>
              <a:ext cx="41806" cy="31150"/>
            </a:xfrm>
            <a:custGeom>
              <a:rect b="b" l="l" r="r" t="t"/>
              <a:pathLst>
                <a:path extrusionOk="0" h="614" w="824">
                  <a:moveTo>
                    <a:pt x="679" y="1"/>
                  </a:moveTo>
                  <a:cubicBezTo>
                    <a:pt x="614" y="1"/>
                    <a:pt x="558" y="47"/>
                    <a:pt x="548" y="113"/>
                  </a:cubicBezTo>
                  <a:cubicBezTo>
                    <a:pt x="536" y="193"/>
                    <a:pt x="492" y="261"/>
                    <a:pt x="418" y="304"/>
                  </a:cubicBezTo>
                  <a:cubicBezTo>
                    <a:pt x="369" y="337"/>
                    <a:pt x="317" y="353"/>
                    <a:pt x="265" y="353"/>
                  </a:cubicBezTo>
                  <a:cubicBezTo>
                    <a:pt x="238" y="353"/>
                    <a:pt x="211" y="349"/>
                    <a:pt x="185" y="341"/>
                  </a:cubicBezTo>
                  <a:cubicBezTo>
                    <a:pt x="172" y="336"/>
                    <a:pt x="159" y="334"/>
                    <a:pt x="146" y="334"/>
                  </a:cubicBezTo>
                  <a:cubicBezTo>
                    <a:pt x="91" y="334"/>
                    <a:pt x="40" y="373"/>
                    <a:pt x="25" y="428"/>
                  </a:cubicBezTo>
                  <a:cubicBezTo>
                    <a:pt x="0" y="501"/>
                    <a:pt x="43" y="575"/>
                    <a:pt x="111" y="593"/>
                  </a:cubicBezTo>
                  <a:cubicBezTo>
                    <a:pt x="160" y="607"/>
                    <a:pt x="210" y="614"/>
                    <a:pt x="262" y="614"/>
                  </a:cubicBezTo>
                  <a:cubicBezTo>
                    <a:pt x="365" y="614"/>
                    <a:pt x="470" y="586"/>
                    <a:pt x="559" y="532"/>
                  </a:cubicBezTo>
                  <a:cubicBezTo>
                    <a:pt x="695" y="445"/>
                    <a:pt x="787" y="311"/>
                    <a:pt x="812" y="156"/>
                  </a:cubicBezTo>
                  <a:cubicBezTo>
                    <a:pt x="824" y="82"/>
                    <a:pt x="775" y="16"/>
                    <a:pt x="701" y="2"/>
                  </a:cubicBezTo>
                  <a:cubicBezTo>
                    <a:pt x="694" y="1"/>
                    <a:pt x="686" y="1"/>
                    <a:pt x="6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7aa0a3fdb9_0_1948"/>
            <p:cNvSpPr/>
            <p:nvPr/>
          </p:nvSpPr>
          <p:spPr>
            <a:xfrm>
              <a:off x="4585050" y="2413775"/>
              <a:ext cx="330995" cy="264671"/>
            </a:xfrm>
            <a:custGeom>
              <a:rect b="b" l="l" r="r" t="t"/>
              <a:pathLst>
                <a:path extrusionOk="0" h="5217" w="6524">
                  <a:moveTo>
                    <a:pt x="4720" y="1"/>
                  </a:moveTo>
                  <a:cubicBezTo>
                    <a:pt x="4182" y="1"/>
                    <a:pt x="3645" y="390"/>
                    <a:pt x="3614" y="1022"/>
                  </a:cubicBezTo>
                  <a:cubicBezTo>
                    <a:pt x="3608" y="1151"/>
                    <a:pt x="3534" y="1267"/>
                    <a:pt x="3424" y="1341"/>
                  </a:cubicBezTo>
                  <a:lnTo>
                    <a:pt x="3233" y="1458"/>
                  </a:lnTo>
                  <a:cubicBezTo>
                    <a:pt x="3171" y="1495"/>
                    <a:pt x="3154" y="1582"/>
                    <a:pt x="3191" y="1642"/>
                  </a:cubicBezTo>
                  <a:cubicBezTo>
                    <a:pt x="3219" y="1683"/>
                    <a:pt x="3263" y="1705"/>
                    <a:pt x="3307" y="1705"/>
                  </a:cubicBezTo>
                  <a:cubicBezTo>
                    <a:pt x="3330" y="1705"/>
                    <a:pt x="3354" y="1699"/>
                    <a:pt x="3375" y="1687"/>
                  </a:cubicBezTo>
                  <a:lnTo>
                    <a:pt x="3560" y="1568"/>
                  </a:lnTo>
                  <a:cubicBezTo>
                    <a:pt x="3750" y="1446"/>
                    <a:pt x="3867" y="1250"/>
                    <a:pt x="3878" y="1034"/>
                  </a:cubicBezTo>
                  <a:cubicBezTo>
                    <a:pt x="3901" y="555"/>
                    <a:pt x="4306" y="262"/>
                    <a:pt x="4712" y="262"/>
                  </a:cubicBezTo>
                  <a:cubicBezTo>
                    <a:pt x="4958" y="262"/>
                    <a:pt x="5205" y="370"/>
                    <a:pt x="5368" y="609"/>
                  </a:cubicBezTo>
                  <a:cubicBezTo>
                    <a:pt x="5478" y="770"/>
                    <a:pt x="5527" y="960"/>
                    <a:pt x="5502" y="1151"/>
                  </a:cubicBezTo>
                  <a:cubicBezTo>
                    <a:pt x="5496" y="1213"/>
                    <a:pt x="5533" y="1267"/>
                    <a:pt x="5589" y="1292"/>
                  </a:cubicBezTo>
                  <a:cubicBezTo>
                    <a:pt x="5774" y="1354"/>
                    <a:pt x="5921" y="1483"/>
                    <a:pt x="6019" y="1650"/>
                  </a:cubicBezTo>
                  <a:cubicBezTo>
                    <a:pt x="6228" y="2011"/>
                    <a:pt x="6123" y="2485"/>
                    <a:pt x="5780" y="2726"/>
                  </a:cubicBezTo>
                  <a:cubicBezTo>
                    <a:pt x="5639" y="2822"/>
                    <a:pt x="5476" y="2871"/>
                    <a:pt x="5313" y="2871"/>
                  </a:cubicBezTo>
                  <a:cubicBezTo>
                    <a:pt x="5204" y="2871"/>
                    <a:pt x="5096" y="2849"/>
                    <a:pt x="4993" y="2805"/>
                  </a:cubicBezTo>
                  <a:cubicBezTo>
                    <a:pt x="4908" y="2770"/>
                    <a:pt x="4817" y="2752"/>
                    <a:pt x="4728" y="2752"/>
                  </a:cubicBezTo>
                  <a:cubicBezTo>
                    <a:pt x="4603" y="2752"/>
                    <a:pt x="4479" y="2786"/>
                    <a:pt x="4371" y="2854"/>
                  </a:cubicBezTo>
                  <a:lnTo>
                    <a:pt x="3117" y="3642"/>
                  </a:lnTo>
                  <a:cubicBezTo>
                    <a:pt x="2926" y="3759"/>
                    <a:pt x="2808" y="3961"/>
                    <a:pt x="2796" y="4177"/>
                  </a:cubicBezTo>
                  <a:cubicBezTo>
                    <a:pt x="2785" y="4460"/>
                    <a:pt x="2631" y="4712"/>
                    <a:pt x="2379" y="4853"/>
                  </a:cubicBezTo>
                  <a:cubicBezTo>
                    <a:pt x="2256" y="4921"/>
                    <a:pt x="2122" y="4954"/>
                    <a:pt x="1988" y="4954"/>
                  </a:cubicBezTo>
                  <a:cubicBezTo>
                    <a:pt x="1726" y="4954"/>
                    <a:pt x="1467" y="4827"/>
                    <a:pt x="1309" y="4594"/>
                  </a:cubicBezTo>
                  <a:cubicBezTo>
                    <a:pt x="1204" y="4441"/>
                    <a:pt x="1155" y="4245"/>
                    <a:pt x="1173" y="4054"/>
                  </a:cubicBezTo>
                  <a:cubicBezTo>
                    <a:pt x="1179" y="3992"/>
                    <a:pt x="1142" y="3938"/>
                    <a:pt x="1087" y="3918"/>
                  </a:cubicBezTo>
                  <a:cubicBezTo>
                    <a:pt x="909" y="3850"/>
                    <a:pt x="755" y="3722"/>
                    <a:pt x="656" y="3555"/>
                  </a:cubicBezTo>
                  <a:cubicBezTo>
                    <a:pt x="337" y="2995"/>
                    <a:pt x="801" y="2334"/>
                    <a:pt x="1378" y="2334"/>
                  </a:cubicBezTo>
                  <a:cubicBezTo>
                    <a:pt x="1480" y="2334"/>
                    <a:pt x="1585" y="2354"/>
                    <a:pt x="1689" y="2399"/>
                  </a:cubicBezTo>
                  <a:cubicBezTo>
                    <a:pt x="1771" y="2435"/>
                    <a:pt x="1860" y="2453"/>
                    <a:pt x="1950" y="2453"/>
                  </a:cubicBezTo>
                  <a:cubicBezTo>
                    <a:pt x="2074" y="2453"/>
                    <a:pt x="2200" y="2419"/>
                    <a:pt x="2311" y="2351"/>
                  </a:cubicBezTo>
                  <a:lnTo>
                    <a:pt x="2932" y="1963"/>
                  </a:lnTo>
                  <a:cubicBezTo>
                    <a:pt x="2993" y="1926"/>
                    <a:pt x="3012" y="1840"/>
                    <a:pt x="2975" y="1778"/>
                  </a:cubicBezTo>
                  <a:cubicBezTo>
                    <a:pt x="2947" y="1738"/>
                    <a:pt x="2904" y="1716"/>
                    <a:pt x="2860" y="1716"/>
                  </a:cubicBezTo>
                  <a:cubicBezTo>
                    <a:pt x="2836" y="1716"/>
                    <a:pt x="2812" y="1722"/>
                    <a:pt x="2791" y="1735"/>
                  </a:cubicBezTo>
                  <a:lnTo>
                    <a:pt x="2169" y="2129"/>
                  </a:lnTo>
                  <a:cubicBezTo>
                    <a:pt x="2100" y="2169"/>
                    <a:pt x="2023" y="2189"/>
                    <a:pt x="1946" y="2189"/>
                  </a:cubicBezTo>
                  <a:cubicBezTo>
                    <a:pt x="1894" y="2189"/>
                    <a:pt x="1842" y="2179"/>
                    <a:pt x="1794" y="2159"/>
                  </a:cubicBezTo>
                  <a:cubicBezTo>
                    <a:pt x="1653" y="2097"/>
                    <a:pt x="1511" y="2070"/>
                    <a:pt x="1375" y="2070"/>
                  </a:cubicBezTo>
                  <a:cubicBezTo>
                    <a:pt x="609" y="2070"/>
                    <a:pt x="1" y="2945"/>
                    <a:pt x="429" y="3691"/>
                  </a:cubicBezTo>
                  <a:cubicBezTo>
                    <a:pt x="540" y="3881"/>
                    <a:pt x="705" y="4035"/>
                    <a:pt x="903" y="4128"/>
                  </a:cubicBezTo>
                  <a:cubicBezTo>
                    <a:pt x="903" y="4349"/>
                    <a:pt x="963" y="4565"/>
                    <a:pt x="1093" y="4749"/>
                  </a:cubicBezTo>
                  <a:cubicBezTo>
                    <a:pt x="1298" y="5049"/>
                    <a:pt x="1646" y="5217"/>
                    <a:pt x="1997" y="5217"/>
                  </a:cubicBezTo>
                  <a:cubicBezTo>
                    <a:pt x="2172" y="5217"/>
                    <a:pt x="2348" y="5175"/>
                    <a:pt x="2507" y="5087"/>
                  </a:cubicBezTo>
                  <a:cubicBezTo>
                    <a:pt x="2839" y="4903"/>
                    <a:pt x="3049" y="4565"/>
                    <a:pt x="3061" y="4188"/>
                  </a:cubicBezTo>
                  <a:cubicBezTo>
                    <a:pt x="3067" y="4060"/>
                    <a:pt x="3140" y="3938"/>
                    <a:pt x="3258" y="3864"/>
                  </a:cubicBezTo>
                  <a:lnTo>
                    <a:pt x="4513" y="3081"/>
                  </a:lnTo>
                  <a:cubicBezTo>
                    <a:pt x="4577" y="3039"/>
                    <a:pt x="4651" y="3017"/>
                    <a:pt x="4725" y="3017"/>
                  </a:cubicBezTo>
                  <a:cubicBezTo>
                    <a:pt x="4779" y="3017"/>
                    <a:pt x="4832" y="3028"/>
                    <a:pt x="4882" y="3052"/>
                  </a:cubicBezTo>
                  <a:cubicBezTo>
                    <a:pt x="5020" y="3110"/>
                    <a:pt x="5164" y="3138"/>
                    <a:pt x="5308" y="3138"/>
                  </a:cubicBezTo>
                  <a:cubicBezTo>
                    <a:pt x="5529" y="3138"/>
                    <a:pt x="5747" y="3071"/>
                    <a:pt x="5933" y="2941"/>
                  </a:cubicBezTo>
                  <a:cubicBezTo>
                    <a:pt x="6388" y="2621"/>
                    <a:pt x="6523" y="1999"/>
                    <a:pt x="6247" y="1520"/>
                  </a:cubicBezTo>
                  <a:cubicBezTo>
                    <a:pt x="6143" y="1329"/>
                    <a:pt x="5970" y="1176"/>
                    <a:pt x="5774" y="1077"/>
                  </a:cubicBezTo>
                  <a:cubicBezTo>
                    <a:pt x="5780" y="861"/>
                    <a:pt x="5712" y="646"/>
                    <a:pt x="5589" y="461"/>
                  </a:cubicBezTo>
                  <a:cubicBezTo>
                    <a:pt x="5373" y="143"/>
                    <a:pt x="5046" y="1"/>
                    <a:pt x="472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g37aa0a3fdb9_0_1948"/>
          <p:cNvGrpSpPr/>
          <p:nvPr/>
        </p:nvGrpSpPr>
        <p:grpSpPr>
          <a:xfrm>
            <a:off x="9865647" y="4883236"/>
            <a:ext cx="441316" cy="352886"/>
            <a:chOff x="4585050" y="2413775"/>
            <a:chExt cx="330995" cy="264671"/>
          </a:xfrm>
        </p:grpSpPr>
        <p:sp>
          <p:nvSpPr>
            <p:cNvPr id="829" name="Google Shape;829;g37aa0a3fdb9_0_1948"/>
            <p:cNvSpPr/>
            <p:nvPr/>
          </p:nvSpPr>
          <p:spPr>
            <a:xfrm>
              <a:off x="4600169" y="2420167"/>
              <a:ext cx="308367" cy="251988"/>
            </a:xfrm>
            <a:custGeom>
              <a:rect b="b" l="l" r="r" t="t"/>
              <a:pathLst>
                <a:path extrusionOk="0" h="4967" w="6078">
                  <a:moveTo>
                    <a:pt x="4395" y="1"/>
                  </a:moveTo>
                  <a:cubicBezTo>
                    <a:pt x="4239" y="1"/>
                    <a:pt x="4082" y="40"/>
                    <a:pt x="3938" y="121"/>
                  </a:cubicBezTo>
                  <a:cubicBezTo>
                    <a:pt x="3636" y="287"/>
                    <a:pt x="3464" y="588"/>
                    <a:pt x="3452" y="902"/>
                  </a:cubicBezTo>
                  <a:cubicBezTo>
                    <a:pt x="3440" y="1081"/>
                    <a:pt x="3341" y="1240"/>
                    <a:pt x="3194" y="1332"/>
                  </a:cubicBezTo>
                  <a:lnTo>
                    <a:pt x="1939" y="2120"/>
                  </a:lnTo>
                  <a:cubicBezTo>
                    <a:pt x="1853" y="2173"/>
                    <a:pt x="1754" y="2202"/>
                    <a:pt x="1654" y="2202"/>
                  </a:cubicBezTo>
                  <a:cubicBezTo>
                    <a:pt x="1582" y="2202"/>
                    <a:pt x="1510" y="2188"/>
                    <a:pt x="1440" y="2157"/>
                  </a:cubicBezTo>
                  <a:cubicBezTo>
                    <a:pt x="1324" y="2107"/>
                    <a:pt x="1198" y="2081"/>
                    <a:pt x="1071" y="2081"/>
                  </a:cubicBezTo>
                  <a:cubicBezTo>
                    <a:pt x="884" y="2081"/>
                    <a:pt x="693" y="2137"/>
                    <a:pt x="525" y="2254"/>
                  </a:cubicBezTo>
                  <a:cubicBezTo>
                    <a:pt x="125" y="2532"/>
                    <a:pt x="1" y="3079"/>
                    <a:pt x="247" y="3503"/>
                  </a:cubicBezTo>
                  <a:cubicBezTo>
                    <a:pt x="364" y="3707"/>
                    <a:pt x="543" y="3848"/>
                    <a:pt x="746" y="3922"/>
                  </a:cubicBezTo>
                  <a:cubicBezTo>
                    <a:pt x="721" y="4136"/>
                    <a:pt x="770" y="4358"/>
                    <a:pt x="906" y="4550"/>
                  </a:cubicBezTo>
                  <a:cubicBezTo>
                    <a:pt x="1085" y="4819"/>
                    <a:pt x="1385" y="4966"/>
                    <a:pt x="1692" y="4966"/>
                  </a:cubicBezTo>
                  <a:cubicBezTo>
                    <a:pt x="1847" y="4966"/>
                    <a:pt x="2004" y="4929"/>
                    <a:pt x="2149" y="4851"/>
                  </a:cubicBezTo>
                  <a:cubicBezTo>
                    <a:pt x="2450" y="4678"/>
                    <a:pt x="2621" y="4377"/>
                    <a:pt x="2634" y="4062"/>
                  </a:cubicBezTo>
                  <a:cubicBezTo>
                    <a:pt x="2640" y="3885"/>
                    <a:pt x="2739" y="3724"/>
                    <a:pt x="2887" y="3633"/>
                  </a:cubicBezTo>
                  <a:lnTo>
                    <a:pt x="4141" y="2852"/>
                  </a:lnTo>
                  <a:cubicBezTo>
                    <a:pt x="4229" y="2794"/>
                    <a:pt x="4331" y="2763"/>
                    <a:pt x="4433" y="2763"/>
                  </a:cubicBezTo>
                  <a:cubicBezTo>
                    <a:pt x="4503" y="2763"/>
                    <a:pt x="4574" y="2778"/>
                    <a:pt x="4639" y="2808"/>
                  </a:cubicBezTo>
                  <a:cubicBezTo>
                    <a:pt x="4756" y="2858"/>
                    <a:pt x="4882" y="2884"/>
                    <a:pt x="5010" y="2884"/>
                  </a:cubicBezTo>
                  <a:cubicBezTo>
                    <a:pt x="5200" y="2884"/>
                    <a:pt x="5392" y="2827"/>
                    <a:pt x="5561" y="2710"/>
                  </a:cubicBezTo>
                  <a:cubicBezTo>
                    <a:pt x="5955" y="2433"/>
                    <a:pt x="6078" y="1885"/>
                    <a:pt x="5839" y="1462"/>
                  </a:cubicBezTo>
                  <a:cubicBezTo>
                    <a:pt x="5721" y="1258"/>
                    <a:pt x="5544" y="1118"/>
                    <a:pt x="5340" y="1044"/>
                  </a:cubicBezTo>
                  <a:cubicBezTo>
                    <a:pt x="5359" y="834"/>
                    <a:pt x="5309" y="607"/>
                    <a:pt x="5180" y="417"/>
                  </a:cubicBezTo>
                  <a:cubicBezTo>
                    <a:pt x="4997" y="148"/>
                    <a:pt x="4699" y="1"/>
                    <a:pt x="439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7aa0a3fdb9_0_1948"/>
            <p:cNvSpPr/>
            <p:nvPr/>
          </p:nvSpPr>
          <p:spPr>
            <a:xfrm>
              <a:off x="4639185" y="2488404"/>
              <a:ext cx="269352" cy="183753"/>
            </a:xfrm>
            <a:custGeom>
              <a:rect b="b" l="l" r="r" t="t"/>
              <a:pathLst>
                <a:path extrusionOk="0" h="3622" w="5309">
                  <a:moveTo>
                    <a:pt x="4983" y="0"/>
                  </a:moveTo>
                  <a:lnTo>
                    <a:pt x="4983" y="0"/>
                  </a:lnTo>
                  <a:cubicBezTo>
                    <a:pt x="5082" y="375"/>
                    <a:pt x="4940" y="781"/>
                    <a:pt x="4614" y="1014"/>
                  </a:cubicBezTo>
                  <a:cubicBezTo>
                    <a:pt x="4447" y="1131"/>
                    <a:pt x="4259" y="1187"/>
                    <a:pt x="4072" y="1187"/>
                  </a:cubicBezTo>
                  <a:cubicBezTo>
                    <a:pt x="3942" y="1187"/>
                    <a:pt x="3812" y="1160"/>
                    <a:pt x="3691" y="1107"/>
                  </a:cubicBezTo>
                  <a:cubicBezTo>
                    <a:pt x="3626" y="1079"/>
                    <a:pt x="3557" y="1066"/>
                    <a:pt x="3488" y="1066"/>
                  </a:cubicBezTo>
                  <a:cubicBezTo>
                    <a:pt x="3387" y="1066"/>
                    <a:pt x="3285" y="1095"/>
                    <a:pt x="3194" y="1150"/>
                  </a:cubicBezTo>
                  <a:lnTo>
                    <a:pt x="1945" y="1931"/>
                  </a:lnTo>
                  <a:cubicBezTo>
                    <a:pt x="1791" y="2030"/>
                    <a:pt x="1698" y="2189"/>
                    <a:pt x="1687" y="2362"/>
                  </a:cubicBezTo>
                  <a:cubicBezTo>
                    <a:pt x="1675" y="2681"/>
                    <a:pt x="1502" y="2983"/>
                    <a:pt x="1201" y="3148"/>
                  </a:cubicBezTo>
                  <a:cubicBezTo>
                    <a:pt x="1058" y="3229"/>
                    <a:pt x="901" y="3267"/>
                    <a:pt x="746" y="3267"/>
                  </a:cubicBezTo>
                  <a:cubicBezTo>
                    <a:pt x="463" y="3267"/>
                    <a:pt x="184" y="3139"/>
                    <a:pt x="1" y="2909"/>
                  </a:cubicBezTo>
                  <a:lnTo>
                    <a:pt x="1" y="2909"/>
                  </a:lnTo>
                  <a:cubicBezTo>
                    <a:pt x="26" y="3013"/>
                    <a:pt x="69" y="3112"/>
                    <a:pt x="137" y="3205"/>
                  </a:cubicBezTo>
                  <a:cubicBezTo>
                    <a:pt x="316" y="3474"/>
                    <a:pt x="616" y="3621"/>
                    <a:pt x="923" y="3621"/>
                  </a:cubicBezTo>
                  <a:cubicBezTo>
                    <a:pt x="1078" y="3621"/>
                    <a:pt x="1235" y="3584"/>
                    <a:pt x="1380" y="3506"/>
                  </a:cubicBezTo>
                  <a:cubicBezTo>
                    <a:pt x="1681" y="3333"/>
                    <a:pt x="1852" y="3032"/>
                    <a:pt x="1865" y="2717"/>
                  </a:cubicBezTo>
                  <a:cubicBezTo>
                    <a:pt x="1871" y="2540"/>
                    <a:pt x="1970" y="2379"/>
                    <a:pt x="2118" y="2288"/>
                  </a:cubicBezTo>
                  <a:lnTo>
                    <a:pt x="3372" y="1507"/>
                  </a:lnTo>
                  <a:cubicBezTo>
                    <a:pt x="3460" y="1449"/>
                    <a:pt x="3562" y="1418"/>
                    <a:pt x="3664" y="1418"/>
                  </a:cubicBezTo>
                  <a:cubicBezTo>
                    <a:pt x="3734" y="1418"/>
                    <a:pt x="3805" y="1433"/>
                    <a:pt x="3870" y="1463"/>
                  </a:cubicBezTo>
                  <a:cubicBezTo>
                    <a:pt x="3987" y="1513"/>
                    <a:pt x="4113" y="1539"/>
                    <a:pt x="4241" y="1539"/>
                  </a:cubicBezTo>
                  <a:cubicBezTo>
                    <a:pt x="4431" y="1539"/>
                    <a:pt x="4623" y="1482"/>
                    <a:pt x="4792" y="1365"/>
                  </a:cubicBezTo>
                  <a:cubicBezTo>
                    <a:pt x="5186" y="1088"/>
                    <a:pt x="5309" y="540"/>
                    <a:pt x="5070" y="117"/>
                  </a:cubicBezTo>
                  <a:cubicBezTo>
                    <a:pt x="5045" y="80"/>
                    <a:pt x="5014" y="37"/>
                    <a:pt x="4983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7aa0a3fdb9_0_1948"/>
            <p:cNvSpPr/>
            <p:nvPr/>
          </p:nvSpPr>
          <p:spPr>
            <a:xfrm>
              <a:off x="4687283" y="2565721"/>
              <a:ext cx="21562" cy="23489"/>
            </a:xfrm>
            <a:custGeom>
              <a:rect b="b" l="l" r="r" t="t"/>
              <a:pathLst>
                <a:path extrusionOk="0" h="463" w="425">
                  <a:moveTo>
                    <a:pt x="151" y="1"/>
                  </a:moveTo>
                  <a:cubicBezTo>
                    <a:pt x="127" y="1"/>
                    <a:pt x="102" y="7"/>
                    <a:pt x="80" y="20"/>
                  </a:cubicBezTo>
                  <a:cubicBezTo>
                    <a:pt x="18" y="63"/>
                    <a:pt x="1" y="143"/>
                    <a:pt x="38" y="205"/>
                  </a:cubicBezTo>
                  <a:lnTo>
                    <a:pt x="160" y="401"/>
                  </a:lnTo>
                  <a:cubicBezTo>
                    <a:pt x="184" y="441"/>
                    <a:pt x="229" y="463"/>
                    <a:pt x="275" y="463"/>
                  </a:cubicBezTo>
                  <a:cubicBezTo>
                    <a:pt x="299" y="463"/>
                    <a:pt x="323" y="457"/>
                    <a:pt x="345" y="444"/>
                  </a:cubicBezTo>
                  <a:cubicBezTo>
                    <a:pt x="407" y="401"/>
                    <a:pt x="424" y="321"/>
                    <a:pt x="387" y="259"/>
                  </a:cubicBezTo>
                  <a:lnTo>
                    <a:pt x="265" y="63"/>
                  </a:lnTo>
                  <a:cubicBezTo>
                    <a:pt x="241" y="2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7aa0a3fdb9_0_1948"/>
            <p:cNvSpPr/>
            <p:nvPr/>
          </p:nvSpPr>
          <p:spPr>
            <a:xfrm>
              <a:off x="4796770" y="2497383"/>
              <a:ext cx="21613" cy="23185"/>
            </a:xfrm>
            <a:custGeom>
              <a:rect b="b" l="l" r="r" t="t"/>
              <a:pathLst>
                <a:path extrusionOk="0" h="457" w="426">
                  <a:moveTo>
                    <a:pt x="149" y="1"/>
                  </a:moveTo>
                  <a:cubicBezTo>
                    <a:pt x="126" y="1"/>
                    <a:pt x="103" y="7"/>
                    <a:pt x="82" y="19"/>
                  </a:cubicBezTo>
                  <a:cubicBezTo>
                    <a:pt x="20" y="56"/>
                    <a:pt x="1" y="136"/>
                    <a:pt x="38" y="204"/>
                  </a:cubicBezTo>
                  <a:lnTo>
                    <a:pt x="162" y="394"/>
                  </a:lnTo>
                  <a:cubicBezTo>
                    <a:pt x="185" y="437"/>
                    <a:pt x="229" y="456"/>
                    <a:pt x="272" y="456"/>
                  </a:cubicBezTo>
                  <a:cubicBezTo>
                    <a:pt x="296" y="456"/>
                    <a:pt x="321" y="450"/>
                    <a:pt x="346" y="437"/>
                  </a:cubicBezTo>
                  <a:cubicBezTo>
                    <a:pt x="407" y="400"/>
                    <a:pt x="426" y="320"/>
                    <a:pt x="389" y="253"/>
                  </a:cubicBezTo>
                  <a:lnTo>
                    <a:pt x="266" y="62"/>
                  </a:lnTo>
                  <a:cubicBezTo>
                    <a:pt x="237" y="23"/>
                    <a:pt x="193" y="1"/>
                    <a:pt x="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7aa0a3fdb9_0_1948"/>
            <p:cNvSpPr/>
            <p:nvPr/>
          </p:nvSpPr>
          <p:spPr>
            <a:xfrm>
              <a:off x="4734416" y="2532237"/>
              <a:ext cx="41806" cy="31150"/>
            </a:xfrm>
            <a:custGeom>
              <a:rect b="b" l="l" r="r" t="t"/>
              <a:pathLst>
                <a:path extrusionOk="0" h="614" w="824">
                  <a:moveTo>
                    <a:pt x="679" y="1"/>
                  </a:moveTo>
                  <a:cubicBezTo>
                    <a:pt x="614" y="1"/>
                    <a:pt x="558" y="47"/>
                    <a:pt x="548" y="113"/>
                  </a:cubicBezTo>
                  <a:cubicBezTo>
                    <a:pt x="536" y="193"/>
                    <a:pt x="492" y="261"/>
                    <a:pt x="418" y="304"/>
                  </a:cubicBezTo>
                  <a:cubicBezTo>
                    <a:pt x="369" y="337"/>
                    <a:pt x="317" y="353"/>
                    <a:pt x="265" y="353"/>
                  </a:cubicBezTo>
                  <a:cubicBezTo>
                    <a:pt x="238" y="353"/>
                    <a:pt x="211" y="349"/>
                    <a:pt x="185" y="341"/>
                  </a:cubicBezTo>
                  <a:cubicBezTo>
                    <a:pt x="172" y="336"/>
                    <a:pt x="159" y="334"/>
                    <a:pt x="146" y="334"/>
                  </a:cubicBezTo>
                  <a:cubicBezTo>
                    <a:pt x="91" y="334"/>
                    <a:pt x="40" y="373"/>
                    <a:pt x="25" y="428"/>
                  </a:cubicBezTo>
                  <a:cubicBezTo>
                    <a:pt x="0" y="501"/>
                    <a:pt x="43" y="575"/>
                    <a:pt x="111" y="593"/>
                  </a:cubicBezTo>
                  <a:cubicBezTo>
                    <a:pt x="160" y="607"/>
                    <a:pt x="210" y="614"/>
                    <a:pt x="262" y="614"/>
                  </a:cubicBezTo>
                  <a:cubicBezTo>
                    <a:pt x="365" y="614"/>
                    <a:pt x="470" y="586"/>
                    <a:pt x="559" y="532"/>
                  </a:cubicBezTo>
                  <a:cubicBezTo>
                    <a:pt x="695" y="445"/>
                    <a:pt x="787" y="311"/>
                    <a:pt x="812" y="156"/>
                  </a:cubicBezTo>
                  <a:cubicBezTo>
                    <a:pt x="824" y="82"/>
                    <a:pt x="775" y="16"/>
                    <a:pt x="701" y="2"/>
                  </a:cubicBezTo>
                  <a:cubicBezTo>
                    <a:pt x="694" y="1"/>
                    <a:pt x="686" y="1"/>
                    <a:pt x="6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7aa0a3fdb9_0_1948"/>
            <p:cNvSpPr/>
            <p:nvPr/>
          </p:nvSpPr>
          <p:spPr>
            <a:xfrm>
              <a:off x="4585050" y="2413775"/>
              <a:ext cx="330995" cy="264671"/>
            </a:xfrm>
            <a:custGeom>
              <a:rect b="b" l="l" r="r" t="t"/>
              <a:pathLst>
                <a:path extrusionOk="0" h="5217" w="6524">
                  <a:moveTo>
                    <a:pt x="4720" y="1"/>
                  </a:moveTo>
                  <a:cubicBezTo>
                    <a:pt x="4182" y="1"/>
                    <a:pt x="3645" y="390"/>
                    <a:pt x="3614" y="1022"/>
                  </a:cubicBezTo>
                  <a:cubicBezTo>
                    <a:pt x="3608" y="1151"/>
                    <a:pt x="3534" y="1267"/>
                    <a:pt x="3424" y="1341"/>
                  </a:cubicBezTo>
                  <a:lnTo>
                    <a:pt x="3233" y="1458"/>
                  </a:lnTo>
                  <a:cubicBezTo>
                    <a:pt x="3171" y="1495"/>
                    <a:pt x="3154" y="1582"/>
                    <a:pt x="3191" y="1642"/>
                  </a:cubicBezTo>
                  <a:cubicBezTo>
                    <a:pt x="3219" y="1683"/>
                    <a:pt x="3263" y="1705"/>
                    <a:pt x="3307" y="1705"/>
                  </a:cubicBezTo>
                  <a:cubicBezTo>
                    <a:pt x="3330" y="1705"/>
                    <a:pt x="3354" y="1699"/>
                    <a:pt x="3375" y="1687"/>
                  </a:cubicBezTo>
                  <a:lnTo>
                    <a:pt x="3560" y="1568"/>
                  </a:lnTo>
                  <a:cubicBezTo>
                    <a:pt x="3750" y="1446"/>
                    <a:pt x="3867" y="1250"/>
                    <a:pt x="3878" y="1034"/>
                  </a:cubicBezTo>
                  <a:cubicBezTo>
                    <a:pt x="3901" y="555"/>
                    <a:pt x="4306" y="262"/>
                    <a:pt x="4712" y="262"/>
                  </a:cubicBezTo>
                  <a:cubicBezTo>
                    <a:pt x="4958" y="262"/>
                    <a:pt x="5205" y="370"/>
                    <a:pt x="5368" y="609"/>
                  </a:cubicBezTo>
                  <a:cubicBezTo>
                    <a:pt x="5478" y="770"/>
                    <a:pt x="5527" y="960"/>
                    <a:pt x="5502" y="1151"/>
                  </a:cubicBezTo>
                  <a:cubicBezTo>
                    <a:pt x="5496" y="1213"/>
                    <a:pt x="5533" y="1267"/>
                    <a:pt x="5589" y="1292"/>
                  </a:cubicBezTo>
                  <a:cubicBezTo>
                    <a:pt x="5774" y="1354"/>
                    <a:pt x="5921" y="1483"/>
                    <a:pt x="6019" y="1650"/>
                  </a:cubicBezTo>
                  <a:cubicBezTo>
                    <a:pt x="6228" y="2011"/>
                    <a:pt x="6123" y="2485"/>
                    <a:pt x="5780" y="2726"/>
                  </a:cubicBezTo>
                  <a:cubicBezTo>
                    <a:pt x="5639" y="2822"/>
                    <a:pt x="5476" y="2871"/>
                    <a:pt x="5313" y="2871"/>
                  </a:cubicBezTo>
                  <a:cubicBezTo>
                    <a:pt x="5204" y="2871"/>
                    <a:pt x="5096" y="2849"/>
                    <a:pt x="4993" y="2805"/>
                  </a:cubicBezTo>
                  <a:cubicBezTo>
                    <a:pt x="4908" y="2770"/>
                    <a:pt x="4817" y="2752"/>
                    <a:pt x="4728" y="2752"/>
                  </a:cubicBezTo>
                  <a:cubicBezTo>
                    <a:pt x="4603" y="2752"/>
                    <a:pt x="4479" y="2786"/>
                    <a:pt x="4371" y="2854"/>
                  </a:cubicBezTo>
                  <a:lnTo>
                    <a:pt x="3117" y="3642"/>
                  </a:lnTo>
                  <a:cubicBezTo>
                    <a:pt x="2926" y="3759"/>
                    <a:pt x="2808" y="3961"/>
                    <a:pt x="2796" y="4177"/>
                  </a:cubicBezTo>
                  <a:cubicBezTo>
                    <a:pt x="2785" y="4460"/>
                    <a:pt x="2631" y="4712"/>
                    <a:pt x="2379" y="4853"/>
                  </a:cubicBezTo>
                  <a:cubicBezTo>
                    <a:pt x="2256" y="4921"/>
                    <a:pt x="2122" y="4954"/>
                    <a:pt x="1988" y="4954"/>
                  </a:cubicBezTo>
                  <a:cubicBezTo>
                    <a:pt x="1726" y="4954"/>
                    <a:pt x="1467" y="4827"/>
                    <a:pt x="1309" y="4594"/>
                  </a:cubicBezTo>
                  <a:cubicBezTo>
                    <a:pt x="1204" y="4441"/>
                    <a:pt x="1155" y="4245"/>
                    <a:pt x="1173" y="4054"/>
                  </a:cubicBezTo>
                  <a:cubicBezTo>
                    <a:pt x="1179" y="3992"/>
                    <a:pt x="1142" y="3938"/>
                    <a:pt x="1087" y="3918"/>
                  </a:cubicBezTo>
                  <a:cubicBezTo>
                    <a:pt x="909" y="3850"/>
                    <a:pt x="755" y="3722"/>
                    <a:pt x="656" y="3555"/>
                  </a:cubicBezTo>
                  <a:cubicBezTo>
                    <a:pt x="337" y="2995"/>
                    <a:pt x="801" y="2334"/>
                    <a:pt x="1378" y="2334"/>
                  </a:cubicBezTo>
                  <a:cubicBezTo>
                    <a:pt x="1480" y="2334"/>
                    <a:pt x="1585" y="2354"/>
                    <a:pt x="1689" y="2399"/>
                  </a:cubicBezTo>
                  <a:cubicBezTo>
                    <a:pt x="1771" y="2435"/>
                    <a:pt x="1860" y="2453"/>
                    <a:pt x="1950" y="2453"/>
                  </a:cubicBezTo>
                  <a:cubicBezTo>
                    <a:pt x="2074" y="2453"/>
                    <a:pt x="2200" y="2419"/>
                    <a:pt x="2311" y="2351"/>
                  </a:cubicBezTo>
                  <a:lnTo>
                    <a:pt x="2932" y="1963"/>
                  </a:lnTo>
                  <a:cubicBezTo>
                    <a:pt x="2993" y="1926"/>
                    <a:pt x="3012" y="1840"/>
                    <a:pt x="2975" y="1778"/>
                  </a:cubicBezTo>
                  <a:cubicBezTo>
                    <a:pt x="2947" y="1738"/>
                    <a:pt x="2904" y="1716"/>
                    <a:pt x="2860" y="1716"/>
                  </a:cubicBezTo>
                  <a:cubicBezTo>
                    <a:pt x="2836" y="1716"/>
                    <a:pt x="2812" y="1722"/>
                    <a:pt x="2791" y="1735"/>
                  </a:cubicBezTo>
                  <a:lnTo>
                    <a:pt x="2169" y="2129"/>
                  </a:lnTo>
                  <a:cubicBezTo>
                    <a:pt x="2100" y="2169"/>
                    <a:pt x="2023" y="2189"/>
                    <a:pt x="1946" y="2189"/>
                  </a:cubicBezTo>
                  <a:cubicBezTo>
                    <a:pt x="1894" y="2189"/>
                    <a:pt x="1842" y="2179"/>
                    <a:pt x="1794" y="2159"/>
                  </a:cubicBezTo>
                  <a:cubicBezTo>
                    <a:pt x="1653" y="2097"/>
                    <a:pt x="1511" y="2070"/>
                    <a:pt x="1375" y="2070"/>
                  </a:cubicBezTo>
                  <a:cubicBezTo>
                    <a:pt x="609" y="2070"/>
                    <a:pt x="1" y="2945"/>
                    <a:pt x="429" y="3691"/>
                  </a:cubicBezTo>
                  <a:cubicBezTo>
                    <a:pt x="540" y="3881"/>
                    <a:pt x="705" y="4035"/>
                    <a:pt x="903" y="4128"/>
                  </a:cubicBezTo>
                  <a:cubicBezTo>
                    <a:pt x="903" y="4349"/>
                    <a:pt x="963" y="4565"/>
                    <a:pt x="1093" y="4749"/>
                  </a:cubicBezTo>
                  <a:cubicBezTo>
                    <a:pt x="1298" y="5049"/>
                    <a:pt x="1646" y="5217"/>
                    <a:pt x="1997" y="5217"/>
                  </a:cubicBezTo>
                  <a:cubicBezTo>
                    <a:pt x="2172" y="5217"/>
                    <a:pt x="2348" y="5175"/>
                    <a:pt x="2507" y="5087"/>
                  </a:cubicBezTo>
                  <a:cubicBezTo>
                    <a:pt x="2839" y="4903"/>
                    <a:pt x="3049" y="4565"/>
                    <a:pt x="3061" y="4188"/>
                  </a:cubicBezTo>
                  <a:cubicBezTo>
                    <a:pt x="3067" y="4060"/>
                    <a:pt x="3140" y="3938"/>
                    <a:pt x="3258" y="3864"/>
                  </a:cubicBezTo>
                  <a:lnTo>
                    <a:pt x="4513" y="3081"/>
                  </a:lnTo>
                  <a:cubicBezTo>
                    <a:pt x="4577" y="3039"/>
                    <a:pt x="4651" y="3017"/>
                    <a:pt x="4725" y="3017"/>
                  </a:cubicBezTo>
                  <a:cubicBezTo>
                    <a:pt x="4779" y="3017"/>
                    <a:pt x="4832" y="3028"/>
                    <a:pt x="4882" y="3052"/>
                  </a:cubicBezTo>
                  <a:cubicBezTo>
                    <a:pt x="5020" y="3110"/>
                    <a:pt x="5164" y="3138"/>
                    <a:pt x="5308" y="3138"/>
                  </a:cubicBezTo>
                  <a:cubicBezTo>
                    <a:pt x="5529" y="3138"/>
                    <a:pt x="5747" y="3071"/>
                    <a:pt x="5933" y="2941"/>
                  </a:cubicBezTo>
                  <a:cubicBezTo>
                    <a:pt x="6388" y="2621"/>
                    <a:pt x="6523" y="1999"/>
                    <a:pt x="6247" y="1520"/>
                  </a:cubicBezTo>
                  <a:cubicBezTo>
                    <a:pt x="6143" y="1329"/>
                    <a:pt x="5970" y="1176"/>
                    <a:pt x="5774" y="1077"/>
                  </a:cubicBezTo>
                  <a:cubicBezTo>
                    <a:pt x="5780" y="861"/>
                    <a:pt x="5712" y="646"/>
                    <a:pt x="5589" y="461"/>
                  </a:cubicBezTo>
                  <a:cubicBezTo>
                    <a:pt x="5373" y="143"/>
                    <a:pt x="5046" y="1"/>
                    <a:pt x="472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g37aa0a3fdb9_0_1948"/>
          <p:cNvGrpSpPr/>
          <p:nvPr/>
        </p:nvGrpSpPr>
        <p:grpSpPr>
          <a:xfrm>
            <a:off x="9865647" y="6119036"/>
            <a:ext cx="441316" cy="352886"/>
            <a:chOff x="4585050" y="2413775"/>
            <a:chExt cx="330995" cy="264671"/>
          </a:xfrm>
        </p:grpSpPr>
        <p:sp>
          <p:nvSpPr>
            <p:cNvPr id="836" name="Google Shape;836;g37aa0a3fdb9_0_1948"/>
            <p:cNvSpPr/>
            <p:nvPr/>
          </p:nvSpPr>
          <p:spPr>
            <a:xfrm>
              <a:off x="4600169" y="2420167"/>
              <a:ext cx="308367" cy="251988"/>
            </a:xfrm>
            <a:custGeom>
              <a:rect b="b" l="l" r="r" t="t"/>
              <a:pathLst>
                <a:path extrusionOk="0" h="4967" w="6078">
                  <a:moveTo>
                    <a:pt x="4395" y="1"/>
                  </a:moveTo>
                  <a:cubicBezTo>
                    <a:pt x="4239" y="1"/>
                    <a:pt x="4082" y="40"/>
                    <a:pt x="3938" y="121"/>
                  </a:cubicBezTo>
                  <a:cubicBezTo>
                    <a:pt x="3636" y="287"/>
                    <a:pt x="3464" y="588"/>
                    <a:pt x="3452" y="902"/>
                  </a:cubicBezTo>
                  <a:cubicBezTo>
                    <a:pt x="3440" y="1081"/>
                    <a:pt x="3341" y="1240"/>
                    <a:pt x="3194" y="1332"/>
                  </a:cubicBezTo>
                  <a:lnTo>
                    <a:pt x="1939" y="2120"/>
                  </a:lnTo>
                  <a:cubicBezTo>
                    <a:pt x="1853" y="2173"/>
                    <a:pt x="1754" y="2202"/>
                    <a:pt x="1654" y="2202"/>
                  </a:cubicBezTo>
                  <a:cubicBezTo>
                    <a:pt x="1582" y="2202"/>
                    <a:pt x="1510" y="2188"/>
                    <a:pt x="1440" y="2157"/>
                  </a:cubicBezTo>
                  <a:cubicBezTo>
                    <a:pt x="1324" y="2107"/>
                    <a:pt x="1198" y="2081"/>
                    <a:pt x="1071" y="2081"/>
                  </a:cubicBezTo>
                  <a:cubicBezTo>
                    <a:pt x="884" y="2081"/>
                    <a:pt x="693" y="2137"/>
                    <a:pt x="525" y="2254"/>
                  </a:cubicBezTo>
                  <a:cubicBezTo>
                    <a:pt x="125" y="2532"/>
                    <a:pt x="1" y="3079"/>
                    <a:pt x="247" y="3503"/>
                  </a:cubicBezTo>
                  <a:cubicBezTo>
                    <a:pt x="364" y="3707"/>
                    <a:pt x="543" y="3848"/>
                    <a:pt x="746" y="3922"/>
                  </a:cubicBezTo>
                  <a:cubicBezTo>
                    <a:pt x="721" y="4136"/>
                    <a:pt x="770" y="4358"/>
                    <a:pt x="906" y="4550"/>
                  </a:cubicBezTo>
                  <a:cubicBezTo>
                    <a:pt x="1085" y="4819"/>
                    <a:pt x="1385" y="4966"/>
                    <a:pt x="1692" y="4966"/>
                  </a:cubicBezTo>
                  <a:cubicBezTo>
                    <a:pt x="1847" y="4966"/>
                    <a:pt x="2004" y="4929"/>
                    <a:pt x="2149" y="4851"/>
                  </a:cubicBezTo>
                  <a:cubicBezTo>
                    <a:pt x="2450" y="4678"/>
                    <a:pt x="2621" y="4377"/>
                    <a:pt x="2634" y="4062"/>
                  </a:cubicBezTo>
                  <a:cubicBezTo>
                    <a:pt x="2640" y="3885"/>
                    <a:pt x="2739" y="3724"/>
                    <a:pt x="2887" y="3633"/>
                  </a:cubicBezTo>
                  <a:lnTo>
                    <a:pt x="4141" y="2852"/>
                  </a:lnTo>
                  <a:cubicBezTo>
                    <a:pt x="4229" y="2794"/>
                    <a:pt x="4331" y="2763"/>
                    <a:pt x="4433" y="2763"/>
                  </a:cubicBezTo>
                  <a:cubicBezTo>
                    <a:pt x="4503" y="2763"/>
                    <a:pt x="4574" y="2778"/>
                    <a:pt x="4639" y="2808"/>
                  </a:cubicBezTo>
                  <a:cubicBezTo>
                    <a:pt x="4756" y="2858"/>
                    <a:pt x="4882" y="2884"/>
                    <a:pt x="5010" y="2884"/>
                  </a:cubicBezTo>
                  <a:cubicBezTo>
                    <a:pt x="5200" y="2884"/>
                    <a:pt x="5392" y="2827"/>
                    <a:pt x="5561" y="2710"/>
                  </a:cubicBezTo>
                  <a:cubicBezTo>
                    <a:pt x="5955" y="2433"/>
                    <a:pt x="6078" y="1885"/>
                    <a:pt x="5839" y="1462"/>
                  </a:cubicBezTo>
                  <a:cubicBezTo>
                    <a:pt x="5721" y="1258"/>
                    <a:pt x="5544" y="1118"/>
                    <a:pt x="5340" y="1044"/>
                  </a:cubicBezTo>
                  <a:cubicBezTo>
                    <a:pt x="5359" y="834"/>
                    <a:pt x="5309" y="607"/>
                    <a:pt x="5180" y="417"/>
                  </a:cubicBezTo>
                  <a:cubicBezTo>
                    <a:pt x="4997" y="148"/>
                    <a:pt x="4699" y="1"/>
                    <a:pt x="439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7aa0a3fdb9_0_1948"/>
            <p:cNvSpPr/>
            <p:nvPr/>
          </p:nvSpPr>
          <p:spPr>
            <a:xfrm>
              <a:off x="4639185" y="2488404"/>
              <a:ext cx="269352" cy="183753"/>
            </a:xfrm>
            <a:custGeom>
              <a:rect b="b" l="l" r="r" t="t"/>
              <a:pathLst>
                <a:path extrusionOk="0" h="3622" w="5309">
                  <a:moveTo>
                    <a:pt x="4983" y="0"/>
                  </a:moveTo>
                  <a:lnTo>
                    <a:pt x="4983" y="0"/>
                  </a:lnTo>
                  <a:cubicBezTo>
                    <a:pt x="5082" y="375"/>
                    <a:pt x="4940" y="781"/>
                    <a:pt x="4614" y="1014"/>
                  </a:cubicBezTo>
                  <a:cubicBezTo>
                    <a:pt x="4447" y="1131"/>
                    <a:pt x="4259" y="1187"/>
                    <a:pt x="4072" y="1187"/>
                  </a:cubicBezTo>
                  <a:cubicBezTo>
                    <a:pt x="3942" y="1187"/>
                    <a:pt x="3812" y="1160"/>
                    <a:pt x="3691" y="1107"/>
                  </a:cubicBezTo>
                  <a:cubicBezTo>
                    <a:pt x="3626" y="1079"/>
                    <a:pt x="3557" y="1066"/>
                    <a:pt x="3488" y="1066"/>
                  </a:cubicBezTo>
                  <a:cubicBezTo>
                    <a:pt x="3387" y="1066"/>
                    <a:pt x="3285" y="1095"/>
                    <a:pt x="3194" y="1150"/>
                  </a:cubicBezTo>
                  <a:lnTo>
                    <a:pt x="1945" y="1931"/>
                  </a:lnTo>
                  <a:cubicBezTo>
                    <a:pt x="1791" y="2030"/>
                    <a:pt x="1698" y="2189"/>
                    <a:pt x="1687" y="2362"/>
                  </a:cubicBezTo>
                  <a:cubicBezTo>
                    <a:pt x="1675" y="2681"/>
                    <a:pt x="1502" y="2983"/>
                    <a:pt x="1201" y="3148"/>
                  </a:cubicBezTo>
                  <a:cubicBezTo>
                    <a:pt x="1058" y="3229"/>
                    <a:pt x="901" y="3267"/>
                    <a:pt x="746" y="3267"/>
                  </a:cubicBezTo>
                  <a:cubicBezTo>
                    <a:pt x="463" y="3267"/>
                    <a:pt x="184" y="3139"/>
                    <a:pt x="1" y="2909"/>
                  </a:cubicBezTo>
                  <a:lnTo>
                    <a:pt x="1" y="2909"/>
                  </a:lnTo>
                  <a:cubicBezTo>
                    <a:pt x="26" y="3013"/>
                    <a:pt x="69" y="3112"/>
                    <a:pt x="137" y="3205"/>
                  </a:cubicBezTo>
                  <a:cubicBezTo>
                    <a:pt x="316" y="3474"/>
                    <a:pt x="616" y="3621"/>
                    <a:pt x="923" y="3621"/>
                  </a:cubicBezTo>
                  <a:cubicBezTo>
                    <a:pt x="1078" y="3621"/>
                    <a:pt x="1235" y="3584"/>
                    <a:pt x="1380" y="3506"/>
                  </a:cubicBezTo>
                  <a:cubicBezTo>
                    <a:pt x="1681" y="3333"/>
                    <a:pt x="1852" y="3032"/>
                    <a:pt x="1865" y="2717"/>
                  </a:cubicBezTo>
                  <a:cubicBezTo>
                    <a:pt x="1871" y="2540"/>
                    <a:pt x="1970" y="2379"/>
                    <a:pt x="2118" y="2288"/>
                  </a:cubicBezTo>
                  <a:lnTo>
                    <a:pt x="3372" y="1507"/>
                  </a:lnTo>
                  <a:cubicBezTo>
                    <a:pt x="3460" y="1449"/>
                    <a:pt x="3562" y="1418"/>
                    <a:pt x="3664" y="1418"/>
                  </a:cubicBezTo>
                  <a:cubicBezTo>
                    <a:pt x="3734" y="1418"/>
                    <a:pt x="3805" y="1433"/>
                    <a:pt x="3870" y="1463"/>
                  </a:cubicBezTo>
                  <a:cubicBezTo>
                    <a:pt x="3987" y="1513"/>
                    <a:pt x="4113" y="1539"/>
                    <a:pt x="4241" y="1539"/>
                  </a:cubicBezTo>
                  <a:cubicBezTo>
                    <a:pt x="4431" y="1539"/>
                    <a:pt x="4623" y="1482"/>
                    <a:pt x="4792" y="1365"/>
                  </a:cubicBezTo>
                  <a:cubicBezTo>
                    <a:pt x="5186" y="1088"/>
                    <a:pt x="5309" y="540"/>
                    <a:pt x="5070" y="117"/>
                  </a:cubicBezTo>
                  <a:cubicBezTo>
                    <a:pt x="5045" y="80"/>
                    <a:pt x="5014" y="37"/>
                    <a:pt x="4983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7aa0a3fdb9_0_1948"/>
            <p:cNvSpPr/>
            <p:nvPr/>
          </p:nvSpPr>
          <p:spPr>
            <a:xfrm>
              <a:off x="4687283" y="2565721"/>
              <a:ext cx="21562" cy="23489"/>
            </a:xfrm>
            <a:custGeom>
              <a:rect b="b" l="l" r="r" t="t"/>
              <a:pathLst>
                <a:path extrusionOk="0" h="463" w="425">
                  <a:moveTo>
                    <a:pt x="151" y="1"/>
                  </a:moveTo>
                  <a:cubicBezTo>
                    <a:pt x="127" y="1"/>
                    <a:pt x="102" y="7"/>
                    <a:pt x="80" y="20"/>
                  </a:cubicBezTo>
                  <a:cubicBezTo>
                    <a:pt x="18" y="63"/>
                    <a:pt x="1" y="143"/>
                    <a:pt x="38" y="205"/>
                  </a:cubicBezTo>
                  <a:lnTo>
                    <a:pt x="160" y="401"/>
                  </a:lnTo>
                  <a:cubicBezTo>
                    <a:pt x="184" y="441"/>
                    <a:pt x="229" y="463"/>
                    <a:pt x="275" y="463"/>
                  </a:cubicBezTo>
                  <a:cubicBezTo>
                    <a:pt x="299" y="463"/>
                    <a:pt x="323" y="457"/>
                    <a:pt x="345" y="444"/>
                  </a:cubicBezTo>
                  <a:cubicBezTo>
                    <a:pt x="407" y="401"/>
                    <a:pt x="424" y="321"/>
                    <a:pt x="387" y="259"/>
                  </a:cubicBezTo>
                  <a:lnTo>
                    <a:pt x="265" y="63"/>
                  </a:lnTo>
                  <a:cubicBezTo>
                    <a:pt x="241" y="2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7aa0a3fdb9_0_1948"/>
            <p:cNvSpPr/>
            <p:nvPr/>
          </p:nvSpPr>
          <p:spPr>
            <a:xfrm>
              <a:off x="4796770" y="2497383"/>
              <a:ext cx="21613" cy="23185"/>
            </a:xfrm>
            <a:custGeom>
              <a:rect b="b" l="l" r="r" t="t"/>
              <a:pathLst>
                <a:path extrusionOk="0" h="457" w="426">
                  <a:moveTo>
                    <a:pt x="149" y="1"/>
                  </a:moveTo>
                  <a:cubicBezTo>
                    <a:pt x="126" y="1"/>
                    <a:pt x="103" y="7"/>
                    <a:pt x="82" y="19"/>
                  </a:cubicBezTo>
                  <a:cubicBezTo>
                    <a:pt x="20" y="56"/>
                    <a:pt x="1" y="136"/>
                    <a:pt x="38" y="204"/>
                  </a:cubicBezTo>
                  <a:lnTo>
                    <a:pt x="162" y="394"/>
                  </a:lnTo>
                  <a:cubicBezTo>
                    <a:pt x="185" y="437"/>
                    <a:pt x="229" y="456"/>
                    <a:pt x="272" y="456"/>
                  </a:cubicBezTo>
                  <a:cubicBezTo>
                    <a:pt x="296" y="456"/>
                    <a:pt x="321" y="450"/>
                    <a:pt x="346" y="437"/>
                  </a:cubicBezTo>
                  <a:cubicBezTo>
                    <a:pt x="407" y="400"/>
                    <a:pt x="426" y="320"/>
                    <a:pt x="389" y="253"/>
                  </a:cubicBezTo>
                  <a:lnTo>
                    <a:pt x="266" y="62"/>
                  </a:lnTo>
                  <a:cubicBezTo>
                    <a:pt x="237" y="23"/>
                    <a:pt x="193" y="1"/>
                    <a:pt x="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37aa0a3fdb9_0_1948"/>
            <p:cNvSpPr/>
            <p:nvPr/>
          </p:nvSpPr>
          <p:spPr>
            <a:xfrm>
              <a:off x="4734416" y="2532237"/>
              <a:ext cx="41806" cy="31150"/>
            </a:xfrm>
            <a:custGeom>
              <a:rect b="b" l="l" r="r" t="t"/>
              <a:pathLst>
                <a:path extrusionOk="0" h="614" w="824">
                  <a:moveTo>
                    <a:pt x="679" y="1"/>
                  </a:moveTo>
                  <a:cubicBezTo>
                    <a:pt x="614" y="1"/>
                    <a:pt x="558" y="47"/>
                    <a:pt x="548" y="113"/>
                  </a:cubicBezTo>
                  <a:cubicBezTo>
                    <a:pt x="536" y="193"/>
                    <a:pt x="492" y="261"/>
                    <a:pt x="418" y="304"/>
                  </a:cubicBezTo>
                  <a:cubicBezTo>
                    <a:pt x="369" y="337"/>
                    <a:pt x="317" y="353"/>
                    <a:pt x="265" y="353"/>
                  </a:cubicBezTo>
                  <a:cubicBezTo>
                    <a:pt x="238" y="353"/>
                    <a:pt x="211" y="349"/>
                    <a:pt x="185" y="341"/>
                  </a:cubicBezTo>
                  <a:cubicBezTo>
                    <a:pt x="172" y="336"/>
                    <a:pt x="159" y="334"/>
                    <a:pt x="146" y="334"/>
                  </a:cubicBezTo>
                  <a:cubicBezTo>
                    <a:pt x="91" y="334"/>
                    <a:pt x="40" y="373"/>
                    <a:pt x="25" y="428"/>
                  </a:cubicBezTo>
                  <a:cubicBezTo>
                    <a:pt x="0" y="501"/>
                    <a:pt x="43" y="575"/>
                    <a:pt x="111" y="593"/>
                  </a:cubicBezTo>
                  <a:cubicBezTo>
                    <a:pt x="160" y="607"/>
                    <a:pt x="210" y="614"/>
                    <a:pt x="262" y="614"/>
                  </a:cubicBezTo>
                  <a:cubicBezTo>
                    <a:pt x="365" y="614"/>
                    <a:pt x="470" y="586"/>
                    <a:pt x="559" y="532"/>
                  </a:cubicBezTo>
                  <a:cubicBezTo>
                    <a:pt x="695" y="445"/>
                    <a:pt x="787" y="311"/>
                    <a:pt x="812" y="156"/>
                  </a:cubicBezTo>
                  <a:cubicBezTo>
                    <a:pt x="824" y="82"/>
                    <a:pt x="775" y="16"/>
                    <a:pt x="701" y="2"/>
                  </a:cubicBezTo>
                  <a:cubicBezTo>
                    <a:pt x="694" y="1"/>
                    <a:pt x="686" y="1"/>
                    <a:pt x="6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37aa0a3fdb9_0_1948"/>
            <p:cNvSpPr/>
            <p:nvPr/>
          </p:nvSpPr>
          <p:spPr>
            <a:xfrm>
              <a:off x="4585050" y="2413775"/>
              <a:ext cx="330995" cy="264671"/>
            </a:xfrm>
            <a:custGeom>
              <a:rect b="b" l="l" r="r" t="t"/>
              <a:pathLst>
                <a:path extrusionOk="0" h="5217" w="6524">
                  <a:moveTo>
                    <a:pt x="4720" y="1"/>
                  </a:moveTo>
                  <a:cubicBezTo>
                    <a:pt x="4182" y="1"/>
                    <a:pt x="3645" y="390"/>
                    <a:pt x="3614" y="1022"/>
                  </a:cubicBezTo>
                  <a:cubicBezTo>
                    <a:pt x="3608" y="1151"/>
                    <a:pt x="3534" y="1267"/>
                    <a:pt x="3424" y="1341"/>
                  </a:cubicBezTo>
                  <a:lnTo>
                    <a:pt x="3233" y="1458"/>
                  </a:lnTo>
                  <a:cubicBezTo>
                    <a:pt x="3171" y="1495"/>
                    <a:pt x="3154" y="1582"/>
                    <a:pt x="3191" y="1642"/>
                  </a:cubicBezTo>
                  <a:cubicBezTo>
                    <a:pt x="3219" y="1683"/>
                    <a:pt x="3263" y="1705"/>
                    <a:pt x="3307" y="1705"/>
                  </a:cubicBezTo>
                  <a:cubicBezTo>
                    <a:pt x="3330" y="1705"/>
                    <a:pt x="3354" y="1699"/>
                    <a:pt x="3375" y="1687"/>
                  </a:cubicBezTo>
                  <a:lnTo>
                    <a:pt x="3560" y="1568"/>
                  </a:lnTo>
                  <a:cubicBezTo>
                    <a:pt x="3750" y="1446"/>
                    <a:pt x="3867" y="1250"/>
                    <a:pt x="3878" y="1034"/>
                  </a:cubicBezTo>
                  <a:cubicBezTo>
                    <a:pt x="3901" y="555"/>
                    <a:pt x="4306" y="262"/>
                    <a:pt x="4712" y="262"/>
                  </a:cubicBezTo>
                  <a:cubicBezTo>
                    <a:pt x="4958" y="262"/>
                    <a:pt x="5205" y="370"/>
                    <a:pt x="5368" y="609"/>
                  </a:cubicBezTo>
                  <a:cubicBezTo>
                    <a:pt x="5478" y="770"/>
                    <a:pt x="5527" y="960"/>
                    <a:pt x="5502" y="1151"/>
                  </a:cubicBezTo>
                  <a:cubicBezTo>
                    <a:pt x="5496" y="1213"/>
                    <a:pt x="5533" y="1267"/>
                    <a:pt x="5589" y="1292"/>
                  </a:cubicBezTo>
                  <a:cubicBezTo>
                    <a:pt x="5774" y="1354"/>
                    <a:pt x="5921" y="1483"/>
                    <a:pt x="6019" y="1650"/>
                  </a:cubicBezTo>
                  <a:cubicBezTo>
                    <a:pt x="6228" y="2011"/>
                    <a:pt x="6123" y="2485"/>
                    <a:pt x="5780" y="2726"/>
                  </a:cubicBezTo>
                  <a:cubicBezTo>
                    <a:pt x="5639" y="2822"/>
                    <a:pt x="5476" y="2871"/>
                    <a:pt x="5313" y="2871"/>
                  </a:cubicBezTo>
                  <a:cubicBezTo>
                    <a:pt x="5204" y="2871"/>
                    <a:pt x="5096" y="2849"/>
                    <a:pt x="4993" y="2805"/>
                  </a:cubicBezTo>
                  <a:cubicBezTo>
                    <a:pt x="4908" y="2770"/>
                    <a:pt x="4817" y="2752"/>
                    <a:pt x="4728" y="2752"/>
                  </a:cubicBezTo>
                  <a:cubicBezTo>
                    <a:pt x="4603" y="2752"/>
                    <a:pt x="4479" y="2786"/>
                    <a:pt x="4371" y="2854"/>
                  </a:cubicBezTo>
                  <a:lnTo>
                    <a:pt x="3117" y="3642"/>
                  </a:lnTo>
                  <a:cubicBezTo>
                    <a:pt x="2926" y="3759"/>
                    <a:pt x="2808" y="3961"/>
                    <a:pt x="2796" y="4177"/>
                  </a:cubicBezTo>
                  <a:cubicBezTo>
                    <a:pt x="2785" y="4460"/>
                    <a:pt x="2631" y="4712"/>
                    <a:pt x="2379" y="4853"/>
                  </a:cubicBezTo>
                  <a:cubicBezTo>
                    <a:pt x="2256" y="4921"/>
                    <a:pt x="2122" y="4954"/>
                    <a:pt x="1988" y="4954"/>
                  </a:cubicBezTo>
                  <a:cubicBezTo>
                    <a:pt x="1726" y="4954"/>
                    <a:pt x="1467" y="4827"/>
                    <a:pt x="1309" y="4594"/>
                  </a:cubicBezTo>
                  <a:cubicBezTo>
                    <a:pt x="1204" y="4441"/>
                    <a:pt x="1155" y="4245"/>
                    <a:pt x="1173" y="4054"/>
                  </a:cubicBezTo>
                  <a:cubicBezTo>
                    <a:pt x="1179" y="3992"/>
                    <a:pt x="1142" y="3938"/>
                    <a:pt x="1087" y="3918"/>
                  </a:cubicBezTo>
                  <a:cubicBezTo>
                    <a:pt x="909" y="3850"/>
                    <a:pt x="755" y="3722"/>
                    <a:pt x="656" y="3555"/>
                  </a:cubicBezTo>
                  <a:cubicBezTo>
                    <a:pt x="337" y="2995"/>
                    <a:pt x="801" y="2334"/>
                    <a:pt x="1378" y="2334"/>
                  </a:cubicBezTo>
                  <a:cubicBezTo>
                    <a:pt x="1480" y="2334"/>
                    <a:pt x="1585" y="2354"/>
                    <a:pt x="1689" y="2399"/>
                  </a:cubicBezTo>
                  <a:cubicBezTo>
                    <a:pt x="1771" y="2435"/>
                    <a:pt x="1860" y="2453"/>
                    <a:pt x="1950" y="2453"/>
                  </a:cubicBezTo>
                  <a:cubicBezTo>
                    <a:pt x="2074" y="2453"/>
                    <a:pt x="2200" y="2419"/>
                    <a:pt x="2311" y="2351"/>
                  </a:cubicBezTo>
                  <a:lnTo>
                    <a:pt x="2932" y="1963"/>
                  </a:lnTo>
                  <a:cubicBezTo>
                    <a:pt x="2993" y="1926"/>
                    <a:pt x="3012" y="1840"/>
                    <a:pt x="2975" y="1778"/>
                  </a:cubicBezTo>
                  <a:cubicBezTo>
                    <a:pt x="2947" y="1738"/>
                    <a:pt x="2904" y="1716"/>
                    <a:pt x="2860" y="1716"/>
                  </a:cubicBezTo>
                  <a:cubicBezTo>
                    <a:pt x="2836" y="1716"/>
                    <a:pt x="2812" y="1722"/>
                    <a:pt x="2791" y="1735"/>
                  </a:cubicBezTo>
                  <a:lnTo>
                    <a:pt x="2169" y="2129"/>
                  </a:lnTo>
                  <a:cubicBezTo>
                    <a:pt x="2100" y="2169"/>
                    <a:pt x="2023" y="2189"/>
                    <a:pt x="1946" y="2189"/>
                  </a:cubicBezTo>
                  <a:cubicBezTo>
                    <a:pt x="1894" y="2189"/>
                    <a:pt x="1842" y="2179"/>
                    <a:pt x="1794" y="2159"/>
                  </a:cubicBezTo>
                  <a:cubicBezTo>
                    <a:pt x="1653" y="2097"/>
                    <a:pt x="1511" y="2070"/>
                    <a:pt x="1375" y="2070"/>
                  </a:cubicBezTo>
                  <a:cubicBezTo>
                    <a:pt x="609" y="2070"/>
                    <a:pt x="1" y="2945"/>
                    <a:pt x="429" y="3691"/>
                  </a:cubicBezTo>
                  <a:cubicBezTo>
                    <a:pt x="540" y="3881"/>
                    <a:pt x="705" y="4035"/>
                    <a:pt x="903" y="4128"/>
                  </a:cubicBezTo>
                  <a:cubicBezTo>
                    <a:pt x="903" y="4349"/>
                    <a:pt x="963" y="4565"/>
                    <a:pt x="1093" y="4749"/>
                  </a:cubicBezTo>
                  <a:cubicBezTo>
                    <a:pt x="1298" y="5049"/>
                    <a:pt x="1646" y="5217"/>
                    <a:pt x="1997" y="5217"/>
                  </a:cubicBezTo>
                  <a:cubicBezTo>
                    <a:pt x="2172" y="5217"/>
                    <a:pt x="2348" y="5175"/>
                    <a:pt x="2507" y="5087"/>
                  </a:cubicBezTo>
                  <a:cubicBezTo>
                    <a:pt x="2839" y="4903"/>
                    <a:pt x="3049" y="4565"/>
                    <a:pt x="3061" y="4188"/>
                  </a:cubicBezTo>
                  <a:cubicBezTo>
                    <a:pt x="3067" y="4060"/>
                    <a:pt x="3140" y="3938"/>
                    <a:pt x="3258" y="3864"/>
                  </a:cubicBezTo>
                  <a:lnTo>
                    <a:pt x="4513" y="3081"/>
                  </a:lnTo>
                  <a:cubicBezTo>
                    <a:pt x="4577" y="3039"/>
                    <a:pt x="4651" y="3017"/>
                    <a:pt x="4725" y="3017"/>
                  </a:cubicBezTo>
                  <a:cubicBezTo>
                    <a:pt x="4779" y="3017"/>
                    <a:pt x="4832" y="3028"/>
                    <a:pt x="4882" y="3052"/>
                  </a:cubicBezTo>
                  <a:cubicBezTo>
                    <a:pt x="5020" y="3110"/>
                    <a:pt x="5164" y="3138"/>
                    <a:pt x="5308" y="3138"/>
                  </a:cubicBezTo>
                  <a:cubicBezTo>
                    <a:pt x="5529" y="3138"/>
                    <a:pt x="5747" y="3071"/>
                    <a:pt x="5933" y="2941"/>
                  </a:cubicBezTo>
                  <a:cubicBezTo>
                    <a:pt x="6388" y="2621"/>
                    <a:pt x="6523" y="1999"/>
                    <a:pt x="6247" y="1520"/>
                  </a:cubicBezTo>
                  <a:cubicBezTo>
                    <a:pt x="6143" y="1329"/>
                    <a:pt x="5970" y="1176"/>
                    <a:pt x="5774" y="1077"/>
                  </a:cubicBezTo>
                  <a:cubicBezTo>
                    <a:pt x="5780" y="861"/>
                    <a:pt x="5712" y="646"/>
                    <a:pt x="5589" y="461"/>
                  </a:cubicBezTo>
                  <a:cubicBezTo>
                    <a:pt x="5373" y="143"/>
                    <a:pt x="5046" y="1"/>
                    <a:pt x="472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2" name="Google Shape;842;g37aa0a3fdb9_0_19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843;g37aa0a3fdb9_0_1948"/>
          <p:cNvGrpSpPr/>
          <p:nvPr/>
        </p:nvGrpSpPr>
        <p:grpSpPr>
          <a:xfrm>
            <a:off x="9935429" y="2893475"/>
            <a:ext cx="301759" cy="301592"/>
            <a:chOff x="4637388" y="1996175"/>
            <a:chExt cx="226325" cy="226200"/>
          </a:xfrm>
        </p:grpSpPr>
        <p:sp>
          <p:nvSpPr>
            <p:cNvPr id="844" name="Google Shape;844;g37aa0a3fdb9_0_1948"/>
            <p:cNvSpPr/>
            <p:nvPr/>
          </p:nvSpPr>
          <p:spPr>
            <a:xfrm>
              <a:off x="4654588" y="2013425"/>
              <a:ext cx="85525" cy="77325"/>
            </a:xfrm>
            <a:custGeom>
              <a:rect b="b" l="l" r="r" t="t"/>
              <a:pathLst>
                <a:path extrusionOk="0" h="3093" w="3421">
                  <a:moveTo>
                    <a:pt x="911" y="0"/>
                  </a:moveTo>
                  <a:lnTo>
                    <a:pt x="0" y="909"/>
                  </a:lnTo>
                  <a:cubicBezTo>
                    <a:pt x="849" y="1752"/>
                    <a:pt x="1120" y="1482"/>
                    <a:pt x="1962" y="2331"/>
                  </a:cubicBezTo>
                  <a:cubicBezTo>
                    <a:pt x="2282" y="2644"/>
                    <a:pt x="2442" y="2878"/>
                    <a:pt x="2560" y="3092"/>
                  </a:cubicBezTo>
                  <a:cubicBezTo>
                    <a:pt x="2645" y="3019"/>
                    <a:pt x="2737" y="2939"/>
                    <a:pt x="2842" y="2834"/>
                  </a:cubicBezTo>
                  <a:cubicBezTo>
                    <a:pt x="3143" y="2533"/>
                    <a:pt x="3304" y="2306"/>
                    <a:pt x="3420" y="2096"/>
                  </a:cubicBezTo>
                  <a:cubicBezTo>
                    <a:pt x="3304" y="1906"/>
                    <a:pt x="3150" y="1690"/>
                    <a:pt x="2873" y="1420"/>
                  </a:cubicBezTo>
                  <a:cubicBezTo>
                    <a:pt x="2030" y="571"/>
                    <a:pt x="1760" y="841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37aa0a3fdb9_0_1948"/>
            <p:cNvSpPr/>
            <p:nvPr/>
          </p:nvSpPr>
          <p:spPr>
            <a:xfrm>
              <a:off x="4768388" y="2117025"/>
              <a:ext cx="78100" cy="88125"/>
            </a:xfrm>
            <a:custGeom>
              <a:rect b="b" l="l" r="r" t="t"/>
              <a:pathLst>
                <a:path extrusionOk="0" h="3525" w="3124">
                  <a:moveTo>
                    <a:pt x="836" y="1"/>
                  </a:moveTo>
                  <a:cubicBezTo>
                    <a:pt x="719" y="197"/>
                    <a:pt x="560" y="413"/>
                    <a:pt x="282" y="690"/>
                  </a:cubicBezTo>
                  <a:cubicBezTo>
                    <a:pt x="185" y="793"/>
                    <a:pt x="86" y="881"/>
                    <a:pt x="0" y="954"/>
                  </a:cubicBezTo>
                  <a:cubicBezTo>
                    <a:pt x="222" y="1077"/>
                    <a:pt x="461" y="1236"/>
                    <a:pt x="793" y="1562"/>
                  </a:cubicBezTo>
                  <a:cubicBezTo>
                    <a:pt x="1636" y="2411"/>
                    <a:pt x="1366" y="2683"/>
                    <a:pt x="2214" y="3524"/>
                  </a:cubicBezTo>
                  <a:lnTo>
                    <a:pt x="3124" y="2615"/>
                  </a:lnTo>
                  <a:cubicBezTo>
                    <a:pt x="2275" y="1772"/>
                    <a:pt x="2547" y="1502"/>
                    <a:pt x="1704" y="653"/>
                  </a:cubicBezTo>
                  <a:cubicBezTo>
                    <a:pt x="1335" y="290"/>
                    <a:pt x="1076" y="129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37aa0a3fdb9_0_1948"/>
            <p:cNvSpPr/>
            <p:nvPr/>
          </p:nvSpPr>
          <p:spPr>
            <a:xfrm>
              <a:off x="4677338" y="1999875"/>
              <a:ext cx="73200" cy="65975"/>
            </a:xfrm>
            <a:custGeom>
              <a:rect b="b" l="l" r="r" t="t"/>
              <a:pathLst>
                <a:path extrusionOk="0" h="2639" w="2928">
                  <a:moveTo>
                    <a:pt x="549" y="0"/>
                  </a:moveTo>
                  <a:lnTo>
                    <a:pt x="1" y="542"/>
                  </a:lnTo>
                  <a:cubicBezTo>
                    <a:pt x="850" y="1383"/>
                    <a:pt x="1120" y="1113"/>
                    <a:pt x="1963" y="1962"/>
                  </a:cubicBezTo>
                  <a:cubicBezTo>
                    <a:pt x="2240" y="2232"/>
                    <a:pt x="2394" y="2448"/>
                    <a:pt x="2510" y="2638"/>
                  </a:cubicBezTo>
                  <a:cubicBezTo>
                    <a:pt x="2652" y="2393"/>
                    <a:pt x="2732" y="2178"/>
                    <a:pt x="2928" y="1907"/>
                  </a:cubicBezTo>
                  <a:cubicBezTo>
                    <a:pt x="2823" y="1760"/>
                    <a:pt x="2695" y="1605"/>
                    <a:pt x="2510" y="1414"/>
                  </a:cubicBezTo>
                  <a:cubicBezTo>
                    <a:pt x="1661" y="572"/>
                    <a:pt x="1391" y="843"/>
                    <a:pt x="549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37aa0a3fdb9_0_1948"/>
            <p:cNvSpPr/>
            <p:nvPr/>
          </p:nvSpPr>
          <p:spPr>
            <a:xfrm>
              <a:off x="4641063" y="2036150"/>
              <a:ext cx="77525" cy="64925"/>
            </a:xfrm>
            <a:custGeom>
              <a:rect b="b" l="l" r="r" t="t"/>
              <a:pathLst>
                <a:path extrusionOk="0" h="2597" w="3101">
                  <a:moveTo>
                    <a:pt x="541" y="0"/>
                  </a:moveTo>
                  <a:lnTo>
                    <a:pt x="1" y="542"/>
                  </a:lnTo>
                  <a:cubicBezTo>
                    <a:pt x="850" y="1391"/>
                    <a:pt x="1120" y="1121"/>
                    <a:pt x="1963" y="1962"/>
                  </a:cubicBezTo>
                  <a:cubicBezTo>
                    <a:pt x="2215" y="2214"/>
                    <a:pt x="2369" y="2418"/>
                    <a:pt x="2479" y="2597"/>
                  </a:cubicBezTo>
                  <a:cubicBezTo>
                    <a:pt x="2670" y="2498"/>
                    <a:pt x="2860" y="2387"/>
                    <a:pt x="3101" y="2183"/>
                  </a:cubicBezTo>
                  <a:cubicBezTo>
                    <a:pt x="2983" y="1969"/>
                    <a:pt x="2823" y="1735"/>
                    <a:pt x="2503" y="1422"/>
                  </a:cubicBezTo>
                  <a:cubicBezTo>
                    <a:pt x="1661" y="573"/>
                    <a:pt x="1390" y="843"/>
                    <a:pt x="541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37aa0a3fdb9_0_1948"/>
            <p:cNvSpPr/>
            <p:nvPr/>
          </p:nvSpPr>
          <p:spPr>
            <a:xfrm>
              <a:off x="4750513" y="2140875"/>
              <a:ext cx="73250" cy="77800"/>
            </a:xfrm>
            <a:custGeom>
              <a:rect b="b" l="l" r="r" t="t"/>
              <a:pathLst>
                <a:path extrusionOk="0" h="3112" w="2930">
                  <a:moveTo>
                    <a:pt x="715" y="0"/>
                  </a:moveTo>
                  <a:cubicBezTo>
                    <a:pt x="432" y="234"/>
                    <a:pt x="216" y="344"/>
                    <a:pt x="1" y="455"/>
                  </a:cubicBezTo>
                  <a:cubicBezTo>
                    <a:pt x="272" y="591"/>
                    <a:pt x="549" y="738"/>
                    <a:pt x="966" y="1156"/>
                  </a:cubicBezTo>
                  <a:cubicBezTo>
                    <a:pt x="1809" y="1999"/>
                    <a:pt x="1539" y="2269"/>
                    <a:pt x="2382" y="3112"/>
                  </a:cubicBezTo>
                  <a:lnTo>
                    <a:pt x="2929" y="2570"/>
                  </a:lnTo>
                  <a:cubicBezTo>
                    <a:pt x="2081" y="1729"/>
                    <a:pt x="2351" y="1457"/>
                    <a:pt x="1508" y="608"/>
                  </a:cubicBezTo>
                  <a:cubicBezTo>
                    <a:pt x="1176" y="282"/>
                    <a:pt x="937" y="123"/>
                    <a:pt x="715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37aa0a3fdb9_0_1948"/>
            <p:cNvSpPr/>
            <p:nvPr/>
          </p:nvSpPr>
          <p:spPr>
            <a:xfrm>
              <a:off x="4789263" y="2101050"/>
              <a:ext cx="70775" cy="81350"/>
            </a:xfrm>
            <a:custGeom>
              <a:rect b="b" l="l" r="r" t="t"/>
              <a:pathLst>
                <a:path extrusionOk="0" h="3254" w="2831">
                  <a:moveTo>
                    <a:pt x="352" y="1"/>
                  </a:moveTo>
                  <a:cubicBezTo>
                    <a:pt x="210" y="228"/>
                    <a:pt x="131" y="418"/>
                    <a:pt x="1" y="640"/>
                  </a:cubicBezTo>
                  <a:cubicBezTo>
                    <a:pt x="241" y="768"/>
                    <a:pt x="500" y="929"/>
                    <a:pt x="869" y="1292"/>
                  </a:cubicBezTo>
                  <a:cubicBezTo>
                    <a:pt x="1712" y="2141"/>
                    <a:pt x="1440" y="2411"/>
                    <a:pt x="2289" y="3254"/>
                  </a:cubicBezTo>
                  <a:lnTo>
                    <a:pt x="2830" y="2712"/>
                  </a:lnTo>
                  <a:cubicBezTo>
                    <a:pt x="1982" y="1863"/>
                    <a:pt x="2258" y="1593"/>
                    <a:pt x="1409" y="751"/>
                  </a:cubicBezTo>
                  <a:cubicBezTo>
                    <a:pt x="948" y="289"/>
                    <a:pt x="659" y="160"/>
                    <a:pt x="352" y="1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37aa0a3fdb9_0_1948"/>
            <p:cNvSpPr/>
            <p:nvPr/>
          </p:nvSpPr>
          <p:spPr>
            <a:xfrm>
              <a:off x="4654588" y="2013425"/>
              <a:ext cx="191900" cy="191725"/>
            </a:xfrm>
            <a:custGeom>
              <a:rect b="b" l="l" r="r" t="t"/>
              <a:pathLst>
                <a:path extrusionOk="0" h="7669" w="7676">
                  <a:moveTo>
                    <a:pt x="6766" y="0"/>
                  </a:moveTo>
                  <a:cubicBezTo>
                    <a:pt x="5918" y="841"/>
                    <a:pt x="5646" y="571"/>
                    <a:pt x="4803" y="1420"/>
                  </a:cubicBezTo>
                  <a:cubicBezTo>
                    <a:pt x="3955" y="2263"/>
                    <a:pt x="4226" y="2533"/>
                    <a:pt x="3383" y="3382"/>
                  </a:cubicBezTo>
                  <a:cubicBezTo>
                    <a:pt x="2540" y="4225"/>
                    <a:pt x="2264" y="3954"/>
                    <a:pt x="1422" y="4797"/>
                  </a:cubicBezTo>
                  <a:cubicBezTo>
                    <a:pt x="579" y="5646"/>
                    <a:pt x="849" y="5916"/>
                    <a:pt x="0" y="6759"/>
                  </a:cubicBezTo>
                  <a:lnTo>
                    <a:pt x="911" y="7668"/>
                  </a:lnTo>
                  <a:cubicBezTo>
                    <a:pt x="1760" y="6827"/>
                    <a:pt x="1489" y="6555"/>
                    <a:pt x="2331" y="5706"/>
                  </a:cubicBezTo>
                  <a:cubicBezTo>
                    <a:pt x="3174" y="4864"/>
                    <a:pt x="3451" y="5135"/>
                    <a:pt x="4294" y="4292"/>
                  </a:cubicBezTo>
                  <a:cubicBezTo>
                    <a:pt x="5135" y="3444"/>
                    <a:pt x="4865" y="3174"/>
                    <a:pt x="5714" y="2331"/>
                  </a:cubicBezTo>
                  <a:cubicBezTo>
                    <a:pt x="6557" y="1482"/>
                    <a:pt x="6827" y="1752"/>
                    <a:pt x="7676" y="909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37aa0a3fdb9_0_1948"/>
            <p:cNvSpPr/>
            <p:nvPr/>
          </p:nvSpPr>
          <p:spPr>
            <a:xfrm>
              <a:off x="4641063" y="1999875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0" y="0"/>
                  </a:moveTo>
                  <a:cubicBezTo>
                    <a:pt x="5917" y="843"/>
                    <a:pt x="5647" y="572"/>
                    <a:pt x="4798" y="1414"/>
                  </a:cubicBezTo>
                  <a:cubicBezTo>
                    <a:pt x="4614" y="1605"/>
                    <a:pt x="4484" y="1760"/>
                    <a:pt x="4379" y="1907"/>
                  </a:cubicBezTo>
                  <a:cubicBezTo>
                    <a:pt x="4183" y="2178"/>
                    <a:pt x="4103" y="2393"/>
                    <a:pt x="3961" y="2638"/>
                  </a:cubicBezTo>
                  <a:cubicBezTo>
                    <a:pt x="3845" y="2848"/>
                    <a:pt x="3684" y="3075"/>
                    <a:pt x="3383" y="3376"/>
                  </a:cubicBezTo>
                  <a:cubicBezTo>
                    <a:pt x="3278" y="3481"/>
                    <a:pt x="3186" y="3561"/>
                    <a:pt x="3101" y="3634"/>
                  </a:cubicBezTo>
                  <a:cubicBezTo>
                    <a:pt x="2860" y="3838"/>
                    <a:pt x="2670" y="3949"/>
                    <a:pt x="2479" y="4048"/>
                  </a:cubicBezTo>
                  <a:cubicBezTo>
                    <a:pt x="2171" y="4207"/>
                    <a:pt x="1883" y="4336"/>
                    <a:pt x="1421" y="4798"/>
                  </a:cubicBezTo>
                  <a:cubicBezTo>
                    <a:pt x="572" y="5640"/>
                    <a:pt x="850" y="5910"/>
                    <a:pt x="1" y="6759"/>
                  </a:cubicBezTo>
                  <a:lnTo>
                    <a:pt x="541" y="7301"/>
                  </a:lnTo>
                  <a:cubicBezTo>
                    <a:pt x="1390" y="6458"/>
                    <a:pt x="1120" y="6188"/>
                    <a:pt x="1963" y="5339"/>
                  </a:cubicBezTo>
                  <a:cubicBezTo>
                    <a:pt x="2805" y="4496"/>
                    <a:pt x="3081" y="4767"/>
                    <a:pt x="3924" y="3924"/>
                  </a:cubicBezTo>
                  <a:cubicBezTo>
                    <a:pt x="4767" y="3075"/>
                    <a:pt x="4496" y="2805"/>
                    <a:pt x="5344" y="1962"/>
                  </a:cubicBezTo>
                  <a:cubicBezTo>
                    <a:pt x="6187" y="1113"/>
                    <a:pt x="6459" y="1383"/>
                    <a:pt x="7307" y="542"/>
                  </a:cubicBezTo>
                  <a:lnTo>
                    <a:pt x="6760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37aa0a3fdb9_0_1948"/>
            <p:cNvSpPr/>
            <p:nvPr/>
          </p:nvSpPr>
          <p:spPr>
            <a:xfrm>
              <a:off x="4677338" y="2036150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6" y="0"/>
                  </a:moveTo>
                  <a:cubicBezTo>
                    <a:pt x="5917" y="843"/>
                    <a:pt x="5647" y="573"/>
                    <a:pt x="4804" y="1422"/>
                  </a:cubicBezTo>
                  <a:cubicBezTo>
                    <a:pt x="3955" y="2265"/>
                    <a:pt x="4225" y="2535"/>
                    <a:pt x="3384" y="3383"/>
                  </a:cubicBezTo>
                  <a:cubicBezTo>
                    <a:pt x="2541" y="4226"/>
                    <a:pt x="2264" y="3955"/>
                    <a:pt x="1421" y="4797"/>
                  </a:cubicBezTo>
                  <a:cubicBezTo>
                    <a:pt x="579" y="5646"/>
                    <a:pt x="850" y="5918"/>
                    <a:pt x="1" y="6759"/>
                  </a:cubicBezTo>
                  <a:lnTo>
                    <a:pt x="549" y="7301"/>
                  </a:lnTo>
                  <a:cubicBezTo>
                    <a:pt x="1391" y="6458"/>
                    <a:pt x="1120" y="6188"/>
                    <a:pt x="1963" y="5339"/>
                  </a:cubicBezTo>
                  <a:cubicBezTo>
                    <a:pt x="2380" y="4927"/>
                    <a:pt x="2658" y="4780"/>
                    <a:pt x="2928" y="4644"/>
                  </a:cubicBezTo>
                  <a:cubicBezTo>
                    <a:pt x="3143" y="4533"/>
                    <a:pt x="3359" y="4423"/>
                    <a:pt x="3642" y="4189"/>
                  </a:cubicBezTo>
                  <a:cubicBezTo>
                    <a:pt x="3728" y="4116"/>
                    <a:pt x="3827" y="4028"/>
                    <a:pt x="3924" y="3925"/>
                  </a:cubicBezTo>
                  <a:cubicBezTo>
                    <a:pt x="4202" y="3648"/>
                    <a:pt x="4361" y="3432"/>
                    <a:pt x="4478" y="3236"/>
                  </a:cubicBezTo>
                  <a:cubicBezTo>
                    <a:pt x="4608" y="3014"/>
                    <a:pt x="4687" y="2824"/>
                    <a:pt x="4829" y="2597"/>
                  </a:cubicBezTo>
                  <a:cubicBezTo>
                    <a:pt x="4940" y="2418"/>
                    <a:pt x="5093" y="2214"/>
                    <a:pt x="5346" y="1962"/>
                  </a:cubicBezTo>
                  <a:cubicBezTo>
                    <a:pt x="6189" y="1121"/>
                    <a:pt x="6459" y="1391"/>
                    <a:pt x="7307" y="542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37aa0a3fdb9_0_1948"/>
            <p:cNvSpPr/>
            <p:nvPr/>
          </p:nvSpPr>
          <p:spPr>
            <a:xfrm>
              <a:off x="4637388" y="1996175"/>
              <a:ext cx="226325" cy="226200"/>
            </a:xfrm>
            <a:custGeom>
              <a:rect b="b" l="l" r="r" t="t"/>
              <a:pathLst>
                <a:path extrusionOk="0" h="9048" w="9053">
                  <a:moveTo>
                    <a:pt x="6907" y="351"/>
                  </a:moveTo>
                  <a:lnTo>
                    <a:pt x="7245" y="690"/>
                  </a:lnTo>
                  <a:cubicBezTo>
                    <a:pt x="6893" y="1015"/>
                    <a:pt x="6654" y="1139"/>
                    <a:pt x="6402" y="1267"/>
                  </a:cubicBezTo>
                  <a:cubicBezTo>
                    <a:pt x="6119" y="1415"/>
                    <a:pt x="5823" y="1568"/>
                    <a:pt x="5388" y="2005"/>
                  </a:cubicBezTo>
                  <a:cubicBezTo>
                    <a:pt x="4951" y="2442"/>
                    <a:pt x="4797" y="2737"/>
                    <a:pt x="4650" y="3021"/>
                  </a:cubicBezTo>
                  <a:cubicBezTo>
                    <a:pt x="4508" y="3297"/>
                    <a:pt x="4372" y="3561"/>
                    <a:pt x="3966" y="3967"/>
                  </a:cubicBezTo>
                  <a:cubicBezTo>
                    <a:pt x="3561" y="4373"/>
                    <a:pt x="3302" y="4509"/>
                    <a:pt x="3026" y="4650"/>
                  </a:cubicBezTo>
                  <a:cubicBezTo>
                    <a:pt x="2737" y="4798"/>
                    <a:pt x="2448" y="4946"/>
                    <a:pt x="2005" y="5382"/>
                  </a:cubicBezTo>
                  <a:cubicBezTo>
                    <a:pt x="1568" y="5825"/>
                    <a:pt x="1414" y="6120"/>
                    <a:pt x="1273" y="6402"/>
                  </a:cubicBezTo>
                  <a:cubicBezTo>
                    <a:pt x="1144" y="6655"/>
                    <a:pt x="1020" y="6895"/>
                    <a:pt x="688" y="7239"/>
                  </a:cubicBezTo>
                  <a:lnTo>
                    <a:pt x="350" y="6907"/>
                  </a:lnTo>
                  <a:cubicBezTo>
                    <a:pt x="713" y="6520"/>
                    <a:pt x="855" y="6255"/>
                    <a:pt x="989" y="5991"/>
                  </a:cubicBezTo>
                  <a:cubicBezTo>
                    <a:pt x="1131" y="5715"/>
                    <a:pt x="1261" y="5456"/>
                    <a:pt x="1673" y="5050"/>
                  </a:cubicBezTo>
                  <a:cubicBezTo>
                    <a:pt x="2079" y="4644"/>
                    <a:pt x="2337" y="4509"/>
                    <a:pt x="2613" y="4367"/>
                  </a:cubicBezTo>
                  <a:cubicBezTo>
                    <a:pt x="2896" y="4219"/>
                    <a:pt x="3192" y="4066"/>
                    <a:pt x="3628" y="3629"/>
                  </a:cubicBezTo>
                  <a:cubicBezTo>
                    <a:pt x="4071" y="3192"/>
                    <a:pt x="4219" y="2897"/>
                    <a:pt x="4366" y="2615"/>
                  </a:cubicBezTo>
                  <a:cubicBezTo>
                    <a:pt x="4508" y="2337"/>
                    <a:pt x="4643" y="2073"/>
                    <a:pt x="5048" y="1667"/>
                  </a:cubicBezTo>
                  <a:cubicBezTo>
                    <a:pt x="5454" y="1261"/>
                    <a:pt x="5720" y="1125"/>
                    <a:pt x="5996" y="985"/>
                  </a:cubicBezTo>
                  <a:cubicBezTo>
                    <a:pt x="6254" y="849"/>
                    <a:pt x="6524" y="714"/>
                    <a:pt x="6907" y="351"/>
                  </a:cubicBezTo>
                  <a:close/>
                  <a:moveTo>
                    <a:pt x="6482" y="4386"/>
                  </a:moveTo>
                  <a:cubicBezTo>
                    <a:pt x="6740" y="4520"/>
                    <a:pt x="6998" y="4662"/>
                    <a:pt x="7381" y="5050"/>
                  </a:cubicBezTo>
                  <a:cubicBezTo>
                    <a:pt x="7792" y="5456"/>
                    <a:pt x="7921" y="5715"/>
                    <a:pt x="8063" y="5991"/>
                  </a:cubicBezTo>
                  <a:cubicBezTo>
                    <a:pt x="8198" y="6255"/>
                    <a:pt x="8340" y="6520"/>
                    <a:pt x="8702" y="6907"/>
                  </a:cubicBezTo>
                  <a:lnTo>
                    <a:pt x="8364" y="7239"/>
                  </a:lnTo>
                  <a:cubicBezTo>
                    <a:pt x="8032" y="6895"/>
                    <a:pt x="7909" y="6655"/>
                    <a:pt x="7779" y="6402"/>
                  </a:cubicBezTo>
                  <a:cubicBezTo>
                    <a:pt x="7639" y="6120"/>
                    <a:pt x="7484" y="5825"/>
                    <a:pt x="7048" y="5382"/>
                  </a:cubicBezTo>
                  <a:cubicBezTo>
                    <a:pt x="6728" y="5062"/>
                    <a:pt x="6482" y="4897"/>
                    <a:pt x="6274" y="4779"/>
                  </a:cubicBezTo>
                  <a:cubicBezTo>
                    <a:pt x="6303" y="4724"/>
                    <a:pt x="6334" y="4662"/>
                    <a:pt x="6365" y="4608"/>
                  </a:cubicBezTo>
                  <a:cubicBezTo>
                    <a:pt x="6402" y="4534"/>
                    <a:pt x="6439" y="4460"/>
                    <a:pt x="6482" y="4386"/>
                  </a:cubicBezTo>
                  <a:close/>
                  <a:moveTo>
                    <a:pt x="6126" y="5031"/>
                  </a:moveTo>
                  <a:cubicBezTo>
                    <a:pt x="6316" y="5142"/>
                    <a:pt x="6538" y="5289"/>
                    <a:pt x="6839" y="5591"/>
                  </a:cubicBezTo>
                  <a:cubicBezTo>
                    <a:pt x="7245" y="5996"/>
                    <a:pt x="7381" y="6262"/>
                    <a:pt x="7521" y="6532"/>
                  </a:cubicBezTo>
                  <a:cubicBezTo>
                    <a:pt x="7657" y="6797"/>
                    <a:pt x="7792" y="7067"/>
                    <a:pt x="8156" y="7449"/>
                  </a:cubicBezTo>
                  <a:lnTo>
                    <a:pt x="7454" y="8150"/>
                  </a:lnTo>
                  <a:cubicBezTo>
                    <a:pt x="7122" y="7805"/>
                    <a:pt x="6998" y="7566"/>
                    <a:pt x="6870" y="7313"/>
                  </a:cubicBezTo>
                  <a:cubicBezTo>
                    <a:pt x="6728" y="7030"/>
                    <a:pt x="6575" y="6735"/>
                    <a:pt x="6138" y="6292"/>
                  </a:cubicBezTo>
                  <a:cubicBezTo>
                    <a:pt x="5874" y="6033"/>
                    <a:pt x="5664" y="5874"/>
                    <a:pt x="5485" y="5763"/>
                  </a:cubicBezTo>
                  <a:cubicBezTo>
                    <a:pt x="5528" y="5720"/>
                    <a:pt x="5578" y="5678"/>
                    <a:pt x="5627" y="5627"/>
                  </a:cubicBezTo>
                  <a:cubicBezTo>
                    <a:pt x="5860" y="5394"/>
                    <a:pt x="6015" y="5204"/>
                    <a:pt x="6126" y="5031"/>
                  </a:cubicBezTo>
                  <a:close/>
                  <a:moveTo>
                    <a:pt x="7447" y="892"/>
                  </a:moveTo>
                  <a:lnTo>
                    <a:pt x="8156" y="1599"/>
                  </a:lnTo>
                  <a:cubicBezTo>
                    <a:pt x="7804" y="1926"/>
                    <a:pt x="7565" y="2048"/>
                    <a:pt x="7313" y="2178"/>
                  </a:cubicBezTo>
                  <a:cubicBezTo>
                    <a:pt x="7029" y="2326"/>
                    <a:pt x="6734" y="2473"/>
                    <a:pt x="6297" y="2916"/>
                  </a:cubicBezTo>
                  <a:cubicBezTo>
                    <a:pt x="5854" y="3353"/>
                    <a:pt x="5707" y="3648"/>
                    <a:pt x="5559" y="3930"/>
                  </a:cubicBezTo>
                  <a:cubicBezTo>
                    <a:pt x="5417" y="4207"/>
                    <a:pt x="5283" y="4472"/>
                    <a:pt x="4877" y="4878"/>
                  </a:cubicBezTo>
                  <a:cubicBezTo>
                    <a:pt x="4471" y="5284"/>
                    <a:pt x="4213" y="5419"/>
                    <a:pt x="3935" y="5561"/>
                  </a:cubicBezTo>
                  <a:cubicBezTo>
                    <a:pt x="3702" y="5678"/>
                    <a:pt x="3456" y="5800"/>
                    <a:pt x="3137" y="6089"/>
                  </a:cubicBezTo>
                  <a:cubicBezTo>
                    <a:pt x="3075" y="6138"/>
                    <a:pt x="3069" y="6231"/>
                    <a:pt x="3124" y="6292"/>
                  </a:cubicBezTo>
                  <a:cubicBezTo>
                    <a:pt x="3149" y="6329"/>
                    <a:pt x="3192" y="6342"/>
                    <a:pt x="3234" y="6342"/>
                  </a:cubicBezTo>
                  <a:cubicBezTo>
                    <a:pt x="3265" y="6342"/>
                    <a:pt x="3302" y="6329"/>
                    <a:pt x="3327" y="6305"/>
                  </a:cubicBezTo>
                  <a:cubicBezTo>
                    <a:pt x="3623" y="6047"/>
                    <a:pt x="3838" y="5936"/>
                    <a:pt x="4065" y="5819"/>
                  </a:cubicBezTo>
                  <a:cubicBezTo>
                    <a:pt x="4355" y="5672"/>
                    <a:pt x="4643" y="5524"/>
                    <a:pt x="5085" y="5081"/>
                  </a:cubicBezTo>
                  <a:cubicBezTo>
                    <a:pt x="5522" y="4644"/>
                    <a:pt x="5676" y="4349"/>
                    <a:pt x="5817" y="4066"/>
                  </a:cubicBezTo>
                  <a:cubicBezTo>
                    <a:pt x="5959" y="3790"/>
                    <a:pt x="6095" y="3524"/>
                    <a:pt x="6501" y="3118"/>
                  </a:cubicBezTo>
                  <a:cubicBezTo>
                    <a:pt x="6907" y="2712"/>
                    <a:pt x="7171" y="2578"/>
                    <a:pt x="7447" y="2436"/>
                  </a:cubicBezTo>
                  <a:cubicBezTo>
                    <a:pt x="7705" y="2306"/>
                    <a:pt x="7977" y="2166"/>
                    <a:pt x="8358" y="1803"/>
                  </a:cubicBezTo>
                  <a:lnTo>
                    <a:pt x="8696" y="2141"/>
                  </a:lnTo>
                  <a:cubicBezTo>
                    <a:pt x="8346" y="2467"/>
                    <a:pt x="8111" y="2590"/>
                    <a:pt x="7860" y="2726"/>
                  </a:cubicBezTo>
                  <a:cubicBezTo>
                    <a:pt x="7571" y="2867"/>
                    <a:pt x="7276" y="3021"/>
                    <a:pt x="6839" y="3458"/>
                  </a:cubicBezTo>
                  <a:cubicBezTo>
                    <a:pt x="6402" y="3893"/>
                    <a:pt x="6248" y="4188"/>
                    <a:pt x="6107" y="4478"/>
                  </a:cubicBezTo>
                  <a:cubicBezTo>
                    <a:pt x="5959" y="4755"/>
                    <a:pt x="5831" y="5013"/>
                    <a:pt x="5425" y="5419"/>
                  </a:cubicBezTo>
                  <a:cubicBezTo>
                    <a:pt x="5320" y="5517"/>
                    <a:pt x="5233" y="5604"/>
                    <a:pt x="5147" y="5672"/>
                  </a:cubicBezTo>
                  <a:cubicBezTo>
                    <a:pt x="5147" y="5672"/>
                    <a:pt x="5147" y="5678"/>
                    <a:pt x="5141" y="5678"/>
                  </a:cubicBezTo>
                  <a:cubicBezTo>
                    <a:pt x="4883" y="5893"/>
                    <a:pt x="4687" y="5996"/>
                    <a:pt x="4477" y="6101"/>
                  </a:cubicBezTo>
                  <a:cubicBezTo>
                    <a:pt x="4194" y="6249"/>
                    <a:pt x="3899" y="6396"/>
                    <a:pt x="3462" y="6839"/>
                  </a:cubicBezTo>
                  <a:cubicBezTo>
                    <a:pt x="3019" y="7276"/>
                    <a:pt x="2871" y="7571"/>
                    <a:pt x="2724" y="7855"/>
                  </a:cubicBezTo>
                  <a:cubicBezTo>
                    <a:pt x="2595" y="8107"/>
                    <a:pt x="2473" y="8346"/>
                    <a:pt x="2147" y="8698"/>
                  </a:cubicBezTo>
                  <a:lnTo>
                    <a:pt x="1808" y="8358"/>
                  </a:lnTo>
                  <a:cubicBezTo>
                    <a:pt x="2170" y="7977"/>
                    <a:pt x="2306" y="7707"/>
                    <a:pt x="2442" y="7443"/>
                  </a:cubicBezTo>
                  <a:cubicBezTo>
                    <a:pt x="2558" y="7214"/>
                    <a:pt x="2669" y="7000"/>
                    <a:pt x="2927" y="6705"/>
                  </a:cubicBezTo>
                  <a:cubicBezTo>
                    <a:pt x="2982" y="6649"/>
                    <a:pt x="2976" y="6557"/>
                    <a:pt x="2916" y="6501"/>
                  </a:cubicBezTo>
                  <a:cubicBezTo>
                    <a:pt x="2887" y="6476"/>
                    <a:pt x="2852" y="6464"/>
                    <a:pt x="2817" y="6464"/>
                  </a:cubicBezTo>
                  <a:cubicBezTo>
                    <a:pt x="2777" y="6464"/>
                    <a:pt x="2738" y="6481"/>
                    <a:pt x="2712" y="6513"/>
                  </a:cubicBezTo>
                  <a:cubicBezTo>
                    <a:pt x="2423" y="6833"/>
                    <a:pt x="2300" y="7080"/>
                    <a:pt x="2183" y="7313"/>
                  </a:cubicBezTo>
                  <a:cubicBezTo>
                    <a:pt x="2054" y="7566"/>
                    <a:pt x="1931" y="7805"/>
                    <a:pt x="1599" y="8150"/>
                  </a:cubicBezTo>
                  <a:lnTo>
                    <a:pt x="898" y="7449"/>
                  </a:lnTo>
                  <a:cubicBezTo>
                    <a:pt x="1261" y="7067"/>
                    <a:pt x="1395" y="6797"/>
                    <a:pt x="1531" y="6532"/>
                  </a:cubicBezTo>
                  <a:cubicBezTo>
                    <a:pt x="1673" y="6262"/>
                    <a:pt x="1808" y="5996"/>
                    <a:pt x="2214" y="5591"/>
                  </a:cubicBezTo>
                  <a:cubicBezTo>
                    <a:pt x="2620" y="5185"/>
                    <a:pt x="2879" y="5050"/>
                    <a:pt x="3155" y="4909"/>
                  </a:cubicBezTo>
                  <a:cubicBezTo>
                    <a:pt x="3444" y="4761"/>
                    <a:pt x="3733" y="4613"/>
                    <a:pt x="4176" y="4171"/>
                  </a:cubicBezTo>
                  <a:cubicBezTo>
                    <a:pt x="4613" y="3734"/>
                    <a:pt x="4767" y="3438"/>
                    <a:pt x="4908" y="3155"/>
                  </a:cubicBezTo>
                  <a:cubicBezTo>
                    <a:pt x="5056" y="2879"/>
                    <a:pt x="5184" y="2615"/>
                    <a:pt x="5590" y="2209"/>
                  </a:cubicBezTo>
                  <a:cubicBezTo>
                    <a:pt x="5996" y="1803"/>
                    <a:pt x="6260" y="1673"/>
                    <a:pt x="6538" y="1525"/>
                  </a:cubicBezTo>
                  <a:cubicBezTo>
                    <a:pt x="6796" y="1397"/>
                    <a:pt x="7066" y="1255"/>
                    <a:pt x="7447" y="892"/>
                  </a:cubicBezTo>
                  <a:close/>
                  <a:moveTo>
                    <a:pt x="5252" y="5960"/>
                  </a:moveTo>
                  <a:cubicBezTo>
                    <a:pt x="5437" y="6070"/>
                    <a:pt x="5646" y="6218"/>
                    <a:pt x="5928" y="6501"/>
                  </a:cubicBezTo>
                  <a:cubicBezTo>
                    <a:pt x="6334" y="6907"/>
                    <a:pt x="6470" y="7166"/>
                    <a:pt x="6612" y="7443"/>
                  </a:cubicBezTo>
                  <a:cubicBezTo>
                    <a:pt x="6746" y="7707"/>
                    <a:pt x="6882" y="7977"/>
                    <a:pt x="7245" y="8358"/>
                  </a:cubicBezTo>
                  <a:lnTo>
                    <a:pt x="6907" y="8698"/>
                  </a:lnTo>
                  <a:cubicBezTo>
                    <a:pt x="6581" y="8346"/>
                    <a:pt x="6458" y="8107"/>
                    <a:pt x="6328" y="7855"/>
                  </a:cubicBezTo>
                  <a:cubicBezTo>
                    <a:pt x="6181" y="7571"/>
                    <a:pt x="6033" y="7276"/>
                    <a:pt x="5590" y="6839"/>
                  </a:cubicBezTo>
                  <a:cubicBezTo>
                    <a:pt x="5283" y="6526"/>
                    <a:pt x="5043" y="6360"/>
                    <a:pt x="4834" y="6243"/>
                  </a:cubicBezTo>
                  <a:cubicBezTo>
                    <a:pt x="4963" y="6169"/>
                    <a:pt x="5099" y="6084"/>
                    <a:pt x="5252" y="5960"/>
                  </a:cubicBezTo>
                  <a:close/>
                  <a:moveTo>
                    <a:pt x="6907" y="1"/>
                  </a:moveTo>
                  <a:cubicBezTo>
                    <a:pt x="6870" y="1"/>
                    <a:pt x="6833" y="13"/>
                    <a:pt x="6802" y="44"/>
                  </a:cubicBezTo>
                  <a:cubicBezTo>
                    <a:pt x="6396" y="449"/>
                    <a:pt x="6138" y="585"/>
                    <a:pt x="5860" y="727"/>
                  </a:cubicBezTo>
                  <a:cubicBezTo>
                    <a:pt x="5578" y="875"/>
                    <a:pt x="5283" y="1022"/>
                    <a:pt x="4846" y="1465"/>
                  </a:cubicBezTo>
                  <a:cubicBezTo>
                    <a:pt x="4403" y="1900"/>
                    <a:pt x="4256" y="2196"/>
                    <a:pt x="4108" y="2479"/>
                  </a:cubicBezTo>
                  <a:cubicBezTo>
                    <a:pt x="3966" y="2757"/>
                    <a:pt x="3831" y="3015"/>
                    <a:pt x="3425" y="3421"/>
                  </a:cubicBezTo>
                  <a:cubicBezTo>
                    <a:pt x="3019" y="3833"/>
                    <a:pt x="2755" y="3961"/>
                    <a:pt x="2479" y="4103"/>
                  </a:cubicBezTo>
                  <a:cubicBezTo>
                    <a:pt x="2195" y="4250"/>
                    <a:pt x="1900" y="4404"/>
                    <a:pt x="1463" y="4841"/>
                  </a:cubicBezTo>
                  <a:cubicBezTo>
                    <a:pt x="1026" y="5278"/>
                    <a:pt x="873" y="5573"/>
                    <a:pt x="725" y="5856"/>
                  </a:cubicBezTo>
                  <a:cubicBezTo>
                    <a:pt x="583" y="6132"/>
                    <a:pt x="449" y="6396"/>
                    <a:pt x="43" y="6802"/>
                  </a:cubicBezTo>
                  <a:cubicBezTo>
                    <a:pt x="18" y="6827"/>
                    <a:pt x="0" y="6864"/>
                    <a:pt x="0" y="6907"/>
                  </a:cubicBezTo>
                  <a:cubicBezTo>
                    <a:pt x="0" y="6944"/>
                    <a:pt x="18" y="6981"/>
                    <a:pt x="43" y="7012"/>
                  </a:cubicBezTo>
                  <a:lnTo>
                    <a:pt x="591" y="7554"/>
                  </a:lnTo>
                  <a:lnTo>
                    <a:pt x="1500" y="8463"/>
                  </a:lnTo>
                  <a:lnTo>
                    <a:pt x="2042" y="9005"/>
                  </a:lnTo>
                  <a:cubicBezTo>
                    <a:pt x="2073" y="9036"/>
                    <a:pt x="2110" y="9047"/>
                    <a:pt x="2147" y="9047"/>
                  </a:cubicBezTo>
                  <a:cubicBezTo>
                    <a:pt x="2183" y="9047"/>
                    <a:pt x="2220" y="9036"/>
                    <a:pt x="2251" y="9005"/>
                  </a:cubicBezTo>
                  <a:cubicBezTo>
                    <a:pt x="2687" y="8568"/>
                    <a:pt x="2834" y="8273"/>
                    <a:pt x="2982" y="7989"/>
                  </a:cubicBezTo>
                  <a:cubicBezTo>
                    <a:pt x="3124" y="7713"/>
                    <a:pt x="3259" y="7449"/>
                    <a:pt x="3665" y="7043"/>
                  </a:cubicBezTo>
                  <a:cubicBezTo>
                    <a:pt x="4028" y="6680"/>
                    <a:pt x="4281" y="6532"/>
                    <a:pt x="4526" y="6402"/>
                  </a:cubicBezTo>
                  <a:cubicBezTo>
                    <a:pt x="4761" y="6526"/>
                    <a:pt x="5019" y="6674"/>
                    <a:pt x="5388" y="7043"/>
                  </a:cubicBezTo>
                  <a:cubicBezTo>
                    <a:pt x="5794" y="7449"/>
                    <a:pt x="5928" y="7713"/>
                    <a:pt x="6070" y="7989"/>
                  </a:cubicBezTo>
                  <a:cubicBezTo>
                    <a:pt x="6217" y="8273"/>
                    <a:pt x="6365" y="8568"/>
                    <a:pt x="6802" y="9005"/>
                  </a:cubicBezTo>
                  <a:cubicBezTo>
                    <a:pt x="6833" y="9036"/>
                    <a:pt x="6870" y="9047"/>
                    <a:pt x="6907" y="9047"/>
                  </a:cubicBezTo>
                  <a:cubicBezTo>
                    <a:pt x="6944" y="9047"/>
                    <a:pt x="6981" y="9036"/>
                    <a:pt x="7012" y="9005"/>
                  </a:cubicBezTo>
                  <a:lnTo>
                    <a:pt x="7552" y="8463"/>
                  </a:lnTo>
                  <a:lnTo>
                    <a:pt x="9010" y="7012"/>
                  </a:lnTo>
                  <a:cubicBezTo>
                    <a:pt x="9034" y="6981"/>
                    <a:pt x="9053" y="6944"/>
                    <a:pt x="9053" y="6907"/>
                  </a:cubicBezTo>
                  <a:cubicBezTo>
                    <a:pt x="9053" y="6864"/>
                    <a:pt x="9034" y="6827"/>
                    <a:pt x="9010" y="6802"/>
                  </a:cubicBezTo>
                  <a:cubicBezTo>
                    <a:pt x="8604" y="6396"/>
                    <a:pt x="8468" y="6132"/>
                    <a:pt x="8327" y="5856"/>
                  </a:cubicBezTo>
                  <a:cubicBezTo>
                    <a:pt x="8179" y="5573"/>
                    <a:pt x="8026" y="5278"/>
                    <a:pt x="7589" y="4841"/>
                  </a:cubicBezTo>
                  <a:cubicBezTo>
                    <a:pt x="7183" y="4435"/>
                    <a:pt x="6901" y="4275"/>
                    <a:pt x="6635" y="4140"/>
                  </a:cubicBezTo>
                  <a:cubicBezTo>
                    <a:pt x="6734" y="3998"/>
                    <a:pt x="6864" y="3844"/>
                    <a:pt x="7048" y="3666"/>
                  </a:cubicBezTo>
                  <a:cubicBezTo>
                    <a:pt x="7454" y="3260"/>
                    <a:pt x="7713" y="3126"/>
                    <a:pt x="7989" y="2984"/>
                  </a:cubicBezTo>
                  <a:cubicBezTo>
                    <a:pt x="8272" y="2836"/>
                    <a:pt x="8567" y="2683"/>
                    <a:pt x="9010" y="2246"/>
                  </a:cubicBezTo>
                  <a:cubicBezTo>
                    <a:pt x="9034" y="2221"/>
                    <a:pt x="9053" y="2184"/>
                    <a:pt x="9053" y="2141"/>
                  </a:cubicBezTo>
                  <a:cubicBezTo>
                    <a:pt x="9053" y="2104"/>
                    <a:pt x="9034" y="2067"/>
                    <a:pt x="9010" y="2042"/>
                  </a:cubicBezTo>
                  <a:lnTo>
                    <a:pt x="7012" y="44"/>
                  </a:lnTo>
                  <a:cubicBezTo>
                    <a:pt x="6986" y="13"/>
                    <a:pt x="6944" y="1"/>
                    <a:pt x="690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37aa0a3fdb9_0_1948"/>
            <p:cNvSpPr/>
            <p:nvPr/>
          </p:nvSpPr>
          <p:spPr>
            <a:xfrm>
              <a:off x="4637388" y="1996175"/>
              <a:ext cx="107475" cy="96750"/>
            </a:xfrm>
            <a:custGeom>
              <a:rect b="b" l="l" r="r" t="t"/>
              <a:pathLst>
                <a:path extrusionOk="0" h="3870" w="4299">
                  <a:moveTo>
                    <a:pt x="2147" y="1"/>
                  </a:moveTo>
                  <a:cubicBezTo>
                    <a:pt x="2104" y="1"/>
                    <a:pt x="2067" y="13"/>
                    <a:pt x="2042" y="44"/>
                  </a:cubicBezTo>
                  <a:lnTo>
                    <a:pt x="1500" y="585"/>
                  </a:lnTo>
                  <a:lnTo>
                    <a:pt x="591" y="1495"/>
                  </a:lnTo>
                  <a:lnTo>
                    <a:pt x="43" y="2042"/>
                  </a:lnTo>
                  <a:cubicBezTo>
                    <a:pt x="18" y="2067"/>
                    <a:pt x="0" y="2104"/>
                    <a:pt x="0" y="2141"/>
                  </a:cubicBezTo>
                  <a:cubicBezTo>
                    <a:pt x="0" y="2184"/>
                    <a:pt x="18" y="2221"/>
                    <a:pt x="43" y="2246"/>
                  </a:cubicBezTo>
                  <a:cubicBezTo>
                    <a:pt x="486" y="2683"/>
                    <a:pt x="775" y="2836"/>
                    <a:pt x="1063" y="2984"/>
                  </a:cubicBezTo>
                  <a:cubicBezTo>
                    <a:pt x="1341" y="3126"/>
                    <a:pt x="1599" y="3260"/>
                    <a:pt x="2005" y="3666"/>
                  </a:cubicBezTo>
                  <a:cubicBezTo>
                    <a:pt x="2059" y="3716"/>
                    <a:pt x="2110" y="3771"/>
                    <a:pt x="2158" y="3819"/>
                  </a:cubicBezTo>
                  <a:cubicBezTo>
                    <a:pt x="2183" y="3850"/>
                    <a:pt x="2226" y="3869"/>
                    <a:pt x="2263" y="3869"/>
                  </a:cubicBezTo>
                  <a:cubicBezTo>
                    <a:pt x="2300" y="3869"/>
                    <a:pt x="2337" y="3856"/>
                    <a:pt x="2362" y="3833"/>
                  </a:cubicBezTo>
                  <a:cubicBezTo>
                    <a:pt x="2423" y="3776"/>
                    <a:pt x="2428" y="3685"/>
                    <a:pt x="2374" y="3623"/>
                  </a:cubicBezTo>
                  <a:cubicBezTo>
                    <a:pt x="2325" y="3574"/>
                    <a:pt x="2269" y="3512"/>
                    <a:pt x="2214" y="3458"/>
                  </a:cubicBezTo>
                  <a:cubicBezTo>
                    <a:pt x="1772" y="3021"/>
                    <a:pt x="1482" y="2867"/>
                    <a:pt x="1193" y="2726"/>
                  </a:cubicBezTo>
                  <a:cubicBezTo>
                    <a:pt x="941" y="2590"/>
                    <a:pt x="701" y="2467"/>
                    <a:pt x="356" y="2141"/>
                  </a:cubicBezTo>
                  <a:lnTo>
                    <a:pt x="694" y="1803"/>
                  </a:lnTo>
                  <a:cubicBezTo>
                    <a:pt x="1076" y="2166"/>
                    <a:pt x="1346" y="2306"/>
                    <a:pt x="1605" y="2436"/>
                  </a:cubicBezTo>
                  <a:cubicBezTo>
                    <a:pt x="1882" y="2584"/>
                    <a:pt x="2147" y="2712"/>
                    <a:pt x="2552" y="3118"/>
                  </a:cubicBezTo>
                  <a:cubicBezTo>
                    <a:pt x="2644" y="3217"/>
                    <a:pt x="2731" y="3303"/>
                    <a:pt x="2805" y="3396"/>
                  </a:cubicBezTo>
                  <a:cubicBezTo>
                    <a:pt x="2828" y="3433"/>
                    <a:pt x="2871" y="3444"/>
                    <a:pt x="2916" y="3444"/>
                  </a:cubicBezTo>
                  <a:cubicBezTo>
                    <a:pt x="2945" y="3444"/>
                    <a:pt x="2982" y="3438"/>
                    <a:pt x="3007" y="3413"/>
                  </a:cubicBezTo>
                  <a:cubicBezTo>
                    <a:pt x="3069" y="3359"/>
                    <a:pt x="3081" y="3266"/>
                    <a:pt x="3026" y="3205"/>
                  </a:cubicBezTo>
                  <a:cubicBezTo>
                    <a:pt x="2945" y="3112"/>
                    <a:pt x="2859" y="3015"/>
                    <a:pt x="2755" y="2916"/>
                  </a:cubicBezTo>
                  <a:cubicBezTo>
                    <a:pt x="2318" y="2473"/>
                    <a:pt x="2023" y="2326"/>
                    <a:pt x="1741" y="2178"/>
                  </a:cubicBezTo>
                  <a:cubicBezTo>
                    <a:pt x="1488" y="2048"/>
                    <a:pt x="1248" y="1926"/>
                    <a:pt x="898" y="1599"/>
                  </a:cubicBezTo>
                  <a:lnTo>
                    <a:pt x="1605" y="892"/>
                  </a:lnTo>
                  <a:cubicBezTo>
                    <a:pt x="1986" y="1255"/>
                    <a:pt x="2257" y="1397"/>
                    <a:pt x="2516" y="1525"/>
                  </a:cubicBezTo>
                  <a:cubicBezTo>
                    <a:pt x="2792" y="1673"/>
                    <a:pt x="3056" y="1803"/>
                    <a:pt x="3462" y="2209"/>
                  </a:cubicBezTo>
                  <a:cubicBezTo>
                    <a:pt x="3512" y="2264"/>
                    <a:pt x="3566" y="2320"/>
                    <a:pt x="3617" y="2374"/>
                  </a:cubicBezTo>
                  <a:cubicBezTo>
                    <a:pt x="3640" y="2405"/>
                    <a:pt x="3683" y="2417"/>
                    <a:pt x="3720" y="2417"/>
                  </a:cubicBezTo>
                  <a:cubicBezTo>
                    <a:pt x="3757" y="2417"/>
                    <a:pt x="3794" y="2405"/>
                    <a:pt x="3819" y="2380"/>
                  </a:cubicBezTo>
                  <a:cubicBezTo>
                    <a:pt x="3881" y="2326"/>
                    <a:pt x="3887" y="2233"/>
                    <a:pt x="3831" y="2178"/>
                  </a:cubicBezTo>
                  <a:cubicBezTo>
                    <a:pt x="3782" y="2122"/>
                    <a:pt x="3727" y="2061"/>
                    <a:pt x="3665" y="2005"/>
                  </a:cubicBezTo>
                  <a:cubicBezTo>
                    <a:pt x="3228" y="1568"/>
                    <a:pt x="2933" y="1415"/>
                    <a:pt x="2650" y="1267"/>
                  </a:cubicBezTo>
                  <a:cubicBezTo>
                    <a:pt x="2399" y="1139"/>
                    <a:pt x="2158" y="1015"/>
                    <a:pt x="1808" y="690"/>
                  </a:cubicBezTo>
                  <a:lnTo>
                    <a:pt x="2147" y="351"/>
                  </a:lnTo>
                  <a:cubicBezTo>
                    <a:pt x="2527" y="714"/>
                    <a:pt x="2797" y="849"/>
                    <a:pt x="3056" y="985"/>
                  </a:cubicBezTo>
                  <a:cubicBezTo>
                    <a:pt x="3333" y="1125"/>
                    <a:pt x="3597" y="1261"/>
                    <a:pt x="4003" y="1667"/>
                  </a:cubicBezTo>
                  <a:cubicBezTo>
                    <a:pt x="4015" y="1679"/>
                    <a:pt x="4023" y="1686"/>
                    <a:pt x="4034" y="1698"/>
                  </a:cubicBezTo>
                  <a:cubicBezTo>
                    <a:pt x="4063" y="1726"/>
                    <a:pt x="4101" y="1742"/>
                    <a:pt x="4139" y="1742"/>
                  </a:cubicBezTo>
                  <a:cubicBezTo>
                    <a:pt x="4175" y="1742"/>
                    <a:pt x="4210" y="1728"/>
                    <a:pt x="4237" y="1698"/>
                  </a:cubicBezTo>
                  <a:cubicBezTo>
                    <a:pt x="4299" y="1642"/>
                    <a:pt x="4299" y="1551"/>
                    <a:pt x="4244" y="1495"/>
                  </a:cubicBezTo>
                  <a:cubicBezTo>
                    <a:pt x="4231" y="1483"/>
                    <a:pt x="4219" y="1471"/>
                    <a:pt x="4207" y="1465"/>
                  </a:cubicBezTo>
                  <a:cubicBezTo>
                    <a:pt x="3770" y="1022"/>
                    <a:pt x="3475" y="875"/>
                    <a:pt x="3192" y="727"/>
                  </a:cubicBezTo>
                  <a:cubicBezTo>
                    <a:pt x="2916" y="585"/>
                    <a:pt x="2657" y="449"/>
                    <a:pt x="2251" y="44"/>
                  </a:cubicBezTo>
                  <a:cubicBezTo>
                    <a:pt x="2220" y="13"/>
                    <a:pt x="2183" y="1"/>
                    <a:pt x="214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g37aa0a3fdb9_0_1948"/>
          <p:cNvGrpSpPr/>
          <p:nvPr/>
        </p:nvGrpSpPr>
        <p:grpSpPr>
          <a:xfrm>
            <a:off x="9935429" y="4281275"/>
            <a:ext cx="301759" cy="301592"/>
            <a:chOff x="4637388" y="1996175"/>
            <a:chExt cx="226325" cy="226200"/>
          </a:xfrm>
        </p:grpSpPr>
        <p:sp>
          <p:nvSpPr>
            <p:cNvPr id="856" name="Google Shape;856;g37aa0a3fdb9_0_1948"/>
            <p:cNvSpPr/>
            <p:nvPr/>
          </p:nvSpPr>
          <p:spPr>
            <a:xfrm>
              <a:off x="4654588" y="2013425"/>
              <a:ext cx="85525" cy="77325"/>
            </a:xfrm>
            <a:custGeom>
              <a:rect b="b" l="l" r="r" t="t"/>
              <a:pathLst>
                <a:path extrusionOk="0" h="3093" w="3421">
                  <a:moveTo>
                    <a:pt x="911" y="0"/>
                  </a:moveTo>
                  <a:lnTo>
                    <a:pt x="0" y="909"/>
                  </a:lnTo>
                  <a:cubicBezTo>
                    <a:pt x="849" y="1752"/>
                    <a:pt x="1120" y="1482"/>
                    <a:pt x="1962" y="2331"/>
                  </a:cubicBezTo>
                  <a:cubicBezTo>
                    <a:pt x="2282" y="2644"/>
                    <a:pt x="2442" y="2878"/>
                    <a:pt x="2560" y="3092"/>
                  </a:cubicBezTo>
                  <a:cubicBezTo>
                    <a:pt x="2645" y="3019"/>
                    <a:pt x="2737" y="2939"/>
                    <a:pt x="2842" y="2834"/>
                  </a:cubicBezTo>
                  <a:cubicBezTo>
                    <a:pt x="3143" y="2533"/>
                    <a:pt x="3304" y="2306"/>
                    <a:pt x="3420" y="2096"/>
                  </a:cubicBezTo>
                  <a:cubicBezTo>
                    <a:pt x="3304" y="1906"/>
                    <a:pt x="3150" y="1690"/>
                    <a:pt x="2873" y="1420"/>
                  </a:cubicBezTo>
                  <a:cubicBezTo>
                    <a:pt x="2030" y="571"/>
                    <a:pt x="1760" y="841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37aa0a3fdb9_0_1948"/>
            <p:cNvSpPr/>
            <p:nvPr/>
          </p:nvSpPr>
          <p:spPr>
            <a:xfrm>
              <a:off x="4768388" y="2117025"/>
              <a:ext cx="78100" cy="88125"/>
            </a:xfrm>
            <a:custGeom>
              <a:rect b="b" l="l" r="r" t="t"/>
              <a:pathLst>
                <a:path extrusionOk="0" h="3525" w="3124">
                  <a:moveTo>
                    <a:pt x="836" y="1"/>
                  </a:moveTo>
                  <a:cubicBezTo>
                    <a:pt x="719" y="197"/>
                    <a:pt x="560" y="413"/>
                    <a:pt x="282" y="690"/>
                  </a:cubicBezTo>
                  <a:cubicBezTo>
                    <a:pt x="185" y="793"/>
                    <a:pt x="86" y="881"/>
                    <a:pt x="0" y="954"/>
                  </a:cubicBezTo>
                  <a:cubicBezTo>
                    <a:pt x="222" y="1077"/>
                    <a:pt x="461" y="1236"/>
                    <a:pt x="793" y="1562"/>
                  </a:cubicBezTo>
                  <a:cubicBezTo>
                    <a:pt x="1636" y="2411"/>
                    <a:pt x="1366" y="2683"/>
                    <a:pt x="2214" y="3524"/>
                  </a:cubicBezTo>
                  <a:lnTo>
                    <a:pt x="3124" y="2615"/>
                  </a:lnTo>
                  <a:cubicBezTo>
                    <a:pt x="2275" y="1772"/>
                    <a:pt x="2547" y="1502"/>
                    <a:pt x="1704" y="653"/>
                  </a:cubicBezTo>
                  <a:cubicBezTo>
                    <a:pt x="1335" y="290"/>
                    <a:pt x="1076" y="129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37aa0a3fdb9_0_1948"/>
            <p:cNvSpPr/>
            <p:nvPr/>
          </p:nvSpPr>
          <p:spPr>
            <a:xfrm>
              <a:off x="4677338" y="1999875"/>
              <a:ext cx="73200" cy="65975"/>
            </a:xfrm>
            <a:custGeom>
              <a:rect b="b" l="l" r="r" t="t"/>
              <a:pathLst>
                <a:path extrusionOk="0" h="2639" w="2928">
                  <a:moveTo>
                    <a:pt x="549" y="0"/>
                  </a:moveTo>
                  <a:lnTo>
                    <a:pt x="1" y="542"/>
                  </a:lnTo>
                  <a:cubicBezTo>
                    <a:pt x="850" y="1383"/>
                    <a:pt x="1120" y="1113"/>
                    <a:pt x="1963" y="1962"/>
                  </a:cubicBezTo>
                  <a:cubicBezTo>
                    <a:pt x="2240" y="2232"/>
                    <a:pt x="2394" y="2448"/>
                    <a:pt x="2510" y="2638"/>
                  </a:cubicBezTo>
                  <a:cubicBezTo>
                    <a:pt x="2652" y="2393"/>
                    <a:pt x="2732" y="2178"/>
                    <a:pt x="2928" y="1907"/>
                  </a:cubicBezTo>
                  <a:cubicBezTo>
                    <a:pt x="2823" y="1760"/>
                    <a:pt x="2695" y="1605"/>
                    <a:pt x="2510" y="1414"/>
                  </a:cubicBezTo>
                  <a:cubicBezTo>
                    <a:pt x="1661" y="572"/>
                    <a:pt x="1391" y="843"/>
                    <a:pt x="549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37aa0a3fdb9_0_1948"/>
            <p:cNvSpPr/>
            <p:nvPr/>
          </p:nvSpPr>
          <p:spPr>
            <a:xfrm>
              <a:off x="4641063" y="2036150"/>
              <a:ext cx="77525" cy="64925"/>
            </a:xfrm>
            <a:custGeom>
              <a:rect b="b" l="l" r="r" t="t"/>
              <a:pathLst>
                <a:path extrusionOk="0" h="2597" w="3101">
                  <a:moveTo>
                    <a:pt x="541" y="0"/>
                  </a:moveTo>
                  <a:lnTo>
                    <a:pt x="1" y="542"/>
                  </a:lnTo>
                  <a:cubicBezTo>
                    <a:pt x="850" y="1391"/>
                    <a:pt x="1120" y="1121"/>
                    <a:pt x="1963" y="1962"/>
                  </a:cubicBezTo>
                  <a:cubicBezTo>
                    <a:pt x="2215" y="2214"/>
                    <a:pt x="2369" y="2418"/>
                    <a:pt x="2479" y="2597"/>
                  </a:cubicBezTo>
                  <a:cubicBezTo>
                    <a:pt x="2670" y="2498"/>
                    <a:pt x="2860" y="2387"/>
                    <a:pt x="3101" y="2183"/>
                  </a:cubicBezTo>
                  <a:cubicBezTo>
                    <a:pt x="2983" y="1969"/>
                    <a:pt x="2823" y="1735"/>
                    <a:pt x="2503" y="1422"/>
                  </a:cubicBezTo>
                  <a:cubicBezTo>
                    <a:pt x="1661" y="573"/>
                    <a:pt x="1390" y="843"/>
                    <a:pt x="541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37aa0a3fdb9_0_1948"/>
            <p:cNvSpPr/>
            <p:nvPr/>
          </p:nvSpPr>
          <p:spPr>
            <a:xfrm>
              <a:off x="4750513" y="2140875"/>
              <a:ext cx="73250" cy="77800"/>
            </a:xfrm>
            <a:custGeom>
              <a:rect b="b" l="l" r="r" t="t"/>
              <a:pathLst>
                <a:path extrusionOk="0" h="3112" w="2930">
                  <a:moveTo>
                    <a:pt x="715" y="0"/>
                  </a:moveTo>
                  <a:cubicBezTo>
                    <a:pt x="432" y="234"/>
                    <a:pt x="216" y="344"/>
                    <a:pt x="1" y="455"/>
                  </a:cubicBezTo>
                  <a:cubicBezTo>
                    <a:pt x="272" y="591"/>
                    <a:pt x="549" y="738"/>
                    <a:pt x="966" y="1156"/>
                  </a:cubicBezTo>
                  <a:cubicBezTo>
                    <a:pt x="1809" y="1999"/>
                    <a:pt x="1539" y="2269"/>
                    <a:pt x="2382" y="3112"/>
                  </a:cubicBezTo>
                  <a:lnTo>
                    <a:pt x="2929" y="2570"/>
                  </a:lnTo>
                  <a:cubicBezTo>
                    <a:pt x="2081" y="1729"/>
                    <a:pt x="2351" y="1457"/>
                    <a:pt x="1508" y="608"/>
                  </a:cubicBezTo>
                  <a:cubicBezTo>
                    <a:pt x="1176" y="282"/>
                    <a:pt x="937" y="123"/>
                    <a:pt x="715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37aa0a3fdb9_0_1948"/>
            <p:cNvSpPr/>
            <p:nvPr/>
          </p:nvSpPr>
          <p:spPr>
            <a:xfrm>
              <a:off x="4789263" y="2101050"/>
              <a:ext cx="70775" cy="81350"/>
            </a:xfrm>
            <a:custGeom>
              <a:rect b="b" l="l" r="r" t="t"/>
              <a:pathLst>
                <a:path extrusionOk="0" h="3254" w="2831">
                  <a:moveTo>
                    <a:pt x="352" y="1"/>
                  </a:moveTo>
                  <a:cubicBezTo>
                    <a:pt x="210" y="228"/>
                    <a:pt x="131" y="418"/>
                    <a:pt x="1" y="640"/>
                  </a:cubicBezTo>
                  <a:cubicBezTo>
                    <a:pt x="241" y="768"/>
                    <a:pt x="500" y="929"/>
                    <a:pt x="869" y="1292"/>
                  </a:cubicBezTo>
                  <a:cubicBezTo>
                    <a:pt x="1712" y="2141"/>
                    <a:pt x="1440" y="2411"/>
                    <a:pt x="2289" y="3254"/>
                  </a:cubicBezTo>
                  <a:lnTo>
                    <a:pt x="2830" y="2712"/>
                  </a:lnTo>
                  <a:cubicBezTo>
                    <a:pt x="1982" y="1863"/>
                    <a:pt x="2258" y="1593"/>
                    <a:pt x="1409" y="751"/>
                  </a:cubicBezTo>
                  <a:cubicBezTo>
                    <a:pt x="948" y="289"/>
                    <a:pt x="659" y="160"/>
                    <a:pt x="352" y="1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7aa0a3fdb9_0_1948"/>
            <p:cNvSpPr/>
            <p:nvPr/>
          </p:nvSpPr>
          <p:spPr>
            <a:xfrm>
              <a:off x="4654588" y="2013425"/>
              <a:ext cx="191900" cy="191725"/>
            </a:xfrm>
            <a:custGeom>
              <a:rect b="b" l="l" r="r" t="t"/>
              <a:pathLst>
                <a:path extrusionOk="0" h="7669" w="7676">
                  <a:moveTo>
                    <a:pt x="6766" y="0"/>
                  </a:moveTo>
                  <a:cubicBezTo>
                    <a:pt x="5918" y="841"/>
                    <a:pt x="5646" y="571"/>
                    <a:pt x="4803" y="1420"/>
                  </a:cubicBezTo>
                  <a:cubicBezTo>
                    <a:pt x="3955" y="2263"/>
                    <a:pt x="4226" y="2533"/>
                    <a:pt x="3383" y="3382"/>
                  </a:cubicBezTo>
                  <a:cubicBezTo>
                    <a:pt x="2540" y="4225"/>
                    <a:pt x="2264" y="3954"/>
                    <a:pt x="1422" y="4797"/>
                  </a:cubicBezTo>
                  <a:cubicBezTo>
                    <a:pt x="579" y="5646"/>
                    <a:pt x="849" y="5916"/>
                    <a:pt x="0" y="6759"/>
                  </a:cubicBezTo>
                  <a:lnTo>
                    <a:pt x="911" y="7668"/>
                  </a:lnTo>
                  <a:cubicBezTo>
                    <a:pt x="1760" y="6827"/>
                    <a:pt x="1489" y="6555"/>
                    <a:pt x="2331" y="5706"/>
                  </a:cubicBezTo>
                  <a:cubicBezTo>
                    <a:pt x="3174" y="4864"/>
                    <a:pt x="3451" y="5135"/>
                    <a:pt x="4294" y="4292"/>
                  </a:cubicBezTo>
                  <a:cubicBezTo>
                    <a:pt x="5135" y="3444"/>
                    <a:pt x="4865" y="3174"/>
                    <a:pt x="5714" y="2331"/>
                  </a:cubicBezTo>
                  <a:cubicBezTo>
                    <a:pt x="6557" y="1482"/>
                    <a:pt x="6827" y="1752"/>
                    <a:pt x="7676" y="909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7aa0a3fdb9_0_1948"/>
            <p:cNvSpPr/>
            <p:nvPr/>
          </p:nvSpPr>
          <p:spPr>
            <a:xfrm>
              <a:off x="4641063" y="1999875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0" y="0"/>
                  </a:moveTo>
                  <a:cubicBezTo>
                    <a:pt x="5917" y="843"/>
                    <a:pt x="5647" y="572"/>
                    <a:pt x="4798" y="1414"/>
                  </a:cubicBezTo>
                  <a:cubicBezTo>
                    <a:pt x="4614" y="1605"/>
                    <a:pt x="4484" y="1760"/>
                    <a:pt x="4379" y="1907"/>
                  </a:cubicBezTo>
                  <a:cubicBezTo>
                    <a:pt x="4183" y="2178"/>
                    <a:pt x="4103" y="2393"/>
                    <a:pt x="3961" y="2638"/>
                  </a:cubicBezTo>
                  <a:cubicBezTo>
                    <a:pt x="3845" y="2848"/>
                    <a:pt x="3684" y="3075"/>
                    <a:pt x="3383" y="3376"/>
                  </a:cubicBezTo>
                  <a:cubicBezTo>
                    <a:pt x="3278" y="3481"/>
                    <a:pt x="3186" y="3561"/>
                    <a:pt x="3101" y="3634"/>
                  </a:cubicBezTo>
                  <a:cubicBezTo>
                    <a:pt x="2860" y="3838"/>
                    <a:pt x="2670" y="3949"/>
                    <a:pt x="2479" y="4048"/>
                  </a:cubicBezTo>
                  <a:cubicBezTo>
                    <a:pt x="2171" y="4207"/>
                    <a:pt x="1883" y="4336"/>
                    <a:pt x="1421" y="4798"/>
                  </a:cubicBezTo>
                  <a:cubicBezTo>
                    <a:pt x="572" y="5640"/>
                    <a:pt x="850" y="5910"/>
                    <a:pt x="1" y="6759"/>
                  </a:cubicBezTo>
                  <a:lnTo>
                    <a:pt x="541" y="7301"/>
                  </a:lnTo>
                  <a:cubicBezTo>
                    <a:pt x="1390" y="6458"/>
                    <a:pt x="1120" y="6188"/>
                    <a:pt x="1963" y="5339"/>
                  </a:cubicBezTo>
                  <a:cubicBezTo>
                    <a:pt x="2805" y="4496"/>
                    <a:pt x="3081" y="4767"/>
                    <a:pt x="3924" y="3924"/>
                  </a:cubicBezTo>
                  <a:cubicBezTo>
                    <a:pt x="4767" y="3075"/>
                    <a:pt x="4496" y="2805"/>
                    <a:pt x="5344" y="1962"/>
                  </a:cubicBezTo>
                  <a:cubicBezTo>
                    <a:pt x="6187" y="1113"/>
                    <a:pt x="6459" y="1383"/>
                    <a:pt x="7307" y="542"/>
                  </a:cubicBezTo>
                  <a:lnTo>
                    <a:pt x="6760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7aa0a3fdb9_0_1948"/>
            <p:cNvSpPr/>
            <p:nvPr/>
          </p:nvSpPr>
          <p:spPr>
            <a:xfrm>
              <a:off x="4677338" y="2036150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6" y="0"/>
                  </a:moveTo>
                  <a:cubicBezTo>
                    <a:pt x="5917" y="843"/>
                    <a:pt x="5647" y="573"/>
                    <a:pt x="4804" y="1422"/>
                  </a:cubicBezTo>
                  <a:cubicBezTo>
                    <a:pt x="3955" y="2265"/>
                    <a:pt x="4225" y="2535"/>
                    <a:pt x="3384" y="3383"/>
                  </a:cubicBezTo>
                  <a:cubicBezTo>
                    <a:pt x="2541" y="4226"/>
                    <a:pt x="2264" y="3955"/>
                    <a:pt x="1421" y="4797"/>
                  </a:cubicBezTo>
                  <a:cubicBezTo>
                    <a:pt x="579" y="5646"/>
                    <a:pt x="850" y="5918"/>
                    <a:pt x="1" y="6759"/>
                  </a:cubicBezTo>
                  <a:lnTo>
                    <a:pt x="549" y="7301"/>
                  </a:lnTo>
                  <a:cubicBezTo>
                    <a:pt x="1391" y="6458"/>
                    <a:pt x="1120" y="6188"/>
                    <a:pt x="1963" y="5339"/>
                  </a:cubicBezTo>
                  <a:cubicBezTo>
                    <a:pt x="2380" y="4927"/>
                    <a:pt x="2658" y="4780"/>
                    <a:pt x="2928" y="4644"/>
                  </a:cubicBezTo>
                  <a:cubicBezTo>
                    <a:pt x="3143" y="4533"/>
                    <a:pt x="3359" y="4423"/>
                    <a:pt x="3642" y="4189"/>
                  </a:cubicBezTo>
                  <a:cubicBezTo>
                    <a:pt x="3728" y="4116"/>
                    <a:pt x="3827" y="4028"/>
                    <a:pt x="3924" y="3925"/>
                  </a:cubicBezTo>
                  <a:cubicBezTo>
                    <a:pt x="4202" y="3648"/>
                    <a:pt x="4361" y="3432"/>
                    <a:pt x="4478" y="3236"/>
                  </a:cubicBezTo>
                  <a:cubicBezTo>
                    <a:pt x="4608" y="3014"/>
                    <a:pt x="4687" y="2824"/>
                    <a:pt x="4829" y="2597"/>
                  </a:cubicBezTo>
                  <a:cubicBezTo>
                    <a:pt x="4940" y="2418"/>
                    <a:pt x="5093" y="2214"/>
                    <a:pt x="5346" y="1962"/>
                  </a:cubicBezTo>
                  <a:cubicBezTo>
                    <a:pt x="6189" y="1121"/>
                    <a:pt x="6459" y="1391"/>
                    <a:pt x="7307" y="542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37aa0a3fdb9_0_1948"/>
            <p:cNvSpPr/>
            <p:nvPr/>
          </p:nvSpPr>
          <p:spPr>
            <a:xfrm>
              <a:off x="4637388" y="1996175"/>
              <a:ext cx="226325" cy="226200"/>
            </a:xfrm>
            <a:custGeom>
              <a:rect b="b" l="l" r="r" t="t"/>
              <a:pathLst>
                <a:path extrusionOk="0" h="9048" w="9053">
                  <a:moveTo>
                    <a:pt x="6907" y="351"/>
                  </a:moveTo>
                  <a:lnTo>
                    <a:pt x="7245" y="690"/>
                  </a:lnTo>
                  <a:cubicBezTo>
                    <a:pt x="6893" y="1015"/>
                    <a:pt x="6654" y="1139"/>
                    <a:pt x="6402" y="1267"/>
                  </a:cubicBezTo>
                  <a:cubicBezTo>
                    <a:pt x="6119" y="1415"/>
                    <a:pt x="5823" y="1568"/>
                    <a:pt x="5388" y="2005"/>
                  </a:cubicBezTo>
                  <a:cubicBezTo>
                    <a:pt x="4951" y="2442"/>
                    <a:pt x="4797" y="2737"/>
                    <a:pt x="4650" y="3021"/>
                  </a:cubicBezTo>
                  <a:cubicBezTo>
                    <a:pt x="4508" y="3297"/>
                    <a:pt x="4372" y="3561"/>
                    <a:pt x="3966" y="3967"/>
                  </a:cubicBezTo>
                  <a:cubicBezTo>
                    <a:pt x="3561" y="4373"/>
                    <a:pt x="3302" y="4509"/>
                    <a:pt x="3026" y="4650"/>
                  </a:cubicBezTo>
                  <a:cubicBezTo>
                    <a:pt x="2737" y="4798"/>
                    <a:pt x="2448" y="4946"/>
                    <a:pt x="2005" y="5382"/>
                  </a:cubicBezTo>
                  <a:cubicBezTo>
                    <a:pt x="1568" y="5825"/>
                    <a:pt x="1414" y="6120"/>
                    <a:pt x="1273" y="6402"/>
                  </a:cubicBezTo>
                  <a:cubicBezTo>
                    <a:pt x="1144" y="6655"/>
                    <a:pt x="1020" y="6895"/>
                    <a:pt x="688" y="7239"/>
                  </a:cubicBezTo>
                  <a:lnTo>
                    <a:pt x="350" y="6907"/>
                  </a:lnTo>
                  <a:cubicBezTo>
                    <a:pt x="713" y="6520"/>
                    <a:pt x="855" y="6255"/>
                    <a:pt x="989" y="5991"/>
                  </a:cubicBezTo>
                  <a:cubicBezTo>
                    <a:pt x="1131" y="5715"/>
                    <a:pt x="1261" y="5456"/>
                    <a:pt x="1673" y="5050"/>
                  </a:cubicBezTo>
                  <a:cubicBezTo>
                    <a:pt x="2079" y="4644"/>
                    <a:pt x="2337" y="4509"/>
                    <a:pt x="2613" y="4367"/>
                  </a:cubicBezTo>
                  <a:cubicBezTo>
                    <a:pt x="2896" y="4219"/>
                    <a:pt x="3192" y="4066"/>
                    <a:pt x="3628" y="3629"/>
                  </a:cubicBezTo>
                  <a:cubicBezTo>
                    <a:pt x="4071" y="3192"/>
                    <a:pt x="4219" y="2897"/>
                    <a:pt x="4366" y="2615"/>
                  </a:cubicBezTo>
                  <a:cubicBezTo>
                    <a:pt x="4508" y="2337"/>
                    <a:pt x="4643" y="2073"/>
                    <a:pt x="5048" y="1667"/>
                  </a:cubicBezTo>
                  <a:cubicBezTo>
                    <a:pt x="5454" y="1261"/>
                    <a:pt x="5720" y="1125"/>
                    <a:pt x="5996" y="985"/>
                  </a:cubicBezTo>
                  <a:cubicBezTo>
                    <a:pt x="6254" y="849"/>
                    <a:pt x="6524" y="714"/>
                    <a:pt x="6907" y="351"/>
                  </a:cubicBezTo>
                  <a:close/>
                  <a:moveTo>
                    <a:pt x="6482" y="4386"/>
                  </a:moveTo>
                  <a:cubicBezTo>
                    <a:pt x="6740" y="4520"/>
                    <a:pt x="6998" y="4662"/>
                    <a:pt x="7381" y="5050"/>
                  </a:cubicBezTo>
                  <a:cubicBezTo>
                    <a:pt x="7792" y="5456"/>
                    <a:pt x="7921" y="5715"/>
                    <a:pt x="8063" y="5991"/>
                  </a:cubicBezTo>
                  <a:cubicBezTo>
                    <a:pt x="8198" y="6255"/>
                    <a:pt x="8340" y="6520"/>
                    <a:pt x="8702" y="6907"/>
                  </a:cubicBezTo>
                  <a:lnTo>
                    <a:pt x="8364" y="7239"/>
                  </a:lnTo>
                  <a:cubicBezTo>
                    <a:pt x="8032" y="6895"/>
                    <a:pt x="7909" y="6655"/>
                    <a:pt x="7779" y="6402"/>
                  </a:cubicBezTo>
                  <a:cubicBezTo>
                    <a:pt x="7639" y="6120"/>
                    <a:pt x="7484" y="5825"/>
                    <a:pt x="7048" y="5382"/>
                  </a:cubicBezTo>
                  <a:cubicBezTo>
                    <a:pt x="6728" y="5062"/>
                    <a:pt x="6482" y="4897"/>
                    <a:pt x="6274" y="4779"/>
                  </a:cubicBezTo>
                  <a:cubicBezTo>
                    <a:pt x="6303" y="4724"/>
                    <a:pt x="6334" y="4662"/>
                    <a:pt x="6365" y="4608"/>
                  </a:cubicBezTo>
                  <a:cubicBezTo>
                    <a:pt x="6402" y="4534"/>
                    <a:pt x="6439" y="4460"/>
                    <a:pt x="6482" y="4386"/>
                  </a:cubicBezTo>
                  <a:close/>
                  <a:moveTo>
                    <a:pt x="6126" y="5031"/>
                  </a:moveTo>
                  <a:cubicBezTo>
                    <a:pt x="6316" y="5142"/>
                    <a:pt x="6538" y="5289"/>
                    <a:pt x="6839" y="5591"/>
                  </a:cubicBezTo>
                  <a:cubicBezTo>
                    <a:pt x="7245" y="5996"/>
                    <a:pt x="7381" y="6262"/>
                    <a:pt x="7521" y="6532"/>
                  </a:cubicBezTo>
                  <a:cubicBezTo>
                    <a:pt x="7657" y="6797"/>
                    <a:pt x="7792" y="7067"/>
                    <a:pt x="8156" y="7449"/>
                  </a:cubicBezTo>
                  <a:lnTo>
                    <a:pt x="7454" y="8150"/>
                  </a:lnTo>
                  <a:cubicBezTo>
                    <a:pt x="7122" y="7805"/>
                    <a:pt x="6998" y="7566"/>
                    <a:pt x="6870" y="7313"/>
                  </a:cubicBezTo>
                  <a:cubicBezTo>
                    <a:pt x="6728" y="7030"/>
                    <a:pt x="6575" y="6735"/>
                    <a:pt x="6138" y="6292"/>
                  </a:cubicBezTo>
                  <a:cubicBezTo>
                    <a:pt x="5874" y="6033"/>
                    <a:pt x="5664" y="5874"/>
                    <a:pt x="5485" y="5763"/>
                  </a:cubicBezTo>
                  <a:cubicBezTo>
                    <a:pt x="5528" y="5720"/>
                    <a:pt x="5578" y="5678"/>
                    <a:pt x="5627" y="5627"/>
                  </a:cubicBezTo>
                  <a:cubicBezTo>
                    <a:pt x="5860" y="5394"/>
                    <a:pt x="6015" y="5204"/>
                    <a:pt x="6126" y="5031"/>
                  </a:cubicBezTo>
                  <a:close/>
                  <a:moveTo>
                    <a:pt x="7447" y="892"/>
                  </a:moveTo>
                  <a:lnTo>
                    <a:pt x="8156" y="1599"/>
                  </a:lnTo>
                  <a:cubicBezTo>
                    <a:pt x="7804" y="1926"/>
                    <a:pt x="7565" y="2048"/>
                    <a:pt x="7313" y="2178"/>
                  </a:cubicBezTo>
                  <a:cubicBezTo>
                    <a:pt x="7029" y="2326"/>
                    <a:pt x="6734" y="2473"/>
                    <a:pt x="6297" y="2916"/>
                  </a:cubicBezTo>
                  <a:cubicBezTo>
                    <a:pt x="5854" y="3353"/>
                    <a:pt x="5707" y="3648"/>
                    <a:pt x="5559" y="3930"/>
                  </a:cubicBezTo>
                  <a:cubicBezTo>
                    <a:pt x="5417" y="4207"/>
                    <a:pt x="5283" y="4472"/>
                    <a:pt x="4877" y="4878"/>
                  </a:cubicBezTo>
                  <a:cubicBezTo>
                    <a:pt x="4471" y="5284"/>
                    <a:pt x="4213" y="5419"/>
                    <a:pt x="3935" y="5561"/>
                  </a:cubicBezTo>
                  <a:cubicBezTo>
                    <a:pt x="3702" y="5678"/>
                    <a:pt x="3456" y="5800"/>
                    <a:pt x="3137" y="6089"/>
                  </a:cubicBezTo>
                  <a:cubicBezTo>
                    <a:pt x="3075" y="6138"/>
                    <a:pt x="3069" y="6231"/>
                    <a:pt x="3124" y="6292"/>
                  </a:cubicBezTo>
                  <a:cubicBezTo>
                    <a:pt x="3149" y="6329"/>
                    <a:pt x="3192" y="6342"/>
                    <a:pt x="3234" y="6342"/>
                  </a:cubicBezTo>
                  <a:cubicBezTo>
                    <a:pt x="3265" y="6342"/>
                    <a:pt x="3302" y="6329"/>
                    <a:pt x="3327" y="6305"/>
                  </a:cubicBezTo>
                  <a:cubicBezTo>
                    <a:pt x="3623" y="6047"/>
                    <a:pt x="3838" y="5936"/>
                    <a:pt x="4065" y="5819"/>
                  </a:cubicBezTo>
                  <a:cubicBezTo>
                    <a:pt x="4355" y="5672"/>
                    <a:pt x="4643" y="5524"/>
                    <a:pt x="5085" y="5081"/>
                  </a:cubicBezTo>
                  <a:cubicBezTo>
                    <a:pt x="5522" y="4644"/>
                    <a:pt x="5676" y="4349"/>
                    <a:pt x="5817" y="4066"/>
                  </a:cubicBezTo>
                  <a:cubicBezTo>
                    <a:pt x="5959" y="3790"/>
                    <a:pt x="6095" y="3524"/>
                    <a:pt x="6501" y="3118"/>
                  </a:cubicBezTo>
                  <a:cubicBezTo>
                    <a:pt x="6907" y="2712"/>
                    <a:pt x="7171" y="2578"/>
                    <a:pt x="7447" y="2436"/>
                  </a:cubicBezTo>
                  <a:cubicBezTo>
                    <a:pt x="7705" y="2306"/>
                    <a:pt x="7977" y="2166"/>
                    <a:pt x="8358" y="1803"/>
                  </a:cubicBezTo>
                  <a:lnTo>
                    <a:pt x="8696" y="2141"/>
                  </a:lnTo>
                  <a:cubicBezTo>
                    <a:pt x="8346" y="2467"/>
                    <a:pt x="8111" y="2590"/>
                    <a:pt x="7860" y="2726"/>
                  </a:cubicBezTo>
                  <a:cubicBezTo>
                    <a:pt x="7571" y="2867"/>
                    <a:pt x="7276" y="3021"/>
                    <a:pt x="6839" y="3458"/>
                  </a:cubicBezTo>
                  <a:cubicBezTo>
                    <a:pt x="6402" y="3893"/>
                    <a:pt x="6248" y="4188"/>
                    <a:pt x="6107" y="4478"/>
                  </a:cubicBezTo>
                  <a:cubicBezTo>
                    <a:pt x="5959" y="4755"/>
                    <a:pt x="5831" y="5013"/>
                    <a:pt x="5425" y="5419"/>
                  </a:cubicBezTo>
                  <a:cubicBezTo>
                    <a:pt x="5320" y="5517"/>
                    <a:pt x="5233" y="5604"/>
                    <a:pt x="5147" y="5672"/>
                  </a:cubicBezTo>
                  <a:cubicBezTo>
                    <a:pt x="5147" y="5672"/>
                    <a:pt x="5147" y="5678"/>
                    <a:pt x="5141" y="5678"/>
                  </a:cubicBezTo>
                  <a:cubicBezTo>
                    <a:pt x="4883" y="5893"/>
                    <a:pt x="4687" y="5996"/>
                    <a:pt x="4477" y="6101"/>
                  </a:cubicBezTo>
                  <a:cubicBezTo>
                    <a:pt x="4194" y="6249"/>
                    <a:pt x="3899" y="6396"/>
                    <a:pt x="3462" y="6839"/>
                  </a:cubicBezTo>
                  <a:cubicBezTo>
                    <a:pt x="3019" y="7276"/>
                    <a:pt x="2871" y="7571"/>
                    <a:pt x="2724" y="7855"/>
                  </a:cubicBezTo>
                  <a:cubicBezTo>
                    <a:pt x="2595" y="8107"/>
                    <a:pt x="2473" y="8346"/>
                    <a:pt x="2147" y="8698"/>
                  </a:cubicBezTo>
                  <a:lnTo>
                    <a:pt x="1808" y="8358"/>
                  </a:lnTo>
                  <a:cubicBezTo>
                    <a:pt x="2170" y="7977"/>
                    <a:pt x="2306" y="7707"/>
                    <a:pt x="2442" y="7443"/>
                  </a:cubicBezTo>
                  <a:cubicBezTo>
                    <a:pt x="2558" y="7214"/>
                    <a:pt x="2669" y="7000"/>
                    <a:pt x="2927" y="6705"/>
                  </a:cubicBezTo>
                  <a:cubicBezTo>
                    <a:pt x="2982" y="6649"/>
                    <a:pt x="2976" y="6557"/>
                    <a:pt x="2916" y="6501"/>
                  </a:cubicBezTo>
                  <a:cubicBezTo>
                    <a:pt x="2887" y="6476"/>
                    <a:pt x="2852" y="6464"/>
                    <a:pt x="2817" y="6464"/>
                  </a:cubicBezTo>
                  <a:cubicBezTo>
                    <a:pt x="2777" y="6464"/>
                    <a:pt x="2738" y="6481"/>
                    <a:pt x="2712" y="6513"/>
                  </a:cubicBezTo>
                  <a:cubicBezTo>
                    <a:pt x="2423" y="6833"/>
                    <a:pt x="2300" y="7080"/>
                    <a:pt x="2183" y="7313"/>
                  </a:cubicBezTo>
                  <a:cubicBezTo>
                    <a:pt x="2054" y="7566"/>
                    <a:pt x="1931" y="7805"/>
                    <a:pt x="1599" y="8150"/>
                  </a:cubicBezTo>
                  <a:lnTo>
                    <a:pt x="898" y="7449"/>
                  </a:lnTo>
                  <a:cubicBezTo>
                    <a:pt x="1261" y="7067"/>
                    <a:pt x="1395" y="6797"/>
                    <a:pt x="1531" y="6532"/>
                  </a:cubicBezTo>
                  <a:cubicBezTo>
                    <a:pt x="1673" y="6262"/>
                    <a:pt x="1808" y="5996"/>
                    <a:pt x="2214" y="5591"/>
                  </a:cubicBezTo>
                  <a:cubicBezTo>
                    <a:pt x="2620" y="5185"/>
                    <a:pt x="2879" y="5050"/>
                    <a:pt x="3155" y="4909"/>
                  </a:cubicBezTo>
                  <a:cubicBezTo>
                    <a:pt x="3444" y="4761"/>
                    <a:pt x="3733" y="4613"/>
                    <a:pt x="4176" y="4171"/>
                  </a:cubicBezTo>
                  <a:cubicBezTo>
                    <a:pt x="4613" y="3734"/>
                    <a:pt x="4767" y="3438"/>
                    <a:pt x="4908" y="3155"/>
                  </a:cubicBezTo>
                  <a:cubicBezTo>
                    <a:pt x="5056" y="2879"/>
                    <a:pt x="5184" y="2615"/>
                    <a:pt x="5590" y="2209"/>
                  </a:cubicBezTo>
                  <a:cubicBezTo>
                    <a:pt x="5996" y="1803"/>
                    <a:pt x="6260" y="1673"/>
                    <a:pt x="6538" y="1525"/>
                  </a:cubicBezTo>
                  <a:cubicBezTo>
                    <a:pt x="6796" y="1397"/>
                    <a:pt x="7066" y="1255"/>
                    <a:pt x="7447" y="892"/>
                  </a:cubicBezTo>
                  <a:close/>
                  <a:moveTo>
                    <a:pt x="5252" y="5960"/>
                  </a:moveTo>
                  <a:cubicBezTo>
                    <a:pt x="5437" y="6070"/>
                    <a:pt x="5646" y="6218"/>
                    <a:pt x="5928" y="6501"/>
                  </a:cubicBezTo>
                  <a:cubicBezTo>
                    <a:pt x="6334" y="6907"/>
                    <a:pt x="6470" y="7166"/>
                    <a:pt x="6612" y="7443"/>
                  </a:cubicBezTo>
                  <a:cubicBezTo>
                    <a:pt x="6746" y="7707"/>
                    <a:pt x="6882" y="7977"/>
                    <a:pt x="7245" y="8358"/>
                  </a:cubicBezTo>
                  <a:lnTo>
                    <a:pt x="6907" y="8698"/>
                  </a:lnTo>
                  <a:cubicBezTo>
                    <a:pt x="6581" y="8346"/>
                    <a:pt x="6458" y="8107"/>
                    <a:pt x="6328" y="7855"/>
                  </a:cubicBezTo>
                  <a:cubicBezTo>
                    <a:pt x="6181" y="7571"/>
                    <a:pt x="6033" y="7276"/>
                    <a:pt x="5590" y="6839"/>
                  </a:cubicBezTo>
                  <a:cubicBezTo>
                    <a:pt x="5283" y="6526"/>
                    <a:pt x="5043" y="6360"/>
                    <a:pt x="4834" y="6243"/>
                  </a:cubicBezTo>
                  <a:cubicBezTo>
                    <a:pt x="4963" y="6169"/>
                    <a:pt x="5099" y="6084"/>
                    <a:pt x="5252" y="5960"/>
                  </a:cubicBezTo>
                  <a:close/>
                  <a:moveTo>
                    <a:pt x="6907" y="1"/>
                  </a:moveTo>
                  <a:cubicBezTo>
                    <a:pt x="6870" y="1"/>
                    <a:pt x="6833" y="13"/>
                    <a:pt x="6802" y="44"/>
                  </a:cubicBezTo>
                  <a:cubicBezTo>
                    <a:pt x="6396" y="449"/>
                    <a:pt x="6138" y="585"/>
                    <a:pt x="5860" y="727"/>
                  </a:cubicBezTo>
                  <a:cubicBezTo>
                    <a:pt x="5578" y="875"/>
                    <a:pt x="5283" y="1022"/>
                    <a:pt x="4846" y="1465"/>
                  </a:cubicBezTo>
                  <a:cubicBezTo>
                    <a:pt x="4403" y="1900"/>
                    <a:pt x="4256" y="2196"/>
                    <a:pt x="4108" y="2479"/>
                  </a:cubicBezTo>
                  <a:cubicBezTo>
                    <a:pt x="3966" y="2757"/>
                    <a:pt x="3831" y="3015"/>
                    <a:pt x="3425" y="3421"/>
                  </a:cubicBezTo>
                  <a:cubicBezTo>
                    <a:pt x="3019" y="3833"/>
                    <a:pt x="2755" y="3961"/>
                    <a:pt x="2479" y="4103"/>
                  </a:cubicBezTo>
                  <a:cubicBezTo>
                    <a:pt x="2195" y="4250"/>
                    <a:pt x="1900" y="4404"/>
                    <a:pt x="1463" y="4841"/>
                  </a:cubicBezTo>
                  <a:cubicBezTo>
                    <a:pt x="1026" y="5278"/>
                    <a:pt x="873" y="5573"/>
                    <a:pt x="725" y="5856"/>
                  </a:cubicBezTo>
                  <a:cubicBezTo>
                    <a:pt x="583" y="6132"/>
                    <a:pt x="449" y="6396"/>
                    <a:pt x="43" y="6802"/>
                  </a:cubicBezTo>
                  <a:cubicBezTo>
                    <a:pt x="18" y="6827"/>
                    <a:pt x="0" y="6864"/>
                    <a:pt x="0" y="6907"/>
                  </a:cubicBezTo>
                  <a:cubicBezTo>
                    <a:pt x="0" y="6944"/>
                    <a:pt x="18" y="6981"/>
                    <a:pt x="43" y="7012"/>
                  </a:cubicBezTo>
                  <a:lnTo>
                    <a:pt x="591" y="7554"/>
                  </a:lnTo>
                  <a:lnTo>
                    <a:pt x="1500" y="8463"/>
                  </a:lnTo>
                  <a:lnTo>
                    <a:pt x="2042" y="9005"/>
                  </a:lnTo>
                  <a:cubicBezTo>
                    <a:pt x="2073" y="9036"/>
                    <a:pt x="2110" y="9047"/>
                    <a:pt x="2147" y="9047"/>
                  </a:cubicBezTo>
                  <a:cubicBezTo>
                    <a:pt x="2183" y="9047"/>
                    <a:pt x="2220" y="9036"/>
                    <a:pt x="2251" y="9005"/>
                  </a:cubicBezTo>
                  <a:cubicBezTo>
                    <a:pt x="2687" y="8568"/>
                    <a:pt x="2834" y="8273"/>
                    <a:pt x="2982" y="7989"/>
                  </a:cubicBezTo>
                  <a:cubicBezTo>
                    <a:pt x="3124" y="7713"/>
                    <a:pt x="3259" y="7449"/>
                    <a:pt x="3665" y="7043"/>
                  </a:cubicBezTo>
                  <a:cubicBezTo>
                    <a:pt x="4028" y="6680"/>
                    <a:pt x="4281" y="6532"/>
                    <a:pt x="4526" y="6402"/>
                  </a:cubicBezTo>
                  <a:cubicBezTo>
                    <a:pt x="4761" y="6526"/>
                    <a:pt x="5019" y="6674"/>
                    <a:pt x="5388" y="7043"/>
                  </a:cubicBezTo>
                  <a:cubicBezTo>
                    <a:pt x="5794" y="7449"/>
                    <a:pt x="5928" y="7713"/>
                    <a:pt x="6070" y="7989"/>
                  </a:cubicBezTo>
                  <a:cubicBezTo>
                    <a:pt x="6217" y="8273"/>
                    <a:pt x="6365" y="8568"/>
                    <a:pt x="6802" y="9005"/>
                  </a:cubicBezTo>
                  <a:cubicBezTo>
                    <a:pt x="6833" y="9036"/>
                    <a:pt x="6870" y="9047"/>
                    <a:pt x="6907" y="9047"/>
                  </a:cubicBezTo>
                  <a:cubicBezTo>
                    <a:pt x="6944" y="9047"/>
                    <a:pt x="6981" y="9036"/>
                    <a:pt x="7012" y="9005"/>
                  </a:cubicBezTo>
                  <a:lnTo>
                    <a:pt x="7552" y="8463"/>
                  </a:lnTo>
                  <a:lnTo>
                    <a:pt x="9010" y="7012"/>
                  </a:lnTo>
                  <a:cubicBezTo>
                    <a:pt x="9034" y="6981"/>
                    <a:pt x="9053" y="6944"/>
                    <a:pt x="9053" y="6907"/>
                  </a:cubicBezTo>
                  <a:cubicBezTo>
                    <a:pt x="9053" y="6864"/>
                    <a:pt x="9034" y="6827"/>
                    <a:pt x="9010" y="6802"/>
                  </a:cubicBezTo>
                  <a:cubicBezTo>
                    <a:pt x="8604" y="6396"/>
                    <a:pt x="8468" y="6132"/>
                    <a:pt x="8327" y="5856"/>
                  </a:cubicBezTo>
                  <a:cubicBezTo>
                    <a:pt x="8179" y="5573"/>
                    <a:pt x="8026" y="5278"/>
                    <a:pt x="7589" y="4841"/>
                  </a:cubicBezTo>
                  <a:cubicBezTo>
                    <a:pt x="7183" y="4435"/>
                    <a:pt x="6901" y="4275"/>
                    <a:pt x="6635" y="4140"/>
                  </a:cubicBezTo>
                  <a:cubicBezTo>
                    <a:pt x="6734" y="3998"/>
                    <a:pt x="6864" y="3844"/>
                    <a:pt x="7048" y="3666"/>
                  </a:cubicBezTo>
                  <a:cubicBezTo>
                    <a:pt x="7454" y="3260"/>
                    <a:pt x="7713" y="3126"/>
                    <a:pt x="7989" y="2984"/>
                  </a:cubicBezTo>
                  <a:cubicBezTo>
                    <a:pt x="8272" y="2836"/>
                    <a:pt x="8567" y="2683"/>
                    <a:pt x="9010" y="2246"/>
                  </a:cubicBezTo>
                  <a:cubicBezTo>
                    <a:pt x="9034" y="2221"/>
                    <a:pt x="9053" y="2184"/>
                    <a:pt x="9053" y="2141"/>
                  </a:cubicBezTo>
                  <a:cubicBezTo>
                    <a:pt x="9053" y="2104"/>
                    <a:pt x="9034" y="2067"/>
                    <a:pt x="9010" y="2042"/>
                  </a:cubicBezTo>
                  <a:lnTo>
                    <a:pt x="7012" y="44"/>
                  </a:lnTo>
                  <a:cubicBezTo>
                    <a:pt x="6986" y="13"/>
                    <a:pt x="6944" y="1"/>
                    <a:pt x="690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37aa0a3fdb9_0_1948"/>
            <p:cNvSpPr/>
            <p:nvPr/>
          </p:nvSpPr>
          <p:spPr>
            <a:xfrm>
              <a:off x="4637388" y="1996175"/>
              <a:ext cx="107475" cy="96750"/>
            </a:xfrm>
            <a:custGeom>
              <a:rect b="b" l="l" r="r" t="t"/>
              <a:pathLst>
                <a:path extrusionOk="0" h="3870" w="4299">
                  <a:moveTo>
                    <a:pt x="2147" y="1"/>
                  </a:moveTo>
                  <a:cubicBezTo>
                    <a:pt x="2104" y="1"/>
                    <a:pt x="2067" y="13"/>
                    <a:pt x="2042" y="44"/>
                  </a:cubicBezTo>
                  <a:lnTo>
                    <a:pt x="1500" y="585"/>
                  </a:lnTo>
                  <a:lnTo>
                    <a:pt x="591" y="1495"/>
                  </a:lnTo>
                  <a:lnTo>
                    <a:pt x="43" y="2042"/>
                  </a:lnTo>
                  <a:cubicBezTo>
                    <a:pt x="18" y="2067"/>
                    <a:pt x="0" y="2104"/>
                    <a:pt x="0" y="2141"/>
                  </a:cubicBezTo>
                  <a:cubicBezTo>
                    <a:pt x="0" y="2184"/>
                    <a:pt x="18" y="2221"/>
                    <a:pt x="43" y="2246"/>
                  </a:cubicBezTo>
                  <a:cubicBezTo>
                    <a:pt x="486" y="2683"/>
                    <a:pt x="775" y="2836"/>
                    <a:pt x="1063" y="2984"/>
                  </a:cubicBezTo>
                  <a:cubicBezTo>
                    <a:pt x="1341" y="3126"/>
                    <a:pt x="1599" y="3260"/>
                    <a:pt x="2005" y="3666"/>
                  </a:cubicBezTo>
                  <a:cubicBezTo>
                    <a:pt x="2059" y="3716"/>
                    <a:pt x="2110" y="3771"/>
                    <a:pt x="2158" y="3819"/>
                  </a:cubicBezTo>
                  <a:cubicBezTo>
                    <a:pt x="2183" y="3850"/>
                    <a:pt x="2226" y="3869"/>
                    <a:pt x="2263" y="3869"/>
                  </a:cubicBezTo>
                  <a:cubicBezTo>
                    <a:pt x="2300" y="3869"/>
                    <a:pt x="2337" y="3856"/>
                    <a:pt x="2362" y="3833"/>
                  </a:cubicBezTo>
                  <a:cubicBezTo>
                    <a:pt x="2423" y="3776"/>
                    <a:pt x="2428" y="3685"/>
                    <a:pt x="2374" y="3623"/>
                  </a:cubicBezTo>
                  <a:cubicBezTo>
                    <a:pt x="2325" y="3574"/>
                    <a:pt x="2269" y="3512"/>
                    <a:pt x="2214" y="3458"/>
                  </a:cubicBezTo>
                  <a:cubicBezTo>
                    <a:pt x="1772" y="3021"/>
                    <a:pt x="1482" y="2867"/>
                    <a:pt x="1193" y="2726"/>
                  </a:cubicBezTo>
                  <a:cubicBezTo>
                    <a:pt x="941" y="2590"/>
                    <a:pt x="701" y="2467"/>
                    <a:pt x="356" y="2141"/>
                  </a:cubicBezTo>
                  <a:lnTo>
                    <a:pt x="694" y="1803"/>
                  </a:lnTo>
                  <a:cubicBezTo>
                    <a:pt x="1076" y="2166"/>
                    <a:pt x="1346" y="2306"/>
                    <a:pt x="1605" y="2436"/>
                  </a:cubicBezTo>
                  <a:cubicBezTo>
                    <a:pt x="1882" y="2584"/>
                    <a:pt x="2147" y="2712"/>
                    <a:pt x="2552" y="3118"/>
                  </a:cubicBezTo>
                  <a:cubicBezTo>
                    <a:pt x="2644" y="3217"/>
                    <a:pt x="2731" y="3303"/>
                    <a:pt x="2805" y="3396"/>
                  </a:cubicBezTo>
                  <a:cubicBezTo>
                    <a:pt x="2828" y="3433"/>
                    <a:pt x="2871" y="3444"/>
                    <a:pt x="2916" y="3444"/>
                  </a:cubicBezTo>
                  <a:cubicBezTo>
                    <a:pt x="2945" y="3444"/>
                    <a:pt x="2982" y="3438"/>
                    <a:pt x="3007" y="3413"/>
                  </a:cubicBezTo>
                  <a:cubicBezTo>
                    <a:pt x="3069" y="3359"/>
                    <a:pt x="3081" y="3266"/>
                    <a:pt x="3026" y="3205"/>
                  </a:cubicBezTo>
                  <a:cubicBezTo>
                    <a:pt x="2945" y="3112"/>
                    <a:pt x="2859" y="3015"/>
                    <a:pt x="2755" y="2916"/>
                  </a:cubicBezTo>
                  <a:cubicBezTo>
                    <a:pt x="2318" y="2473"/>
                    <a:pt x="2023" y="2326"/>
                    <a:pt x="1741" y="2178"/>
                  </a:cubicBezTo>
                  <a:cubicBezTo>
                    <a:pt x="1488" y="2048"/>
                    <a:pt x="1248" y="1926"/>
                    <a:pt x="898" y="1599"/>
                  </a:cubicBezTo>
                  <a:lnTo>
                    <a:pt x="1605" y="892"/>
                  </a:lnTo>
                  <a:cubicBezTo>
                    <a:pt x="1986" y="1255"/>
                    <a:pt x="2257" y="1397"/>
                    <a:pt x="2516" y="1525"/>
                  </a:cubicBezTo>
                  <a:cubicBezTo>
                    <a:pt x="2792" y="1673"/>
                    <a:pt x="3056" y="1803"/>
                    <a:pt x="3462" y="2209"/>
                  </a:cubicBezTo>
                  <a:cubicBezTo>
                    <a:pt x="3512" y="2264"/>
                    <a:pt x="3566" y="2320"/>
                    <a:pt x="3617" y="2374"/>
                  </a:cubicBezTo>
                  <a:cubicBezTo>
                    <a:pt x="3640" y="2405"/>
                    <a:pt x="3683" y="2417"/>
                    <a:pt x="3720" y="2417"/>
                  </a:cubicBezTo>
                  <a:cubicBezTo>
                    <a:pt x="3757" y="2417"/>
                    <a:pt x="3794" y="2405"/>
                    <a:pt x="3819" y="2380"/>
                  </a:cubicBezTo>
                  <a:cubicBezTo>
                    <a:pt x="3881" y="2326"/>
                    <a:pt x="3887" y="2233"/>
                    <a:pt x="3831" y="2178"/>
                  </a:cubicBezTo>
                  <a:cubicBezTo>
                    <a:pt x="3782" y="2122"/>
                    <a:pt x="3727" y="2061"/>
                    <a:pt x="3665" y="2005"/>
                  </a:cubicBezTo>
                  <a:cubicBezTo>
                    <a:pt x="3228" y="1568"/>
                    <a:pt x="2933" y="1415"/>
                    <a:pt x="2650" y="1267"/>
                  </a:cubicBezTo>
                  <a:cubicBezTo>
                    <a:pt x="2399" y="1139"/>
                    <a:pt x="2158" y="1015"/>
                    <a:pt x="1808" y="690"/>
                  </a:cubicBezTo>
                  <a:lnTo>
                    <a:pt x="2147" y="351"/>
                  </a:lnTo>
                  <a:cubicBezTo>
                    <a:pt x="2527" y="714"/>
                    <a:pt x="2797" y="849"/>
                    <a:pt x="3056" y="985"/>
                  </a:cubicBezTo>
                  <a:cubicBezTo>
                    <a:pt x="3333" y="1125"/>
                    <a:pt x="3597" y="1261"/>
                    <a:pt x="4003" y="1667"/>
                  </a:cubicBezTo>
                  <a:cubicBezTo>
                    <a:pt x="4015" y="1679"/>
                    <a:pt x="4023" y="1686"/>
                    <a:pt x="4034" y="1698"/>
                  </a:cubicBezTo>
                  <a:cubicBezTo>
                    <a:pt x="4063" y="1726"/>
                    <a:pt x="4101" y="1742"/>
                    <a:pt x="4139" y="1742"/>
                  </a:cubicBezTo>
                  <a:cubicBezTo>
                    <a:pt x="4175" y="1742"/>
                    <a:pt x="4210" y="1728"/>
                    <a:pt x="4237" y="1698"/>
                  </a:cubicBezTo>
                  <a:cubicBezTo>
                    <a:pt x="4299" y="1642"/>
                    <a:pt x="4299" y="1551"/>
                    <a:pt x="4244" y="1495"/>
                  </a:cubicBezTo>
                  <a:cubicBezTo>
                    <a:pt x="4231" y="1483"/>
                    <a:pt x="4219" y="1471"/>
                    <a:pt x="4207" y="1465"/>
                  </a:cubicBezTo>
                  <a:cubicBezTo>
                    <a:pt x="3770" y="1022"/>
                    <a:pt x="3475" y="875"/>
                    <a:pt x="3192" y="727"/>
                  </a:cubicBezTo>
                  <a:cubicBezTo>
                    <a:pt x="2916" y="585"/>
                    <a:pt x="2657" y="449"/>
                    <a:pt x="2251" y="44"/>
                  </a:cubicBezTo>
                  <a:cubicBezTo>
                    <a:pt x="2220" y="13"/>
                    <a:pt x="2183" y="1"/>
                    <a:pt x="214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g37aa0a3fdb9_0_1948"/>
          <p:cNvGrpSpPr/>
          <p:nvPr/>
        </p:nvGrpSpPr>
        <p:grpSpPr>
          <a:xfrm>
            <a:off x="9935429" y="5526775"/>
            <a:ext cx="301759" cy="301592"/>
            <a:chOff x="4637388" y="1996175"/>
            <a:chExt cx="226325" cy="226200"/>
          </a:xfrm>
        </p:grpSpPr>
        <p:sp>
          <p:nvSpPr>
            <p:cNvPr id="868" name="Google Shape;868;g37aa0a3fdb9_0_1948"/>
            <p:cNvSpPr/>
            <p:nvPr/>
          </p:nvSpPr>
          <p:spPr>
            <a:xfrm>
              <a:off x="4654588" y="2013425"/>
              <a:ext cx="85525" cy="77325"/>
            </a:xfrm>
            <a:custGeom>
              <a:rect b="b" l="l" r="r" t="t"/>
              <a:pathLst>
                <a:path extrusionOk="0" h="3093" w="3421">
                  <a:moveTo>
                    <a:pt x="911" y="0"/>
                  </a:moveTo>
                  <a:lnTo>
                    <a:pt x="0" y="909"/>
                  </a:lnTo>
                  <a:cubicBezTo>
                    <a:pt x="849" y="1752"/>
                    <a:pt x="1120" y="1482"/>
                    <a:pt x="1962" y="2331"/>
                  </a:cubicBezTo>
                  <a:cubicBezTo>
                    <a:pt x="2282" y="2644"/>
                    <a:pt x="2442" y="2878"/>
                    <a:pt x="2560" y="3092"/>
                  </a:cubicBezTo>
                  <a:cubicBezTo>
                    <a:pt x="2645" y="3019"/>
                    <a:pt x="2737" y="2939"/>
                    <a:pt x="2842" y="2834"/>
                  </a:cubicBezTo>
                  <a:cubicBezTo>
                    <a:pt x="3143" y="2533"/>
                    <a:pt x="3304" y="2306"/>
                    <a:pt x="3420" y="2096"/>
                  </a:cubicBezTo>
                  <a:cubicBezTo>
                    <a:pt x="3304" y="1906"/>
                    <a:pt x="3150" y="1690"/>
                    <a:pt x="2873" y="1420"/>
                  </a:cubicBezTo>
                  <a:cubicBezTo>
                    <a:pt x="2030" y="571"/>
                    <a:pt x="1760" y="841"/>
                    <a:pt x="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37aa0a3fdb9_0_1948"/>
            <p:cNvSpPr/>
            <p:nvPr/>
          </p:nvSpPr>
          <p:spPr>
            <a:xfrm>
              <a:off x="4768388" y="2117025"/>
              <a:ext cx="78100" cy="88125"/>
            </a:xfrm>
            <a:custGeom>
              <a:rect b="b" l="l" r="r" t="t"/>
              <a:pathLst>
                <a:path extrusionOk="0" h="3525" w="3124">
                  <a:moveTo>
                    <a:pt x="836" y="1"/>
                  </a:moveTo>
                  <a:cubicBezTo>
                    <a:pt x="719" y="197"/>
                    <a:pt x="560" y="413"/>
                    <a:pt x="282" y="690"/>
                  </a:cubicBezTo>
                  <a:cubicBezTo>
                    <a:pt x="185" y="793"/>
                    <a:pt x="86" y="881"/>
                    <a:pt x="0" y="954"/>
                  </a:cubicBezTo>
                  <a:cubicBezTo>
                    <a:pt x="222" y="1077"/>
                    <a:pt x="461" y="1236"/>
                    <a:pt x="793" y="1562"/>
                  </a:cubicBezTo>
                  <a:cubicBezTo>
                    <a:pt x="1636" y="2411"/>
                    <a:pt x="1366" y="2683"/>
                    <a:pt x="2214" y="3524"/>
                  </a:cubicBezTo>
                  <a:lnTo>
                    <a:pt x="3124" y="2615"/>
                  </a:lnTo>
                  <a:cubicBezTo>
                    <a:pt x="2275" y="1772"/>
                    <a:pt x="2547" y="1502"/>
                    <a:pt x="1704" y="653"/>
                  </a:cubicBezTo>
                  <a:cubicBezTo>
                    <a:pt x="1335" y="290"/>
                    <a:pt x="1076" y="129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37aa0a3fdb9_0_1948"/>
            <p:cNvSpPr/>
            <p:nvPr/>
          </p:nvSpPr>
          <p:spPr>
            <a:xfrm>
              <a:off x="4677338" y="1999875"/>
              <a:ext cx="73200" cy="65975"/>
            </a:xfrm>
            <a:custGeom>
              <a:rect b="b" l="l" r="r" t="t"/>
              <a:pathLst>
                <a:path extrusionOk="0" h="2639" w="2928">
                  <a:moveTo>
                    <a:pt x="549" y="0"/>
                  </a:moveTo>
                  <a:lnTo>
                    <a:pt x="1" y="542"/>
                  </a:lnTo>
                  <a:cubicBezTo>
                    <a:pt x="850" y="1383"/>
                    <a:pt x="1120" y="1113"/>
                    <a:pt x="1963" y="1962"/>
                  </a:cubicBezTo>
                  <a:cubicBezTo>
                    <a:pt x="2240" y="2232"/>
                    <a:pt x="2394" y="2448"/>
                    <a:pt x="2510" y="2638"/>
                  </a:cubicBezTo>
                  <a:cubicBezTo>
                    <a:pt x="2652" y="2393"/>
                    <a:pt x="2732" y="2178"/>
                    <a:pt x="2928" y="1907"/>
                  </a:cubicBezTo>
                  <a:cubicBezTo>
                    <a:pt x="2823" y="1760"/>
                    <a:pt x="2695" y="1605"/>
                    <a:pt x="2510" y="1414"/>
                  </a:cubicBezTo>
                  <a:cubicBezTo>
                    <a:pt x="1661" y="572"/>
                    <a:pt x="1391" y="843"/>
                    <a:pt x="549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37aa0a3fdb9_0_1948"/>
            <p:cNvSpPr/>
            <p:nvPr/>
          </p:nvSpPr>
          <p:spPr>
            <a:xfrm>
              <a:off x="4641063" y="2036150"/>
              <a:ext cx="77525" cy="64925"/>
            </a:xfrm>
            <a:custGeom>
              <a:rect b="b" l="l" r="r" t="t"/>
              <a:pathLst>
                <a:path extrusionOk="0" h="2597" w="3101">
                  <a:moveTo>
                    <a:pt x="541" y="0"/>
                  </a:moveTo>
                  <a:lnTo>
                    <a:pt x="1" y="542"/>
                  </a:lnTo>
                  <a:cubicBezTo>
                    <a:pt x="850" y="1391"/>
                    <a:pt x="1120" y="1121"/>
                    <a:pt x="1963" y="1962"/>
                  </a:cubicBezTo>
                  <a:cubicBezTo>
                    <a:pt x="2215" y="2214"/>
                    <a:pt x="2369" y="2418"/>
                    <a:pt x="2479" y="2597"/>
                  </a:cubicBezTo>
                  <a:cubicBezTo>
                    <a:pt x="2670" y="2498"/>
                    <a:pt x="2860" y="2387"/>
                    <a:pt x="3101" y="2183"/>
                  </a:cubicBezTo>
                  <a:cubicBezTo>
                    <a:pt x="2983" y="1969"/>
                    <a:pt x="2823" y="1735"/>
                    <a:pt x="2503" y="1422"/>
                  </a:cubicBezTo>
                  <a:cubicBezTo>
                    <a:pt x="1661" y="573"/>
                    <a:pt x="1390" y="843"/>
                    <a:pt x="541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37aa0a3fdb9_0_1948"/>
            <p:cNvSpPr/>
            <p:nvPr/>
          </p:nvSpPr>
          <p:spPr>
            <a:xfrm>
              <a:off x="4750513" y="2140875"/>
              <a:ext cx="73250" cy="77800"/>
            </a:xfrm>
            <a:custGeom>
              <a:rect b="b" l="l" r="r" t="t"/>
              <a:pathLst>
                <a:path extrusionOk="0" h="3112" w="2930">
                  <a:moveTo>
                    <a:pt x="715" y="0"/>
                  </a:moveTo>
                  <a:cubicBezTo>
                    <a:pt x="432" y="234"/>
                    <a:pt x="216" y="344"/>
                    <a:pt x="1" y="455"/>
                  </a:cubicBezTo>
                  <a:cubicBezTo>
                    <a:pt x="272" y="591"/>
                    <a:pt x="549" y="738"/>
                    <a:pt x="966" y="1156"/>
                  </a:cubicBezTo>
                  <a:cubicBezTo>
                    <a:pt x="1809" y="1999"/>
                    <a:pt x="1539" y="2269"/>
                    <a:pt x="2382" y="3112"/>
                  </a:cubicBezTo>
                  <a:lnTo>
                    <a:pt x="2929" y="2570"/>
                  </a:lnTo>
                  <a:cubicBezTo>
                    <a:pt x="2081" y="1729"/>
                    <a:pt x="2351" y="1457"/>
                    <a:pt x="1508" y="608"/>
                  </a:cubicBezTo>
                  <a:cubicBezTo>
                    <a:pt x="1176" y="282"/>
                    <a:pt x="937" y="123"/>
                    <a:pt x="715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37aa0a3fdb9_0_1948"/>
            <p:cNvSpPr/>
            <p:nvPr/>
          </p:nvSpPr>
          <p:spPr>
            <a:xfrm>
              <a:off x="4789263" y="2101050"/>
              <a:ext cx="70775" cy="81350"/>
            </a:xfrm>
            <a:custGeom>
              <a:rect b="b" l="l" r="r" t="t"/>
              <a:pathLst>
                <a:path extrusionOk="0" h="3254" w="2831">
                  <a:moveTo>
                    <a:pt x="352" y="1"/>
                  </a:moveTo>
                  <a:cubicBezTo>
                    <a:pt x="210" y="228"/>
                    <a:pt x="131" y="418"/>
                    <a:pt x="1" y="640"/>
                  </a:cubicBezTo>
                  <a:cubicBezTo>
                    <a:pt x="241" y="768"/>
                    <a:pt x="500" y="929"/>
                    <a:pt x="869" y="1292"/>
                  </a:cubicBezTo>
                  <a:cubicBezTo>
                    <a:pt x="1712" y="2141"/>
                    <a:pt x="1440" y="2411"/>
                    <a:pt x="2289" y="3254"/>
                  </a:cubicBezTo>
                  <a:lnTo>
                    <a:pt x="2830" y="2712"/>
                  </a:lnTo>
                  <a:cubicBezTo>
                    <a:pt x="1982" y="1863"/>
                    <a:pt x="2258" y="1593"/>
                    <a:pt x="1409" y="751"/>
                  </a:cubicBezTo>
                  <a:cubicBezTo>
                    <a:pt x="948" y="289"/>
                    <a:pt x="659" y="160"/>
                    <a:pt x="352" y="1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37aa0a3fdb9_0_1948"/>
            <p:cNvSpPr/>
            <p:nvPr/>
          </p:nvSpPr>
          <p:spPr>
            <a:xfrm>
              <a:off x="4654588" y="2013425"/>
              <a:ext cx="191900" cy="191725"/>
            </a:xfrm>
            <a:custGeom>
              <a:rect b="b" l="l" r="r" t="t"/>
              <a:pathLst>
                <a:path extrusionOk="0" h="7669" w="7676">
                  <a:moveTo>
                    <a:pt x="6766" y="0"/>
                  </a:moveTo>
                  <a:cubicBezTo>
                    <a:pt x="5918" y="841"/>
                    <a:pt x="5646" y="571"/>
                    <a:pt x="4803" y="1420"/>
                  </a:cubicBezTo>
                  <a:cubicBezTo>
                    <a:pt x="3955" y="2263"/>
                    <a:pt x="4226" y="2533"/>
                    <a:pt x="3383" y="3382"/>
                  </a:cubicBezTo>
                  <a:cubicBezTo>
                    <a:pt x="2540" y="4225"/>
                    <a:pt x="2264" y="3954"/>
                    <a:pt x="1422" y="4797"/>
                  </a:cubicBezTo>
                  <a:cubicBezTo>
                    <a:pt x="579" y="5646"/>
                    <a:pt x="849" y="5916"/>
                    <a:pt x="0" y="6759"/>
                  </a:cubicBezTo>
                  <a:lnTo>
                    <a:pt x="911" y="7668"/>
                  </a:lnTo>
                  <a:cubicBezTo>
                    <a:pt x="1760" y="6827"/>
                    <a:pt x="1489" y="6555"/>
                    <a:pt x="2331" y="5706"/>
                  </a:cubicBezTo>
                  <a:cubicBezTo>
                    <a:pt x="3174" y="4864"/>
                    <a:pt x="3451" y="5135"/>
                    <a:pt x="4294" y="4292"/>
                  </a:cubicBezTo>
                  <a:cubicBezTo>
                    <a:pt x="5135" y="3444"/>
                    <a:pt x="4865" y="3174"/>
                    <a:pt x="5714" y="2331"/>
                  </a:cubicBezTo>
                  <a:cubicBezTo>
                    <a:pt x="6557" y="1482"/>
                    <a:pt x="6827" y="1752"/>
                    <a:pt x="7676" y="909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37aa0a3fdb9_0_1948"/>
            <p:cNvSpPr/>
            <p:nvPr/>
          </p:nvSpPr>
          <p:spPr>
            <a:xfrm>
              <a:off x="4641063" y="1999875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0" y="0"/>
                  </a:moveTo>
                  <a:cubicBezTo>
                    <a:pt x="5917" y="843"/>
                    <a:pt x="5647" y="572"/>
                    <a:pt x="4798" y="1414"/>
                  </a:cubicBezTo>
                  <a:cubicBezTo>
                    <a:pt x="4614" y="1605"/>
                    <a:pt x="4484" y="1760"/>
                    <a:pt x="4379" y="1907"/>
                  </a:cubicBezTo>
                  <a:cubicBezTo>
                    <a:pt x="4183" y="2178"/>
                    <a:pt x="4103" y="2393"/>
                    <a:pt x="3961" y="2638"/>
                  </a:cubicBezTo>
                  <a:cubicBezTo>
                    <a:pt x="3845" y="2848"/>
                    <a:pt x="3684" y="3075"/>
                    <a:pt x="3383" y="3376"/>
                  </a:cubicBezTo>
                  <a:cubicBezTo>
                    <a:pt x="3278" y="3481"/>
                    <a:pt x="3186" y="3561"/>
                    <a:pt x="3101" y="3634"/>
                  </a:cubicBezTo>
                  <a:cubicBezTo>
                    <a:pt x="2860" y="3838"/>
                    <a:pt x="2670" y="3949"/>
                    <a:pt x="2479" y="4048"/>
                  </a:cubicBezTo>
                  <a:cubicBezTo>
                    <a:pt x="2171" y="4207"/>
                    <a:pt x="1883" y="4336"/>
                    <a:pt x="1421" y="4798"/>
                  </a:cubicBezTo>
                  <a:cubicBezTo>
                    <a:pt x="572" y="5640"/>
                    <a:pt x="850" y="5910"/>
                    <a:pt x="1" y="6759"/>
                  </a:cubicBezTo>
                  <a:lnTo>
                    <a:pt x="541" y="7301"/>
                  </a:lnTo>
                  <a:cubicBezTo>
                    <a:pt x="1390" y="6458"/>
                    <a:pt x="1120" y="6188"/>
                    <a:pt x="1963" y="5339"/>
                  </a:cubicBezTo>
                  <a:cubicBezTo>
                    <a:pt x="2805" y="4496"/>
                    <a:pt x="3081" y="4767"/>
                    <a:pt x="3924" y="3924"/>
                  </a:cubicBezTo>
                  <a:cubicBezTo>
                    <a:pt x="4767" y="3075"/>
                    <a:pt x="4496" y="2805"/>
                    <a:pt x="5344" y="1962"/>
                  </a:cubicBezTo>
                  <a:cubicBezTo>
                    <a:pt x="6187" y="1113"/>
                    <a:pt x="6459" y="1383"/>
                    <a:pt x="7307" y="542"/>
                  </a:cubicBezTo>
                  <a:lnTo>
                    <a:pt x="6760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37aa0a3fdb9_0_1948"/>
            <p:cNvSpPr/>
            <p:nvPr/>
          </p:nvSpPr>
          <p:spPr>
            <a:xfrm>
              <a:off x="4677338" y="2036150"/>
              <a:ext cx="182700" cy="182525"/>
            </a:xfrm>
            <a:custGeom>
              <a:rect b="b" l="l" r="r" t="t"/>
              <a:pathLst>
                <a:path extrusionOk="0" h="7301" w="7308">
                  <a:moveTo>
                    <a:pt x="6766" y="0"/>
                  </a:moveTo>
                  <a:cubicBezTo>
                    <a:pt x="5917" y="843"/>
                    <a:pt x="5647" y="573"/>
                    <a:pt x="4804" y="1422"/>
                  </a:cubicBezTo>
                  <a:cubicBezTo>
                    <a:pt x="3955" y="2265"/>
                    <a:pt x="4225" y="2535"/>
                    <a:pt x="3384" y="3383"/>
                  </a:cubicBezTo>
                  <a:cubicBezTo>
                    <a:pt x="2541" y="4226"/>
                    <a:pt x="2264" y="3955"/>
                    <a:pt x="1421" y="4797"/>
                  </a:cubicBezTo>
                  <a:cubicBezTo>
                    <a:pt x="579" y="5646"/>
                    <a:pt x="850" y="5918"/>
                    <a:pt x="1" y="6759"/>
                  </a:cubicBezTo>
                  <a:lnTo>
                    <a:pt x="549" y="7301"/>
                  </a:lnTo>
                  <a:cubicBezTo>
                    <a:pt x="1391" y="6458"/>
                    <a:pt x="1120" y="6188"/>
                    <a:pt x="1963" y="5339"/>
                  </a:cubicBezTo>
                  <a:cubicBezTo>
                    <a:pt x="2380" y="4927"/>
                    <a:pt x="2658" y="4780"/>
                    <a:pt x="2928" y="4644"/>
                  </a:cubicBezTo>
                  <a:cubicBezTo>
                    <a:pt x="3143" y="4533"/>
                    <a:pt x="3359" y="4423"/>
                    <a:pt x="3642" y="4189"/>
                  </a:cubicBezTo>
                  <a:cubicBezTo>
                    <a:pt x="3728" y="4116"/>
                    <a:pt x="3827" y="4028"/>
                    <a:pt x="3924" y="3925"/>
                  </a:cubicBezTo>
                  <a:cubicBezTo>
                    <a:pt x="4202" y="3648"/>
                    <a:pt x="4361" y="3432"/>
                    <a:pt x="4478" y="3236"/>
                  </a:cubicBezTo>
                  <a:cubicBezTo>
                    <a:pt x="4608" y="3014"/>
                    <a:pt x="4687" y="2824"/>
                    <a:pt x="4829" y="2597"/>
                  </a:cubicBezTo>
                  <a:cubicBezTo>
                    <a:pt x="4940" y="2418"/>
                    <a:pt x="5093" y="2214"/>
                    <a:pt x="5346" y="1962"/>
                  </a:cubicBezTo>
                  <a:cubicBezTo>
                    <a:pt x="6189" y="1121"/>
                    <a:pt x="6459" y="1391"/>
                    <a:pt x="7307" y="542"/>
                  </a:cubicBezTo>
                  <a:lnTo>
                    <a:pt x="6766" y="0"/>
                  </a:lnTo>
                  <a:close/>
                </a:path>
              </a:pathLst>
            </a:custGeom>
            <a:solidFill>
              <a:srgbClr val="F5A59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37aa0a3fdb9_0_1948"/>
            <p:cNvSpPr/>
            <p:nvPr/>
          </p:nvSpPr>
          <p:spPr>
            <a:xfrm>
              <a:off x="4637388" y="1996175"/>
              <a:ext cx="226325" cy="226200"/>
            </a:xfrm>
            <a:custGeom>
              <a:rect b="b" l="l" r="r" t="t"/>
              <a:pathLst>
                <a:path extrusionOk="0" h="9048" w="9053">
                  <a:moveTo>
                    <a:pt x="6907" y="351"/>
                  </a:moveTo>
                  <a:lnTo>
                    <a:pt x="7245" y="690"/>
                  </a:lnTo>
                  <a:cubicBezTo>
                    <a:pt x="6893" y="1015"/>
                    <a:pt x="6654" y="1139"/>
                    <a:pt x="6402" y="1267"/>
                  </a:cubicBezTo>
                  <a:cubicBezTo>
                    <a:pt x="6119" y="1415"/>
                    <a:pt x="5823" y="1568"/>
                    <a:pt x="5388" y="2005"/>
                  </a:cubicBezTo>
                  <a:cubicBezTo>
                    <a:pt x="4951" y="2442"/>
                    <a:pt x="4797" y="2737"/>
                    <a:pt x="4650" y="3021"/>
                  </a:cubicBezTo>
                  <a:cubicBezTo>
                    <a:pt x="4508" y="3297"/>
                    <a:pt x="4372" y="3561"/>
                    <a:pt x="3966" y="3967"/>
                  </a:cubicBezTo>
                  <a:cubicBezTo>
                    <a:pt x="3561" y="4373"/>
                    <a:pt x="3302" y="4509"/>
                    <a:pt x="3026" y="4650"/>
                  </a:cubicBezTo>
                  <a:cubicBezTo>
                    <a:pt x="2737" y="4798"/>
                    <a:pt x="2448" y="4946"/>
                    <a:pt x="2005" y="5382"/>
                  </a:cubicBezTo>
                  <a:cubicBezTo>
                    <a:pt x="1568" y="5825"/>
                    <a:pt x="1414" y="6120"/>
                    <a:pt x="1273" y="6402"/>
                  </a:cubicBezTo>
                  <a:cubicBezTo>
                    <a:pt x="1144" y="6655"/>
                    <a:pt x="1020" y="6895"/>
                    <a:pt x="688" y="7239"/>
                  </a:cubicBezTo>
                  <a:lnTo>
                    <a:pt x="350" y="6907"/>
                  </a:lnTo>
                  <a:cubicBezTo>
                    <a:pt x="713" y="6520"/>
                    <a:pt x="855" y="6255"/>
                    <a:pt x="989" y="5991"/>
                  </a:cubicBezTo>
                  <a:cubicBezTo>
                    <a:pt x="1131" y="5715"/>
                    <a:pt x="1261" y="5456"/>
                    <a:pt x="1673" y="5050"/>
                  </a:cubicBezTo>
                  <a:cubicBezTo>
                    <a:pt x="2079" y="4644"/>
                    <a:pt x="2337" y="4509"/>
                    <a:pt x="2613" y="4367"/>
                  </a:cubicBezTo>
                  <a:cubicBezTo>
                    <a:pt x="2896" y="4219"/>
                    <a:pt x="3192" y="4066"/>
                    <a:pt x="3628" y="3629"/>
                  </a:cubicBezTo>
                  <a:cubicBezTo>
                    <a:pt x="4071" y="3192"/>
                    <a:pt x="4219" y="2897"/>
                    <a:pt x="4366" y="2615"/>
                  </a:cubicBezTo>
                  <a:cubicBezTo>
                    <a:pt x="4508" y="2337"/>
                    <a:pt x="4643" y="2073"/>
                    <a:pt x="5048" y="1667"/>
                  </a:cubicBezTo>
                  <a:cubicBezTo>
                    <a:pt x="5454" y="1261"/>
                    <a:pt x="5720" y="1125"/>
                    <a:pt x="5996" y="985"/>
                  </a:cubicBezTo>
                  <a:cubicBezTo>
                    <a:pt x="6254" y="849"/>
                    <a:pt x="6524" y="714"/>
                    <a:pt x="6907" y="351"/>
                  </a:cubicBezTo>
                  <a:close/>
                  <a:moveTo>
                    <a:pt x="6482" y="4386"/>
                  </a:moveTo>
                  <a:cubicBezTo>
                    <a:pt x="6740" y="4520"/>
                    <a:pt x="6998" y="4662"/>
                    <a:pt x="7381" y="5050"/>
                  </a:cubicBezTo>
                  <a:cubicBezTo>
                    <a:pt x="7792" y="5456"/>
                    <a:pt x="7921" y="5715"/>
                    <a:pt x="8063" y="5991"/>
                  </a:cubicBezTo>
                  <a:cubicBezTo>
                    <a:pt x="8198" y="6255"/>
                    <a:pt x="8340" y="6520"/>
                    <a:pt x="8702" y="6907"/>
                  </a:cubicBezTo>
                  <a:lnTo>
                    <a:pt x="8364" y="7239"/>
                  </a:lnTo>
                  <a:cubicBezTo>
                    <a:pt x="8032" y="6895"/>
                    <a:pt x="7909" y="6655"/>
                    <a:pt x="7779" y="6402"/>
                  </a:cubicBezTo>
                  <a:cubicBezTo>
                    <a:pt x="7639" y="6120"/>
                    <a:pt x="7484" y="5825"/>
                    <a:pt x="7048" y="5382"/>
                  </a:cubicBezTo>
                  <a:cubicBezTo>
                    <a:pt x="6728" y="5062"/>
                    <a:pt x="6482" y="4897"/>
                    <a:pt x="6274" y="4779"/>
                  </a:cubicBezTo>
                  <a:cubicBezTo>
                    <a:pt x="6303" y="4724"/>
                    <a:pt x="6334" y="4662"/>
                    <a:pt x="6365" y="4608"/>
                  </a:cubicBezTo>
                  <a:cubicBezTo>
                    <a:pt x="6402" y="4534"/>
                    <a:pt x="6439" y="4460"/>
                    <a:pt x="6482" y="4386"/>
                  </a:cubicBezTo>
                  <a:close/>
                  <a:moveTo>
                    <a:pt x="6126" y="5031"/>
                  </a:moveTo>
                  <a:cubicBezTo>
                    <a:pt x="6316" y="5142"/>
                    <a:pt x="6538" y="5289"/>
                    <a:pt x="6839" y="5591"/>
                  </a:cubicBezTo>
                  <a:cubicBezTo>
                    <a:pt x="7245" y="5996"/>
                    <a:pt x="7381" y="6262"/>
                    <a:pt x="7521" y="6532"/>
                  </a:cubicBezTo>
                  <a:cubicBezTo>
                    <a:pt x="7657" y="6797"/>
                    <a:pt x="7792" y="7067"/>
                    <a:pt x="8156" y="7449"/>
                  </a:cubicBezTo>
                  <a:lnTo>
                    <a:pt x="7454" y="8150"/>
                  </a:lnTo>
                  <a:cubicBezTo>
                    <a:pt x="7122" y="7805"/>
                    <a:pt x="6998" y="7566"/>
                    <a:pt x="6870" y="7313"/>
                  </a:cubicBezTo>
                  <a:cubicBezTo>
                    <a:pt x="6728" y="7030"/>
                    <a:pt x="6575" y="6735"/>
                    <a:pt x="6138" y="6292"/>
                  </a:cubicBezTo>
                  <a:cubicBezTo>
                    <a:pt x="5874" y="6033"/>
                    <a:pt x="5664" y="5874"/>
                    <a:pt x="5485" y="5763"/>
                  </a:cubicBezTo>
                  <a:cubicBezTo>
                    <a:pt x="5528" y="5720"/>
                    <a:pt x="5578" y="5678"/>
                    <a:pt x="5627" y="5627"/>
                  </a:cubicBezTo>
                  <a:cubicBezTo>
                    <a:pt x="5860" y="5394"/>
                    <a:pt x="6015" y="5204"/>
                    <a:pt x="6126" y="5031"/>
                  </a:cubicBezTo>
                  <a:close/>
                  <a:moveTo>
                    <a:pt x="7447" y="892"/>
                  </a:moveTo>
                  <a:lnTo>
                    <a:pt x="8156" y="1599"/>
                  </a:lnTo>
                  <a:cubicBezTo>
                    <a:pt x="7804" y="1926"/>
                    <a:pt x="7565" y="2048"/>
                    <a:pt x="7313" y="2178"/>
                  </a:cubicBezTo>
                  <a:cubicBezTo>
                    <a:pt x="7029" y="2326"/>
                    <a:pt x="6734" y="2473"/>
                    <a:pt x="6297" y="2916"/>
                  </a:cubicBezTo>
                  <a:cubicBezTo>
                    <a:pt x="5854" y="3353"/>
                    <a:pt x="5707" y="3648"/>
                    <a:pt x="5559" y="3930"/>
                  </a:cubicBezTo>
                  <a:cubicBezTo>
                    <a:pt x="5417" y="4207"/>
                    <a:pt x="5283" y="4472"/>
                    <a:pt x="4877" y="4878"/>
                  </a:cubicBezTo>
                  <a:cubicBezTo>
                    <a:pt x="4471" y="5284"/>
                    <a:pt x="4213" y="5419"/>
                    <a:pt x="3935" y="5561"/>
                  </a:cubicBezTo>
                  <a:cubicBezTo>
                    <a:pt x="3702" y="5678"/>
                    <a:pt x="3456" y="5800"/>
                    <a:pt x="3137" y="6089"/>
                  </a:cubicBezTo>
                  <a:cubicBezTo>
                    <a:pt x="3075" y="6138"/>
                    <a:pt x="3069" y="6231"/>
                    <a:pt x="3124" y="6292"/>
                  </a:cubicBezTo>
                  <a:cubicBezTo>
                    <a:pt x="3149" y="6329"/>
                    <a:pt x="3192" y="6342"/>
                    <a:pt x="3234" y="6342"/>
                  </a:cubicBezTo>
                  <a:cubicBezTo>
                    <a:pt x="3265" y="6342"/>
                    <a:pt x="3302" y="6329"/>
                    <a:pt x="3327" y="6305"/>
                  </a:cubicBezTo>
                  <a:cubicBezTo>
                    <a:pt x="3623" y="6047"/>
                    <a:pt x="3838" y="5936"/>
                    <a:pt x="4065" y="5819"/>
                  </a:cubicBezTo>
                  <a:cubicBezTo>
                    <a:pt x="4355" y="5672"/>
                    <a:pt x="4643" y="5524"/>
                    <a:pt x="5085" y="5081"/>
                  </a:cubicBezTo>
                  <a:cubicBezTo>
                    <a:pt x="5522" y="4644"/>
                    <a:pt x="5676" y="4349"/>
                    <a:pt x="5817" y="4066"/>
                  </a:cubicBezTo>
                  <a:cubicBezTo>
                    <a:pt x="5959" y="3790"/>
                    <a:pt x="6095" y="3524"/>
                    <a:pt x="6501" y="3118"/>
                  </a:cubicBezTo>
                  <a:cubicBezTo>
                    <a:pt x="6907" y="2712"/>
                    <a:pt x="7171" y="2578"/>
                    <a:pt x="7447" y="2436"/>
                  </a:cubicBezTo>
                  <a:cubicBezTo>
                    <a:pt x="7705" y="2306"/>
                    <a:pt x="7977" y="2166"/>
                    <a:pt x="8358" y="1803"/>
                  </a:cubicBezTo>
                  <a:lnTo>
                    <a:pt x="8696" y="2141"/>
                  </a:lnTo>
                  <a:cubicBezTo>
                    <a:pt x="8346" y="2467"/>
                    <a:pt x="8111" y="2590"/>
                    <a:pt x="7860" y="2726"/>
                  </a:cubicBezTo>
                  <a:cubicBezTo>
                    <a:pt x="7571" y="2867"/>
                    <a:pt x="7276" y="3021"/>
                    <a:pt x="6839" y="3458"/>
                  </a:cubicBezTo>
                  <a:cubicBezTo>
                    <a:pt x="6402" y="3893"/>
                    <a:pt x="6248" y="4188"/>
                    <a:pt x="6107" y="4478"/>
                  </a:cubicBezTo>
                  <a:cubicBezTo>
                    <a:pt x="5959" y="4755"/>
                    <a:pt x="5831" y="5013"/>
                    <a:pt x="5425" y="5419"/>
                  </a:cubicBezTo>
                  <a:cubicBezTo>
                    <a:pt x="5320" y="5517"/>
                    <a:pt x="5233" y="5604"/>
                    <a:pt x="5147" y="5672"/>
                  </a:cubicBezTo>
                  <a:cubicBezTo>
                    <a:pt x="5147" y="5672"/>
                    <a:pt x="5147" y="5678"/>
                    <a:pt x="5141" y="5678"/>
                  </a:cubicBezTo>
                  <a:cubicBezTo>
                    <a:pt x="4883" y="5893"/>
                    <a:pt x="4687" y="5996"/>
                    <a:pt x="4477" y="6101"/>
                  </a:cubicBezTo>
                  <a:cubicBezTo>
                    <a:pt x="4194" y="6249"/>
                    <a:pt x="3899" y="6396"/>
                    <a:pt x="3462" y="6839"/>
                  </a:cubicBezTo>
                  <a:cubicBezTo>
                    <a:pt x="3019" y="7276"/>
                    <a:pt x="2871" y="7571"/>
                    <a:pt x="2724" y="7855"/>
                  </a:cubicBezTo>
                  <a:cubicBezTo>
                    <a:pt x="2595" y="8107"/>
                    <a:pt x="2473" y="8346"/>
                    <a:pt x="2147" y="8698"/>
                  </a:cubicBezTo>
                  <a:lnTo>
                    <a:pt x="1808" y="8358"/>
                  </a:lnTo>
                  <a:cubicBezTo>
                    <a:pt x="2170" y="7977"/>
                    <a:pt x="2306" y="7707"/>
                    <a:pt x="2442" y="7443"/>
                  </a:cubicBezTo>
                  <a:cubicBezTo>
                    <a:pt x="2558" y="7214"/>
                    <a:pt x="2669" y="7000"/>
                    <a:pt x="2927" y="6705"/>
                  </a:cubicBezTo>
                  <a:cubicBezTo>
                    <a:pt x="2982" y="6649"/>
                    <a:pt x="2976" y="6557"/>
                    <a:pt x="2916" y="6501"/>
                  </a:cubicBezTo>
                  <a:cubicBezTo>
                    <a:pt x="2887" y="6476"/>
                    <a:pt x="2852" y="6464"/>
                    <a:pt x="2817" y="6464"/>
                  </a:cubicBezTo>
                  <a:cubicBezTo>
                    <a:pt x="2777" y="6464"/>
                    <a:pt x="2738" y="6481"/>
                    <a:pt x="2712" y="6513"/>
                  </a:cubicBezTo>
                  <a:cubicBezTo>
                    <a:pt x="2423" y="6833"/>
                    <a:pt x="2300" y="7080"/>
                    <a:pt x="2183" y="7313"/>
                  </a:cubicBezTo>
                  <a:cubicBezTo>
                    <a:pt x="2054" y="7566"/>
                    <a:pt x="1931" y="7805"/>
                    <a:pt x="1599" y="8150"/>
                  </a:cubicBezTo>
                  <a:lnTo>
                    <a:pt x="898" y="7449"/>
                  </a:lnTo>
                  <a:cubicBezTo>
                    <a:pt x="1261" y="7067"/>
                    <a:pt x="1395" y="6797"/>
                    <a:pt x="1531" y="6532"/>
                  </a:cubicBezTo>
                  <a:cubicBezTo>
                    <a:pt x="1673" y="6262"/>
                    <a:pt x="1808" y="5996"/>
                    <a:pt x="2214" y="5591"/>
                  </a:cubicBezTo>
                  <a:cubicBezTo>
                    <a:pt x="2620" y="5185"/>
                    <a:pt x="2879" y="5050"/>
                    <a:pt x="3155" y="4909"/>
                  </a:cubicBezTo>
                  <a:cubicBezTo>
                    <a:pt x="3444" y="4761"/>
                    <a:pt x="3733" y="4613"/>
                    <a:pt x="4176" y="4171"/>
                  </a:cubicBezTo>
                  <a:cubicBezTo>
                    <a:pt x="4613" y="3734"/>
                    <a:pt x="4767" y="3438"/>
                    <a:pt x="4908" y="3155"/>
                  </a:cubicBezTo>
                  <a:cubicBezTo>
                    <a:pt x="5056" y="2879"/>
                    <a:pt x="5184" y="2615"/>
                    <a:pt x="5590" y="2209"/>
                  </a:cubicBezTo>
                  <a:cubicBezTo>
                    <a:pt x="5996" y="1803"/>
                    <a:pt x="6260" y="1673"/>
                    <a:pt x="6538" y="1525"/>
                  </a:cubicBezTo>
                  <a:cubicBezTo>
                    <a:pt x="6796" y="1397"/>
                    <a:pt x="7066" y="1255"/>
                    <a:pt x="7447" y="892"/>
                  </a:cubicBezTo>
                  <a:close/>
                  <a:moveTo>
                    <a:pt x="5252" y="5960"/>
                  </a:moveTo>
                  <a:cubicBezTo>
                    <a:pt x="5437" y="6070"/>
                    <a:pt x="5646" y="6218"/>
                    <a:pt x="5928" y="6501"/>
                  </a:cubicBezTo>
                  <a:cubicBezTo>
                    <a:pt x="6334" y="6907"/>
                    <a:pt x="6470" y="7166"/>
                    <a:pt x="6612" y="7443"/>
                  </a:cubicBezTo>
                  <a:cubicBezTo>
                    <a:pt x="6746" y="7707"/>
                    <a:pt x="6882" y="7977"/>
                    <a:pt x="7245" y="8358"/>
                  </a:cubicBezTo>
                  <a:lnTo>
                    <a:pt x="6907" y="8698"/>
                  </a:lnTo>
                  <a:cubicBezTo>
                    <a:pt x="6581" y="8346"/>
                    <a:pt x="6458" y="8107"/>
                    <a:pt x="6328" y="7855"/>
                  </a:cubicBezTo>
                  <a:cubicBezTo>
                    <a:pt x="6181" y="7571"/>
                    <a:pt x="6033" y="7276"/>
                    <a:pt x="5590" y="6839"/>
                  </a:cubicBezTo>
                  <a:cubicBezTo>
                    <a:pt x="5283" y="6526"/>
                    <a:pt x="5043" y="6360"/>
                    <a:pt x="4834" y="6243"/>
                  </a:cubicBezTo>
                  <a:cubicBezTo>
                    <a:pt x="4963" y="6169"/>
                    <a:pt x="5099" y="6084"/>
                    <a:pt x="5252" y="5960"/>
                  </a:cubicBezTo>
                  <a:close/>
                  <a:moveTo>
                    <a:pt x="6907" y="1"/>
                  </a:moveTo>
                  <a:cubicBezTo>
                    <a:pt x="6870" y="1"/>
                    <a:pt x="6833" y="13"/>
                    <a:pt x="6802" y="44"/>
                  </a:cubicBezTo>
                  <a:cubicBezTo>
                    <a:pt x="6396" y="449"/>
                    <a:pt x="6138" y="585"/>
                    <a:pt x="5860" y="727"/>
                  </a:cubicBezTo>
                  <a:cubicBezTo>
                    <a:pt x="5578" y="875"/>
                    <a:pt x="5283" y="1022"/>
                    <a:pt x="4846" y="1465"/>
                  </a:cubicBezTo>
                  <a:cubicBezTo>
                    <a:pt x="4403" y="1900"/>
                    <a:pt x="4256" y="2196"/>
                    <a:pt x="4108" y="2479"/>
                  </a:cubicBezTo>
                  <a:cubicBezTo>
                    <a:pt x="3966" y="2757"/>
                    <a:pt x="3831" y="3015"/>
                    <a:pt x="3425" y="3421"/>
                  </a:cubicBezTo>
                  <a:cubicBezTo>
                    <a:pt x="3019" y="3833"/>
                    <a:pt x="2755" y="3961"/>
                    <a:pt x="2479" y="4103"/>
                  </a:cubicBezTo>
                  <a:cubicBezTo>
                    <a:pt x="2195" y="4250"/>
                    <a:pt x="1900" y="4404"/>
                    <a:pt x="1463" y="4841"/>
                  </a:cubicBezTo>
                  <a:cubicBezTo>
                    <a:pt x="1026" y="5278"/>
                    <a:pt x="873" y="5573"/>
                    <a:pt x="725" y="5856"/>
                  </a:cubicBezTo>
                  <a:cubicBezTo>
                    <a:pt x="583" y="6132"/>
                    <a:pt x="449" y="6396"/>
                    <a:pt x="43" y="6802"/>
                  </a:cubicBezTo>
                  <a:cubicBezTo>
                    <a:pt x="18" y="6827"/>
                    <a:pt x="0" y="6864"/>
                    <a:pt x="0" y="6907"/>
                  </a:cubicBezTo>
                  <a:cubicBezTo>
                    <a:pt x="0" y="6944"/>
                    <a:pt x="18" y="6981"/>
                    <a:pt x="43" y="7012"/>
                  </a:cubicBezTo>
                  <a:lnTo>
                    <a:pt x="591" y="7554"/>
                  </a:lnTo>
                  <a:lnTo>
                    <a:pt x="1500" y="8463"/>
                  </a:lnTo>
                  <a:lnTo>
                    <a:pt x="2042" y="9005"/>
                  </a:lnTo>
                  <a:cubicBezTo>
                    <a:pt x="2073" y="9036"/>
                    <a:pt x="2110" y="9047"/>
                    <a:pt x="2147" y="9047"/>
                  </a:cubicBezTo>
                  <a:cubicBezTo>
                    <a:pt x="2183" y="9047"/>
                    <a:pt x="2220" y="9036"/>
                    <a:pt x="2251" y="9005"/>
                  </a:cubicBezTo>
                  <a:cubicBezTo>
                    <a:pt x="2687" y="8568"/>
                    <a:pt x="2834" y="8273"/>
                    <a:pt x="2982" y="7989"/>
                  </a:cubicBezTo>
                  <a:cubicBezTo>
                    <a:pt x="3124" y="7713"/>
                    <a:pt x="3259" y="7449"/>
                    <a:pt x="3665" y="7043"/>
                  </a:cubicBezTo>
                  <a:cubicBezTo>
                    <a:pt x="4028" y="6680"/>
                    <a:pt x="4281" y="6532"/>
                    <a:pt x="4526" y="6402"/>
                  </a:cubicBezTo>
                  <a:cubicBezTo>
                    <a:pt x="4761" y="6526"/>
                    <a:pt x="5019" y="6674"/>
                    <a:pt x="5388" y="7043"/>
                  </a:cubicBezTo>
                  <a:cubicBezTo>
                    <a:pt x="5794" y="7449"/>
                    <a:pt x="5928" y="7713"/>
                    <a:pt x="6070" y="7989"/>
                  </a:cubicBezTo>
                  <a:cubicBezTo>
                    <a:pt x="6217" y="8273"/>
                    <a:pt x="6365" y="8568"/>
                    <a:pt x="6802" y="9005"/>
                  </a:cubicBezTo>
                  <a:cubicBezTo>
                    <a:pt x="6833" y="9036"/>
                    <a:pt x="6870" y="9047"/>
                    <a:pt x="6907" y="9047"/>
                  </a:cubicBezTo>
                  <a:cubicBezTo>
                    <a:pt x="6944" y="9047"/>
                    <a:pt x="6981" y="9036"/>
                    <a:pt x="7012" y="9005"/>
                  </a:cubicBezTo>
                  <a:lnTo>
                    <a:pt x="7552" y="8463"/>
                  </a:lnTo>
                  <a:lnTo>
                    <a:pt x="9010" y="7012"/>
                  </a:lnTo>
                  <a:cubicBezTo>
                    <a:pt x="9034" y="6981"/>
                    <a:pt x="9053" y="6944"/>
                    <a:pt x="9053" y="6907"/>
                  </a:cubicBezTo>
                  <a:cubicBezTo>
                    <a:pt x="9053" y="6864"/>
                    <a:pt x="9034" y="6827"/>
                    <a:pt x="9010" y="6802"/>
                  </a:cubicBezTo>
                  <a:cubicBezTo>
                    <a:pt x="8604" y="6396"/>
                    <a:pt x="8468" y="6132"/>
                    <a:pt x="8327" y="5856"/>
                  </a:cubicBezTo>
                  <a:cubicBezTo>
                    <a:pt x="8179" y="5573"/>
                    <a:pt x="8026" y="5278"/>
                    <a:pt x="7589" y="4841"/>
                  </a:cubicBezTo>
                  <a:cubicBezTo>
                    <a:pt x="7183" y="4435"/>
                    <a:pt x="6901" y="4275"/>
                    <a:pt x="6635" y="4140"/>
                  </a:cubicBezTo>
                  <a:cubicBezTo>
                    <a:pt x="6734" y="3998"/>
                    <a:pt x="6864" y="3844"/>
                    <a:pt x="7048" y="3666"/>
                  </a:cubicBezTo>
                  <a:cubicBezTo>
                    <a:pt x="7454" y="3260"/>
                    <a:pt x="7713" y="3126"/>
                    <a:pt x="7989" y="2984"/>
                  </a:cubicBezTo>
                  <a:cubicBezTo>
                    <a:pt x="8272" y="2836"/>
                    <a:pt x="8567" y="2683"/>
                    <a:pt x="9010" y="2246"/>
                  </a:cubicBezTo>
                  <a:cubicBezTo>
                    <a:pt x="9034" y="2221"/>
                    <a:pt x="9053" y="2184"/>
                    <a:pt x="9053" y="2141"/>
                  </a:cubicBezTo>
                  <a:cubicBezTo>
                    <a:pt x="9053" y="2104"/>
                    <a:pt x="9034" y="2067"/>
                    <a:pt x="9010" y="2042"/>
                  </a:cubicBezTo>
                  <a:lnTo>
                    <a:pt x="7012" y="44"/>
                  </a:lnTo>
                  <a:cubicBezTo>
                    <a:pt x="6986" y="13"/>
                    <a:pt x="6944" y="1"/>
                    <a:pt x="690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37aa0a3fdb9_0_1948"/>
            <p:cNvSpPr/>
            <p:nvPr/>
          </p:nvSpPr>
          <p:spPr>
            <a:xfrm>
              <a:off x="4637388" y="1996175"/>
              <a:ext cx="107475" cy="96750"/>
            </a:xfrm>
            <a:custGeom>
              <a:rect b="b" l="l" r="r" t="t"/>
              <a:pathLst>
                <a:path extrusionOk="0" h="3870" w="4299">
                  <a:moveTo>
                    <a:pt x="2147" y="1"/>
                  </a:moveTo>
                  <a:cubicBezTo>
                    <a:pt x="2104" y="1"/>
                    <a:pt x="2067" y="13"/>
                    <a:pt x="2042" y="44"/>
                  </a:cubicBezTo>
                  <a:lnTo>
                    <a:pt x="1500" y="585"/>
                  </a:lnTo>
                  <a:lnTo>
                    <a:pt x="591" y="1495"/>
                  </a:lnTo>
                  <a:lnTo>
                    <a:pt x="43" y="2042"/>
                  </a:lnTo>
                  <a:cubicBezTo>
                    <a:pt x="18" y="2067"/>
                    <a:pt x="0" y="2104"/>
                    <a:pt x="0" y="2141"/>
                  </a:cubicBezTo>
                  <a:cubicBezTo>
                    <a:pt x="0" y="2184"/>
                    <a:pt x="18" y="2221"/>
                    <a:pt x="43" y="2246"/>
                  </a:cubicBezTo>
                  <a:cubicBezTo>
                    <a:pt x="486" y="2683"/>
                    <a:pt x="775" y="2836"/>
                    <a:pt x="1063" y="2984"/>
                  </a:cubicBezTo>
                  <a:cubicBezTo>
                    <a:pt x="1341" y="3126"/>
                    <a:pt x="1599" y="3260"/>
                    <a:pt x="2005" y="3666"/>
                  </a:cubicBezTo>
                  <a:cubicBezTo>
                    <a:pt x="2059" y="3716"/>
                    <a:pt x="2110" y="3771"/>
                    <a:pt x="2158" y="3819"/>
                  </a:cubicBezTo>
                  <a:cubicBezTo>
                    <a:pt x="2183" y="3850"/>
                    <a:pt x="2226" y="3869"/>
                    <a:pt x="2263" y="3869"/>
                  </a:cubicBezTo>
                  <a:cubicBezTo>
                    <a:pt x="2300" y="3869"/>
                    <a:pt x="2337" y="3856"/>
                    <a:pt x="2362" y="3833"/>
                  </a:cubicBezTo>
                  <a:cubicBezTo>
                    <a:pt x="2423" y="3776"/>
                    <a:pt x="2428" y="3685"/>
                    <a:pt x="2374" y="3623"/>
                  </a:cubicBezTo>
                  <a:cubicBezTo>
                    <a:pt x="2325" y="3574"/>
                    <a:pt x="2269" y="3512"/>
                    <a:pt x="2214" y="3458"/>
                  </a:cubicBezTo>
                  <a:cubicBezTo>
                    <a:pt x="1772" y="3021"/>
                    <a:pt x="1482" y="2867"/>
                    <a:pt x="1193" y="2726"/>
                  </a:cubicBezTo>
                  <a:cubicBezTo>
                    <a:pt x="941" y="2590"/>
                    <a:pt x="701" y="2467"/>
                    <a:pt x="356" y="2141"/>
                  </a:cubicBezTo>
                  <a:lnTo>
                    <a:pt x="694" y="1803"/>
                  </a:lnTo>
                  <a:cubicBezTo>
                    <a:pt x="1076" y="2166"/>
                    <a:pt x="1346" y="2306"/>
                    <a:pt x="1605" y="2436"/>
                  </a:cubicBezTo>
                  <a:cubicBezTo>
                    <a:pt x="1882" y="2584"/>
                    <a:pt x="2147" y="2712"/>
                    <a:pt x="2552" y="3118"/>
                  </a:cubicBezTo>
                  <a:cubicBezTo>
                    <a:pt x="2644" y="3217"/>
                    <a:pt x="2731" y="3303"/>
                    <a:pt x="2805" y="3396"/>
                  </a:cubicBezTo>
                  <a:cubicBezTo>
                    <a:pt x="2828" y="3433"/>
                    <a:pt x="2871" y="3444"/>
                    <a:pt x="2916" y="3444"/>
                  </a:cubicBezTo>
                  <a:cubicBezTo>
                    <a:pt x="2945" y="3444"/>
                    <a:pt x="2982" y="3438"/>
                    <a:pt x="3007" y="3413"/>
                  </a:cubicBezTo>
                  <a:cubicBezTo>
                    <a:pt x="3069" y="3359"/>
                    <a:pt x="3081" y="3266"/>
                    <a:pt x="3026" y="3205"/>
                  </a:cubicBezTo>
                  <a:cubicBezTo>
                    <a:pt x="2945" y="3112"/>
                    <a:pt x="2859" y="3015"/>
                    <a:pt x="2755" y="2916"/>
                  </a:cubicBezTo>
                  <a:cubicBezTo>
                    <a:pt x="2318" y="2473"/>
                    <a:pt x="2023" y="2326"/>
                    <a:pt x="1741" y="2178"/>
                  </a:cubicBezTo>
                  <a:cubicBezTo>
                    <a:pt x="1488" y="2048"/>
                    <a:pt x="1248" y="1926"/>
                    <a:pt x="898" y="1599"/>
                  </a:cubicBezTo>
                  <a:lnTo>
                    <a:pt x="1605" y="892"/>
                  </a:lnTo>
                  <a:cubicBezTo>
                    <a:pt x="1986" y="1255"/>
                    <a:pt x="2257" y="1397"/>
                    <a:pt x="2516" y="1525"/>
                  </a:cubicBezTo>
                  <a:cubicBezTo>
                    <a:pt x="2792" y="1673"/>
                    <a:pt x="3056" y="1803"/>
                    <a:pt x="3462" y="2209"/>
                  </a:cubicBezTo>
                  <a:cubicBezTo>
                    <a:pt x="3512" y="2264"/>
                    <a:pt x="3566" y="2320"/>
                    <a:pt x="3617" y="2374"/>
                  </a:cubicBezTo>
                  <a:cubicBezTo>
                    <a:pt x="3640" y="2405"/>
                    <a:pt x="3683" y="2417"/>
                    <a:pt x="3720" y="2417"/>
                  </a:cubicBezTo>
                  <a:cubicBezTo>
                    <a:pt x="3757" y="2417"/>
                    <a:pt x="3794" y="2405"/>
                    <a:pt x="3819" y="2380"/>
                  </a:cubicBezTo>
                  <a:cubicBezTo>
                    <a:pt x="3881" y="2326"/>
                    <a:pt x="3887" y="2233"/>
                    <a:pt x="3831" y="2178"/>
                  </a:cubicBezTo>
                  <a:cubicBezTo>
                    <a:pt x="3782" y="2122"/>
                    <a:pt x="3727" y="2061"/>
                    <a:pt x="3665" y="2005"/>
                  </a:cubicBezTo>
                  <a:cubicBezTo>
                    <a:pt x="3228" y="1568"/>
                    <a:pt x="2933" y="1415"/>
                    <a:pt x="2650" y="1267"/>
                  </a:cubicBezTo>
                  <a:cubicBezTo>
                    <a:pt x="2399" y="1139"/>
                    <a:pt x="2158" y="1015"/>
                    <a:pt x="1808" y="690"/>
                  </a:cubicBezTo>
                  <a:lnTo>
                    <a:pt x="2147" y="351"/>
                  </a:lnTo>
                  <a:cubicBezTo>
                    <a:pt x="2527" y="714"/>
                    <a:pt x="2797" y="849"/>
                    <a:pt x="3056" y="985"/>
                  </a:cubicBezTo>
                  <a:cubicBezTo>
                    <a:pt x="3333" y="1125"/>
                    <a:pt x="3597" y="1261"/>
                    <a:pt x="4003" y="1667"/>
                  </a:cubicBezTo>
                  <a:cubicBezTo>
                    <a:pt x="4015" y="1679"/>
                    <a:pt x="4023" y="1686"/>
                    <a:pt x="4034" y="1698"/>
                  </a:cubicBezTo>
                  <a:cubicBezTo>
                    <a:pt x="4063" y="1726"/>
                    <a:pt x="4101" y="1742"/>
                    <a:pt x="4139" y="1742"/>
                  </a:cubicBezTo>
                  <a:cubicBezTo>
                    <a:pt x="4175" y="1742"/>
                    <a:pt x="4210" y="1728"/>
                    <a:pt x="4237" y="1698"/>
                  </a:cubicBezTo>
                  <a:cubicBezTo>
                    <a:pt x="4299" y="1642"/>
                    <a:pt x="4299" y="1551"/>
                    <a:pt x="4244" y="1495"/>
                  </a:cubicBezTo>
                  <a:cubicBezTo>
                    <a:pt x="4231" y="1483"/>
                    <a:pt x="4219" y="1471"/>
                    <a:pt x="4207" y="1465"/>
                  </a:cubicBezTo>
                  <a:cubicBezTo>
                    <a:pt x="3770" y="1022"/>
                    <a:pt x="3475" y="875"/>
                    <a:pt x="3192" y="727"/>
                  </a:cubicBezTo>
                  <a:cubicBezTo>
                    <a:pt x="2916" y="585"/>
                    <a:pt x="2657" y="449"/>
                    <a:pt x="2251" y="44"/>
                  </a:cubicBezTo>
                  <a:cubicBezTo>
                    <a:pt x="2220" y="13"/>
                    <a:pt x="2183" y="1"/>
                    <a:pt x="214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7aa0a3fdb9_0_2547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Arquitectura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del software</a:t>
            </a:r>
            <a:endParaRPr/>
          </a:p>
        </p:txBody>
      </p:sp>
      <p:pic>
        <p:nvPicPr>
          <p:cNvPr id="884" name="Google Shape;884;g37aa0a3fdb9_0_2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1173425"/>
            <a:ext cx="10812703" cy="55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37aa0a3fdb9_0_2547"/>
          <p:cNvSpPr/>
          <p:nvPr/>
        </p:nvSpPr>
        <p:spPr>
          <a:xfrm>
            <a:off x="10377038" y="4747765"/>
            <a:ext cx="1814963" cy="1942617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64950" lIns="64950" spcFirstLastPara="1" rIns="64950" wrap="square" tIns="64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2"/>
              <a:buFont typeface="Arial"/>
              <a:buNone/>
            </a:pPr>
            <a:r>
              <a:t/>
            </a:r>
            <a:endParaRPr b="0" i="0" sz="10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g37aa0a3fdb9_0_2547"/>
          <p:cNvGrpSpPr/>
          <p:nvPr/>
        </p:nvGrpSpPr>
        <p:grpSpPr>
          <a:xfrm>
            <a:off x="10306739" y="4626050"/>
            <a:ext cx="1877050" cy="2115335"/>
            <a:chOff x="6052728" y="1471275"/>
            <a:chExt cx="2641872" cy="2977248"/>
          </a:xfrm>
        </p:grpSpPr>
        <p:sp>
          <p:nvSpPr>
            <p:cNvPr id="887" name="Google Shape;887;g37aa0a3fdb9_0_2547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37aa0a3fdb9_0_2547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37aa0a3fdb9_0_2547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37aa0a3fdb9_0_2547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37aa0a3fdb9_0_2547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37aa0a3fdb9_0_2547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37aa0a3fdb9_0_2547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37aa0a3fdb9_0_2547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37aa0a3fdb9_0_2547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37aa0a3fdb9_0_2547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7aa0a3fdb9_0_2547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7aa0a3fdb9_0_2547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37aa0a3fdb9_0_2547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37aa0a3fdb9_0_2547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37aa0a3fdb9_0_2547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37aa0a3fdb9_0_2547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37aa0a3fdb9_0_2547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37aa0a3fdb9_0_2547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37aa0a3fdb9_0_2547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37aa0a3fdb9_0_2547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37aa0a3fdb9_0_2547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37aa0a3fdb9_0_2547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37aa0a3fdb9_0_2547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910" name="Google Shape;910;g37aa0a3fdb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g37aa0a3fdb9_0_25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