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7" r:id="rId1"/>
  </p:sldMasterIdLst>
  <p:notesMasterIdLst>
    <p:notesMasterId r:id="rId13"/>
  </p:notesMasterIdLst>
  <p:sldIdLst>
    <p:sldId id="272" r:id="rId2"/>
    <p:sldId id="299" r:id="rId3"/>
    <p:sldId id="276" r:id="rId4"/>
    <p:sldId id="300" r:id="rId5"/>
    <p:sldId id="277" r:id="rId6"/>
    <p:sldId id="279" r:id="rId7"/>
    <p:sldId id="298" r:id="rId8"/>
    <p:sldId id="289" r:id="rId9"/>
    <p:sldId id="290" r:id="rId10"/>
    <p:sldId id="301" r:id="rId11"/>
    <p:sldId id="297" r:id="rId12"/>
  </p:sldIdLst>
  <p:sldSz cx="9144000" cy="5143500" type="screen16x9"/>
  <p:notesSz cx="6858000" cy="9144000"/>
  <p:embeddedFontLst>
    <p:embeddedFont>
      <p:font typeface="Assistant" panose="020B0604020202020204" charset="-79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35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b56d264711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b56d264711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b56d2647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b56d2647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974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b647448be2_1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b647448be2_1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b56d264711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b56d264711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415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b56d264711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b56d264711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b56d2647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b56d2647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007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b56d2647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b56d2647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56d264711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56d264711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56d264711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56d264711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9902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b56d26471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b56d26471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b56d26471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b56d26471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311726" y="342910"/>
            <a:ext cx="2560425" cy="520904"/>
            <a:chOff x="311726" y="342910"/>
            <a:chExt cx="2560425" cy="520904"/>
          </a:xfrm>
        </p:grpSpPr>
        <p:sp>
          <p:nvSpPr>
            <p:cNvPr id="17" name="Google Shape;17;p2"/>
            <p:cNvSpPr/>
            <p:nvPr/>
          </p:nvSpPr>
          <p:spPr>
            <a:xfrm>
              <a:off x="311726" y="342910"/>
              <a:ext cx="2560425" cy="52090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8" name="Google Shape;18;p2"/>
            <p:cNvPicPr preferRelativeResize="0"/>
            <p:nvPr/>
          </p:nvPicPr>
          <p:blipFill rotWithShape="1">
            <a:blip r:embed="rId2">
              <a:alphaModFix/>
            </a:blip>
            <a:srcRect l="377" r="387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2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000" y="-7000"/>
            <a:ext cx="9144000" cy="2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893140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000" y="4798125"/>
            <a:ext cx="91440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6400750" y="2400375"/>
            <a:ext cx="2743242" cy="2743120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5" name="Google Shape;25;p2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lang="en" sz="1000" b="1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sz="1000" b="1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414775" y="4244650"/>
            <a:ext cx="418647" cy="418572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 type="tx">
  <p:cSld name="TITLE_AND_BOD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311700" y="1209300"/>
            <a:ext cx="2808000" cy="3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and contact">
  <p:cSld name="MAIN_POINT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0" name="Google Shape;100;p15"/>
          <p:cNvGrpSpPr/>
          <p:nvPr/>
        </p:nvGrpSpPr>
        <p:grpSpPr>
          <a:xfrm rot="2700000">
            <a:off x="585683" y="481417"/>
            <a:ext cx="694882" cy="564848"/>
            <a:chOff x="919500" y="1916075"/>
            <a:chExt cx="1067700" cy="867900"/>
          </a:xfrm>
        </p:grpSpPr>
        <p:sp>
          <p:nvSpPr>
            <p:cNvPr id="101" name="Google Shape;101;p15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15"/>
          <p:cNvGrpSpPr/>
          <p:nvPr/>
        </p:nvGrpSpPr>
        <p:grpSpPr>
          <a:xfrm rot="8100000">
            <a:off x="7746888" y="3437645"/>
            <a:ext cx="912919" cy="742084"/>
            <a:chOff x="521400" y="3135325"/>
            <a:chExt cx="1067700" cy="867900"/>
          </a:xfrm>
        </p:grpSpPr>
        <p:sp>
          <p:nvSpPr>
            <p:cNvPr id="104" name="Google Shape;104;p15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sz="28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8458848" y="343116"/>
            <a:ext cx="381224" cy="576102"/>
            <a:chOff x="8458848" y="343116"/>
            <a:chExt cx="381224" cy="576102"/>
          </a:xfrm>
        </p:grpSpPr>
        <p:sp>
          <p:nvSpPr>
            <p:cNvPr id="10" name="Google Shape;10;p1"/>
            <p:cNvSpPr/>
            <p:nvPr/>
          </p:nvSpPr>
          <p:spPr>
            <a:xfrm>
              <a:off x="8458848" y="343116"/>
              <a:ext cx="381224" cy="5761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" name="Google Shape;11;p1"/>
            <p:cNvPicPr preferRelativeResize="0"/>
            <p:nvPr/>
          </p:nvPicPr>
          <p:blipFill rotWithShape="1">
            <a:blip r:embed="rId8">
              <a:alphaModFix/>
            </a:blip>
            <a:srcRect l="79" r="79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8" r:id="rId4"/>
    <p:sldLayoutId id="2147483659" r:id="rId5"/>
    <p:sldLayoutId id="214748366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7"/>
          <p:cNvSpPr txBox="1">
            <a:spLocks noGrp="1"/>
          </p:cNvSpPr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CV Maker</a:t>
            </a:r>
            <a:endParaRPr dirty="0"/>
          </a:p>
        </p:txBody>
      </p:sp>
      <p:sp>
        <p:nvSpPr>
          <p:cNvPr id="404" name="Google Shape;404;p37"/>
          <p:cNvSpPr txBox="1">
            <a:spLocks noGrp="1"/>
          </p:cNvSpPr>
          <p:nvPr>
            <p:ph type="subTitle" idx="1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Using HTML,JS and CSS</a:t>
            </a:r>
            <a:endParaRPr dirty="0"/>
          </a:p>
        </p:txBody>
      </p:sp>
      <p:sp>
        <p:nvSpPr>
          <p:cNvPr id="405" name="Google Shape;405;p37"/>
          <p:cNvSpPr txBox="1"/>
          <p:nvPr/>
        </p:nvSpPr>
        <p:spPr>
          <a:xfrm>
            <a:off x="311700" y="4099375"/>
            <a:ext cx="29538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lang="en" sz="10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Name Lastname</a:t>
            </a:r>
            <a:endParaRPr sz="1000" b="1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lang="en" sz="10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Contact: xxx@redi-school.org</a:t>
            </a:r>
            <a:endParaRPr sz="1000" b="1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2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Future Steps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39" name="Google Shape;439;p42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I want to improve the app with different selectable languages, different selectable themes.</a:t>
            </a:r>
            <a:endParaRPr dirty="0"/>
          </a:p>
        </p:txBody>
      </p:sp>
      <p:sp>
        <p:nvSpPr>
          <p:cNvPr id="440" name="Google Shape;440;p4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441" name="Google Shape;441;p42"/>
          <p:cNvGrpSpPr/>
          <p:nvPr/>
        </p:nvGrpSpPr>
        <p:grpSpPr>
          <a:xfrm rot="2700000">
            <a:off x="7815861" y="3738066"/>
            <a:ext cx="1067690" cy="867892"/>
            <a:chOff x="919500" y="1916075"/>
            <a:chExt cx="1067700" cy="867900"/>
          </a:xfrm>
        </p:grpSpPr>
        <p:sp>
          <p:nvSpPr>
            <p:cNvPr id="442" name="Google Shape;442;p42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2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42"/>
          <p:cNvGrpSpPr/>
          <p:nvPr/>
        </p:nvGrpSpPr>
        <p:grpSpPr>
          <a:xfrm rot="8100353">
            <a:off x="415573" y="3830667"/>
            <a:ext cx="734820" cy="597312"/>
            <a:chOff x="521400" y="3135325"/>
            <a:chExt cx="1067700" cy="867900"/>
          </a:xfrm>
        </p:grpSpPr>
        <p:sp>
          <p:nvSpPr>
            <p:cNvPr id="445" name="Google Shape;445;p42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2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4264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62" name="Google Shape;662;p62"/>
          <p:cNvSpPr txBox="1">
            <a:spLocks noGrp="1"/>
          </p:cNvSpPr>
          <p:nvPr>
            <p:ph type="title"/>
          </p:nvPr>
        </p:nvSpPr>
        <p:spPr>
          <a:xfrm>
            <a:off x="831817" y="955296"/>
            <a:ext cx="8100000" cy="20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a lot!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7"/>
          <p:cNvSpPr txBox="1">
            <a:spLocks noGrp="1"/>
          </p:cNvSpPr>
          <p:nvPr>
            <p:ph type="ctrTitle"/>
          </p:nvPr>
        </p:nvSpPr>
        <p:spPr>
          <a:xfrm>
            <a:off x="1037348" y="562063"/>
            <a:ext cx="5854208" cy="26635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smtClean="0"/>
              <a:t>Why I chose this project?</a:t>
            </a:r>
            <a:br>
              <a:rPr lang="en-GB" sz="1400" dirty="0" smtClean="0"/>
            </a:br>
            <a:r>
              <a:rPr lang="en-GB" sz="1400" dirty="0"/>
              <a:t/>
            </a:r>
            <a:br>
              <a:rPr lang="en-GB" sz="1400" dirty="0"/>
            </a:br>
            <a:r>
              <a:rPr lang="en-GB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Personally for me it is a very challenging project and also making a CV Maker App or a Website that makes CV is </a:t>
            </a:r>
            <a:r>
              <a:rPr lang="en-GB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useful.</a:t>
            </a:r>
            <a:br>
              <a:rPr lang="en-GB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GB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Personally I always needed such program or website to make an updated form CV and maybe there be some person like me who need this App.</a:t>
            </a:r>
            <a: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GB" sz="1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GB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 the other hand, I think the most of lessons and lectures that we learned in </a:t>
            </a:r>
            <a:r>
              <a:rPr lang="en-GB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ReDI</a:t>
            </a:r>
            <a:r>
              <a:rPr lang="en-GB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School some how is included in this project</a:t>
            </a:r>
            <a:r>
              <a:rPr lang="en-GB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5" name="Google Shape;405;p37"/>
          <p:cNvSpPr txBox="1"/>
          <p:nvPr/>
        </p:nvSpPr>
        <p:spPr>
          <a:xfrm>
            <a:off x="311700" y="4099375"/>
            <a:ext cx="29538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lang="en" sz="10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Name Lastname</a:t>
            </a:r>
            <a:endParaRPr sz="1000" b="1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lang="en" sz="10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Contact: xxx@redi-school.org</a:t>
            </a:r>
            <a:endParaRPr sz="1000" b="1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25980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1"/>
          <p:cNvSpPr txBox="1">
            <a:spLocks noGrp="1"/>
          </p:cNvSpPr>
          <p:nvPr>
            <p:ph type="title"/>
          </p:nvPr>
        </p:nvSpPr>
        <p:spPr>
          <a:xfrm>
            <a:off x="1632966" y="1874013"/>
            <a:ext cx="547250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Process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32" name="Google Shape;432;p41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33" name="Google Shape;43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792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>
            <a:spLocks noGrp="1"/>
          </p:cNvSpPr>
          <p:nvPr>
            <p:ph type="body" idx="1"/>
          </p:nvPr>
        </p:nvSpPr>
        <p:spPr>
          <a:xfrm>
            <a:off x="386171" y="1395900"/>
            <a:ext cx="8520600" cy="3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Actually this is a very simple project that just gets inputs and makes a designated output.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All inputs that users give to application, </a:t>
            </a:r>
            <a:r>
              <a:rPr lang="en-GB" dirty="0" smtClean="0"/>
              <a:t>it invokes to JavaScript, JavaScript takes the forms’ values and makes it a text without forms to not showing up the forms in print view, and then that text will be designed automatically with CSS.</a:t>
            </a:r>
            <a:endParaRPr dirty="0"/>
          </a:p>
        </p:txBody>
      </p:sp>
      <p:sp>
        <p:nvSpPr>
          <p:cNvPr id="440" name="Google Shape;440;p4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441" name="Google Shape;441;p42"/>
          <p:cNvGrpSpPr/>
          <p:nvPr/>
        </p:nvGrpSpPr>
        <p:grpSpPr>
          <a:xfrm rot="2700000">
            <a:off x="7815861" y="3738066"/>
            <a:ext cx="1067690" cy="867892"/>
            <a:chOff x="919500" y="1916075"/>
            <a:chExt cx="1067700" cy="867900"/>
          </a:xfrm>
        </p:grpSpPr>
        <p:sp>
          <p:nvSpPr>
            <p:cNvPr id="442" name="Google Shape;442;p42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2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42"/>
          <p:cNvGrpSpPr/>
          <p:nvPr/>
        </p:nvGrpSpPr>
        <p:grpSpPr>
          <a:xfrm rot="8100353">
            <a:off x="415573" y="3830667"/>
            <a:ext cx="734820" cy="597312"/>
            <a:chOff x="521400" y="3135325"/>
            <a:chExt cx="1067700" cy="867900"/>
          </a:xfrm>
        </p:grpSpPr>
        <p:sp>
          <p:nvSpPr>
            <p:cNvPr id="445" name="Google Shape;445;p42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2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7131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2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HTML, CSS and JavaScript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39" name="Google Shape;439;p42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This App </a:t>
            </a:r>
            <a:r>
              <a:rPr lang="en-GB" dirty="0" smtClean="0"/>
              <a:t>has the following pages to execute.</a:t>
            </a:r>
            <a:endParaRPr dirty="0" smtClean="0"/>
          </a:p>
          <a:p>
            <a:pPr lvl="0">
              <a:spcBef>
                <a:spcPts val="1000"/>
              </a:spcBef>
            </a:pPr>
            <a:r>
              <a:rPr lang="en-GB" dirty="0" smtClean="0"/>
              <a:t>“Index.html” for making containers of project.</a:t>
            </a:r>
          </a:p>
          <a:p>
            <a:pPr>
              <a:spcBef>
                <a:spcPts val="1000"/>
              </a:spcBef>
            </a:pPr>
            <a:r>
              <a:rPr lang="en-GB" dirty="0" smtClean="0"/>
              <a:t>“script.js” for assigning functions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 dirty="0" smtClean="0"/>
              <a:t>“styles.css” for designing contents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 dirty="0" smtClean="0"/>
              <a:t>“print.css” for designing the print page</a:t>
            </a:r>
            <a:endParaRPr dirty="0"/>
          </a:p>
        </p:txBody>
      </p:sp>
      <p:sp>
        <p:nvSpPr>
          <p:cNvPr id="440" name="Google Shape;440;p4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441" name="Google Shape;441;p42"/>
          <p:cNvGrpSpPr/>
          <p:nvPr/>
        </p:nvGrpSpPr>
        <p:grpSpPr>
          <a:xfrm rot="2700000">
            <a:off x="7815861" y="3738066"/>
            <a:ext cx="1067690" cy="867892"/>
            <a:chOff x="919500" y="1916075"/>
            <a:chExt cx="1067700" cy="867900"/>
          </a:xfrm>
        </p:grpSpPr>
        <p:sp>
          <p:nvSpPr>
            <p:cNvPr id="442" name="Google Shape;442;p42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2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42"/>
          <p:cNvGrpSpPr/>
          <p:nvPr/>
        </p:nvGrpSpPr>
        <p:grpSpPr>
          <a:xfrm rot="8100353">
            <a:off x="415573" y="3830667"/>
            <a:ext cx="734820" cy="597312"/>
            <a:chOff x="521400" y="3135325"/>
            <a:chExt cx="1067700" cy="867900"/>
          </a:xfrm>
        </p:grpSpPr>
        <p:sp>
          <p:nvSpPr>
            <p:cNvPr id="445" name="Google Shape;445;p42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2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4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CSS Pages</a:t>
            </a:r>
            <a:endParaRPr dirty="0"/>
          </a:p>
        </p:txBody>
      </p:sp>
      <p:sp>
        <p:nvSpPr>
          <p:cNvPr id="465" name="Google Shape;465;p44"/>
          <p:cNvSpPr txBox="1">
            <a:spLocks noGrp="1"/>
          </p:cNvSpPr>
          <p:nvPr>
            <p:ph type="body" idx="1"/>
          </p:nvPr>
        </p:nvSpPr>
        <p:spPr>
          <a:xfrm>
            <a:off x="278144" y="1303055"/>
            <a:ext cx="8520600" cy="3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It has two CSS pages named “styles.css” and “print.css”, that styles.css works at screen media and print.css works at print </a:t>
            </a:r>
            <a:r>
              <a:rPr lang="en" dirty="0" smtClean="0"/>
              <a:t>media.</a:t>
            </a: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</p:txBody>
      </p:sp>
      <p:sp>
        <p:nvSpPr>
          <p:cNvPr id="466" name="Google Shape;466;p4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467" name="Google Shape;467;p44"/>
          <p:cNvGrpSpPr/>
          <p:nvPr/>
        </p:nvGrpSpPr>
        <p:grpSpPr>
          <a:xfrm rot="2699785">
            <a:off x="482122" y="4029609"/>
            <a:ext cx="1208946" cy="982653"/>
            <a:chOff x="2318413" y="2452450"/>
            <a:chExt cx="1067700" cy="867900"/>
          </a:xfrm>
        </p:grpSpPr>
        <p:sp>
          <p:nvSpPr>
            <p:cNvPr id="468" name="Google Shape;468;p44"/>
            <p:cNvSpPr/>
            <p:nvPr/>
          </p:nvSpPr>
          <p:spPr>
            <a:xfrm>
              <a:off x="2318413" y="2528650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4"/>
            <p:cNvSpPr/>
            <p:nvPr/>
          </p:nvSpPr>
          <p:spPr>
            <a:xfrm>
              <a:off x="2470813" y="2452450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0" name="Google Shape;47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370" y="1972579"/>
            <a:ext cx="1084950" cy="11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4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JavaScript Page:</a:t>
            </a:r>
            <a:endParaRPr dirty="0"/>
          </a:p>
        </p:txBody>
      </p:sp>
      <p:sp>
        <p:nvSpPr>
          <p:cNvPr id="465" name="Google Shape;465;p44"/>
          <p:cNvSpPr txBox="1">
            <a:spLocks noGrp="1"/>
          </p:cNvSpPr>
          <p:nvPr>
            <p:ph type="body" idx="1"/>
          </p:nvPr>
        </p:nvSpPr>
        <p:spPr>
          <a:xfrm>
            <a:off x="311699" y="1111540"/>
            <a:ext cx="8520613" cy="532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 smtClean="0"/>
              <a:t>At all just two function are used in this Application: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466" name="Google Shape;466;p4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467" name="Google Shape;467;p44"/>
          <p:cNvGrpSpPr/>
          <p:nvPr/>
        </p:nvGrpSpPr>
        <p:grpSpPr>
          <a:xfrm rot="2699785">
            <a:off x="482122" y="4029609"/>
            <a:ext cx="1208946" cy="982653"/>
            <a:chOff x="2318413" y="2452450"/>
            <a:chExt cx="1067700" cy="867900"/>
          </a:xfrm>
        </p:grpSpPr>
        <p:sp>
          <p:nvSpPr>
            <p:cNvPr id="469" name="Google Shape;469;p44"/>
            <p:cNvSpPr/>
            <p:nvPr/>
          </p:nvSpPr>
          <p:spPr>
            <a:xfrm>
              <a:off x="2470813" y="2452450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4"/>
            <p:cNvSpPr/>
            <p:nvPr/>
          </p:nvSpPr>
          <p:spPr>
            <a:xfrm>
              <a:off x="2318413" y="2528650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0" name="Google Shape;47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370" y="1972579"/>
            <a:ext cx="1084950" cy="11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94771" y="2278481"/>
            <a:ext cx="303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dirty="0"/>
              <a:t>Function for adding more and more forms in Education field</a:t>
            </a:r>
            <a:r>
              <a:rPr lang="en" dirty="0" smtClean="0"/>
              <a:t>.</a:t>
            </a:r>
            <a:endParaRPr lang="en" dirty="0"/>
          </a:p>
        </p:txBody>
      </p:sp>
      <p:sp>
        <p:nvSpPr>
          <p:cNvPr id="5" name="TextBox 4"/>
          <p:cNvSpPr txBox="1"/>
          <p:nvPr/>
        </p:nvSpPr>
        <p:spPr>
          <a:xfrm>
            <a:off x="4322648" y="2278481"/>
            <a:ext cx="31519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dirty="0"/>
              <a:t>A listener to the </a:t>
            </a:r>
            <a:r>
              <a:rPr lang="en" dirty="0" smtClean="0"/>
              <a:t>inputs that coverts the forms values to single text and prints </a:t>
            </a:r>
            <a:r>
              <a:rPr lang="en" dirty="0"/>
              <a:t>the whole page.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630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2" y="790659"/>
            <a:ext cx="6786199" cy="42462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2976" y="255864"/>
            <a:ext cx="5834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Screen shot of Application: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5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608" name="Google Shape;608;p55"/>
          <p:cNvGrpSpPr/>
          <p:nvPr/>
        </p:nvGrpSpPr>
        <p:grpSpPr>
          <a:xfrm rot="2700000">
            <a:off x="7762651" y="3697258"/>
            <a:ext cx="1067690" cy="867892"/>
            <a:chOff x="2258813" y="3584825"/>
            <a:chExt cx="1067700" cy="867900"/>
          </a:xfrm>
        </p:grpSpPr>
        <p:sp>
          <p:nvSpPr>
            <p:cNvPr id="609" name="Google Shape;609;p55"/>
            <p:cNvSpPr/>
            <p:nvPr/>
          </p:nvSpPr>
          <p:spPr>
            <a:xfrm>
              <a:off x="2258813" y="36610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5"/>
            <p:cNvSpPr/>
            <p:nvPr/>
          </p:nvSpPr>
          <p:spPr>
            <a:xfrm>
              <a:off x="2411213" y="35848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446" y="783035"/>
            <a:ext cx="5990315" cy="3978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420" y="230697"/>
            <a:ext cx="6392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Screen shot of Print Preview: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On-screen Show (16:9)</PresentationFormat>
  <Paragraphs>37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Assistant</vt:lpstr>
      <vt:lpstr>Simple Light</vt:lpstr>
      <vt:lpstr>CV Maker</vt:lpstr>
      <vt:lpstr>Why I chose this project?  Personally for me it is a very challenging project and also making a CV Maker App or a Website that makes CV is useful. Personally I always needed such program or website to make an updated form CV and maybe there be some person like me who need this App. On the other hand, I think the most of lessons and lectures that we learned in ReDI School some how is included in this project.</vt:lpstr>
      <vt:lpstr>Project Process</vt:lpstr>
      <vt:lpstr>PowerPoint Presentation</vt:lpstr>
      <vt:lpstr>HTML, CSS and JavaScript</vt:lpstr>
      <vt:lpstr>CSS Pages</vt:lpstr>
      <vt:lpstr>JavaScript Page:</vt:lpstr>
      <vt:lpstr>PowerPoint Presentation</vt:lpstr>
      <vt:lpstr>PowerPoint Presentation</vt:lpstr>
      <vt:lpstr>Future Steps</vt:lpstr>
      <vt:lpstr>Thanks a lot!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Maker with HTML,JS and CSS</dc:title>
  <dc:creator>redi user</dc:creator>
  <cp:lastModifiedBy>redi user</cp:lastModifiedBy>
  <cp:revision>22</cp:revision>
  <dcterms:modified xsi:type="dcterms:W3CDTF">2023-06-14T16:55:28Z</dcterms:modified>
</cp:coreProperties>
</file>