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Казаков" initials="ЕК" lastIdx="1" clrIdx="0">
    <p:extLst>
      <p:ext uri="{19B8F6BF-5375-455C-9EA6-DF929625EA0E}">
        <p15:presenceInfo xmlns:p15="http://schemas.microsoft.com/office/powerpoint/2012/main" userId="a9a6994c1feef4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FD83-490E-4800-A102-0579DCE3A5F0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9DD7-C34C-4FC9-9E29-96C0FA252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72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39DD7-C34C-4FC9-9E29-96C0FA252A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474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3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71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92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1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4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05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6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D2DFFC-21D5-48D7-A30D-76618783244C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70E417-1642-4EE3-9AC7-272D5A2B2A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3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E72DC-6181-4D66-A415-B0A524CA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74192"/>
            <a:ext cx="8361229" cy="2098226"/>
          </a:xfrm>
        </p:spPr>
        <p:txBody>
          <a:bodyPr/>
          <a:lstStyle/>
          <a:p>
            <a:r>
              <a:rPr lang="ru-RU" dirty="0"/>
              <a:t>Генератор задач по цифровой электронике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29EF6-0EE7-48FD-B4C9-D62676E3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583808"/>
            <a:ext cx="6831673" cy="1086237"/>
          </a:xfrm>
        </p:spPr>
        <p:txBody>
          <a:bodyPr/>
          <a:lstStyle/>
          <a:p>
            <a:r>
              <a:rPr lang="ru-RU" dirty="0"/>
              <a:t>Казаков Егор 9Е</a:t>
            </a:r>
          </a:p>
          <a:p>
            <a:r>
              <a:rPr lang="ru-RU" dirty="0"/>
              <a:t>Александр Жигулёв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B955D5-47EE-49C4-A1D9-AA04359B0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44" y="458380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705B71-A1A3-4819-AB48-9630133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58" y="349419"/>
            <a:ext cx="5035884" cy="56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9B2773-D3F2-42DE-BF17-AAD2134BF443}"/>
              </a:ext>
            </a:extLst>
          </p:cNvPr>
          <p:cNvSpPr/>
          <p:nvPr/>
        </p:nvSpPr>
        <p:spPr>
          <a:xfrm>
            <a:off x="1810871" y="851647"/>
            <a:ext cx="1819835" cy="1156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FA20C36-375E-47A9-B5E9-F5D08BCF497B}"/>
              </a:ext>
            </a:extLst>
          </p:cNvPr>
          <p:cNvSpPr/>
          <p:nvPr/>
        </p:nvSpPr>
        <p:spPr>
          <a:xfrm>
            <a:off x="4132730" y="851646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случайного числа в диапазоне</a:t>
            </a:r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730E0970-F507-48E2-8357-F1647DB5EBD3}"/>
              </a:ext>
            </a:extLst>
          </p:cNvPr>
          <p:cNvSpPr/>
          <p:nvPr/>
        </p:nvSpPr>
        <p:spPr>
          <a:xfrm>
            <a:off x="6311155" y="851647"/>
            <a:ext cx="1192306" cy="11564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D8522-D97E-464C-A34E-8377219B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61" y="1407660"/>
            <a:ext cx="1485283" cy="400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8C7AEE-1814-48A2-9D80-EAF4034A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06" y="2106863"/>
            <a:ext cx="1360725" cy="378547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E6F464F-7F4E-46DC-887F-DB67DE391E5F}"/>
              </a:ext>
            </a:extLst>
          </p:cNvPr>
          <p:cNvSpPr/>
          <p:nvPr/>
        </p:nvSpPr>
        <p:spPr>
          <a:xfrm>
            <a:off x="1849784" y="5109881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в файлы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DDAAC07-68B4-47B7-B665-6D958D48E739}"/>
              </a:ext>
            </a:extLst>
          </p:cNvPr>
          <p:cNvSpPr/>
          <p:nvPr/>
        </p:nvSpPr>
        <p:spPr>
          <a:xfrm>
            <a:off x="6033248" y="3542620"/>
            <a:ext cx="1748117" cy="115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Упрощение равенства до одного ответа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B8E221D-2FBD-43C7-A8E7-829AF5EE115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30706" y="1429870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D82254-3AE2-4DBC-B8FC-5F62F142CA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80847" y="1429870"/>
            <a:ext cx="43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0055C1-1F52-4DDA-AF67-C25D0162DA9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6907307" y="2008093"/>
            <a:ext cx="1" cy="153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A238DB3-C552-4BA4-A5FD-7AE7C3B769DB}"/>
              </a:ext>
            </a:extLst>
          </p:cNvPr>
          <p:cNvCxnSpPr>
            <a:cxnSpLocks/>
            <a:stCxn id="16" idx="2"/>
            <a:endCxn id="14" idx="3"/>
          </p:cNvCxnSpPr>
          <p:nvPr/>
        </p:nvCxnSpPr>
        <p:spPr>
          <a:xfrm rot="5400000">
            <a:off x="4758085" y="3538883"/>
            <a:ext cx="989038" cy="3309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E9D070FF-6132-4D94-8E25-B5E3E1848DA6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3597901" y="1429870"/>
            <a:ext cx="3905560" cy="4258235"/>
          </a:xfrm>
          <a:prstGeom prst="bentConnector3">
            <a:avLst>
              <a:gd name="adj1" fmla="val -56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81A2A44-2557-44FB-B403-AFEF94D60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718" y="3573322"/>
            <a:ext cx="1839605" cy="34492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8DCC976-166B-41AA-BC9D-C0D49FBB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891" y="4356629"/>
            <a:ext cx="1769257" cy="342437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168DD0F-5169-4631-8528-F7021A4FCE50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4801520" y="3918248"/>
            <a:ext cx="1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4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7DEC23-8EE0-4D6D-BD12-F4D3AD78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471" y="1233347"/>
            <a:ext cx="5314428" cy="439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9072D-9636-4D59-8B83-BA356F34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869" y="721278"/>
            <a:ext cx="6313599" cy="48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A1D94D-E4F5-44D9-8FAB-C016EB27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72" y="1371600"/>
            <a:ext cx="6541844" cy="43120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A20C62-0787-4980-9036-87788C74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337063"/>
            <a:ext cx="1839605" cy="344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E17AB-5FAE-46E6-B626-73D9745A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85" y="1120370"/>
            <a:ext cx="1769257" cy="342437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F659F77-AB16-45D9-B605-EDE0B8FE058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780414" y="681989"/>
            <a:ext cx="1" cy="43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6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0FE19A-C2CE-4E0F-8C1A-E6145020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475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77</TotalTime>
  <Words>26</Words>
  <Application>Microsoft Office PowerPoint</Application>
  <PresentationFormat>Широкоэкранный</PresentationFormat>
  <Paragraphs>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Уголки</vt:lpstr>
      <vt:lpstr>Генератор задач по цифровой электронике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задач по цифровой электронике</dc:title>
  <dc:creator>Егор Казаков</dc:creator>
  <cp:lastModifiedBy>Егор Казаков</cp:lastModifiedBy>
  <cp:revision>1</cp:revision>
  <dcterms:created xsi:type="dcterms:W3CDTF">2022-03-31T05:50:10Z</dcterms:created>
  <dcterms:modified xsi:type="dcterms:W3CDTF">2022-03-31T07:08:03Z</dcterms:modified>
</cp:coreProperties>
</file>