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гор Казаков" initials="ЕК" lastIdx="1" clrIdx="0">
    <p:extLst>
      <p:ext uri="{19B8F6BF-5375-455C-9EA6-DF929625EA0E}">
        <p15:presenceInfo xmlns:p15="http://schemas.microsoft.com/office/powerpoint/2012/main" userId="a9a6994c1feef4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EFD83-490E-4800-A102-0579DCE3A5F0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39DD7-C34C-4FC9-9E29-96C0FA252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724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9DD7-C34C-4FC9-9E29-96C0FA252A4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43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ED2DFFC-21D5-48D7-A30D-76618783244C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870E417-1642-4EE3-9AC7-272D5A2B2A6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64746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DFFC-21D5-48D7-A30D-76618783244C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E417-1642-4EE3-9AC7-272D5A2B2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93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DFFC-21D5-48D7-A30D-76618783244C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E417-1642-4EE3-9AC7-272D5A2B2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48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DFFC-21D5-48D7-A30D-76618783244C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E417-1642-4EE3-9AC7-272D5A2B2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71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D2DFFC-21D5-48D7-A30D-76618783244C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70E417-1642-4EE3-9AC7-272D5A2B2A6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9923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DFFC-21D5-48D7-A30D-76618783244C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E417-1642-4EE3-9AC7-272D5A2B2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25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DFFC-21D5-48D7-A30D-76618783244C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E417-1642-4EE3-9AC7-272D5A2B2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75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DFFC-21D5-48D7-A30D-76618783244C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E417-1642-4EE3-9AC7-272D5A2B2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31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DFFC-21D5-48D7-A30D-76618783244C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E417-1642-4EE3-9AC7-272D5A2B2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41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D2DFFC-21D5-48D7-A30D-76618783244C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70E417-1642-4EE3-9AC7-272D5A2B2A6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058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D2DFFC-21D5-48D7-A30D-76618783244C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70E417-1642-4EE3-9AC7-272D5A2B2A6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964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ED2DFFC-21D5-48D7-A30D-76618783244C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870E417-1642-4EE3-9AC7-272D5A2B2A6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131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FE72DC-6181-4D66-A415-B0A524CA3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5" y="2274192"/>
            <a:ext cx="8361229" cy="2098226"/>
          </a:xfrm>
        </p:spPr>
        <p:txBody>
          <a:bodyPr/>
          <a:lstStyle/>
          <a:p>
            <a:r>
              <a:rPr lang="ru-RU" dirty="0"/>
              <a:t>Генератор задач по цифровой электронике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129EF6-0EE7-48FD-B4C9-D62676E35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4583808"/>
            <a:ext cx="6831673" cy="1086237"/>
          </a:xfrm>
        </p:spPr>
        <p:txBody>
          <a:bodyPr/>
          <a:lstStyle/>
          <a:p>
            <a:r>
              <a:rPr lang="ru-RU" dirty="0"/>
              <a:t>Казаков Егор 9Е</a:t>
            </a:r>
          </a:p>
          <a:p>
            <a:r>
              <a:rPr lang="ru-RU" dirty="0"/>
              <a:t>Александр Жигулёв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B955D5-47EE-49C4-A1D9-AA04359B0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244" y="4583808"/>
            <a:ext cx="18478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55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705B71-A1A3-4819-AB48-96301337E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928" y="0"/>
            <a:ext cx="6310013" cy="702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4D9B2773-D3F2-42DE-BF17-AAD2134BF443}"/>
              </a:ext>
            </a:extLst>
          </p:cNvPr>
          <p:cNvSpPr/>
          <p:nvPr/>
        </p:nvSpPr>
        <p:spPr>
          <a:xfrm>
            <a:off x="1810871" y="851647"/>
            <a:ext cx="1819835" cy="1156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Входные данные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CFA20C36-375E-47A9-B5E9-F5D08BCF497B}"/>
              </a:ext>
            </a:extLst>
          </p:cNvPr>
          <p:cNvSpPr/>
          <p:nvPr/>
        </p:nvSpPr>
        <p:spPr>
          <a:xfrm>
            <a:off x="4132730" y="851646"/>
            <a:ext cx="1748117" cy="1156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Выбор случайного числа в диапазоне</a:t>
            </a:r>
          </a:p>
        </p:txBody>
      </p:sp>
      <p:sp>
        <p:nvSpPr>
          <p:cNvPr id="5" name="Ромб 4">
            <a:extLst>
              <a:ext uri="{FF2B5EF4-FFF2-40B4-BE49-F238E27FC236}">
                <a16:creationId xmlns:a16="http://schemas.microsoft.com/office/drawing/2014/main" id="{730E0970-F507-48E2-8357-F1647DB5EBD3}"/>
              </a:ext>
            </a:extLst>
          </p:cNvPr>
          <p:cNvSpPr/>
          <p:nvPr/>
        </p:nvSpPr>
        <p:spPr>
          <a:xfrm>
            <a:off x="6311155" y="851647"/>
            <a:ext cx="1192306" cy="11564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2D8522-D97E-464C-A34E-8377219B7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461" y="1407660"/>
            <a:ext cx="1485283" cy="40028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C8C7AEE-1814-48A2-9D80-EAF4034A7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306" y="2106863"/>
            <a:ext cx="1360725" cy="378547"/>
          </a:xfrm>
          <a:prstGeom prst="rect">
            <a:avLst/>
          </a:prstGeom>
        </p:spPr>
      </p:pic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9E6F464F-7F4E-46DC-887F-DB67DE391E5F}"/>
              </a:ext>
            </a:extLst>
          </p:cNvPr>
          <p:cNvSpPr/>
          <p:nvPr/>
        </p:nvSpPr>
        <p:spPr>
          <a:xfrm>
            <a:off x="1849784" y="5109881"/>
            <a:ext cx="1748117" cy="1156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в файлы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1DDAAC07-68B4-47B7-B665-6D958D48E739}"/>
              </a:ext>
            </a:extLst>
          </p:cNvPr>
          <p:cNvSpPr/>
          <p:nvPr/>
        </p:nvSpPr>
        <p:spPr>
          <a:xfrm>
            <a:off x="6033248" y="3542620"/>
            <a:ext cx="1748117" cy="1156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Упрощение равенства до одного ответа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8B8E221D-2FBD-43C7-A8E7-829AF5EE1152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630706" y="1429870"/>
            <a:ext cx="502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DD82254-3AE2-4DBC-B8FC-5F62F142CA5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880847" y="1429870"/>
            <a:ext cx="430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90055C1-1F52-4DDA-AF67-C25D0162DA90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flipH="1">
            <a:off x="6907307" y="2008093"/>
            <a:ext cx="1" cy="153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7A238DB3-C552-4BA4-A5FD-7AE7C3B769DB}"/>
              </a:ext>
            </a:extLst>
          </p:cNvPr>
          <p:cNvCxnSpPr>
            <a:cxnSpLocks/>
            <a:stCxn id="16" idx="2"/>
            <a:endCxn id="14" idx="3"/>
          </p:cNvCxnSpPr>
          <p:nvPr/>
        </p:nvCxnSpPr>
        <p:spPr>
          <a:xfrm rot="5400000">
            <a:off x="4758085" y="3538883"/>
            <a:ext cx="989038" cy="33094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E9D070FF-6132-4D94-8E25-B5E3E1848DA6}"/>
              </a:ext>
            </a:extLst>
          </p:cNvPr>
          <p:cNvCxnSpPr>
            <a:cxnSpLocks/>
            <a:stCxn id="5" idx="3"/>
            <a:endCxn id="14" idx="3"/>
          </p:cNvCxnSpPr>
          <p:nvPr/>
        </p:nvCxnSpPr>
        <p:spPr>
          <a:xfrm flipH="1">
            <a:off x="3597901" y="1429870"/>
            <a:ext cx="3905560" cy="4258235"/>
          </a:xfrm>
          <a:prstGeom prst="bentConnector3">
            <a:avLst>
              <a:gd name="adj1" fmla="val -56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481A2A44-2557-44FB-B403-AFEF94D60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718" y="3573322"/>
            <a:ext cx="1839605" cy="34492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8DCC976-166B-41AA-BC9D-C0D49FBB3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891" y="4356629"/>
            <a:ext cx="1769257" cy="342437"/>
          </a:xfrm>
          <a:prstGeom prst="rect">
            <a:avLst/>
          </a:prstGeom>
        </p:spPr>
      </p:pic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1168DD0F-5169-4631-8528-F7021A4FCE50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flipH="1">
            <a:off x="4801520" y="3918248"/>
            <a:ext cx="1" cy="438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64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7DEC23-8EE0-4D6D-BD12-F4D3AD78F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728" y="614783"/>
            <a:ext cx="6644307" cy="549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0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19072D-9636-4D59-8B83-BA356F34E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0" y="577842"/>
            <a:ext cx="7070009" cy="544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5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A1D94D-E4F5-44D9-8FAB-C016EB27F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631" y="1272988"/>
            <a:ext cx="7480278" cy="493058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A20C62-0787-4980-9036-87788C746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12" y="337063"/>
            <a:ext cx="1839605" cy="34492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2E17AB-5FAE-46E6-B626-73D9745AC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85" y="1120370"/>
            <a:ext cx="1769257" cy="342437"/>
          </a:xfrm>
          <a:prstGeom prst="rect">
            <a:avLst/>
          </a:prstGeom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9F659F77-AB16-45D9-B605-EDE0B8FE058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780414" y="681989"/>
            <a:ext cx="1" cy="438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26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1EA6E1-B87E-4B1B-AC78-C2F5E4DFEA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21"/>
          <a:stretch/>
        </p:blipFill>
        <p:spPr>
          <a:xfrm>
            <a:off x="0" y="192741"/>
            <a:ext cx="12192000" cy="647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4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ython 3.10 release logo">
            <a:extLst>
              <a:ext uri="{FF2B5EF4-FFF2-40B4-BE49-F238E27FC236}">
                <a16:creationId xmlns:a16="http://schemas.microsoft.com/office/drawing/2014/main" id="{99CE3C81-4B75-4358-9C45-BDC4FCFAC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09" y="762000"/>
            <a:ext cx="6334125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BB580DB-5B5E-450E-A462-AF6A5068B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909" y="1762826"/>
            <a:ext cx="1557336" cy="155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Курсы по программированию. &quot;Лаборатория линуксоида&quot;">
            <a:extLst>
              <a:ext uri="{FF2B5EF4-FFF2-40B4-BE49-F238E27FC236}">
                <a16:creationId xmlns:a16="http://schemas.microsoft.com/office/drawing/2014/main" id="{337F956D-3961-41B2-9AA7-A7AE79F0B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015" y="413693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564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CF3D33-6197-4E17-A654-101BB5D42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564A62-087C-4015-B2B5-49A4E8343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https://github.com/Kazer0g/NS_Generator.git</a:t>
            </a:r>
            <a:endParaRPr lang="ru-RU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E7788D3-45D8-48B8-BB0E-1F16B61A8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381" y="2988090"/>
            <a:ext cx="3273238" cy="327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212857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234</TotalTime>
  <Words>43</Words>
  <Application>Microsoft Office PowerPoint</Application>
  <PresentationFormat>Широкоэкранный</PresentationFormat>
  <Paragraphs>10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Franklin Gothic Book</vt:lpstr>
      <vt:lpstr>Уголки</vt:lpstr>
      <vt:lpstr>Генератор задач по цифровой электронике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Генератор задач по цифровой электронике</dc:title>
  <dc:creator>Егор Казаков</dc:creator>
  <cp:lastModifiedBy>Егор Казаков</cp:lastModifiedBy>
  <cp:revision>2</cp:revision>
  <dcterms:created xsi:type="dcterms:W3CDTF">2022-03-31T05:50:10Z</dcterms:created>
  <dcterms:modified xsi:type="dcterms:W3CDTF">2022-03-31T14:38:56Z</dcterms:modified>
</cp:coreProperties>
</file>