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1" r:id="rId6"/>
    <p:sldId id="265" r:id="rId7"/>
    <p:sldId id="260" r:id="rId8"/>
    <p:sldId id="258" r:id="rId9"/>
    <p:sldId id="267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Казаков" initials="ЕК" lastIdx="1" clrIdx="0">
    <p:extLst>
      <p:ext uri="{19B8F6BF-5375-455C-9EA6-DF929625EA0E}">
        <p15:presenceInfo xmlns:p15="http://schemas.microsoft.com/office/powerpoint/2012/main" userId="a9a6994c1feef4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FD83-490E-4800-A102-0579DCE3A5F0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9DD7-C34C-4FC9-9E29-96C0FA252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9DD7-C34C-4FC9-9E29-96C0FA252A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474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92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5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6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31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E72DC-6181-4D66-A415-B0A524CA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274192"/>
            <a:ext cx="8361229" cy="2098226"/>
          </a:xfrm>
        </p:spPr>
        <p:txBody>
          <a:bodyPr/>
          <a:lstStyle/>
          <a:p>
            <a:r>
              <a:rPr lang="ru-RU" dirty="0"/>
              <a:t>Генератор задач по цифровой электронике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29EF6-0EE7-48FD-B4C9-D62676E3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583808"/>
            <a:ext cx="6831673" cy="1086237"/>
          </a:xfrm>
        </p:spPr>
        <p:txBody>
          <a:bodyPr/>
          <a:lstStyle/>
          <a:p>
            <a:r>
              <a:rPr lang="ru-RU" dirty="0"/>
              <a:t>Казаков Егор 9Е</a:t>
            </a:r>
          </a:p>
          <a:p>
            <a:r>
              <a:rPr lang="ru-RU" dirty="0"/>
              <a:t>Александр Жигулёв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955D5-47EE-49C4-A1D9-AA04359B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44" y="4583808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C527FF-75F4-3966-3D9C-EE71224F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E76D14-A039-E1CC-0730-A22694B9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F3D33-6197-4E17-A654-101BB5D4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64A62-087C-4015-B2B5-49A4E834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https://github.com/Kazer0g/NS_Generator.git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7788D3-45D8-48B8-BB0E-1F16B61A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81" y="2988090"/>
            <a:ext cx="3273238" cy="32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1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705B71-A1A3-4819-AB48-9630133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8" y="0"/>
            <a:ext cx="6310013" cy="70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3.10 release logo">
            <a:extLst>
              <a:ext uri="{FF2B5EF4-FFF2-40B4-BE49-F238E27FC236}">
                <a16:creationId xmlns:a16="http://schemas.microsoft.com/office/drawing/2014/main" id="{99CE3C81-4B75-4358-9C45-BDC4FCFA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9" y="762000"/>
            <a:ext cx="63341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B580DB-5B5E-450E-A462-AF6A5068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56" y="247791"/>
            <a:ext cx="1557336" cy="155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урсы по программированию. &quot;Лаборатория линуксоида&quot;">
            <a:extLst>
              <a:ext uri="{FF2B5EF4-FFF2-40B4-BE49-F238E27FC236}">
                <a16:creationId xmlns:a16="http://schemas.microsoft.com/office/drawing/2014/main" id="{337F956D-3961-41B2-9AA7-A7AE79F0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61" y="20571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work with DOCX in Python - Tech CookBook">
            <a:extLst>
              <a:ext uri="{FF2B5EF4-FFF2-40B4-BE49-F238E27FC236}">
                <a16:creationId xmlns:a16="http://schemas.microsoft.com/office/drawing/2014/main" id="{BE263209-6093-F3CA-E238-D2E8CD09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4527176"/>
            <a:ext cx="3944471" cy="19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9B2773-D3F2-42DE-BF17-AAD2134BF443}"/>
              </a:ext>
            </a:extLst>
          </p:cNvPr>
          <p:cNvSpPr/>
          <p:nvPr/>
        </p:nvSpPr>
        <p:spPr>
          <a:xfrm>
            <a:off x="1810871" y="851647"/>
            <a:ext cx="1819835" cy="115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FA20C36-375E-47A9-B5E9-F5D08BCF497B}"/>
              </a:ext>
            </a:extLst>
          </p:cNvPr>
          <p:cNvSpPr/>
          <p:nvPr/>
        </p:nvSpPr>
        <p:spPr>
          <a:xfrm>
            <a:off x="4132730" y="851646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случайного числа в диапазоне</a:t>
            </a: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730E0970-F507-48E2-8357-F1647DB5EBD3}"/>
              </a:ext>
            </a:extLst>
          </p:cNvPr>
          <p:cNvSpPr/>
          <p:nvPr/>
        </p:nvSpPr>
        <p:spPr>
          <a:xfrm>
            <a:off x="8060241" y="845024"/>
            <a:ext cx="1192306" cy="1156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2D8522-D97E-464C-A34E-8377219B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728" y="2256609"/>
            <a:ext cx="1485283" cy="400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8C7AEE-1814-48A2-9D80-EAF4034A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84" y="434286"/>
            <a:ext cx="1360725" cy="378547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E6F464F-7F4E-46DC-887F-DB67DE391E5F}"/>
              </a:ext>
            </a:extLst>
          </p:cNvPr>
          <p:cNvSpPr/>
          <p:nvPr/>
        </p:nvSpPr>
        <p:spPr>
          <a:xfrm>
            <a:off x="1849784" y="5109881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в файлы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DDAAC07-68B4-47B7-B665-6D958D48E739}"/>
              </a:ext>
            </a:extLst>
          </p:cNvPr>
          <p:cNvSpPr/>
          <p:nvPr/>
        </p:nvSpPr>
        <p:spPr>
          <a:xfrm>
            <a:off x="9961730" y="861479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Упрощение равенства до одного ответа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B8E221D-2FBD-43C7-A8E7-829AF5EE115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30706" y="1429870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DD82254-3AE2-4DBC-B8FC-5F62F142CA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880847" y="1423247"/>
            <a:ext cx="2179394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0055C1-1F52-4DDA-AF67-C25D0162DA9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252547" y="1423247"/>
            <a:ext cx="709183" cy="1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7A238DB3-C552-4BA4-A5FD-7AE7C3B769DB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rot="5400000">
            <a:off x="5381756" y="234071"/>
            <a:ext cx="3670179" cy="7237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E9D070FF-6132-4D94-8E25-B5E3E1848DA6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rot="5400000">
            <a:off x="4283831" y="1315541"/>
            <a:ext cx="3686635" cy="5058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523FDC-AA23-BF76-E068-A8046F2BC8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75" t="41163" r="55528" b="49151"/>
          <a:stretch/>
        </p:blipFill>
        <p:spPr>
          <a:xfrm>
            <a:off x="10273590" y="2975975"/>
            <a:ext cx="1222331" cy="17540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9670CA-EF59-49E8-EAC8-7EC27608BB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87" t="48105" r="20442" b="41383"/>
          <a:stretch/>
        </p:blipFill>
        <p:spPr>
          <a:xfrm>
            <a:off x="949573" y="2229557"/>
            <a:ext cx="7631835" cy="13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4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4DEAF-44D0-9F2D-F657-648F093EB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5" t="18590" r="57010" b="43780"/>
          <a:stretch/>
        </p:blipFill>
        <p:spPr>
          <a:xfrm>
            <a:off x="1685209" y="470636"/>
            <a:ext cx="5925825" cy="3899669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4DCF02DA-BE28-7F21-CF98-3AEABC2DA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" t="3525" r="65433" b="59429"/>
          <a:stretch/>
        </p:blipFill>
        <p:spPr>
          <a:xfrm>
            <a:off x="5489131" y="2420470"/>
            <a:ext cx="5922940" cy="38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9B2773-D3F2-42DE-BF17-AAD2134BF443}"/>
              </a:ext>
            </a:extLst>
          </p:cNvPr>
          <p:cNvSpPr/>
          <p:nvPr/>
        </p:nvSpPr>
        <p:spPr>
          <a:xfrm>
            <a:off x="1810871" y="851647"/>
            <a:ext cx="1819835" cy="115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FA20C36-375E-47A9-B5E9-F5D08BCF497B}"/>
              </a:ext>
            </a:extLst>
          </p:cNvPr>
          <p:cNvSpPr/>
          <p:nvPr/>
        </p:nvSpPr>
        <p:spPr>
          <a:xfrm>
            <a:off x="4132730" y="851646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случайного числа в диапазоне</a:t>
            </a: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730E0970-F507-48E2-8357-F1647DB5EBD3}"/>
              </a:ext>
            </a:extLst>
          </p:cNvPr>
          <p:cNvSpPr/>
          <p:nvPr/>
        </p:nvSpPr>
        <p:spPr>
          <a:xfrm>
            <a:off x="8060241" y="845024"/>
            <a:ext cx="1192306" cy="1156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2D8522-D97E-464C-A34E-8377219B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728" y="2256609"/>
            <a:ext cx="1485283" cy="400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8C7AEE-1814-48A2-9D80-EAF4034A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84" y="434286"/>
            <a:ext cx="1360725" cy="378547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E6F464F-7F4E-46DC-887F-DB67DE391E5F}"/>
              </a:ext>
            </a:extLst>
          </p:cNvPr>
          <p:cNvSpPr/>
          <p:nvPr/>
        </p:nvSpPr>
        <p:spPr>
          <a:xfrm>
            <a:off x="1849784" y="5109881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в файлы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DDAAC07-68B4-47B7-B665-6D958D48E739}"/>
              </a:ext>
            </a:extLst>
          </p:cNvPr>
          <p:cNvSpPr/>
          <p:nvPr/>
        </p:nvSpPr>
        <p:spPr>
          <a:xfrm>
            <a:off x="9961730" y="861479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Упрощение равенства до одного ответа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B8E221D-2FBD-43C7-A8E7-829AF5EE115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30706" y="1429870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DD82254-3AE2-4DBC-B8FC-5F62F142CA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880847" y="1423247"/>
            <a:ext cx="2179394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0055C1-1F52-4DDA-AF67-C25D0162DA9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252547" y="1423247"/>
            <a:ext cx="709183" cy="1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7A238DB3-C552-4BA4-A5FD-7AE7C3B769DB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rot="5400000">
            <a:off x="5381756" y="234071"/>
            <a:ext cx="3670179" cy="7237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E9D070FF-6132-4D94-8E25-B5E3E1848DA6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rot="5400000">
            <a:off x="4283831" y="1315541"/>
            <a:ext cx="3686635" cy="5058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523FDC-AA23-BF76-E068-A8046F2BC8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75" t="41163" r="55528" b="49151"/>
          <a:stretch/>
        </p:blipFill>
        <p:spPr>
          <a:xfrm>
            <a:off x="10273590" y="2975975"/>
            <a:ext cx="1222331" cy="17540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9670CA-EF59-49E8-EAC8-7EC27608BB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87" t="48105" r="20442" b="41383"/>
          <a:stretch/>
        </p:blipFill>
        <p:spPr>
          <a:xfrm>
            <a:off x="949573" y="2229557"/>
            <a:ext cx="7631835" cy="13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9072D-9636-4D59-8B83-BA356F34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80" y="577842"/>
            <a:ext cx="7070009" cy="54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F659F77-AB16-45D9-B605-EDE0B8FE058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642415" y="2119208"/>
            <a:ext cx="0" cy="130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311C1F-A220-3D74-F393-D9F4C0725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7" t="48105" r="20442" b="41383"/>
          <a:stretch/>
        </p:blipFill>
        <p:spPr>
          <a:xfrm>
            <a:off x="1677754" y="365128"/>
            <a:ext cx="9929321" cy="17540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C1768-83CE-5761-4395-005C91A08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75" t="41163" r="55528" b="49151"/>
          <a:stretch/>
        </p:blipFill>
        <p:spPr>
          <a:xfrm>
            <a:off x="6031249" y="3429000"/>
            <a:ext cx="1222331" cy="17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4ED388-4355-B63F-1414-017C25D3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0" t="6144" r="35515" b="21177"/>
          <a:stretch/>
        </p:blipFill>
        <p:spPr>
          <a:xfrm>
            <a:off x="2563905" y="0"/>
            <a:ext cx="7064189" cy="68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1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2025</TotalTime>
  <Words>58</Words>
  <Application>Microsoft Office PowerPoint</Application>
  <PresentationFormat>Широкоэкранный</PresentationFormat>
  <Paragraphs>14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Уголки</vt:lpstr>
      <vt:lpstr>Генератор задач по цифровой электронике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задач по цифровой электронике</dc:title>
  <dc:creator>Егор Казаков</dc:creator>
  <cp:lastModifiedBy>Егор Казаков</cp:lastModifiedBy>
  <cp:revision>4</cp:revision>
  <dcterms:created xsi:type="dcterms:W3CDTF">2022-03-31T05:50:10Z</dcterms:created>
  <dcterms:modified xsi:type="dcterms:W3CDTF">2022-05-12T19:53:10Z</dcterms:modified>
</cp:coreProperties>
</file>