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7A2"/>
    <a:srgbClr val="33208C"/>
    <a:srgbClr val="8370D9"/>
    <a:srgbClr val="682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5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83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63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6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7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6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39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53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30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6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3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093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15064-9513-0E30-655A-BC5C7001C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4037" y="1074656"/>
            <a:ext cx="3443926" cy="898738"/>
          </a:xfrm>
        </p:spPr>
        <p:txBody>
          <a:bodyPr>
            <a:normAutofit fontScale="90000"/>
          </a:bodyPr>
          <a:lstStyle/>
          <a:p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E70E81-6508-281C-12D1-0043FC47F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7543" y="4038552"/>
            <a:ext cx="4572000" cy="846056"/>
          </a:xfrm>
        </p:spPr>
        <p:txBody>
          <a:bodyPr>
            <a:normAutofit/>
          </a:bodyPr>
          <a:lstStyle/>
          <a:p>
            <a:pPr algn="r"/>
            <a:r>
              <a:rPr lang="ru-RU" sz="1800" dirty="0"/>
              <a:t>Исполнитель</a:t>
            </a:r>
            <a:r>
              <a:rPr lang="en-US" sz="1800" dirty="0"/>
              <a:t>: </a:t>
            </a:r>
            <a:r>
              <a:rPr lang="ru-RU" sz="1800" dirty="0"/>
              <a:t>Казаков Егор 10Е</a:t>
            </a:r>
          </a:p>
          <a:p>
            <a:pPr algn="r"/>
            <a:r>
              <a:rPr lang="ru-RU" sz="1800" dirty="0"/>
              <a:t>Руководитель</a:t>
            </a:r>
            <a:r>
              <a:rPr lang="en-US" sz="1800" dirty="0"/>
              <a:t>: </a:t>
            </a:r>
            <a:r>
              <a:rPr lang="ru-RU" sz="1800" dirty="0"/>
              <a:t>Александр Жигулев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197EA-347B-6FE3-E500-5D05F35B9144}"/>
              </a:ext>
            </a:extLst>
          </p:cNvPr>
          <p:cNvSpPr txBox="1"/>
          <p:nvPr/>
        </p:nvSpPr>
        <p:spPr>
          <a:xfrm>
            <a:off x="1593130" y="2782669"/>
            <a:ext cx="9653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Проект предназначен для изучения раздела </a:t>
            </a:r>
            <a:r>
              <a:rPr lang="en-US" sz="2000" dirty="0"/>
              <a:t>“</a:t>
            </a:r>
            <a:r>
              <a:rPr lang="ru-RU" sz="2000" dirty="0"/>
              <a:t>Компьютерные сети</a:t>
            </a:r>
            <a:r>
              <a:rPr lang="en-US" sz="2000" dirty="0"/>
              <a:t>”</a:t>
            </a:r>
            <a:r>
              <a:rPr lang="ru-RU" sz="2000" dirty="0"/>
              <a:t>. В нем описаны основы с ссылками на более углубленное изучение интересующей области.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CC787EE-AFEA-6669-EEDF-943DCBE4B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12" y="5124829"/>
            <a:ext cx="1502031" cy="150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9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78A00-0F35-4A76-AF24-FA155187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CD8A6F3-D942-B921-86FA-A6260D90F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12" y="5124829"/>
            <a:ext cx="1502031" cy="150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6F5D07-7282-8D3A-53E0-8787C4A607B3}"/>
              </a:ext>
            </a:extLst>
          </p:cNvPr>
          <p:cNvSpPr txBox="1"/>
          <p:nvPr/>
        </p:nvSpPr>
        <p:spPr>
          <a:xfrm>
            <a:off x="838200" y="2207429"/>
            <a:ext cx="3714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Учебник для вузов В.Г. </a:t>
            </a:r>
            <a:r>
              <a:rPr lang="ru-RU" dirty="0" err="1"/>
              <a:t>Олифер</a:t>
            </a:r>
            <a:r>
              <a:rPr lang="ru-RU" dirty="0"/>
              <a:t>, Н.А. </a:t>
            </a:r>
            <a:r>
              <a:rPr lang="ru-RU" dirty="0" err="1"/>
              <a:t>Олифер</a:t>
            </a:r>
            <a:r>
              <a:rPr lang="ru-RU" dirty="0"/>
              <a:t>. КОМПЬЮТЕРНЫЕ СЕТИ, принципы, технологии, протоколы 2-Е ИЗДАНИЕ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D02E6B-88AA-FCEF-4238-E3123267A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847" y="36854"/>
            <a:ext cx="5713824" cy="65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177DD-F6BE-A1FF-8F63-9CC93FE4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CDC2435-8094-18D7-6B49-FCB362F17B74}"/>
              </a:ext>
            </a:extLst>
          </p:cNvPr>
          <p:cNvSpPr/>
          <p:nvPr/>
        </p:nvSpPr>
        <p:spPr>
          <a:xfrm>
            <a:off x="838200" y="1690688"/>
            <a:ext cx="1907458" cy="1177413"/>
          </a:xfrm>
          <a:prstGeom prst="roundRect">
            <a:avLst/>
          </a:prstGeom>
          <a:solidFill>
            <a:srgbClr val="4A37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Топология сетей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0ECF8B9-5A31-16B2-9B51-AA8BEBEEDFCC}"/>
              </a:ext>
            </a:extLst>
          </p:cNvPr>
          <p:cNvSpPr/>
          <p:nvPr/>
        </p:nvSpPr>
        <p:spPr>
          <a:xfrm>
            <a:off x="5142271" y="1690687"/>
            <a:ext cx="1907458" cy="1177413"/>
          </a:xfrm>
          <a:prstGeom prst="roundRect">
            <a:avLst/>
          </a:prstGeom>
          <a:solidFill>
            <a:srgbClr val="4A37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Протоколы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E66C3FD-5224-41D5-6FE6-684EA37FDA42}"/>
              </a:ext>
            </a:extLst>
          </p:cNvPr>
          <p:cNvSpPr/>
          <p:nvPr/>
        </p:nvSpPr>
        <p:spPr>
          <a:xfrm>
            <a:off x="9446342" y="1690687"/>
            <a:ext cx="1907458" cy="1177413"/>
          </a:xfrm>
          <a:prstGeom prst="roundRect">
            <a:avLst/>
          </a:prstGeom>
          <a:solidFill>
            <a:srgbClr val="4A37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Практическая часть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EBB30-00AB-90D2-6401-F0DB2234FC31}"/>
              </a:ext>
            </a:extLst>
          </p:cNvPr>
          <p:cNvSpPr txBox="1"/>
          <p:nvPr/>
        </p:nvSpPr>
        <p:spPr>
          <a:xfrm>
            <a:off x="5142271" y="3429000"/>
            <a:ext cx="19074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</a:t>
            </a:r>
            <a:r>
              <a:rPr lang="en-US" dirty="0"/>
              <a:t>OSI</a:t>
            </a:r>
            <a:br>
              <a:rPr lang="ru-RU" dirty="0"/>
            </a:br>
            <a:endParaRPr lang="ru-RU" dirty="0"/>
          </a:p>
          <a:p>
            <a:r>
              <a:rPr lang="en-US" dirty="0"/>
              <a:t>Ethernet</a:t>
            </a:r>
            <a:br>
              <a:rPr lang="en-US" dirty="0"/>
            </a:br>
            <a:r>
              <a:rPr lang="en-US" dirty="0"/>
              <a:t>Token Ring</a:t>
            </a:r>
            <a:br>
              <a:rPr lang="en-US" dirty="0"/>
            </a:br>
            <a:r>
              <a:rPr lang="en-US" dirty="0"/>
              <a:t>RIP</a:t>
            </a:r>
          </a:p>
          <a:p>
            <a:r>
              <a:rPr lang="en-US" dirty="0"/>
              <a:t>IP</a:t>
            </a:r>
          </a:p>
          <a:p>
            <a:r>
              <a:rPr lang="en-US" dirty="0"/>
              <a:t>OSPF</a:t>
            </a:r>
            <a:br>
              <a:rPr lang="en-US" dirty="0"/>
            </a:br>
            <a:r>
              <a:rPr lang="en-US" dirty="0"/>
              <a:t>UDP</a:t>
            </a:r>
            <a:br>
              <a:rPr lang="en-US" dirty="0"/>
            </a:br>
            <a:r>
              <a:rPr lang="en-US" dirty="0"/>
              <a:t>TCP</a:t>
            </a:r>
            <a:endParaRPr lang="ru-RU" dirty="0"/>
          </a:p>
          <a:p>
            <a:r>
              <a:rPr lang="ru-RU" dirty="0"/>
              <a:t>И </a:t>
            </a:r>
            <a:r>
              <a:rPr lang="ru-RU" dirty="0" err="1"/>
              <a:t>тд</a:t>
            </a:r>
            <a:r>
              <a:rPr lang="ru-RU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E64E1-F069-3896-82D4-1D46860E6FDB}"/>
              </a:ext>
            </a:extLst>
          </p:cNvPr>
          <p:cNvSpPr txBox="1"/>
          <p:nvPr/>
        </p:nvSpPr>
        <p:spPr>
          <a:xfrm>
            <a:off x="838200" y="3429000"/>
            <a:ext cx="1907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Полносвязная</a:t>
            </a:r>
            <a:br>
              <a:rPr lang="ru-RU" dirty="0"/>
            </a:br>
            <a:r>
              <a:rPr lang="ru-RU" dirty="0"/>
              <a:t>Кольцевая</a:t>
            </a:r>
            <a:br>
              <a:rPr lang="ru-RU" dirty="0"/>
            </a:br>
            <a:r>
              <a:rPr lang="ru-RU" dirty="0"/>
              <a:t>Звездообразная</a:t>
            </a:r>
            <a:br>
              <a:rPr lang="ru-RU" dirty="0"/>
            </a:br>
            <a:r>
              <a:rPr lang="ru-RU" dirty="0"/>
              <a:t>Древообразная</a:t>
            </a:r>
            <a:br>
              <a:rPr lang="ru-RU" dirty="0"/>
            </a:br>
            <a:r>
              <a:rPr lang="ru-RU" dirty="0"/>
              <a:t>Шина</a:t>
            </a:r>
            <a:br>
              <a:rPr lang="ru-RU" dirty="0"/>
            </a:br>
            <a:r>
              <a:rPr lang="ru-RU" dirty="0"/>
              <a:t>Ячеистая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4C17D-E541-5897-7E37-6BD8D32D25E2}"/>
              </a:ext>
            </a:extLst>
          </p:cNvPr>
          <p:cNvSpPr txBox="1"/>
          <p:nvPr/>
        </p:nvSpPr>
        <p:spPr>
          <a:xfrm>
            <a:off x="9446342" y="3429000"/>
            <a:ext cx="1907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Работа с программами (</a:t>
            </a:r>
            <a:r>
              <a:rPr lang="en-US" dirty="0" err="1"/>
              <a:t>WireShark</a:t>
            </a:r>
            <a:r>
              <a:rPr lang="en-US" dirty="0"/>
              <a:t>, Putty</a:t>
            </a:r>
            <a:r>
              <a:rPr lang="ru-RU" dirty="0"/>
              <a:t>)</a:t>
            </a:r>
            <a:endParaRPr lang="en-US" dirty="0"/>
          </a:p>
          <a:p>
            <a:r>
              <a:rPr lang="ru-RU"/>
              <a:t>Роутеры, сеть</a:t>
            </a:r>
            <a:endParaRPr lang="ru-RU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8C56EBF-32E4-F4BD-6C0D-20425355E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12" y="5124829"/>
            <a:ext cx="1502031" cy="150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72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DB06E-A130-C312-01A0-941648CA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учить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3074" name="Picture 2" descr="Obsidian para Mac - Baixe gratuitamente na Uptodown">
            <a:extLst>
              <a:ext uri="{FF2B5EF4-FFF2-40B4-BE49-F238E27FC236}">
                <a16:creationId xmlns:a16="http://schemas.microsoft.com/office/drawing/2014/main" id="{1A46E9ED-74A0-E585-A7A9-5E5188B6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189097"/>
            <a:ext cx="1905000" cy="19050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на GitHub, логотип значок в Social Colored Icons">
            <a:extLst>
              <a:ext uri="{FF2B5EF4-FFF2-40B4-BE49-F238E27FC236}">
                <a16:creationId xmlns:a16="http://schemas.microsoft.com/office/drawing/2014/main" id="{AFF33A3D-AA18-16A3-4AAC-7C56B7496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89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C6C4D8B-2D4B-EB19-2ED8-6AC9B45FD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187" y="1229032"/>
            <a:ext cx="1892710" cy="189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uTTY — Википедия">
            <a:extLst>
              <a:ext uri="{FF2B5EF4-FFF2-40B4-BE49-F238E27FC236}">
                <a16:creationId xmlns:a16="http://schemas.microsoft.com/office/drawing/2014/main" id="{E718E28C-16D6-38B7-24D3-67DB58347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187" y="4269658"/>
            <a:ext cx="1632155" cy="163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1543AA-B088-3665-1AC8-3F3FA99C5B6A}"/>
              </a:ext>
            </a:extLst>
          </p:cNvPr>
          <p:cNvSpPr txBox="1"/>
          <p:nvPr/>
        </p:nvSpPr>
        <p:spPr>
          <a:xfrm>
            <a:off x="2270021" y="2660077"/>
            <a:ext cx="1221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Скачать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1B916-E391-69B1-9CD1-B5DC7F53FD7B}"/>
              </a:ext>
            </a:extLst>
          </p:cNvPr>
          <p:cNvSpPr txBox="1"/>
          <p:nvPr/>
        </p:nvSpPr>
        <p:spPr>
          <a:xfrm>
            <a:off x="5547851" y="3302239"/>
            <a:ext cx="109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Читать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07F57-D92E-119D-8238-A5F2274040E2}"/>
              </a:ext>
            </a:extLst>
          </p:cNvPr>
          <p:cNvSpPr txBox="1"/>
          <p:nvPr/>
        </p:nvSpPr>
        <p:spPr>
          <a:xfrm>
            <a:off x="8844115" y="3464867"/>
            <a:ext cx="2128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Практиковать</a:t>
            </a:r>
            <a:endParaRPr lang="ru-RU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7F2BDFC-0075-8481-8D83-EBDEF2B46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12" y="5124829"/>
            <a:ext cx="1502031" cy="150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6E4E81-E7D6-58CB-C1E7-B35736801A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0894" y="4114032"/>
            <a:ext cx="1523306" cy="21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0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111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Net</vt:lpstr>
      <vt:lpstr>Программы</vt:lpstr>
      <vt:lpstr>Содержание </vt:lpstr>
      <vt:lpstr>Как учить?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</dc:title>
  <dc:creator>Егор Казаков</dc:creator>
  <cp:lastModifiedBy>Егор Казаков</cp:lastModifiedBy>
  <cp:revision>5</cp:revision>
  <dcterms:created xsi:type="dcterms:W3CDTF">2022-11-09T13:45:51Z</dcterms:created>
  <dcterms:modified xsi:type="dcterms:W3CDTF">2022-11-10T12:59:28Z</dcterms:modified>
</cp:coreProperties>
</file>