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1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2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ink/ink3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ink/ink4.xml" ContentType="application/inkml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ink/ink5.xml" ContentType="application/inkml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ink/ink6.xml" ContentType="application/inkml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notesSlides/notesSlide6.xml" ContentType="application/vnd.openxmlformats-officedocument.presentationml.notesSlide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notesSlides/notesSlide7.xml" ContentType="application/vnd.openxmlformats-officedocument.presentationml.notesSlide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9" r:id="rId3"/>
    <p:sldId id="348" r:id="rId4"/>
    <p:sldId id="352" r:id="rId5"/>
    <p:sldId id="353" r:id="rId6"/>
    <p:sldId id="282" r:id="rId7"/>
    <p:sldId id="329" r:id="rId8"/>
    <p:sldId id="292" r:id="rId9"/>
    <p:sldId id="331" r:id="rId10"/>
    <p:sldId id="347" r:id="rId11"/>
    <p:sldId id="349" r:id="rId12"/>
    <p:sldId id="350" r:id="rId13"/>
    <p:sldId id="351" r:id="rId14"/>
    <p:sldId id="340" r:id="rId15"/>
    <p:sldId id="335" r:id="rId16"/>
    <p:sldId id="336" r:id="rId17"/>
    <p:sldId id="338" r:id="rId18"/>
    <p:sldId id="339" r:id="rId19"/>
    <p:sldId id="342" r:id="rId20"/>
    <p:sldId id="343" r:id="rId21"/>
    <p:sldId id="344" r:id="rId22"/>
    <p:sldId id="345" r:id="rId23"/>
    <p:sldId id="346" r:id="rId24"/>
    <p:sldId id="330" r:id="rId25"/>
    <p:sldId id="280" r:id="rId26"/>
    <p:sldId id="281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14" autoAdjust="0"/>
  </p:normalViewPr>
  <p:slideViewPr>
    <p:cSldViewPr>
      <p:cViewPr varScale="1">
        <p:scale>
          <a:sx n="50" d="100"/>
          <a:sy n="50" d="100"/>
        </p:scale>
        <p:origin x="-1740" y="-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36" y="-96"/>
      </p:cViewPr>
      <p:guideLst>
        <p:guide orient="horz" pos="3023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9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6" tIns="47427" rIns="94856" bIns="47427" numCol="1" anchor="t" anchorCtr="0" compatLnSpc="1">
            <a:prstTxWarp prst="textNoShape">
              <a:avLst/>
            </a:prstTxWarp>
          </a:bodyPr>
          <a:lstStyle>
            <a:lvl1pPr defTabSz="94886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829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6" tIns="47427" rIns="94856" bIns="47427" numCol="1" anchor="t" anchorCtr="0" compatLnSpc="1">
            <a:prstTxWarp prst="textNoShape">
              <a:avLst/>
            </a:prstTxWarp>
          </a:bodyPr>
          <a:lstStyle>
            <a:lvl1pPr algn="r" defTabSz="94886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2888"/>
            <a:ext cx="31829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6" tIns="47427" rIns="94856" bIns="47427" numCol="1" anchor="b" anchorCtr="0" compatLnSpc="1">
            <a:prstTxWarp prst="textNoShape">
              <a:avLst/>
            </a:prstTxWarp>
          </a:bodyPr>
          <a:lstStyle>
            <a:lvl1pPr defTabSz="94886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32888"/>
            <a:ext cx="318293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6" tIns="47427" rIns="94856" bIns="47427" numCol="1" anchor="b" anchorCtr="0" compatLnSpc="1">
            <a:prstTxWarp prst="textNoShape">
              <a:avLst/>
            </a:prstTxWarp>
          </a:bodyPr>
          <a:lstStyle>
            <a:lvl1pPr algn="r" defTabSz="948869">
              <a:defRPr sz="1200"/>
            </a:lvl1pPr>
          </a:lstStyle>
          <a:p>
            <a:pPr>
              <a:defRPr/>
            </a:pPr>
            <a:fld id="{A75FD477-28A8-4F24-BC55-B0781643B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0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6.11696E-7" units="1/dev"/>
        </inkml:channelProperties>
      </inkml:inkSource>
      <inkml:timestamp xml:id="ts0" timeString="2014-10-22T19:13:37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12045 9230 731,'9'32'185,"-9"-12"-78,16 11-107,-16-31 0,9 34 0,-9-34 0,0 35 0,-11-9 0,6 6 0,-8 15 0,4 20 0,-7 14 0,3 29 0,0 17 0,13 22 0,-9 15 0,9 9 0,0-10 0,8 6 0,-8-23 0,0-18 0,0-23 0,0-25 0,0-22 0,-8-13 0,8-4 0,0-41 0,-14 42 0,14-42 0,0 0-29,-22 14-172,22-14-2,0-21 11,7-14 4</inkml:trace>
  <inkml:trace contextRef="#ctx0" brushRef="#br0" timeOffset="1167.0388">11989 9562 354,'5'-29'129,"15"10"9,-2-6-41,-5-2-5,9 7-9,-8-7-9,6 13-18,-13-13-56,13 12 0,-10-9 0,-10 24 0,7-25 0,-7 25 0,-7-23 0,7 23 0,-33-9 0,9 9 0,-12 0 0,-2-4 0,-13-1 0,-4-2 0,-7 0 0,-3-5 0,-2 1 0,0 8 0,7-4 0,1 7 0,7 0 0,1-7 0,7 0 0,-3-10 0,3-1 0,-3-5 0,-4-9 0,6 4 0,3 7 0,9 6 0,6 3 0,9 12 0,18 0 0,-11 41 0,11-14 0,11-5 0,-11 8 0,0-9 0,0 4 0,-6-4 0,-8 2 0,-8 1 0,4 11 0,-9 4 0,3 10 0,2 11 0,-1 9 0,1 9 0,4 7 0,3 3 0,4 2 0,-2 6 0,4-4 0,-1-3 0,-1 3 0,-2 3 0,-3-5 0,-3 1 0,1 6 0,-4-4 0,4 6 0,2-8 0,1-9 0,6-7 0,9-11 0,0-5 0,6-13 0,6-10 0,3-8 0,7-9 0,-6 1 0,2-8 0,4-3 0,-4 0 0,-18-9 0,33 19 0,-33-19 0,31 21 0,-13-13 0,4-1 0,5 3 0,0-1 0,12-4 0,4 2 0,4-7 0,8 0 0,5 0 0,5 0 0,1 6 0,5 2 0,-1 6 0,1 2 0,-11 0 0,-2 3 0,-7 1 0,-13-6 0,-5 1 0,-9-8 0,-24-7 0,25 0 0,-25 0 0,13-22 0,-13 22 0,16-37 0,-10 8 0,7-5 0,-4-10 0,1-5 0,-2-17 0,3-22 0,-4-24 0,0-32 0,-7-29 0,0-15 0,-13-18 0,6-3 0,7 23 0,0-11 0,13 33-86,16 24-138,18 31-10,21 23-3</inkml:trace>
  <inkml:trace contextRef="#ctx0" brushRef="#br0" timeOffset="5184.224">11614 9254 291,'24'-14'108,"-13"-6"2,1 1-38,1-6-8,-6-9-5,8 2-2,-15-19-5,14 2 5,-14-19-6,0 9 0,0-24-10,-3 10-31,-15-23-10,1 1 0,-8-17 0,-6-1 0,-11-17 0,-9-3 0,-20-24 0,-9-6 0,-25-13 0,-9 1 0,-21-9 0,-10 4 0,-13 1 0,-13 11 0,-5 12 0,3 16 0,4 21 0,2 14 0,7 23 0,7 17 0,8 24 0,12 17 0,13 24 0,9 24 0,8 15 0,19 25 0,2 13 0,17 21 0,9 15 0,8 6 0,14 13 0,10 5 0,8 2 0,-1 5 0,7-2 0,-1 0 0,2 0 0,-6-3 0,1-8 0,-6 0 0,-4-3 0,-3-6 0,-2-1 0,-1-5 0,3-7 0,2 0 0,5-2 0,0-10 0,7-9 0,4-4 0,4-12 0,-3-8 0,3-11 0,-2-13 0,-3-8 0,1-8 0,-5-8 0,14-16 0,-29 14 0,5-25 0,24 11 0,-29-15-174,11-6-9,2-1 4,-3-7-5,5 2 4</inkml:trace>
  <inkml:trace contextRef="#ctx0" brushRef="#br0" timeOffset="5647.1736">7700 8920 621,'-22'24'178,"31"1"7,17 12-146,-6-18-39,25 18 0,-12-13 0,16 10 0,-11-2 0,2-3 0,-7 5 0,-3 1 0,-2 4 0,-6 3 0,3 4 0,-3 5 0,1-4 0,1 1 0,1-11 0,3-13 0,-28-24 0,29-19 0,-20-32 0,0-21 0,-9-20 0,9-8 0,-9-11 0,11 13 0,4 26 0,-3 18 0,17 44 0,-5 32-37,7 32-173,-2 24-9,7 22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6.11696E-7" units="1/dev"/>
        </inkml:channelProperties>
      </inkml:inkSource>
      <inkml:timestamp xml:id="ts0" timeString="2014-10-22T19:15:24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10887 11239 644,'0'0'190,"8"30"-8,12-8-175,25 26-7,-11-13 0,19 11 0,-4-9 0,9 5 0,-3-5 0,5-1 0,-4-4 0,1 4 0,10-5 0,-7-1 0,5 2 0,2-3 0,8-4 0,-2-13 0,1-12 0,2 0 0,-5-22 0,-2-12 0,-9-6 0,4-4 0,-6 5 0,0 8 0,2 11 0,2 20 0,7 10 0,6 10 0,-3 10 0,-3-7 0,4 2 0,-8-13 0,-3-12 0,-2-17 0,-3-13 0,-1-9 0,6-2 0,-2 2 0,5 8 0,2 8 0,6 23 0,0 12 0,1 11 0,-7 14 0,-3-6 0,-8-9 0,-10-17 0,-1-15 0,-7-24 0,2-18 0,8-11 0,15-5 0,21-1 0,16 10 0,16 18 0,15 22 0,14 14 0,-5 5 0,2 16 0,-19-11 0,-8 13 0,-33-18-50,-8 0-158,-19-22-6,-13 5-1</inkml:trace>
  <inkml:trace contextRef="#ctx0" brushRef="#br0" timeOffset="1435.1335">12948 9531 497,'-5'43'174,"1"13"1,4 25-28,-9-11-117,18 31-30,-9-1 0,5 24 0,-5 4 0,17 11 0,-10 13 0,8 6 0,3-4 0,4-10 0,-1-20 0,7-22 0,-7-35 0,-1-38 0,-20-29 0,17-64 0,-17-23 0,-20-21 0,2-12 0,-15-24 0,7 12 0,-21-14-52,22 19-29,-24-3 7,20 14 13,-10 0 20,7 14 26,8 9 31,-1 3 27,16 22 12,-6-6 12,15 21-1,7 2-2,11 19-51,-1-5-13,17 20 0,1-4 0,18 10 0,8 1 0,10-1 0,7 1 0,11 3 0,0-6 0,-5 1 0,-6-5 0,-12 4 0,-12 1 0,-14 7 0,-18 5 0,-22 0 0,20 45 0,-20-4 0,0 17 0,0 9 0,-7 17 0,-1 9 0,3 10 0,-1 5 0,-3 4 0,2 10 0,-6 3 0,3 2 0,-5 2 0,2 5 0,10-7 0,-3-4 0,6-9 0,0-14 0,9-15 0,4-16 0,2-20 0,-6-15 0,3-14 0,-12-20 0,0 0 0,0-27 0,-18 3 0,0-4 0,0-3 0,-9 1 0,3 3 0,4 11 0,2 8 0,18 8 0,-17 12 0,17 3 0,0 10 0,9-2 0,-5 2 0,2-8 0,-6-17 0,9 27 0,-9-27 0,0 0 0,0 19 0,0-19 0,-17 18 0,17-18 0,-16 39 0,-4-29 0,16 19 0,-19-24-125,3-5-70,-6-8 7,4-18 1,-7-13 12</inkml:trace>
  <inkml:trace contextRef="#ctx0" brushRef="#br0" timeOffset="2344.1873">13113 9093 453,'0'0'151,"0"0"-2,0 0-42,29 0-24,-29 0-12,0 0-62,13-24-9,-13 24 0,7-39 0,-7 17 0,-9-17 0,0-3 0,-7-13 0,-4-3 0,-13-17 0,2-1 0,-9-19 0,-3-3 0,-15-17 0,1 3 0,-15-10 0,-3 5 0,-12 5 0,-6 9 0,-5 17 0,0 14 0,-4 21 0,8 23 0,12 17 0,-4 11 0,17 21 0,8 11 0,6 5 0,4 2 0,2 5 0,-2 2 0,2-2 0,-4 8 0,1-1 0,1 10 0,13 4 0,3 6 0,17 6 0,7 2 0,11 4 0,11 0 0,11-11 0,1-4 0,-1-12 0,0-14 0,-7-11 0,-4-9 0,-11-22 0,0 20 0,0-20 0,0 0 0,-24 7 0,6-14 0,18 7 0,-20 0-84,20 0-94,0 0-1,0 0 9,0 0 5,-20-13 16</inkml:trace>
  <inkml:trace contextRef="#ctx0" brushRef="#br0" timeOffset="2751.52">10909 8642 398,'-18'21'151,"11"2"-7,-2-2-18,18 9-16,-9-30-22,11 42-82,-11-42-6,21 31 0,-6-13 0,7 8 0,3 4 0,13 11 0,-1 6 0,6 8 0,1-1 0,1-5 0,-7-13 0,-5-21 0,-15-25 0,1-27 0,-10-19 0,7-9 0,4-16 0,5 12 0,12 4 0,12 28 0,9 18 0,2 33 0,2 14 0,-11 11 0,-4 7 0,-20-18 0,2 2 0,-29-30-63,-18-7-142,-11-30-7,0-11-3</inkml:trace>
  <inkml:trace contextRef="#ctx0" brushRef="#br0" timeOffset="3794.0344">11145 11010 510,'-9'41'156,"16"8"-17,1 12-61,3 5-20,5 3-22,0 9-15,8 5-11,0 1-2,3 4-3,2 1-3,13 12-2,0 6 0,21 7 0,-3 1 0,18 3 0,6-9 0,14-2 0,2-18 0,14-9 0,6-26 0,4-13 0,3-24 0,4-8 0,-2-15 0,-2-4 0,-7-18 0,-11-5 0,-3-18 0,-25-18 0,-8-14 0,-18-14 0,-15-18 0,-19-5 0,-13 4 0,-23-2 0,2 25 0,-16 8-137,-2 29-49,1 12-1,0 29-1,10 8 4</inkml:trace>
  <inkml:trace contextRef="#ctx0" brushRef="#br0" timeOffset="4214.7455">12973 11979 508,'-27'-17'172,"20"-7"1,7 5-48,-7-16-80,19 11-45,1-15 0,11 5 0,1-8 0,13 1 0,4-6 0,2 3 0,-4-7 0,7 0 0,-16-1 0,-2 4 0,-7 8 0,-4 9 0,-18 31 0,27-10 0,-14 39 0,9 25 0,12 25 0,12 14 0,10 13 0,-5-10 0,16 6 0,2-16-167,-2-28-33,-1-19-5,-12-39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6.11696E-7" units="1/dev"/>
        </inkml:channelProperties>
      </inkml:inkSource>
      <inkml:timestamp xml:id="ts0" timeString="2014-10-22T19:26: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11736" units="cm"/>
          <inkml:channel name="Y" type="integer" max="6600" units="cm"/>
        </inkml:traceFormat>
        <inkml:channelProperties>
          <inkml:channelProperty channel="X" name="resolution" value="400" units="1/cm"/>
          <inkml:channelProperty channel="Y" name="resolution" value="400" units="1/cm"/>
        </inkml:channelProperties>
      </inkml:inkSource>
      <inkml:timestamp xml:id="ts1" timeString="2014-10-22T19:28:40.151"/>
    </inkml:context>
  </inkml:definitions>
  <inkml:trace contextRef="#ctx0" brushRef="#br0">9841 10646 720,'0'0'188,"0"0"-73,0-24-115,0 24 0,0 0 0,0 0 0,0 0 0,-20 19 0,20-19 0,-35 15 0,17-7 0,-4 9 0,-2 2 0,1 6 0,-3 9 0,-1 10 0,2 12 0,-1 12 0,4 10 0,2 12 0,9 10 0,11 3 0,0 15 0,19 6 0,12 0 0,10 8 0,10-2 0,11-13 0,5-19 0,8-23 0,7-36 0,-1-39 0,5-34 0,-4-44 0,-3-35 0,-8-30 0,-13-16 0,-18-12 0,-21 5 0,-19 3 0,-29 8 0,-19 22 0,-28 20 0,-17 30 0,-10 39 0,-6 29 0,14 59 0,-8 32-20,28 46-195,12 20-3,26 9-1</inkml:trace>
  <inkml:trace contextRef="#ctx0" brushRef="#br0" timeOffset="787.5132">11358 10351 825,'0'17'191,"0"-17"-184,0 0-7,-40 0 0,20 22 0,-11-3 0,6 23 0,-15 12 0,1 24 0,-2 24 0,6 19 0,1 25 0,10 25 0,11 6 0,4 15 0,9-4 0,18-13 0,10-9 0,8-22 0,13-17 0,2-43 0,16-24-84,0-26-127,19-26-9,-10-16 6</inkml:trace>
  <inkml:trace contextRef="#ctx0" brushRef="#br0" timeOffset="1343.5943">12132 10880 778,'-31'-28'196,"31"28"-147,-29 0-49,20 17 0,-9 19 0,0 15 0,0 15 0,3 15 0,4 19 0,2 13 0,9 10 0,9-3 0,4-8 0,7-13 0,12-17 0,8-16 0,10-33 0,6-21 0,9-37 0,3-29 0,2-39 0,-6-21 0,-9-27 0,-16-11 0,-17-7 0,-22 0 0,-11 22 0,-25 21 0,-20 40 0,-19 29 0,3 40 0,-21 7 0,17 42-39,-1 4-171,12 17 3,18 8-3</inkml:trace>
  <inkml:trace contextRef="#ctx0" brushRef="#br0" timeOffset="1868.185">12801 10295 795,'23'-8'195,"1"18"-162,-24-10-33,55 24 0,-30-1 0,13 10 0,0 7 0,13 23 0,2 13 0,1 24 0,3 32 0,-3 29 0,-14 22 0,-11 15 0,-21 12 0,-28-20 0,-17-14 0,-32-31 0,-2-31-211,-9-45-22,0-28 0</inkml:trace>
  <inkml:trace contextRef="#ctx1" brushRef="#br0">1710 14099,'0'0,"0"0,0 0</inkml:trace>
  <inkml:trace contextRef="#ctx0" brushRef="#br0" timeOffset="138495.4847">13835 16179 818,'0'0'205,"-13"-24"-205,13 24 0,0 0 0,-16-30 0,16 30 0,-37-7 0,10 17 0,-6 20 0,-7 14 0,-1 16 0,-5 24 0,6 18 0,6 22 0,10 18 0,13 12 0,11 10 0,26-4 0,10-5 0,9-14 0,12-22 0,12-31 0,9-39 0,7-31 0,-3-40 0,0-37 0,0-43 0,-17-33 0,1-24 0,-23-16 0,-12-8 0,-24-3 0,-16 3 0,-25 12 0,-17 25 0,-11 35 0,-29 39 0,13 52 0,-6 47-167,24 45-70,10 41 0</inkml:trace>
  <inkml:trace contextRef="#ctx0" brushRef="#br0" timeOffset="139047.8672">14980 15679 875,'-26'0'148,"26"27"-148,-29-11 0,22 24 0,-15 13 0,-3 21 0,-4 26 0,-4 25 0,-2 19 0,12 20 0,-3 17 0,14 8 0,12-7 0,0-5 0,23-20 0,10-21 0,16-24 0,7-29 0,12-24 0,-10-34 0,14-13-49,-13-22-170,6-2 4,-18-13-5</inkml:trace>
  <inkml:trace contextRef="#ctx0" brushRef="#br0" timeOffset="139482.9847">15256 16689 900,'0'20'123,"14"22"-123,-14-5 0,15 19 0,-6 4 0,0 21 0,0 7 0,6 5 0,-8-2 0,6-3 0,-6-21 0,4-16 0,-11-51 0,18 0 0,-9-46 0,6-19 0,3-14 0,4-9 0,7 3 0,-2 5 0,6 21 0,1 25 0,-3 34 0,2 19 0,-2 30 0,-6 18 0,4 19 0,-16 5 0,3 10 0,-16-22 0,17 5 0,-23-36-42,6-15-166,0-33 1,0-20 3,-3-23 2</inkml:trace>
  <inkml:trace contextRef="#ctx0" brushRef="#br0" timeOffset="139934.3603">15856 16177 897,'0'0'126,"18"13"-126,-18-13 0,25-28 0,-12 1 0,7 8 0,4-8 0,1 8 0,4 6 0,-2 4 0,2 18 0,0 11 0,-7 19 0,-2 12 0,-7 8 0,-6 12 0,-7-1 0,-9-1 0,-4-3 0,1-12 0,-1-13 0,-3-14 0,7-5 0,9-22 0,0 0 0,0 0 0,36 5 0,-5-18 0,12 1 0,5 0 0,8 5 0,-1-3 0,6 10 0,-23-17 0,15 22 0,-18-5-179,5 0-38,-15 0-2,2 0 10</inkml:trace>
  <inkml:trace contextRef="#ctx0" brushRef="#br0" timeOffset="140380.3771">16559 15740 909,'31'22'114,"12"27"-114,6 12 0,28 36 0,3 11 0,11 28 0,-10 11 0,-1 19 0,-20 15 0,-18 12 0,-26 9 0,-34-6 0,-25 9 0,-41-29 0,-7-12-115,-16-22-112,3-33-7,-5-24 0</inkml:trace>
  <inkml:trace contextRef="#ctx0" brushRef="#br0" timeOffset="142163.4708">14038 16951 429,'0'0'156,"0"0"16,0 0-40,0 0-28,0 0-74,0 0-30,0 0 0,0 0 0,0 0 0,-31 9 0,31-9 0,-14 20 0,14-20 0,-22 24 0,22-24 0,-27 23 0,27-23 0,-42 14 0,17-14 0,1 0 0,-11 0 0,6 0 0,-7 0 0,12 7 0,-16-16 0,20 9-102,-1 0-96,21 0-2,-19-5 6,19 5 1</inkml:trace>
  <inkml:trace contextRef="#ctx0" brushRef="#br0" timeOffset="142604.7785">13615 16853 715,'0'28'182,"0"-28"-56,0 28-126,0-28 0,0 0 0,-20 25 0,20-8 0,-4 3 0,4 9 0,0 3 0,0 5 0,6 2 0,1 1 0,2 0 0,-5-8 0,7 0 0,-11-32 0,0 23-12,0-23-184,0 0-1,0-28 1,5 5 1</inkml:trace>
  <inkml:trace contextRef="#ctx0" brushRef="#br0" timeOffset="143042.1298">13940 16802 514,'0'-27'179,"0"27"12,0 0-52,0 0-139,0 0 0,0 0 0,0 0 0,13 37 0,-13-37 0,11 37 0,-11-14 0,5 9 0,-5 3 0,6 2 0,-6 5 0,0-4 0,0 10 0,-9-18 0,9 9 0,-13-17-196,13-22-13,-5 18 1,5-18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6.11696E-7" units="1/dev"/>
        </inkml:channelProperties>
      </inkml:inkSource>
      <inkml:timestamp xml:id="ts0" timeString="2014-10-22T19:30:43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9990 11061 212,'16'8'131,"-16"-8"-2,22 12-11,-22-12-11,25 17-2,-25-17-21,20 27-13,-20-27-29,7 27-18,-7-27-24,-18 31 0,-5-19 0,-10-2 0,-20-10 0,-3 8 0,-19-16 0,-17 8 0,-10-12 0,-3 2 0,-10-12 0,-1 8 0,5-6 0,5 3 0,12 2 0,10 1 0,19-1 0,9 3 0,12 5 0,13 0 0,13 7 0,18 0 0,-29-5 0,29 5 0,0 0 0,0 16 0,0-16 0,33 22 0,-10-7 0,10-3 0,11 0 0,3 1 0,9-8 0,10-5 0,-3 0 0,6 0 0,6-15 0,3 5 0,-2 1 0,0 1 0,3 1 0,-1 7 0,-7 0 0,-4 0 0,-9 10 0,-11-1 0,-10 6 0,-14 10 0,-17-9 0,-17 11 0,-22-7 0,-14 7 0,-26-5 0,-9 9 0,-19-11 0,-7 7 0,-4-4 0,4-2 0,7-2 0,12-8 0,12-2 0,12-9 0,10 0 0,17-9 0,6-2 0,6-6 0,2-2 0,3 2 0,-1 0 0,0-3 0,22 20 0,-33-20 0,33 20 0,0 0-52,0 0-152,0 0-2,0 0 1,31 0 3</inkml:trace>
  <inkml:trace contextRef="#ctx0" brushRef="#br0" timeOffset="730.3787">8350 9929 603,'-9'21'186,"9"-21"8,0 0-154,8 27-40,-8-27 0,12 45 0,-6-10 0,8 10 0,-3 9 0,4 4 0,1 10 0,-1 1 0,-3-10 0,-1-4 0,-2-11 0,-3-14 0,-6-30 0,0 0 0,0-32 0,0-14 0,0-6 0,-13-13 0,6-11 0,-6 5 0,0-5 0,-1 8 0,-4 2 0,3 0 0,2 10 0,10 7 0,6 2 0,16 11 0,15 12 0,19 3 0,9 10 0,10 11 0,3 9 0,-8 9 0,-3 3 0,-17 12 0,-14 8 0,-21 1 0,-17 2 0,-15 4 0,-11-1 0,-9-3 0,-4 0 0,-3-11 0,13-3 0,-6-7-131,12-11-69,3-12-2,25 0-4</inkml:trace>
  <inkml:trace contextRef="#ctx0" brushRef="#br0" timeOffset="1281.6066">9208 9600 629,'0'0'187,"-24"-33"-3,24 33-161,-34-9-23,34 9 0,-27 24 0,14 10 0,-3 7 0,5 13 0,3 11 0,8 14 0,0 4 0,19 3 0,8 4 0,9-5 0,15-11 0,9-11 0,7-17 0,-1-19 0,-1-17 0,-7-20 0,-10-17 0,-12-14 0,-12-15 0,-12-8 0,-12 2 0,-9-3 0,-4 2 0,-3 7 0,-9 5 0,3 12 0,-2 12 0,-7 2 0,6 25 0,-17-12 0,8 24-147,-6 1-52,1 8 5,-2 11-5</inkml:trace>
  <inkml:trace contextRef="#ctx0" brushRef="#br0" timeOffset="1670.8618">9366 10178 765,'35'0'190,"-35"0"-122,42 16-68,-42-16 0,41 27 0,-15-3 0,17 6 0,-1 5 0,5 4 0,8 7 0,-15-22 0,7 15 0,-10-14-194,-10-3-5,-27-22-2,18 9-2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6.11696E-7" units="1/dev"/>
        </inkml:channelProperties>
      </inkml:inkSource>
      <inkml:timestamp xml:id="ts0" timeString="2014-10-22T19:33:24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18823 7205 336,'-23'8'147,"3"0"12,0 4-52,-19-17-24,7 5-19,-25-10-8,1 10-5,-26-25-31,-7 9-20,-29-7 0,-16 1 0,-19 0 0,-11 1 0,-10 4 0,3 6 0,-1 2 0,19 2 0,18 7 0,30-10 0,30 3 0,32-1 0,43 8 0,0-20 0,29 6 0,24-1 0,10 3 0,19 7 0,2-2 0,17 7 0,8 0 0,20 17 0,20-5 0,19 15 0,10 3 0,-2 1 0,-11 5 0,-23-3 0,-51 4 0,-71-14 0,-65 7-33,-70-8-173,-50-7-7,-30-8-6,-6-14-4</inkml:trace>
  <inkml:trace contextRef="#ctx0" brushRef="#br0" timeOffset="3923.7127">14378 7116 707,'0'0'197,"-18"19"-78,18 0-119,-18-19 0,18 0 0,-35 0 0,14 0 0,-10-9 0,3 9 0,-10 0 0,4 0 0,-6 14 0,2 8 0,-6 15 0,4 12 0,4 14 0,5 11 0,0 14 0,9 9 0,6 8 0,16 2 0,14 6 0,8-8 0,18-8 0,11-18 0,9-16 0,9-27 0,7-26 0,-1-27 0,-1-29 0,-1-19 0,-13-21 0,-6-12 0,-15-12 0,-14 0 0,-14-3 0,-22 11 0,-16 0 0,-22 5 0,-15 13 0,-25 1 0,0 34 0,-11 7-100,9 28-113,6 14-4,30 27-3</inkml:trace>
  <inkml:trace contextRef="#ctx0" brushRef="#br0" timeOffset="4466.0595">15052 7096 896,'-18'12'127,"0"-12"-127,18 0 0,-27 5 0,0 5 0,-1 12 0,-4 17 0,-3 14 0,4 16 0,2 14 0,7 17 0,6 15 0,16 9 0,13 9 0,10-5 0,19-10 0,9-18 0,16-1 0,-5-36 0,12-15-126,-12-31-90,11-17-2,-15-29 6</inkml:trace>
  <inkml:trace contextRef="#ctx0" brushRef="#br0" timeOffset="4986.5287">15370 7467 850,'0'0'173,"-23"7"-173,28 13 0,-10-1 0,-6 15 0,2 1 0,-6 14 0,1 4 0,6 10 0,-6-1 0,14 9 0,0 0 0,18 4 0,6-6 0,12-11 0,11-7 0,10-16 0,-1-19 0,6-16 0,0-19 0,-12-22 0,-6-17 0,-13-19 0,-13-8 0,-7-8 0,-22-2 0,-13 2 0,-10 3 0,-13 9 0,-8 18 0,-8 23 0,17 40 0,-10 13-93,19 39-118,1 8 5,22 19-8</inkml:trace>
  <inkml:trace contextRef="#ctx0" brushRef="#br0" timeOffset="5387.6575">15932 7306 778,'29'26'200,"-5"-1"-155,-3-13-45,29 28 0,-9 4 0,19 26 0,-2 13 0,4 25 0,-13 16 0,-5 18 0,-20 10 0,-14-1 0,-22 0 0,-26-24 0,-12-20 0,-19-40-41,6-32-183,5-35-6,16-33-3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6.11696E-7" units="1/dev"/>
        </inkml:channelProperties>
      </inkml:inkSource>
      <inkml:timestamp xml:id="ts0" timeString="2014-10-22T19:35:2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7420 11865 254,'-6'-22'125,"6"22"1,0 0-29,-12-20-16,12 20-5,0 0-4,0 0-5,-27-5-7,27 5-7,-26 5-41,26-5-12,-42 8 0,17-4 0,-13-4 0,-10 0 0,-8-9 0,-6 2 0,-14-8 0,-9 7 0,-10-4 0,-1 2 0,-8-9 0,2 9 0,-5 0 0,5 1 0,-7-4 0,8 1 0,-7 2 0,-4 1 0,-15-6 0,-2 0 0,-17 3 0,1 0 0,-6-8 0,-4 8 0,5 1 0,-1 5 0,4 6 0,5 0 0,7 10 0,3 5 0,-1 6 0,-1 6 0,-12 5 0,-14 0 0,-7-1 0,-9 8 0,-10-9 0,-4-3 0,-12 4 0,-2-9 0,10 0 0,12-5 0,8-1 0,14 5 0,11-6 0,16 9 0,10 0 0,12 8 0,13 1 0,16 10 0,13 4 0,20 7 0,27 8 0,31 3 0,31 5 0,36 8 0,33-2 0,28 4 0,30 1 0,16-2 0,6-2 0,6-8 0,-4-4 0,-4-14 0,-9-4 0,2-13 0,-11-4 0,0-16 0,0-4 0,7-10 0,22-10 0,4-6 0,18-14 0,9-7 0,12-17 0,10 1 0,13-12 0,3-2 0,-4-6 0,3-1 0,6-2 0,-3 1 0,7 4 0,2 4 0,4 10 0,-4 5 0,-5 11 0,-15 5 0,-20 11 0,-33 6 0,-38 12 0,-48-11 0,-45 13 0,-65-14 0,-38 6-140,-45-6-65,-37-4 0,-27-1-7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0" rIns="96622" bIns="48310" numCol="1" anchor="t" anchorCtr="0" compatLnSpc="1">
            <a:prstTxWarp prst="textNoShape">
              <a:avLst/>
            </a:prstTxWarp>
          </a:bodyPr>
          <a:lstStyle>
            <a:lvl1pPr defTabSz="9670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0" rIns="96622" bIns="48310" numCol="1" anchor="t" anchorCtr="0" compatLnSpc="1">
            <a:prstTxWarp prst="textNoShape">
              <a:avLst/>
            </a:prstTxWarp>
          </a:bodyPr>
          <a:lstStyle>
            <a:lvl1pPr algn="r" defTabSz="9670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 lIns="96622" tIns="48310" rIns="96622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0" rIns="96622" bIns="48310" numCol="1" anchor="b" anchorCtr="0" compatLnSpc="1">
            <a:prstTxWarp prst="textNoShape">
              <a:avLst/>
            </a:prstTxWarp>
          </a:bodyPr>
          <a:lstStyle>
            <a:lvl1pPr defTabSz="9670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0" rIns="96622" bIns="48310" numCol="1" anchor="b" anchorCtr="0" compatLnSpc="1">
            <a:prstTxWarp prst="textNoShape">
              <a:avLst/>
            </a:prstTxWarp>
          </a:bodyPr>
          <a:lstStyle>
            <a:lvl1pPr algn="r" defTabSz="967021">
              <a:defRPr sz="1200"/>
            </a:lvl1pPr>
          </a:lstStyle>
          <a:p>
            <a:pPr>
              <a:defRPr/>
            </a:pPr>
            <a:fld id="{46C45FA3-7B05-4FCA-9148-5D8CF12F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5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31DD60-692C-4871-86A7-20C849A65772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TODO (future terms): fix term!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13FD55-7CD3-4964-AB09-5CB9067F8F7D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2D7DD2-D722-48DF-96B3-DE5B2A0DD14A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66C46D-9CB9-4B82-BA48-705E5D9D4F68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852DB7-E6A2-4995-A0F1-6EB4EB4788B6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67CB4-B7A2-44F1-B466-6C2D32FD0334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46FF7F-AAAE-4507-BE28-B5EC12367FEF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E22E1-4E26-4B84-98F1-D4700DD8E1A2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CB941-6D96-4087-B5E6-D96C348E9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D0AFE-F741-419D-911D-096CC3591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E0B4-B7C0-4708-B945-8263C4990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D10A0-D0A9-41DB-929D-AEE843935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8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1E3E-BB72-4702-833A-A6BE9386B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AA44A-FD2B-4573-B171-0637F4667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0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B242B-2459-45E6-95E4-5EB0FBF44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C9D04-0540-4BB1-89F0-1FC267515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D63BB-73ED-4021-A35C-1727F6E9A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F6A9C-5158-49A4-BA21-9D33AA643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7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58DE0-1DCF-45C2-B96E-7F95B6235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565B061-AEFE-46B0-AB39-68F9EF95A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tags" Target="../tags/tag9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tags" Target="../tags/tag93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tags" Target="../tags/tag9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9" Type="http://schemas.openxmlformats.org/officeDocument/2006/relationships/tags" Target="../tags/tag132.xml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34" Type="http://schemas.openxmlformats.org/officeDocument/2006/relationships/tags" Target="../tags/tag127.xml"/><Relationship Id="rId42" Type="http://schemas.openxmlformats.org/officeDocument/2006/relationships/tags" Target="../tags/tag135.xml"/><Relationship Id="rId47" Type="http://schemas.openxmlformats.org/officeDocument/2006/relationships/tags" Target="../tags/tag140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tags" Target="../tags/tag126.xml"/><Relationship Id="rId38" Type="http://schemas.openxmlformats.org/officeDocument/2006/relationships/tags" Target="../tags/tag131.xml"/><Relationship Id="rId46" Type="http://schemas.openxmlformats.org/officeDocument/2006/relationships/tags" Target="../tags/tag139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29" Type="http://schemas.openxmlformats.org/officeDocument/2006/relationships/tags" Target="../tags/tag122.xml"/><Relationship Id="rId41" Type="http://schemas.openxmlformats.org/officeDocument/2006/relationships/tags" Target="../tags/tag134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tags" Target="../tags/tag125.xml"/><Relationship Id="rId37" Type="http://schemas.openxmlformats.org/officeDocument/2006/relationships/tags" Target="../tags/tag130.xml"/><Relationship Id="rId40" Type="http://schemas.openxmlformats.org/officeDocument/2006/relationships/tags" Target="../tags/tag133.xml"/><Relationship Id="rId45" Type="http://schemas.openxmlformats.org/officeDocument/2006/relationships/tags" Target="../tags/tag138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36" Type="http://schemas.openxmlformats.org/officeDocument/2006/relationships/tags" Target="../tags/tag129.xml"/><Relationship Id="rId49" Type="http://schemas.openxmlformats.org/officeDocument/2006/relationships/tags" Target="../tags/tag142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tags" Target="../tags/tag124.xml"/><Relationship Id="rId44" Type="http://schemas.openxmlformats.org/officeDocument/2006/relationships/tags" Target="../tags/tag137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tags" Target="../tags/tag123.xml"/><Relationship Id="rId35" Type="http://schemas.openxmlformats.org/officeDocument/2006/relationships/tags" Target="../tags/tag128.xml"/><Relationship Id="rId43" Type="http://schemas.openxmlformats.org/officeDocument/2006/relationships/tags" Target="../tags/tag136.xml"/><Relationship Id="rId48" Type="http://schemas.openxmlformats.org/officeDocument/2006/relationships/tags" Target="../tags/tag141.xml"/><Relationship Id="rId8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26" Type="http://schemas.openxmlformats.org/officeDocument/2006/relationships/tags" Target="../tags/tag168.xml"/><Relationship Id="rId39" Type="http://schemas.openxmlformats.org/officeDocument/2006/relationships/tags" Target="../tags/tag181.xml"/><Relationship Id="rId21" Type="http://schemas.openxmlformats.org/officeDocument/2006/relationships/tags" Target="../tags/tag163.xml"/><Relationship Id="rId34" Type="http://schemas.openxmlformats.org/officeDocument/2006/relationships/tags" Target="../tags/tag176.xml"/><Relationship Id="rId42" Type="http://schemas.openxmlformats.org/officeDocument/2006/relationships/tags" Target="../tags/tag184.xml"/><Relationship Id="rId47" Type="http://schemas.openxmlformats.org/officeDocument/2006/relationships/tags" Target="../tags/tag189.xml"/><Relationship Id="rId50" Type="http://schemas.openxmlformats.org/officeDocument/2006/relationships/tags" Target="../tags/tag192.xml"/><Relationship Id="rId55" Type="http://schemas.openxmlformats.org/officeDocument/2006/relationships/tags" Target="../tags/tag197.xml"/><Relationship Id="rId63" Type="http://schemas.openxmlformats.org/officeDocument/2006/relationships/tags" Target="../tags/tag205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29" Type="http://schemas.openxmlformats.org/officeDocument/2006/relationships/tags" Target="../tags/tag171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24" Type="http://schemas.openxmlformats.org/officeDocument/2006/relationships/tags" Target="../tags/tag166.xml"/><Relationship Id="rId32" Type="http://schemas.openxmlformats.org/officeDocument/2006/relationships/tags" Target="../tags/tag174.xml"/><Relationship Id="rId37" Type="http://schemas.openxmlformats.org/officeDocument/2006/relationships/tags" Target="../tags/tag179.xml"/><Relationship Id="rId40" Type="http://schemas.openxmlformats.org/officeDocument/2006/relationships/tags" Target="../tags/tag182.xml"/><Relationship Id="rId45" Type="http://schemas.openxmlformats.org/officeDocument/2006/relationships/tags" Target="../tags/tag187.xml"/><Relationship Id="rId53" Type="http://schemas.openxmlformats.org/officeDocument/2006/relationships/tags" Target="../tags/tag195.xml"/><Relationship Id="rId58" Type="http://schemas.openxmlformats.org/officeDocument/2006/relationships/tags" Target="../tags/tag200.xml"/><Relationship Id="rId66" Type="http://schemas.openxmlformats.org/officeDocument/2006/relationships/tags" Target="../tags/tag208.xml"/><Relationship Id="rId5" Type="http://schemas.openxmlformats.org/officeDocument/2006/relationships/tags" Target="../tags/tag147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tags" Target="../tags/tag170.xml"/><Relationship Id="rId36" Type="http://schemas.openxmlformats.org/officeDocument/2006/relationships/tags" Target="../tags/tag178.xml"/><Relationship Id="rId49" Type="http://schemas.openxmlformats.org/officeDocument/2006/relationships/tags" Target="../tags/tag191.xml"/><Relationship Id="rId57" Type="http://schemas.openxmlformats.org/officeDocument/2006/relationships/tags" Target="../tags/tag199.xml"/><Relationship Id="rId61" Type="http://schemas.openxmlformats.org/officeDocument/2006/relationships/tags" Target="../tags/tag203.xml"/><Relationship Id="rId10" Type="http://schemas.openxmlformats.org/officeDocument/2006/relationships/tags" Target="../tags/tag152.xml"/><Relationship Id="rId19" Type="http://schemas.openxmlformats.org/officeDocument/2006/relationships/tags" Target="../tags/tag161.xml"/><Relationship Id="rId31" Type="http://schemas.openxmlformats.org/officeDocument/2006/relationships/tags" Target="../tags/tag173.xml"/><Relationship Id="rId44" Type="http://schemas.openxmlformats.org/officeDocument/2006/relationships/tags" Target="../tags/tag186.xml"/><Relationship Id="rId52" Type="http://schemas.openxmlformats.org/officeDocument/2006/relationships/tags" Target="../tags/tag194.xml"/><Relationship Id="rId60" Type="http://schemas.openxmlformats.org/officeDocument/2006/relationships/tags" Target="../tags/tag202.xml"/><Relationship Id="rId65" Type="http://schemas.openxmlformats.org/officeDocument/2006/relationships/tags" Target="../tags/tag207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tags" Target="../tags/tag169.xml"/><Relationship Id="rId30" Type="http://schemas.openxmlformats.org/officeDocument/2006/relationships/tags" Target="../tags/tag172.xml"/><Relationship Id="rId35" Type="http://schemas.openxmlformats.org/officeDocument/2006/relationships/tags" Target="../tags/tag177.xml"/><Relationship Id="rId43" Type="http://schemas.openxmlformats.org/officeDocument/2006/relationships/tags" Target="../tags/tag185.xml"/><Relationship Id="rId48" Type="http://schemas.openxmlformats.org/officeDocument/2006/relationships/tags" Target="../tags/tag190.xml"/><Relationship Id="rId56" Type="http://schemas.openxmlformats.org/officeDocument/2006/relationships/tags" Target="../tags/tag198.xml"/><Relationship Id="rId64" Type="http://schemas.openxmlformats.org/officeDocument/2006/relationships/tags" Target="../tags/tag206.xml"/><Relationship Id="rId8" Type="http://schemas.openxmlformats.org/officeDocument/2006/relationships/tags" Target="../tags/tag150.xml"/><Relationship Id="rId51" Type="http://schemas.openxmlformats.org/officeDocument/2006/relationships/tags" Target="../tags/tag193.xml"/><Relationship Id="rId3" Type="http://schemas.openxmlformats.org/officeDocument/2006/relationships/tags" Target="../tags/tag145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tags" Target="../tags/tag167.xml"/><Relationship Id="rId33" Type="http://schemas.openxmlformats.org/officeDocument/2006/relationships/tags" Target="../tags/tag175.xml"/><Relationship Id="rId38" Type="http://schemas.openxmlformats.org/officeDocument/2006/relationships/tags" Target="../tags/tag180.xml"/><Relationship Id="rId46" Type="http://schemas.openxmlformats.org/officeDocument/2006/relationships/tags" Target="../tags/tag188.xml"/><Relationship Id="rId59" Type="http://schemas.openxmlformats.org/officeDocument/2006/relationships/tags" Target="../tags/tag201.xml"/><Relationship Id="rId67" Type="http://schemas.openxmlformats.org/officeDocument/2006/relationships/tags" Target="../tags/tag209.xml"/><Relationship Id="rId20" Type="http://schemas.openxmlformats.org/officeDocument/2006/relationships/tags" Target="../tags/tag162.xml"/><Relationship Id="rId41" Type="http://schemas.openxmlformats.org/officeDocument/2006/relationships/tags" Target="../tags/tag183.xml"/><Relationship Id="rId54" Type="http://schemas.openxmlformats.org/officeDocument/2006/relationships/tags" Target="../tags/tag196.xml"/><Relationship Id="rId62" Type="http://schemas.openxmlformats.org/officeDocument/2006/relationships/tags" Target="../tags/tag20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26" Type="http://schemas.openxmlformats.org/officeDocument/2006/relationships/tags" Target="../tags/tag235.xml"/><Relationship Id="rId39" Type="http://schemas.openxmlformats.org/officeDocument/2006/relationships/tags" Target="../tags/tag248.xml"/><Relationship Id="rId21" Type="http://schemas.openxmlformats.org/officeDocument/2006/relationships/tags" Target="../tags/tag230.xml"/><Relationship Id="rId34" Type="http://schemas.openxmlformats.org/officeDocument/2006/relationships/tags" Target="../tags/tag243.xml"/><Relationship Id="rId42" Type="http://schemas.openxmlformats.org/officeDocument/2006/relationships/tags" Target="../tags/tag251.xml"/><Relationship Id="rId47" Type="http://schemas.openxmlformats.org/officeDocument/2006/relationships/tags" Target="../tags/tag256.xml"/><Relationship Id="rId50" Type="http://schemas.openxmlformats.org/officeDocument/2006/relationships/tags" Target="../tags/tag259.xml"/><Relationship Id="rId55" Type="http://schemas.openxmlformats.org/officeDocument/2006/relationships/tags" Target="../tags/tag264.xml"/><Relationship Id="rId63" Type="http://schemas.openxmlformats.org/officeDocument/2006/relationships/tags" Target="../tags/tag272.xml"/><Relationship Id="rId68" Type="http://schemas.openxmlformats.org/officeDocument/2006/relationships/tags" Target="../tags/tag277.xml"/><Relationship Id="rId76" Type="http://schemas.openxmlformats.org/officeDocument/2006/relationships/tags" Target="../tags/tag285.xml"/><Relationship Id="rId84" Type="http://schemas.openxmlformats.org/officeDocument/2006/relationships/tags" Target="../tags/tag293.xml"/><Relationship Id="rId7" Type="http://schemas.openxmlformats.org/officeDocument/2006/relationships/tags" Target="../tags/tag216.xml"/><Relationship Id="rId71" Type="http://schemas.openxmlformats.org/officeDocument/2006/relationships/tags" Target="../tags/tag280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9" Type="http://schemas.openxmlformats.org/officeDocument/2006/relationships/tags" Target="../tags/tag238.xml"/><Relationship Id="rId11" Type="http://schemas.openxmlformats.org/officeDocument/2006/relationships/tags" Target="../tags/tag220.xml"/><Relationship Id="rId24" Type="http://schemas.openxmlformats.org/officeDocument/2006/relationships/tags" Target="../tags/tag233.xml"/><Relationship Id="rId32" Type="http://schemas.openxmlformats.org/officeDocument/2006/relationships/tags" Target="../tags/tag241.xml"/><Relationship Id="rId37" Type="http://schemas.openxmlformats.org/officeDocument/2006/relationships/tags" Target="../tags/tag246.xml"/><Relationship Id="rId40" Type="http://schemas.openxmlformats.org/officeDocument/2006/relationships/tags" Target="../tags/tag249.xml"/><Relationship Id="rId45" Type="http://schemas.openxmlformats.org/officeDocument/2006/relationships/tags" Target="../tags/tag254.xml"/><Relationship Id="rId53" Type="http://schemas.openxmlformats.org/officeDocument/2006/relationships/tags" Target="../tags/tag262.xml"/><Relationship Id="rId58" Type="http://schemas.openxmlformats.org/officeDocument/2006/relationships/tags" Target="../tags/tag267.xml"/><Relationship Id="rId66" Type="http://schemas.openxmlformats.org/officeDocument/2006/relationships/tags" Target="../tags/tag275.xml"/><Relationship Id="rId74" Type="http://schemas.openxmlformats.org/officeDocument/2006/relationships/tags" Target="../tags/tag283.xml"/><Relationship Id="rId79" Type="http://schemas.openxmlformats.org/officeDocument/2006/relationships/tags" Target="../tags/tag288.xml"/><Relationship Id="rId87" Type="http://schemas.openxmlformats.org/officeDocument/2006/relationships/slideLayout" Target="../slideLayouts/slideLayout2.xml"/><Relationship Id="rId5" Type="http://schemas.openxmlformats.org/officeDocument/2006/relationships/tags" Target="../tags/tag214.xml"/><Relationship Id="rId61" Type="http://schemas.openxmlformats.org/officeDocument/2006/relationships/tags" Target="../tags/tag270.xml"/><Relationship Id="rId82" Type="http://schemas.openxmlformats.org/officeDocument/2006/relationships/tags" Target="../tags/tag291.xml"/><Relationship Id="rId19" Type="http://schemas.openxmlformats.org/officeDocument/2006/relationships/tags" Target="../tags/tag228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tags" Target="../tags/tag231.xml"/><Relationship Id="rId27" Type="http://schemas.openxmlformats.org/officeDocument/2006/relationships/tags" Target="../tags/tag236.xml"/><Relationship Id="rId30" Type="http://schemas.openxmlformats.org/officeDocument/2006/relationships/tags" Target="../tags/tag239.xml"/><Relationship Id="rId35" Type="http://schemas.openxmlformats.org/officeDocument/2006/relationships/tags" Target="../tags/tag244.xml"/><Relationship Id="rId43" Type="http://schemas.openxmlformats.org/officeDocument/2006/relationships/tags" Target="../tags/tag252.xml"/><Relationship Id="rId48" Type="http://schemas.openxmlformats.org/officeDocument/2006/relationships/tags" Target="../tags/tag257.xml"/><Relationship Id="rId56" Type="http://schemas.openxmlformats.org/officeDocument/2006/relationships/tags" Target="../tags/tag265.xml"/><Relationship Id="rId64" Type="http://schemas.openxmlformats.org/officeDocument/2006/relationships/tags" Target="../tags/tag273.xml"/><Relationship Id="rId69" Type="http://schemas.openxmlformats.org/officeDocument/2006/relationships/tags" Target="../tags/tag278.xml"/><Relationship Id="rId77" Type="http://schemas.openxmlformats.org/officeDocument/2006/relationships/tags" Target="../tags/tag286.xml"/><Relationship Id="rId8" Type="http://schemas.openxmlformats.org/officeDocument/2006/relationships/tags" Target="../tags/tag217.xml"/><Relationship Id="rId51" Type="http://schemas.openxmlformats.org/officeDocument/2006/relationships/tags" Target="../tags/tag260.xml"/><Relationship Id="rId72" Type="http://schemas.openxmlformats.org/officeDocument/2006/relationships/tags" Target="../tags/tag281.xml"/><Relationship Id="rId80" Type="http://schemas.openxmlformats.org/officeDocument/2006/relationships/tags" Target="../tags/tag289.xml"/><Relationship Id="rId85" Type="http://schemas.openxmlformats.org/officeDocument/2006/relationships/tags" Target="../tags/tag294.xml"/><Relationship Id="rId3" Type="http://schemas.openxmlformats.org/officeDocument/2006/relationships/tags" Target="../tags/tag212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5" Type="http://schemas.openxmlformats.org/officeDocument/2006/relationships/tags" Target="../tags/tag234.xml"/><Relationship Id="rId33" Type="http://schemas.openxmlformats.org/officeDocument/2006/relationships/tags" Target="../tags/tag242.xml"/><Relationship Id="rId38" Type="http://schemas.openxmlformats.org/officeDocument/2006/relationships/tags" Target="../tags/tag247.xml"/><Relationship Id="rId46" Type="http://schemas.openxmlformats.org/officeDocument/2006/relationships/tags" Target="../tags/tag255.xml"/><Relationship Id="rId59" Type="http://schemas.openxmlformats.org/officeDocument/2006/relationships/tags" Target="../tags/tag268.xml"/><Relationship Id="rId67" Type="http://schemas.openxmlformats.org/officeDocument/2006/relationships/tags" Target="../tags/tag276.xml"/><Relationship Id="rId20" Type="http://schemas.openxmlformats.org/officeDocument/2006/relationships/tags" Target="../tags/tag229.xml"/><Relationship Id="rId41" Type="http://schemas.openxmlformats.org/officeDocument/2006/relationships/tags" Target="../tags/tag250.xml"/><Relationship Id="rId54" Type="http://schemas.openxmlformats.org/officeDocument/2006/relationships/tags" Target="../tags/tag263.xml"/><Relationship Id="rId62" Type="http://schemas.openxmlformats.org/officeDocument/2006/relationships/tags" Target="../tags/tag271.xml"/><Relationship Id="rId70" Type="http://schemas.openxmlformats.org/officeDocument/2006/relationships/tags" Target="../tags/tag279.xml"/><Relationship Id="rId75" Type="http://schemas.openxmlformats.org/officeDocument/2006/relationships/tags" Target="../tags/tag284.xml"/><Relationship Id="rId83" Type="http://schemas.openxmlformats.org/officeDocument/2006/relationships/tags" Target="../tags/tag292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5" Type="http://schemas.openxmlformats.org/officeDocument/2006/relationships/tags" Target="../tags/tag224.xml"/><Relationship Id="rId23" Type="http://schemas.openxmlformats.org/officeDocument/2006/relationships/tags" Target="../tags/tag232.xml"/><Relationship Id="rId28" Type="http://schemas.openxmlformats.org/officeDocument/2006/relationships/tags" Target="../tags/tag237.xml"/><Relationship Id="rId36" Type="http://schemas.openxmlformats.org/officeDocument/2006/relationships/tags" Target="../tags/tag245.xml"/><Relationship Id="rId49" Type="http://schemas.openxmlformats.org/officeDocument/2006/relationships/tags" Target="../tags/tag258.xml"/><Relationship Id="rId57" Type="http://schemas.openxmlformats.org/officeDocument/2006/relationships/tags" Target="../tags/tag266.xml"/><Relationship Id="rId10" Type="http://schemas.openxmlformats.org/officeDocument/2006/relationships/tags" Target="../tags/tag219.xml"/><Relationship Id="rId31" Type="http://schemas.openxmlformats.org/officeDocument/2006/relationships/tags" Target="../tags/tag240.xml"/><Relationship Id="rId44" Type="http://schemas.openxmlformats.org/officeDocument/2006/relationships/tags" Target="../tags/tag253.xml"/><Relationship Id="rId52" Type="http://schemas.openxmlformats.org/officeDocument/2006/relationships/tags" Target="../tags/tag261.xml"/><Relationship Id="rId60" Type="http://schemas.openxmlformats.org/officeDocument/2006/relationships/tags" Target="../tags/tag269.xml"/><Relationship Id="rId65" Type="http://schemas.openxmlformats.org/officeDocument/2006/relationships/tags" Target="../tags/tag274.xml"/><Relationship Id="rId73" Type="http://schemas.openxmlformats.org/officeDocument/2006/relationships/tags" Target="../tags/tag282.xml"/><Relationship Id="rId78" Type="http://schemas.openxmlformats.org/officeDocument/2006/relationships/tags" Target="../tags/tag287.xml"/><Relationship Id="rId81" Type="http://schemas.openxmlformats.org/officeDocument/2006/relationships/tags" Target="../tags/tag290.xml"/><Relationship Id="rId86" Type="http://schemas.openxmlformats.org/officeDocument/2006/relationships/tags" Target="../tags/tag29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4.emf"/><Relationship Id="rId5" Type="http://schemas.openxmlformats.org/officeDocument/2006/relationships/customXml" Target="../ink/ink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13" Type="http://schemas.openxmlformats.org/officeDocument/2006/relationships/tags" Target="../tags/tag311.xml"/><Relationship Id="rId18" Type="http://schemas.openxmlformats.org/officeDocument/2006/relationships/tags" Target="../tags/tag316.xml"/><Relationship Id="rId3" Type="http://schemas.openxmlformats.org/officeDocument/2006/relationships/tags" Target="../tags/tag301.xml"/><Relationship Id="rId21" Type="http://schemas.openxmlformats.org/officeDocument/2006/relationships/tags" Target="../tags/tag319.xml"/><Relationship Id="rId7" Type="http://schemas.openxmlformats.org/officeDocument/2006/relationships/tags" Target="../tags/tag305.xml"/><Relationship Id="rId12" Type="http://schemas.openxmlformats.org/officeDocument/2006/relationships/tags" Target="../tags/tag310.xml"/><Relationship Id="rId17" Type="http://schemas.openxmlformats.org/officeDocument/2006/relationships/tags" Target="../tags/tag315.xml"/><Relationship Id="rId2" Type="http://schemas.openxmlformats.org/officeDocument/2006/relationships/tags" Target="../tags/tag300.xml"/><Relationship Id="rId16" Type="http://schemas.openxmlformats.org/officeDocument/2006/relationships/tags" Target="../tags/tag314.xml"/><Relationship Id="rId20" Type="http://schemas.openxmlformats.org/officeDocument/2006/relationships/tags" Target="../tags/tag318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tags" Target="../tags/tag309.xml"/><Relationship Id="rId5" Type="http://schemas.openxmlformats.org/officeDocument/2006/relationships/tags" Target="../tags/tag303.xml"/><Relationship Id="rId15" Type="http://schemas.openxmlformats.org/officeDocument/2006/relationships/tags" Target="../tags/tag313.xml"/><Relationship Id="rId10" Type="http://schemas.openxmlformats.org/officeDocument/2006/relationships/tags" Target="../tags/tag308.xml"/><Relationship Id="rId19" Type="http://schemas.openxmlformats.org/officeDocument/2006/relationships/tags" Target="../tags/tag317.xml"/><Relationship Id="rId4" Type="http://schemas.openxmlformats.org/officeDocument/2006/relationships/tags" Target="../tags/tag302.xml"/><Relationship Id="rId9" Type="http://schemas.openxmlformats.org/officeDocument/2006/relationships/tags" Target="../tags/tag307.xml"/><Relationship Id="rId14" Type="http://schemas.openxmlformats.org/officeDocument/2006/relationships/tags" Target="../tags/tag312.xml"/><Relationship Id="rId2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332.xml"/><Relationship Id="rId18" Type="http://schemas.openxmlformats.org/officeDocument/2006/relationships/tags" Target="../tags/tag337.xml"/><Relationship Id="rId26" Type="http://schemas.openxmlformats.org/officeDocument/2006/relationships/tags" Target="../tags/tag345.xml"/><Relationship Id="rId39" Type="http://schemas.openxmlformats.org/officeDocument/2006/relationships/tags" Target="../tags/tag358.xml"/><Relationship Id="rId21" Type="http://schemas.openxmlformats.org/officeDocument/2006/relationships/tags" Target="../tags/tag340.xml"/><Relationship Id="rId34" Type="http://schemas.openxmlformats.org/officeDocument/2006/relationships/tags" Target="../tags/tag353.xml"/><Relationship Id="rId42" Type="http://schemas.openxmlformats.org/officeDocument/2006/relationships/tags" Target="../tags/tag361.xml"/><Relationship Id="rId47" Type="http://schemas.openxmlformats.org/officeDocument/2006/relationships/tags" Target="../tags/tag366.xml"/><Relationship Id="rId50" Type="http://schemas.openxmlformats.org/officeDocument/2006/relationships/tags" Target="../tags/tag369.xml"/><Relationship Id="rId55" Type="http://schemas.openxmlformats.org/officeDocument/2006/relationships/tags" Target="../tags/tag374.xml"/><Relationship Id="rId63" Type="http://schemas.openxmlformats.org/officeDocument/2006/relationships/tags" Target="../tags/tag382.xml"/><Relationship Id="rId68" Type="http://schemas.openxmlformats.org/officeDocument/2006/relationships/tags" Target="../tags/tag387.xml"/><Relationship Id="rId76" Type="http://schemas.openxmlformats.org/officeDocument/2006/relationships/tags" Target="../tags/tag395.xml"/><Relationship Id="rId7" Type="http://schemas.openxmlformats.org/officeDocument/2006/relationships/tags" Target="../tags/tag326.xml"/><Relationship Id="rId71" Type="http://schemas.openxmlformats.org/officeDocument/2006/relationships/tags" Target="../tags/tag390.xml"/><Relationship Id="rId2" Type="http://schemas.openxmlformats.org/officeDocument/2006/relationships/tags" Target="../tags/tag321.xml"/><Relationship Id="rId16" Type="http://schemas.openxmlformats.org/officeDocument/2006/relationships/tags" Target="../tags/tag335.xml"/><Relationship Id="rId29" Type="http://schemas.openxmlformats.org/officeDocument/2006/relationships/tags" Target="../tags/tag348.xml"/><Relationship Id="rId11" Type="http://schemas.openxmlformats.org/officeDocument/2006/relationships/tags" Target="../tags/tag330.xml"/><Relationship Id="rId24" Type="http://schemas.openxmlformats.org/officeDocument/2006/relationships/tags" Target="../tags/tag343.xml"/><Relationship Id="rId32" Type="http://schemas.openxmlformats.org/officeDocument/2006/relationships/tags" Target="../tags/tag351.xml"/><Relationship Id="rId37" Type="http://schemas.openxmlformats.org/officeDocument/2006/relationships/tags" Target="../tags/tag356.xml"/><Relationship Id="rId40" Type="http://schemas.openxmlformats.org/officeDocument/2006/relationships/tags" Target="../tags/tag359.xml"/><Relationship Id="rId45" Type="http://schemas.openxmlformats.org/officeDocument/2006/relationships/tags" Target="../tags/tag364.xml"/><Relationship Id="rId53" Type="http://schemas.openxmlformats.org/officeDocument/2006/relationships/tags" Target="../tags/tag372.xml"/><Relationship Id="rId58" Type="http://schemas.openxmlformats.org/officeDocument/2006/relationships/tags" Target="../tags/tag377.xml"/><Relationship Id="rId66" Type="http://schemas.openxmlformats.org/officeDocument/2006/relationships/tags" Target="../tags/tag385.xml"/><Relationship Id="rId74" Type="http://schemas.openxmlformats.org/officeDocument/2006/relationships/tags" Target="../tags/tag393.xml"/><Relationship Id="rId79" Type="http://schemas.openxmlformats.org/officeDocument/2006/relationships/tags" Target="../tags/tag398.xml"/><Relationship Id="rId5" Type="http://schemas.openxmlformats.org/officeDocument/2006/relationships/tags" Target="../tags/tag324.xml"/><Relationship Id="rId61" Type="http://schemas.openxmlformats.org/officeDocument/2006/relationships/tags" Target="../tags/tag380.xml"/><Relationship Id="rId10" Type="http://schemas.openxmlformats.org/officeDocument/2006/relationships/tags" Target="../tags/tag329.xml"/><Relationship Id="rId19" Type="http://schemas.openxmlformats.org/officeDocument/2006/relationships/tags" Target="../tags/tag338.xml"/><Relationship Id="rId31" Type="http://schemas.openxmlformats.org/officeDocument/2006/relationships/tags" Target="../tags/tag350.xml"/><Relationship Id="rId44" Type="http://schemas.openxmlformats.org/officeDocument/2006/relationships/tags" Target="../tags/tag363.xml"/><Relationship Id="rId52" Type="http://schemas.openxmlformats.org/officeDocument/2006/relationships/tags" Target="../tags/tag371.xml"/><Relationship Id="rId60" Type="http://schemas.openxmlformats.org/officeDocument/2006/relationships/tags" Target="../tags/tag379.xml"/><Relationship Id="rId65" Type="http://schemas.openxmlformats.org/officeDocument/2006/relationships/tags" Target="../tags/tag384.xml"/><Relationship Id="rId73" Type="http://schemas.openxmlformats.org/officeDocument/2006/relationships/tags" Target="../tags/tag392.xml"/><Relationship Id="rId78" Type="http://schemas.openxmlformats.org/officeDocument/2006/relationships/tags" Target="../tags/tag397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323.xml"/><Relationship Id="rId9" Type="http://schemas.openxmlformats.org/officeDocument/2006/relationships/tags" Target="../tags/tag328.xml"/><Relationship Id="rId14" Type="http://schemas.openxmlformats.org/officeDocument/2006/relationships/tags" Target="../tags/tag333.xml"/><Relationship Id="rId22" Type="http://schemas.openxmlformats.org/officeDocument/2006/relationships/tags" Target="../tags/tag341.xml"/><Relationship Id="rId27" Type="http://schemas.openxmlformats.org/officeDocument/2006/relationships/tags" Target="../tags/tag346.xml"/><Relationship Id="rId30" Type="http://schemas.openxmlformats.org/officeDocument/2006/relationships/tags" Target="../tags/tag349.xml"/><Relationship Id="rId35" Type="http://schemas.openxmlformats.org/officeDocument/2006/relationships/tags" Target="../tags/tag354.xml"/><Relationship Id="rId43" Type="http://schemas.openxmlformats.org/officeDocument/2006/relationships/tags" Target="../tags/tag362.xml"/><Relationship Id="rId48" Type="http://schemas.openxmlformats.org/officeDocument/2006/relationships/tags" Target="../tags/tag367.xml"/><Relationship Id="rId56" Type="http://schemas.openxmlformats.org/officeDocument/2006/relationships/tags" Target="../tags/tag375.xml"/><Relationship Id="rId64" Type="http://schemas.openxmlformats.org/officeDocument/2006/relationships/tags" Target="../tags/tag383.xml"/><Relationship Id="rId69" Type="http://schemas.openxmlformats.org/officeDocument/2006/relationships/tags" Target="../tags/tag388.xml"/><Relationship Id="rId77" Type="http://schemas.openxmlformats.org/officeDocument/2006/relationships/tags" Target="../tags/tag396.xml"/><Relationship Id="rId8" Type="http://schemas.openxmlformats.org/officeDocument/2006/relationships/tags" Target="../tags/tag327.xml"/><Relationship Id="rId51" Type="http://schemas.openxmlformats.org/officeDocument/2006/relationships/tags" Target="../tags/tag370.xml"/><Relationship Id="rId72" Type="http://schemas.openxmlformats.org/officeDocument/2006/relationships/tags" Target="../tags/tag391.xml"/><Relationship Id="rId80" Type="http://schemas.openxmlformats.org/officeDocument/2006/relationships/tags" Target="../tags/tag399.xml"/><Relationship Id="rId3" Type="http://schemas.openxmlformats.org/officeDocument/2006/relationships/tags" Target="../tags/tag322.xml"/><Relationship Id="rId12" Type="http://schemas.openxmlformats.org/officeDocument/2006/relationships/tags" Target="../tags/tag331.xml"/><Relationship Id="rId17" Type="http://schemas.openxmlformats.org/officeDocument/2006/relationships/tags" Target="../tags/tag336.xml"/><Relationship Id="rId25" Type="http://schemas.openxmlformats.org/officeDocument/2006/relationships/tags" Target="../tags/tag344.xml"/><Relationship Id="rId33" Type="http://schemas.openxmlformats.org/officeDocument/2006/relationships/tags" Target="../tags/tag352.xml"/><Relationship Id="rId38" Type="http://schemas.openxmlformats.org/officeDocument/2006/relationships/tags" Target="../tags/tag357.xml"/><Relationship Id="rId46" Type="http://schemas.openxmlformats.org/officeDocument/2006/relationships/tags" Target="../tags/tag365.xml"/><Relationship Id="rId59" Type="http://schemas.openxmlformats.org/officeDocument/2006/relationships/tags" Target="../tags/tag378.xml"/><Relationship Id="rId67" Type="http://schemas.openxmlformats.org/officeDocument/2006/relationships/tags" Target="../tags/tag386.xml"/><Relationship Id="rId20" Type="http://schemas.openxmlformats.org/officeDocument/2006/relationships/tags" Target="../tags/tag339.xml"/><Relationship Id="rId41" Type="http://schemas.openxmlformats.org/officeDocument/2006/relationships/tags" Target="../tags/tag360.xml"/><Relationship Id="rId54" Type="http://schemas.openxmlformats.org/officeDocument/2006/relationships/tags" Target="../tags/tag373.xml"/><Relationship Id="rId62" Type="http://schemas.openxmlformats.org/officeDocument/2006/relationships/tags" Target="../tags/tag381.xml"/><Relationship Id="rId70" Type="http://schemas.openxmlformats.org/officeDocument/2006/relationships/tags" Target="../tags/tag389.xml"/><Relationship Id="rId75" Type="http://schemas.openxmlformats.org/officeDocument/2006/relationships/tags" Target="../tags/tag394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5" Type="http://schemas.openxmlformats.org/officeDocument/2006/relationships/tags" Target="../tags/tag334.xml"/><Relationship Id="rId23" Type="http://schemas.openxmlformats.org/officeDocument/2006/relationships/tags" Target="../tags/tag342.xml"/><Relationship Id="rId28" Type="http://schemas.openxmlformats.org/officeDocument/2006/relationships/tags" Target="../tags/tag347.xml"/><Relationship Id="rId36" Type="http://schemas.openxmlformats.org/officeDocument/2006/relationships/tags" Target="../tags/tag355.xml"/><Relationship Id="rId49" Type="http://schemas.openxmlformats.org/officeDocument/2006/relationships/tags" Target="../tags/tag368.xml"/><Relationship Id="rId57" Type="http://schemas.openxmlformats.org/officeDocument/2006/relationships/tags" Target="../tags/tag37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3" Type="http://schemas.openxmlformats.org/officeDocument/2006/relationships/tags" Target="../tags/tag402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" Type="http://schemas.openxmlformats.org/officeDocument/2006/relationships/tags" Target="../tags/tag401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23" Type="http://schemas.openxmlformats.org/officeDocument/2006/relationships/image" Target="../media/image5.emf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4" Type="http://schemas.openxmlformats.org/officeDocument/2006/relationships/tags" Target="../tags/tag403.x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432.xml"/><Relationship Id="rId18" Type="http://schemas.openxmlformats.org/officeDocument/2006/relationships/tags" Target="../tags/tag437.xml"/><Relationship Id="rId26" Type="http://schemas.openxmlformats.org/officeDocument/2006/relationships/tags" Target="../tags/tag445.xml"/><Relationship Id="rId39" Type="http://schemas.openxmlformats.org/officeDocument/2006/relationships/tags" Target="../tags/tag458.xml"/><Relationship Id="rId3" Type="http://schemas.openxmlformats.org/officeDocument/2006/relationships/tags" Target="../tags/tag422.xml"/><Relationship Id="rId21" Type="http://schemas.openxmlformats.org/officeDocument/2006/relationships/tags" Target="../tags/tag440.xml"/><Relationship Id="rId34" Type="http://schemas.openxmlformats.org/officeDocument/2006/relationships/tags" Target="../tags/tag453.xml"/><Relationship Id="rId42" Type="http://schemas.openxmlformats.org/officeDocument/2006/relationships/tags" Target="../tags/tag461.xml"/><Relationship Id="rId47" Type="http://schemas.openxmlformats.org/officeDocument/2006/relationships/tags" Target="../tags/tag466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426.xml"/><Relationship Id="rId12" Type="http://schemas.openxmlformats.org/officeDocument/2006/relationships/tags" Target="../tags/tag431.xml"/><Relationship Id="rId17" Type="http://schemas.openxmlformats.org/officeDocument/2006/relationships/tags" Target="../tags/tag436.xml"/><Relationship Id="rId25" Type="http://schemas.openxmlformats.org/officeDocument/2006/relationships/tags" Target="../tags/tag444.xml"/><Relationship Id="rId33" Type="http://schemas.openxmlformats.org/officeDocument/2006/relationships/tags" Target="../tags/tag452.xml"/><Relationship Id="rId38" Type="http://schemas.openxmlformats.org/officeDocument/2006/relationships/tags" Target="../tags/tag457.xml"/><Relationship Id="rId46" Type="http://schemas.openxmlformats.org/officeDocument/2006/relationships/tags" Target="../tags/tag465.xml"/><Relationship Id="rId2" Type="http://schemas.openxmlformats.org/officeDocument/2006/relationships/tags" Target="../tags/tag421.xml"/><Relationship Id="rId16" Type="http://schemas.openxmlformats.org/officeDocument/2006/relationships/tags" Target="../tags/tag435.xml"/><Relationship Id="rId20" Type="http://schemas.openxmlformats.org/officeDocument/2006/relationships/tags" Target="../tags/tag439.xml"/><Relationship Id="rId29" Type="http://schemas.openxmlformats.org/officeDocument/2006/relationships/tags" Target="../tags/tag448.xml"/><Relationship Id="rId41" Type="http://schemas.openxmlformats.org/officeDocument/2006/relationships/tags" Target="../tags/tag460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1" Type="http://schemas.openxmlformats.org/officeDocument/2006/relationships/tags" Target="../tags/tag430.xml"/><Relationship Id="rId24" Type="http://schemas.openxmlformats.org/officeDocument/2006/relationships/tags" Target="../tags/tag443.xml"/><Relationship Id="rId32" Type="http://schemas.openxmlformats.org/officeDocument/2006/relationships/tags" Target="../tags/tag451.xml"/><Relationship Id="rId37" Type="http://schemas.openxmlformats.org/officeDocument/2006/relationships/tags" Target="../tags/tag456.xml"/><Relationship Id="rId40" Type="http://schemas.openxmlformats.org/officeDocument/2006/relationships/tags" Target="../tags/tag459.xml"/><Relationship Id="rId45" Type="http://schemas.openxmlformats.org/officeDocument/2006/relationships/tags" Target="../tags/tag464.xml"/><Relationship Id="rId5" Type="http://schemas.openxmlformats.org/officeDocument/2006/relationships/tags" Target="../tags/tag424.xml"/><Relationship Id="rId15" Type="http://schemas.openxmlformats.org/officeDocument/2006/relationships/tags" Target="../tags/tag434.xml"/><Relationship Id="rId23" Type="http://schemas.openxmlformats.org/officeDocument/2006/relationships/tags" Target="../tags/tag442.xml"/><Relationship Id="rId28" Type="http://schemas.openxmlformats.org/officeDocument/2006/relationships/tags" Target="../tags/tag447.xml"/><Relationship Id="rId36" Type="http://schemas.openxmlformats.org/officeDocument/2006/relationships/tags" Target="../tags/tag455.xml"/><Relationship Id="rId49" Type="http://schemas.openxmlformats.org/officeDocument/2006/relationships/tags" Target="../tags/tag468.xml"/><Relationship Id="rId10" Type="http://schemas.openxmlformats.org/officeDocument/2006/relationships/tags" Target="../tags/tag429.xml"/><Relationship Id="rId19" Type="http://schemas.openxmlformats.org/officeDocument/2006/relationships/tags" Target="../tags/tag438.xml"/><Relationship Id="rId31" Type="http://schemas.openxmlformats.org/officeDocument/2006/relationships/tags" Target="../tags/tag450.xml"/><Relationship Id="rId44" Type="http://schemas.openxmlformats.org/officeDocument/2006/relationships/tags" Target="../tags/tag463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4" Type="http://schemas.openxmlformats.org/officeDocument/2006/relationships/tags" Target="../tags/tag433.xml"/><Relationship Id="rId22" Type="http://schemas.openxmlformats.org/officeDocument/2006/relationships/tags" Target="../tags/tag441.xml"/><Relationship Id="rId27" Type="http://schemas.openxmlformats.org/officeDocument/2006/relationships/tags" Target="../tags/tag446.xml"/><Relationship Id="rId30" Type="http://schemas.openxmlformats.org/officeDocument/2006/relationships/tags" Target="../tags/tag449.xml"/><Relationship Id="rId35" Type="http://schemas.openxmlformats.org/officeDocument/2006/relationships/tags" Target="../tags/tag454.xml"/><Relationship Id="rId43" Type="http://schemas.openxmlformats.org/officeDocument/2006/relationships/tags" Target="../tags/tag462.xml"/><Relationship Id="rId48" Type="http://schemas.openxmlformats.org/officeDocument/2006/relationships/tags" Target="../tags/tag467.xml"/><Relationship Id="rId8" Type="http://schemas.openxmlformats.org/officeDocument/2006/relationships/tags" Target="../tags/tag42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481.xml"/><Relationship Id="rId18" Type="http://schemas.openxmlformats.org/officeDocument/2006/relationships/tags" Target="../tags/tag486.xml"/><Relationship Id="rId26" Type="http://schemas.openxmlformats.org/officeDocument/2006/relationships/tags" Target="../tags/tag494.xml"/><Relationship Id="rId39" Type="http://schemas.openxmlformats.org/officeDocument/2006/relationships/tags" Target="../tags/tag507.xml"/><Relationship Id="rId21" Type="http://schemas.openxmlformats.org/officeDocument/2006/relationships/tags" Target="../tags/tag489.xml"/><Relationship Id="rId34" Type="http://schemas.openxmlformats.org/officeDocument/2006/relationships/tags" Target="../tags/tag502.xml"/><Relationship Id="rId42" Type="http://schemas.openxmlformats.org/officeDocument/2006/relationships/tags" Target="../tags/tag510.xml"/><Relationship Id="rId47" Type="http://schemas.openxmlformats.org/officeDocument/2006/relationships/tags" Target="../tags/tag515.xml"/><Relationship Id="rId50" Type="http://schemas.openxmlformats.org/officeDocument/2006/relationships/tags" Target="../tags/tag518.xml"/><Relationship Id="rId55" Type="http://schemas.openxmlformats.org/officeDocument/2006/relationships/tags" Target="../tags/tag523.xml"/><Relationship Id="rId63" Type="http://schemas.openxmlformats.org/officeDocument/2006/relationships/tags" Target="../tags/tag531.xml"/><Relationship Id="rId68" Type="http://schemas.openxmlformats.org/officeDocument/2006/relationships/tags" Target="../tags/tag536.xml"/><Relationship Id="rId76" Type="http://schemas.openxmlformats.org/officeDocument/2006/relationships/tags" Target="../tags/tag544.xml"/><Relationship Id="rId7" Type="http://schemas.openxmlformats.org/officeDocument/2006/relationships/tags" Target="../tags/tag475.xml"/><Relationship Id="rId71" Type="http://schemas.openxmlformats.org/officeDocument/2006/relationships/tags" Target="../tags/tag539.xml"/><Relationship Id="rId2" Type="http://schemas.openxmlformats.org/officeDocument/2006/relationships/tags" Target="../tags/tag470.xml"/><Relationship Id="rId16" Type="http://schemas.openxmlformats.org/officeDocument/2006/relationships/tags" Target="../tags/tag484.xml"/><Relationship Id="rId29" Type="http://schemas.openxmlformats.org/officeDocument/2006/relationships/tags" Target="../tags/tag497.xml"/><Relationship Id="rId11" Type="http://schemas.openxmlformats.org/officeDocument/2006/relationships/tags" Target="../tags/tag479.xml"/><Relationship Id="rId24" Type="http://schemas.openxmlformats.org/officeDocument/2006/relationships/tags" Target="../tags/tag492.xml"/><Relationship Id="rId32" Type="http://schemas.openxmlformats.org/officeDocument/2006/relationships/tags" Target="../tags/tag500.xml"/><Relationship Id="rId37" Type="http://schemas.openxmlformats.org/officeDocument/2006/relationships/tags" Target="../tags/tag505.xml"/><Relationship Id="rId40" Type="http://schemas.openxmlformats.org/officeDocument/2006/relationships/tags" Target="../tags/tag508.xml"/><Relationship Id="rId45" Type="http://schemas.openxmlformats.org/officeDocument/2006/relationships/tags" Target="../tags/tag513.xml"/><Relationship Id="rId53" Type="http://schemas.openxmlformats.org/officeDocument/2006/relationships/tags" Target="../tags/tag521.xml"/><Relationship Id="rId58" Type="http://schemas.openxmlformats.org/officeDocument/2006/relationships/tags" Target="../tags/tag526.xml"/><Relationship Id="rId66" Type="http://schemas.openxmlformats.org/officeDocument/2006/relationships/tags" Target="../tags/tag534.xml"/><Relationship Id="rId74" Type="http://schemas.openxmlformats.org/officeDocument/2006/relationships/tags" Target="../tags/tag542.xml"/><Relationship Id="rId79" Type="http://schemas.openxmlformats.org/officeDocument/2006/relationships/tags" Target="../tags/tag547.xml"/><Relationship Id="rId5" Type="http://schemas.openxmlformats.org/officeDocument/2006/relationships/tags" Target="../tags/tag473.xml"/><Relationship Id="rId61" Type="http://schemas.openxmlformats.org/officeDocument/2006/relationships/tags" Target="../tags/tag529.xml"/><Relationship Id="rId82" Type="http://schemas.openxmlformats.org/officeDocument/2006/relationships/slideLayout" Target="../slideLayouts/slideLayout2.xml"/><Relationship Id="rId10" Type="http://schemas.openxmlformats.org/officeDocument/2006/relationships/tags" Target="../tags/tag478.xml"/><Relationship Id="rId19" Type="http://schemas.openxmlformats.org/officeDocument/2006/relationships/tags" Target="../tags/tag487.xml"/><Relationship Id="rId31" Type="http://schemas.openxmlformats.org/officeDocument/2006/relationships/tags" Target="../tags/tag499.xml"/><Relationship Id="rId44" Type="http://schemas.openxmlformats.org/officeDocument/2006/relationships/tags" Target="../tags/tag512.xml"/><Relationship Id="rId52" Type="http://schemas.openxmlformats.org/officeDocument/2006/relationships/tags" Target="../tags/tag520.xml"/><Relationship Id="rId60" Type="http://schemas.openxmlformats.org/officeDocument/2006/relationships/tags" Target="../tags/tag528.xml"/><Relationship Id="rId65" Type="http://schemas.openxmlformats.org/officeDocument/2006/relationships/tags" Target="../tags/tag533.xml"/><Relationship Id="rId73" Type="http://schemas.openxmlformats.org/officeDocument/2006/relationships/tags" Target="../tags/tag541.xml"/><Relationship Id="rId78" Type="http://schemas.openxmlformats.org/officeDocument/2006/relationships/tags" Target="../tags/tag546.xml"/><Relationship Id="rId81" Type="http://schemas.openxmlformats.org/officeDocument/2006/relationships/tags" Target="../tags/tag549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Relationship Id="rId22" Type="http://schemas.openxmlformats.org/officeDocument/2006/relationships/tags" Target="../tags/tag490.xml"/><Relationship Id="rId27" Type="http://schemas.openxmlformats.org/officeDocument/2006/relationships/tags" Target="../tags/tag495.xml"/><Relationship Id="rId30" Type="http://schemas.openxmlformats.org/officeDocument/2006/relationships/tags" Target="../tags/tag498.xml"/><Relationship Id="rId35" Type="http://schemas.openxmlformats.org/officeDocument/2006/relationships/tags" Target="../tags/tag503.xml"/><Relationship Id="rId43" Type="http://schemas.openxmlformats.org/officeDocument/2006/relationships/tags" Target="../tags/tag511.xml"/><Relationship Id="rId48" Type="http://schemas.openxmlformats.org/officeDocument/2006/relationships/tags" Target="../tags/tag516.xml"/><Relationship Id="rId56" Type="http://schemas.openxmlformats.org/officeDocument/2006/relationships/tags" Target="../tags/tag524.xml"/><Relationship Id="rId64" Type="http://schemas.openxmlformats.org/officeDocument/2006/relationships/tags" Target="../tags/tag532.xml"/><Relationship Id="rId69" Type="http://schemas.openxmlformats.org/officeDocument/2006/relationships/tags" Target="../tags/tag537.xml"/><Relationship Id="rId77" Type="http://schemas.openxmlformats.org/officeDocument/2006/relationships/tags" Target="../tags/tag545.xml"/><Relationship Id="rId8" Type="http://schemas.openxmlformats.org/officeDocument/2006/relationships/tags" Target="../tags/tag476.xml"/><Relationship Id="rId51" Type="http://schemas.openxmlformats.org/officeDocument/2006/relationships/tags" Target="../tags/tag519.xml"/><Relationship Id="rId72" Type="http://schemas.openxmlformats.org/officeDocument/2006/relationships/tags" Target="../tags/tag540.xml"/><Relationship Id="rId80" Type="http://schemas.openxmlformats.org/officeDocument/2006/relationships/tags" Target="../tags/tag548.xml"/><Relationship Id="rId3" Type="http://schemas.openxmlformats.org/officeDocument/2006/relationships/tags" Target="../tags/tag471.xml"/><Relationship Id="rId12" Type="http://schemas.openxmlformats.org/officeDocument/2006/relationships/tags" Target="../tags/tag480.xml"/><Relationship Id="rId17" Type="http://schemas.openxmlformats.org/officeDocument/2006/relationships/tags" Target="../tags/tag485.xml"/><Relationship Id="rId25" Type="http://schemas.openxmlformats.org/officeDocument/2006/relationships/tags" Target="../tags/tag493.xml"/><Relationship Id="rId33" Type="http://schemas.openxmlformats.org/officeDocument/2006/relationships/tags" Target="../tags/tag501.xml"/><Relationship Id="rId38" Type="http://schemas.openxmlformats.org/officeDocument/2006/relationships/tags" Target="../tags/tag506.xml"/><Relationship Id="rId46" Type="http://schemas.openxmlformats.org/officeDocument/2006/relationships/tags" Target="../tags/tag514.xml"/><Relationship Id="rId59" Type="http://schemas.openxmlformats.org/officeDocument/2006/relationships/tags" Target="../tags/tag527.xml"/><Relationship Id="rId67" Type="http://schemas.openxmlformats.org/officeDocument/2006/relationships/tags" Target="../tags/tag535.xml"/><Relationship Id="rId20" Type="http://schemas.openxmlformats.org/officeDocument/2006/relationships/tags" Target="../tags/tag488.xml"/><Relationship Id="rId41" Type="http://schemas.openxmlformats.org/officeDocument/2006/relationships/tags" Target="../tags/tag509.xml"/><Relationship Id="rId54" Type="http://schemas.openxmlformats.org/officeDocument/2006/relationships/tags" Target="../tags/tag522.xml"/><Relationship Id="rId62" Type="http://schemas.openxmlformats.org/officeDocument/2006/relationships/tags" Target="../tags/tag530.xml"/><Relationship Id="rId70" Type="http://schemas.openxmlformats.org/officeDocument/2006/relationships/tags" Target="../tags/tag538.xml"/><Relationship Id="rId75" Type="http://schemas.openxmlformats.org/officeDocument/2006/relationships/tags" Target="../tags/tag543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5" Type="http://schemas.openxmlformats.org/officeDocument/2006/relationships/tags" Target="../tags/tag483.xml"/><Relationship Id="rId23" Type="http://schemas.openxmlformats.org/officeDocument/2006/relationships/tags" Target="../tags/tag491.xml"/><Relationship Id="rId28" Type="http://schemas.openxmlformats.org/officeDocument/2006/relationships/tags" Target="../tags/tag496.xml"/><Relationship Id="rId36" Type="http://schemas.openxmlformats.org/officeDocument/2006/relationships/tags" Target="../tags/tag504.xml"/><Relationship Id="rId49" Type="http://schemas.openxmlformats.org/officeDocument/2006/relationships/tags" Target="../tags/tag517.xml"/><Relationship Id="rId57" Type="http://schemas.openxmlformats.org/officeDocument/2006/relationships/tags" Target="../tags/tag5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57.xml"/><Relationship Id="rId13" Type="http://schemas.openxmlformats.org/officeDocument/2006/relationships/tags" Target="../tags/tag562.xml"/><Relationship Id="rId18" Type="http://schemas.openxmlformats.org/officeDocument/2006/relationships/tags" Target="../tags/tag567.xml"/><Relationship Id="rId26" Type="http://schemas.openxmlformats.org/officeDocument/2006/relationships/tags" Target="../tags/tag575.xml"/><Relationship Id="rId39" Type="http://schemas.openxmlformats.org/officeDocument/2006/relationships/tags" Target="../tags/tag588.xml"/><Relationship Id="rId3" Type="http://schemas.openxmlformats.org/officeDocument/2006/relationships/tags" Target="../tags/tag552.xml"/><Relationship Id="rId21" Type="http://schemas.openxmlformats.org/officeDocument/2006/relationships/tags" Target="../tags/tag570.xml"/><Relationship Id="rId34" Type="http://schemas.openxmlformats.org/officeDocument/2006/relationships/tags" Target="../tags/tag583.xml"/><Relationship Id="rId42" Type="http://schemas.openxmlformats.org/officeDocument/2006/relationships/tags" Target="../tags/tag591.xml"/><Relationship Id="rId7" Type="http://schemas.openxmlformats.org/officeDocument/2006/relationships/tags" Target="../tags/tag556.xml"/><Relationship Id="rId12" Type="http://schemas.openxmlformats.org/officeDocument/2006/relationships/tags" Target="../tags/tag561.xml"/><Relationship Id="rId17" Type="http://schemas.openxmlformats.org/officeDocument/2006/relationships/tags" Target="../tags/tag566.xml"/><Relationship Id="rId25" Type="http://schemas.openxmlformats.org/officeDocument/2006/relationships/tags" Target="../tags/tag574.xml"/><Relationship Id="rId33" Type="http://schemas.openxmlformats.org/officeDocument/2006/relationships/tags" Target="../tags/tag582.xml"/><Relationship Id="rId38" Type="http://schemas.openxmlformats.org/officeDocument/2006/relationships/tags" Target="../tags/tag587.xml"/><Relationship Id="rId2" Type="http://schemas.openxmlformats.org/officeDocument/2006/relationships/tags" Target="../tags/tag551.xml"/><Relationship Id="rId16" Type="http://schemas.openxmlformats.org/officeDocument/2006/relationships/tags" Target="../tags/tag565.xml"/><Relationship Id="rId20" Type="http://schemas.openxmlformats.org/officeDocument/2006/relationships/tags" Target="../tags/tag569.xml"/><Relationship Id="rId29" Type="http://schemas.openxmlformats.org/officeDocument/2006/relationships/tags" Target="../tags/tag578.xml"/><Relationship Id="rId41" Type="http://schemas.openxmlformats.org/officeDocument/2006/relationships/tags" Target="../tags/tag590.xml"/><Relationship Id="rId1" Type="http://schemas.openxmlformats.org/officeDocument/2006/relationships/tags" Target="../tags/tag550.xml"/><Relationship Id="rId6" Type="http://schemas.openxmlformats.org/officeDocument/2006/relationships/tags" Target="../tags/tag555.xml"/><Relationship Id="rId11" Type="http://schemas.openxmlformats.org/officeDocument/2006/relationships/tags" Target="../tags/tag560.xml"/><Relationship Id="rId24" Type="http://schemas.openxmlformats.org/officeDocument/2006/relationships/tags" Target="../tags/tag573.xml"/><Relationship Id="rId32" Type="http://schemas.openxmlformats.org/officeDocument/2006/relationships/tags" Target="../tags/tag581.xml"/><Relationship Id="rId37" Type="http://schemas.openxmlformats.org/officeDocument/2006/relationships/tags" Target="../tags/tag586.xml"/><Relationship Id="rId40" Type="http://schemas.openxmlformats.org/officeDocument/2006/relationships/tags" Target="../tags/tag58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554.xml"/><Relationship Id="rId15" Type="http://schemas.openxmlformats.org/officeDocument/2006/relationships/tags" Target="../tags/tag564.xml"/><Relationship Id="rId23" Type="http://schemas.openxmlformats.org/officeDocument/2006/relationships/tags" Target="../tags/tag572.xml"/><Relationship Id="rId28" Type="http://schemas.openxmlformats.org/officeDocument/2006/relationships/tags" Target="../tags/tag577.xml"/><Relationship Id="rId36" Type="http://schemas.openxmlformats.org/officeDocument/2006/relationships/tags" Target="../tags/tag585.xml"/><Relationship Id="rId10" Type="http://schemas.openxmlformats.org/officeDocument/2006/relationships/tags" Target="../tags/tag559.xml"/><Relationship Id="rId19" Type="http://schemas.openxmlformats.org/officeDocument/2006/relationships/tags" Target="../tags/tag568.xml"/><Relationship Id="rId31" Type="http://schemas.openxmlformats.org/officeDocument/2006/relationships/tags" Target="../tags/tag580.xml"/><Relationship Id="rId44" Type="http://schemas.openxmlformats.org/officeDocument/2006/relationships/tags" Target="../tags/tag593.xml"/><Relationship Id="rId4" Type="http://schemas.openxmlformats.org/officeDocument/2006/relationships/tags" Target="../tags/tag553.xml"/><Relationship Id="rId9" Type="http://schemas.openxmlformats.org/officeDocument/2006/relationships/tags" Target="../tags/tag558.xml"/><Relationship Id="rId14" Type="http://schemas.openxmlformats.org/officeDocument/2006/relationships/tags" Target="../tags/tag563.xml"/><Relationship Id="rId22" Type="http://schemas.openxmlformats.org/officeDocument/2006/relationships/tags" Target="../tags/tag571.xml"/><Relationship Id="rId27" Type="http://schemas.openxmlformats.org/officeDocument/2006/relationships/tags" Target="../tags/tag576.xml"/><Relationship Id="rId30" Type="http://schemas.openxmlformats.org/officeDocument/2006/relationships/tags" Target="../tags/tag579.xml"/><Relationship Id="rId35" Type="http://schemas.openxmlformats.org/officeDocument/2006/relationships/tags" Target="../tags/tag584.xml"/><Relationship Id="rId43" Type="http://schemas.openxmlformats.org/officeDocument/2006/relationships/tags" Target="../tags/tag59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606.xml"/><Relationship Id="rId18" Type="http://schemas.openxmlformats.org/officeDocument/2006/relationships/tags" Target="../tags/tag611.xml"/><Relationship Id="rId26" Type="http://schemas.openxmlformats.org/officeDocument/2006/relationships/tags" Target="../tags/tag619.xml"/><Relationship Id="rId39" Type="http://schemas.openxmlformats.org/officeDocument/2006/relationships/tags" Target="../tags/tag632.xml"/><Relationship Id="rId21" Type="http://schemas.openxmlformats.org/officeDocument/2006/relationships/tags" Target="../tags/tag614.xml"/><Relationship Id="rId34" Type="http://schemas.openxmlformats.org/officeDocument/2006/relationships/tags" Target="../tags/tag627.xml"/><Relationship Id="rId42" Type="http://schemas.openxmlformats.org/officeDocument/2006/relationships/tags" Target="../tags/tag635.xml"/><Relationship Id="rId47" Type="http://schemas.openxmlformats.org/officeDocument/2006/relationships/tags" Target="../tags/tag640.xml"/><Relationship Id="rId50" Type="http://schemas.openxmlformats.org/officeDocument/2006/relationships/tags" Target="../tags/tag643.xml"/><Relationship Id="rId55" Type="http://schemas.openxmlformats.org/officeDocument/2006/relationships/tags" Target="../tags/tag648.xml"/><Relationship Id="rId7" Type="http://schemas.openxmlformats.org/officeDocument/2006/relationships/tags" Target="../tags/tag600.xml"/><Relationship Id="rId12" Type="http://schemas.openxmlformats.org/officeDocument/2006/relationships/tags" Target="../tags/tag605.xml"/><Relationship Id="rId17" Type="http://schemas.openxmlformats.org/officeDocument/2006/relationships/tags" Target="../tags/tag610.xml"/><Relationship Id="rId25" Type="http://schemas.openxmlformats.org/officeDocument/2006/relationships/tags" Target="../tags/tag618.xml"/><Relationship Id="rId33" Type="http://schemas.openxmlformats.org/officeDocument/2006/relationships/tags" Target="../tags/tag626.xml"/><Relationship Id="rId38" Type="http://schemas.openxmlformats.org/officeDocument/2006/relationships/tags" Target="../tags/tag631.xml"/><Relationship Id="rId46" Type="http://schemas.openxmlformats.org/officeDocument/2006/relationships/tags" Target="../tags/tag639.xml"/><Relationship Id="rId59" Type="http://schemas.openxmlformats.org/officeDocument/2006/relationships/tags" Target="../tags/tag652.xml"/><Relationship Id="rId2" Type="http://schemas.openxmlformats.org/officeDocument/2006/relationships/tags" Target="../tags/tag595.xml"/><Relationship Id="rId16" Type="http://schemas.openxmlformats.org/officeDocument/2006/relationships/tags" Target="../tags/tag609.xml"/><Relationship Id="rId20" Type="http://schemas.openxmlformats.org/officeDocument/2006/relationships/tags" Target="../tags/tag613.xml"/><Relationship Id="rId29" Type="http://schemas.openxmlformats.org/officeDocument/2006/relationships/tags" Target="../tags/tag622.xml"/><Relationship Id="rId41" Type="http://schemas.openxmlformats.org/officeDocument/2006/relationships/tags" Target="../tags/tag634.xml"/><Relationship Id="rId54" Type="http://schemas.openxmlformats.org/officeDocument/2006/relationships/tags" Target="../tags/tag647.xml"/><Relationship Id="rId1" Type="http://schemas.openxmlformats.org/officeDocument/2006/relationships/tags" Target="../tags/tag594.xml"/><Relationship Id="rId6" Type="http://schemas.openxmlformats.org/officeDocument/2006/relationships/tags" Target="../tags/tag599.xml"/><Relationship Id="rId11" Type="http://schemas.openxmlformats.org/officeDocument/2006/relationships/tags" Target="../tags/tag604.xml"/><Relationship Id="rId24" Type="http://schemas.openxmlformats.org/officeDocument/2006/relationships/tags" Target="../tags/tag617.xml"/><Relationship Id="rId32" Type="http://schemas.openxmlformats.org/officeDocument/2006/relationships/tags" Target="../tags/tag625.xml"/><Relationship Id="rId37" Type="http://schemas.openxmlformats.org/officeDocument/2006/relationships/tags" Target="../tags/tag630.xml"/><Relationship Id="rId40" Type="http://schemas.openxmlformats.org/officeDocument/2006/relationships/tags" Target="../tags/tag633.xml"/><Relationship Id="rId45" Type="http://schemas.openxmlformats.org/officeDocument/2006/relationships/tags" Target="../tags/tag638.xml"/><Relationship Id="rId53" Type="http://schemas.openxmlformats.org/officeDocument/2006/relationships/tags" Target="../tags/tag646.xml"/><Relationship Id="rId58" Type="http://schemas.openxmlformats.org/officeDocument/2006/relationships/tags" Target="../tags/tag651.xml"/><Relationship Id="rId5" Type="http://schemas.openxmlformats.org/officeDocument/2006/relationships/tags" Target="../tags/tag598.xml"/><Relationship Id="rId15" Type="http://schemas.openxmlformats.org/officeDocument/2006/relationships/tags" Target="../tags/tag608.xml"/><Relationship Id="rId23" Type="http://schemas.openxmlformats.org/officeDocument/2006/relationships/tags" Target="../tags/tag616.xml"/><Relationship Id="rId28" Type="http://schemas.openxmlformats.org/officeDocument/2006/relationships/tags" Target="../tags/tag621.xml"/><Relationship Id="rId36" Type="http://schemas.openxmlformats.org/officeDocument/2006/relationships/tags" Target="../tags/tag629.xml"/><Relationship Id="rId49" Type="http://schemas.openxmlformats.org/officeDocument/2006/relationships/tags" Target="../tags/tag642.xml"/><Relationship Id="rId57" Type="http://schemas.openxmlformats.org/officeDocument/2006/relationships/tags" Target="../tags/tag650.xml"/><Relationship Id="rId10" Type="http://schemas.openxmlformats.org/officeDocument/2006/relationships/tags" Target="../tags/tag603.xml"/><Relationship Id="rId19" Type="http://schemas.openxmlformats.org/officeDocument/2006/relationships/tags" Target="../tags/tag612.xml"/><Relationship Id="rId31" Type="http://schemas.openxmlformats.org/officeDocument/2006/relationships/tags" Target="../tags/tag624.xml"/><Relationship Id="rId44" Type="http://schemas.openxmlformats.org/officeDocument/2006/relationships/tags" Target="../tags/tag637.xml"/><Relationship Id="rId52" Type="http://schemas.openxmlformats.org/officeDocument/2006/relationships/tags" Target="../tags/tag645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597.xml"/><Relationship Id="rId9" Type="http://schemas.openxmlformats.org/officeDocument/2006/relationships/tags" Target="../tags/tag602.xml"/><Relationship Id="rId14" Type="http://schemas.openxmlformats.org/officeDocument/2006/relationships/tags" Target="../tags/tag607.xml"/><Relationship Id="rId22" Type="http://schemas.openxmlformats.org/officeDocument/2006/relationships/tags" Target="../tags/tag615.xml"/><Relationship Id="rId27" Type="http://schemas.openxmlformats.org/officeDocument/2006/relationships/tags" Target="../tags/tag620.xml"/><Relationship Id="rId30" Type="http://schemas.openxmlformats.org/officeDocument/2006/relationships/tags" Target="../tags/tag623.xml"/><Relationship Id="rId35" Type="http://schemas.openxmlformats.org/officeDocument/2006/relationships/tags" Target="../tags/tag628.xml"/><Relationship Id="rId43" Type="http://schemas.openxmlformats.org/officeDocument/2006/relationships/tags" Target="../tags/tag636.xml"/><Relationship Id="rId48" Type="http://schemas.openxmlformats.org/officeDocument/2006/relationships/tags" Target="../tags/tag641.xml"/><Relationship Id="rId56" Type="http://schemas.openxmlformats.org/officeDocument/2006/relationships/tags" Target="../tags/tag649.xml"/><Relationship Id="rId8" Type="http://schemas.openxmlformats.org/officeDocument/2006/relationships/tags" Target="../tags/tag601.xml"/><Relationship Id="rId51" Type="http://schemas.openxmlformats.org/officeDocument/2006/relationships/tags" Target="../tags/tag644.xml"/><Relationship Id="rId3" Type="http://schemas.openxmlformats.org/officeDocument/2006/relationships/tags" Target="../tags/tag596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tags" Target="../tags/tag678.xml"/><Relationship Id="rId117" Type="http://schemas.openxmlformats.org/officeDocument/2006/relationships/tags" Target="../tags/tag769.xml"/><Relationship Id="rId21" Type="http://schemas.openxmlformats.org/officeDocument/2006/relationships/tags" Target="../tags/tag673.xml"/><Relationship Id="rId42" Type="http://schemas.openxmlformats.org/officeDocument/2006/relationships/tags" Target="../tags/tag694.xml"/><Relationship Id="rId47" Type="http://schemas.openxmlformats.org/officeDocument/2006/relationships/tags" Target="../tags/tag699.xml"/><Relationship Id="rId63" Type="http://schemas.openxmlformats.org/officeDocument/2006/relationships/tags" Target="../tags/tag715.xml"/><Relationship Id="rId68" Type="http://schemas.openxmlformats.org/officeDocument/2006/relationships/tags" Target="../tags/tag720.xml"/><Relationship Id="rId84" Type="http://schemas.openxmlformats.org/officeDocument/2006/relationships/tags" Target="../tags/tag736.xml"/><Relationship Id="rId89" Type="http://schemas.openxmlformats.org/officeDocument/2006/relationships/tags" Target="../tags/tag741.xml"/><Relationship Id="rId112" Type="http://schemas.openxmlformats.org/officeDocument/2006/relationships/tags" Target="../tags/tag764.xml"/><Relationship Id="rId133" Type="http://schemas.openxmlformats.org/officeDocument/2006/relationships/tags" Target="../tags/tag785.xml"/><Relationship Id="rId138" Type="http://schemas.openxmlformats.org/officeDocument/2006/relationships/tags" Target="../tags/tag790.xml"/><Relationship Id="rId154" Type="http://schemas.openxmlformats.org/officeDocument/2006/relationships/tags" Target="../tags/tag806.xml"/><Relationship Id="rId16" Type="http://schemas.openxmlformats.org/officeDocument/2006/relationships/tags" Target="../tags/tag668.xml"/><Relationship Id="rId107" Type="http://schemas.openxmlformats.org/officeDocument/2006/relationships/tags" Target="../tags/tag759.xml"/><Relationship Id="rId11" Type="http://schemas.openxmlformats.org/officeDocument/2006/relationships/tags" Target="../tags/tag663.xml"/><Relationship Id="rId32" Type="http://schemas.openxmlformats.org/officeDocument/2006/relationships/tags" Target="../tags/tag684.xml"/><Relationship Id="rId37" Type="http://schemas.openxmlformats.org/officeDocument/2006/relationships/tags" Target="../tags/tag689.xml"/><Relationship Id="rId53" Type="http://schemas.openxmlformats.org/officeDocument/2006/relationships/tags" Target="../tags/tag705.xml"/><Relationship Id="rId58" Type="http://schemas.openxmlformats.org/officeDocument/2006/relationships/tags" Target="../tags/tag710.xml"/><Relationship Id="rId74" Type="http://schemas.openxmlformats.org/officeDocument/2006/relationships/tags" Target="../tags/tag726.xml"/><Relationship Id="rId79" Type="http://schemas.openxmlformats.org/officeDocument/2006/relationships/tags" Target="../tags/tag731.xml"/><Relationship Id="rId102" Type="http://schemas.openxmlformats.org/officeDocument/2006/relationships/tags" Target="../tags/tag754.xml"/><Relationship Id="rId123" Type="http://schemas.openxmlformats.org/officeDocument/2006/relationships/tags" Target="../tags/tag775.xml"/><Relationship Id="rId128" Type="http://schemas.openxmlformats.org/officeDocument/2006/relationships/tags" Target="../tags/tag780.xml"/><Relationship Id="rId144" Type="http://schemas.openxmlformats.org/officeDocument/2006/relationships/tags" Target="../tags/tag796.xml"/><Relationship Id="rId149" Type="http://schemas.openxmlformats.org/officeDocument/2006/relationships/tags" Target="../tags/tag801.xml"/><Relationship Id="rId5" Type="http://schemas.openxmlformats.org/officeDocument/2006/relationships/tags" Target="../tags/tag657.xml"/><Relationship Id="rId90" Type="http://schemas.openxmlformats.org/officeDocument/2006/relationships/tags" Target="../tags/tag742.xml"/><Relationship Id="rId95" Type="http://schemas.openxmlformats.org/officeDocument/2006/relationships/tags" Target="../tags/tag747.xml"/><Relationship Id="rId22" Type="http://schemas.openxmlformats.org/officeDocument/2006/relationships/tags" Target="../tags/tag674.xml"/><Relationship Id="rId27" Type="http://schemas.openxmlformats.org/officeDocument/2006/relationships/tags" Target="../tags/tag679.xml"/><Relationship Id="rId43" Type="http://schemas.openxmlformats.org/officeDocument/2006/relationships/tags" Target="../tags/tag695.xml"/><Relationship Id="rId48" Type="http://schemas.openxmlformats.org/officeDocument/2006/relationships/tags" Target="../tags/tag700.xml"/><Relationship Id="rId64" Type="http://schemas.openxmlformats.org/officeDocument/2006/relationships/tags" Target="../tags/tag716.xml"/><Relationship Id="rId69" Type="http://schemas.openxmlformats.org/officeDocument/2006/relationships/tags" Target="../tags/tag721.xml"/><Relationship Id="rId113" Type="http://schemas.openxmlformats.org/officeDocument/2006/relationships/tags" Target="../tags/tag765.xml"/><Relationship Id="rId118" Type="http://schemas.openxmlformats.org/officeDocument/2006/relationships/tags" Target="../tags/tag770.xml"/><Relationship Id="rId134" Type="http://schemas.openxmlformats.org/officeDocument/2006/relationships/tags" Target="../tags/tag786.xml"/><Relationship Id="rId139" Type="http://schemas.openxmlformats.org/officeDocument/2006/relationships/tags" Target="../tags/tag791.xml"/><Relationship Id="rId80" Type="http://schemas.openxmlformats.org/officeDocument/2006/relationships/tags" Target="../tags/tag732.xml"/><Relationship Id="rId85" Type="http://schemas.openxmlformats.org/officeDocument/2006/relationships/tags" Target="../tags/tag737.xml"/><Relationship Id="rId150" Type="http://schemas.openxmlformats.org/officeDocument/2006/relationships/tags" Target="../tags/tag802.xml"/><Relationship Id="rId155" Type="http://schemas.openxmlformats.org/officeDocument/2006/relationships/slideLayout" Target="../slideLayouts/slideLayout2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5" Type="http://schemas.openxmlformats.org/officeDocument/2006/relationships/tags" Target="../tags/tag677.xml"/><Relationship Id="rId33" Type="http://schemas.openxmlformats.org/officeDocument/2006/relationships/tags" Target="../tags/tag685.xml"/><Relationship Id="rId38" Type="http://schemas.openxmlformats.org/officeDocument/2006/relationships/tags" Target="../tags/tag690.xml"/><Relationship Id="rId46" Type="http://schemas.openxmlformats.org/officeDocument/2006/relationships/tags" Target="../tags/tag698.xml"/><Relationship Id="rId59" Type="http://schemas.openxmlformats.org/officeDocument/2006/relationships/tags" Target="../tags/tag711.xml"/><Relationship Id="rId67" Type="http://schemas.openxmlformats.org/officeDocument/2006/relationships/tags" Target="../tags/tag719.xml"/><Relationship Id="rId103" Type="http://schemas.openxmlformats.org/officeDocument/2006/relationships/tags" Target="../tags/tag755.xml"/><Relationship Id="rId108" Type="http://schemas.openxmlformats.org/officeDocument/2006/relationships/tags" Target="../tags/tag760.xml"/><Relationship Id="rId116" Type="http://schemas.openxmlformats.org/officeDocument/2006/relationships/tags" Target="../tags/tag768.xml"/><Relationship Id="rId124" Type="http://schemas.openxmlformats.org/officeDocument/2006/relationships/tags" Target="../tags/tag776.xml"/><Relationship Id="rId129" Type="http://schemas.openxmlformats.org/officeDocument/2006/relationships/tags" Target="../tags/tag781.xml"/><Relationship Id="rId137" Type="http://schemas.openxmlformats.org/officeDocument/2006/relationships/tags" Target="../tags/tag789.xml"/><Relationship Id="rId20" Type="http://schemas.openxmlformats.org/officeDocument/2006/relationships/tags" Target="../tags/tag672.xml"/><Relationship Id="rId41" Type="http://schemas.openxmlformats.org/officeDocument/2006/relationships/tags" Target="../tags/tag693.xml"/><Relationship Id="rId54" Type="http://schemas.openxmlformats.org/officeDocument/2006/relationships/tags" Target="../tags/tag706.xml"/><Relationship Id="rId62" Type="http://schemas.openxmlformats.org/officeDocument/2006/relationships/tags" Target="../tags/tag714.xml"/><Relationship Id="rId70" Type="http://schemas.openxmlformats.org/officeDocument/2006/relationships/tags" Target="../tags/tag722.xml"/><Relationship Id="rId75" Type="http://schemas.openxmlformats.org/officeDocument/2006/relationships/tags" Target="../tags/tag727.xml"/><Relationship Id="rId83" Type="http://schemas.openxmlformats.org/officeDocument/2006/relationships/tags" Target="../tags/tag735.xml"/><Relationship Id="rId88" Type="http://schemas.openxmlformats.org/officeDocument/2006/relationships/tags" Target="../tags/tag740.xml"/><Relationship Id="rId91" Type="http://schemas.openxmlformats.org/officeDocument/2006/relationships/tags" Target="../tags/tag743.xml"/><Relationship Id="rId96" Type="http://schemas.openxmlformats.org/officeDocument/2006/relationships/tags" Target="../tags/tag748.xml"/><Relationship Id="rId111" Type="http://schemas.openxmlformats.org/officeDocument/2006/relationships/tags" Target="../tags/tag763.xml"/><Relationship Id="rId132" Type="http://schemas.openxmlformats.org/officeDocument/2006/relationships/tags" Target="../tags/tag784.xml"/><Relationship Id="rId140" Type="http://schemas.openxmlformats.org/officeDocument/2006/relationships/tags" Target="../tags/tag792.xml"/><Relationship Id="rId145" Type="http://schemas.openxmlformats.org/officeDocument/2006/relationships/tags" Target="../tags/tag797.xml"/><Relationship Id="rId153" Type="http://schemas.openxmlformats.org/officeDocument/2006/relationships/tags" Target="../tags/tag805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5" Type="http://schemas.openxmlformats.org/officeDocument/2006/relationships/tags" Target="../tags/tag667.xml"/><Relationship Id="rId23" Type="http://schemas.openxmlformats.org/officeDocument/2006/relationships/tags" Target="../tags/tag675.xml"/><Relationship Id="rId28" Type="http://schemas.openxmlformats.org/officeDocument/2006/relationships/tags" Target="../tags/tag680.xml"/><Relationship Id="rId36" Type="http://schemas.openxmlformats.org/officeDocument/2006/relationships/tags" Target="../tags/tag688.xml"/><Relationship Id="rId49" Type="http://schemas.openxmlformats.org/officeDocument/2006/relationships/tags" Target="../tags/tag701.xml"/><Relationship Id="rId57" Type="http://schemas.openxmlformats.org/officeDocument/2006/relationships/tags" Target="../tags/tag709.xml"/><Relationship Id="rId106" Type="http://schemas.openxmlformats.org/officeDocument/2006/relationships/tags" Target="../tags/tag758.xml"/><Relationship Id="rId114" Type="http://schemas.openxmlformats.org/officeDocument/2006/relationships/tags" Target="../tags/tag766.xml"/><Relationship Id="rId119" Type="http://schemas.openxmlformats.org/officeDocument/2006/relationships/tags" Target="../tags/tag771.xml"/><Relationship Id="rId127" Type="http://schemas.openxmlformats.org/officeDocument/2006/relationships/tags" Target="../tags/tag779.xml"/><Relationship Id="rId10" Type="http://schemas.openxmlformats.org/officeDocument/2006/relationships/tags" Target="../tags/tag662.xml"/><Relationship Id="rId31" Type="http://schemas.openxmlformats.org/officeDocument/2006/relationships/tags" Target="../tags/tag683.xml"/><Relationship Id="rId44" Type="http://schemas.openxmlformats.org/officeDocument/2006/relationships/tags" Target="../tags/tag696.xml"/><Relationship Id="rId52" Type="http://schemas.openxmlformats.org/officeDocument/2006/relationships/tags" Target="../tags/tag704.xml"/><Relationship Id="rId60" Type="http://schemas.openxmlformats.org/officeDocument/2006/relationships/tags" Target="../tags/tag712.xml"/><Relationship Id="rId65" Type="http://schemas.openxmlformats.org/officeDocument/2006/relationships/tags" Target="../tags/tag717.xml"/><Relationship Id="rId73" Type="http://schemas.openxmlformats.org/officeDocument/2006/relationships/tags" Target="../tags/tag725.xml"/><Relationship Id="rId78" Type="http://schemas.openxmlformats.org/officeDocument/2006/relationships/tags" Target="../tags/tag730.xml"/><Relationship Id="rId81" Type="http://schemas.openxmlformats.org/officeDocument/2006/relationships/tags" Target="../tags/tag733.xml"/><Relationship Id="rId86" Type="http://schemas.openxmlformats.org/officeDocument/2006/relationships/tags" Target="../tags/tag738.xml"/><Relationship Id="rId94" Type="http://schemas.openxmlformats.org/officeDocument/2006/relationships/tags" Target="../tags/tag746.xml"/><Relationship Id="rId99" Type="http://schemas.openxmlformats.org/officeDocument/2006/relationships/tags" Target="../tags/tag751.xml"/><Relationship Id="rId101" Type="http://schemas.openxmlformats.org/officeDocument/2006/relationships/tags" Target="../tags/tag753.xml"/><Relationship Id="rId122" Type="http://schemas.openxmlformats.org/officeDocument/2006/relationships/tags" Target="../tags/tag774.xml"/><Relationship Id="rId130" Type="http://schemas.openxmlformats.org/officeDocument/2006/relationships/tags" Target="../tags/tag782.xml"/><Relationship Id="rId135" Type="http://schemas.openxmlformats.org/officeDocument/2006/relationships/tags" Target="../tags/tag787.xml"/><Relationship Id="rId143" Type="http://schemas.openxmlformats.org/officeDocument/2006/relationships/tags" Target="../tags/tag795.xml"/><Relationship Id="rId148" Type="http://schemas.openxmlformats.org/officeDocument/2006/relationships/tags" Target="../tags/tag800.xml"/><Relationship Id="rId151" Type="http://schemas.openxmlformats.org/officeDocument/2006/relationships/tags" Target="../tags/tag803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9" Type="http://schemas.openxmlformats.org/officeDocument/2006/relationships/tags" Target="../tags/tag691.xml"/><Relationship Id="rId109" Type="http://schemas.openxmlformats.org/officeDocument/2006/relationships/tags" Target="../tags/tag761.xml"/><Relationship Id="rId34" Type="http://schemas.openxmlformats.org/officeDocument/2006/relationships/tags" Target="../tags/tag686.xml"/><Relationship Id="rId50" Type="http://schemas.openxmlformats.org/officeDocument/2006/relationships/tags" Target="../tags/tag702.xml"/><Relationship Id="rId55" Type="http://schemas.openxmlformats.org/officeDocument/2006/relationships/tags" Target="../tags/tag707.xml"/><Relationship Id="rId76" Type="http://schemas.openxmlformats.org/officeDocument/2006/relationships/tags" Target="../tags/tag728.xml"/><Relationship Id="rId97" Type="http://schemas.openxmlformats.org/officeDocument/2006/relationships/tags" Target="../tags/tag749.xml"/><Relationship Id="rId104" Type="http://schemas.openxmlformats.org/officeDocument/2006/relationships/tags" Target="../tags/tag756.xml"/><Relationship Id="rId120" Type="http://schemas.openxmlformats.org/officeDocument/2006/relationships/tags" Target="../tags/tag772.xml"/><Relationship Id="rId125" Type="http://schemas.openxmlformats.org/officeDocument/2006/relationships/tags" Target="../tags/tag777.xml"/><Relationship Id="rId141" Type="http://schemas.openxmlformats.org/officeDocument/2006/relationships/tags" Target="../tags/tag793.xml"/><Relationship Id="rId146" Type="http://schemas.openxmlformats.org/officeDocument/2006/relationships/tags" Target="../tags/tag798.xml"/><Relationship Id="rId7" Type="http://schemas.openxmlformats.org/officeDocument/2006/relationships/tags" Target="../tags/tag659.xml"/><Relationship Id="rId71" Type="http://schemas.openxmlformats.org/officeDocument/2006/relationships/tags" Target="../tags/tag723.xml"/><Relationship Id="rId92" Type="http://schemas.openxmlformats.org/officeDocument/2006/relationships/tags" Target="../tags/tag744.xml"/><Relationship Id="rId2" Type="http://schemas.openxmlformats.org/officeDocument/2006/relationships/tags" Target="../tags/tag654.xml"/><Relationship Id="rId29" Type="http://schemas.openxmlformats.org/officeDocument/2006/relationships/tags" Target="../tags/tag681.xml"/><Relationship Id="rId24" Type="http://schemas.openxmlformats.org/officeDocument/2006/relationships/tags" Target="../tags/tag676.xml"/><Relationship Id="rId40" Type="http://schemas.openxmlformats.org/officeDocument/2006/relationships/tags" Target="../tags/tag692.xml"/><Relationship Id="rId45" Type="http://schemas.openxmlformats.org/officeDocument/2006/relationships/tags" Target="../tags/tag697.xml"/><Relationship Id="rId66" Type="http://schemas.openxmlformats.org/officeDocument/2006/relationships/tags" Target="../tags/tag718.xml"/><Relationship Id="rId87" Type="http://schemas.openxmlformats.org/officeDocument/2006/relationships/tags" Target="../tags/tag739.xml"/><Relationship Id="rId110" Type="http://schemas.openxmlformats.org/officeDocument/2006/relationships/tags" Target="../tags/tag762.xml"/><Relationship Id="rId115" Type="http://schemas.openxmlformats.org/officeDocument/2006/relationships/tags" Target="../tags/tag767.xml"/><Relationship Id="rId131" Type="http://schemas.openxmlformats.org/officeDocument/2006/relationships/tags" Target="../tags/tag783.xml"/><Relationship Id="rId136" Type="http://schemas.openxmlformats.org/officeDocument/2006/relationships/tags" Target="../tags/tag788.xml"/><Relationship Id="rId61" Type="http://schemas.openxmlformats.org/officeDocument/2006/relationships/tags" Target="../tags/tag713.xml"/><Relationship Id="rId82" Type="http://schemas.openxmlformats.org/officeDocument/2006/relationships/tags" Target="../tags/tag734.xml"/><Relationship Id="rId152" Type="http://schemas.openxmlformats.org/officeDocument/2006/relationships/tags" Target="../tags/tag804.xml"/><Relationship Id="rId19" Type="http://schemas.openxmlformats.org/officeDocument/2006/relationships/tags" Target="../tags/tag671.xml"/><Relationship Id="rId14" Type="http://schemas.openxmlformats.org/officeDocument/2006/relationships/tags" Target="../tags/tag666.xml"/><Relationship Id="rId30" Type="http://schemas.openxmlformats.org/officeDocument/2006/relationships/tags" Target="../tags/tag682.xml"/><Relationship Id="rId35" Type="http://schemas.openxmlformats.org/officeDocument/2006/relationships/tags" Target="../tags/tag687.xml"/><Relationship Id="rId56" Type="http://schemas.openxmlformats.org/officeDocument/2006/relationships/tags" Target="../tags/tag708.xml"/><Relationship Id="rId77" Type="http://schemas.openxmlformats.org/officeDocument/2006/relationships/tags" Target="../tags/tag729.xml"/><Relationship Id="rId100" Type="http://schemas.openxmlformats.org/officeDocument/2006/relationships/tags" Target="../tags/tag752.xml"/><Relationship Id="rId105" Type="http://schemas.openxmlformats.org/officeDocument/2006/relationships/tags" Target="../tags/tag757.xml"/><Relationship Id="rId126" Type="http://schemas.openxmlformats.org/officeDocument/2006/relationships/tags" Target="../tags/tag778.xml"/><Relationship Id="rId147" Type="http://schemas.openxmlformats.org/officeDocument/2006/relationships/tags" Target="../tags/tag799.xml"/><Relationship Id="rId8" Type="http://schemas.openxmlformats.org/officeDocument/2006/relationships/tags" Target="../tags/tag660.xml"/><Relationship Id="rId51" Type="http://schemas.openxmlformats.org/officeDocument/2006/relationships/tags" Target="../tags/tag703.xml"/><Relationship Id="rId72" Type="http://schemas.openxmlformats.org/officeDocument/2006/relationships/tags" Target="../tags/tag724.xml"/><Relationship Id="rId93" Type="http://schemas.openxmlformats.org/officeDocument/2006/relationships/tags" Target="../tags/tag745.xml"/><Relationship Id="rId98" Type="http://schemas.openxmlformats.org/officeDocument/2006/relationships/tags" Target="../tags/tag750.xml"/><Relationship Id="rId121" Type="http://schemas.openxmlformats.org/officeDocument/2006/relationships/tags" Target="../tags/tag773.xml"/><Relationship Id="rId142" Type="http://schemas.openxmlformats.org/officeDocument/2006/relationships/tags" Target="../tags/tag794.xml"/><Relationship Id="rId3" Type="http://schemas.openxmlformats.org/officeDocument/2006/relationships/tags" Target="../tags/tag65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14.xml"/><Relationship Id="rId13" Type="http://schemas.openxmlformats.org/officeDocument/2006/relationships/tags" Target="../tags/tag819.xml"/><Relationship Id="rId18" Type="http://schemas.openxmlformats.org/officeDocument/2006/relationships/tags" Target="../tags/tag824.xml"/><Relationship Id="rId26" Type="http://schemas.openxmlformats.org/officeDocument/2006/relationships/tags" Target="../tags/tag832.xml"/><Relationship Id="rId39" Type="http://schemas.openxmlformats.org/officeDocument/2006/relationships/tags" Target="../tags/tag845.xml"/><Relationship Id="rId3" Type="http://schemas.openxmlformats.org/officeDocument/2006/relationships/tags" Target="../tags/tag809.xml"/><Relationship Id="rId21" Type="http://schemas.openxmlformats.org/officeDocument/2006/relationships/tags" Target="../tags/tag827.xml"/><Relationship Id="rId34" Type="http://schemas.openxmlformats.org/officeDocument/2006/relationships/tags" Target="../tags/tag840.xml"/><Relationship Id="rId42" Type="http://schemas.openxmlformats.org/officeDocument/2006/relationships/tags" Target="../tags/tag848.xml"/><Relationship Id="rId47" Type="http://schemas.openxmlformats.org/officeDocument/2006/relationships/image" Target="../media/image6.emf"/><Relationship Id="rId7" Type="http://schemas.openxmlformats.org/officeDocument/2006/relationships/tags" Target="../tags/tag813.xml"/><Relationship Id="rId12" Type="http://schemas.openxmlformats.org/officeDocument/2006/relationships/tags" Target="../tags/tag818.xml"/><Relationship Id="rId17" Type="http://schemas.openxmlformats.org/officeDocument/2006/relationships/tags" Target="../tags/tag823.xml"/><Relationship Id="rId25" Type="http://schemas.openxmlformats.org/officeDocument/2006/relationships/tags" Target="../tags/tag831.xml"/><Relationship Id="rId33" Type="http://schemas.openxmlformats.org/officeDocument/2006/relationships/tags" Target="../tags/tag839.xml"/><Relationship Id="rId38" Type="http://schemas.openxmlformats.org/officeDocument/2006/relationships/tags" Target="../tags/tag844.xml"/><Relationship Id="rId46" Type="http://schemas.openxmlformats.org/officeDocument/2006/relationships/customXml" Target="../ink/ink6.xml"/><Relationship Id="rId2" Type="http://schemas.openxmlformats.org/officeDocument/2006/relationships/tags" Target="../tags/tag808.xml"/><Relationship Id="rId16" Type="http://schemas.openxmlformats.org/officeDocument/2006/relationships/tags" Target="../tags/tag822.xml"/><Relationship Id="rId20" Type="http://schemas.openxmlformats.org/officeDocument/2006/relationships/tags" Target="../tags/tag826.xml"/><Relationship Id="rId29" Type="http://schemas.openxmlformats.org/officeDocument/2006/relationships/tags" Target="../tags/tag835.xml"/><Relationship Id="rId41" Type="http://schemas.openxmlformats.org/officeDocument/2006/relationships/tags" Target="../tags/tag847.xml"/><Relationship Id="rId1" Type="http://schemas.openxmlformats.org/officeDocument/2006/relationships/tags" Target="../tags/tag807.xml"/><Relationship Id="rId6" Type="http://schemas.openxmlformats.org/officeDocument/2006/relationships/tags" Target="../tags/tag812.xml"/><Relationship Id="rId11" Type="http://schemas.openxmlformats.org/officeDocument/2006/relationships/tags" Target="../tags/tag817.xml"/><Relationship Id="rId24" Type="http://schemas.openxmlformats.org/officeDocument/2006/relationships/tags" Target="../tags/tag830.xml"/><Relationship Id="rId32" Type="http://schemas.openxmlformats.org/officeDocument/2006/relationships/tags" Target="../tags/tag838.xml"/><Relationship Id="rId37" Type="http://schemas.openxmlformats.org/officeDocument/2006/relationships/tags" Target="../tags/tag843.xml"/><Relationship Id="rId40" Type="http://schemas.openxmlformats.org/officeDocument/2006/relationships/tags" Target="../tags/tag846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811.xml"/><Relationship Id="rId15" Type="http://schemas.openxmlformats.org/officeDocument/2006/relationships/tags" Target="../tags/tag821.xml"/><Relationship Id="rId23" Type="http://schemas.openxmlformats.org/officeDocument/2006/relationships/tags" Target="../tags/tag829.xml"/><Relationship Id="rId28" Type="http://schemas.openxmlformats.org/officeDocument/2006/relationships/tags" Target="../tags/tag834.xml"/><Relationship Id="rId36" Type="http://schemas.openxmlformats.org/officeDocument/2006/relationships/tags" Target="../tags/tag842.xml"/><Relationship Id="rId10" Type="http://schemas.openxmlformats.org/officeDocument/2006/relationships/tags" Target="../tags/tag816.xml"/><Relationship Id="rId19" Type="http://schemas.openxmlformats.org/officeDocument/2006/relationships/tags" Target="../tags/tag825.xml"/><Relationship Id="rId31" Type="http://schemas.openxmlformats.org/officeDocument/2006/relationships/tags" Target="../tags/tag837.xml"/><Relationship Id="rId44" Type="http://schemas.openxmlformats.org/officeDocument/2006/relationships/tags" Target="../tags/tag850.xml"/><Relationship Id="rId4" Type="http://schemas.openxmlformats.org/officeDocument/2006/relationships/tags" Target="../tags/tag810.xml"/><Relationship Id="rId9" Type="http://schemas.openxmlformats.org/officeDocument/2006/relationships/tags" Target="../tags/tag815.xml"/><Relationship Id="rId14" Type="http://schemas.openxmlformats.org/officeDocument/2006/relationships/tags" Target="../tags/tag820.xml"/><Relationship Id="rId22" Type="http://schemas.openxmlformats.org/officeDocument/2006/relationships/tags" Target="../tags/tag828.xml"/><Relationship Id="rId27" Type="http://schemas.openxmlformats.org/officeDocument/2006/relationships/tags" Target="../tags/tag833.xml"/><Relationship Id="rId30" Type="http://schemas.openxmlformats.org/officeDocument/2006/relationships/tags" Target="../tags/tag836.xml"/><Relationship Id="rId35" Type="http://schemas.openxmlformats.org/officeDocument/2006/relationships/tags" Target="../tags/tag841.xml"/><Relationship Id="rId43" Type="http://schemas.openxmlformats.org/officeDocument/2006/relationships/tags" Target="../tags/tag8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53.xml"/><Relationship Id="rId2" Type="http://schemas.openxmlformats.org/officeDocument/2006/relationships/tags" Target="../tags/tag852.xml"/><Relationship Id="rId1" Type="http://schemas.openxmlformats.org/officeDocument/2006/relationships/tags" Target="../tags/tag8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57.xml"/><Relationship Id="rId2" Type="http://schemas.openxmlformats.org/officeDocument/2006/relationships/tags" Target="../tags/tag856.xml"/><Relationship Id="rId1" Type="http://schemas.openxmlformats.org/officeDocument/2006/relationships/tags" Target="../tags/tag85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60.xml"/><Relationship Id="rId2" Type="http://schemas.openxmlformats.org/officeDocument/2006/relationships/tags" Target="../tags/tag859.xml"/><Relationship Id="rId1" Type="http://schemas.openxmlformats.org/officeDocument/2006/relationships/tags" Target="../tags/tag858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image" Target="../media/image3.emf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customXml" Target="../ink/ink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CS221: Algorithms and </a:t>
            </a:r>
            <a:br>
              <a:rPr lang="en-US" smtClean="0"/>
            </a:br>
            <a:r>
              <a:rPr lang="en-US" smtClean="0"/>
              <a:t>Data Structures</a:t>
            </a:r>
            <a:br>
              <a:rPr lang="en-US" smtClean="0"/>
            </a:br>
            <a:r>
              <a:rPr lang="en-US" smtClean="0"/>
              <a:t>Lecture #3.5</a:t>
            </a:r>
            <a:br>
              <a:rPr lang="en-US" smtClean="0"/>
            </a:br>
            <a:r>
              <a:rPr lang="en-US" smtClean="0"/>
              <a:t>Sorting Takes Priority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 Wolfman</a:t>
            </a:r>
          </a:p>
          <a:p>
            <a:r>
              <a:rPr lang="en-US" dirty="0" smtClean="0"/>
              <a:t>2014W1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D8AB92-482D-4F5A-B004-FD8F547983B2}" type="slidenum">
              <a:rPr lang="en-US" sz="1400" smtClean="0"/>
              <a:pPr/>
              <a:t>1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deleteMaxes with </a:t>
            </a:r>
            <a:br>
              <a:rPr lang="en-CA" smtClean="0"/>
            </a:br>
            <a:r>
              <a:rPr lang="en-CA" smtClean="0"/>
              <a:t>Unsorted List MAX-PQ</a:t>
            </a:r>
          </a:p>
        </p:txBody>
      </p:sp>
      <p:sp>
        <p:nvSpPr>
          <p:cNvPr id="9219" name="Rectangle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5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9220" name="Rectangle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49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221" name="Rectangle 3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9222" name="Rectangle 3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17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223" name="Rectangle 3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02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224" name="Rectangle 3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86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9225" name="Rectangle 3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0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9226" name="Rectangle 3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54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9227" name="Rectangle 4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638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228" name="Rectangle 4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23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229" name="Rectangle 4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9230" name="Rectangle 4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91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9231" name="Rectangle 4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75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232" name="Rectangle 4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233" name="Text Box 4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27125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9234" name="Text Box 4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76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9235" name="Text Box 4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2923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9236" name="Text Box 5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901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9237" name="Text Box 5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4290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9238" name="Text Box 5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044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9239" name="Text Box 5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9240" name="Text Box 5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816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9241" name="Text Box 5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91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9242" name="Text Box 5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324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9243" name="Text Box 5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90245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11</a:t>
            </a:r>
          </a:p>
        </p:txBody>
      </p:sp>
      <p:sp>
        <p:nvSpPr>
          <p:cNvPr id="9244" name="Text Box 5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467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9245" name="Text Box 7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33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9246" name="Text Box 5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072438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9247" name="Left Brace 33"/>
          <p:cNvSpPr>
            <a:spLocks/>
          </p:cNvSpPr>
          <p:nvPr>
            <p:custDataLst>
              <p:tags r:id="rId30"/>
            </p:custDataLst>
          </p:nvPr>
        </p:nvSpPr>
        <p:spPr bwMode="auto">
          <a:xfrm rot="-5400000">
            <a:off x="4321969" y="-1234281"/>
            <a:ext cx="285750" cy="8215312"/>
          </a:xfrm>
          <a:prstGeom prst="leftBrace">
            <a:avLst>
              <a:gd name="adj1" fmla="val 8385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48" name="TextBox 6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500563" y="2928938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deleteMaxes with </a:t>
            </a:r>
            <a:br>
              <a:rPr lang="en-CA" smtClean="0"/>
            </a:br>
            <a:r>
              <a:rPr lang="en-CA" smtClean="0"/>
              <a:t>Unsorted List MAX-PQ</a:t>
            </a:r>
          </a:p>
        </p:txBody>
      </p:sp>
      <p:sp>
        <p:nvSpPr>
          <p:cNvPr id="10243" name="Rectangle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5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0244" name="Rectangle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49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245" name="Rectangle 3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0246" name="Rectangle 3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17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247" name="Rectangle 3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02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0248" name="Rectangle 3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86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0249" name="Rectangle 3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0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0250" name="Rectangle 3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54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0251" name="Rectangle 4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638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252" name="Rectangle 4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23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253" name="Rectangle 4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0254" name="Rectangle 4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91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0255" name="Rectangle 4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75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0256" name="Rectangle 4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257" name="Text Box 4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27125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0258" name="Text Box 4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76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10259" name="Text Box 4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2923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10260" name="Text Box 5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901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10261" name="Text Box 5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4290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10262" name="Text Box 5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044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10263" name="Text Box 5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10264" name="Text Box 5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816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10265" name="Text Box 5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91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10266" name="Text Box 5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324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10267" name="Text Box 5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90245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11</a:t>
            </a:r>
          </a:p>
        </p:txBody>
      </p:sp>
      <p:sp>
        <p:nvSpPr>
          <p:cNvPr id="10268" name="Text Box 5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467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10269" name="Text Box 7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33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0270" name="Text Box 5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072438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10271" name="Left Brace 33"/>
          <p:cNvSpPr>
            <a:spLocks/>
          </p:cNvSpPr>
          <p:nvPr>
            <p:custDataLst>
              <p:tags r:id="rId30"/>
            </p:custDataLst>
          </p:nvPr>
        </p:nvSpPr>
        <p:spPr bwMode="auto">
          <a:xfrm rot="-5400000">
            <a:off x="4321969" y="-1234281"/>
            <a:ext cx="285750" cy="8215312"/>
          </a:xfrm>
          <a:prstGeom prst="leftBrace">
            <a:avLst>
              <a:gd name="adj1" fmla="val 8385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72" name="Rectangle 3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9652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0273" name="Rectangle 3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5494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274" name="Rectangle 3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1336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0275" name="Rectangle 3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7178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276" name="Rectangle 3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3020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0277" name="Rectangle 3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8862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0278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4704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0279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0546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0280" name="Rectangle 40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6388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281" name="Rectangle 4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2230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282" name="Rectangle 4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8072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0283" name="Rectangle 4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3914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0284" name="Rectangle 4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9756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0285" name="Rectangle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10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286" name="Left Brace 63"/>
          <p:cNvSpPr>
            <a:spLocks/>
          </p:cNvSpPr>
          <p:nvPr>
            <p:custDataLst>
              <p:tags r:id="rId45"/>
            </p:custDataLst>
          </p:nvPr>
        </p:nvSpPr>
        <p:spPr bwMode="auto">
          <a:xfrm rot="-5400000">
            <a:off x="4044156" y="242095"/>
            <a:ext cx="269875" cy="7643812"/>
          </a:xfrm>
          <a:prstGeom prst="leftBrace">
            <a:avLst>
              <a:gd name="adj1" fmla="val 8261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87" name="TextBox 64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500563" y="40386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0288" name="TextBox 65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500563" y="2928938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0289" name="Left Brace 66"/>
          <p:cNvSpPr>
            <a:spLocks/>
          </p:cNvSpPr>
          <p:nvPr>
            <p:custDataLst>
              <p:tags r:id="rId48"/>
            </p:custDataLst>
          </p:nvPr>
        </p:nvSpPr>
        <p:spPr bwMode="auto">
          <a:xfrm rot="-5400000">
            <a:off x="8143875" y="3863976"/>
            <a:ext cx="276225" cy="438150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90" name="TextBox 67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174038" y="4038600"/>
            <a:ext cx="969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339933"/>
                </a:solidFill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deleteMaxes with </a:t>
            </a:r>
            <a:br>
              <a:rPr lang="en-CA" smtClean="0"/>
            </a:br>
            <a:r>
              <a:rPr lang="en-CA" smtClean="0"/>
              <a:t>Unsorted List MAX-PQ</a:t>
            </a:r>
          </a:p>
        </p:txBody>
      </p:sp>
      <p:sp>
        <p:nvSpPr>
          <p:cNvPr id="11267" name="Rectangle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5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1268" name="Rectangle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49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269" name="Rectangle 3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1270" name="Rectangle 3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17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271" name="Rectangle 3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02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1272" name="Rectangle 3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86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273" name="Rectangle 3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0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1274" name="Rectangle 3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54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1275" name="Rectangle 4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638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276" name="Rectangle 4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23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277" name="Rectangle 4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1278" name="Rectangle 4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91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279" name="Rectangle 4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75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1280" name="Rectangle 4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281" name="Text Box 4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27125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1282" name="Text Box 4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76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11283" name="Text Box 4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2923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11284" name="Text Box 5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901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11285" name="Text Box 5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4290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11286" name="Text Box 5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044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11287" name="Text Box 5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11288" name="Text Box 5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816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11289" name="Text Box 5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91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11290" name="Text Box 5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324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11291" name="Text Box 5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90245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11</a:t>
            </a:r>
          </a:p>
        </p:txBody>
      </p:sp>
      <p:sp>
        <p:nvSpPr>
          <p:cNvPr id="11292" name="Text Box 5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467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11293" name="Text Box 7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33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1294" name="Text Box 5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072438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11295" name="Left Brace 33"/>
          <p:cNvSpPr>
            <a:spLocks/>
          </p:cNvSpPr>
          <p:nvPr>
            <p:custDataLst>
              <p:tags r:id="rId30"/>
            </p:custDataLst>
          </p:nvPr>
        </p:nvSpPr>
        <p:spPr bwMode="auto">
          <a:xfrm rot="-5400000">
            <a:off x="4321969" y="-1234281"/>
            <a:ext cx="285750" cy="8215312"/>
          </a:xfrm>
          <a:prstGeom prst="leftBrace">
            <a:avLst>
              <a:gd name="adj1" fmla="val 8385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296" name="Rectangle 3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9652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1297" name="Rectangle 3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5494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298" name="Rectangle 3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1336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1299" name="Rectangle 3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7178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00" name="Rectangle 3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3020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1301" name="Rectangle 3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8862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302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4704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1303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0546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1304" name="Rectangle 40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6388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305" name="Rectangle 4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2230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306" name="Rectangle 4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8072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307" name="Rectangle 4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3914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1308" name="Rectangle 4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9756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309" name="Rectangle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10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310" name="Left Brace 63"/>
          <p:cNvSpPr>
            <a:spLocks/>
          </p:cNvSpPr>
          <p:nvPr>
            <p:custDataLst>
              <p:tags r:id="rId45"/>
            </p:custDataLst>
          </p:nvPr>
        </p:nvSpPr>
        <p:spPr bwMode="auto">
          <a:xfrm rot="-5400000">
            <a:off x="4044156" y="242095"/>
            <a:ext cx="269875" cy="7643812"/>
          </a:xfrm>
          <a:prstGeom prst="leftBrace">
            <a:avLst>
              <a:gd name="adj1" fmla="val 8261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11" name="TextBox 64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500563" y="40386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1312" name="TextBox 65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500563" y="2928938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1313" name="Left Brace 66"/>
          <p:cNvSpPr>
            <a:spLocks/>
          </p:cNvSpPr>
          <p:nvPr>
            <p:custDataLst>
              <p:tags r:id="rId48"/>
            </p:custDataLst>
          </p:nvPr>
        </p:nvSpPr>
        <p:spPr bwMode="auto">
          <a:xfrm rot="-5400000">
            <a:off x="8143875" y="3863976"/>
            <a:ext cx="276225" cy="438150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14" name="TextBox 67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174038" y="4038600"/>
            <a:ext cx="969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339933"/>
                </a:solidFill>
              </a:rPr>
              <a:t>Result</a:t>
            </a:r>
          </a:p>
        </p:txBody>
      </p:sp>
      <p:sp>
        <p:nvSpPr>
          <p:cNvPr id="11315" name="Rectangle 3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9652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1316" name="Rectangle 32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15494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317" name="Rectangle 33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21336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1318" name="Rectangle 34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7178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19" name="Rectangle 3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3020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1320" name="Rectangle 3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8862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321" name="Rectangle 38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4704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1322" name="Rectangle 39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0546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1323" name="Rectangle 40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56388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324" name="Rectangle 41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2230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325" name="Rectangle 42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8072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1326" name="Rectangle 43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3914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327" name="Rectangle 44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9756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328" name="Rectangle 45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3810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329" name="Left Brace 82"/>
          <p:cNvSpPr>
            <a:spLocks/>
          </p:cNvSpPr>
          <p:nvPr>
            <p:custDataLst>
              <p:tags r:id="rId64"/>
            </p:custDataLst>
          </p:nvPr>
        </p:nvSpPr>
        <p:spPr bwMode="auto">
          <a:xfrm rot="-5400000">
            <a:off x="3758406" y="1670845"/>
            <a:ext cx="269875" cy="7072312"/>
          </a:xfrm>
          <a:prstGeom prst="leftBrace">
            <a:avLst>
              <a:gd name="adj1" fmla="val 8371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30" name="TextBox 83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4500563" y="51816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1331" name="Left Brace 84"/>
          <p:cNvSpPr>
            <a:spLocks/>
          </p:cNvSpPr>
          <p:nvPr>
            <p:custDataLst>
              <p:tags r:id="rId66"/>
            </p:custDataLst>
          </p:nvPr>
        </p:nvSpPr>
        <p:spPr bwMode="auto">
          <a:xfrm rot="-5400000">
            <a:off x="7819232" y="4682331"/>
            <a:ext cx="292100" cy="1071563"/>
          </a:xfrm>
          <a:prstGeom prst="leftBrace">
            <a:avLst>
              <a:gd name="adj1" fmla="val 8356"/>
              <a:gd name="adj2" fmla="val 50000"/>
            </a:avLst>
          </a:prstGeom>
          <a:noFill/>
          <a:ln w="9525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332" name="TextBox 85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8001000" y="5181600"/>
            <a:ext cx="96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339933"/>
                </a:solidFill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deleteMaxes with </a:t>
            </a:r>
            <a:br>
              <a:rPr lang="en-CA" smtClean="0"/>
            </a:br>
            <a:r>
              <a:rPr lang="en-CA" smtClean="0"/>
              <a:t>Unsorted List MAX-PQ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4F7C38-94D1-416A-9DF1-8452FDB11509}" type="slidenum">
              <a:rPr lang="en-US" sz="1400" smtClean="0"/>
              <a:pPr/>
              <a:t>13</a:t>
            </a:fld>
            <a:endParaRPr lang="en-US" sz="1400" smtClean="0"/>
          </a:p>
        </p:txBody>
      </p:sp>
      <p:sp>
        <p:nvSpPr>
          <p:cNvPr id="12292" name="Rectangle 3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5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293" name="Rectangle 3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49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294" name="Rectangle 3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3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295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17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296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02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297" name="Rectangle 3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86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298" name="Rectangle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70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2299" name="Rectangle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54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2300" name="Rectangle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38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01" name="Rectangle 4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23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02" name="Rectangle 4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07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2303" name="Rectangle 4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2304" name="Rectangle 4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975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05" name="Rectangle 4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1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06" name="Text Box 4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127125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2307" name="Text Box 4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76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12308" name="Text Box 4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2923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12309" name="Text Box 5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901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12310" name="Text Box 5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4290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12311" name="Text Box 5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44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12312" name="Text Box 5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48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12313" name="Text Box 5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1816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12314" name="Text Box 5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791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12315" name="Text Box 5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324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12316" name="Text Box 5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90245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11</a:t>
            </a:r>
          </a:p>
        </p:txBody>
      </p:sp>
      <p:sp>
        <p:nvSpPr>
          <p:cNvPr id="12317" name="Text Box 5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67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12318" name="Text Box 74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33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2319" name="Text Box 5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072438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12320" name="Left Brace 33"/>
          <p:cNvSpPr>
            <a:spLocks/>
          </p:cNvSpPr>
          <p:nvPr>
            <p:custDataLst>
              <p:tags r:id="rId31"/>
            </p:custDataLst>
          </p:nvPr>
        </p:nvSpPr>
        <p:spPr bwMode="auto">
          <a:xfrm rot="-5400000">
            <a:off x="4321969" y="-1234281"/>
            <a:ext cx="285750" cy="8215312"/>
          </a:xfrm>
          <a:prstGeom prst="leftBrace">
            <a:avLst>
              <a:gd name="adj1" fmla="val 8385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21" name="Rectangle 31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652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322" name="Rectangle 32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5494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23" name="Rectangle 33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1336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324" name="Rectangle 34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7178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325" name="Rectangle 35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3020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26" name="Rectangle 36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8862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327" name="Rectangle 38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4704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2328" name="Rectangle 39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0546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2329" name="Rectangle 40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6388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30" name="Rectangle 41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2230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31" name="Rectangle 42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8072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332" name="Rectangle 43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3914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33" name="Rectangle 4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756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2334" name="Rectangle 45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1000" y="3354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35" name="Left Brace 63"/>
          <p:cNvSpPr>
            <a:spLocks/>
          </p:cNvSpPr>
          <p:nvPr>
            <p:custDataLst>
              <p:tags r:id="rId46"/>
            </p:custDataLst>
          </p:nvPr>
        </p:nvSpPr>
        <p:spPr bwMode="auto">
          <a:xfrm rot="-5400000">
            <a:off x="4044156" y="242095"/>
            <a:ext cx="269875" cy="7643812"/>
          </a:xfrm>
          <a:prstGeom prst="leftBrace">
            <a:avLst>
              <a:gd name="adj1" fmla="val 8261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36" name="TextBox 64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500563" y="40386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2337" name="TextBox 65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500563" y="2928938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2338" name="Left Brace 66"/>
          <p:cNvSpPr>
            <a:spLocks/>
          </p:cNvSpPr>
          <p:nvPr>
            <p:custDataLst>
              <p:tags r:id="rId49"/>
            </p:custDataLst>
          </p:nvPr>
        </p:nvSpPr>
        <p:spPr bwMode="auto">
          <a:xfrm rot="-5400000">
            <a:off x="8143875" y="3863976"/>
            <a:ext cx="276225" cy="438150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39" name="TextBox 67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174038" y="4038600"/>
            <a:ext cx="969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339933"/>
                </a:solidFill>
              </a:rPr>
              <a:t>Result</a:t>
            </a:r>
          </a:p>
        </p:txBody>
      </p:sp>
      <p:sp>
        <p:nvSpPr>
          <p:cNvPr id="12340" name="Rectangle 31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9652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341" name="Rectangle 32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15494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42" name="Rectangle 33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1336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343" name="Rectangle 3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7178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344" name="Rectangle 35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3020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45" name="Rectangle 36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8862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346" name="Rectangle 38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4704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2347" name="Rectangle 39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50546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348" name="Rectangle 40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6388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49" name="Rectangle 41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230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50" name="Rectangle 42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68072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51" name="Rectangle 43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3914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352" name="Rectangle 44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9756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2353" name="Rectangle 45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81000" y="4497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54" name="Left Brace 82"/>
          <p:cNvSpPr>
            <a:spLocks/>
          </p:cNvSpPr>
          <p:nvPr>
            <p:custDataLst>
              <p:tags r:id="rId65"/>
            </p:custDataLst>
          </p:nvPr>
        </p:nvSpPr>
        <p:spPr bwMode="auto">
          <a:xfrm rot="-5400000">
            <a:off x="3758406" y="1670845"/>
            <a:ext cx="269875" cy="7072312"/>
          </a:xfrm>
          <a:prstGeom prst="leftBrace">
            <a:avLst>
              <a:gd name="adj1" fmla="val 8371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55" name="TextBox 83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500563" y="51816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2356" name="Left Brace 84"/>
          <p:cNvSpPr>
            <a:spLocks/>
          </p:cNvSpPr>
          <p:nvPr>
            <p:custDataLst>
              <p:tags r:id="rId67"/>
            </p:custDataLst>
          </p:nvPr>
        </p:nvSpPr>
        <p:spPr bwMode="auto">
          <a:xfrm rot="-5400000">
            <a:off x="7819232" y="4682331"/>
            <a:ext cx="292100" cy="1071563"/>
          </a:xfrm>
          <a:prstGeom prst="leftBrace">
            <a:avLst>
              <a:gd name="adj1" fmla="val 8356"/>
              <a:gd name="adj2" fmla="val 50000"/>
            </a:avLst>
          </a:prstGeom>
          <a:noFill/>
          <a:ln w="9525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57" name="TextBox 85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8001000" y="5181600"/>
            <a:ext cx="96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339933"/>
                </a:solidFill>
              </a:rPr>
              <a:t>Result</a:t>
            </a:r>
          </a:p>
        </p:txBody>
      </p:sp>
      <p:sp>
        <p:nvSpPr>
          <p:cNvPr id="12358" name="Rectangle 31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965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359" name="Rectangle 32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1549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60" name="Rectangle 33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2133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361" name="Rectangle 34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27178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362" name="Rectangle 35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3302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63" name="Rectangle 36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3886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364" name="Rectangle 38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4470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2365" name="Rectangle 39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5054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66" name="Rectangle 40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56388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67" name="Rectangle 41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6223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68" name="Rectangle 42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6807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369" name="Rectangle 43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7391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370" name="Rectangle 44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7975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2371" name="Rectangle 45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381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72" name="Left Brace 100"/>
          <p:cNvSpPr>
            <a:spLocks/>
          </p:cNvSpPr>
          <p:nvPr>
            <p:custDataLst>
              <p:tags r:id="rId83"/>
            </p:custDataLst>
          </p:nvPr>
        </p:nvSpPr>
        <p:spPr bwMode="auto">
          <a:xfrm rot="-5400000">
            <a:off x="3436938" y="3135313"/>
            <a:ext cx="269875" cy="6429375"/>
          </a:xfrm>
          <a:prstGeom prst="leftBrace">
            <a:avLst>
              <a:gd name="adj1" fmla="val 8272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73" name="TextBox 101"/>
          <p:cNvSpPr txBox="1"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4500563" y="63246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2374" name="Left Brace 102"/>
          <p:cNvSpPr>
            <a:spLocks/>
          </p:cNvSpPr>
          <p:nvPr>
            <p:custDataLst>
              <p:tags r:id="rId85"/>
            </p:custDataLst>
          </p:nvPr>
        </p:nvSpPr>
        <p:spPr bwMode="auto">
          <a:xfrm rot="-5400000">
            <a:off x="7533482" y="5539581"/>
            <a:ext cx="292100" cy="1643063"/>
          </a:xfrm>
          <a:prstGeom prst="leftBrace">
            <a:avLst>
              <a:gd name="adj1" fmla="val 8359"/>
              <a:gd name="adj2" fmla="val 50000"/>
            </a:avLst>
          </a:prstGeom>
          <a:noFill/>
          <a:ln w="9525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75" name="TextBox 103"/>
          <p:cNvSpPr txBox="1"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8001000" y="6324600"/>
            <a:ext cx="96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339933"/>
                </a:solidFill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Two PQSort Tricks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Times New Roman" pitchFamily="18" charset="0"/>
              <a:buAutoNum type="arabicParenR"/>
            </a:pPr>
            <a:r>
              <a:rPr lang="en-CA" smtClean="0"/>
              <a:t>Use the array to store both your results and your PQ.  No extra memory needed!</a:t>
            </a:r>
            <a:br>
              <a:rPr lang="en-CA" smtClean="0"/>
            </a:br>
            <a:r>
              <a:rPr lang="en-CA" smtClean="0"/>
              <a:t/>
            </a:r>
            <a:br>
              <a:rPr lang="en-CA" smtClean="0"/>
            </a:br>
            <a:endParaRPr lang="en-CA" smtClean="0"/>
          </a:p>
          <a:p>
            <a:pPr marL="514350" indent="-514350">
              <a:buFont typeface="Times New Roman" pitchFamily="18" charset="0"/>
              <a:buAutoNum type="arabicParenR"/>
            </a:pPr>
            <a:r>
              <a:rPr lang="en-CA" smtClean="0"/>
              <a:t>Use a max-heap to sort in increasing order (or a min-heap to sort in decreasing order) so your heap doesn’t “move” during deletions.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53E7D6-2806-4924-9CE2-3A1E105BED76}" type="slidenum">
              <a:rPr lang="en-US" sz="1400" smtClean="0"/>
              <a:pPr/>
              <a:t>14</a:t>
            </a:fld>
            <a:endParaRPr lang="en-US" sz="140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002760" y="3440880"/>
              <a:ext cx="626400" cy="66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6200" y="3424320"/>
                <a:ext cx="659520" cy="70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deleteMaxes with </a:t>
            </a:r>
            <a:br>
              <a:rPr lang="en-CA" smtClean="0"/>
            </a:br>
            <a:r>
              <a:rPr lang="en-CA" smtClean="0"/>
              <a:t>Unsorted List MAX-PQ</a:t>
            </a:r>
          </a:p>
        </p:txBody>
      </p:sp>
      <p:sp>
        <p:nvSpPr>
          <p:cNvPr id="105" name="Content Placeholder 10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CA" sz="2400" dirty="0" smtClean="0"/>
              <a:t>How long does “build” take?  </a:t>
            </a:r>
            <a:r>
              <a:rPr lang="en-CA" sz="2400" dirty="0" smtClean="0">
                <a:solidFill>
                  <a:srgbClr val="FF0000"/>
                </a:solidFill>
              </a:rPr>
              <a:t>No time at all!</a:t>
            </a:r>
          </a:p>
          <a:p>
            <a:pPr>
              <a:buFontTx/>
              <a:buNone/>
              <a:defRPr/>
            </a:pPr>
            <a:r>
              <a:rPr lang="en-CA" sz="2400" dirty="0" smtClean="0"/>
              <a:t>How long do the deletions take? </a:t>
            </a:r>
            <a:r>
              <a:rPr lang="en-CA" sz="2400" dirty="0" smtClean="0">
                <a:solidFill>
                  <a:srgbClr val="FF0000"/>
                </a:solidFill>
              </a:rPr>
              <a:t>Worst case: O(n</a:t>
            </a:r>
            <a:r>
              <a:rPr lang="en-CA" sz="2400" baseline="30000" dirty="0" smtClean="0">
                <a:solidFill>
                  <a:srgbClr val="FF0000"/>
                </a:solidFill>
              </a:rPr>
              <a:t>2</a:t>
            </a:r>
            <a:r>
              <a:rPr lang="en-CA" sz="2400" dirty="0" smtClean="0">
                <a:solidFill>
                  <a:srgbClr val="FF0000"/>
                </a:solidFill>
              </a:rPr>
              <a:t>) </a:t>
            </a: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</a:p>
          <a:p>
            <a:pPr>
              <a:buFontTx/>
              <a:buNone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What algorithm is this?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Insertion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Selection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Heap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Merge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None of these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D12222-0FB3-4B5D-86D0-C36E6223A426}" type="slidenum">
              <a:rPr lang="en-US" sz="1400" smtClean="0"/>
              <a:pPr/>
              <a:t>15</a:t>
            </a:fld>
            <a:endParaRPr lang="en-US" sz="1400" smtClean="0"/>
          </a:p>
        </p:txBody>
      </p:sp>
      <p:sp>
        <p:nvSpPr>
          <p:cNvPr id="14341" name="Rectangle 3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5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342" name="Rectangle 3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49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4343" name="Rectangle 3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4344" name="Rectangle 3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178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345" name="Rectangle 3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02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346" name="Rectangle 3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86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4347" name="Rectangle 3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70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4348" name="Rectangle 3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54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4349" name="Rectangle 4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388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350" name="Rectangle 4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23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351" name="Rectangle 4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07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352" name="Rectangle 4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91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4353" name="Rectangle 4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975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4354" name="Rectangle 4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81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355" name="Left Brace 100"/>
          <p:cNvSpPr>
            <a:spLocks/>
          </p:cNvSpPr>
          <p:nvPr>
            <p:custDataLst>
              <p:tags r:id="rId18"/>
            </p:custDataLst>
          </p:nvPr>
        </p:nvSpPr>
        <p:spPr bwMode="auto">
          <a:xfrm rot="-5400000">
            <a:off x="3436938" y="3135313"/>
            <a:ext cx="269875" cy="6429375"/>
          </a:xfrm>
          <a:prstGeom prst="leftBrace">
            <a:avLst>
              <a:gd name="adj1" fmla="val 8272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356" name="TextBox 10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500563" y="63246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4357" name="Left Brace 102"/>
          <p:cNvSpPr>
            <a:spLocks/>
          </p:cNvSpPr>
          <p:nvPr>
            <p:custDataLst>
              <p:tags r:id="rId20"/>
            </p:custDataLst>
          </p:nvPr>
        </p:nvSpPr>
        <p:spPr bwMode="auto">
          <a:xfrm rot="-5400000">
            <a:off x="7533482" y="5539581"/>
            <a:ext cx="292100" cy="1643063"/>
          </a:xfrm>
          <a:prstGeom prst="leftBrace">
            <a:avLst>
              <a:gd name="adj1" fmla="val 8359"/>
              <a:gd name="adj2" fmla="val 50000"/>
            </a:avLst>
          </a:prstGeom>
          <a:noFill/>
          <a:ln w="9525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358" name="TextBox 10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01000" y="6324600"/>
            <a:ext cx="96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339933"/>
                </a:solidFill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insertions with </a:t>
            </a:r>
            <a:br>
              <a:rPr lang="en-CA" smtClean="0"/>
            </a:br>
            <a:r>
              <a:rPr lang="en-CA" smtClean="0"/>
              <a:t>Sorted List MAX-PQ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F0DC48-8D14-497D-976B-E09AE844B4A1}" type="slidenum">
              <a:rPr lang="en-US" sz="1400" smtClean="0"/>
              <a:pPr/>
              <a:t>16</a:t>
            </a:fld>
            <a:endParaRPr lang="en-US" sz="1400" smtClean="0"/>
          </a:p>
        </p:txBody>
      </p:sp>
      <p:sp>
        <p:nvSpPr>
          <p:cNvPr id="15364" name="Rectangle 3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5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5365" name="Rectangle 3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49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366" name="Rectangle 3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3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5367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17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68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02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5369" name="Rectangle 3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86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370" name="Rectangle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70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5371" name="Rectangle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54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5372" name="Rectangle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38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373" name="Rectangle 4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23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374" name="Rectangle 4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07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5375" name="Rectangle 4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5376" name="Rectangle 4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975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7</a:t>
            </a:r>
          </a:p>
        </p:txBody>
      </p:sp>
      <p:sp>
        <p:nvSpPr>
          <p:cNvPr id="15377" name="Rectangle 4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1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5378" name="Text Box 4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127125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5379" name="Text Box 4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76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15380" name="Text Box 4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2923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15381" name="Text Box 5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901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15382" name="Text Box 5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4290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15383" name="Text Box 5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44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15384" name="Text Box 5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48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15385" name="Text Box 5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1816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15386" name="Text Box 5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791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15387" name="Text Box 5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324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15388" name="Text Box 5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90245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11</a:t>
            </a:r>
          </a:p>
        </p:txBody>
      </p:sp>
      <p:sp>
        <p:nvSpPr>
          <p:cNvPr id="15389" name="Text Box 5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67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15390" name="Text Box 74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33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5391" name="Text Box 5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072438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15392" name="Left Brace 33"/>
          <p:cNvSpPr>
            <a:spLocks/>
          </p:cNvSpPr>
          <p:nvPr>
            <p:custDataLst>
              <p:tags r:id="rId31"/>
            </p:custDataLst>
          </p:nvPr>
        </p:nvSpPr>
        <p:spPr bwMode="auto">
          <a:xfrm rot="-5400000">
            <a:off x="8135937" y="2579688"/>
            <a:ext cx="301625" cy="571500"/>
          </a:xfrm>
          <a:prstGeom prst="lef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93" name="TextBox 65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993063" y="2928938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5394" name="Rectangle 31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652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5395" name="Rectangle 32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5494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396" name="Rectangle 33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1336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5397" name="Rectangle 34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7178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98" name="Rectangle 35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3020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5399" name="Rectangle 36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8862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400" name="Rectangle 3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4704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5401" name="Rectangle 39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0546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5402" name="Rectangle 40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6388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403" name="Rectangle 41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2230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404" name="Rectangle 42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8072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5405" name="Rectangle 43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3914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7</a:t>
            </a:r>
          </a:p>
        </p:txBody>
      </p:sp>
      <p:sp>
        <p:nvSpPr>
          <p:cNvPr id="15406" name="Rectangle 44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9756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20</a:t>
            </a:r>
          </a:p>
        </p:txBody>
      </p:sp>
      <p:sp>
        <p:nvSpPr>
          <p:cNvPr id="15407" name="Rectangle 45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1000" y="3357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5408" name="Left Brace 118"/>
          <p:cNvSpPr>
            <a:spLocks/>
          </p:cNvSpPr>
          <p:nvPr>
            <p:custDataLst>
              <p:tags r:id="rId47"/>
            </p:custDataLst>
          </p:nvPr>
        </p:nvSpPr>
        <p:spPr bwMode="auto">
          <a:xfrm rot="-5400000">
            <a:off x="7865269" y="3493294"/>
            <a:ext cx="271462" cy="1143000"/>
          </a:xfrm>
          <a:prstGeom prst="leftBrace">
            <a:avLst>
              <a:gd name="adj1" fmla="val 8363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409" name="TextBox 11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993063" y="4113213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5410" name="Rectangle 3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9652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5411" name="Rectangle 3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15494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412" name="Rectangle 33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1336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5413" name="Rectangle 34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27178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414" name="Rectangle 35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3020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5415" name="Rectangle 36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416" name="Rectangle 38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4704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5417" name="Rectangle 39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0546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5418" name="Rectangle 40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6388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419" name="Rectangle 41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2230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420" name="Rectangle 42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8072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7</a:t>
            </a:r>
          </a:p>
        </p:txBody>
      </p:sp>
      <p:sp>
        <p:nvSpPr>
          <p:cNvPr id="15421" name="Rectangle 43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3914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14</a:t>
            </a:r>
          </a:p>
        </p:txBody>
      </p:sp>
      <p:sp>
        <p:nvSpPr>
          <p:cNvPr id="15422" name="Rectangle 44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9756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20</a:t>
            </a:r>
          </a:p>
        </p:txBody>
      </p:sp>
      <p:sp>
        <p:nvSpPr>
          <p:cNvPr id="15423" name="Rectangle 45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81000" y="4500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5424" name="Left Brace 150"/>
          <p:cNvSpPr>
            <a:spLocks/>
          </p:cNvSpPr>
          <p:nvPr>
            <p:custDataLst>
              <p:tags r:id="rId63"/>
            </p:custDataLst>
          </p:nvPr>
        </p:nvSpPr>
        <p:spPr bwMode="auto">
          <a:xfrm rot="-5400000">
            <a:off x="7543801" y="4314825"/>
            <a:ext cx="271462" cy="1785937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425" name="TextBox 151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993063" y="5256213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5426" name="Rectangle 3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965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5427" name="Rectangle 32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1549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428" name="Rectangle 33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133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5429" name="Rectangle 34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27178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430" name="Rectangle 35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3302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5431" name="Rectangle 36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3886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432" name="Rectangle 38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4470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5433" name="Rectangle 39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054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5434" name="Rectangle 40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56388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435" name="Rectangle 41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6223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3</a:t>
            </a:r>
          </a:p>
        </p:txBody>
      </p:sp>
      <p:sp>
        <p:nvSpPr>
          <p:cNvPr id="15436" name="Rectangle 42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6807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7</a:t>
            </a:r>
          </a:p>
        </p:txBody>
      </p:sp>
      <p:sp>
        <p:nvSpPr>
          <p:cNvPr id="15437" name="Rectangle 43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7391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14</a:t>
            </a:r>
          </a:p>
        </p:txBody>
      </p:sp>
      <p:sp>
        <p:nvSpPr>
          <p:cNvPr id="15438" name="Rectangle 44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7975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20</a:t>
            </a:r>
          </a:p>
        </p:txBody>
      </p:sp>
      <p:sp>
        <p:nvSpPr>
          <p:cNvPr id="15439" name="Rectangle 45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381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5440" name="Left Brace 166"/>
          <p:cNvSpPr>
            <a:spLocks/>
          </p:cNvSpPr>
          <p:nvPr>
            <p:custDataLst>
              <p:tags r:id="rId79"/>
            </p:custDataLst>
          </p:nvPr>
        </p:nvSpPr>
        <p:spPr bwMode="auto">
          <a:xfrm rot="-5400000">
            <a:off x="7285038" y="5141913"/>
            <a:ext cx="217487" cy="2357437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441" name="TextBox 167"/>
          <p:cNvSpPr txBox="1"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7993063" y="6396038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insertions with </a:t>
            </a:r>
            <a:br>
              <a:rPr lang="en-CA" smtClean="0"/>
            </a:br>
            <a:r>
              <a:rPr lang="en-CA" smtClean="0"/>
              <a:t>Sorted List MAX-PQ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03AB47-EA9E-4BD8-802A-8DAAC19C8A1B}" type="slidenum">
              <a:rPr lang="en-US" sz="1400" smtClean="0"/>
              <a:pPr/>
              <a:t>17</a:t>
            </a:fld>
            <a:endParaRPr lang="en-US" sz="1400" smtClean="0"/>
          </a:p>
        </p:txBody>
      </p:sp>
      <p:sp>
        <p:nvSpPr>
          <p:cNvPr id="16388" name="Rectangle 3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5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6389" name="Rectangle 3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49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6390" name="Rectangle 3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3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6391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178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392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02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6393" name="Rectangle 3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86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6394" name="Rectangle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70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6395" name="Rectangle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54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6396" name="Rectangle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388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397" name="Rectangle 4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23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3</a:t>
            </a:r>
          </a:p>
        </p:txBody>
      </p:sp>
      <p:sp>
        <p:nvSpPr>
          <p:cNvPr id="16398" name="Rectangle 4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072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7</a:t>
            </a:r>
          </a:p>
        </p:txBody>
      </p:sp>
      <p:sp>
        <p:nvSpPr>
          <p:cNvPr id="16399" name="Rectangle 4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14</a:t>
            </a:r>
          </a:p>
        </p:txBody>
      </p:sp>
      <p:sp>
        <p:nvSpPr>
          <p:cNvPr id="16400" name="Rectangle 4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9756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9900CC"/>
                </a:solidFill>
              </a:rPr>
              <a:t>20</a:t>
            </a:r>
          </a:p>
        </p:txBody>
      </p:sp>
      <p:sp>
        <p:nvSpPr>
          <p:cNvPr id="16401" name="Rectangle 4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1000" y="56403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6402" name="Left Brace 166"/>
          <p:cNvSpPr>
            <a:spLocks/>
          </p:cNvSpPr>
          <p:nvPr>
            <p:custDataLst>
              <p:tags r:id="rId17"/>
            </p:custDataLst>
          </p:nvPr>
        </p:nvSpPr>
        <p:spPr bwMode="auto">
          <a:xfrm rot="-5400000">
            <a:off x="7285038" y="5141913"/>
            <a:ext cx="217487" cy="2357437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403" name="TextBox 16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993063" y="6396038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82" name="Content Placeholder 104"/>
          <p:cNvSpPr>
            <a:spLocks noGrp="1"/>
          </p:cNvSpPr>
          <p:nvPr>
            <p:ph idx="1"/>
            <p:custDataLst>
              <p:tags r:id="rId19"/>
            </p:custDataLst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CA" sz="2400" dirty="0" smtClean="0"/>
              <a:t>How long does “build” take?  </a:t>
            </a:r>
            <a:r>
              <a:rPr lang="en-CA" sz="2400" dirty="0" smtClean="0">
                <a:solidFill>
                  <a:srgbClr val="FF0000"/>
                </a:solidFill>
              </a:rPr>
              <a:t>Worst case: O(n</a:t>
            </a:r>
            <a:r>
              <a:rPr lang="en-CA" sz="2400" baseline="30000" dirty="0" smtClean="0">
                <a:solidFill>
                  <a:srgbClr val="FF0000"/>
                </a:solidFill>
              </a:rPr>
              <a:t>2</a:t>
            </a:r>
            <a:r>
              <a:rPr lang="en-CA" sz="2400" dirty="0" smtClean="0">
                <a:solidFill>
                  <a:srgbClr val="FF0000"/>
                </a:solidFill>
              </a:rPr>
              <a:t>) </a:t>
            </a: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CA" sz="2400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CA" sz="2400" dirty="0" smtClean="0"/>
              <a:t>How long do the deletions take?  </a:t>
            </a:r>
            <a:endParaRPr lang="en-CA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What algorithm is this?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Insertion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Selection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Heap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Merge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None of these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16405" name="Rectangle 1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05650" y="2492375"/>
            <a:ext cx="1968500" cy="461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No time at all!</a:t>
            </a:r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4988520" y="2500920"/>
              <a:ext cx="1788120" cy="656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71600" y="2484360"/>
                <a:ext cx="1812240" cy="68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Build with </a:t>
            </a:r>
            <a:br>
              <a:rPr lang="en-CA" smtClean="0"/>
            </a:br>
            <a:r>
              <a:rPr lang="en-CA" smtClean="0"/>
              <a:t>Heap MAX-PQ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0B5479-B2CC-4B5A-9E09-C0F19346A6C6}" type="slidenum">
              <a:rPr lang="en-US" sz="1400" smtClean="0"/>
              <a:pPr/>
              <a:t>18</a:t>
            </a:fld>
            <a:endParaRPr lang="en-US" sz="1400" smtClean="0"/>
          </a:p>
        </p:txBody>
      </p:sp>
      <p:sp>
        <p:nvSpPr>
          <p:cNvPr id="17412" name="Rectangle 3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5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7413" name="Rectangle 3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49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414" name="Rectangle 3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3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415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17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416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02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17" name="Rectangle 3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86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18" name="Rectangle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70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7419" name="Rectangle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54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7420" name="Rectangle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38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21" name="Rectangle 4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23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22" name="Rectangle 4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07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7423" name="Rectangle 4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7424" name="Rectangle 4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975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25" name="Rectangle 4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1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26" name="Text Box 4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127125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7427" name="Text Box 4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76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17428" name="Text Box 4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2923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17429" name="Text Box 5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901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17430" name="Text Box 5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4290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17431" name="Text Box 5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44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17432" name="Text Box 5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48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17433" name="Text Box 5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1816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17434" name="Text Box 5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791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17435" name="Text Box 5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324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17436" name="Text Box 5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90245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11</a:t>
            </a:r>
          </a:p>
        </p:txBody>
      </p:sp>
      <p:sp>
        <p:nvSpPr>
          <p:cNvPr id="17437" name="Text Box 5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67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17438" name="Text Box 74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33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7439" name="Text Box 5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072438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17440" name="Rectangle 3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9652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7441" name="Rectangle 3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5494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7442" name="Rectangle 3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1336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7443" name="Rectangle 3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7178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44" name="Rectangle 3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3020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45" name="Rectangle 3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8862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46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4704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7447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0546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448" name="Rectangle 40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6388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49" name="Rectangle 4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2230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450" name="Rectangle 4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8072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451" name="Rectangle 4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3914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52" name="Rectangle 4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9756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53" name="Rectangle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1000" y="49260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7454" name="Left Brace 118"/>
          <p:cNvSpPr>
            <a:spLocks/>
          </p:cNvSpPr>
          <p:nvPr>
            <p:custDataLst>
              <p:tags r:id="rId45"/>
            </p:custDataLst>
          </p:nvPr>
        </p:nvSpPr>
        <p:spPr bwMode="auto">
          <a:xfrm rot="-5400000">
            <a:off x="4321969" y="1520032"/>
            <a:ext cx="285750" cy="8215312"/>
          </a:xfrm>
          <a:prstGeom prst="leftBrace">
            <a:avLst>
              <a:gd name="adj1" fmla="val 8385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55" name="TextBox 119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500563" y="5681663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7456" name="Down Arrow 120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071938" y="3429000"/>
            <a:ext cx="928687" cy="121443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7457" name="Rectangle 121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348038" y="3643313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/>
              <a:t>Floyd’s Algorithm</a:t>
            </a:r>
          </a:p>
        </p:txBody>
      </p:sp>
      <p:sp>
        <p:nvSpPr>
          <p:cNvPr id="17458" name="TextBox 12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1000125" y="6143625"/>
            <a:ext cx="290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FF0000"/>
                </a:solidFill>
              </a:rPr>
              <a:t>Takes only O(n)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deleteMaxes with </a:t>
            </a:r>
            <a:br>
              <a:rPr lang="en-CA" smtClean="0"/>
            </a:br>
            <a:r>
              <a:rPr lang="en-CA" smtClean="0"/>
              <a:t>Heap MAX-PQ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7BD03-CD13-4D57-A364-17DD7573084D}" type="slidenum">
              <a:rPr lang="en-US" sz="1400" smtClean="0"/>
              <a:pPr/>
              <a:t>19</a:t>
            </a:fld>
            <a:endParaRPr lang="en-US" sz="1400" smtClean="0"/>
          </a:p>
        </p:txBody>
      </p:sp>
      <p:sp>
        <p:nvSpPr>
          <p:cNvPr id="18436" name="Text Box 4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7125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8437" name="Text Box 4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76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18438" name="Text Box 4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923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18439" name="Text Box 5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01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18440" name="Text Box 5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290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18441" name="Text Box 5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44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18442" name="Text Box 5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48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18443" name="Text Box 5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816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18444" name="Text Box 5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91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18445" name="Text Box 5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24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18446" name="Text Box 5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90245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11</a:t>
            </a:r>
          </a:p>
        </p:txBody>
      </p:sp>
      <p:sp>
        <p:nvSpPr>
          <p:cNvPr id="18447" name="Text Box 5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467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18448" name="Text Box 7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3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8449" name="Text Box 5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72438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18450" name="Rectangle 3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652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8451" name="Rectangle 3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494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8452" name="Rectangle 3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1336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8453" name="Rectangle 3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178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454" name="Rectangle 3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3020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8455" name="Rectangle 3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8862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8456" name="Rectangle 3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4704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8457" name="Rectangle 3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0546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8458" name="Rectangle 40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6388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459" name="Rectangle 4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0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460" name="Rectangle 42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8072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461" name="Rectangle 43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3914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62" name="Rectangle 4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9756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8463" name="Rectangle 45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81000" y="2214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8464" name="Left Brace 118"/>
          <p:cNvSpPr>
            <a:spLocks/>
          </p:cNvSpPr>
          <p:nvPr>
            <p:custDataLst>
              <p:tags r:id="rId31"/>
            </p:custDataLst>
          </p:nvPr>
        </p:nvSpPr>
        <p:spPr bwMode="auto">
          <a:xfrm rot="-5400000">
            <a:off x="4321969" y="-1193006"/>
            <a:ext cx="285750" cy="8215312"/>
          </a:xfrm>
          <a:prstGeom prst="leftBrace">
            <a:avLst>
              <a:gd name="adj1" fmla="val 8385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65" name="TextBox 119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500563" y="28575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8466" name="Rectangle 31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652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8467" name="Rectangle 32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5494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8468" name="Rectangle 33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1336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8469" name="Rectangle 34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7178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470" name="Rectangle 35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3020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8471" name="Rectangle 36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8862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8472" name="Rectangle 3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4704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8473" name="Rectangle 39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0546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8474" name="Rectangle 40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6388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475" name="Rectangle 41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2230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476" name="Rectangle 42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8072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477" name="Rectangle 43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3914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78" name="Rectangle 44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9756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8479" name="Rectangle 45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1000" y="3286125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8480" name="Left Brace 64"/>
          <p:cNvSpPr>
            <a:spLocks/>
          </p:cNvSpPr>
          <p:nvPr>
            <p:custDataLst>
              <p:tags r:id="rId47"/>
            </p:custDataLst>
          </p:nvPr>
        </p:nvSpPr>
        <p:spPr bwMode="auto">
          <a:xfrm rot="-5400000">
            <a:off x="4011613" y="203200"/>
            <a:ext cx="263525" cy="7572375"/>
          </a:xfrm>
          <a:prstGeom prst="leftBrace">
            <a:avLst>
              <a:gd name="adj1" fmla="val 8381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81" name="TextBox 65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500563" y="3929063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8482" name="Rectangle 3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9652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8483" name="Rectangle 3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15494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8484" name="Rectangle 33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1336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8485" name="Rectangle 34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27178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486" name="Rectangle 35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3020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8487" name="Rectangle 36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8488" name="Rectangle 38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4704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89" name="Rectangle 39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0546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8490" name="Rectangle 40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6388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491" name="Rectangle 41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2230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492" name="Rectangle 42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8072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493" name="Rectangle 43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3914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8494" name="Rectangle 44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9756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8495" name="Rectangle 45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81000" y="4324350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8496" name="Left Brace 80"/>
          <p:cNvSpPr>
            <a:spLocks/>
          </p:cNvSpPr>
          <p:nvPr>
            <p:custDataLst>
              <p:tags r:id="rId63"/>
            </p:custDataLst>
          </p:nvPr>
        </p:nvSpPr>
        <p:spPr bwMode="auto">
          <a:xfrm rot="-5400000">
            <a:off x="3742532" y="1543844"/>
            <a:ext cx="230187" cy="7000875"/>
          </a:xfrm>
          <a:prstGeom prst="leftBrace">
            <a:avLst>
              <a:gd name="adj1" fmla="val 8307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97" name="TextBox 81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4500563" y="4967288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8498" name="Rectangle 3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9652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8499" name="Rectangle 32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15494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8500" name="Rectangle 33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1336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8501" name="Rectangle 34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27178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502" name="Rectangle 35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33020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8503" name="Rectangle 36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38862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8504" name="Rectangle 38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44704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505" name="Rectangle 39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0546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506" name="Rectangle 40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56388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507" name="Rectangle 41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62230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508" name="Rectangle 42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68072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8509" name="Rectangle 43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73914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8510" name="Rectangle 44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79756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8511" name="Rectangle 45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381000" y="535781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512" name="Left Brace 96"/>
          <p:cNvSpPr>
            <a:spLocks/>
          </p:cNvSpPr>
          <p:nvPr>
            <p:custDataLst>
              <p:tags r:id="rId79"/>
            </p:custDataLst>
          </p:nvPr>
        </p:nvSpPr>
        <p:spPr bwMode="auto">
          <a:xfrm rot="-5400000">
            <a:off x="3440113" y="2846388"/>
            <a:ext cx="263525" cy="6429375"/>
          </a:xfrm>
          <a:prstGeom prst="leftBrace">
            <a:avLst>
              <a:gd name="adj1" fmla="val 8358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513" name="TextBox 97"/>
          <p:cNvSpPr txBox="1"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4500563" y="600075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18514" name="TextBox 98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4321175" y="6396038"/>
            <a:ext cx="4822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FF0000"/>
                </a:solidFill>
              </a:rPr>
              <a:t>Totally incomprehensible as an array!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Sorting with Priority Queues, Three Ways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75DC1E-3B7E-47E8-8946-086F801A232A}" type="slidenum">
              <a:rPr lang="en-US" sz="1400" smtClean="0"/>
              <a:pPr/>
              <a:t>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deleteMaxes with </a:t>
            </a:r>
            <a:br>
              <a:rPr lang="en-CA" smtClean="0"/>
            </a:br>
            <a:r>
              <a:rPr lang="en-CA" smtClean="0"/>
              <a:t>Heap MAX-PQ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83E781-DD39-4A19-ADA0-8698E04BD288}" type="slidenum">
              <a:rPr lang="en-US" sz="1400" smtClean="0"/>
              <a:pPr/>
              <a:t>20</a:t>
            </a:fld>
            <a:endParaRPr lang="en-US" sz="1400" smtClean="0"/>
          </a:p>
        </p:txBody>
      </p:sp>
      <p:sp>
        <p:nvSpPr>
          <p:cNvPr id="19460" name="Oval 7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671888" y="6262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461" name="Oval 8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138488" y="6262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462" name="Oval 9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605088" y="6262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9463" name="Oval 10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071688" y="6262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9464" name="Oval 12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538788" y="5373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9465" name="Oval 13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4471988" y="5373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9466" name="Oval 14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3405188" y="5373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467" name="Oval 15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2338388" y="5373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9468" name="Oval 17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5005388" y="4484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469" name="Oval 18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2871788" y="4484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9470" name="Oval 19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938588" y="3595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19471" name="AutoShape 20"/>
          <p:cNvCxnSpPr>
            <a:cxnSpLocks noChangeShapeType="1"/>
            <a:stCxn id="19470" idx="3"/>
            <a:endCxn id="19469" idx="0"/>
          </p:cNvCxnSpPr>
          <p:nvPr>
            <p:custDataLst>
              <p:tags r:id="rId14"/>
            </p:custDataLst>
          </p:nvPr>
        </p:nvCxnSpPr>
        <p:spPr bwMode="auto">
          <a:xfrm flipH="1">
            <a:off x="3062288" y="3940175"/>
            <a:ext cx="9318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21"/>
          <p:cNvCxnSpPr>
            <a:cxnSpLocks noChangeShapeType="1"/>
            <a:stCxn id="19470" idx="5"/>
            <a:endCxn id="19468" idx="0"/>
          </p:cNvCxnSpPr>
          <p:nvPr>
            <p:custDataLst>
              <p:tags r:id="rId15"/>
            </p:custDataLst>
          </p:nvPr>
        </p:nvCxnSpPr>
        <p:spPr bwMode="auto">
          <a:xfrm>
            <a:off x="4264025" y="3940175"/>
            <a:ext cx="9318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22"/>
          <p:cNvCxnSpPr>
            <a:cxnSpLocks noChangeShapeType="1"/>
            <a:stCxn id="19468" idx="3"/>
            <a:endCxn id="19465" idx="0"/>
          </p:cNvCxnSpPr>
          <p:nvPr>
            <p:custDataLst>
              <p:tags r:id="rId16"/>
            </p:custDataLst>
          </p:nvPr>
        </p:nvCxnSpPr>
        <p:spPr bwMode="auto">
          <a:xfrm flipH="1">
            <a:off x="4662488" y="4829175"/>
            <a:ext cx="3984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23"/>
          <p:cNvCxnSpPr>
            <a:cxnSpLocks noChangeShapeType="1"/>
            <a:stCxn id="19468" idx="5"/>
            <a:endCxn id="19464" idx="0"/>
          </p:cNvCxnSpPr>
          <p:nvPr>
            <p:custDataLst>
              <p:tags r:id="rId17"/>
            </p:custDataLst>
          </p:nvPr>
        </p:nvCxnSpPr>
        <p:spPr bwMode="auto">
          <a:xfrm>
            <a:off x="5330825" y="4829175"/>
            <a:ext cx="3984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25"/>
          <p:cNvCxnSpPr>
            <a:cxnSpLocks noChangeShapeType="1"/>
            <a:stCxn id="19469" idx="3"/>
            <a:endCxn id="19467" idx="0"/>
          </p:cNvCxnSpPr>
          <p:nvPr>
            <p:custDataLst>
              <p:tags r:id="rId18"/>
            </p:custDataLst>
          </p:nvPr>
        </p:nvCxnSpPr>
        <p:spPr bwMode="auto">
          <a:xfrm flipH="1">
            <a:off x="2528888" y="4829175"/>
            <a:ext cx="3984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26"/>
          <p:cNvCxnSpPr>
            <a:cxnSpLocks noChangeShapeType="1"/>
            <a:stCxn id="19469" idx="5"/>
            <a:endCxn id="19466" idx="0"/>
          </p:cNvCxnSpPr>
          <p:nvPr>
            <p:custDataLst>
              <p:tags r:id="rId19"/>
            </p:custDataLst>
          </p:nvPr>
        </p:nvCxnSpPr>
        <p:spPr bwMode="auto">
          <a:xfrm>
            <a:off x="3197225" y="4829175"/>
            <a:ext cx="3984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27"/>
          <p:cNvCxnSpPr>
            <a:cxnSpLocks noChangeShapeType="1"/>
            <a:stCxn id="19467" idx="3"/>
            <a:endCxn id="19463" idx="0"/>
          </p:cNvCxnSpPr>
          <p:nvPr>
            <p:custDataLst>
              <p:tags r:id="rId20"/>
            </p:custDataLst>
          </p:nvPr>
        </p:nvCxnSpPr>
        <p:spPr bwMode="auto">
          <a:xfrm flipH="1">
            <a:off x="2262188" y="5718175"/>
            <a:ext cx="1317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28"/>
          <p:cNvCxnSpPr>
            <a:cxnSpLocks noChangeShapeType="1"/>
            <a:stCxn id="19467" idx="5"/>
            <a:endCxn id="19462" idx="0"/>
          </p:cNvCxnSpPr>
          <p:nvPr>
            <p:custDataLst>
              <p:tags r:id="rId21"/>
            </p:custDataLst>
          </p:nvPr>
        </p:nvCxnSpPr>
        <p:spPr bwMode="auto">
          <a:xfrm>
            <a:off x="2663825" y="5718175"/>
            <a:ext cx="1317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29"/>
          <p:cNvCxnSpPr>
            <a:cxnSpLocks noChangeShapeType="1"/>
            <a:stCxn id="19466" idx="3"/>
            <a:endCxn id="19461" idx="0"/>
          </p:cNvCxnSpPr>
          <p:nvPr>
            <p:custDataLst>
              <p:tags r:id="rId22"/>
            </p:custDataLst>
          </p:nvPr>
        </p:nvCxnSpPr>
        <p:spPr bwMode="auto">
          <a:xfrm flipH="1">
            <a:off x="3328988" y="5718175"/>
            <a:ext cx="1317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30"/>
          <p:cNvCxnSpPr>
            <a:cxnSpLocks noChangeShapeType="1"/>
            <a:stCxn id="19466" idx="5"/>
            <a:endCxn id="19460" idx="0"/>
          </p:cNvCxnSpPr>
          <p:nvPr>
            <p:custDataLst>
              <p:tags r:id="rId23"/>
            </p:custDataLst>
          </p:nvPr>
        </p:nvCxnSpPr>
        <p:spPr bwMode="auto">
          <a:xfrm>
            <a:off x="3730625" y="5718175"/>
            <a:ext cx="1317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1" name="Rectangle 3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7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9482" name="Rectangle 32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7049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483" name="Rectangle 33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2891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9484" name="Rectangle 34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8733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485" name="Rectangle 35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575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9486" name="Rectangle 36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0417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9487" name="Rectangle 38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259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9488" name="Rectangle 39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2101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9489" name="Rectangle 4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7943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490" name="Rectangle 41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3785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491" name="Rectangle 42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9627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9492" name="Rectangle 43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5469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9493" name="Rectangle 44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1311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494" name="Rectangle 45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36575" y="20589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9495" name="Down Arrow 14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746500" y="2786063"/>
            <a:ext cx="785813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496" name="Oval 8"/>
          <p:cNvSpPr>
            <a:spLocks noChangeAspect="1" noChangeArrowheads="1"/>
          </p:cNvSpPr>
          <p:nvPr>
            <p:custDataLst>
              <p:tags r:id="rId39"/>
            </p:custDataLst>
          </p:nvPr>
        </p:nvSpPr>
        <p:spPr bwMode="auto">
          <a:xfrm>
            <a:off x="5281613" y="6262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497" name="Oval 9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4748213" y="6262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9498" name="Oval 10"/>
          <p:cNvSpPr>
            <a:spLocks noChangeAspect="1" noChangeArrowheads="1"/>
          </p:cNvSpPr>
          <p:nvPr>
            <p:custDataLst>
              <p:tags r:id="rId41"/>
            </p:custDataLst>
          </p:nvPr>
        </p:nvSpPr>
        <p:spPr bwMode="auto">
          <a:xfrm>
            <a:off x="4214813" y="6262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cxnSp>
        <p:nvCxnSpPr>
          <p:cNvPr id="19499" name="AutoShape 30"/>
          <p:cNvCxnSpPr>
            <a:cxnSpLocks noChangeShapeType="1"/>
            <a:stCxn id="19465" idx="3"/>
            <a:endCxn id="19498" idx="0"/>
          </p:cNvCxnSpPr>
          <p:nvPr>
            <p:custDataLst>
              <p:tags r:id="rId42"/>
            </p:custDataLst>
          </p:nvPr>
        </p:nvCxnSpPr>
        <p:spPr bwMode="auto">
          <a:xfrm rot="5400000">
            <a:off x="4184650" y="5919788"/>
            <a:ext cx="563563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30"/>
          <p:cNvCxnSpPr>
            <a:cxnSpLocks noChangeShapeType="1"/>
            <a:stCxn id="19465" idx="5"/>
            <a:endCxn id="19497" idx="0"/>
          </p:cNvCxnSpPr>
          <p:nvPr>
            <p:custDataLst>
              <p:tags r:id="rId43"/>
            </p:custDataLst>
          </p:nvPr>
        </p:nvCxnSpPr>
        <p:spPr bwMode="auto">
          <a:xfrm rot="16200000" flipH="1">
            <a:off x="4586287" y="5910263"/>
            <a:ext cx="563563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30"/>
          <p:cNvCxnSpPr>
            <a:cxnSpLocks noChangeShapeType="1"/>
            <a:stCxn id="19464" idx="3"/>
            <a:endCxn id="19496" idx="0"/>
          </p:cNvCxnSpPr>
          <p:nvPr>
            <p:custDataLst>
              <p:tags r:id="rId44"/>
            </p:custDataLst>
          </p:nvPr>
        </p:nvCxnSpPr>
        <p:spPr bwMode="auto">
          <a:xfrm rot="5400000">
            <a:off x="5251450" y="5919788"/>
            <a:ext cx="563563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deleteMaxes with </a:t>
            </a:r>
            <a:br>
              <a:rPr lang="en-CA" smtClean="0"/>
            </a:br>
            <a:r>
              <a:rPr lang="en-CA" smtClean="0"/>
              <a:t>Heap MAX-PQ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7CF4D9-6D53-43FA-80B1-94D6085C650E}" type="slidenum">
              <a:rPr lang="en-US" sz="1400" smtClean="0"/>
              <a:pPr/>
              <a:t>21</a:t>
            </a:fld>
            <a:endParaRPr lang="en-US" sz="1400" smtClean="0"/>
          </a:p>
        </p:txBody>
      </p:sp>
      <p:sp>
        <p:nvSpPr>
          <p:cNvPr id="20484" name="Oval 7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809750" y="506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485" name="Oval 8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276350" y="506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486" name="Oval 9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742950" y="506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0487" name="Oval 10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09550" y="506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0488" name="Oval 12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3676650" y="4175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0489" name="Oval 13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609850" y="4175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490" name="Oval 14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1543050" y="4175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491" name="Oval 15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476250" y="4175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0492" name="Oval 17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143250" y="3286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493" name="Oval 18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009650" y="3286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0494" name="Oval 19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076450" y="2397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0495" name="AutoShape 20"/>
          <p:cNvCxnSpPr>
            <a:cxnSpLocks noChangeShapeType="1"/>
            <a:stCxn id="20494" idx="3"/>
            <a:endCxn id="20493" idx="0"/>
          </p:cNvCxnSpPr>
          <p:nvPr>
            <p:custDataLst>
              <p:tags r:id="rId14"/>
            </p:custDataLst>
          </p:nvPr>
        </p:nvCxnSpPr>
        <p:spPr bwMode="auto">
          <a:xfrm flipH="1">
            <a:off x="1200150" y="2741613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1"/>
          <p:cNvCxnSpPr>
            <a:cxnSpLocks noChangeShapeType="1"/>
            <a:stCxn id="20494" idx="5"/>
            <a:endCxn id="20492" idx="0"/>
          </p:cNvCxnSpPr>
          <p:nvPr>
            <p:custDataLst>
              <p:tags r:id="rId15"/>
            </p:custDataLst>
          </p:nvPr>
        </p:nvCxnSpPr>
        <p:spPr bwMode="auto">
          <a:xfrm>
            <a:off x="2401888" y="2741613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22"/>
          <p:cNvCxnSpPr>
            <a:cxnSpLocks noChangeShapeType="1"/>
            <a:stCxn id="20492" idx="3"/>
            <a:endCxn id="20489" idx="0"/>
          </p:cNvCxnSpPr>
          <p:nvPr>
            <p:custDataLst>
              <p:tags r:id="rId16"/>
            </p:custDataLst>
          </p:nvPr>
        </p:nvCxnSpPr>
        <p:spPr bwMode="auto">
          <a:xfrm flipH="1">
            <a:off x="2800350" y="3630613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23"/>
          <p:cNvCxnSpPr>
            <a:cxnSpLocks noChangeShapeType="1"/>
            <a:stCxn id="20492" idx="5"/>
            <a:endCxn id="20488" idx="0"/>
          </p:cNvCxnSpPr>
          <p:nvPr>
            <p:custDataLst>
              <p:tags r:id="rId17"/>
            </p:custDataLst>
          </p:nvPr>
        </p:nvCxnSpPr>
        <p:spPr bwMode="auto">
          <a:xfrm>
            <a:off x="3468688" y="3630613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25"/>
          <p:cNvCxnSpPr>
            <a:cxnSpLocks noChangeShapeType="1"/>
            <a:stCxn id="20493" idx="3"/>
            <a:endCxn id="20491" idx="0"/>
          </p:cNvCxnSpPr>
          <p:nvPr>
            <p:custDataLst>
              <p:tags r:id="rId18"/>
            </p:custDataLst>
          </p:nvPr>
        </p:nvCxnSpPr>
        <p:spPr bwMode="auto">
          <a:xfrm flipH="1">
            <a:off x="666750" y="3630613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26"/>
          <p:cNvCxnSpPr>
            <a:cxnSpLocks noChangeShapeType="1"/>
            <a:stCxn id="20493" idx="5"/>
            <a:endCxn id="20490" idx="0"/>
          </p:cNvCxnSpPr>
          <p:nvPr>
            <p:custDataLst>
              <p:tags r:id="rId19"/>
            </p:custDataLst>
          </p:nvPr>
        </p:nvCxnSpPr>
        <p:spPr bwMode="auto">
          <a:xfrm>
            <a:off x="1335088" y="3630613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27"/>
          <p:cNvCxnSpPr>
            <a:cxnSpLocks noChangeShapeType="1"/>
            <a:stCxn id="20491" idx="3"/>
            <a:endCxn id="20487" idx="0"/>
          </p:cNvCxnSpPr>
          <p:nvPr>
            <p:custDataLst>
              <p:tags r:id="rId20"/>
            </p:custDataLst>
          </p:nvPr>
        </p:nvCxnSpPr>
        <p:spPr bwMode="auto">
          <a:xfrm flipH="1">
            <a:off x="400050" y="4519613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28"/>
          <p:cNvCxnSpPr>
            <a:cxnSpLocks noChangeShapeType="1"/>
            <a:stCxn id="20491" idx="5"/>
            <a:endCxn id="20486" idx="0"/>
          </p:cNvCxnSpPr>
          <p:nvPr>
            <p:custDataLst>
              <p:tags r:id="rId21"/>
            </p:custDataLst>
          </p:nvPr>
        </p:nvCxnSpPr>
        <p:spPr bwMode="auto">
          <a:xfrm>
            <a:off x="801688" y="4519613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29"/>
          <p:cNvCxnSpPr>
            <a:cxnSpLocks noChangeShapeType="1"/>
            <a:stCxn id="20490" idx="3"/>
            <a:endCxn id="20485" idx="0"/>
          </p:cNvCxnSpPr>
          <p:nvPr>
            <p:custDataLst>
              <p:tags r:id="rId22"/>
            </p:custDataLst>
          </p:nvPr>
        </p:nvCxnSpPr>
        <p:spPr bwMode="auto">
          <a:xfrm flipH="1">
            <a:off x="1466850" y="4519613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30"/>
          <p:cNvCxnSpPr>
            <a:cxnSpLocks noChangeShapeType="1"/>
            <a:stCxn id="20490" idx="5"/>
            <a:endCxn id="20484" idx="0"/>
          </p:cNvCxnSpPr>
          <p:nvPr>
            <p:custDataLst>
              <p:tags r:id="rId23"/>
            </p:custDataLst>
          </p:nvPr>
        </p:nvCxnSpPr>
        <p:spPr bwMode="auto">
          <a:xfrm>
            <a:off x="1868488" y="4519613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5" name="Oval 8"/>
          <p:cNvSpPr>
            <a:spLocks noChangeAspect="1"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5" y="506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0506" name="Oval 9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>
            <a:off x="2886075" y="506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0507" name="Oval 10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2352675" y="506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cxnSp>
        <p:nvCxnSpPr>
          <p:cNvPr id="20508" name="AutoShape 30"/>
          <p:cNvCxnSpPr>
            <a:cxnSpLocks noChangeShapeType="1"/>
            <a:stCxn id="20489" idx="3"/>
            <a:endCxn id="20507" idx="0"/>
          </p:cNvCxnSpPr>
          <p:nvPr>
            <p:custDataLst>
              <p:tags r:id="rId27"/>
            </p:custDataLst>
          </p:nvPr>
        </p:nvCxnSpPr>
        <p:spPr bwMode="auto">
          <a:xfrm rot="5400000">
            <a:off x="2322513" y="4721225"/>
            <a:ext cx="563562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30"/>
          <p:cNvCxnSpPr>
            <a:cxnSpLocks noChangeShapeType="1"/>
            <a:stCxn id="20489" idx="5"/>
            <a:endCxn id="20506" idx="0"/>
          </p:cNvCxnSpPr>
          <p:nvPr>
            <p:custDataLst>
              <p:tags r:id="rId28"/>
            </p:custDataLst>
          </p:nvPr>
        </p:nvCxnSpPr>
        <p:spPr bwMode="auto">
          <a:xfrm rot="16200000" flipH="1">
            <a:off x="2724151" y="4711700"/>
            <a:ext cx="563562" cy="141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30"/>
          <p:cNvCxnSpPr>
            <a:cxnSpLocks noChangeShapeType="1"/>
            <a:stCxn id="20488" idx="3"/>
            <a:endCxn id="20505" idx="0"/>
          </p:cNvCxnSpPr>
          <p:nvPr>
            <p:custDataLst>
              <p:tags r:id="rId29"/>
            </p:custDataLst>
          </p:nvPr>
        </p:nvCxnSpPr>
        <p:spPr bwMode="auto">
          <a:xfrm rot="5400000">
            <a:off x="3389313" y="4721225"/>
            <a:ext cx="563562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1" name="Oval 7"/>
          <p:cNvSpPr>
            <a:spLocks noChangeAspect="1" noChangeArrowheads="1"/>
          </p:cNvSpPr>
          <p:nvPr>
            <p:custDataLst>
              <p:tags r:id="rId30"/>
            </p:custDataLst>
          </p:nvPr>
        </p:nvSpPr>
        <p:spPr bwMode="auto">
          <a:xfrm>
            <a:off x="6310313" y="5064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20512" name="Oval 8"/>
          <p:cNvSpPr>
            <a:spLocks noChangeAspect="1" noChangeArrowheads="1"/>
          </p:cNvSpPr>
          <p:nvPr>
            <p:custDataLst>
              <p:tags r:id="rId31"/>
            </p:custDataLst>
          </p:nvPr>
        </p:nvSpPr>
        <p:spPr bwMode="auto">
          <a:xfrm>
            <a:off x="5776913" y="506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513" name="Oval 9"/>
          <p:cNvSpPr>
            <a:spLocks noChangeAspect="1" noChangeArrowheads="1"/>
          </p:cNvSpPr>
          <p:nvPr>
            <p:custDataLst>
              <p:tags r:id="rId32"/>
            </p:custDataLst>
          </p:nvPr>
        </p:nvSpPr>
        <p:spPr bwMode="auto">
          <a:xfrm>
            <a:off x="5243513" y="5064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20514" name="Oval 10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4710113" y="5064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20515" name="Oval 12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8177213" y="4175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0516" name="Oval 13"/>
          <p:cNvSpPr>
            <a:spLocks noChangeAspect="1" noChangeArrowheads="1"/>
          </p:cNvSpPr>
          <p:nvPr>
            <p:custDataLst>
              <p:tags r:id="rId35"/>
            </p:custDataLst>
          </p:nvPr>
        </p:nvSpPr>
        <p:spPr bwMode="auto">
          <a:xfrm>
            <a:off x="7110413" y="4175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20517" name="Oval 14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6043613" y="4175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20518" name="Oval 15"/>
          <p:cNvSpPr>
            <a:spLocks noChangeAspect="1" noChangeArrowheads="1"/>
          </p:cNvSpPr>
          <p:nvPr>
            <p:custDataLst>
              <p:tags r:id="rId37"/>
            </p:custDataLst>
          </p:nvPr>
        </p:nvSpPr>
        <p:spPr bwMode="auto">
          <a:xfrm>
            <a:off x="4976813" y="4175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20519" name="Oval 17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7643813" y="3286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14</a:t>
            </a:r>
          </a:p>
        </p:txBody>
      </p:sp>
      <p:sp>
        <p:nvSpPr>
          <p:cNvPr id="20520" name="Oval 18"/>
          <p:cNvSpPr>
            <a:spLocks noChangeAspect="1" noChangeArrowheads="1"/>
          </p:cNvSpPr>
          <p:nvPr>
            <p:custDataLst>
              <p:tags r:id="rId39"/>
            </p:custDataLst>
          </p:nvPr>
        </p:nvSpPr>
        <p:spPr bwMode="auto">
          <a:xfrm>
            <a:off x="5510213" y="3286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20521" name="Oval 19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6577013" y="2397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20</a:t>
            </a:r>
          </a:p>
        </p:txBody>
      </p:sp>
      <p:cxnSp>
        <p:nvCxnSpPr>
          <p:cNvPr id="20522" name="AutoShape 20"/>
          <p:cNvCxnSpPr>
            <a:cxnSpLocks noChangeShapeType="1"/>
            <a:stCxn id="20521" idx="3"/>
            <a:endCxn id="20520" idx="0"/>
          </p:cNvCxnSpPr>
          <p:nvPr>
            <p:custDataLst>
              <p:tags r:id="rId41"/>
            </p:custDataLst>
          </p:nvPr>
        </p:nvCxnSpPr>
        <p:spPr bwMode="auto">
          <a:xfrm flipH="1">
            <a:off x="5700713" y="2741613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3" name="AutoShape 21"/>
          <p:cNvCxnSpPr>
            <a:cxnSpLocks noChangeShapeType="1"/>
            <a:stCxn id="20521" idx="5"/>
            <a:endCxn id="20519" idx="0"/>
          </p:cNvCxnSpPr>
          <p:nvPr>
            <p:custDataLst>
              <p:tags r:id="rId42"/>
            </p:custDataLst>
          </p:nvPr>
        </p:nvCxnSpPr>
        <p:spPr bwMode="auto">
          <a:xfrm>
            <a:off x="6902450" y="2741613"/>
            <a:ext cx="931863" cy="525462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AutoShape 22"/>
          <p:cNvCxnSpPr>
            <a:cxnSpLocks noChangeShapeType="1"/>
            <a:stCxn id="20519" idx="3"/>
            <a:endCxn id="20516" idx="0"/>
          </p:cNvCxnSpPr>
          <p:nvPr>
            <p:custDataLst>
              <p:tags r:id="rId43"/>
            </p:custDataLst>
          </p:nvPr>
        </p:nvCxnSpPr>
        <p:spPr bwMode="auto">
          <a:xfrm flipH="1">
            <a:off x="7300913" y="3630613"/>
            <a:ext cx="398462" cy="525462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23"/>
          <p:cNvCxnSpPr>
            <a:cxnSpLocks noChangeShapeType="1"/>
            <a:stCxn id="20519" idx="5"/>
            <a:endCxn id="20515" idx="0"/>
          </p:cNvCxnSpPr>
          <p:nvPr>
            <p:custDataLst>
              <p:tags r:id="rId44"/>
            </p:custDataLst>
          </p:nvPr>
        </p:nvCxnSpPr>
        <p:spPr bwMode="auto">
          <a:xfrm>
            <a:off x="7969250" y="3630613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6" name="AutoShape 25"/>
          <p:cNvCxnSpPr>
            <a:cxnSpLocks noChangeShapeType="1"/>
            <a:stCxn id="20520" idx="3"/>
            <a:endCxn id="20518" idx="0"/>
          </p:cNvCxnSpPr>
          <p:nvPr>
            <p:custDataLst>
              <p:tags r:id="rId45"/>
            </p:custDataLst>
          </p:nvPr>
        </p:nvCxnSpPr>
        <p:spPr bwMode="auto">
          <a:xfrm flipH="1">
            <a:off x="5167313" y="3630613"/>
            <a:ext cx="398462" cy="525462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26"/>
          <p:cNvCxnSpPr>
            <a:cxnSpLocks noChangeShapeType="1"/>
            <a:stCxn id="20520" idx="5"/>
            <a:endCxn id="20517" idx="0"/>
          </p:cNvCxnSpPr>
          <p:nvPr>
            <p:custDataLst>
              <p:tags r:id="rId46"/>
            </p:custDataLst>
          </p:nvPr>
        </p:nvCxnSpPr>
        <p:spPr bwMode="auto">
          <a:xfrm>
            <a:off x="5835650" y="3630613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8" name="AutoShape 27"/>
          <p:cNvCxnSpPr>
            <a:cxnSpLocks noChangeShapeType="1"/>
            <a:stCxn id="20518" idx="3"/>
            <a:endCxn id="20514" idx="0"/>
          </p:cNvCxnSpPr>
          <p:nvPr>
            <p:custDataLst>
              <p:tags r:id="rId47"/>
            </p:custDataLst>
          </p:nvPr>
        </p:nvCxnSpPr>
        <p:spPr bwMode="auto">
          <a:xfrm flipH="1">
            <a:off x="4900613" y="4519613"/>
            <a:ext cx="131762" cy="525462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28"/>
          <p:cNvCxnSpPr>
            <a:cxnSpLocks noChangeShapeType="1"/>
            <a:stCxn id="20518" idx="5"/>
            <a:endCxn id="20513" idx="0"/>
          </p:cNvCxnSpPr>
          <p:nvPr>
            <p:custDataLst>
              <p:tags r:id="rId48"/>
            </p:custDataLst>
          </p:nvPr>
        </p:nvCxnSpPr>
        <p:spPr bwMode="auto">
          <a:xfrm>
            <a:off x="5302250" y="4519613"/>
            <a:ext cx="131763" cy="525462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29"/>
          <p:cNvCxnSpPr>
            <a:cxnSpLocks noChangeShapeType="1"/>
            <a:stCxn id="20517" idx="3"/>
            <a:endCxn id="20512" idx="0"/>
          </p:cNvCxnSpPr>
          <p:nvPr>
            <p:custDataLst>
              <p:tags r:id="rId49"/>
            </p:custDataLst>
          </p:nvPr>
        </p:nvCxnSpPr>
        <p:spPr bwMode="auto">
          <a:xfrm flipH="1">
            <a:off x="5967413" y="4519613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30"/>
          <p:cNvCxnSpPr>
            <a:cxnSpLocks noChangeShapeType="1"/>
            <a:stCxn id="20517" idx="5"/>
            <a:endCxn id="20511" idx="0"/>
          </p:cNvCxnSpPr>
          <p:nvPr>
            <p:custDataLst>
              <p:tags r:id="rId50"/>
            </p:custDataLst>
          </p:nvPr>
        </p:nvCxnSpPr>
        <p:spPr bwMode="auto">
          <a:xfrm>
            <a:off x="6369050" y="4519613"/>
            <a:ext cx="131763" cy="525462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2" name="Oval 8"/>
          <p:cNvSpPr>
            <a:spLocks noChangeAspect="1" noChangeArrowheads="1"/>
          </p:cNvSpPr>
          <p:nvPr>
            <p:custDataLst>
              <p:tags r:id="rId51"/>
            </p:custDataLst>
          </p:nvPr>
        </p:nvSpPr>
        <p:spPr bwMode="auto">
          <a:xfrm>
            <a:off x="7920038" y="506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0533" name="Oval 9"/>
          <p:cNvSpPr>
            <a:spLocks noChangeAspect="1" noChangeArrowheads="1"/>
          </p:cNvSpPr>
          <p:nvPr>
            <p:custDataLst>
              <p:tags r:id="rId52"/>
            </p:custDataLst>
          </p:nvPr>
        </p:nvSpPr>
        <p:spPr bwMode="auto">
          <a:xfrm>
            <a:off x="7386638" y="5064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20534" name="Oval 10"/>
          <p:cNvSpPr>
            <a:spLocks noChangeAspect="1" noChangeArrowheads="1"/>
          </p:cNvSpPr>
          <p:nvPr>
            <p:custDataLst>
              <p:tags r:id="rId53"/>
            </p:custDataLst>
          </p:nvPr>
        </p:nvSpPr>
        <p:spPr bwMode="auto">
          <a:xfrm>
            <a:off x="6853238" y="5064125"/>
            <a:ext cx="38100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4</a:t>
            </a:r>
          </a:p>
        </p:txBody>
      </p:sp>
      <p:cxnSp>
        <p:nvCxnSpPr>
          <p:cNvPr id="20535" name="AutoShape 30"/>
          <p:cNvCxnSpPr>
            <a:cxnSpLocks noChangeShapeType="1"/>
            <a:stCxn id="20516" idx="3"/>
            <a:endCxn id="20534" idx="0"/>
          </p:cNvCxnSpPr>
          <p:nvPr>
            <p:custDataLst>
              <p:tags r:id="rId54"/>
            </p:custDataLst>
          </p:nvPr>
        </p:nvCxnSpPr>
        <p:spPr bwMode="auto">
          <a:xfrm rot="5400000">
            <a:off x="6823076" y="4721225"/>
            <a:ext cx="563562" cy="122237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30"/>
          <p:cNvCxnSpPr>
            <a:cxnSpLocks noChangeShapeType="1"/>
            <a:stCxn id="20516" idx="5"/>
            <a:endCxn id="20533" idx="0"/>
          </p:cNvCxnSpPr>
          <p:nvPr>
            <p:custDataLst>
              <p:tags r:id="rId55"/>
            </p:custDataLst>
          </p:nvPr>
        </p:nvCxnSpPr>
        <p:spPr bwMode="auto">
          <a:xfrm rot="16200000" flipH="1">
            <a:off x="7224713" y="4711700"/>
            <a:ext cx="563562" cy="141288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7" name="AutoShape 30"/>
          <p:cNvCxnSpPr>
            <a:cxnSpLocks noChangeShapeType="1"/>
            <a:stCxn id="20515" idx="3"/>
            <a:endCxn id="20532" idx="0"/>
          </p:cNvCxnSpPr>
          <p:nvPr>
            <p:custDataLst>
              <p:tags r:id="rId56"/>
            </p:custDataLst>
          </p:nvPr>
        </p:nvCxnSpPr>
        <p:spPr bwMode="auto">
          <a:xfrm rot="5400000">
            <a:off x="7889876" y="4721225"/>
            <a:ext cx="563562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8" name="Down Arrow 72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 rot="-5400000">
            <a:off x="4107656" y="3321844"/>
            <a:ext cx="785813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539" name="TextBox 73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621088" y="5786438"/>
            <a:ext cx="159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339933"/>
                </a:solidFill>
              </a:rPr>
              <a:t>Build Heap</a:t>
            </a:r>
          </a:p>
        </p:txBody>
      </p:sp>
      <p:sp>
        <p:nvSpPr>
          <p:cNvPr id="20540" name="TextBox 74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6988" y="6442075"/>
            <a:ext cx="905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1800">
                <a:solidFill>
                  <a:srgbClr val="FF0000"/>
                </a:solidFill>
              </a:rPr>
              <a:t>Note: 9 ends up being perc’d down as well since its invariant is violated by the time we reach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deleteMaxes with </a:t>
            </a:r>
            <a:br>
              <a:rPr lang="en-CA" smtClean="0"/>
            </a:br>
            <a:r>
              <a:rPr lang="en-CA" smtClean="0"/>
              <a:t>Heap MAX-PQ</a:t>
            </a:r>
          </a:p>
        </p:txBody>
      </p:sp>
      <p:grpSp>
        <p:nvGrpSpPr>
          <p:cNvPr id="21507" name="Group 16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42875" y="2111375"/>
            <a:ext cx="2384425" cy="1889125"/>
            <a:chOff x="4710134" y="2397124"/>
            <a:chExt cx="3848100" cy="3048000"/>
          </a:xfrm>
        </p:grpSpPr>
        <p:sp>
          <p:nvSpPr>
            <p:cNvPr id="21633" name="Oval 7"/>
            <p:cNvSpPr>
              <a:spLocks noChangeAspect="1"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6310334" y="5064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21634" name="Oval 8"/>
            <p:cNvSpPr>
              <a:spLocks noChangeAspect="1"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5776934" y="5064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2</a:t>
              </a:r>
            </a:p>
          </p:txBody>
        </p:sp>
        <p:sp>
          <p:nvSpPr>
            <p:cNvPr id="21635" name="Oval 9"/>
            <p:cNvSpPr>
              <a:spLocks noChangeAspect="1"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5243534" y="5064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8</a:t>
              </a:r>
            </a:p>
          </p:txBody>
        </p:sp>
        <p:sp>
          <p:nvSpPr>
            <p:cNvPr id="21636" name="Oval 10"/>
            <p:cNvSpPr>
              <a:spLocks noChangeAspect="1"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4710134" y="5064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9</a:t>
              </a:r>
            </a:p>
          </p:txBody>
        </p:sp>
        <p:sp>
          <p:nvSpPr>
            <p:cNvPr id="21637" name="Oval 12"/>
            <p:cNvSpPr>
              <a:spLocks noChangeAspect="1"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8177234" y="4175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10</a:t>
              </a:r>
            </a:p>
          </p:txBody>
        </p:sp>
        <p:sp>
          <p:nvSpPr>
            <p:cNvPr id="21638" name="Oval 13"/>
            <p:cNvSpPr>
              <a:spLocks noChangeAspect="1"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7110434" y="4175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6</a:t>
              </a:r>
            </a:p>
          </p:txBody>
        </p:sp>
        <p:sp>
          <p:nvSpPr>
            <p:cNvPr id="21639" name="Oval 14"/>
            <p:cNvSpPr>
              <a:spLocks noChangeAspect="1"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6043634" y="4175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3</a:t>
              </a:r>
            </a:p>
          </p:txBody>
        </p:sp>
        <p:sp>
          <p:nvSpPr>
            <p:cNvPr id="21640" name="Oval 15"/>
            <p:cNvSpPr>
              <a:spLocks noChangeAspect="1" noChangeArrowheads="1"/>
            </p:cNvSpPr>
            <p:nvPr>
              <p:custDataLst>
                <p:tags r:id="rId135"/>
              </p:custDataLst>
            </p:nvPr>
          </p:nvSpPr>
          <p:spPr bwMode="auto">
            <a:xfrm>
              <a:off x="4976834" y="4175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12</a:t>
              </a:r>
            </a:p>
          </p:txBody>
        </p:sp>
        <p:sp>
          <p:nvSpPr>
            <p:cNvPr id="21641" name="Oval 17"/>
            <p:cNvSpPr>
              <a:spLocks noChangeAspect="1"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7643834" y="3286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21642" name="Oval 18"/>
            <p:cNvSpPr>
              <a:spLocks noChangeAspect="1"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5510234" y="3286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21643" name="Oval 19"/>
            <p:cNvSpPr>
              <a:spLocks noChangeAspect="1"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6577034" y="2397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20</a:t>
              </a:r>
            </a:p>
          </p:txBody>
        </p:sp>
        <p:cxnSp>
          <p:nvCxnSpPr>
            <p:cNvPr id="21644" name="AutoShape 20"/>
            <p:cNvCxnSpPr>
              <a:cxnSpLocks noChangeShapeType="1"/>
              <a:stCxn id="21643" idx="3"/>
              <a:endCxn id="21642" idx="0"/>
            </p:cNvCxnSpPr>
            <p:nvPr>
              <p:custDataLst>
                <p:tags r:id="rId139"/>
              </p:custDataLst>
            </p:nvPr>
          </p:nvCxnSpPr>
          <p:spPr bwMode="auto">
            <a:xfrm flipH="1">
              <a:off x="5700734" y="2741612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45" name="AutoShape 21"/>
            <p:cNvCxnSpPr>
              <a:cxnSpLocks noChangeShapeType="1"/>
              <a:stCxn id="21643" idx="5"/>
              <a:endCxn id="21641" idx="0"/>
            </p:cNvCxnSpPr>
            <p:nvPr>
              <p:custDataLst>
                <p:tags r:id="rId140"/>
              </p:custDataLst>
            </p:nvPr>
          </p:nvCxnSpPr>
          <p:spPr bwMode="auto">
            <a:xfrm>
              <a:off x="6902472" y="2741612"/>
              <a:ext cx="9318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46" name="AutoShape 22"/>
            <p:cNvCxnSpPr>
              <a:cxnSpLocks noChangeShapeType="1"/>
              <a:stCxn id="21641" idx="3"/>
              <a:endCxn id="21638" idx="0"/>
            </p:cNvCxnSpPr>
            <p:nvPr>
              <p:custDataLst>
                <p:tags r:id="rId141"/>
              </p:custDataLst>
            </p:nvPr>
          </p:nvCxnSpPr>
          <p:spPr bwMode="auto">
            <a:xfrm flipH="1">
              <a:off x="7300934" y="3630612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47" name="AutoShape 23"/>
            <p:cNvCxnSpPr>
              <a:cxnSpLocks noChangeShapeType="1"/>
              <a:stCxn id="21641" idx="5"/>
              <a:endCxn id="21637" idx="0"/>
            </p:cNvCxnSpPr>
            <p:nvPr>
              <p:custDataLst>
                <p:tags r:id="rId142"/>
              </p:custDataLst>
            </p:nvPr>
          </p:nvCxnSpPr>
          <p:spPr bwMode="auto">
            <a:xfrm>
              <a:off x="7969272" y="3630612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48" name="AutoShape 25"/>
            <p:cNvCxnSpPr>
              <a:cxnSpLocks noChangeShapeType="1"/>
              <a:stCxn id="21642" idx="3"/>
              <a:endCxn id="21640" idx="0"/>
            </p:cNvCxnSpPr>
            <p:nvPr>
              <p:custDataLst>
                <p:tags r:id="rId143"/>
              </p:custDataLst>
            </p:nvPr>
          </p:nvCxnSpPr>
          <p:spPr bwMode="auto">
            <a:xfrm flipH="1">
              <a:off x="5167334" y="3630612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49" name="AutoShape 26"/>
            <p:cNvCxnSpPr>
              <a:cxnSpLocks noChangeShapeType="1"/>
              <a:stCxn id="21642" idx="5"/>
              <a:endCxn id="21639" idx="0"/>
            </p:cNvCxnSpPr>
            <p:nvPr>
              <p:custDataLst>
                <p:tags r:id="rId144"/>
              </p:custDataLst>
            </p:nvPr>
          </p:nvCxnSpPr>
          <p:spPr bwMode="auto">
            <a:xfrm>
              <a:off x="5835672" y="3630612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0" name="AutoShape 27"/>
            <p:cNvCxnSpPr>
              <a:cxnSpLocks noChangeShapeType="1"/>
              <a:stCxn id="21640" idx="3"/>
              <a:endCxn id="21636" idx="0"/>
            </p:cNvCxnSpPr>
            <p:nvPr>
              <p:custDataLst>
                <p:tags r:id="rId145"/>
              </p:custDataLst>
            </p:nvPr>
          </p:nvCxnSpPr>
          <p:spPr bwMode="auto">
            <a:xfrm flipH="1">
              <a:off x="4900634" y="4519612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1" name="AutoShape 28"/>
            <p:cNvCxnSpPr>
              <a:cxnSpLocks noChangeShapeType="1"/>
              <a:stCxn id="21640" idx="5"/>
              <a:endCxn id="21635" idx="0"/>
            </p:cNvCxnSpPr>
            <p:nvPr>
              <p:custDataLst>
                <p:tags r:id="rId146"/>
              </p:custDataLst>
            </p:nvPr>
          </p:nvCxnSpPr>
          <p:spPr bwMode="auto">
            <a:xfrm>
              <a:off x="5302272" y="4519612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2" name="AutoShape 29"/>
            <p:cNvCxnSpPr>
              <a:cxnSpLocks noChangeShapeType="1"/>
              <a:stCxn id="21639" idx="3"/>
              <a:endCxn id="21634" idx="0"/>
            </p:cNvCxnSpPr>
            <p:nvPr>
              <p:custDataLst>
                <p:tags r:id="rId147"/>
              </p:custDataLst>
            </p:nvPr>
          </p:nvCxnSpPr>
          <p:spPr bwMode="auto">
            <a:xfrm flipH="1">
              <a:off x="5967434" y="4519612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3" name="AutoShape 30"/>
            <p:cNvCxnSpPr>
              <a:cxnSpLocks noChangeShapeType="1"/>
              <a:stCxn id="21639" idx="5"/>
              <a:endCxn id="21633" idx="0"/>
            </p:cNvCxnSpPr>
            <p:nvPr>
              <p:custDataLst>
                <p:tags r:id="rId148"/>
              </p:custDataLst>
            </p:nvPr>
          </p:nvCxnSpPr>
          <p:spPr bwMode="auto">
            <a:xfrm>
              <a:off x="6369072" y="4519612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654" name="Oval 8"/>
            <p:cNvSpPr>
              <a:spLocks noChangeAspect="1" noChangeArrowheads="1"/>
            </p:cNvSpPr>
            <p:nvPr>
              <p:custDataLst>
                <p:tags r:id="rId149"/>
              </p:custDataLst>
            </p:nvPr>
          </p:nvSpPr>
          <p:spPr bwMode="auto">
            <a:xfrm>
              <a:off x="7920074" y="5064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7</a:t>
              </a:r>
            </a:p>
          </p:txBody>
        </p:sp>
        <p:sp>
          <p:nvSpPr>
            <p:cNvPr id="21655" name="Oval 9"/>
            <p:cNvSpPr>
              <a:spLocks noChangeAspect="1"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7386674" y="5064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5</a:t>
              </a:r>
            </a:p>
          </p:txBody>
        </p:sp>
        <p:sp>
          <p:nvSpPr>
            <p:cNvPr id="21656" name="Oval 10"/>
            <p:cNvSpPr>
              <a:spLocks noChangeAspect="1"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6853274" y="506412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4</a:t>
              </a:r>
            </a:p>
          </p:txBody>
        </p:sp>
        <p:cxnSp>
          <p:nvCxnSpPr>
            <p:cNvPr id="21657" name="AutoShape 30"/>
            <p:cNvCxnSpPr>
              <a:cxnSpLocks noChangeShapeType="1"/>
              <a:stCxn id="21638" idx="3"/>
              <a:endCxn id="21656" idx="0"/>
            </p:cNvCxnSpPr>
            <p:nvPr>
              <p:custDataLst>
                <p:tags r:id="rId152"/>
              </p:custDataLst>
            </p:nvPr>
          </p:nvCxnSpPr>
          <p:spPr bwMode="auto">
            <a:xfrm rot="5400000">
              <a:off x="6823104" y="4720998"/>
              <a:ext cx="563796" cy="122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8" name="AutoShape 30"/>
            <p:cNvCxnSpPr>
              <a:cxnSpLocks noChangeShapeType="1"/>
              <a:stCxn id="21638" idx="5"/>
              <a:endCxn id="21655" idx="0"/>
            </p:cNvCxnSpPr>
            <p:nvPr>
              <p:custDataLst>
                <p:tags r:id="rId153"/>
              </p:custDataLst>
            </p:nvPr>
          </p:nvCxnSpPr>
          <p:spPr bwMode="auto">
            <a:xfrm rot="16200000" flipH="1">
              <a:off x="7224508" y="4711458"/>
              <a:ext cx="563796" cy="1415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9" name="AutoShape 30"/>
            <p:cNvCxnSpPr>
              <a:cxnSpLocks noChangeShapeType="1"/>
              <a:stCxn id="21637" idx="3"/>
              <a:endCxn id="21654" idx="0"/>
            </p:cNvCxnSpPr>
            <p:nvPr>
              <p:custDataLst>
                <p:tags r:id="rId154"/>
              </p:custDataLst>
            </p:nvPr>
          </p:nvCxnSpPr>
          <p:spPr bwMode="auto">
            <a:xfrm rot="5400000">
              <a:off x="7889904" y="4720998"/>
              <a:ext cx="563796" cy="122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08" name="Oval 7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206875" y="3763963"/>
            <a:ext cx="234950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1509" name="Oval 8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875088" y="3763963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1510" name="Oval 9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544888" y="3763963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</a:t>
            </a:r>
          </a:p>
        </p:txBody>
      </p:sp>
      <p:sp>
        <p:nvSpPr>
          <p:cNvPr id="21511" name="Oval 10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214688" y="3763963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21512" name="Oval 12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364163" y="3213100"/>
            <a:ext cx="234950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21513" name="Oval 13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4702175" y="3213100"/>
            <a:ext cx="236538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1514" name="Oval 14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4041775" y="3213100"/>
            <a:ext cx="234950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1515" name="Oval 15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3379788" y="3213100"/>
            <a:ext cx="236537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12</a:t>
            </a:r>
          </a:p>
        </p:txBody>
      </p:sp>
      <p:sp>
        <p:nvSpPr>
          <p:cNvPr id="21516" name="Oval 17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5032375" y="2662238"/>
            <a:ext cx="236538" cy="236537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21517" name="Oval 18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3709988" y="2662238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13</a:t>
            </a:r>
          </a:p>
        </p:txBody>
      </p:sp>
      <p:sp>
        <p:nvSpPr>
          <p:cNvPr id="21518" name="Oval 19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371975" y="2111375"/>
            <a:ext cx="236538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14</a:t>
            </a:r>
          </a:p>
        </p:txBody>
      </p:sp>
      <p:cxnSp>
        <p:nvCxnSpPr>
          <p:cNvPr id="21519" name="AutoShape 20"/>
          <p:cNvCxnSpPr>
            <a:cxnSpLocks noChangeShapeType="1"/>
            <a:stCxn id="21518" idx="3"/>
            <a:endCxn id="21517" idx="0"/>
          </p:cNvCxnSpPr>
          <p:nvPr>
            <p:custDataLst>
              <p:tags r:id="rId14"/>
            </p:custDataLst>
          </p:nvPr>
        </p:nvCxnSpPr>
        <p:spPr bwMode="auto">
          <a:xfrm flipH="1">
            <a:off x="3829050" y="2324100"/>
            <a:ext cx="5778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1"/>
          <p:cNvCxnSpPr>
            <a:cxnSpLocks noChangeShapeType="1"/>
            <a:stCxn id="21518" idx="5"/>
            <a:endCxn id="21516" idx="0"/>
          </p:cNvCxnSpPr>
          <p:nvPr>
            <p:custDataLst>
              <p:tags r:id="rId15"/>
            </p:custDataLst>
          </p:nvPr>
        </p:nvCxnSpPr>
        <p:spPr bwMode="auto">
          <a:xfrm>
            <a:off x="4573588" y="2324100"/>
            <a:ext cx="577850" cy="327025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22"/>
          <p:cNvCxnSpPr>
            <a:cxnSpLocks noChangeShapeType="1"/>
            <a:stCxn id="21516" idx="3"/>
            <a:endCxn id="21513" idx="0"/>
          </p:cNvCxnSpPr>
          <p:nvPr>
            <p:custDataLst>
              <p:tags r:id="rId16"/>
            </p:custDataLst>
          </p:nvPr>
        </p:nvCxnSpPr>
        <p:spPr bwMode="auto">
          <a:xfrm flipH="1">
            <a:off x="4819650" y="2876550"/>
            <a:ext cx="2476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23"/>
          <p:cNvCxnSpPr>
            <a:cxnSpLocks noChangeShapeType="1"/>
            <a:stCxn id="21516" idx="5"/>
            <a:endCxn id="21512" idx="0"/>
          </p:cNvCxnSpPr>
          <p:nvPr>
            <p:custDataLst>
              <p:tags r:id="rId17"/>
            </p:custDataLst>
          </p:nvPr>
        </p:nvCxnSpPr>
        <p:spPr bwMode="auto">
          <a:xfrm>
            <a:off x="5233988" y="2876550"/>
            <a:ext cx="247650" cy="325438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25"/>
          <p:cNvCxnSpPr>
            <a:cxnSpLocks noChangeShapeType="1"/>
            <a:stCxn id="21517" idx="3"/>
            <a:endCxn id="21515" idx="0"/>
          </p:cNvCxnSpPr>
          <p:nvPr>
            <p:custDataLst>
              <p:tags r:id="rId18"/>
            </p:custDataLst>
          </p:nvPr>
        </p:nvCxnSpPr>
        <p:spPr bwMode="auto">
          <a:xfrm flipH="1">
            <a:off x="3497263" y="2876550"/>
            <a:ext cx="2476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26"/>
          <p:cNvCxnSpPr>
            <a:cxnSpLocks noChangeShapeType="1"/>
            <a:stCxn id="21517" idx="5"/>
            <a:endCxn id="21514" idx="0"/>
          </p:cNvCxnSpPr>
          <p:nvPr>
            <p:custDataLst>
              <p:tags r:id="rId19"/>
            </p:custDataLst>
          </p:nvPr>
        </p:nvCxnSpPr>
        <p:spPr bwMode="auto">
          <a:xfrm>
            <a:off x="3911600" y="2876550"/>
            <a:ext cx="2476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7"/>
          <p:cNvCxnSpPr>
            <a:cxnSpLocks noChangeShapeType="1"/>
            <a:stCxn id="21515" idx="3"/>
            <a:endCxn id="21511" idx="0"/>
          </p:cNvCxnSpPr>
          <p:nvPr>
            <p:custDataLst>
              <p:tags r:id="rId20"/>
            </p:custDataLst>
          </p:nvPr>
        </p:nvCxnSpPr>
        <p:spPr bwMode="auto">
          <a:xfrm flipH="1">
            <a:off x="3332163" y="3427413"/>
            <a:ext cx="825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8"/>
          <p:cNvCxnSpPr>
            <a:cxnSpLocks noChangeShapeType="1"/>
            <a:stCxn id="21515" idx="5"/>
            <a:endCxn id="21510" idx="0"/>
          </p:cNvCxnSpPr>
          <p:nvPr>
            <p:custDataLst>
              <p:tags r:id="rId21"/>
            </p:custDataLst>
          </p:nvPr>
        </p:nvCxnSpPr>
        <p:spPr bwMode="auto">
          <a:xfrm>
            <a:off x="3581400" y="3427413"/>
            <a:ext cx="825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29"/>
          <p:cNvCxnSpPr>
            <a:cxnSpLocks noChangeShapeType="1"/>
            <a:stCxn id="21514" idx="3"/>
            <a:endCxn id="21509" idx="0"/>
          </p:cNvCxnSpPr>
          <p:nvPr>
            <p:custDataLst>
              <p:tags r:id="rId22"/>
            </p:custDataLst>
          </p:nvPr>
        </p:nvCxnSpPr>
        <p:spPr bwMode="auto">
          <a:xfrm flipH="1">
            <a:off x="3994150" y="3427413"/>
            <a:ext cx="80963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30"/>
          <p:cNvCxnSpPr>
            <a:cxnSpLocks noChangeShapeType="1"/>
            <a:stCxn id="21514" idx="5"/>
            <a:endCxn id="21508" idx="0"/>
          </p:cNvCxnSpPr>
          <p:nvPr>
            <p:custDataLst>
              <p:tags r:id="rId23"/>
            </p:custDataLst>
          </p:nvPr>
        </p:nvCxnSpPr>
        <p:spPr bwMode="auto">
          <a:xfrm>
            <a:off x="4243388" y="3427413"/>
            <a:ext cx="80962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9" name="Oval 9"/>
          <p:cNvSpPr>
            <a:spLocks noChangeAspect="1" noChangeArrowheads="1"/>
          </p:cNvSpPr>
          <p:nvPr>
            <p:custDataLst>
              <p:tags r:id="rId24"/>
            </p:custDataLst>
          </p:nvPr>
        </p:nvSpPr>
        <p:spPr bwMode="auto">
          <a:xfrm>
            <a:off x="4873625" y="3763963"/>
            <a:ext cx="236538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1530" name="Oval 10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>
            <a:off x="4543425" y="3763963"/>
            <a:ext cx="234950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21531" name="AutoShape 30"/>
          <p:cNvCxnSpPr>
            <a:cxnSpLocks noChangeShapeType="1"/>
            <a:stCxn id="21513" idx="3"/>
            <a:endCxn id="21530" idx="0"/>
          </p:cNvCxnSpPr>
          <p:nvPr>
            <p:custDataLst>
              <p:tags r:id="rId26"/>
            </p:custDataLst>
          </p:nvPr>
        </p:nvCxnSpPr>
        <p:spPr bwMode="auto">
          <a:xfrm rot="5400000">
            <a:off x="4524375" y="3551238"/>
            <a:ext cx="349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30"/>
          <p:cNvCxnSpPr>
            <a:cxnSpLocks noChangeShapeType="1"/>
            <a:stCxn id="21513" idx="5"/>
            <a:endCxn id="21529" idx="0"/>
          </p:cNvCxnSpPr>
          <p:nvPr>
            <p:custDataLst>
              <p:tags r:id="rId27"/>
            </p:custDataLst>
          </p:nvPr>
        </p:nvCxnSpPr>
        <p:spPr bwMode="auto">
          <a:xfrm rot="16200000" flipH="1">
            <a:off x="4772819" y="3545682"/>
            <a:ext cx="349250" cy="8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3" name="Down Arrow 194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 rot="-5400000">
            <a:off x="2607469" y="2607469"/>
            <a:ext cx="785813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34" name="Rectangle 4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286375" y="3571875"/>
            <a:ext cx="428625" cy="428625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20</a:t>
            </a:r>
          </a:p>
        </p:txBody>
      </p:sp>
      <p:sp>
        <p:nvSpPr>
          <p:cNvPr id="21535" name="Oval 7"/>
          <p:cNvSpPr>
            <a:spLocks noChangeAspect="1" noChangeArrowheads="1"/>
          </p:cNvSpPr>
          <p:nvPr>
            <p:custDataLst>
              <p:tags r:id="rId30"/>
            </p:custDataLst>
          </p:nvPr>
        </p:nvSpPr>
        <p:spPr bwMode="auto">
          <a:xfrm>
            <a:off x="7278688" y="3738563"/>
            <a:ext cx="236537" cy="234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1536" name="Oval 8"/>
          <p:cNvSpPr>
            <a:spLocks noChangeAspect="1" noChangeArrowheads="1"/>
          </p:cNvSpPr>
          <p:nvPr>
            <p:custDataLst>
              <p:tags r:id="rId31"/>
            </p:custDataLst>
          </p:nvPr>
        </p:nvSpPr>
        <p:spPr bwMode="auto">
          <a:xfrm>
            <a:off x="6948488" y="3738563"/>
            <a:ext cx="234950" cy="234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1537" name="Oval 9"/>
          <p:cNvSpPr>
            <a:spLocks noChangeAspect="1" noChangeArrowheads="1"/>
          </p:cNvSpPr>
          <p:nvPr>
            <p:custDataLst>
              <p:tags r:id="rId32"/>
            </p:custDataLst>
          </p:nvPr>
        </p:nvSpPr>
        <p:spPr bwMode="auto">
          <a:xfrm>
            <a:off x="6616700" y="3738563"/>
            <a:ext cx="236538" cy="234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</a:t>
            </a:r>
          </a:p>
        </p:txBody>
      </p:sp>
      <p:sp>
        <p:nvSpPr>
          <p:cNvPr id="21538" name="Oval 10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6286500" y="3738563"/>
            <a:ext cx="236538" cy="23495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21539" name="Oval 12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8435975" y="3187700"/>
            <a:ext cx="234950" cy="234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21540" name="Oval 13"/>
          <p:cNvSpPr>
            <a:spLocks noChangeAspect="1" noChangeArrowheads="1"/>
          </p:cNvSpPr>
          <p:nvPr>
            <p:custDataLst>
              <p:tags r:id="rId35"/>
            </p:custDataLst>
          </p:nvPr>
        </p:nvSpPr>
        <p:spPr bwMode="auto">
          <a:xfrm>
            <a:off x="7773988" y="3187700"/>
            <a:ext cx="236537" cy="234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1541" name="Oval 14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113588" y="3187700"/>
            <a:ext cx="234950" cy="234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1542" name="Oval 15"/>
          <p:cNvSpPr>
            <a:spLocks noChangeAspect="1" noChangeArrowheads="1"/>
          </p:cNvSpPr>
          <p:nvPr>
            <p:custDataLst>
              <p:tags r:id="rId37"/>
            </p:custDataLst>
          </p:nvPr>
        </p:nvSpPr>
        <p:spPr bwMode="auto">
          <a:xfrm>
            <a:off x="6451600" y="3187700"/>
            <a:ext cx="236538" cy="23495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21543" name="Oval 17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8104188" y="2636838"/>
            <a:ext cx="236537" cy="234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10</a:t>
            </a:r>
          </a:p>
        </p:txBody>
      </p:sp>
      <p:sp>
        <p:nvSpPr>
          <p:cNvPr id="21544" name="Oval 18"/>
          <p:cNvSpPr>
            <a:spLocks noChangeAspect="1" noChangeArrowheads="1"/>
          </p:cNvSpPr>
          <p:nvPr>
            <p:custDataLst>
              <p:tags r:id="rId39"/>
            </p:custDataLst>
          </p:nvPr>
        </p:nvSpPr>
        <p:spPr bwMode="auto">
          <a:xfrm>
            <a:off x="6781800" y="2636838"/>
            <a:ext cx="236538" cy="23495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21545" name="Oval 19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43788" y="2084388"/>
            <a:ext cx="236537" cy="236537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13</a:t>
            </a:r>
          </a:p>
        </p:txBody>
      </p:sp>
      <p:cxnSp>
        <p:nvCxnSpPr>
          <p:cNvPr id="21546" name="AutoShape 20"/>
          <p:cNvCxnSpPr>
            <a:cxnSpLocks noChangeShapeType="1"/>
            <a:stCxn id="21545" idx="3"/>
            <a:endCxn id="21544" idx="0"/>
          </p:cNvCxnSpPr>
          <p:nvPr>
            <p:custDataLst>
              <p:tags r:id="rId41"/>
            </p:custDataLst>
          </p:nvPr>
        </p:nvCxnSpPr>
        <p:spPr bwMode="auto">
          <a:xfrm flipH="1">
            <a:off x="6900863" y="2298700"/>
            <a:ext cx="577850" cy="325438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AutoShape 21"/>
          <p:cNvCxnSpPr>
            <a:cxnSpLocks noChangeShapeType="1"/>
            <a:stCxn id="21545" idx="5"/>
            <a:endCxn id="21543" idx="0"/>
          </p:cNvCxnSpPr>
          <p:nvPr>
            <p:custDataLst>
              <p:tags r:id="rId42"/>
            </p:custDataLst>
          </p:nvPr>
        </p:nvCxnSpPr>
        <p:spPr bwMode="auto">
          <a:xfrm>
            <a:off x="7645400" y="2298700"/>
            <a:ext cx="5778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8" name="AutoShape 22"/>
          <p:cNvCxnSpPr>
            <a:cxnSpLocks noChangeShapeType="1"/>
            <a:stCxn id="21543" idx="3"/>
            <a:endCxn id="21540" idx="0"/>
          </p:cNvCxnSpPr>
          <p:nvPr>
            <p:custDataLst>
              <p:tags r:id="rId43"/>
            </p:custDataLst>
          </p:nvPr>
        </p:nvCxnSpPr>
        <p:spPr bwMode="auto">
          <a:xfrm flipH="1">
            <a:off x="7893050" y="2849563"/>
            <a:ext cx="246063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23"/>
          <p:cNvCxnSpPr>
            <a:cxnSpLocks noChangeShapeType="1"/>
            <a:stCxn id="21543" idx="5"/>
            <a:endCxn id="21539" idx="0"/>
          </p:cNvCxnSpPr>
          <p:nvPr>
            <p:custDataLst>
              <p:tags r:id="rId44"/>
            </p:custDataLst>
          </p:nvPr>
        </p:nvCxnSpPr>
        <p:spPr bwMode="auto">
          <a:xfrm>
            <a:off x="8305800" y="2849563"/>
            <a:ext cx="2476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0" name="AutoShape 25"/>
          <p:cNvCxnSpPr>
            <a:cxnSpLocks noChangeShapeType="1"/>
            <a:stCxn id="21544" idx="3"/>
            <a:endCxn id="21542" idx="0"/>
          </p:cNvCxnSpPr>
          <p:nvPr>
            <p:custDataLst>
              <p:tags r:id="rId45"/>
            </p:custDataLst>
          </p:nvPr>
        </p:nvCxnSpPr>
        <p:spPr bwMode="auto">
          <a:xfrm flipH="1">
            <a:off x="6570663" y="2849563"/>
            <a:ext cx="246062" cy="325437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AutoShape 26"/>
          <p:cNvCxnSpPr>
            <a:cxnSpLocks noChangeShapeType="1"/>
            <a:stCxn id="21544" idx="5"/>
            <a:endCxn id="21541" idx="0"/>
          </p:cNvCxnSpPr>
          <p:nvPr>
            <p:custDataLst>
              <p:tags r:id="rId46"/>
            </p:custDataLst>
          </p:nvPr>
        </p:nvCxnSpPr>
        <p:spPr bwMode="auto">
          <a:xfrm>
            <a:off x="6983413" y="2849563"/>
            <a:ext cx="2476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2" name="AutoShape 27"/>
          <p:cNvCxnSpPr>
            <a:cxnSpLocks noChangeShapeType="1"/>
            <a:stCxn id="21542" idx="3"/>
            <a:endCxn id="21538" idx="0"/>
          </p:cNvCxnSpPr>
          <p:nvPr>
            <p:custDataLst>
              <p:tags r:id="rId47"/>
            </p:custDataLst>
          </p:nvPr>
        </p:nvCxnSpPr>
        <p:spPr bwMode="auto">
          <a:xfrm flipH="1">
            <a:off x="6403975" y="3400425"/>
            <a:ext cx="82550" cy="325438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AutoShape 28"/>
          <p:cNvCxnSpPr>
            <a:cxnSpLocks noChangeShapeType="1"/>
            <a:stCxn id="21542" idx="5"/>
            <a:endCxn id="21537" idx="0"/>
          </p:cNvCxnSpPr>
          <p:nvPr>
            <p:custDataLst>
              <p:tags r:id="rId48"/>
            </p:custDataLst>
          </p:nvPr>
        </p:nvCxnSpPr>
        <p:spPr bwMode="auto">
          <a:xfrm>
            <a:off x="6653213" y="3400425"/>
            <a:ext cx="825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4" name="AutoShape 29"/>
          <p:cNvCxnSpPr>
            <a:cxnSpLocks noChangeShapeType="1"/>
            <a:stCxn id="21541" idx="3"/>
            <a:endCxn id="21536" idx="0"/>
          </p:cNvCxnSpPr>
          <p:nvPr>
            <p:custDataLst>
              <p:tags r:id="rId49"/>
            </p:custDataLst>
          </p:nvPr>
        </p:nvCxnSpPr>
        <p:spPr bwMode="auto">
          <a:xfrm flipH="1">
            <a:off x="7065963" y="3400425"/>
            <a:ext cx="80962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AutoShape 30"/>
          <p:cNvCxnSpPr>
            <a:cxnSpLocks noChangeShapeType="1"/>
            <a:stCxn id="21541" idx="5"/>
            <a:endCxn id="21535" idx="0"/>
          </p:cNvCxnSpPr>
          <p:nvPr>
            <p:custDataLst>
              <p:tags r:id="rId50"/>
            </p:custDataLst>
          </p:nvPr>
        </p:nvCxnSpPr>
        <p:spPr bwMode="auto">
          <a:xfrm>
            <a:off x="7315200" y="3400425"/>
            <a:ext cx="80963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6" name="Oval 10"/>
          <p:cNvSpPr>
            <a:spLocks noChangeAspect="1" noChangeArrowheads="1"/>
          </p:cNvSpPr>
          <p:nvPr>
            <p:custDataLst>
              <p:tags r:id="rId51"/>
            </p:custDataLst>
          </p:nvPr>
        </p:nvSpPr>
        <p:spPr bwMode="auto">
          <a:xfrm>
            <a:off x="7615238" y="3738563"/>
            <a:ext cx="234950" cy="234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21557" name="AutoShape 30"/>
          <p:cNvCxnSpPr>
            <a:cxnSpLocks noChangeShapeType="1"/>
            <a:stCxn id="21540" idx="3"/>
            <a:endCxn id="21556" idx="0"/>
          </p:cNvCxnSpPr>
          <p:nvPr>
            <p:custDataLst>
              <p:tags r:id="rId52"/>
            </p:custDataLst>
          </p:nvPr>
        </p:nvCxnSpPr>
        <p:spPr bwMode="auto">
          <a:xfrm rot="5400000">
            <a:off x="7596188" y="3525838"/>
            <a:ext cx="349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8" name="Rectangle 43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116888" y="3584575"/>
            <a:ext cx="428625" cy="428625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14</a:t>
            </a:r>
          </a:p>
        </p:txBody>
      </p:sp>
      <p:sp>
        <p:nvSpPr>
          <p:cNvPr id="21559" name="Down Arrow 222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 rot="785001">
            <a:off x="7929563" y="4151313"/>
            <a:ext cx="785812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60" name="Rectangle 43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542338" y="3584575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1561" name="Oval 7"/>
          <p:cNvSpPr>
            <a:spLocks noChangeAspect="1" noChangeArrowheads="1"/>
          </p:cNvSpPr>
          <p:nvPr>
            <p:custDataLst>
              <p:tags r:id="rId56"/>
            </p:custDataLst>
          </p:nvPr>
        </p:nvSpPr>
        <p:spPr bwMode="auto">
          <a:xfrm>
            <a:off x="7135813" y="6081713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1562" name="Oval 8"/>
          <p:cNvSpPr>
            <a:spLocks noChangeAspect="1" noChangeArrowheads="1"/>
          </p:cNvSpPr>
          <p:nvPr>
            <p:custDataLst>
              <p:tags r:id="rId57"/>
            </p:custDataLst>
          </p:nvPr>
        </p:nvSpPr>
        <p:spPr bwMode="auto">
          <a:xfrm>
            <a:off x="6805613" y="6081713"/>
            <a:ext cx="234950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1563" name="Oval 9"/>
          <p:cNvSpPr>
            <a:spLocks noChangeAspect="1" noChangeArrowheads="1"/>
          </p:cNvSpPr>
          <p:nvPr>
            <p:custDataLst>
              <p:tags r:id="rId58"/>
            </p:custDataLst>
          </p:nvPr>
        </p:nvSpPr>
        <p:spPr bwMode="auto">
          <a:xfrm>
            <a:off x="6473825" y="6081713"/>
            <a:ext cx="236538" cy="236537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21564" name="Oval 10"/>
          <p:cNvSpPr>
            <a:spLocks noChangeAspect="1" noChangeArrowheads="1"/>
          </p:cNvSpPr>
          <p:nvPr>
            <p:custDataLst>
              <p:tags r:id="rId59"/>
            </p:custDataLst>
          </p:nvPr>
        </p:nvSpPr>
        <p:spPr bwMode="auto">
          <a:xfrm>
            <a:off x="6143625" y="6081713"/>
            <a:ext cx="236538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1565" name="Oval 12"/>
          <p:cNvSpPr>
            <a:spLocks noChangeAspect="1" noChangeArrowheads="1"/>
          </p:cNvSpPr>
          <p:nvPr>
            <p:custDataLst>
              <p:tags r:id="rId60"/>
            </p:custDataLst>
          </p:nvPr>
        </p:nvSpPr>
        <p:spPr bwMode="auto">
          <a:xfrm>
            <a:off x="8293100" y="5530850"/>
            <a:ext cx="234950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21566" name="Oval 13"/>
          <p:cNvSpPr>
            <a:spLocks noChangeAspect="1" noChangeArrowheads="1"/>
          </p:cNvSpPr>
          <p:nvPr>
            <p:custDataLst>
              <p:tags r:id="rId61"/>
            </p:custDataLst>
          </p:nvPr>
        </p:nvSpPr>
        <p:spPr bwMode="auto">
          <a:xfrm>
            <a:off x="7631113" y="5530850"/>
            <a:ext cx="236537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1567" name="Oval 14"/>
          <p:cNvSpPr>
            <a:spLocks noChangeAspect="1" noChangeArrowheads="1"/>
          </p:cNvSpPr>
          <p:nvPr>
            <p:custDataLst>
              <p:tags r:id="rId62"/>
            </p:custDataLst>
          </p:nvPr>
        </p:nvSpPr>
        <p:spPr bwMode="auto">
          <a:xfrm>
            <a:off x="6970713" y="5530850"/>
            <a:ext cx="234950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1568" name="Oval 15"/>
          <p:cNvSpPr>
            <a:spLocks noChangeAspect="1" noChangeArrowheads="1"/>
          </p:cNvSpPr>
          <p:nvPr>
            <p:custDataLst>
              <p:tags r:id="rId63"/>
            </p:custDataLst>
          </p:nvPr>
        </p:nvSpPr>
        <p:spPr bwMode="auto">
          <a:xfrm>
            <a:off x="6308725" y="5530850"/>
            <a:ext cx="236538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21569" name="Oval 17"/>
          <p:cNvSpPr>
            <a:spLocks noChangeAspect="1" noChangeArrowheads="1"/>
          </p:cNvSpPr>
          <p:nvPr>
            <p:custDataLst>
              <p:tags r:id="rId64"/>
            </p:custDataLst>
          </p:nvPr>
        </p:nvSpPr>
        <p:spPr bwMode="auto">
          <a:xfrm>
            <a:off x="7961313" y="4979988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10</a:t>
            </a:r>
          </a:p>
        </p:txBody>
      </p:sp>
      <p:sp>
        <p:nvSpPr>
          <p:cNvPr id="21570" name="Oval 18"/>
          <p:cNvSpPr>
            <a:spLocks noChangeAspect="1" noChangeArrowheads="1"/>
          </p:cNvSpPr>
          <p:nvPr>
            <p:custDataLst>
              <p:tags r:id="rId65"/>
            </p:custDataLst>
          </p:nvPr>
        </p:nvSpPr>
        <p:spPr bwMode="auto">
          <a:xfrm>
            <a:off x="6638925" y="4979988"/>
            <a:ext cx="236538" cy="236537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21571" name="Oval 19"/>
          <p:cNvSpPr>
            <a:spLocks noChangeAspect="1" noChangeArrowheads="1"/>
          </p:cNvSpPr>
          <p:nvPr>
            <p:custDataLst>
              <p:tags r:id="rId66"/>
            </p:custDataLst>
          </p:nvPr>
        </p:nvSpPr>
        <p:spPr bwMode="auto">
          <a:xfrm>
            <a:off x="7300913" y="4429125"/>
            <a:ext cx="236537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12</a:t>
            </a:r>
          </a:p>
        </p:txBody>
      </p:sp>
      <p:cxnSp>
        <p:nvCxnSpPr>
          <p:cNvPr id="21572" name="AutoShape 20"/>
          <p:cNvCxnSpPr>
            <a:cxnSpLocks noChangeShapeType="1"/>
            <a:stCxn id="21571" idx="3"/>
            <a:endCxn id="21570" idx="0"/>
          </p:cNvCxnSpPr>
          <p:nvPr>
            <p:custDataLst>
              <p:tags r:id="rId67"/>
            </p:custDataLst>
          </p:nvPr>
        </p:nvCxnSpPr>
        <p:spPr bwMode="auto">
          <a:xfrm flipH="1">
            <a:off x="6757988" y="4643438"/>
            <a:ext cx="577850" cy="325437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3" name="AutoShape 21"/>
          <p:cNvCxnSpPr>
            <a:cxnSpLocks noChangeShapeType="1"/>
            <a:stCxn id="21571" idx="5"/>
            <a:endCxn id="21569" idx="0"/>
          </p:cNvCxnSpPr>
          <p:nvPr>
            <p:custDataLst>
              <p:tags r:id="rId68"/>
            </p:custDataLst>
          </p:nvPr>
        </p:nvCxnSpPr>
        <p:spPr bwMode="auto">
          <a:xfrm>
            <a:off x="7502525" y="4643438"/>
            <a:ext cx="5778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4" name="AutoShape 22"/>
          <p:cNvCxnSpPr>
            <a:cxnSpLocks noChangeShapeType="1"/>
            <a:stCxn id="21569" idx="3"/>
            <a:endCxn id="21566" idx="0"/>
          </p:cNvCxnSpPr>
          <p:nvPr>
            <p:custDataLst>
              <p:tags r:id="rId69"/>
            </p:custDataLst>
          </p:nvPr>
        </p:nvCxnSpPr>
        <p:spPr bwMode="auto">
          <a:xfrm flipH="1">
            <a:off x="7750175" y="5194300"/>
            <a:ext cx="246063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" name="AutoShape 23"/>
          <p:cNvCxnSpPr>
            <a:cxnSpLocks noChangeShapeType="1"/>
            <a:stCxn id="21569" idx="5"/>
            <a:endCxn id="21565" idx="0"/>
          </p:cNvCxnSpPr>
          <p:nvPr>
            <p:custDataLst>
              <p:tags r:id="rId70"/>
            </p:custDataLst>
          </p:nvPr>
        </p:nvCxnSpPr>
        <p:spPr bwMode="auto">
          <a:xfrm>
            <a:off x="8162925" y="5194300"/>
            <a:ext cx="2476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6" name="AutoShape 25"/>
          <p:cNvCxnSpPr>
            <a:cxnSpLocks noChangeShapeType="1"/>
            <a:stCxn id="21570" idx="3"/>
            <a:endCxn id="21568" idx="0"/>
          </p:cNvCxnSpPr>
          <p:nvPr>
            <p:custDataLst>
              <p:tags r:id="rId71"/>
            </p:custDataLst>
          </p:nvPr>
        </p:nvCxnSpPr>
        <p:spPr bwMode="auto">
          <a:xfrm flipH="1">
            <a:off x="6427788" y="5194300"/>
            <a:ext cx="246062" cy="325438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7" name="AutoShape 26"/>
          <p:cNvCxnSpPr>
            <a:cxnSpLocks noChangeShapeType="1"/>
            <a:stCxn id="21570" idx="5"/>
            <a:endCxn id="21567" idx="0"/>
          </p:cNvCxnSpPr>
          <p:nvPr>
            <p:custDataLst>
              <p:tags r:id="rId72"/>
            </p:custDataLst>
          </p:nvPr>
        </p:nvCxnSpPr>
        <p:spPr bwMode="auto">
          <a:xfrm>
            <a:off x="6840538" y="5194300"/>
            <a:ext cx="2476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8" name="AutoShape 27"/>
          <p:cNvCxnSpPr>
            <a:cxnSpLocks noChangeShapeType="1"/>
            <a:stCxn id="21568" idx="3"/>
            <a:endCxn id="21564" idx="0"/>
          </p:cNvCxnSpPr>
          <p:nvPr>
            <p:custDataLst>
              <p:tags r:id="rId73"/>
            </p:custDataLst>
          </p:nvPr>
        </p:nvCxnSpPr>
        <p:spPr bwMode="auto">
          <a:xfrm flipH="1">
            <a:off x="6261100" y="5745163"/>
            <a:ext cx="825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9" name="AutoShape 28"/>
          <p:cNvCxnSpPr>
            <a:cxnSpLocks noChangeShapeType="1"/>
            <a:stCxn id="21568" idx="5"/>
            <a:endCxn id="21563" idx="0"/>
          </p:cNvCxnSpPr>
          <p:nvPr>
            <p:custDataLst>
              <p:tags r:id="rId74"/>
            </p:custDataLst>
          </p:nvPr>
        </p:nvCxnSpPr>
        <p:spPr bwMode="auto">
          <a:xfrm>
            <a:off x="6510338" y="5745163"/>
            <a:ext cx="82550" cy="325437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0" name="AutoShape 29"/>
          <p:cNvCxnSpPr>
            <a:cxnSpLocks noChangeShapeType="1"/>
            <a:stCxn id="21567" idx="3"/>
            <a:endCxn id="21562" idx="0"/>
          </p:cNvCxnSpPr>
          <p:nvPr>
            <p:custDataLst>
              <p:tags r:id="rId75"/>
            </p:custDataLst>
          </p:nvPr>
        </p:nvCxnSpPr>
        <p:spPr bwMode="auto">
          <a:xfrm flipH="1">
            <a:off x="6923088" y="5745163"/>
            <a:ext cx="80962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1" name="AutoShape 30"/>
          <p:cNvCxnSpPr>
            <a:cxnSpLocks noChangeShapeType="1"/>
            <a:stCxn id="21567" idx="5"/>
            <a:endCxn id="21561" idx="0"/>
          </p:cNvCxnSpPr>
          <p:nvPr>
            <p:custDataLst>
              <p:tags r:id="rId76"/>
            </p:custDataLst>
          </p:nvPr>
        </p:nvCxnSpPr>
        <p:spPr bwMode="auto">
          <a:xfrm>
            <a:off x="7172325" y="5745163"/>
            <a:ext cx="80963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2" name="Rectangle 43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7500938" y="6000750"/>
            <a:ext cx="428625" cy="428625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21583" name="Rectangle 43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7943850" y="6000750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1584" name="Rectangle 43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8389938" y="6000750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1585" name="Down Arrow 250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 rot="5400000" flipH="1">
            <a:off x="5464970" y="4822031"/>
            <a:ext cx="785812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86" name="Down Arrow 251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 rot="-5400000">
            <a:off x="5536406" y="2607469"/>
            <a:ext cx="785813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587" name="Oval 8"/>
          <p:cNvSpPr>
            <a:spLocks noChangeAspect="1" noChangeArrowheads="1"/>
          </p:cNvSpPr>
          <p:nvPr>
            <p:custDataLst>
              <p:tags r:id="rId82"/>
            </p:custDataLst>
          </p:nvPr>
        </p:nvSpPr>
        <p:spPr bwMode="auto">
          <a:xfrm>
            <a:off x="3719513" y="6081713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1588" name="Oval 9"/>
          <p:cNvSpPr>
            <a:spLocks noChangeAspect="1" noChangeArrowheads="1"/>
          </p:cNvSpPr>
          <p:nvPr>
            <p:custDataLst>
              <p:tags r:id="rId83"/>
            </p:custDataLst>
          </p:nvPr>
        </p:nvSpPr>
        <p:spPr bwMode="auto">
          <a:xfrm>
            <a:off x="3389313" y="6081713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1589" name="Oval 10"/>
          <p:cNvSpPr>
            <a:spLocks noChangeAspect="1" noChangeArrowheads="1"/>
          </p:cNvSpPr>
          <p:nvPr>
            <p:custDataLst>
              <p:tags r:id="rId84"/>
            </p:custDataLst>
          </p:nvPr>
        </p:nvSpPr>
        <p:spPr bwMode="auto">
          <a:xfrm>
            <a:off x="3059113" y="6081713"/>
            <a:ext cx="234950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1590" name="Oval 12"/>
          <p:cNvSpPr>
            <a:spLocks noChangeAspect="1" noChangeArrowheads="1"/>
          </p:cNvSpPr>
          <p:nvPr>
            <p:custDataLst>
              <p:tags r:id="rId85"/>
            </p:custDataLst>
          </p:nvPr>
        </p:nvSpPr>
        <p:spPr bwMode="auto">
          <a:xfrm>
            <a:off x="5207000" y="5530850"/>
            <a:ext cx="236538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21591" name="Oval 13"/>
          <p:cNvSpPr>
            <a:spLocks noChangeAspect="1" noChangeArrowheads="1"/>
          </p:cNvSpPr>
          <p:nvPr>
            <p:custDataLst>
              <p:tags r:id="rId86"/>
            </p:custDataLst>
          </p:nvPr>
        </p:nvSpPr>
        <p:spPr bwMode="auto">
          <a:xfrm>
            <a:off x="4546600" y="5530850"/>
            <a:ext cx="234950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1592" name="Oval 14"/>
          <p:cNvSpPr>
            <a:spLocks noChangeAspect="1" noChangeArrowheads="1"/>
          </p:cNvSpPr>
          <p:nvPr>
            <p:custDataLst>
              <p:tags r:id="rId87"/>
            </p:custDataLst>
          </p:nvPr>
        </p:nvSpPr>
        <p:spPr bwMode="auto">
          <a:xfrm>
            <a:off x="3884613" y="5530850"/>
            <a:ext cx="236537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1593" name="Oval 15"/>
          <p:cNvSpPr>
            <a:spLocks noChangeAspect="1" noChangeArrowheads="1"/>
          </p:cNvSpPr>
          <p:nvPr>
            <p:custDataLst>
              <p:tags r:id="rId88"/>
            </p:custDataLst>
          </p:nvPr>
        </p:nvSpPr>
        <p:spPr bwMode="auto">
          <a:xfrm>
            <a:off x="3224213" y="5530850"/>
            <a:ext cx="234950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</a:t>
            </a:r>
          </a:p>
        </p:txBody>
      </p:sp>
      <p:sp>
        <p:nvSpPr>
          <p:cNvPr id="21594" name="Oval 17"/>
          <p:cNvSpPr>
            <a:spLocks noChangeAspect="1" noChangeArrowheads="1"/>
          </p:cNvSpPr>
          <p:nvPr>
            <p:custDataLst>
              <p:tags r:id="rId89"/>
            </p:custDataLst>
          </p:nvPr>
        </p:nvSpPr>
        <p:spPr bwMode="auto">
          <a:xfrm>
            <a:off x="4876800" y="4979988"/>
            <a:ext cx="236538" cy="236537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21595" name="Oval 18"/>
          <p:cNvSpPr>
            <a:spLocks noChangeAspect="1" noChangeArrowheads="1"/>
          </p:cNvSpPr>
          <p:nvPr>
            <p:custDataLst>
              <p:tags r:id="rId90"/>
            </p:custDataLst>
          </p:nvPr>
        </p:nvSpPr>
        <p:spPr bwMode="auto">
          <a:xfrm>
            <a:off x="3554413" y="4979988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21596" name="Oval 19"/>
          <p:cNvSpPr>
            <a:spLocks noChangeAspect="1" noChangeArrowheads="1"/>
          </p:cNvSpPr>
          <p:nvPr>
            <p:custDataLst>
              <p:tags r:id="rId91"/>
            </p:custDataLst>
          </p:nvPr>
        </p:nvSpPr>
        <p:spPr bwMode="auto">
          <a:xfrm>
            <a:off x="4214813" y="4429125"/>
            <a:ext cx="236537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10</a:t>
            </a:r>
          </a:p>
        </p:txBody>
      </p:sp>
      <p:cxnSp>
        <p:nvCxnSpPr>
          <p:cNvPr id="21597" name="AutoShape 20"/>
          <p:cNvCxnSpPr>
            <a:cxnSpLocks noChangeShapeType="1"/>
            <a:stCxn id="21596" idx="3"/>
            <a:endCxn id="21595" idx="0"/>
          </p:cNvCxnSpPr>
          <p:nvPr>
            <p:custDataLst>
              <p:tags r:id="rId92"/>
            </p:custDataLst>
          </p:nvPr>
        </p:nvCxnSpPr>
        <p:spPr bwMode="auto">
          <a:xfrm flipH="1">
            <a:off x="3671888" y="4643438"/>
            <a:ext cx="5778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98" name="AutoShape 21"/>
          <p:cNvCxnSpPr>
            <a:cxnSpLocks noChangeShapeType="1"/>
            <a:stCxn id="21596" idx="5"/>
            <a:endCxn id="21594" idx="0"/>
          </p:cNvCxnSpPr>
          <p:nvPr>
            <p:custDataLst>
              <p:tags r:id="rId93"/>
            </p:custDataLst>
          </p:nvPr>
        </p:nvCxnSpPr>
        <p:spPr bwMode="auto">
          <a:xfrm>
            <a:off x="4416425" y="4643438"/>
            <a:ext cx="577850" cy="325437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99" name="AutoShape 22"/>
          <p:cNvCxnSpPr>
            <a:cxnSpLocks noChangeShapeType="1"/>
            <a:stCxn id="21594" idx="3"/>
            <a:endCxn id="21591" idx="0"/>
          </p:cNvCxnSpPr>
          <p:nvPr>
            <p:custDataLst>
              <p:tags r:id="rId94"/>
            </p:custDataLst>
          </p:nvPr>
        </p:nvCxnSpPr>
        <p:spPr bwMode="auto">
          <a:xfrm flipH="1">
            <a:off x="4664075" y="5194300"/>
            <a:ext cx="2476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0" name="AutoShape 23"/>
          <p:cNvCxnSpPr>
            <a:cxnSpLocks noChangeShapeType="1"/>
            <a:stCxn id="21594" idx="5"/>
            <a:endCxn id="21590" idx="0"/>
          </p:cNvCxnSpPr>
          <p:nvPr>
            <p:custDataLst>
              <p:tags r:id="rId95"/>
            </p:custDataLst>
          </p:nvPr>
        </p:nvCxnSpPr>
        <p:spPr bwMode="auto">
          <a:xfrm>
            <a:off x="5078413" y="5194300"/>
            <a:ext cx="247650" cy="325438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1" name="AutoShape 25"/>
          <p:cNvCxnSpPr>
            <a:cxnSpLocks noChangeShapeType="1"/>
            <a:stCxn id="21595" idx="3"/>
            <a:endCxn id="21593" idx="0"/>
          </p:cNvCxnSpPr>
          <p:nvPr>
            <p:custDataLst>
              <p:tags r:id="rId96"/>
            </p:custDataLst>
          </p:nvPr>
        </p:nvCxnSpPr>
        <p:spPr bwMode="auto">
          <a:xfrm flipH="1">
            <a:off x="3341688" y="5194300"/>
            <a:ext cx="2476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2" name="AutoShape 26"/>
          <p:cNvCxnSpPr>
            <a:cxnSpLocks noChangeShapeType="1"/>
            <a:stCxn id="21595" idx="5"/>
            <a:endCxn id="21592" idx="0"/>
          </p:cNvCxnSpPr>
          <p:nvPr>
            <p:custDataLst>
              <p:tags r:id="rId97"/>
            </p:custDataLst>
          </p:nvPr>
        </p:nvCxnSpPr>
        <p:spPr bwMode="auto">
          <a:xfrm>
            <a:off x="3756025" y="5194300"/>
            <a:ext cx="2476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3" name="AutoShape 27"/>
          <p:cNvCxnSpPr>
            <a:cxnSpLocks noChangeShapeType="1"/>
            <a:stCxn id="21593" idx="3"/>
            <a:endCxn id="21589" idx="0"/>
          </p:cNvCxnSpPr>
          <p:nvPr>
            <p:custDataLst>
              <p:tags r:id="rId98"/>
            </p:custDataLst>
          </p:nvPr>
        </p:nvCxnSpPr>
        <p:spPr bwMode="auto">
          <a:xfrm flipH="1">
            <a:off x="3176588" y="5745163"/>
            <a:ext cx="80962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4" name="AutoShape 28"/>
          <p:cNvCxnSpPr>
            <a:cxnSpLocks noChangeShapeType="1"/>
            <a:stCxn id="21593" idx="5"/>
            <a:endCxn id="21588" idx="0"/>
          </p:cNvCxnSpPr>
          <p:nvPr>
            <p:custDataLst>
              <p:tags r:id="rId99"/>
            </p:custDataLst>
          </p:nvPr>
        </p:nvCxnSpPr>
        <p:spPr bwMode="auto">
          <a:xfrm>
            <a:off x="3425825" y="5745163"/>
            <a:ext cx="80963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5" name="AutoShape 29"/>
          <p:cNvCxnSpPr>
            <a:cxnSpLocks noChangeShapeType="1"/>
            <a:stCxn id="21592" idx="3"/>
            <a:endCxn id="21587" idx="0"/>
          </p:cNvCxnSpPr>
          <p:nvPr>
            <p:custDataLst>
              <p:tags r:id="rId100"/>
            </p:custDataLst>
          </p:nvPr>
        </p:nvCxnSpPr>
        <p:spPr bwMode="auto">
          <a:xfrm flipH="1">
            <a:off x="3836988" y="5745163"/>
            <a:ext cx="825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06" name="Rectangle 43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4044950" y="6000750"/>
            <a:ext cx="428625" cy="428625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21607" name="Rectangle 43"/>
          <p:cNvSpPr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4487863" y="6000750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1608" name="Rectangle 43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4933950" y="6000750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1609" name="Rectangle 43"/>
          <p:cNvSpPr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5357813" y="6000750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1610" name="Oval 9"/>
          <p:cNvSpPr>
            <a:spLocks noChangeAspect="1" noChangeArrowheads="1"/>
          </p:cNvSpPr>
          <p:nvPr>
            <p:custDataLst>
              <p:tags r:id="rId105"/>
            </p:custDataLst>
          </p:nvPr>
        </p:nvSpPr>
        <p:spPr bwMode="auto">
          <a:xfrm>
            <a:off x="384175" y="6081713"/>
            <a:ext cx="234950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1611" name="Oval 10"/>
          <p:cNvSpPr>
            <a:spLocks noChangeAspect="1" noChangeArrowheads="1"/>
          </p:cNvSpPr>
          <p:nvPr>
            <p:custDataLst>
              <p:tags r:id="rId106"/>
            </p:custDataLst>
          </p:nvPr>
        </p:nvSpPr>
        <p:spPr bwMode="auto">
          <a:xfrm>
            <a:off x="52388" y="6081713"/>
            <a:ext cx="236537" cy="236537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21612" name="Oval 12"/>
          <p:cNvSpPr>
            <a:spLocks noChangeAspect="1" noChangeArrowheads="1"/>
          </p:cNvSpPr>
          <p:nvPr>
            <p:custDataLst>
              <p:tags r:id="rId107"/>
            </p:custDataLst>
          </p:nvPr>
        </p:nvSpPr>
        <p:spPr bwMode="auto">
          <a:xfrm>
            <a:off x="2201863" y="5530850"/>
            <a:ext cx="236537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1613" name="Oval 13"/>
          <p:cNvSpPr>
            <a:spLocks noChangeAspect="1" noChangeArrowheads="1"/>
          </p:cNvSpPr>
          <p:nvPr>
            <p:custDataLst>
              <p:tags r:id="rId108"/>
            </p:custDataLst>
          </p:nvPr>
        </p:nvSpPr>
        <p:spPr bwMode="auto">
          <a:xfrm>
            <a:off x="1539875" y="5530850"/>
            <a:ext cx="236538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1614" name="Oval 14"/>
          <p:cNvSpPr>
            <a:spLocks noChangeAspect="1" noChangeArrowheads="1"/>
          </p:cNvSpPr>
          <p:nvPr>
            <p:custDataLst>
              <p:tags r:id="rId109"/>
            </p:custDataLst>
          </p:nvPr>
        </p:nvSpPr>
        <p:spPr bwMode="auto">
          <a:xfrm>
            <a:off x="879475" y="5530850"/>
            <a:ext cx="236538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1615" name="Oval 15"/>
          <p:cNvSpPr>
            <a:spLocks noChangeAspect="1" noChangeArrowheads="1"/>
          </p:cNvSpPr>
          <p:nvPr>
            <p:custDataLst>
              <p:tags r:id="rId110"/>
            </p:custDataLst>
          </p:nvPr>
        </p:nvSpPr>
        <p:spPr bwMode="auto">
          <a:xfrm>
            <a:off x="217488" y="5530850"/>
            <a:ext cx="236537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21616" name="Oval 17"/>
          <p:cNvSpPr>
            <a:spLocks noChangeAspect="1" noChangeArrowheads="1"/>
          </p:cNvSpPr>
          <p:nvPr>
            <p:custDataLst>
              <p:tags r:id="rId111"/>
            </p:custDataLst>
          </p:nvPr>
        </p:nvSpPr>
        <p:spPr bwMode="auto">
          <a:xfrm>
            <a:off x="1871663" y="4979988"/>
            <a:ext cx="234950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21617" name="Oval 18"/>
          <p:cNvSpPr>
            <a:spLocks noChangeAspect="1" noChangeArrowheads="1"/>
          </p:cNvSpPr>
          <p:nvPr>
            <p:custDataLst>
              <p:tags r:id="rId112"/>
            </p:custDataLst>
          </p:nvPr>
        </p:nvSpPr>
        <p:spPr bwMode="auto">
          <a:xfrm>
            <a:off x="549275" y="4979988"/>
            <a:ext cx="234950" cy="236537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21618" name="Oval 19"/>
          <p:cNvSpPr>
            <a:spLocks noChangeAspect="1" noChangeArrowheads="1"/>
          </p:cNvSpPr>
          <p:nvPr>
            <p:custDataLst>
              <p:tags r:id="rId113"/>
            </p:custDataLst>
          </p:nvPr>
        </p:nvSpPr>
        <p:spPr bwMode="auto">
          <a:xfrm>
            <a:off x="1209675" y="4429125"/>
            <a:ext cx="236538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9</a:t>
            </a:r>
          </a:p>
        </p:txBody>
      </p:sp>
      <p:cxnSp>
        <p:nvCxnSpPr>
          <p:cNvPr id="21619" name="AutoShape 20"/>
          <p:cNvCxnSpPr>
            <a:cxnSpLocks noChangeShapeType="1"/>
            <a:stCxn id="21618" idx="3"/>
            <a:endCxn id="21617" idx="0"/>
          </p:cNvCxnSpPr>
          <p:nvPr>
            <p:custDataLst>
              <p:tags r:id="rId114"/>
            </p:custDataLst>
          </p:nvPr>
        </p:nvCxnSpPr>
        <p:spPr bwMode="auto">
          <a:xfrm flipH="1">
            <a:off x="666750" y="4643438"/>
            <a:ext cx="577850" cy="325437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0" name="AutoShape 21"/>
          <p:cNvCxnSpPr>
            <a:cxnSpLocks noChangeShapeType="1"/>
            <a:stCxn id="21618" idx="5"/>
            <a:endCxn id="21616" idx="0"/>
          </p:cNvCxnSpPr>
          <p:nvPr>
            <p:custDataLst>
              <p:tags r:id="rId115"/>
            </p:custDataLst>
          </p:nvPr>
        </p:nvCxnSpPr>
        <p:spPr bwMode="auto">
          <a:xfrm>
            <a:off x="1411288" y="4643438"/>
            <a:ext cx="5778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1" name="AutoShape 22"/>
          <p:cNvCxnSpPr>
            <a:cxnSpLocks noChangeShapeType="1"/>
            <a:stCxn id="21616" idx="3"/>
            <a:endCxn id="21613" idx="0"/>
          </p:cNvCxnSpPr>
          <p:nvPr>
            <p:custDataLst>
              <p:tags r:id="rId116"/>
            </p:custDataLst>
          </p:nvPr>
        </p:nvCxnSpPr>
        <p:spPr bwMode="auto">
          <a:xfrm flipH="1">
            <a:off x="1658938" y="5194300"/>
            <a:ext cx="246062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2" name="AutoShape 23"/>
          <p:cNvCxnSpPr>
            <a:cxnSpLocks noChangeShapeType="1"/>
            <a:stCxn id="21616" idx="5"/>
            <a:endCxn id="21612" idx="0"/>
          </p:cNvCxnSpPr>
          <p:nvPr>
            <p:custDataLst>
              <p:tags r:id="rId117"/>
            </p:custDataLst>
          </p:nvPr>
        </p:nvCxnSpPr>
        <p:spPr bwMode="auto">
          <a:xfrm>
            <a:off x="2073275" y="5194300"/>
            <a:ext cx="246063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3" name="AutoShape 25"/>
          <p:cNvCxnSpPr>
            <a:cxnSpLocks noChangeShapeType="1"/>
            <a:stCxn id="21617" idx="3"/>
            <a:endCxn id="21615" idx="0"/>
          </p:cNvCxnSpPr>
          <p:nvPr>
            <p:custDataLst>
              <p:tags r:id="rId118"/>
            </p:custDataLst>
          </p:nvPr>
        </p:nvCxnSpPr>
        <p:spPr bwMode="auto">
          <a:xfrm flipH="1">
            <a:off x="336550" y="5194300"/>
            <a:ext cx="246063" cy="325438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4" name="AutoShape 26"/>
          <p:cNvCxnSpPr>
            <a:cxnSpLocks noChangeShapeType="1"/>
            <a:stCxn id="21617" idx="5"/>
            <a:endCxn id="21614" idx="0"/>
          </p:cNvCxnSpPr>
          <p:nvPr>
            <p:custDataLst>
              <p:tags r:id="rId119"/>
            </p:custDataLst>
          </p:nvPr>
        </p:nvCxnSpPr>
        <p:spPr bwMode="auto">
          <a:xfrm>
            <a:off x="750888" y="5194300"/>
            <a:ext cx="246062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5" name="AutoShape 27"/>
          <p:cNvCxnSpPr>
            <a:cxnSpLocks noChangeShapeType="1"/>
            <a:stCxn id="21615" idx="3"/>
            <a:endCxn id="21611" idx="0"/>
          </p:cNvCxnSpPr>
          <p:nvPr>
            <p:custDataLst>
              <p:tags r:id="rId120"/>
            </p:custDataLst>
          </p:nvPr>
        </p:nvCxnSpPr>
        <p:spPr bwMode="auto">
          <a:xfrm flipH="1">
            <a:off x="171450" y="5745163"/>
            <a:ext cx="80963" cy="325437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6" name="AutoShape 28"/>
          <p:cNvCxnSpPr>
            <a:cxnSpLocks noChangeShapeType="1"/>
            <a:stCxn id="21615" idx="5"/>
            <a:endCxn id="21610" idx="0"/>
          </p:cNvCxnSpPr>
          <p:nvPr>
            <p:custDataLst>
              <p:tags r:id="rId121"/>
            </p:custDataLst>
          </p:nvPr>
        </p:nvCxnSpPr>
        <p:spPr bwMode="auto">
          <a:xfrm>
            <a:off x="419100" y="5745163"/>
            <a:ext cx="8255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27" name="Rectangle 43"/>
          <p:cNvSpPr>
            <a:spLocks noChangeArrowheads="1"/>
          </p:cNvSpPr>
          <p:nvPr>
            <p:custDataLst>
              <p:tags r:id="rId122"/>
            </p:custDataLst>
          </p:nvPr>
        </p:nvSpPr>
        <p:spPr bwMode="auto">
          <a:xfrm>
            <a:off x="731838" y="6000750"/>
            <a:ext cx="428625" cy="428625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21628" name="Rectangle 43"/>
          <p:cNvSpPr>
            <a:spLocks noChangeArrowheads="1"/>
          </p:cNvSpPr>
          <p:nvPr>
            <p:custDataLst>
              <p:tags r:id="rId123"/>
            </p:custDataLst>
          </p:nvPr>
        </p:nvSpPr>
        <p:spPr bwMode="auto">
          <a:xfrm>
            <a:off x="1174750" y="6000750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1629" name="Rectangle 43"/>
          <p:cNvSpPr>
            <a:spLocks noChangeArrowheads="1"/>
          </p:cNvSpPr>
          <p:nvPr>
            <p:custDataLst>
              <p:tags r:id="rId124"/>
            </p:custDataLst>
          </p:nvPr>
        </p:nvSpPr>
        <p:spPr bwMode="auto">
          <a:xfrm>
            <a:off x="1606550" y="6000750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1630" name="Rectangle 43"/>
          <p:cNvSpPr>
            <a:spLocks noChangeArrowheads="1"/>
          </p:cNvSpPr>
          <p:nvPr>
            <p:custDataLst>
              <p:tags r:id="rId125"/>
            </p:custDataLst>
          </p:nvPr>
        </p:nvSpPr>
        <p:spPr bwMode="auto">
          <a:xfrm>
            <a:off x="2032000" y="6000750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1631" name="Down Arrow 305"/>
          <p:cNvSpPr>
            <a:spLocks noChangeArrowheads="1"/>
          </p:cNvSpPr>
          <p:nvPr>
            <p:custDataLst>
              <p:tags r:id="rId126"/>
            </p:custDataLst>
          </p:nvPr>
        </p:nvSpPr>
        <p:spPr bwMode="auto">
          <a:xfrm rot="5400000" flipH="1">
            <a:off x="2464595" y="4822031"/>
            <a:ext cx="785812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632" name="Rectangle 43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>
            <a:off x="2460625" y="6000750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“PQSort” with Heap MAX-PQ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A542B2-0246-48EA-8AC5-54B977A15D7F}" type="slidenum">
              <a:rPr lang="en-US" sz="1400" smtClean="0"/>
              <a:pPr/>
              <a:t>23</a:t>
            </a:fld>
            <a:endParaRPr lang="en-US" sz="1400" smtClean="0"/>
          </a:p>
        </p:txBody>
      </p:sp>
      <p:sp>
        <p:nvSpPr>
          <p:cNvPr id="82" name="Content Placeholder 10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CA" sz="2400" dirty="0" smtClean="0"/>
              <a:t>How long does “build” take?  </a:t>
            </a:r>
            <a:r>
              <a:rPr lang="en-CA" sz="2400" dirty="0" smtClean="0">
                <a:solidFill>
                  <a:srgbClr val="FF0000"/>
                </a:solidFill>
              </a:rPr>
              <a:t>Worst case: O(n) </a:t>
            </a: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CA" sz="2400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CA" sz="2400" dirty="0" smtClean="0"/>
              <a:t>How long do the deletions take?  </a:t>
            </a:r>
            <a:r>
              <a:rPr lang="en-CA" sz="2400" dirty="0" smtClean="0">
                <a:solidFill>
                  <a:srgbClr val="FF0000"/>
                </a:solidFill>
              </a:rPr>
              <a:t>Worst case: O(n </a:t>
            </a:r>
            <a:r>
              <a:rPr lang="en-CA" sz="2400" dirty="0" err="1" smtClean="0">
                <a:solidFill>
                  <a:srgbClr val="FF0000"/>
                </a:solidFill>
              </a:rPr>
              <a:t>lg</a:t>
            </a:r>
            <a:r>
              <a:rPr lang="en-CA" sz="2400" dirty="0" smtClean="0">
                <a:solidFill>
                  <a:srgbClr val="FF0000"/>
                </a:solidFill>
              </a:rPr>
              <a:t> n) </a:t>
            </a: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</a:p>
          <a:p>
            <a:pPr>
              <a:buFontTx/>
              <a:buNone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What algorithm is this?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Insertion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Selection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Heap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Merge Sort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CA" sz="2400" dirty="0" smtClean="0">
                <a:solidFill>
                  <a:srgbClr val="FF0000"/>
                </a:solidFill>
                <a:sym typeface="Wingdings" pitchFamily="2" charset="2"/>
              </a:rPr>
              <a:t>None of these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22533" name="Oval 9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602288" y="4581525"/>
            <a:ext cx="236537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2534" name="Oval 10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272088" y="4581525"/>
            <a:ext cx="236537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22535" name="Oval 12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7421563" y="4030663"/>
            <a:ext cx="236537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2536" name="Oval 13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6759575" y="4030663"/>
            <a:ext cx="236538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2537" name="Oval 14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099175" y="4030663"/>
            <a:ext cx="236538" cy="2365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2538" name="Oval 15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5437188" y="4030663"/>
            <a:ext cx="236537" cy="236537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22539" name="Oval 17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7091363" y="3479800"/>
            <a:ext cx="234950" cy="2365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22540" name="Oval 1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5768975" y="3479800"/>
            <a:ext cx="234950" cy="236538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22541" name="Oval 19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6429375" y="2928938"/>
            <a:ext cx="236538" cy="236537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339933"/>
                </a:solidFill>
              </a:rPr>
              <a:t>9</a:t>
            </a:r>
          </a:p>
        </p:txBody>
      </p:sp>
      <p:cxnSp>
        <p:nvCxnSpPr>
          <p:cNvPr id="22542" name="AutoShape 20"/>
          <p:cNvCxnSpPr>
            <a:cxnSpLocks noChangeShapeType="1"/>
            <a:stCxn id="22541" idx="3"/>
            <a:endCxn id="22540" idx="0"/>
          </p:cNvCxnSpPr>
          <p:nvPr>
            <p:custDataLst>
              <p:tags r:id="rId13"/>
            </p:custDataLst>
          </p:nvPr>
        </p:nvCxnSpPr>
        <p:spPr bwMode="auto">
          <a:xfrm flipH="1">
            <a:off x="5886450" y="3141663"/>
            <a:ext cx="577850" cy="327025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21"/>
          <p:cNvCxnSpPr>
            <a:cxnSpLocks noChangeShapeType="1"/>
            <a:stCxn id="22541" idx="5"/>
            <a:endCxn id="22539" idx="0"/>
          </p:cNvCxnSpPr>
          <p:nvPr>
            <p:custDataLst>
              <p:tags r:id="rId14"/>
            </p:custDataLst>
          </p:nvPr>
        </p:nvCxnSpPr>
        <p:spPr bwMode="auto">
          <a:xfrm>
            <a:off x="6630988" y="3141663"/>
            <a:ext cx="5778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2"/>
          <p:cNvCxnSpPr>
            <a:cxnSpLocks noChangeShapeType="1"/>
            <a:stCxn id="22539" idx="3"/>
            <a:endCxn id="22536" idx="0"/>
          </p:cNvCxnSpPr>
          <p:nvPr>
            <p:custDataLst>
              <p:tags r:id="rId15"/>
            </p:custDataLst>
          </p:nvPr>
        </p:nvCxnSpPr>
        <p:spPr bwMode="auto">
          <a:xfrm flipH="1">
            <a:off x="6878638" y="3694113"/>
            <a:ext cx="246062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23"/>
          <p:cNvCxnSpPr>
            <a:cxnSpLocks noChangeShapeType="1"/>
            <a:stCxn id="22539" idx="5"/>
            <a:endCxn id="22535" idx="0"/>
          </p:cNvCxnSpPr>
          <p:nvPr>
            <p:custDataLst>
              <p:tags r:id="rId16"/>
            </p:custDataLst>
          </p:nvPr>
        </p:nvCxnSpPr>
        <p:spPr bwMode="auto">
          <a:xfrm>
            <a:off x="7292975" y="3694113"/>
            <a:ext cx="246063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25"/>
          <p:cNvCxnSpPr>
            <a:cxnSpLocks noChangeShapeType="1"/>
            <a:stCxn id="22540" idx="3"/>
            <a:endCxn id="22538" idx="0"/>
          </p:cNvCxnSpPr>
          <p:nvPr>
            <p:custDataLst>
              <p:tags r:id="rId17"/>
            </p:custDataLst>
          </p:nvPr>
        </p:nvCxnSpPr>
        <p:spPr bwMode="auto">
          <a:xfrm flipH="1">
            <a:off x="5556250" y="3694113"/>
            <a:ext cx="246063" cy="325437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26"/>
          <p:cNvCxnSpPr>
            <a:cxnSpLocks noChangeShapeType="1"/>
            <a:stCxn id="22540" idx="5"/>
            <a:endCxn id="22537" idx="0"/>
          </p:cNvCxnSpPr>
          <p:nvPr>
            <p:custDataLst>
              <p:tags r:id="rId18"/>
            </p:custDataLst>
          </p:nvPr>
        </p:nvCxnSpPr>
        <p:spPr bwMode="auto">
          <a:xfrm>
            <a:off x="5970588" y="3694113"/>
            <a:ext cx="246062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7"/>
          <p:cNvCxnSpPr>
            <a:cxnSpLocks noChangeShapeType="1"/>
            <a:stCxn id="22538" idx="3"/>
            <a:endCxn id="22534" idx="0"/>
          </p:cNvCxnSpPr>
          <p:nvPr>
            <p:custDataLst>
              <p:tags r:id="rId19"/>
            </p:custDataLst>
          </p:nvPr>
        </p:nvCxnSpPr>
        <p:spPr bwMode="auto">
          <a:xfrm flipH="1">
            <a:off x="5391150" y="4244975"/>
            <a:ext cx="80963" cy="325438"/>
          </a:xfrm>
          <a:prstGeom prst="straightConnector1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8"/>
          <p:cNvCxnSpPr>
            <a:cxnSpLocks noChangeShapeType="1"/>
            <a:stCxn id="22538" idx="5"/>
            <a:endCxn id="22533" idx="0"/>
          </p:cNvCxnSpPr>
          <p:nvPr>
            <p:custDataLst>
              <p:tags r:id="rId20"/>
            </p:custDataLst>
          </p:nvPr>
        </p:nvCxnSpPr>
        <p:spPr bwMode="auto">
          <a:xfrm>
            <a:off x="5638800" y="4244975"/>
            <a:ext cx="8255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Rectangle 4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51538" y="4500563"/>
            <a:ext cx="428625" cy="428625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22551" name="Rectangle 4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92863" y="4500563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552" name="Rectangle 4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26250" y="4500563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553" name="Rectangle 43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250113" y="4500563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554" name="Rectangle 4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678738" y="4500563"/>
            <a:ext cx="42862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2555" name="Rectangle 3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775" y="5643563"/>
            <a:ext cx="584200" cy="5842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22556" name="Rectangle 32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704975" y="5643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57" name="Rectangle 33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289175" y="5643563"/>
            <a:ext cx="584200" cy="5842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22558" name="Rectangle 3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73375" y="5643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559" name="Rectangle 35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457575" y="5643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560" name="Rectangle 36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041775" y="5643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561" name="Rectangle 38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625975" y="5643563"/>
            <a:ext cx="584200" cy="5842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22562" name="Rectangle 3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210175" y="5643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563" name="Rectangle 40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794375" y="5643563"/>
            <a:ext cx="584200" cy="5842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22564" name="Rectangle 41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378575" y="5643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565" name="Rectangle 4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962775" y="5643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566" name="Rectangle 43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546975" y="5643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567" name="Rectangle 44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8131175" y="5643563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2568" name="Rectangle 45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36575" y="5643563"/>
            <a:ext cx="584200" cy="5842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22569" name="Left Brace 79"/>
          <p:cNvSpPr>
            <a:spLocks/>
          </p:cNvSpPr>
          <p:nvPr>
            <p:custDataLst>
              <p:tags r:id="rId40"/>
            </p:custDataLst>
          </p:nvPr>
        </p:nvSpPr>
        <p:spPr bwMode="auto">
          <a:xfrm rot="-5400000">
            <a:off x="2972595" y="3758406"/>
            <a:ext cx="360362" cy="5267325"/>
          </a:xfrm>
          <a:prstGeom prst="leftBrace">
            <a:avLst>
              <a:gd name="adj1" fmla="val 8323"/>
              <a:gd name="adj2" fmla="val 50000"/>
            </a:avLst>
          </a:prstGeom>
          <a:noFill/>
          <a:ln w="9525" algn="ctr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70" name="TextBox 8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14688" y="6396038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9900CC"/>
                </a:solidFill>
              </a:rPr>
              <a:t>PQ</a:t>
            </a:r>
          </a:p>
        </p:txBody>
      </p:sp>
      <p:sp>
        <p:nvSpPr>
          <p:cNvPr id="22571" name="Left Brace 82"/>
          <p:cNvSpPr>
            <a:spLocks/>
          </p:cNvSpPr>
          <p:nvPr>
            <p:custDataLst>
              <p:tags r:id="rId42"/>
            </p:custDataLst>
          </p:nvPr>
        </p:nvSpPr>
        <p:spPr bwMode="auto">
          <a:xfrm rot="-5400000">
            <a:off x="7104857" y="4896644"/>
            <a:ext cx="292100" cy="2928937"/>
          </a:xfrm>
          <a:prstGeom prst="leftBrace">
            <a:avLst>
              <a:gd name="adj1" fmla="val 8356"/>
              <a:gd name="adj2" fmla="val 50000"/>
            </a:avLst>
          </a:prstGeom>
          <a:noFill/>
          <a:ln w="9525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72" name="TextBox 83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786563" y="6396038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339933"/>
                </a:solidFill>
              </a:rPr>
              <a:t>Result</a:t>
            </a:r>
          </a:p>
        </p:txBody>
      </p:sp>
      <p:sp>
        <p:nvSpPr>
          <p:cNvPr id="22573" name="Down Arrow 8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 rot="884421">
            <a:off x="4864100" y="4875213"/>
            <a:ext cx="785813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" name="Ink 1"/>
              <p14:cNvContentPartPr/>
              <p14:nvPr/>
            </p14:nvContentPartPr>
            <p14:xfrm>
              <a:off x="333720" y="4168440"/>
              <a:ext cx="2852640" cy="59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7160" y="4151880"/>
                <a:ext cx="2885760" cy="62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“PQSort”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Sort(elts):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pq = new PQ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for each elt in elts: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pq.insert(elt);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sortedElts = new array of size elts.length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for i = 0 to elements.length – 1: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sortedElts[i] = pq.deleteMin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return sortedElts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A29273-EAC1-456F-8E88-1EE24589E189}" type="slidenum">
              <a:rPr lang="en-US" sz="1400" smtClean="0"/>
              <a:pPr/>
              <a:t>24</a:t>
            </a:fld>
            <a:endParaRPr lang="en-US" sz="1400" smtClean="0"/>
          </a:p>
        </p:txBody>
      </p:sp>
      <p:sp>
        <p:nvSpPr>
          <p:cNvPr id="13" name="TextBox 12"/>
          <p:cNvSpPr txBox="1"/>
          <p:nvPr>
            <p:custDataLst>
              <p:tags r:id="rId4"/>
            </p:custDataLst>
          </p:nvPr>
        </p:nvSpPr>
        <p:spPr>
          <a:xfrm>
            <a:off x="5000625" y="1763713"/>
            <a:ext cx="3992563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What sorting algorithm is this?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Insertion Sort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Selection Sort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Heap Sort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Merge Sort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None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 Do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Read: </a:t>
            </a:r>
            <a:r>
              <a:rPr lang="en-US" dirty="0" err="1" smtClean="0"/>
              <a:t>Epp</a:t>
            </a:r>
            <a:r>
              <a:rPr lang="en-US" dirty="0" smtClean="0"/>
              <a:t> Section</a:t>
            </a:r>
            <a:r>
              <a:rPr lang="en-CA" dirty="0" smtClean="0"/>
              <a:t> 9.5 and KW Section 10.1, 10.4, and 10.7-10.10</a:t>
            </a:r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0462FF-0FC3-4672-9831-24AA66FDADBA}" type="slidenum">
              <a:rPr lang="en-US" sz="1400" smtClean="0"/>
              <a:pPr/>
              <a:t>25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Coming Up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More sorting!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0FEEFD-A7BF-4184-A20C-A439DD6BA890}" type="slidenum">
              <a:rPr lang="en-US" sz="1400" smtClean="0"/>
              <a:pPr/>
              <a:t>26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Quick Review of Sorts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r>
              <a:rPr lang="en-CA" dirty="0" smtClean="0"/>
              <a:t>Insertion Sort: Keep a list of already sorted elements.  One by one, insert new elements into the right place in the sorted list.</a:t>
            </a:r>
          </a:p>
          <a:p>
            <a:endParaRPr lang="en-CA" dirty="0" smtClean="0"/>
          </a:p>
          <a:p>
            <a:r>
              <a:rPr lang="en-CA" dirty="0" smtClean="0"/>
              <a:t>Selection Sort: Repeatedly find the smallest (or largest) element and put it in the next slot (where it belongs in the final sorted list).</a:t>
            </a:r>
          </a:p>
          <a:p>
            <a:endParaRPr lang="en-CA" dirty="0" smtClean="0"/>
          </a:p>
          <a:p>
            <a:r>
              <a:rPr lang="en-CA" dirty="0" smtClean="0"/>
              <a:t>Merge Sort: Divide the list in half, sort the halves, merge them back together.  (Base case: length </a:t>
            </a:r>
            <a:r>
              <a:rPr lang="en-CA" dirty="0" smtClean="0">
                <a:sym typeface="Symbol" pitchFamily="18" charset="2"/>
              </a:rPr>
              <a:t> 1.)</a:t>
            </a:r>
            <a:endParaRPr lang="en-CA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B6209E-DA05-4522-B279-A3B4598A1696}" type="slidenum">
              <a:rPr lang="en-US" sz="1400" smtClean="0"/>
              <a:pPr/>
              <a:t>3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Insertion Sort Invariant</a:t>
            </a:r>
            <a:endParaRPr lang="en-CA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B6209E-DA05-4522-B279-A3B4598A1696}" type="slidenum">
              <a:rPr lang="en-US" sz="1400" smtClean="0"/>
              <a:pPr/>
              <a:t>4</a:t>
            </a:fld>
            <a:endParaRPr lang="en-US" sz="140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1259632" y="3429000"/>
            <a:ext cx="266429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3429000"/>
            <a:ext cx="165618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923928" y="2996952"/>
            <a:ext cx="0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441445" y="2924944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 sorted order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067944" y="2924944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untouched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923928" y="4725144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475656" y="4983559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each iteration moves the line right one element</a:t>
            </a: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2764080" y="2136240"/>
              <a:ext cx="1608480" cy="20307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400" y="2119680"/>
                <a:ext cx="1638720" cy="20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4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Selection Sort Invariant</a:t>
            </a:r>
            <a:endParaRPr lang="en-CA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B6209E-DA05-4522-B279-A3B4598A1696}" type="slidenum">
              <a:rPr lang="en-US" sz="1400" smtClean="0"/>
              <a:pPr/>
              <a:t>5</a:t>
            </a:fld>
            <a:endParaRPr lang="en-US" sz="140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1259632" y="3429000"/>
            <a:ext cx="266429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3429000"/>
            <a:ext cx="165618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923928" y="2996952"/>
            <a:ext cx="0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403648" y="1916832"/>
            <a:ext cx="1781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smallest, </a:t>
            </a:r>
            <a:br>
              <a:rPr lang="en-CA" dirty="0" smtClean="0"/>
            </a:br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smallest, </a:t>
            </a:r>
            <a:br>
              <a:rPr lang="en-CA" dirty="0" smtClean="0"/>
            </a:br>
            <a:r>
              <a:rPr lang="en-CA" smtClean="0"/>
              <a:t>3</a:t>
            </a:r>
            <a:r>
              <a:rPr lang="en-CA" baseline="30000" smtClean="0"/>
              <a:t>rd</a:t>
            </a:r>
            <a:r>
              <a:rPr lang="en-CA" smtClean="0"/>
              <a:t> smallest,</a:t>
            </a:r>
            <a:br>
              <a:rPr lang="en-CA" smtClean="0"/>
            </a:br>
            <a:r>
              <a:rPr lang="en-CA" smtClean="0"/>
              <a:t>… </a:t>
            </a:r>
            <a:r>
              <a:rPr lang="en-CA" dirty="0" smtClean="0"/>
              <a:t>in order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067944" y="2598003"/>
            <a:ext cx="2472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remainder in </a:t>
            </a:r>
            <a:br>
              <a:rPr lang="en-CA" dirty="0" smtClean="0"/>
            </a:br>
            <a:r>
              <a:rPr lang="en-CA" dirty="0" smtClean="0"/>
              <a:t>no particular order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923928" y="4725144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475656" y="4983559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each iteration moves the line right one element</a:t>
            </a: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915000" y="2714760"/>
              <a:ext cx="1625400" cy="1886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1320" y="2697840"/>
                <a:ext cx="1646280" cy="19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4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How Do We Sort </a:t>
            </a:r>
            <a:br>
              <a:rPr lang="en-US" smtClean="0"/>
            </a:br>
            <a:r>
              <a:rPr lang="en-US" smtClean="0"/>
              <a:t>with a Priority Queue?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You have a bunch of data.</a:t>
            </a:r>
          </a:p>
          <a:p>
            <a:pPr>
              <a:buFontTx/>
              <a:buNone/>
            </a:pPr>
            <a:r>
              <a:rPr lang="en-US" dirty="0" smtClean="0"/>
              <a:t>You want to sort by priority.</a:t>
            </a:r>
          </a:p>
          <a:p>
            <a:pPr>
              <a:buFontTx/>
              <a:buNone/>
            </a:pPr>
            <a:r>
              <a:rPr lang="en-US" dirty="0" smtClean="0"/>
              <a:t>You have a priority queue.</a:t>
            </a:r>
          </a:p>
          <a:p>
            <a:pPr>
              <a:buFontTx/>
              <a:buNone/>
            </a:pPr>
            <a:r>
              <a:rPr lang="en-US" dirty="0" smtClean="0"/>
              <a:t>WHAT DO YOU DO?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7F4A33-2299-4DEB-8CF6-05BEF251F009}" type="slidenum">
              <a:rPr lang="en-US" sz="1400" smtClean="0"/>
              <a:pPr/>
              <a:t>6</a:t>
            </a:fld>
            <a:endParaRPr lang="en-US" sz="1400" smtClean="0"/>
          </a:p>
        </p:txBody>
      </p:sp>
      <p:sp>
        <p:nvSpPr>
          <p:cNvPr id="51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14925" y="4357688"/>
            <a:ext cx="1981200" cy="1143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F</a:t>
            </a:r>
            <a:r>
              <a:rPr lang="en-US">
                <a:solidFill>
                  <a:srgbClr val="339933"/>
                </a:solidFill>
              </a:rPr>
              <a:t>(7)</a:t>
            </a:r>
            <a:r>
              <a:rPr lang="en-US">
                <a:solidFill>
                  <a:schemeClr val="accent2"/>
                </a:solidFill>
              </a:rPr>
              <a:t> E</a:t>
            </a:r>
            <a:r>
              <a:rPr lang="en-US">
                <a:solidFill>
                  <a:srgbClr val="339933"/>
                </a:solidFill>
              </a:rPr>
              <a:t>(5)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>
                <a:solidFill>
                  <a:srgbClr val="339933"/>
                </a:solidFill>
              </a:rPr>
              <a:t>(100)</a:t>
            </a:r>
            <a:r>
              <a:rPr lang="en-US">
                <a:solidFill>
                  <a:schemeClr val="accent2"/>
                </a:solidFill>
              </a:rPr>
              <a:t> A</a:t>
            </a:r>
            <a:r>
              <a:rPr lang="en-US">
                <a:solidFill>
                  <a:srgbClr val="339933"/>
                </a:solidFill>
              </a:rPr>
              <a:t>(4)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>
                <a:solidFill>
                  <a:srgbClr val="339933"/>
                </a:solidFill>
              </a:rPr>
              <a:t>(6)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2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48125" y="4929188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71925" y="4600575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512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096125" y="4929188"/>
            <a:ext cx="116046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9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56438" y="4586288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deleteMin</a:t>
            </a:r>
          </a:p>
        </p:txBody>
      </p:sp>
      <p:sp>
        <p:nvSpPr>
          <p:cNvPr id="5130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86125" y="4700588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G</a:t>
            </a:r>
            <a:r>
              <a:rPr lang="en-US">
                <a:solidFill>
                  <a:srgbClr val="339933"/>
                </a:solidFill>
              </a:rPr>
              <a:t>(9)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215313" y="4700588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>
                <a:solidFill>
                  <a:srgbClr val="339933"/>
                </a:solidFill>
              </a:rPr>
              <a:t>(3)</a:t>
            </a:r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5132" name="Shape 13"/>
          <p:cNvCxnSpPr>
            <a:cxnSpLocks noChangeShapeType="1"/>
            <a:endCxn id="5125" idx="0"/>
          </p:cNvCxnSpPr>
          <p:nvPr>
            <p:custDataLst>
              <p:tags r:id="rId11"/>
            </p:custDataLst>
          </p:nvPr>
        </p:nvCxnSpPr>
        <p:spPr bwMode="auto">
          <a:xfrm>
            <a:off x="4643438" y="3286125"/>
            <a:ext cx="1462087" cy="1071563"/>
          </a:xfrm>
          <a:prstGeom prst="curved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PQSort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sz="3600" dirty="0" smtClean="0"/>
              <a:t>(Super-Ridiculously Vague </a:t>
            </a:r>
            <a:r>
              <a:rPr lang="en-US" sz="3600" dirty="0" err="1" smtClean="0"/>
              <a:t>Pseudocode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PQ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each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pq.insert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or all at once if that’s easier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sortedElts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array of size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elts.length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elts.length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– 1: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sortedElts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pq.deleteMin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or all at once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sortedElts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8F44E8-542C-46F9-8380-B9EBB4E20622}" type="slidenum">
              <a:rPr lang="en-US" sz="1400" smtClean="0"/>
              <a:pPr/>
              <a:t>7</a:t>
            </a:fld>
            <a:endParaRPr lang="en-US" sz="1400" smtClean="0"/>
          </a:p>
        </p:txBody>
      </p:sp>
      <p:sp>
        <p:nvSpPr>
          <p:cNvPr id="13" name="TextBox 12"/>
          <p:cNvSpPr txBox="1"/>
          <p:nvPr>
            <p:custDataLst>
              <p:tags r:id="rId4"/>
            </p:custDataLst>
          </p:nvPr>
        </p:nvSpPr>
        <p:spPr>
          <a:xfrm>
            <a:off x="5000625" y="4549775"/>
            <a:ext cx="3992563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What sorting algorithm is this?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Insertion Sort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Selection Sort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Heap Sort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Merge Sort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n-CA" dirty="0">
                <a:solidFill>
                  <a:srgbClr val="FF0000"/>
                </a:solidFill>
              </a:rPr>
              <a:t>None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Reminder:</a:t>
            </a:r>
            <a:br>
              <a:rPr lang="en-US" smtClean="0"/>
            </a:br>
            <a:r>
              <a:rPr lang="en-US" smtClean="0"/>
              <a:t>Naïve Priority Q Data Structures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Unsorted array (or linked list):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insert: </a:t>
            </a:r>
            <a:r>
              <a:rPr lang="en-US" dirty="0" smtClean="0"/>
              <a:t>worst case O(1)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2"/>
                </a:solidFill>
              </a:rPr>
              <a:t>deleteMin</a:t>
            </a:r>
            <a:r>
              <a:rPr lang="en-US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worst case O(n)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Sorted array: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insert: </a:t>
            </a:r>
            <a:r>
              <a:rPr lang="en-US" dirty="0" smtClean="0"/>
              <a:t>worst case O(n)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2"/>
                </a:solidFill>
              </a:rPr>
              <a:t>deleteMin</a:t>
            </a:r>
            <a:r>
              <a:rPr lang="en-US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worst case O(1)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CD8C20-BFBD-443A-B4E7-C0A606FA66F6}" type="slidenum">
              <a:rPr lang="en-US" sz="1400" smtClean="0"/>
              <a:pPr/>
              <a:t>8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“</a:t>
            </a:r>
            <a:r>
              <a:rPr lang="en-CA" dirty="0" err="1" smtClean="0"/>
              <a:t>PQSort</a:t>
            </a:r>
            <a:r>
              <a:rPr lang="en-CA" dirty="0" smtClean="0"/>
              <a:t>” </a:t>
            </a:r>
            <a:r>
              <a:rPr lang="en-CA" dirty="0" err="1" smtClean="0"/>
              <a:t>delete</a:t>
            </a:r>
            <a:r>
              <a:rPr lang="en-CA" b="1" dirty="0" err="1" smtClean="0"/>
              <a:t>Max</a:t>
            </a:r>
            <a:r>
              <a:rPr lang="en-CA" dirty="0" err="1" smtClean="0"/>
              <a:t>es</a:t>
            </a:r>
            <a:r>
              <a:rPr lang="en-CA" dirty="0" smtClean="0"/>
              <a:t> with </a:t>
            </a:r>
            <a:br>
              <a:rPr lang="en-CA" dirty="0" smtClean="0"/>
            </a:br>
            <a:r>
              <a:rPr lang="en-CA" dirty="0" smtClean="0"/>
              <a:t>Unsorted List </a:t>
            </a:r>
            <a:r>
              <a:rPr lang="en-CA" b="1" dirty="0" smtClean="0"/>
              <a:t>MAX</a:t>
            </a:r>
            <a:r>
              <a:rPr lang="en-CA" dirty="0" smtClean="0"/>
              <a:t>-PQ</a:t>
            </a:r>
          </a:p>
        </p:txBody>
      </p:sp>
      <p:sp>
        <p:nvSpPr>
          <p:cNvPr id="8195" name="Rectangle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5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196" name="Rectangle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49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197" name="Rectangle 3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198" name="Rectangle 3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17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199" name="Rectangle 3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02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200" name="Rectangle 3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86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201" name="Rectangle 3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0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8202" name="Rectangle 3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54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8203" name="Rectangle 4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6388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204" name="Rectangle 4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23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205" name="Rectangle 4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206" name="Rectangle 4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914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8207" name="Rectangle 4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756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208" name="Rectangle 4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000" y="2173288"/>
            <a:ext cx="584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209" name="Text Box 4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27125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8210" name="Text Box 4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76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8211" name="Text Box 4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2923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3</a:t>
            </a:r>
          </a:p>
        </p:txBody>
      </p:sp>
      <p:sp>
        <p:nvSpPr>
          <p:cNvPr id="8212" name="Text Box 5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901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8213" name="Text Box 5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4290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8214" name="Text Box 5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04495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8215" name="Text Box 5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8216" name="Text Box 5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816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8217" name="Text Box 5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912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9</a:t>
            </a:r>
          </a:p>
        </p:txBody>
      </p:sp>
      <p:sp>
        <p:nvSpPr>
          <p:cNvPr id="8218" name="Text Box 5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324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10</a:t>
            </a:r>
          </a:p>
        </p:txBody>
      </p:sp>
      <p:sp>
        <p:nvSpPr>
          <p:cNvPr id="8219" name="Text Box 5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90245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11</a:t>
            </a:r>
          </a:p>
        </p:txBody>
      </p:sp>
      <p:sp>
        <p:nvSpPr>
          <p:cNvPr id="8220" name="Text Box 5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467600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12</a:t>
            </a:r>
          </a:p>
        </p:txBody>
      </p:sp>
      <p:sp>
        <p:nvSpPr>
          <p:cNvPr id="8221" name="Text Box 7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33400" y="185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8222" name="Text Box 5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072438" y="1857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339933"/>
                </a:solidFill>
              </a:rPr>
              <a:t>13</a:t>
            </a:r>
          </a:p>
        </p:txBody>
      </p:sp>
      <p:sp>
        <p:nvSpPr>
          <p:cNvPr id="8223" name="TextBox 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220788" y="3068638"/>
            <a:ext cx="65198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How long does inserting all of these elements take?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And then the deletions…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" name="Ink 1"/>
              <p14:cNvContentPartPr/>
              <p14:nvPr/>
            </p14:nvContentPartPr>
            <p14:xfrm>
              <a:off x="615600" y="3703320"/>
              <a:ext cx="5580000" cy="2841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6240" y="3687120"/>
                <a:ext cx="5606280" cy="286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lecture">
  <a:themeElements>
    <a:clrScheme name="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Office\Templates\lecture.pot</Template>
  <TotalTime>9573</TotalTime>
  <Words>1317</Words>
  <Application>Microsoft Office PowerPoint</Application>
  <PresentationFormat>On-screen Show (4:3)</PresentationFormat>
  <Paragraphs>798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lecture</vt:lpstr>
      <vt:lpstr>CS221: Algorithms and  Data Structures Lecture #3.5 Sorting Takes Priority</vt:lpstr>
      <vt:lpstr>Today’s Outline</vt:lpstr>
      <vt:lpstr>Quick Review of Sorts</vt:lpstr>
      <vt:lpstr>Insertion Sort Invariant</vt:lpstr>
      <vt:lpstr>Selection Sort Invariant</vt:lpstr>
      <vt:lpstr>How Do We Sort  with a Priority Queue?</vt:lpstr>
      <vt:lpstr>“PQSort”  (Super-Ridiculously Vague Pseudocode)</vt:lpstr>
      <vt:lpstr>Reminder: Naïve Priority Q Data Structures</vt:lpstr>
      <vt:lpstr>“PQSort” deleteMaxes with  Unsorted List MAX-PQ</vt:lpstr>
      <vt:lpstr>“PQSort” deleteMaxes with  Unsorted List MAX-PQ</vt:lpstr>
      <vt:lpstr>“PQSort” deleteMaxes with  Unsorted List MAX-PQ</vt:lpstr>
      <vt:lpstr>“PQSort” deleteMaxes with  Unsorted List MAX-PQ</vt:lpstr>
      <vt:lpstr>“PQSort” deleteMaxes with  Unsorted List MAX-PQ</vt:lpstr>
      <vt:lpstr>Two PQSort Tricks</vt:lpstr>
      <vt:lpstr>“PQSort” deleteMaxes with  Unsorted List MAX-PQ</vt:lpstr>
      <vt:lpstr>“PQSort” insertions with  Sorted List MAX-PQ</vt:lpstr>
      <vt:lpstr>“PQSort” insertions with  Sorted List MAX-PQ</vt:lpstr>
      <vt:lpstr>“PQSort” Build with  Heap MAX-PQ</vt:lpstr>
      <vt:lpstr>“PQSort” deleteMaxes with  Heap MAX-PQ</vt:lpstr>
      <vt:lpstr>“PQSort” deleteMaxes with  Heap MAX-PQ</vt:lpstr>
      <vt:lpstr>“PQSort” deleteMaxes with  Heap MAX-PQ</vt:lpstr>
      <vt:lpstr>“PQSort” deleteMaxes with  Heap MAX-PQ</vt:lpstr>
      <vt:lpstr>“PQSort” with Heap MAX-PQ</vt:lpstr>
      <vt:lpstr>“PQSort”</vt:lpstr>
      <vt:lpstr>To Do</vt:lpstr>
      <vt:lpstr>Coming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326: Data Structures Lecture #4 Mind Your Priority Queues</dc:title>
  <dc:creator>Steve Wolfman</dc:creator>
  <cp:lastModifiedBy>Steve</cp:lastModifiedBy>
  <cp:revision>162</cp:revision>
  <cp:lastPrinted>2000-01-12T20:14:30Z</cp:lastPrinted>
  <dcterms:created xsi:type="dcterms:W3CDTF">2000-01-11T03:01:10Z</dcterms:created>
  <dcterms:modified xsi:type="dcterms:W3CDTF">2014-10-22T19:37:07Z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owner-cse326@cs.washington.edu</vt:lpwstr>
  </property>
  <property fmtid="{D5CDD505-2E9C-101B-9397-08002B2CF9AE}" pid="8" name="HomePage">
    <vt:lpwstr>http://www.cs.washington.edu/326/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\\june\wolf\cse326\lectures</vt:lpwstr>
  </property>
</Properties>
</file>