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ink/ink1.xml" ContentType="application/inkml+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ink/ink2.xml" ContentType="application/inkml+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7.xml" ContentType="application/vnd.openxmlformats-officedocument.presentationml.notesSlide+xml"/>
  <Override PartName="/ppt/ink/ink3.xml" ContentType="application/inkml+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8.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9.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10.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11.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12.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13.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notesSlides/notesSlide14.xml" ContentType="application/vnd.openxmlformats-officedocument.presentationml.notesSlide+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15.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16.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notesSlides/notesSlide17.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notesSlides/notesSlide18.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notesSlides/notesSlide19.xml" ContentType="application/vnd.openxmlformats-officedocument.presentationml.notesSlide+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notesSlides/notesSlide20.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notesSlides/notesSlide21.xml" ContentType="application/vnd.openxmlformats-officedocument.presentationml.notesSlide+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368" r:id="rId2"/>
    <p:sldId id="391" r:id="rId3"/>
    <p:sldId id="392" r:id="rId4"/>
    <p:sldId id="393" r:id="rId5"/>
    <p:sldId id="370" r:id="rId6"/>
    <p:sldId id="331" r:id="rId7"/>
    <p:sldId id="371" r:id="rId8"/>
    <p:sldId id="372" r:id="rId9"/>
    <p:sldId id="373" r:id="rId10"/>
    <p:sldId id="337" r:id="rId11"/>
    <p:sldId id="382" r:id="rId12"/>
    <p:sldId id="338" r:id="rId13"/>
    <p:sldId id="339" r:id="rId14"/>
    <p:sldId id="374" r:id="rId15"/>
    <p:sldId id="375" r:id="rId16"/>
    <p:sldId id="340" r:id="rId17"/>
    <p:sldId id="387" r:id="rId18"/>
    <p:sldId id="341" r:id="rId19"/>
    <p:sldId id="342" r:id="rId20"/>
    <p:sldId id="389" r:id="rId21"/>
    <p:sldId id="390" r:id="rId22"/>
    <p:sldId id="383" r:id="rId23"/>
    <p:sldId id="346" r:id="rId24"/>
    <p:sldId id="347" r:id="rId25"/>
    <p:sldId id="348" r:id="rId26"/>
    <p:sldId id="349" r:id="rId27"/>
    <p:sldId id="353" r:id="rId28"/>
    <p:sldId id="354" r:id="rId29"/>
    <p:sldId id="355" r:id="rId30"/>
    <p:sldId id="356" r:id="rId31"/>
    <p:sldId id="357" r:id="rId32"/>
    <p:sldId id="360" r:id="rId33"/>
    <p:sldId id="361" r:id="rId34"/>
    <p:sldId id="362" r:id="rId35"/>
    <p:sldId id="365" r:id="rId36"/>
    <p:sldId id="384" r:id="rId37"/>
    <p:sldId id="364" r:id="rId38"/>
    <p:sldId id="376" r:id="rId39"/>
    <p:sldId id="385" r:id="rId40"/>
    <p:sldId id="366" r:id="rId41"/>
    <p:sldId id="377" r:id="rId42"/>
    <p:sldId id="378" r:id="rId43"/>
    <p:sldId id="379" r:id="rId44"/>
    <p:sldId id="380" r:id="rId45"/>
    <p:sldId id="386" r:id="rId46"/>
    <p:sldId id="280" r:id="rId47"/>
    <p:sldId id="388" r:id="rId48"/>
  </p:sldIdLst>
  <p:sldSz cx="9144000" cy="6858000" type="screen4x3"/>
  <p:notesSz cx="7315200" cy="9601200"/>
  <p:custDataLst>
    <p:tags r:id="rId5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00CC"/>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49" autoAdjust="0"/>
  </p:normalViewPr>
  <p:slideViewPr>
    <p:cSldViewPr>
      <p:cViewPr varScale="1">
        <p:scale>
          <a:sx n="62" d="100"/>
          <a:sy n="62" d="100"/>
        </p:scale>
        <p:origin x="-1395"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36" y="-96"/>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82938" cy="471488"/>
          </a:xfrm>
          <a:prstGeom prst="rect">
            <a:avLst/>
          </a:prstGeom>
          <a:noFill/>
          <a:ln w="9525">
            <a:noFill/>
            <a:miter lim="800000"/>
            <a:headEnd/>
            <a:tailEnd/>
          </a:ln>
          <a:effectLst/>
        </p:spPr>
        <p:txBody>
          <a:bodyPr vert="horz" wrap="square" lIns="94856" tIns="47427" rIns="94856" bIns="47427" numCol="1" anchor="t" anchorCtr="0" compatLnSpc="1">
            <a:prstTxWarp prst="textNoShape">
              <a:avLst/>
            </a:prstTxWarp>
          </a:bodyPr>
          <a:lstStyle>
            <a:lvl1pPr defTabSz="948869">
              <a:defRPr sz="1200"/>
            </a:lvl1pPr>
          </a:lstStyle>
          <a:p>
            <a:pPr>
              <a:defRPr/>
            </a:pPr>
            <a:endParaRPr lang="en-US"/>
          </a:p>
        </p:txBody>
      </p:sp>
      <p:sp>
        <p:nvSpPr>
          <p:cNvPr id="145411" name="Rectangle 3"/>
          <p:cNvSpPr>
            <a:spLocks noGrp="1" noChangeArrowheads="1"/>
          </p:cNvSpPr>
          <p:nvPr>
            <p:ph type="dt" sz="quarter" idx="1"/>
          </p:nvPr>
        </p:nvSpPr>
        <p:spPr bwMode="auto">
          <a:xfrm>
            <a:off x="4135438" y="0"/>
            <a:ext cx="3182937" cy="471488"/>
          </a:xfrm>
          <a:prstGeom prst="rect">
            <a:avLst/>
          </a:prstGeom>
          <a:noFill/>
          <a:ln w="9525">
            <a:noFill/>
            <a:miter lim="800000"/>
            <a:headEnd/>
            <a:tailEnd/>
          </a:ln>
          <a:effectLst/>
        </p:spPr>
        <p:txBody>
          <a:bodyPr vert="horz" wrap="square" lIns="94856" tIns="47427" rIns="94856" bIns="47427" numCol="1" anchor="t" anchorCtr="0" compatLnSpc="1">
            <a:prstTxWarp prst="textNoShape">
              <a:avLst/>
            </a:prstTxWarp>
          </a:bodyPr>
          <a:lstStyle>
            <a:lvl1pPr algn="r" defTabSz="948869">
              <a:defRPr sz="1200"/>
            </a:lvl1pPr>
          </a:lstStyle>
          <a:p>
            <a:pPr>
              <a:defRPr/>
            </a:pPr>
            <a:endParaRPr lang="en-US"/>
          </a:p>
        </p:txBody>
      </p:sp>
      <p:sp>
        <p:nvSpPr>
          <p:cNvPr id="145412" name="Rectangle 4"/>
          <p:cNvSpPr>
            <a:spLocks noGrp="1" noChangeArrowheads="1"/>
          </p:cNvSpPr>
          <p:nvPr>
            <p:ph type="ftr" sz="quarter" idx="2"/>
          </p:nvPr>
        </p:nvSpPr>
        <p:spPr bwMode="auto">
          <a:xfrm>
            <a:off x="0" y="9132888"/>
            <a:ext cx="3182938" cy="471487"/>
          </a:xfrm>
          <a:prstGeom prst="rect">
            <a:avLst/>
          </a:prstGeom>
          <a:noFill/>
          <a:ln w="9525">
            <a:noFill/>
            <a:miter lim="800000"/>
            <a:headEnd/>
            <a:tailEnd/>
          </a:ln>
          <a:effectLst/>
        </p:spPr>
        <p:txBody>
          <a:bodyPr vert="horz" wrap="square" lIns="94856" tIns="47427" rIns="94856" bIns="47427" numCol="1" anchor="b" anchorCtr="0" compatLnSpc="1">
            <a:prstTxWarp prst="textNoShape">
              <a:avLst/>
            </a:prstTxWarp>
          </a:bodyPr>
          <a:lstStyle>
            <a:lvl1pPr defTabSz="948869">
              <a:defRPr sz="1200"/>
            </a:lvl1pPr>
          </a:lstStyle>
          <a:p>
            <a:pPr>
              <a:defRPr/>
            </a:pPr>
            <a:endParaRPr lang="en-US"/>
          </a:p>
        </p:txBody>
      </p:sp>
      <p:sp>
        <p:nvSpPr>
          <p:cNvPr id="145413" name="Rectangle 5"/>
          <p:cNvSpPr>
            <a:spLocks noGrp="1" noChangeArrowheads="1"/>
          </p:cNvSpPr>
          <p:nvPr>
            <p:ph type="sldNum" sz="quarter" idx="3"/>
          </p:nvPr>
        </p:nvSpPr>
        <p:spPr bwMode="auto">
          <a:xfrm>
            <a:off x="4135438" y="9132888"/>
            <a:ext cx="3182937" cy="471487"/>
          </a:xfrm>
          <a:prstGeom prst="rect">
            <a:avLst/>
          </a:prstGeom>
          <a:noFill/>
          <a:ln w="9525">
            <a:noFill/>
            <a:miter lim="800000"/>
            <a:headEnd/>
            <a:tailEnd/>
          </a:ln>
          <a:effectLst/>
        </p:spPr>
        <p:txBody>
          <a:bodyPr vert="horz" wrap="square" lIns="94856" tIns="47427" rIns="94856" bIns="47427" numCol="1" anchor="b" anchorCtr="0" compatLnSpc="1">
            <a:prstTxWarp prst="textNoShape">
              <a:avLst/>
            </a:prstTxWarp>
          </a:bodyPr>
          <a:lstStyle>
            <a:lvl1pPr algn="r" defTabSz="948869">
              <a:defRPr sz="1200"/>
            </a:lvl1pPr>
          </a:lstStyle>
          <a:p>
            <a:pPr>
              <a:defRPr/>
            </a:pPr>
            <a:fld id="{D62D7CDE-3DC8-4A93-A88A-2ABA667B5C44}" type="slidenum">
              <a:rPr lang="en-US"/>
              <a:pPr>
                <a:defRPr/>
              </a:pPr>
              <a:t>‹#›</a:t>
            </a:fld>
            <a:endParaRPr lang="en-US"/>
          </a:p>
        </p:txBody>
      </p:sp>
    </p:spTree>
    <p:extLst>
      <p:ext uri="{BB962C8B-B14F-4D97-AF65-F5344CB8AC3E}">
        <p14:creationId xmlns:p14="http://schemas.microsoft.com/office/powerpoint/2010/main" val="9808738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1736" units="cm"/>
          <inkml:channel name="Y" type="integer" max="6600" units="cm"/>
        </inkml:traceFormat>
        <inkml:channelProperties>
          <inkml:channelProperty channel="X" name="resolution" value="400" units="1/cm"/>
          <inkml:channelProperty channel="Y" name="resolution" value="400" units="1/cm"/>
        </inkml:channelProperties>
      </inkml:inkSource>
      <inkml:timestamp xml:id="ts0" timeString="2014-10-24T19:22:30.592"/>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1023" units="dev"/>
        </inkml:traceFormat>
        <inkml:channelProperties>
          <inkml:channelProperty channel="X" name="resolution" value="1108.11633" units="1/cm"/>
          <inkml:channelProperty channel="Y" name="resolution" value="1959.74878" units="1/cm"/>
          <inkml:channelProperty channel="F" name="resolution" value="6.11696E-7" units="1/dev"/>
        </inkml:channelProperties>
      </inkml:inkSource>
      <inkml:timestamp xml:id="ts1" timeString="2014-10-24T19:22:33.620"/>
    </inkml:context>
  </inkml:definitions>
  <inkml:trace contextRef="#ctx0" brushRef="#br0">6094 3218,'0'0,"0"0</inkml:trace>
  <inkml:trace contextRef="#ctx1" brushRef="#br0">15572 7469 689,'0'0'195,"-16"-34"-56,16 34-139,-11-19 0,11 19 0,0 0 0,-20 27 0,7-8 0,-1 18 0,-3 0 0,-1 16 0,-4 8 0,2 6 0,0 15 0,-5 6 0,9 5 0,3 10 0,13 4 0,0-10 0,18-2 0,2-16 0,16-16 0,4-21 0,11-21 0,2-28 0,-2-32 0,1-19 0,-8-31 0,-2-11 0,-17-16 0,-7-4 0,-18-2 0,0 12 0,-20 10 0,-12 21 0,-6 23 0,-8 12 0,10 28 0,-17 8-75,19 28-130,-3-1-8,26 23 4</inkml:trace>
  <inkml:trace contextRef="#ctx1" brushRef="#br0" timeOffset="517.3664">16255 7269 668,'0'0'197,"0"0"-39,-32-9-158,37 30 0,-5-21 0,-14 42 0,3-8 0,0 10 0,-2 8 0,-1 11 0,-5 10 0,1 6 0,0 5 0,-2 12 0,4 5 0,5-1 0,5 2 0,6-10 0,9 3 0,1-21 0,11-8 0,-1-25 0,15-1 0,-13-35 0,16-5-194,-11-25-10,8 3 0,-10-17 5</inkml:trace>
  <inkml:trace contextRef="#ctx1" brushRef="#br0" timeOffset="841.5999">16472 7680 785,'0'0'208,"12"28"-178,1 25-30,-13-5 0,20 22 0,-2 9 0,6 9 0,-2 2 0,5-4 0,-2-9 0,-3-8 0,4-13 0,-15-32 0,10 3 0,-21-27-18,13-23-187,-13-17 3,0-4 0,0-22 8</inkml:trace>
  <inkml:trace contextRef="#ctx1" brushRef="#br0" timeOffset="1156.823">16819 7430 709,'0'0'202,"0"0"-90,29-7-112,-29 7 0,45 20 0,-8 1 0,13 19 0,12 13 0,2 8 0,3 12 0,-11 4 0,-8 11 0,-17 14 0,-17 5 0,-23 9 0,-22 0 0,-22-6 0,-1 14 0,-19-16-177,13-20-42,-11-34-4,17-25 0</inkml:trace>
  <inkml:trace contextRef="#ctx1" brushRef="#br0" timeOffset="53466.5414">7938 14441 138,'27'-11'63,"-27"11"4,20-16-26,-20 16 2,0 0 0,18 0 9,-18 0 0,0 0 4,0 0-2,0 0 5,0 0-3,0 0-2,0 0-2,17 19 3,-17-19-4,-19 0 2,-6-9-19,5 9-34,-25-20 0,-4 11 0,-24-6 0,-3-4 0,-17 2 0,-7 1 0,-9-7 0,-6 10 0,-6 3 0,-1-2 0,-5 12 0,-8 0 0,-5 0 0,0 14 0,-12-4 0,3 13 0,-8 0 0,8 9 0,0-9 0,2 10 0,2-5 0,16 4 0,7-11 0,8 4 0,8-10 0,15-1 0,19 1 0,10-15 0,25 0 0,1-8-118,36 8-75,0-21-10,18 13 0</inkml:trace>
  <inkml:trace contextRef="#ctx1" brushRef="#br0" timeOffset="56199.483">19635 13245 528,'0'0'164,"-21"0"-22,-1-9-51,4 18-23,-20-9-38,1 5-30,-21 1 0,2 9 0,-17 7 0,0 5 0,-7 2 0,4 11 0,-2-9 0,12 8 0,5 2 0,17-1 0,8-10 0,16 5 0,20 2 0,14-5 0,19 0 0,12 2 0,8-4 0,7 2 0,0 4 0,-2-10 0,-12 4 0,-12-6 0,-19 6 0,-15-7 0,-20 5 0,-17-7 0,-17 6 0,-15-6 0,-9 3 0,-11 0 0,-11-2 0,-9-5 0,-11 0 0,-6 0 0,-10-5 0,-4 1 0,-7-1 0,-4-2 0,0-1 0,4-1 0,0 2 0,1 4 0,7-4 0,-1-1 0,1 4 0,0 2 0,-1-6 0,-2 2 0,-2-4 0,-3 3 0,-2 2 0,-2-1 0,0-3 0,-1 0 0,-10-3 0,-5-5 0,-6 9 0,-7-9 0,2 0 0,-13 0 0,-7 0 0,-2-10 0,-12 3 0,-4 7 0,5-5 0,-5 5 0,-3 0 0,-8 0 0,2 0 0,7 0 0,-4 0 0,-3 3 0,-11-3 0,8 0 0,-8 0 0,5 0 0,-3-3 0,0-3 0,8 6 0,8-9 0,15 9 0,3 0 0,9 0 0,4 0 0,12 0 0,6 10 0,0-4 0,4 5 0,-4-1 0,2 4 0,0-1 0,5-1 0,4 0 0,0 2 0,3-1 0,8 0 0,7 5 0,4-2 0,7-6 0,5 6 0,1 4 0,6-10 0,5 4 0,-1 1 0,2-3 0,-2 0 0,1 0 0,-1 3 0,-1-3 0,-3-2 0,8 10 0,4-6 0,3-2 0,13 8 0,2 2 0,12 0 0,12 5 0,-1 0 0,8 4 0,1 6 0,1 0 0,-3 4 0,1 4 0,0 3 0,-8 4 0,-1 4 0,1 3 0,2-3 0,-1 2 0,6 2 0,14 5 0,5-4 0,8 2 0,20 1 0,10 1 0,10 2 0,21 3 0,13 3 0,23-4 0,13 6 0,16-4 0,26 3 0,11-5 0,23-4 0,22-4 0,13-4 0,18-11 0,13-8 0,19-3 0,14-6 0,8-7 0,8 3 0,13-6 0,1 1 0,13-8 0,7-3 0,-1-1 0,7-3 0,1-5 0,13 0 0,6 0 0,5 0 0,6-6 0,7-3 0,0 2 0,12-3 0,5-8 0,-8 4 0,5-3 0,8-3 0,1 4 0,5 4 0,4-3 0,1 9 0,5-1 0,4 7 0,-6 0 0,6 0 0,-8 0 0,-9 8 0,3-8 0,-10 9 0,-13-9 0,-3-9 0,-6-1 0,-14-2 0,-11-6 0,3-10 0,-7 0 0,0-1 0,4-4 0,2 5 0,1-4 0,3 1 0,3 4 0,-11 0 0,-6 2 0,-14-6 0,-16 7 0,-20-6 0,-23-5 0,-24-3 0,-26-3 0,-18-8 0,-26-6 0,-10-3 0,-19-10 0,-16 2 0,-4-7 0,-7 2 0,-7-10 0,-11-2 0,-6-4 0,-18-11 0,-14-1 0,-18-10 0,-35-5 0,-28-4 0,-26-9 0,-33 1 0,-33-4 0,-33-2 0,-32 7 0,-35-2 0,-31 15 0,-25 7 0,-28 10 0,-26 14 0,-12 15 0,-10 12 0,-14 15 0,5 11 0,12 10 0,5 6 0,35 5 0,6-3-78,43 3-149,29 1 6,46 6-11</inkml:trace>
  <inkml:trace contextRef="#ctx1" brushRef="#br0" timeOffset="57184.1742">19490 16819 860,'-4'22'163,"4"-5"-163,0-17 0,0 0 0,-30 23 0,30-23 0,-33 26 0,18-6 0,1 11 0,3 6 0,11 9 0,0 6 0,0 3 0,22-2 0,0-2 0,12-2 0,-1-12 0,7-12 0,3-10 0,6-15 0,2-7 0,4-8 0,-12-12 0,-1-9 0,-11-16 0,-13-6 0,-18-12 0,-18-2 0,-26-8 0,-10 9 0,-15-3 0,-7 16 0,3 33 0,4 6 0,18 29-133,16 19-77,35 22-4,17 3 0</inkml:trace>
  <inkml:trace contextRef="#ctx1" brushRef="#br0" timeOffset="57647.5072">20301 16616 763,'-29'-7'198,"29"7"-136,-33 20-62,27 9 0,-10 0 0,1 12 0,-1 6 0,7 15 0,0 5 0,9 12 0,0 7 0,20 4 0,9-2 0,11-1 0,11-9 0,5-13 0,15-14 0,-16-37 0,14-7 0,-15-26-202,-1-16-1,-11-18 0,-13-11 7</inkml:trace>
  <inkml:trace contextRef="#ctx1" brushRef="#br0" timeOffset="58082.812">20742 16927 696,'6'29'191,"8"5"-55,-14-17-136,18 22 0,-18-14 0,17 6 0,-10 3 0,6-4 0,1 10 0,-1-12 0,12 4-100,-5-4-88,6-7 0,-3-4 0,3-17 5</inkml:trace>
  <inkml:trace contextRef="#ctx1" brushRef="#br0" timeOffset="58581.7022">20978 16573 543,'0'0'189,"39"21"-4,-12 2-79,2-2-106,16 18 0,-5 0 0,13 15 0,-2 4 0,0 14 0,-6-1 0,-3 7 0,-13-2 0,-13 0 0,-16-2 0,-9-9 0,-5 0 0,-24-18-59,-6-3-141,-5-12-3,-2-11-1,6-11-4</inkml:trace>
  <inkml:trace contextRef="#ctx1" brushRef="#br0" timeOffset="74237.5837">20653 10309 425,'-27'0'145,"-2"0"-16,-17-12-33,3 12-18,-17-12-12,3 12-11,-13-15-26,1 15-29,-13-9 0,2 9 0,-7-5 0,-8 5 0,-9 0 0,-1 0 0,-18 0 0,-8 0 0,-15 0 0,-10 7 0,-13-7 0,-7 12 0,-15-12 0,-11 12 0,-3-12 0,-6 8 0,-3-8 0,-4 0 0,-11 0 0,-4 0 0,0 0 0,4-8 0,-10 8 0,4-9 0,1 9 0,3-5 0,11 5 0,0 0 0,-2 0 0,8 0 0,-2 0 0,9 0 0,-10-7 0,-3 7 0,-5-8 0,-2 3 0,2-5 0,-1 1 0,-1-4 0,2 1 0,1-5 0,6-2 0,-2 2 0,0-8 0,-9 4 0,-1-7 0,-8 9 0,-8-6 0,-14 0 0,-5 9 0,-6-4 0,-3 5 0,-4-1 0,-2 1 0,0 0 0,2 3 0,-4 0 0,3 0 0,-3 1 0,-3 7 0,-6 4 0,-4-7 0,-6 7 0,-17 0 0,-2 14 0,-27-14 0,3-14 0,-1-23-227,27-15-9,35-18-6</inkml:trace>
  <inkml:trace contextRef="#ctx1" brushRef="#br0" timeOffset="107537.4121">9177 686 659,'9'47'186,"-23"-26"-8,-3 23-178,-32-22 0,-2 10 0,-38-19 0,-11-4 0,-32-18 0,-12-1 0,-17-10 0,-10-2 0,2-2 0,5 4 0,17 15 0,20 5 0,27 12 0,7-21 0,42 21 0,13-12-157,38 0-56,-13-32 8,33 6-6</inkml:trace>
  <inkml:trace contextRef="#ctx1" brushRef="#br0" timeOffset="108019.7466">8310 953 950,'-11'55'73,"11"27"-73,-16 5 0,9 13 0,3 12 0,4 6 0,0 3 0,9-12 0,2-12 0,-11-41 0,27-19-40,-27-37-166,46-37 0,-28-29-6</inkml:trace>
  <inkml:trace contextRef="#ctx1" brushRef="#br0" timeOffset="108481.0804">9666 688 652,'-20'20'198,"6"21"-25,-14-13-173,10 28 0,-16-12 0,6 21 0,-8-3 0,9 13 0,-4 3 0,9 18 0,-2 4 0,12 5 0,1 7 0,11-2 0,14-5 0,4-3 0,15-9 0,5-34 0,22 7 0,-5-47 0,27-7-195,-13-31-23,22-4 7,-19-32-12</inkml:trace>
  <inkml:trace contextRef="#ctx1" brushRef="#br0" timeOffset="108977.4249">10020 1377 770,'17'34'195,"10"22"-137,-9-19-58,11 15 0,-9-8 0,0 4 0,-5-13 0,-4-4 0,-4-9 0,-7-22 0,0 0 0,0 0 0,0-25 0,0-9 0,0-15 0,0-9 0,9-5 0,-2-1 0,1 1 0,4 7 0,7 9 0,2 17 0,10 16 0,2 14 0,5 24 0,0 15 0,4 13 0,-4 11 0,-3 13 0,-6-7 0,-2 10 0,-9-19 0,6 8 0,-24-38-2,23-4-200,-23-26-6,19-29 2,-10-24-3</inkml:trace>
  <inkml:trace contextRef="#ctx1" brushRef="#br0" timeOffset="108994.4424">10764 796 696,'0'0'193,"9"-37"-59,-9 37-134,0-22 0,0 22 0,0 0 0,31 27 0,1 12 0,23 20 0,12 19 0,4 17 0,13 15 0,-1 12 0,-3 7 0,-13 3 0,-16 0 0,-22-11 0,-20-3 0,-27-22 0,-2 4 0,-23-29-120,8 0-90,-16-33 0,17 1-4</inkml:trace>
  <inkml:trace contextRef="#ctx1" brushRef="#br0" timeOffset="109836.0423">12650 1308 687,'0'0'190,"0"0"-44,0 28-146,-20-38 0,20 10 0,-40-15 0,15 10 0,-21-10 0,4 3 0,-10 0 0,-3 12 0,-1 0 0,-4 17 0,3 3 0,-1-1 0,11 10 0,-11-29 0,20 27-7,-6-27-196,19 5 0,-4-12 1,29 7 6</inkml:trace>
  <inkml:trace contextRef="#ctx1" brushRef="#br0" timeOffset="110336.388">12601 1711 546,'-9'21'186,"9"10"4,-20-24-89,13 25-101,-30-32 0,1 17 0,-17-17 0,-1 0 0,-8-15 0,-9 4 0,2 3 0,-9-24 0,18 27-51,-6-22-146,21 10 1,1-7-8,19-1 2</inkml:trace>
  <inkml:trace contextRef="#ctx1" brushRef="#br0" timeOffset="110955.8358">13629 1118 828,'0'0'195,"0"-26"-195,0-18 0,17 2 0,-14-11 0,17 2 0,-1 1 0,8 14 0,7 18 0,14 18 0,-1 27 0,6 29 0,1 27 0,-3 25 0,-4 26 0,-10 13 0,-8 12 0,-22 4 0,-12-9 0,-14-15 0,-21-24 0,-12-18 0,-8-35 0,-11-20 0,-4-31 0,4-22 0,-1-22 0,12-6 0,11-14 0,18 4 0,16-5 0,15 8 0,26 5 0,19 18 0,17 13 0,16 10 0,15 19 0,10 13 0,-1 17 0,5 7 0,-7 11 0,-7 0 0,-9 5 0,-37-26 0,5 3-36,-22-39-176,-10-10-3,-20-29-4</inkml:trace>
  <inkml:trace contextRef="#ctx1" brushRef="#br0" timeOffset="111580.2744">15812 1055 687,'-24'0'194,"4"10"-52,-16-10-142,5 34 0,-25-13 0,-6 9 0,-18-3 0,-4-3 0,-17-5 0,-1-3 0,-5-4 0,3-12 0,13 12 0,0-12 0,21 15 0,4-15 0,30 12 0,1-20-22,35 8-133,0 0-9,29 12 43,2-24 54,22 12 41,-2-9 31,2-6 38,14 15 52,-22-5 60,8 12 21,-20-11-95,12 31-81,-30-8 0,10 25 0,-18 7 0,4 22 0,-11 8 0,7 10 0,-7 11 0,0 3 0,0-5 0,-14-19 0,14 2-10,0-39-190,9-11 3,-9-33-12,27-17 7</inkml:trace>
  <inkml:trace contextRef="#ctx1" brushRef="#br0" timeOffset="112063.6124">16056 999 783,'0'0'200,"0"0"-160,-33 0-40,33 21 0,-20-8 0,3 18 0,-4 6 0,1 14 0,-6 6 0,-1 25 0,2 9 0,1 18 0,6 11 0,7 6 0,11 8 0,0-5 0,22 2 0,3-18 0,11-17 0,3-21 0,13-9 0,-12-47 0,22-1-58,-15-36-148,19 1-5,-17-31-1</inkml:trace>
  <inkml:trace contextRef="#ctx1" brushRef="#br0" timeOffset="112551.9633">16528 1111 776,'15'56'180,"-6"-5"-113,11 15-67,-20-14 0,11 4 0,-11-10 0,0-4 0,0-20 0,0-22 0,0 0 0,-6-59 0,6-12 0,0-9 0,0-20 0,7-5 0,10-1 0,6 16 0,5 17 0,10 22 0,4 33 0,8 23 0,7 29 0,-3 22 0,-3 16 0,-4 13 0,1 13 0,-10-5 0,-9 6 0,-16-33 0,5 22 0,-18-41-184,12 1-17,-12-30-5,0 4 5</inkml:trace>
  <inkml:trace contextRef="#ctx1" brushRef="#br0" timeOffset="113043.3067">17482 1783 787,'-34'7'196,"-21"-14"-156,4 23-40,-20-16 0,2 23 0,-5-4 0,-1 9 0,2 3 0,8 0 0,12 16 0,-3-33-3,14 2-185,-1-16-10,15 0 6,-1-18-10</inkml:trace>
  <inkml:trace contextRef="#ctx1" brushRef="#br0" timeOffset="113498.6287">16793 2293 796,'18'-7'189,"15"7"-151,-7-18-38,19 11 0,-9-7 0,6 9 0,-5 0 0,-1 5 0,-2 5 0,-10 12 0,-6 12 0,-1 9 0,-8 7 0,-9 11 0,0 3 0,-8 2 0,3 3 0,-8-4 0,2-9 0,-1-2 0,3-14 0,1-6 0,8-29 0,0 26 0,0-26 0,31-29 0,-7 0 0,12-10 0,6 0 0,11-3 0,8 1 0,7 10 0,4 6 0,6 11 0,-3 14 0,-2 0 0,5 16 0,-24-19 0,15 11-134,-23-18-61,5-2-3,-28-20 5</inkml:trace>
  <inkml:trace contextRef="#ctx1" brushRef="#br0" timeOffset="113926.9317">17662 672 623,'29'0'172,"-5"0"-6,17 46-104,-13-2-62,17 29 0,-9 5 0,19 20 0,-10 12 0,12 21 0,-5 11 0,3 17 0,-2 9 0,-6 6 0,-7-3 0,-15-8 0,-14-13 0,-11-34 0,-9-7 0,-18-53-14,3-8-194,-10-36-5,12-12-6</inkml:trace>
  <inkml:trace contextRef="#ctx1" brushRef="#br0" timeOffset="114318.2084">18909 1340 836,'0'0'187,"0"28"-187,0-28 0,20 63 0,-8-12 0,12 16 0,-4 7 0,5 7 0,1 8 0,-1 3 0,3-2 0,-7-8 0,3-13 0,-11-22 0,10 7 0,-23-54 0,22 19-180,-22-41-28,18-4 3,-10-16-5</inkml:trace>
  <inkml:trace contextRef="#ctx1" brushRef="#br0" timeOffset="114746.5167">19341 1799 818,'-7'20'201,"-19"-14"-197,15 27-4,-30-20 0,3 15 0,-17-7 0,-3-3 0,-8-10 0,-6-8 0,5 0 0,-6-19 0,18 9 0,-5-24-68,26 11-138,7-12-10,16 9 4</inkml:trace>
  <inkml:trace contextRef="#ctx1" brushRef="#br0" timeOffset="115132.8041">20077 1623 761,'0'25'194,"16"31"-126,-10-12-68,27 37 0,-13-3 0,7 12 0,0 3 0,-3-8 0,-6-9 0,-2-12 0,-7-18 0,-9-23 0,0-23 0,-20-54 0,2-18 0,4-16 0,-6-30 0,5-5 0,6-13 0,9-1 0,5 19 0,17 13 0,9 19 0,11 21 0,11 35 0,10 30 0,8 35 0,4 39 0,3 40 0,-2 32 0,-1 28 0,-17 11 0,2 20 0,-24-20-36,-3-14-179,-11-38-5,-6-34-7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1108.11633" units="1/cm"/>
          <inkml:channelProperty channel="Y" name="resolution" value="1959.74878" units="1/cm"/>
          <inkml:channelProperty channel="F" name="resolution" value="6.11696E-7" units="1/dev"/>
        </inkml:channelProperties>
      </inkml:inkSource>
      <inkml:timestamp xml:id="ts0" timeString="2014-10-24T19:25:34.243"/>
    </inkml:context>
    <inkml:brush xml:id="br0">
      <inkml:brushProperty name="width" value="0.05292" units="cm"/>
      <inkml:brushProperty name="height" value="0.05292" units="cm"/>
      <inkml:brushProperty name="color" value="#FF0000"/>
    </inkml:brush>
  </inkml:definitions>
  <inkml:trace contextRef="#ctx0" brushRef="#br0">8272 13593 659,'-34'0'187,"-4"5"-10,-19-17-177,-1 19 0,-33-23 0,0 16 0,-21-15 0,-3 9 0,-10-6 0,-1-2 0,5 2 0,4-3 0,12 5 0,14-2 0,15 5 0,14 7 0,15 0 0,3 0 0,44 0 0,-38 27-13,38-27-187,-16 27 4,16-27 2,5 21 11</inkml:trace>
  <inkml:trace contextRef="#ctx0" brushRef="#br0" timeOffset="491.3468">7262 13562 674,'0'0'185,"18"22"-21,-18-22-164,20 0 0,-20 0 0,0 0 0,0 0 0,18 34 0,-18-34 0,-9 39 0,4-17 0,5 10 0,0 10 0,0 2 0,18 9 0,2 8 0,7 8 0,11-1 0,8 1 0,12 1 0,13-12 0,7-1 0,13-13 0,7-15 0,9-11 0,8-11 0,4-7 0,3-13 0,4-9 0,-8-3 0,3-1 0,-4-8 0,-3 12 0,-14-5 0,2 10-181,-15-3-35,-1 13 3</inkml:trace>
  <inkml:trace contextRef="#ctx0" brushRef="#br0" timeOffset="1810.2804">10015 13799 808,'0'49'203,"9"4"-191,18 18-12,-19-5 0,17 15 0,-10-1 0,5 12 0,-6 1 0,4 2 0,0 4 0,-5-15 0,11 13 0,-4-17-30,16-2-180,0-24-12,15-10-5</inkml:trace>
  <inkml:trace contextRef="#ctx0" brushRef="#br0" timeOffset="25663.5261">10698 16280 699,'18'12'167,"-18"-12"-10,0 0-157,0 0 0,0 0 0,-23 21 0,23-21 0,-26 23 0,8-6 0,-7 0 0,-10-5 0,-5 8 0,-9-11 0,-11 2 0,-14-11 0,-15 5 0,-19-5 0,1 0 0,-20-14 0,-6 7 0,-14-10 0,-9 3 0,-15-6 0,0-6 0,-10-1 0,-7-5 0,-10 0 0,-7 0 0,-10-5 0,3 1 0,5 5 0,7-1 0,5 2 0,12 6 0,17-1 0,16 11 0,21 4 0,16 3 0,18 7 0,15 0 0,11 7 0,13-2 0,11 5 0,12-1 0,4 0 0,7 0 0,2-9 0,20 0 0,-33 0 0,13-7 0,-1-4 0,-1 2 0,-6-1 0,1 0 0,-4 5 0,2-2 0,-2 7 0,-5 0 0,7 0 0,-2 0 0,9 10 0,-10-16 0,32 6-7,-30 8-188,30-8-6,0 0 4,19 0-2</inkml:trace>
  <inkml:trace contextRef="#ctx0" brushRef="#br0" timeOffset="26798.3342">14949 16402 415,'0'0'151,"0"0"-5,0 0-32,0-27-40,0 27-28,0 0-21,-27-5-9,27 5 2,-30 8 0,0-8-18,-5 7 0,-21-7 0,-12 0 0,-26 0 0,-8 0 0,-27-5 0,-9 5 0,-24 0 0,-5 0 0,-16 0 0,-3 0 0,-6 0 0,-10 0 0,-7 0 0,-11 0 0,4 7 0,5 3 0,11-3 0,13 3 0,23 3 0,23 1 0,30-2 0,31-2 0,20 0 0,27-3 0,11 3 0,22-10 0,0 0 0,0 22 0,0-22 0,22 7 0,-22-7 0,0 0 0,24 0 0,-24 0 0,0 0 0,0 0 0,0 0 0,-33-27 0,33 27 0,-31-12-102,4 12-92,1-12 0,5 4 9,4 8 7</inkml:trace>
  <inkml:trace contextRef="#ctx0" brushRef="#br0" timeOffset="28218.3355">16414 14709 552,'-30'13'189,"5"-4"-2,-4-9-92,3 17-95,-19-12 0,3 18 0,-18-12 0,0 14 0,-14-3 0,5 8 0,-4 0 0,9 10 0,8 9 0,14 5 0,17 7 0,18 11 0,21 2 0,22 9 0,10 8 0,16 1 0,12 1 0,8 0 0,11 5 0,1-1 0,13 1 0,2 2 0,11-2 0,8-5 0,2 0 0,7-6 0,6-4 0,6-10 0,2-11 0,0-9 0,3-14 0,-1-19 0,3-20 0,4-12 0,15-13 0,6-21 0,8-10 0,15-10 0,9-5 0,16 2 0,9-3 0,1 1 0,-6-1 0,-18 4 0,-23-6 0,-28 2 0,-35-11 0,-44-5 0,-43-5 0,-42-9 0,-33-5 0,-32 1 0,-35-4 0,-35 3 0,-23-1 0,-27 11 0,-35 4 0,-34 5 0,-39 9 0,-47 14 0,-36 16 0,-35 19 0,-25 19 0,-5 11 0,-3 24 0,21 7 0,39 36 0,23-2-10,57 19-207,55-8-14,66 9-3</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1108.11633" units="1/cm"/>
          <inkml:channelProperty channel="Y" name="resolution" value="1959.74878" units="1/cm"/>
          <inkml:channelProperty channel="F" name="resolution" value="6.11696E-7" units="1/dev"/>
        </inkml:channelProperties>
      </inkml:inkSource>
      <inkml:timestamp xml:id="ts0" timeString="2014-10-24T19:28:05.951"/>
    </inkml:context>
    <inkml:brush xml:id="br0">
      <inkml:brushProperty name="width" value="0.05292" units="cm"/>
      <inkml:brushProperty name="height" value="0.05292" units="cm"/>
      <inkml:brushProperty name="color" value="#FF0000"/>
    </inkml:brush>
  </inkml:definitions>
  <inkml:trace contextRef="#ctx0" brushRef="#br0">17836 2840 486,'0'0'157,"0"0"7,-9 24-27,9-24-58,0 0-79,19 18 0,-1-4 0,-18-14 0,20 12 0,-20-12 0,0 0 0,0 0 0,0 0 0,18-15 0,-18 15 0,0 0 0,14-20 0,-14 20 0,24-11 0,-24 11 0,36 0 0,-16-5 0,2 5 0,5 0 0,-1 0 0,3 0 0,-2-7 0,2 7 0,0-7 0,4 7 0,-2-11 0,3 11 0,6 0 0,-1 0 0,4 0 0,-3 0 0,4 8 0,-4-8 0,0 0 0,-4 0 0,-3 0 0,-2-11 0,1 11 0,-2-12 0,-1 5 0,1 2 0,5-2 0,3 7 0,-3-12 0,-3 12 0,7-8 0,-3 3 0,0 5 0,2-12 0,-7 1 0,0 0 0,-2 4 0,-7 2 0,2-4 0,-4 9 0,-20 0 0,31-12 0,-31 12 0,34 0 0,-34 0 0,33 0 0,-33 0 0,34 0 0,-34 0 0,31 0 0,-31 0 0,24-5 0,-24 5 0,0 0 0,20-13 0,-20 13 0,0 0 0,0 0 0,0 0 0,0 0 0,0 0 0,0 0 0,20 8 0,-20-8 0,0 0 0,0 0 0,0 0 0,0 0 0,0 0 0,0 0 0,18 17 0,-18-17 0,7 21 0,-7-21 0,17 40 0,-6-11 0,-6 0 0,8 8 0,-4 0 0,2 4 0,-4-2 0,2 3 0,-9-5 0,4 3 0,-4-3 0,0 0 0,0 5 0,0-1 0,7-1 0,0-1 0,1-4 0,2 2 0,1-2 0,2-6 0,-4-2 0,2-8 0,-6 3 0,-5-22 0,8 32 0,-8-32 0,0 29 0,0-29 0,-8 34 0,8-11 0,0-1 0,0-1 0,0 4 0,0-3 0,0 0 0,0-1 0,0-3 0,0-18 0,0 26 0,0-26 0,0 25 0,0-25 0,0 20 0,0-20 0,0 17 0,0-17 0,0 0 0,0 17 0,0-17 0,0 0 0,0 0 0,-18 7 0,18-7 0,0 0 0,-23 0 0,23 0 0,0 0 0,-18 10 0,18-10 0,-6 20 0,6-20 0,-9 21 0,9-21 0,-18 18 0,18-18 0,-33 14 0,9-14 0,1 5 0,-1-5 0,-5 10 0,0-10 0,-2 10 0,2-10 0,-2 0 0,-2 0 0,-1 0 0,-6-10 0,-4-2 0,-1 5 0,0-8 0,-3 4 0,3-2 0,-2 5 0,8-1 0,3 9 0,5-7 0,4 7 0,0 0 0,-1 0 0,5 0 0,-6-6 0,1 6 0,-4-7 0,3 7 0,-4-12 0,-3 5 0,3 2 0,0-2 0,4 7 0,0-5 0,7 5 0,-3 0 0,5 0 0,3 0 0,17 0 0,-36 0 0,36 0 0,-36 0 0,16 0 0,3 0 0,-6 0 0,5 0 0,-2 0 0,1 5 0,1-5 0,18 0 0,-32 14 0,13-14 0,1 0 0,-2 0 0,-2 0 0,1 0 0,-5-5 0,1 5 0,-4-9 0,1 4 0,-2 5 0,4 0 0,4 0 0,-1 0 0,3 7 0,20-7 0,-28 10 0,28-10 0,-29 4 0,29-4 0,-25-4-57,25 4-151,-27-37-4,27 17-7</inkml:trace>
  <inkml:trace contextRef="#ctx0" brushRef="#br0" timeOffset="5363.8114">18974 3030 534,'0'0'150,"0"0"-11,11 29-47,-11-29-21,0 0-34,0 0-37,0 0 0,0 0 0,0 0 0,0 0 0,0 0 0,0 0 0,0 0 0,0 0 0,0 0 0,-26 6 0,26-6 0,-32 0 0,8 0 0,-1 0 0,-1 7 0,-3-2 0,4 0 0,-4 4 0,1-4 0,1 2 0,0-2 0,1-5 0,3 10 0,-3-10 0,8 0 0,-7 0 0,7 5 0,18-5 0,-29 0 0,29 0 0,0 0 0,0 0 0,-17 10 0,17-10 0,0 0 0,0 0 0,0 0 0,6 27 0,-6-27 0,0 0 0,0 27 0,0-27 0,0 34 0,0-15 0,0 4 0,0-2 0,0 4 0,0-2 0,7 0 0,-7-2 0,0-21 0,4 31 0,-4-31 0,0 21 0,0-21 0,0 0 0,0 0 0,0 0 0,0 0 0,25 13 0,-25-13 0,22-7 0,-4 7 0,2-13 0,4 13 0,5-8 0,3 8 0,1 0 0,5 0 0,2 10 0,-2 1 0,-5 1 0,-2 4 0,-7-1 0,-8 7 0,-12 0 0,-4 0 0,-10 2 0,-6 1 0,-4 2 0,-3-5 0,-3 5 0,2 1 0,3-3 0,-7 2 0,8-2 0,0-1 0,2-2 0,0-5 0,-9-10 0,0-7 0,-4 0 0,-6-5 0,-1 5 0,-7-16 0,14 28 0,-13-12 0,24 15-185,-5-10-20,14 14-5,11-19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22" tIns="48310" rIns="96622" bIns="48310" numCol="1" anchor="t" anchorCtr="0" compatLnSpc="1">
            <a:prstTxWarp prst="textNoShape">
              <a:avLst/>
            </a:prstTxWarp>
          </a:bodyPr>
          <a:lstStyle>
            <a:lvl1pPr defTabSz="967021">
              <a:defRPr sz="1200"/>
            </a:lvl1pPr>
          </a:lstStyle>
          <a:p>
            <a:pPr>
              <a:defRPr/>
            </a:pPr>
            <a:endParaRPr lang="en-US"/>
          </a:p>
        </p:txBody>
      </p:sp>
      <p:sp>
        <p:nvSpPr>
          <p:cNvPr id="1945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22" tIns="48310" rIns="96622" bIns="48310" numCol="1" anchor="t" anchorCtr="0" compatLnSpc="1">
            <a:prstTxWarp prst="textNoShape">
              <a:avLst/>
            </a:prstTxWarp>
          </a:bodyPr>
          <a:lstStyle>
            <a:lvl1pPr algn="r" defTabSz="967021">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eaVert" wrap="square" lIns="96622" tIns="48310" rIns="96622" bIns="483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22" tIns="48310" rIns="96622" bIns="48310" numCol="1" anchor="b" anchorCtr="0" compatLnSpc="1">
            <a:prstTxWarp prst="textNoShape">
              <a:avLst/>
            </a:prstTxWarp>
          </a:bodyPr>
          <a:lstStyle>
            <a:lvl1pPr defTabSz="967021">
              <a:defRPr sz="1200"/>
            </a:lvl1pPr>
          </a:lstStyle>
          <a:p>
            <a:pPr>
              <a:defRPr/>
            </a:pPr>
            <a:endParaRPr lang="en-US"/>
          </a:p>
        </p:txBody>
      </p:sp>
      <p:sp>
        <p:nvSpPr>
          <p:cNvPr id="1946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22" tIns="48310" rIns="96622" bIns="48310" numCol="1" anchor="b" anchorCtr="0" compatLnSpc="1">
            <a:prstTxWarp prst="textNoShape">
              <a:avLst/>
            </a:prstTxWarp>
          </a:bodyPr>
          <a:lstStyle>
            <a:lvl1pPr algn="r" defTabSz="967021">
              <a:defRPr sz="1200"/>
            </a:lvl1pPr>
          </a:lstStyle>
          <a:p>
            <a:pPr>
              <a:defRPr/>
            </a:pPr>
            <a:fld id="{21F5DCC8-E565-469E-B5E3-4F32979AAC07}" type="slidenum">
              <a:rPr lang="en-US"/>
              <a:pPr>
                <a:defRPr/>
              </a:pPr>
              <a:t>‹#›</a:t>
            </a:fld>
            <a:endParaRPr lang="en-US"/>
          </a:p>
        </p:txBody>
      </p:sp>
    </p:spTree>
    <p:extLst>
      <p:ext uri="{BB962C8B-B14F-4D97-AF65-F5344CB8AC3E}">
        <p14:creationId xmlns:p14="http://schemas.microsoft.com/office/powerpoint/2010/main" val="925876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442668E-DF6B-4588-8D52-B9838B89FCAE}" type="slidenum">
              <a:rPr lang="en-US" sz="1200" smtClean="0"/>
              <a:pPr/>
              <a:t>1</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a:t>
            </a:r>
            <a:r>
              <a:rPr lang="en-US" baseline="0" dirty="0" smtClean="0"/>
              <a:t> terms): update term</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2227"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688">
              <a:spcBef>
                <a:spcPts val="438"/>
              </a:spcBef>
            </a:pPr>
            <a:r>
              <a:rPr lang="en-US" sz="2100" smtClean="0">
                <a:solidFill>
                  <a:srgbClr val="000000"/>
                </a:solidFill>
                <a:latin typeface="Times" charset="0"/>
                <a:cs typeface="Times" charset="0"/>
                <a:sym typeface="Times" charset="0"/>
              </a:rPr>
              <a:t>The first for loop</a:t>
            </a:r>
          </a:p>
          <a:p>
            <a:pPr marL="39688">
              <a:spcBef>
                <a:spcPts val="438"/>
              </a:spcBef>
            </a:pPr>
            <a:r>
              <a:rPr lang="en-US" sz="2100" smtClean="0">
                <a:solidFill>
                  <a:srgbClr val="000000"/>
                </a:solidFill>
                <a:latin typeface="Times" charset="0"/>
                <a:cs typeface="Times" charset="0"/>
                <a:sym typeface="Times" charset="0"/>
              </a:rPr>
              <a:t>The second for loop just puts everything back into x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DEF8D44-4C65-4430-B897-F4B2C0D767CB}" type="slidenum">
              <a:rPr lang="en-US" sz="1200" smtClean="0"/>
              <a:pPr/>
              <a:t>22</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4275"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275">
              <a:spcBef>
                <a:spcPts val="438"/>
              </a:spcBef>
            </a:pPr>
            <a:r>
              <a:rPr lang="en-US" sz="2400" smtClean="0">
                <a:solidFill>
                  <a:srgbClr val="000000"/>
                </a:solidFill>
                <a:latin typeface="Times" charset="0"/>
                <a:cs typeface="Times" charset="0"/>
                <a:sym typeface="Times" charset="0"/>
              </a:rPr>
              <a:t>Note that this algorithm will terminate -- each iteration places at least one element in its</a:t>
            </a:r>
          </a:p>
          <a:p>
            <a:pPr marL="41275">
              <a:spcBef>
                <a:spcPts val="438"/>
              </a:spcBef>
            </a:pPr>
            <a:r>
              <a:rPr lang="en-US" sz="2400" smtClean="0">
                <a:solidFill>
                  <a:srgbClr val="000000"/>
                </a:solidFill>
                <a:latin typeface="Times" charset="0"/>
                <a:cs typeface="Times" charset="0"/>
                <a:sym typeface="Times" charset="0"/>
              </a:rPr>
              <a:t> final spot (loop invariant)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5299"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100" smtClean="0">
                <a:latin typeface="Helvetica" charset="0"/>
                <a:cs typeface="Helvetica" charset="0"/>
                <a:sym typeface="Helvetica" charset="0"/>
              </a:rPr>
              <a:t>Ask about insertion sort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mtClean="0"/>
              <a:t>2 -4 6 1 5 -3 3 7</a:t>
            </a:r>
          </a:p>
          <a:p>
            <a:r>
              <a:rPr lang="en-CA" smtClean="0"/>
              <a:t>2 p-4 6</a:t>
            </a:r>
          </a:p>
          <a:p>
            <a:r>
              <a:rPr lang="en-CA" smtClean="0"/>
              <a:t>2 -4 p1 6 5</a:t>
            </a:r>
          </a:p>
          <a:p>
            <a:r>
              <a:rPr lang="en-CA" smtClean="0"/>
              <a:t>2 -4 1 p-3 5 6 3 7</a:t>
            </a:r>
          </a:p>
          <a:p>
            <a:r>
              <a:rPr lang="en-CA" smtClean="0"/>
              <a:t>-3 -4 1 p2 5 6 3 7</a:t>
            </a:r>
          </a:p>
          <a:p>
            <a:endParaRPr lang="en-CA" smtClean="0"/>
          </a:p>
          <a:p>
            <a:r>
              <a:rPr lang="en-CA" smtClean="0"/>
              <a:t>LEFT SIDE</a:t>
            </a:r>
          </a:p>
          <a:p>
            <a:r>
              <a:rPr lang="en-CA" smtClean="0"/>
              <a:t>-3 -4 1</a:t>
            </a:r>
          </a:p>
          <a:p>
            <a:r>
              <a:rPr lang="en-CA" smtClean="0"/>
              <a:t>-4 -3 1</a:t>
            </a:r>
          </a:p>
          <a:p>
            <a:r>
              <a:rPr lang="en-CA" smtClean="0"/>
              <a:t>…</a:t>
            </a:r>
          </a:p>
          <a:p>
            <a:endParaRPr lang="en-CA" smtClean="0"/>
          </a:p>
          <a:p>
            <a:r>
              <a:rPr lang="en-CA" smtClean="0"/>
              <a:t>RIGHT SIDE:</a:t>
            </a:r>
          </a:p>
          <a:p>
            <a:r>
              <a:rPr lang="en-CA" smtClean="0"/>
              <a:t>5 6 3 7</a:t>
            </a:r>
          </a:p>
          <a:p>
            <a:r>
              <a:rPr lang="en-CA" smtClean="0"/>
              <a:t>5 3 6 7</a:t>
            </a:r>
          </a:p>
          <a:p>
            <a:r>
              <a:rPr lang="en-CA" smtClean="0"/>
              <a:t>3 5 6 7</a:t>
            </a:r>
          </a:p>
          <a:p>
            <a:r>
              <a:rPr lang="en-CA" smtClean="0"/>
              <a:t>…</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70DB1C3-A05F-46D6-9245-4ADE5DD12110}" type="slidenum">
              <a:rPr lang="en-US" sz="1200" smtClean="0"/>
              <a:pPr/>
              <a:t>28</a:t>
            </a:fld>
            <a:endParaRPr lang="en-US" sz="12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7347"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100" smtClean="0">
                <a:latin typeface="Helvetica" charset="0"/>
                <a:cs typeface="Helvetica" charset="0"/>
                <a:sym typeface="Helvetica" charset="0"/>
              </a:rPr>
              <a:t>Ask about insertion sort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8371"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275">
              <a:spcBef>
                <a:spcPts val="438"/>
              </a:spcBef>
            </a:pPr>
            <a:r>
              <a:rPr lang="en-US" smtClean="0">
                <a:solidFill>
                  <a:srgbClr val="000000"/>
                </a:solidFill>
                <a:latin typeface="Times" charset="0"/>
                <a:cs typeface="Times" charset="0"/>
                <a:sym typeface="Times" charset="0"/>
              </a:rPr>
              <a:t>Recall 2^3 = 8 log_2 8 = 3</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BF95183-F093-49CF-8FB6-EFFBB8E46113}" type="slidenum">
              <a:rPr lang="en-US" sz="1200" smtClean="0"/>
              <a:pPr/>
              <a:t>36</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0419"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charset="0"/>
                <a:cs typeface="Helvetica" charset="0"/>
                <a:sym typeface="Helvetica" charset="0"/>
              </a:rPr>
              <a:t>Heap sort later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1443"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charset="0"/>
                <a:cs typeface="Helvetica" charset="0"/>
                <a:sym typeface="Helvetica" charset="0"/>
              </a:rPr>
              <a:t>Average case memory usage for quicksort is O(lg n) on the stack.  However, note that the second call is a tail call.  If we always make the SMALLER partition the second call, we GUARANTEE worst-case O(lg n) memory usage.</a:t>
            </a:r>
          </a:p>
          <a:p>
            <a:endParaRPr lang="en-US" smtClean="0">
              <a:latin typeface="Helvetica" charset="0"/>
              <a:cs typeface="Helvetica" charset="0"/>
              <a:sym typeface="Helvetica" charset="0"/>
            </a:endParaRPr>
          </a:p>
          <a:p>
            <a:r>
              <a:rPr lang="en-US" smtClean="0">
                <a:latin typeface="Helvetica" charset="0"/>
                <a:cs typeface="Helvetica" charset="0"/>
                <a:sym typeface="Helvetica" charset="0"/>
              </a:rPr>
              <a:t>Merge sort needs O(n) space as described.  There are clever, COMPLICATED, ways to reduce this.</a:t>
            </a:r>
          </a:p>
          <a:p>
            <a:endParaRPr lang="en-US" smtClean="0">
              <a:latin typeface="Helvetica" charset="0"/>
              <a:cs typeface="Helvetica" charset="0"/>
              <a:sym typeface="Helvetic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DC5F2AA-3E18-4562-838C-DF056F39C9F0}" type="slidenum">
              <a:rPr lang="en-US" sz="1200" smtClean="0"/>
              <a:pPr/>
              <a:t>5</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595C963-E4EC-4BFD-9BF6-4CC481972F84}" type="slidenum">
              <a:rPr lang="en-US" sz="1200" smtClean="0"/>
              <a:pPr/>
              <a:t>39</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DBB1D72-7FE3-4426-B3C5-D987C9F369B2}" type="slidenum">
              <a:rPr lang="en-US" sz="1200" smtClean="0"/>
              <a:pPr/>
              <a:t>45</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268D19C-0057-492E-9EB9-010C0C95962F}" type="slidenum">
              <a:rPr lang="en-US" sz="1200" smtClean="0"/>
              <a:pPr/>
              <a:t>46</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update!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TODO (future terms): update!</a:t>
            </a:r>
            <a:endParaRPr lang="en-CA" dirty="0"/>
          </a:p>
        </p:txBody>
      </p:sp>
      <p:sp>
        <p:nvSpPr>
          <p:cNvPr id="4" name="Slide Number Placeholder 3"/>
          <p:cNvSpPr>
            <a:spLocks noGrp="1"/>
          </p:cNvSpPr>
          <p:nvPr>
            <p:ph type="sldNum" sz="quarter" idx="10"/>
          </p:nvPr>
        </p:nvSpPr>
        <p:spPr/>
        <p:txBody>
          <a:bodyPr/>
          <a:lstStyle/>
          <a:p>
            <a:pPr>
              <a:defRPr/>
            </a:pPr>
            <a:fld id="{21F5DCC8-E565-469E-B5E3-4F32979AAC07}" type="slidenum">
              <a:rPr lang="en-US" smtClean="0"/>
              <a:pPr>
                <a:defRPr/>
              </a:pPr>
              <a:t>47</a:t>
            </a:fld>
            <a:endParaRPr lang="en-US"/>
          </a:p>
        </p:txBody>
      </p:sp>
    </p:spTree>
    <p:extLst>
      <p:ext uri="{BB962C8B-B14F-4D97-AF65-F5344CB8AC3E}">
        <p14:creationId xmlns:p14="http://schemas.microsoft.com/office/powerpoint/2010/main" val="170496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47107"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Computational complexity (worst, average and best number of comparisons for several typical test cases, see below) in terms of the size of the list (n). Typically, good average number of comparisons is O(n log n) and bad is O(n2). Note that asymptotic analysis does not tell about algorithms behavior on small lists or worst case behavior. Worst case behavior is probably more important then average. For example "plain-vanilla" quicksort requires O(n2) comparisons in case of already sorted arrays: a very important in practice case.  Sort algorithms which only use an abstract key comparison operation always need at least O(n log n) comparisons on average; while sort algorithms which exploit the structure of the key space cannot sort faster than O(n log k) where  k is the size of the keyspace.  Please note that the number of comparison is just convenient theoretical metric. In reality both moves and comparisons matter and on short keys the cost of move is comparable to the cost of comparison (even if pointers are used).</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Stability: stable sorting algorithms maintain the relative order of records with equal keys. If all keys are different the this distinction does not make any sense. But if there are equal keys, then  a sorting algorithm is stable if whenever there are two records R and S with the same key and with R appearing before S in the original list, R will appear before S in the sorted list.</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Memory usage (and use of other computer resources). One large class of algorithms are "in-place sorting. They are generally slower than algorithms that use additional memory: additional memory can be used for mapping of keyspace.  Most fast stable algorithms use additional memory.  With the current 4G of memory of more of  memory and virtual memory used in all major OSes, the old emphasis on algorithms that does not require additional memory should be abandoned.  Speedup that can be achieved by using of a small amount of additional memory is considerable and it is stupid to ignore it.  Moreover you can use pointers and then additional space of the size N actually becomes size of N pointers. In real life when the records usually have size several times bigger then the size of a pointers (4 bytes in 32 bit CPUs) that makes huge difference and make those methods much more acceptable then they look form purely theoretical considerations.</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The difference between worst case and average behavior (quicksort is efficient only on the average, and its worst case is n2, while heapsort has an interesting property that the worst case is not much different form the an average case.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Behaviors on practically important data sets (completely sorted, inversely sorted and 'almost sorted' (1 to K permutations, where K is less then N/10). Those has tremendous practical implications which are often not addressed or addressed incorrectly in textbooks other then Knuth.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48131"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Computational complexity (worst, average and best number of comparisons for several typical test cases, see below) in terms of the size of the list (n). Typically, good average number of comparisons is O(n log n) and bad is O(n2). Note that asymptotic analysis does not tell about algorithms behavior on small lists or worst case behavior. Worst case behavior is probably more important then average. For example "plain-vanilla" quicksort requires O(n2) comparisons in case of already sorted arrays: a very important in practice case.  Sort algorithms which only use an abstract key comparison operation always need at least O(n log n) comparisons on average; while sort algorithms which exploit the structure of the key space cannot sort faster than O(n log k) where  k is the size of the keyspace.  Please note that the number of comparison is just convenient theoretical metric. In reality both moves and comparisons matter and on short keys the cost of move is comparable to the cost of comparison (even if pointers are used).</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Stability: stable sorting algorithms maintain the relative order of records with equal keys. If all keys are different the this distinction does not make any sense. But if there are equal keys, then  a sorting algorithm is stable if whenever there are two records R and S with the same key and with R appearing before S in the original list, R will appear before S in the sorted list.</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Memory usage (and use of other computer resources). One large class of algorithms are "in-place sorting. They are generally slower than algorithms that use additional memory: additional memory can be used for mapping of keyspace.  Most fast stable algorithms use additional memory.  With the current 4G of memory of more of  memory and virtual memory used in all major OSes, the old emphasis on algorithms that does not require additional memory should be abandoned.  Speedup that can be achieved by using of a small amount of additional memory is considerable and it is stupid to ignore it.  Moreover you can use pointers and then additional space of the size N actually becomes size of N pointers. In real life when the records usually have size several times bigger then the size of a pointers (4 bytes in 32 bit CPUs) that makes huge difference and make those methods much more acceptable then they look form purely theoretical considerations.</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The difference between worst case and average behavior (quicksort is efficient only on the average, and its worst case is n2, while heapsort has an interesting property that the worst case is not much different form the an average case.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Behaviors on practically important data sets (completely sorted, inversely sorted and 'almost sorted' (1 to K permutations, where K is less then N/10). Those has tremendous practical implications which are often not addressed or addressed incorrectly in textbooks other then Knuth.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49155"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275">
              <a:spcBef>
                <a:spcPts val="500"/>
              </a:spcBef>
            </a:pPr>
            <a:endParaRPr lang="en-US" sz="1400" smtClean="0">
              <a:solidFill>
                <a:srgbClr val="000000"/>
              </a:solidFill>
              <a:latin typeface="Lucida Grande" charset="0"/>
              <a:ea typeface="Lucida Grande"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8F14B4B-6A53-4C99-99EB-34E5FA9AAEC3}" type="slidenum">
              <a:rPr lang="en-US" sz="1200" smtClean="0"/>
              <a:pPr/>
              <a:t>11</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mtClean="0"/>
              <a:t>2011W2: students helped me make this more interesting and illustrative</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B64FD11-AE75-49E1-8BA9-A1F485B0DD8B}" type="slidenum">
              <a:rPr lang="en-US" sz="1200" smtClean="0"/>
              <a:pPr/>
              <a:t>16</a:t>
            </a:fld>
            <a:endParaRPr 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mtClean="0"/>
              <a:t>2011W2: students helped me make this more interesting and illustrative</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B64FD11-AE75-49E1-8BA9-A1F485B0DD8B}" type="slidenum">
              <a:rPr lang="en-US" sz="1200" smtClean="0"/>
              <a:pPr/>
              <a:t>17</a:t>
            </a:fld>
            <a:endParaRPr 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2227" name="Rectangle 2"/>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688">
              <a:spcBef>
                <a:spcPts val="438"/>
              </a:spcBef>
            </a:pPr>
            <a:r>
              <a:rPr lang="en-US" sz="2100" smtClean="0">
                <a:solidFill>
                  <a:srgbClr val="000000"/>
                </a:solidFill>
                <a:latin typeface="Times" charset="0"/>
                <a:cs typeface="Times" charset="0"/>
                <a:sym typeface="Times" charset="0"/>
              </a:rPr>
              <a:t>The first for loop</a:t>
            </a:r>
          </a:p>
          <a:p>
            <a:pPr marL="39688">
              <a:spcBef>
                <a:spcPts val="438"/>
              </a:spcBef>
            </a:pPr>
            <a:r>
              <a:rPr lang="en-US" sz="2100" smtClean="0">
                <a:solidFill>
                  <a:srgbClr val="000000"/>
                </a:solidFill>
                <a:latin typeface="Times" charset="0"/>
                <a:cs typeface="Times" charset="0"/>
                <a:sym typeface="Times" charset="0"/>
              </a:rPr>
              <a:t>The second for loop just puts everything back into x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20711A-55F9-4C3D-B4D5-31E6E05A21E1}" type="slidenum">
              <a:rPr lang="en-US"/>
              <a:pPr>
                <a:defRPr/>
              </a:pPr>
              <a:t>‹#›</a:t>
            </a:fld>
            <a:endParaRPr lang="en-US"/>
          </a:p>
        </p:txBody>
      </p:sp>
    </p:spTree>
    <p:extLst>
      <p:ext uri="{BB962C8B-B14F-4D97-AF65-F5344CB8AC3E}">
        <p14:creationId xmlns:p14="http://schemas.microsoft.com/office/powerpoint/2010/main" val="401738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A829CF-DE7D-44FF-BF27-FB34C2E46ECA}" type="slidenum">
              <a:rPr lang="en-US"/>
              <a:pPr>
                <a:defRPr/>
              </a:pPr>
              <a:t>‹#›</a:t>
            </a:fld>
            <a:endParaRPr lang="en-US"/>
          </a:p>
        </p:txBody>
      </p:sp>
    </p:spTree>
    <p:extLst>
      <p:ext uri="{BB962C8B-B14F-4D97-AF65-F5344CB8AC3E}">
        <p14:creationId xmlns:p14="http://schemas.microsoft.com/office/powerpoint/2010/main" val="171539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315F07-7918-48B6-8555-10C93F37C062}" type="slidenum">
              <a:rPr lang="en-US"/>
              <a:pPr>
                <a:defRPr/>
              </a:pPr>
              <a:t>‹#›</a:t>
            </a:fld>
            <a:endParaRPr lang="en-US"/>
          </a:p>
        </p:txBody>
      </p:sp>
    </p:spTree>
    <p:extLst>
      <p:ext uri="{BB962C8B-B14F-4D97-AF65-F5344CB8AC3E}">
        <p14:creationId xmlns:p14="http://schemas.microsoft.com/office/powerpoint/2010/main" val="243664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E35C54-DDB1-4E1D-A43C-F86EC3156530}" type="slidenum">
              <a:rPr lang="en-US"/>
              <a:pPr>
                <a:defRPr/>
              </a:pPr>
              <a:t>‹#›</a:t>
            </a:fld>
            <a:endParaRPr lang="en-US"/>
          </a:p>
        </p:txBody>
      </p:sp>
    </p:spTree>
    <p:extLst>
      <p:ext uri="{BB962C8B-B14F-4D97-AF65-F5344CB8AC3E}">
        <p14:creationId xmlns:p14="http://schemas.microsoft.com/office/powerpoint/2010/main" val="39872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BEC1B7-49E1-407D-BDE6-8368D0271203}" type="slidenum">
              <a:rPr lang="en-US"/>
              <a:pPr>
                <a:defRPr/>
              </a:pPr>
              <a:t>‹#›</a:t>
            </a:fld>
            <a:endParaRPr lang="en-US"/>
          </a:p>
        </p:txBody>
      </p:sp>
    </p:spTree>
    <p:extLst>
      <p:ext uri="{BB962C8B-B14F-4D97-AF65-F5344CB8AC3E}">
        <p14:creationId xmlns:p14="http://schemas.microsoft.com/office/powerpoint/2010/main" val="214144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3090EC-D8E8-4B35-890A-69C20DBC036F}" type="slidenum">
              <a:rPr lang="en-US"/>
              <a:pPr>
                <a:defRPr/>
              </a:pPr>
              <a:t>‹#›</a:t>
            </a:fld>
            <a:endParaRPr lang="en-US"/>
          </a:p>
        </p:txBody>
      </p:sp>
    </p:spTree>
    <p:extLst>
      <p:ext uri="{BB962C8B-B14F-4D97-AF65-F5344CB8AC3E}">
        <p14:creationId xmlns:p14="http://schemas.microsoft.com/office/powerpoint/2010/main" val="180526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840B8FC-76B7-401F-8009-BBDA533490F5}" type="slidenum">
              <a:rPr lang="en-US"/>
              <a:pPr>
                <a:defRPr/>
              </a:pPr>
              <a:t>‹#›</a:t>
            </a:fld>
            <a:endParaRPr lang="en-US"/>
          </a:p>
        </p:txBody>
      </p:sp>
    </p:spTree>
    <p:extLst>
      <p:ext uri="{BB962C8B-B14F-4D97-AF65-F5344CB8AC3E}">
        <p14:creationId xmlns:p14="http://schemas.microsoft.com/office/powerpoint/2010/main" val="388313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C9E468-9CFC-4394-BB75-FA62DE6E1929}" type="slidenum">
              <a:rPr lang="en-US"/>
              <a:pPr>
                <a:defRPr/>
              </a:pPr>
              <a:t>‹#›</a:t>
            </a:fld>
            <a:endParaRPr lang="en-US"/>
          </a:p>
        </p:txBody>
      </p:sp>
    </p:spTree>
    <p:extLst>
      <p:ext uri="{BB962C8B-B14F-4D97-AF65-F5344CB8AC3E}">
        <p14:creationId xmlns:p14="http://schemas.microsoft.com/office/powerpoint/2010/main" val="207129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F6AFF04-3785-4115-A3AE-6FBE39C6110B}" type="slidenum">
              <a:rPr lang="en-US"/>
              <a:pPr>
                <a:defRPr/>
              </a:pPr>
              <a:t>‹#›</a:t>
            </a:fld>
            <a:endParaRPr lang="en-US"/>
          </a:p>
        </p:txBody>
      </p:sp>
    </p:spTree>
    <p:extLst>
      <p:ext uri="{BB962C8B-B14F-4D97-AF65-F5344CB8AC3E}">
        <p14:creationId xmlns:p14="http://schemas.microsoft.com/office/powerpoint/2010/main" val="323138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93EC52-5678-490C-9377-FCDCADA5D0DB}" type="slidenum">
              <a:rPr lang="en-US"/>
              <a:pPr>
                <a:defRPr/>
              </a:pPr>
              <a:t>‹#›</a:t>
            </a:fld>
            <a:endParaRPr lang="en-US"/>
          </a:p>
        </p:txBody>
      </p:sp>
    </p:spTree>
    <p:extLst>
      <p:ext uri="{BB962C8B-B14F-4D97-AF65-F5344CB8AC3E}">
        <p14:creationId xmlns:p14="http://schemas.microsoft.com/office/powerpoint/2010/main" val="320500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EBDA8A-DFDE-4052-8577-D4097EAA9769}" type="slidenum">
              <a:rPr lang="en-US"/>
              <a:pPr>
                <a:defRPr/>
              </a:pPr>
              <a:t>‹#›</a:t>
            </a:fld>
            <a:endParaRPr lang="en-US"/>
          </a:p>
        </p:txBody>
      </p:sp>
    </p:spTree>
    <p:extLst>
      <p:ext uri="{BB962C8B-B14F-4D97-AF65-F5344CB8AC3E}">
        <p14:creationId xmlns:p14="http://schemas.microsoft.com/office/powerpoint/2010/main" val="261157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0C7AA0A-FC4D-4F5F-9284-F6EE1289A3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9900CC"/>
          </a:solidFill>
          <a:latin typeface="+mj-lt"/>
          <a:ea typeface="+mj-ea"/>
          <a:cs typeface="+mj-cs"/>
        </a:defRPr>
      </a:lvl1pPr>
      <a:lvl2pPr algn="ctr" rtl="0" eaLnBrk="0" fontAlgn="base" hangingPunct="0">
        <a:spcBef>
          <a:spcPct val="0"/>
        </a:spcBef>
        <a:spcAft>
          <a:spcPct val="0"/>
        </a:spcAft>
        <a:defRPr sz="4400">
          <a:solidFill>
            <a:srgbClr val="9900CC"/>
          </a:solidFill>
          <a:latin typeface="Times New Roman" pitchFamily="18" charset="0"/>
        </a:defRPr>
      </a:lvl2pPr>
      <a:lvl3pPr algn="ctr" rtl="0" eaLnBrk="0" fontAlgn="base" hangingPunct="0">
        <a:spcBef>
          <a:spcPct val="0"/>
        </a:spcBef>
        <a:spcAft>
          <a:spcPct val="0"/>
        </a:spcAft>
        <a:defRPr sz="4400">
          <a:solidFill>
            <a:srgbClr val="9900CC"/>
          </a:solidFill>
          <a:latin typeface="Times New Roman" pitchFamily="18" charset="0"/>
        </a:defRPr>
      </a:lvl3pPr>
      <a:lvl4pPr algn="ctr" rtl="0" eaLnBrk="0" fontAlgn="base" hangingPunct="0">
        <a:spcBef>
          <a:spcPct val="0"/>
        </a:spcBef>
        <a:spcAft>
          <a:spcPct val="0"/>
        </a:spcAft>
        <a:defRPr sz="4400">
          <a:solidFill>
            <a:srgbClr val="9900CC"/>
          </a:solidFill>
          <a:latin typeface="Times New Roman" pitchFamily="18" charset="0"/>
        </a:defRPr>
      </a:lvl4pPr>
      <a:lvl5pPr algn="ctr" rtl="0" eaLnBrk="0" fontAlgn="base" hangingPunct="0">
        <a:spcBef>
          <a:spcPct val="0"/>
        </a:spcBef>
        <a:spcAft>
          <a:spcPct val="0"/>
        </a:spcAft>
        <a:defRPr sz="4400">
          <a:solidFill>
            <a:srgbClr val="9900CC"/>
          </a:solidFill>
          <a:latin typeface="Times New Roman" pitchFamily="18" charset="0"/>
        </a:defRPr>
      </a:lvl5pPr>
      <a:lvl6pPr marL="457200" algn="ctr" rtl="0" eaLnBrk="0" fontAlgn="base" hangingPunct="0">
        <a:spcBef>
          <a:spcPct val="0"/>
        </a:spcBef>
        <a:spcAft>
          <a:spcPct val="0"/>
        </a:spcAft>
        <a:defRPr sz="4400">
          <a:solidFill>
            <a:srgbClr val="9900CC"/>
          </a:solidFill>
          <a:latin typeface="Times New Roman" pitchFamily="18" charset="0"/>
        </a:defRPr>
      </a:lvl6pPr>
      <a:lvl7pPr marL="914400" algn="ctr" rtl="0" eaLnBrk="0" fontAlgn="base" hangingPunct="0">
        <a:spcBef>
          <a:spcPct val="0"/>
        </a:spcBef>
        <a:spcAft>
          <a:spcPct val="0"/>
        </a:spcAft>
        <a:defRPr sz="4400">
          <a:solidFill>
            <a:srgbClr val="9900CC"/>
          </a:solidFill>
          <a:latin typeface="Times New Roman" pitchFamily="18" charset="0"/>
        </a:defRPr>
      </a:lvl7pPr>
      <a:lvl8pPr marL="1371600" algn="ctr" rtl="0" eaLnBrk="0" fontAlgn="base" hangingPunct="0">
        <a:spcBef>
          <a:spcPct val="0"/>
        </a:spcBef>
        <a:spcAft>
          <a:spcPct val="0"/>
        </a:spcAft>
        <a:defRPr sz="4400">
          <a:solidFill>
            <a:srgbClr val="9900CC"/>
          </a:solidFill>
          <a:latin typeface="Times New Roman" pitchFamily="18" charset="0"/>
        </a:defRPr>
      </a:lvl8pPr>
      <a:lvl9pPr marL="1828800" algn="ctr" rtl="0" eaLnBrk="0" fontAlgn="base" hangingPunct="0">
        <a:spcBef>
          <a:spcPct val="0"/>
        </a:spcBef>
        <a:spcAft>
          <a:spcPct val="0"/>
        </a:spcAft>
        <a:defRPr sz="4400">
          <a:solidFill>
            <a:srgbClr val="9900CC"/>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10" Type="http://schemas.openxmlformats.org/officeDocument/2006/relationships/image" Target="../media/image1.png"/><Relationship Id="rId4" Type="http://schemas.openxmlformats.org/officeDocument/2006/relationships/tags" Target="../tags/tag110.xml"/><Relationship Id="rId9"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tags" Target="../tags/tag126.xml"/><Relationship Id="rId7"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9"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image" Target="../media/image3.emf"/><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customXml" Target="../ink/ink2.xml"/><Relationship Id="rId5" Type="http://schemas.openxmlformats.org/officeDocument/2006/relationships/slideLayout" Target="../slideLayouts/slideLayout2.xml"/><Relationship Id="rId4" Type="http://schemas.openxmlformats.org/officeDocument/2006/relationships/tags" Target="../tags/tag133.xml"/></Relationships>
</file>

<file path=ppt/slides/_rels/slide16.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21" Type="http://schemas.openxmlformats.org/officeDocument/2006/relationships/slideLayout" Target="../slideLayouts/slideLayout2.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20" Type="http://schemas.openxmlformats.org/officeDocument/2006/relationships/tags" Target="../tags/tag153.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24" Type="http://schemas.openxmlformats.org/officeDocument/2006/relationships/image" Target="../media/image4.emf"/><Relationship Id="rId5" Type="http://schemas.openxmlformats.org/officeDocument/2006/relationships/tags" Target="../tags/tag138.xml"/><Relationship Id="rId15" Type="http://schemas.openxmlformats.org/officeDocument/2006/relationships/tags" Target="../tags/tag148.xml"/><Relationship Id="rId23" Type="http://schemas.openxmlformats.org/officeDocument/2006/relationships/customXml" Target="../ink/ink3.xml"/><Relationship Id="rId10" Type="http://schemas.openxmlformats.org/officeDocument/2006/relationships/tags" Target="../tags/tag143.xml"/><Relationship Id="rId19" Type="http://schemas.openxmlformats.org/officeDocument/2006/relationships/tags" Target="../tags/tag15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 Id="rId2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26" Type="http://schemas.openxmlformats.org/officeDocument/2006/relationships/tags" Target="../tags/tag179.xml"/><Relationship Id="rId21" Type="http://schemas.openxmlformats.org/officeDocument/2006/relationships/tags" Target="../tags/tag174.xml"/><Relationship Id="rId34" Type="http://schemas.openxmlformats.org/officeDocument/2006/relationships/tags" Target="../tags/tag187.xml"/><Relationship Id="rId42" Type="http://schemas.openxmlformats.org/officeDocument/2006/relationships/tags" Target="../tags/tag195.xml"/><Relationship Id="rId47" Type="http://schemas.openxmlformats.org/officeDocument/2006/relationships/tags" Target="../tags/tag200.xml"/><Relationship Id="rId50" Type="http://schemas.openxmlformats.org/officeDocument/2006/relationships/tags" Target="../tags/tag203.xml"/><Relationship Id="rId55" Type="http://schemas.openxmlformats.org/officeDocument/2006/relationships/tags" Target="../tags/tag208.xml"/><Relationship Id="rId63" Type="http://schemas.openxmlformats.org/officeDocument/2006/relationships/tags" Target="../tags/tag216.xml"/><Relationship Id="rId68" Type="http://schemas.openxmlformats.org/officeDocument/2006/relationships/tags" Target="../tags/tag221.xml"/><Relationship Id="rId76" Type="http://schemas.openxmlformats.org/officeDocument/2006/relationships/tags" Target="../tags/tag229.xml"/><Relationship Id="rId84" Type="http://schemas.openxmlformats.org/officeDocument/2006/relationships/tags" Target="../tags/tag237.xml"/><Relationship Id="rId89" Type="http://schemas.openxmlformats.org/officeDocument/2006/relationships/tags" Target="../tags/tag242.xml"/><Relationship Id="rId97" Type="http://schemas.openxmlformats.org/officeDocument/2006/relationships/slideLayout" Target="../slideLayouts/slideLayout2.xml"/><Relationship Id="rId7" Type="http://schemas.openxmlformats.org/officeDocument/2006/relationships/tags" Target="../tags/tag160.xml"/><Relationship Id="rId71" Type="http://schemas.openxmlformats.org/officeDocument/2006/relationships/tags" Target="../tags/tag224.xml"/><Relationship Id="rId92" Type="http://schemas.openxmlformats.org/officeDocument/2006/relationships/tags" Target="../tags/tag245.xml"/><Relationship Id="rId2" Type="http://schemas.openxmlformats.org/officeDocument/2006/relationships/tags" Target="../tags/tag155.xml"/><Relationship Id="rId16" Type="http://schemas.openxmlformats.org/officeDocument/2006/relationships/tags" Target="../tags/tag169.xml"/><Relationship Id="rId29" Type="http://schemas.openxmlformats.org/officeDocument/2006/relationships/tags" Target="../tags/tag182.xml"/><Relationship Id="rId11" Type="http://schemas.openxmlformats.org/officeDocument/2006/relationships/tags" Target="../tags/tag164.xml"/><Relationship Id="rId24" Type="http://schemas.openxmlformats.org/officeDocument/2006/relationships/tags" Target="../tags/tag177.xml"/><Relationship Id="rId32" Type="http://schemas.openxmlformats.org/officeDocument/2006/relationships/tags" Target="../tags/tag185.xml"/><Relationship Id="rId37" Type="http://schemas.openxmlformats.org/officeDocument/2006/relationships/tags" Target="../tags/tag190.xml"/><Relationship Id="rId40" Type="http://schemas.openxmlformats.org/officeDocument/2006/relationships/tags" Target="../tags/tag193.xml"/><Relationship Id="rId45" Type="http://schemas.openxmlformats.org/officeDocument/2006/relationships/tags" Target="../tags/tag198.xml"/><Relationship Id="rId53" Type="http://schemas.openxmlformats.org/officeDocument/2006/relationships/tags" Target="../tags/tag206.xml"/><Relationship Id="rId58" Type="http://schemas.openxmlformats.org/officeDocument/2006/relationships/tags" Target="../tags/tag211.xml"/><Relationship Id="rId66" Type="http://schemas.openxmlformats.org/officeDocument/2006/relationships/tags" Target="../tags/tag219.xml"/><Relationship Id="rId74" Type="http://schemas.openxmlformats.org/officeDocument/2006/relationships/tags" Target="../tags/tag227.xml"/><Relationship Id="rId79" Type="http://schemas.openxmlformats.org/officeDocument/2006/relationships/tags" Target="../tags/tag232.xml"/><Relationship Id="rId87" Type="http://schemas.openxmlformats.org/officeDocument/2006/relationships/tags" Target="../tags/tag240.xml"/><Relationship Id="rId5" Type="http://schemas.openxmlformats.org/officeDocument/2006/relationships/tags" Target="../tags/tag158.xml"/><Relationship Id="rId61" Type="http://schemas.openxmlformats.org/officeDocument/2006/relationships/tags" Target="../tags/tag214.xml"/><Relationship Id="rId82" Type="http://schemas.openxmlformats.org/officeDocument/2006/relationships/tags" Target="../tags/tag235.xml"/><Relationship Id="rId90" Type="http://schemas.openxmlformats.org/officeDocument/2006/relationships/tags" Target="../tags/tag243.xml"/><Relationship Id="rId95" Type="http://schemas.openxmlformats.org/officeDocument/2006/relationships/tags" Target="../tags/tag248.xml"/><Relationship Id="rId19" Type="http://schemas.openxmlformats.org/officeDocument/2006/relationships/tags" Target="../tags/tag172.xml"/><Relationship Id="rId14" Type="http://schemas.openxmlformats.org/officeDocument/2006/relationships/tags" Target="../tags/tag167.xml"/><Relationship Id="rId22" Type="http://schemas.openxmlformats.org/officeDocument/2006/relationships/tags" Target="../tags/tag175.xml"/><Relationship Id="rId27" Type="http://schemas.openxmlformats.org/officeDocument/2006/relationships/tags" Target="../tags/tag180.xml"/><Relationship Id="rId30" Type="http://schemas.openxmlformats.org/officeDocument/2006/relationships/tags" Target="../tags/tag183.xml"/><Relationship Id="rId35" Type="http://schemas.openxmlformats.org/officeDocument/2006/relationships/tags" Target="../tags/tag188.xml"/><Relationship Id="rId43" Type="http://schemas.openxmlformats.org/officeDocument/2006/relationships/tags" Target="../tags/tag196.xml"/><Relationship Id="rId48" Type="http://schemas.openxmlformats.org/officeDocument/2006/relationships/tags" Target="../tags/tag201.xml"/><Relationship Id="rId56" Type="http://schemas.openxmlformats.org/officeDocument/2006/relationships/tags" Target="../tags/tag209.xml"/><Relationship Id="rId64" Type="http://schemas.openxmlformats.org/officeDocument/2006/relationships/tags" Target="../tags/tag217.xml"/><Relationship Id="rId69" Type="http://schemas.openxmlformats.org/officeDocument/2006/relationships/tags" Target="../tags/tag222.xml"/><Relationship Id="rId77" Type="http://schemas.openxmlformats.org/officeDocument/2006/relationships/tags" Target="../tags/tag230.xml"/><Relationship Id="rId8" Type="http://schemas.openxmlformats.org/officeDocument/2006/relationships/tags" Target="../tags/tag161.xml"/><Relationship Id="rId51" Type="http://schemas.openxmlformats.org/officeDocument/2006/relationships/tags" Target="../tags/tag204.xml"/><Relationship Id="rId72" Type="http://schemas.openxmlformats.org/officeDocument/2006/relationships/tags" Target="../tags/tag225.xml"/><Relationship Id="rId80" Type="http://schemas.openxmlformats.org/officeDocument/2006/relationships/tags" Target="../tags/tag233.xml"/><Relationship Id="rId85" Type="http://schemas.openxmlformats.org/officeDocument/2006/relationships/tags" Target="../tags/tag238.xml"/><Relationship Id="rId93" Type="http://schemas.openxmlformats.org/officeDocument/2006/relationships/tags" Target="../tags/tag246.xml"/><Relationship Id="rId98" Type="http://schemas.openxmlformats.org/officeDocument/2006/relationships/notesSlide" Target="../notesSlides/notesSlide8.xml"/><Relationship Id="rId3" Type="http://schemas.openxmlformats.org/officeDocument/2006/relationships/tags" Target="../tags/tag156.xml"/><Relationship Id="rId12" Type="http://schemas.openxmlformats.org/officeDocument/2006/relationships/tags" Target="../tags/tag165.xml"/><Relationship Id="rId17" Type="http://schemas.openxmlformats.org/officeDocument/2006/relationships/tags" Target="../tags/tag170.xml"/><Relationship Id="rId25" Type="http://schemas.openxmlformats.org/officeDocument/2006/relationships/tags" Target="../tags/tag178.xml"/><Relationship Id="rId33" Type="http://schemas.openxmlformats.org/officeDocument/2006/relationships/tags" Target="../tags/tag186.xml"/><Relationship Id="rId38" Type="http://schemas.openxmlformats.org/officeDocument/2006/relationships/tags" Target="../tags/tag191.xml"/><Relationship Id="rId46" Type="http://schemas.openxmlformats.org/officeDocument/2006/relationships/tags" Target="../tags/tag199.xml"/><Relationship Id="rId59" Type="http://schemas.openxmlformats.org/officeDocument/2006/relationships/tags" Target="../tags/tag212.xml"/><Relationship Id="rId67" Type="http://schemas.openxmlformats.org/officeDocument/2006/relationships/tags" Target="../tags/tag220.xml"/><Relationship Id="rId20" Type="http://schemas.openxmlformats.org/officeDocument/2006/relationships/tags" Target="../tags/tag173.xml"/><Relationship Id="rId41" Type="http://schemas.openxmlformats.org/officeDocument/2006/relationships/tags" Target="../tags/tag194.xml"/><Relationship Id="rId54" Type="http://schemas.openxmlformats.org/officeDocument/2006/relationships/tags" Target="../tags/tag207.xml"/><Relationship Id="rId62" Type="http://schemas.openxmlformats.org/officeDocument/2006/relationships/tags" Target="../tags/tag215.xml"/><Relationship Id="rId70" Type="http://schemas.openxmlformats.org/officeDocument/2006/relationships/tags" Target="../tags/tag223.xml"/><Relationship Id="rId75" Type="http://schemas.openxmlformats.org/officeDocument/2006/relationships/tags" Target="../tags/tag228.xml"/><Relationship Id="rId83" Type="http://schemas.openxmlformats.org/officeDocument/2006/relationships/tags" Target="../tags/tag236.xml"/><Relationship Id="rId88" Type="http://schemas.openxmlformats.org/officeDocument/2006/relationships/tags" Target="../tags/tag241.xml"/><Relationship Id="rId91" Type="http://schemas.openxmlformats.org/officeDocument/2006/relationships/tags" Target="../tags/tag244.xml"/><Relationship Id="rId96" Type="http://schemas.openxmlformats.org/officeDocument/2006/relationships/tags" Target="../tags/tag249.xml"/><Relationship Id="rId1" Type="http://schemas.openxmlformats.org/officeDocument/2006/relationships/tags" Target="../tags/tag154.xml"/><Relationship Id="rId6" Type="http://schemas.openxmlformats.org/officeDocument/2006/relationships/tags" Target="../tags/tag159.xml"/><Relationship Id="rId15" Type="http://schemas.openxmlformats.org/officeDocument/2006/relationships/tags" Target="../tags/tag168.xml"/><Relationship Id="rId23" Type="http://schemas.openxmlformats.org/officeDocument/2006/relationships/tags" Target="../tags/tag176.xml"/><Relationship Id="rId28" Type="http://schemas.openxmlformats.org/officeDocument/2006/relationships/tags" Target="../tags/tag181.xml"/><Relationship Id="rId36" Type="http://schemas.openxmlformats.org/officeDocument/2006/relationships/tags" Target="../tags/tag189.xml"/><Relationship Id="rId49" Type="http://schemas.openxmlformats.org/officeDocument/2006/relationships/tags" Target="../tags/tag202.xml"/><Relationship Id="rId57" Type="http://schemas.openxmlformats.org/officeDocument/2006/relationships/tags" Target="../tags/tag210.xml"/><Relationship Id="rId10" Type="http://schemas.openxmlformats.org/officeDocument/2006/relationships/tags" Target="../tags/tag163.xml"/><Relationship Id="rId31" Type="http://schemas.openxmlformats.org/officeDocument/2006/relationships/tags" Target="../tags/tag184.xml"/><Relationship Id="rId44" Type="http://schemas.openxmlformats.org/officeDocument/2006/relationships/tags" Target="../tags/tag197.xml"/><Relationship Id="rId52" Type="http://schemas.openxmlformats.org/officeDocument/2006/relationships/tags" Target="../tags/tag205.xml"/><Relationship Id="rId60" Type="http://schemas.openxmlformats.org/officeDocument/2006/relationships/tags" Target="../tags/tag213.xml"/><Relationship Id="rId65" Type="http://schemas.openxmlformats.org/officeDocument/2006/relationships/tags" Target="../tags/tag218.xml"/><Relationship Id="rId73" Type="http://schemas.openxmlformats.org/officeDocument/2006/relationships/tags" Target="../tags/tag226.xml"/><Relationship Id="rId78" Type="http://schemas.openxmlformats.org/officeDocument/2006/relationships/tags" Target="../tags/tag231.xml"/><Relationship Id="rId81" Type="http://schemas.openxmlformats.org/officeDocument/2006/relationships/tags" Target="../tags/tag234.xml"/><Relationship Id="rId86" Type="http://schemas.openxmlformats.org/officeDocument/2006/relationships/tags" Target="../tags/tag239.xml"/><Relationship Id="rId94" Type="http://schemas.openxmlformats.org/officeDocument/2006/relationships/tags" Target="../tags/tag247.xml"/><Relationship Id="rId4" Type="http://schemas.openxmlformats.org/officeDocument/2006/relationships/tags" Target="../tags/tag157.xml"/><Relationship Id="rId9" Type="http://schemas.openxmlformats.org/officeDocument/2006/relationships/tags" Target="../tags/tag162.xml"/><Relationship Id="rId13" Type="http://schemas.openxmlformats.org/officeDocument/2006/relationships/tags" Target="../tags/tag166.xml"/><Relationship Id="rId18" Type="http://schemas.openxmlformats.org/officeDocument/2006/relationships/tags" Target="../tags/tag171.xml"/><Relationship Id="rId39" Type="http://schemas.openxmlformats.org/officeDocument/2006/relationships/tags" Target="../tags/tag19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1.xml"/><Relationship Id="rId1" Type="http://schemas.openxmlformats.org/officeDocument/2006/relationships/tags" Target="../tags/tag250.xml"/></Relationships>
</file>

<file path=ppt/slides/_rels/slide19.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6.xml"/><Relationship Id="rId1" Type="http://schemas.openxmlformats.org/officeDocument/2006/relationships/tags" Target="../tags/tag25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8.xml"/><Relationship Id="rId1" Type="http://schemas.openxmlformats.org/officeDocument/2006/relationships/tags" Target="../tags/tag257.xml"/><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68.xml"/></Relationships>
</file>

<file path=ppt/slides/_rels/slide25.xml.rels><?xml version="1.0" encoding="UTF-8" standalone="yes"?>
<Relationships xmlns="http://schemas.openxmlformats.org/package/2006/relationships"><Relationship Id="rId8" Type="http://schemas.openxmlformats.org/officeDocument/2006/relationships/tags" Target="../tags/tag276.xml"/><Relationship Id="rId13" Type="http://schemas.openxmlformats.org/officeDocument/2006/relationships/tags" Target="../tags/tag281.xml"/><Relationship Id="rId18" Type="http://schemas.openxmlformats.org/officeDocument/2006/relationships/slideLayout" Target="../slideLayouts/slideLayout2.xml"/><Relationship Id="rId3" Type="http://schemas.openxmlformats.org/officeDocument/2006/relationships/tags" Target="../tags/tag271.xml"/><Relationship Id="rId7" Type="http://schemas.openxmlformats.org/officeDocument/2006/relationships/tags" Target="../tags/tag275.xml"/><Relationship Id="rId12" Type="http://schemas.openxmlformats.org/officeDocument/2006/relationships/tags" Target="../tags/tag280.xml"/><Relationship Id="rId17" Type="http://schemas.openxmlformats.org/officeDocument/2006/relationships/tags" Target="../tags/tag285.xml"/><Relationship Id="rId2" Type="http://schemas.openxmlformats.org/officeDocument/2006/relationships/tags" Target="../tags/tag270.xml"/><Relationship Id="rId16" Type="http://schemas.openxmlformats.org/officeDocument/2006/relationships/tags" Target="../tags/tag284.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tags" Target="../tags/tag279.xml"/><Relationship Id="rId5" Type="http://schemas.openxmlformats.org/officeDocument/2006/relationships/tags" Target="../tags/tag273.xml"/><Relationship Id="rId15" Type="http://schemas.openxmlformats.org/officeDocument/2006/relationships/tags" Target="../tags/tag283.xml"/><Relationship Id="rId10" Type="http://schemas.openxmlformats.org/officeDocument/2006/relationships/tags" Target="../tags/tag278.xml"/><Relationship Id="rId4" Type="http://schemas.openxmlformats.org/officeDocument/2006/relationships/tags" Target="../tags/tag272.xml"/><Relationship Id="rId9" Type="http://schemas.openxmlformats.org/officeDocument/2006/relationships/tags" Target="../tags/tag277.xml"/><Relationship Id="rId14" Type="http://schemas.openxmlformats.org/officeDocument/2006/relationships/tags" Target="../tags/tag282.xml"/></Relationships>
</file>

<file path=ppt/slides/_rels/slide26.xml.rels><?xml version="1.0" encoding="UTF-8" standalone="yes"?>
<Relationships xmlns="http://schemas.openxmlformats.org/package/2006/relationships"><Relationship Id="rId13" Type="http://schemas.openxmlformats.org/officeDocument/2006/relationships/tags" Target="../tags/tag298.xml"/><Relationship Id="rId18" Type="http://schemas.openxmlformats.org/officeDocument/2006/relationships/tags" Target="../tags/tag303.xml"/><Relationship Id="rId26" Type="http://schemas.openxmlformats.org/officeDocument/2006/relationships/tags" Target="../tags/tag311.xml"/><Relationship Id="rId39" Type="http://schemas.openxmlformats.org/officeDocument/2006/relationships/tags" Target="../tags/tag324.xml"/><Relationship Id="rId3" Type="http://schemas.openxmlformats.org/officeDocument/2006/relationships/tags" Target="../tags/tag288.xml"/><Relationship Id="rId21" Type="http://schemas.openxmlformats.org/officeDocument/2006/relationships/tags" Target="../tags/tag306.xml"/><Relationship Id="rId34" Type="http://schemas.openxmlformats.org/officeDocument/2006/relationships/tags" Target="../tags/tag319.xml"/><Relationship Id="rId42" Type="http://schemas.openxmlformats.org/officeDocument/2006/relationships/tags" Target="../tags/tag327.xml"/><Relationship Id="rId47" Type="http://schemas.openxmlformats.org/officeDocument/2006/relationships/tags" Target="../tags/tag332.xml"/><Relationship Id="rId50" Type="http://schemas.openxmlformats.org/officeDocument/2006/relationships/notesSlide" Target="../notesSlides/notesSlide13.xml"/><Relationship Id="rId7" Type="http://schemas.openxmlformats.org/officeDocument/2006/relationships/tags" Target="../tags/tag292.xml"/><Relationship Id="rId12" Type="http://schemas.openxmlformats.org/officeDocument/2006/relationships/tags" Target="../tags/tag297.xml"/><Relationship Id="rId17" Type="http://schemas.openxmlformats.org/officeDocument/2006/relationships/tags" Target="../tags/tag302.xml"/><Relationship Id="rId25" Type="http://schemas.openxmlformats.org/officeDocument/2006/relationships/tags" Target="../tags/tag310.xml"/><Relationship Id="rId33" Type="http://schemas.openxmlformats.org/officeDocument/2006/relationships/tags" Target="../tags/tag318.xml"/><Relationship Id="rId38" Type="http://schemas.openxmlformats.org/officeDocument/2006/relationships/tags" Target="../tags/tag323.xml"/><Relationship Id="rId46" Type="http://schemas.openxmlformats.org/officeDocument/2006/relationships/tags" Target="../tags/tag331.xml"/><Relationship Id="rId2" Type="http://schemas.openxmlformats.org/officeDocument/2006/relationships/tags" Target="../tags/tag287.xml"/><Relationship Id="rId16" Type="http://schemas.openxmlformats.org/officeDocument/2006/relationships/tags" Target="../tags/tag301.xml"/><Relationship Id="rId20" Type="http://schemas.openxmlformats.org/officeDocument/2006/relationships/tags" Target="../tags/tag305.xml"/><Relationship Id="rId29" Type="http://schemas.openxmlformats.org/officeDocument/2006/relationships/tags" Target="../tags/tag314.xml"/><Relationship Id="rId41" Type="http://schemas.openxmlformats.org/officeDocument/2006/relationships/tags" Target="../tags/tag326.xml"/><Relationship Id="rId1" Type="http://schemas.openxmlformats.org/officeDocument/2006/relationships/tags" Target="../tags/tag286.xml"/><Relationship Id="rId6" Type="http://schemas.openxmlformats.org/officeDocument/2006/relationships/tags" Target="../tags/tag291.xml"/><Relationship Id="rId11" Type="http://schemas.openxmlformats.org/officeDocument/2006/relationships/tags" Target="../tags/tag296.xml"/><Relationship Id="rId24" Type="http://schemas.openxmlformats.org/officeDocument/2006/relationships/tags" Target="../tags/tag309.xml"/><Relationship Id="rId32" Type="http://schemas.openxmlformats.org/officeDocument/2006/relationships/tags" Target="../tags/tag317.xml"/><Relationship Id="rId37" Type="http://schemas.openxmlformats.org/officeDocument/2006/relationships/tags" Target="../tags/tag322.xml"/><Relationship Id="rId40" Type="http://schemas.openxmlformats.org/officeDocument/2006/relationships/tags" Target="../tags/tag325.xml"/><Relationship Id="rId45" Type="http://schemas.openxmlformats.org/officeDocument/2006/relationships/tags" Target="../tags/tag330.xml"/><Relationship Id="rId5" Type="http://schemas.openxmlformats.org/officeDocument/2006/relationships/tags" Target="../tags/tag290.xml"/><Relationship Id="rId15" Type="http://schemas.openxmlformats.org/officeDocument/2006/relationships/tags" Target="../tags/tag300.xml"/><Relationship Id="rId23" Type="http://schemas.openxmlformats.org/officeDocument/2006/relationships/tags" Target="../tags/tag308.xml"/><Relationship Id="rId28" Type="http://schemas.openxmlformats.org/officeDocument/2006/relationships/tags" Target="../tags/tag313.xml"/><Relationship Id="rId36" Type="http://schemas.openxmlformats.org/officeDocument/2006/relationships/tags" Target="../tags/tag321.xml"/><Relationship Id="rId49" Type="http://schemas.openxmlformats.org/officeDocument/2006/relationships/slideLayout" Target="../slideLayouts/slideLayout2.xml"/><Relationship Id="rId10" Type="http://schemas.openxmlformats.org/officeDocument/2006/relationships/tags" Target="../tags/tag295.xml"/><Relationship Id="rId19" Type="http://schemas.openxmlformats.org/officeDocument/2006/relationships/tags" Target="../tags/tag304.xml"/><Relationship Id="rId31" Type="http://schemas.openxmlformats.org/officeDocument/2006/relationships/tags" Target="../tags/tag316.xml"/><Relationship Id="rId44" Type="http://schemas.openxmlformats.org/officeDocument/2006/relationships/tags" Target="../tags/tag329.xml"/><Relationship Id="rId4" Type="http://schemas.openxmlformats.org/officeDocument/2006/relationships/tags" Target="../tags/tag289.xml"/><Relationship Id="rId9" Type="http://schemas.openxmlformats.org/officeDocument/2006/relationships/tags" Target="../tags/tag294.xml"/><Relationship Id="rId14" Type="http://schemas.openxmlformats.org/officeDocument/2006/relationships/tags" Target="../tags/tag299.xml"/><Relationship Id="rId22" Type="http://schemas.openxmlformats.org/officeDocument/2006/relationships/tags" Target="../tags/tag307.xml"/><Relationship Id="rId27" Type="http://schemas.openxmlformats.org/officeDocument/2006/relationships/tags" Target="../tags/tag312.xml"/><Relationship Id="rId30" Type="http://schemas.openxmlformats.org/officeDocument/2006/relationships/tags" Target="../tags/tag315.xml"/><Relationship Id="rId35" Type="http://schemas.openxmlformats.org/officeDocument/2006/relationships/tags" Target="../tags/tag320.xml"/><Relationship Id="rId43" Type="http://schemas.openxmlformats.org/officeDocument/2006/relationships/tags" Target="../tags/tag328.xml"/><Relationship Id="rId48" Type="http://schemas.openxmlformats.org/officeDocument/2006/relationships/tags" Target="../tags/tag333.xml"/><Relationship Id="rId8" Type="http://schemas.openxmlformats.org/officeDocument/2006/relationships/tags" Target="../tags/tag293.xml"/></Relationships>
</file>

<file path=ppt/slides/_rels/slide27.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notesSlide" Target="../notesSlides/notesSlide14.xml"/><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slideLayout" Target="../slideLayouts/slideLayout2.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0" Type="http://schemas.openxmlformats.org/officeDocument/2006/relationships/tags" Target="../tags/tag346.xml"/><Relationship Id="rId4" Type="http://schemas.openxmlformats.org/officeDocument/2006/relationships/tags" Target="../tags/tag340.xml"/><Relationship Id="rId9" Type="http://schemas.openxmlformats.org/officeDocument/2006/relationships/tags" Target="../tags/tag345.xml"/></Relationships>
</file>

<file path=ppt/slides/_rels/slide29.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8" Type="http://schemas.openxmlformats.org/officeDocument/2006/relationships/tags" Target="../tags/tag358.xml"/><Relationship Id="rId13" Type="http://schemas.openxmlformats.org/officeDocument/2006/relationships/tags" Target="../tags/tag363.xml"/><Relationship Id="rId18" Type="http://schemas.openxmlformats.org/officeDocument/2006/relationships/tags" Target="../tags/tag368.xml"/><Relationship Id="rId26" Type="http://schemas.openxmlformats.org/officeDocument/2006/relationships/notesSlide" Target="../notesSlides/notesSlide15.xml"/><Relationship Id="rId3" Type="http://schemas.openxmlformats.org/officeDocument/2006/relationships/tags" Target="../tags/tag353.xml"/><Relationship Id="rId21" Type="http://schemas.openxmlformats.org/officeDocument/2006/relationships/tags" Target="../tags/tag371.xml"/><Relationship Id="rId7" Type="http://schemas.openxmlformats.org/officeDocument/2006/relationships/tags" Target="../tags/tag357.xml"/><Relationship Id="rId12" Type="http://schemas.openxmlformats.org/officeDocument/2006/relationships/tags" Target="../tags/tag362.xml"/><Relationship Id="rId17" Type="http://schemas.openxmlformats.org/officeDocument/2006/relationships/tags" Target="../tags/tag367.xml"/><Relationship Id="rId25" Type="http://schemas.openxmlformats.org/officeDocument/2006/relationships/slideLayout" Target="../slideLayouts/slideLayout2.xml"/><Relationship Id="rId2" Type="http://schemas.openxmlformats.org/officeDocument/2006/relationships/tags" Target="../tags/tag352.xml"/><Relationship Id="rId16" Type="http://schemas.openxmlformats.org/officeDocument/2006/relationships/tags" Target="../tags/tag366.xml"/><Relationship Id="rId20" Type="http://schemas.openxmlformats.org/officeDocument/2006/relationships/tags" Target="../tags/tag370.xml"/><Relationship Id="rId1" Type="http://schemas.openxmlformats.org/officeDocument/2006/relationships/tags" Target="../tags/tag351.xml"/><Relationship Id="rId6" Type="http://schemas.openxmlformats.org/officeDocument/2006/relationships/tags" Target="../tags/tag356.xml"/><Relationship Id="rId11" Type="http://schemas.openxmlformats.org/officeDocument/2006/relationships/tags" Target="../tags/tag361.xml"/><Relationship Id="rId24" Type="http://schemas.openxmlformats.org/officeDocument/2006/relationships/tags" Target="../tags/tag374.xml"/><Relationship Id="rId5" Type="http://schemas.openxmlformats.org/officeDocument/2006/relationships/tags" Target="../tags/tag355.xml"/><Relationship Id="rId15" Type="http://schemas.openxmlformats.org/officeDocument/2006/relationships/tags" Target="../tags/tag365.xml"/><Relationship Id="rId23" Type="http://schemas.openxmlformats.org/officeDocument/2006/relationships/tags" Target="../tags/tag373.xml"/><Relationship Id="rId10" Type="http://schemas.openxmlformats.org/officeDocument/2006/relationships/tags" Target="../tags/tag360.xml"/><Relationship Id="rId19" Type="http://schemas.openxmlformats.org/officeDocument/2006/relationships/tags" Target="../tags/tag369.xml"/><Relationship Id="rId4" Type="http://schemas.openxmlformats.org/officeDocument/2006/relationships/tags" Target="../tags/tag354.xml"/><Relationship Id="rId9" Type="http://schemas.openxmlformats.org/officeDocument/2006/relationships/tags" Target="../tags/tag359.xml"/><Relationship Id="rId14" Type="http://schemas.openxmlformats.org/officeDocument/2006/relationships/tags" Target="../tags/tag364.xml"/><Relationship Id="rId22" Type="http://schemas.openxmlformats.org/officeDocument/2006/relationships/tags" Target="../tags/tag372.xml"/><Relationship Id="rId27"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image" Target="../media/image6.wmf"/><Relationship Id="rId5" Type="http://schemas.openxmlformats.org/officeDocument/2006/relationships/slideLayout" Target="../slideLayouts/slideLayout2.xml"/><Relationship Id="rId4" Type="http://schemas.openxmlformats.org/officeDocument/2006/relationships/tags" Target="../tags/tag378.xml"/></Relationships>
</file>

<file path=ppt/slides/_rels/slide32.xml.rels><?xml version="1.0" encoding="UTF-8" standalone="yes"?>
<Relationships xmlns="http://schemas.openxmlformats.org/package/2006/relationships"><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396.xml"/><Relationship Id="rId7" Type="http://schemas.openxmlformats.org/officeDocument/2006/relationships/notesSlide" Target="../notesSlides/notesSlide18.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slideLayout" Target="../slideLayouts/slideLayout2.xml"/><Relationship Id="rId5" Type="http://schemas.openxmlformats.org/officeDocument/2006/relationships/tags" Target="../tags/tag398.xml"/><Relationship Id="rId4" Type="http://schemas.openxmlformats.org/officeDocument/2006/relationships/tags" Target="../tags/tag397.xml"/></Relationships>
</file>

<file path=ppt/slides/_rels/slide38.xml.rels><?xml version="1.0" encoding="UTF-8" standalone="yes"?>
<Relationships xmlns="http://schemas.openxmlformats.org/package/2006/relationships"><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402.xml"/></Relationships>
</file>

<file path=ppt/slides/_rels/slide39.xml.rels><?xml version="1.0" encoding="UTF-8" standalone="yes"?>
<Relationships xmlns="http://schemas.openxmlformats.org/package/2006/relationships"><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8" Type="http://schemas.openxmlformats.org/officeDocument/2006/relationships/tags" Target="../tags/tag413.xml"/><Relationship Id="rId13" Type="http://schemas.openxmlformats.org/officeDocument/2006/relationships/tags" Target="../tags/tag418.xml"/><Relationship Id="rId18" Type="http://schemas.openxmlformats.org/officeDocument/2006/relationships/tags" Target="../tags/tag423.xml"/><Relationship Id="rId26" Type="http://schemas.openxmlformats.org/officeDocument/2006/relationships/tags" Target="../tags/tag431.xml"/><Relationship Id="rId3" Type="http://schemas.openxmlformats.org/officeDocument/2006/relationships/tags" Target="../tags/tag408.xml"/><Relationship Id="rId21" Type="http://schemas.openxmlformats.org/officeDocument/2006/relationships/tags" Target="../tags/tag426.xml"/><Relationship Id="rId34" Type="http://schemas.openxmlformats.org/officeDocument/2006/relationships/tags" Target="../tags/tag439.xml"/><Relationship Id="rId7" Type="http://schemas.openxmlformats.org/officeDocument/2006/relationships/tags" Target="../tags/tag412.xml"/><Relationship Id="rId12" Type="http://schemas.openxmlformats.org/officeDocument/2006/relationships/tags" Target="../tags/tag417.xml"/><Relationship Id="rId17" Type="http://schemas.openxmlformats.org/officeDocument/2006/relationships/tags" Target="../tags/tag422.xml"/><Relationship Id="rId25" Type="http://schemas.openxmlformats.org/officeDocument/2006/relationships/tags" Target="../tags/tag430.xml"/><Relationship Id="rId33" Type="http://schemas.openxmlformats.org/officeDocument/2006/relationships/tags" Target="../tags/tag438.xml"/><Relationship Id="rId2" Type="http://schemas.openxmlformats.org/officeDocument/2006/relationships/tags" Target="../tags/tag407.xml"/><Relationship Id="rId16" Type="http://schemas.openxmlformats.org/officeDocument/2006/relationships/tags" Target="../tags/tag421.xml"/><Relationship Id="rId20" Type="http://schemas.openxmlformats.org/officeDocument/2006/relationships/tags" Target="../tags/tag425.xml"/><Relationship Id="rId29" Type="http://schemas.openxmlformats.org/officeDocument/2006/relationships/tags" Target="../tags/tag434.xml"/><Relationship Id="rId1" Type="http://schemas.openxmlformats.org/officeDocument/2006/relationships/tags" Target="../tags/tag406.xml"/><Relationship Id="rId6" Type="http://schemas.openxmlformats.org/officeDocument/2006/relationships/tags" Target="../tags/tag411.xml"/><Relationship Id="rId11" Type="http://schemas.openxmlformats.org/officeDocument/2006/relationships/tags" Target="../tags/tag416.xml"/><Relationship Id="rId24" Type="http://schemas.openxmlformats.org/officeDocument/2006/relationships/tags" Target="../tags/tag429.xml"/><Relationship Id="rId32" Type="http://schemas.openxmlformats.org/officeDocument/2006/relationships/tags" Target="../tags/tag437.xml"/><Relationship Id="rId5" Type="http://schemas.openxmlformats.org/officeDocument/2006/relationships/tags" Target="../tags/tag410.xml"/><Relationship Id="rId15" Type="http://schemas.openxmlformats.org/officeDocument/2006/relationships/tags" Target="../tags/tag420.xml"/><Relationship Id="rId23" Type="http://schemas.openxmlformats.org/officeDocument/2006/relationships/tags" Target="../tags/tag428.xml"/><Relationship Id="rId28" Type="http://schemas.openxmlformats.org/officeDocument/2006/relationships/tags" Target="../tags/tag433.xml"/><Relationship Id="rId10" Type="http://schemas.openxmlformats.org/officeDocument/2006/relationships/tags" Target="../tags/tag415.xml"/><Relationship Id="rId19" Type="http://schemas.openxmlformats.org/officeDocument/2006/relationships/tags" Target="../tags/tag424.xml"/><Relationship Id="rId31" Type="http://schemas.openxmlformats.org/officeDocument/2006/relationships/tags" Target="../tags/tag436.xml"/><Relationship Id="rId4" Type="http://schemas.openxmlformats.org/officeDocument/2006/relationships/tags" Target="../tags/tag409.xml"/><Relationship Id="rId9" Type="http://schemas.openxmlformats.org/officeDocument/2006/relationships/tags" Target="../tags/tag414.xml"/><Relationship Id="rId14" Type="http://schemas.openxmlformats.org/officeDocument/2006/relationships/tags" Target="../tags/tag419.xml"/><Relationship Id="rId22" Type="http://schemas.openxmlformats.org/officeDocument/2006/relationships/tags" Target="../tags/tag427.xml"/><Relationship Id="rId27" Type="http://schemas.openxmlformats.org/officeDocument/2006/relationships/tags" Target="../tags/tag432.xml"/><Relationship Id="rId30" Type="http://schemas.openxmlformats.org/officeDocument/2006/relationships/tags" Target="../tags/tag435.xml"/><Relationship Id="rId35"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447.xml"/><Relationship Id="rId13" Type="http://schemas.openxmlformats.org/officeDocument/2006/relationships/tags" Target="../tags/tag452.xml"/><Relationship Id="rId18" Type="http://schemas.openxmlformats.org/officeDocument/2006/relationships/tags" Target="../tags/tag457.xml"/><Relationship Id="rId26" Type="http://schemas.openxmlformats.org/officeDocument/2006/relationships/tags" Target="../tags/tag465.xml"/><Relationship Id="rId3" Type="http://schemas.openxmlformats.org/officeDocument/2006/relationships/tags" Target="../tags/tag442.xml"/><Relationship Id="rId21" Type="http://schemas.openxmlformats.org/officeDocument/2006/relationships/tags" Target="../tags/tag460.xml"/><Relationship Id="rId34" Type="http://schemas.openxmlformats.org/officeDocument/2006/relationships/tags" Target="../tags/tag473.xml"/><Relationship Id="rId7" Type="http://schemas.openxmlformats.org/officeDocument/2006/relationships/tags" Target="../tags/tag446.xml"/><Relationship Id="rId12" Type="http://schemas.openxmlformats.org/officeDocument/2006/relationships/tags" Target="../tags/tag451.xml"/><Relationship Id="rId17" Type="http://schemas.openxmlformats.org/officeDocument/2006/relationships/tags" Target="../tags/tag456.xml"/><Relationship Id="rId25" Type="http://schemas.openxmlformats.org/officeDocument/2006/relationships/tags" Target="../tags/tag464.xml"/><Relationship Id="rId33" Type="http://schemas.openxmlformats.org/officeDocument/2006/relationships/tags" Target="../tags/tag472.xml"/><Relationship Id="rId2" Type="http://schemas.openxmlformats.org/officeDocument/2006/relationships/tags" Target="../tags/tag441.xml"/><Relationship Id="rId16" Type="http://schemas.openxmlformats.org/officeDocument/2006/relationships/tags" Target="../tags/tag455.xml"/><Relationship Id="rId20" Type="http://schemas.openxmlformats.org/officeDocument/2006/relationships/tags" Target="../tags/tag459.xml"/><Relationship Id="rId29" Type="http://schemas.openxmlformats.org/officeDocument/2006/relationships/tags" Target="../tags/tag468.xml"/><Relationship Id="rId1" Type="http://schemas.openxmlformats.org/officeDocument/2006/relationships/tags" Target="../tags/tag440.xml"/><Relationship Id="rId6" Type="http://schemas.openxmlformats.org/officeDocument/2006/relationships/tags" Target="../tags/tag445.xml"/><Relationship Id="rId11" Type="http://schemas.openxmlformats.org/officeDocument/2006/relationships/tags" Target="../tags/tag450.xml"/><Relationship Id="rId24" Type="http://schemas.openxmlformats.org/officeDocument/2006/relationships/tags" Target="../tags/tag463.xml"/><Relationship Id="rId32" Type="http://schemas.openxmlformats.org/officeDocument/2006/relationships/tags" Target="../tags/tag471.xml"/><Relationship Id="rId5" Type="http://schemas.openxmlformats.org/officeDocument/2006/relationships/tags" Target="../tags/tag444.xml"/><Relationship Id="rId15" Type="http://schemas.openxmlformats.org/officeDocument/2006/relationships/tags" Target="../tags/tag454.xml"/><Relationship Id="rId23" Type="http://schemas.openxmlformats.org/officeDocument/2006/relationships/tags" Target="../tags/tag462.xml"/><Relationship Id="rId28" Type="http://schemas.openxmlformats.org/officeDocument/2006/relationships/tags" Target="../tags/tag467.xml"/><Relationship Id="rId10" Type="http://schemas.openxmlformats.org/officeDocument/2006/relationships/tags" Target="../tags/tag449.xml"/><Relationship Id="rId19" Type="http://schemas.openxmlformats.org/officeDocument/2006/relationships/tags" Target="../tags/tag458.xml"/><Relationship Id="rId31" Type="http://schemas.openxmlformats.org/officeDocument/2006/relationships/tags" Target="../tags/tag470.xml"/><Relationship Id="rId4" Type="http://schemas.openxmlformats.org/officeDocument/2006/relationships/tags" Target="../tags/tag443.xml"/><Relationship Id="rId9" Type="http://schemas.openxmlformats.org/officeDocument/2006/relationships/tags" Target="../tags/tag448.xml"/><Relationship Id="rId14" Type="http://schemas.openxmlformats.org/officeDocument/2006/relationships/tags" Target="../tags/tag453.xml"/><Relationship Id="rId22" Type="http://schemas.openxmlformats.org/officeDocument/2006/relationships/tags" Target="../tags/tag461.xml"/><Relationship Id="rId27" Type="http://schemas.openxmlformats.org/officeDocument/2006/relationships/tags" Target="../tags/tag466.xml"/><Relationship Id="rId30" Type="http://schemas.openxmlformats.org/officeDocument/2006/relationships/tags" Target="../tags/tag469.xml"/><Relationship Id="rId35"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481.xml"/><Relationship Id="rId13" Type="http://schemas.openxmlformats.org/officeDocument/2006/relationships/tags" Target="../tags/tag486.xml"/><Relationship Id="rId18" Type="http://schemas.openxmlformats.org/officeDocument/2006/relationships/tags" Target="../tags/tag491.xml"/><Relationship Id="rId26" Type="http://schemas.openxmlformats.org/officeDocument/2006/relationships/tags" Target="../tags/tag499.xml"/><Relationship Id="rId3" Type="http://schemas.openxmlformats.org/officeDocument/2006/relationships/tags" Target="../tags/tag476.xml"/><Relationship Id="rId21" Type="http://schemas.openxmlformats.org/officeDocument/2006/relationships/tags" Target="../tags/tag494.xml"/><Relationship Id="rId34" Type="http://schemas.openxmlformats.org/officeDocument/2006/relationships/tags" Target="../tags/tag507.xml"/><Relationship Id="rId7" Type="http://schemas.openxmlformats.org/officeDocument/2006/relationships/tags" Target="../tags/tag480.xml"/><Relationship Id="rId12" Type="http://schemas.openxmlformats.org/officeDocument/2006/relationships/tags" Target="../tags/tag485.xml"/><Relationship Id="rId17" Type="http://schemas.openxmlformats.org/officeDocument/2006/relationships/tags" Target="../tags/tag490.xml"/><Relationship Id="rId25" Type="http://schemas.openxmlformats.org/officeDocument/2006/relationships/tags" Target="../tags/tag498.xml"/><Relationship Id="rId33" Type="http://schemas.openxmlformats.org/officeDocument/2006/relationships/tags" Target="../tags/tag506.xml"/><Relationship Id="rId2" Type="http://schemas.openxmlformats.org/officeDocument/2006/relationships/tags" Target="../tags/tag475.xml"/><Relationship Id="rId16" Type="http://schemas.openxmlformats.org/officeDocument/2006/relationships/tags" Target="../tags/tag489.xml"/><Relationship Id="rId20" Type="http://schemas.openxmlformats.org/officeDocument/2006/relationships/tags" Target="../tags/tag493.xml"/><Relationship Id="rId29" Type="http://schemas.openxmlformats.org/officeDocument/2006/relationships/tags" Target="../tags/tag502.xml"/><Relationship Id="rId1" Type="http://schemas.openxmlformats.org/officeDocument/2006/relationships/tags" Target="../tags/tag474.xml"/><Relationship Id="rId6" Type="http://schemas.openxmlformats.org/officeDocument/2006/relationships/tags" Target="../tags/tag479.xml"/><Relationship Id="rId11" Type="http://schemas.openxmlformats.org/officeDocument/2006/relationships/tags" Target="../tags/tag484.xml"/><Relationship Id="rId24" Type="http://schemas.openxmlformats.org/officeDocument/2006/relationships/tags" Target="../tags/tag497.xml"/><Relationship Id="rId32" Type="http://schemas.openxmlformats.org/officeDocument/2006/relationships/tags" Target="../tags/tag505.xml"/><Relationship Id="rId5" Type="http://schemas.openxmlformats.org/officeDocument/2006/relationships/tags" Target="../tags/tag478.xml"/><Relationship Id="rId15" Type="http://schemas.openxmlformats.org/officeDocument/2006/relationships/tags" Target="../tags/tag488.xml"/><Relationship Id="rId23" Type="http://schemas.openxmlformats.org/officeDocument/2006/relationships/tags" Target="../tags/tag496.xml"/><Relationship Id="rId28" Type="http://schemas.openxmlformats.org/officeDocument/2006/relationships/tags" Target="../tags/tag501.xml"/><Relationship Id="rId10" Type="http://schemas.openxmlformats.org/officeDocument/2006/relationships/tags" Target="../tags/tag483.xml"/><Relationship Id="rId19" Type="http://schemas.openxmlformats.org/officeDocument/2006/relationships/tags" Target="../tags/tag492.xml"/><Relationship Id="rId31" Type="http://schemas.openxmlformats.org/officeDocument/2006/relationships/tags" Target="../tags/tag504.xml"/><Relationship Id="rId4" Type="http://schemas.openxmlformats.org/officeDocument/2006/relationships/tags" Target="../tags/tag477.xml"/><Relationship Id="rId9" Type="http://schemas.openxmlformats.org/officeDocument/2006/relationships/tags" Target="../tags/tag482.xml"/><Relationship Id="rId14" Type="http://schemas.openxmlformats.org/officeDocument/2006/relationships/tags" Target="../tags/tag487.xml"/><Relationship Id="rId22" Type="http://schemas.openxmlformats.org/officeDocument/2006/relationships/tags" Target="../tags/tag495.xml"/><Relationship Id="rId27" Type="http://schemas.openxmlformats.org/officeDocument/2006/relationships/tags" Target="../tags/tag500.xml"/><Relationship Id="rId30" Type="http://schemas.openxmlformats.org/officeDocument/2006/relationships/tags" Target="../tags/tag503.xml"/><Relationship Id="rId35"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515.xml"/><Relationship Id="rId13" Type="http://schemas.openxmlformats.org/officeDocument/2006/relationships/tags" Target="../tags/tag520.xml"/><Relationship Id="rId18" Type="http://schemas.openxmlformats.org/officeDocument/2006/relationships/tags" Target="../tags/tag525.xml"/><Relationship Id="rId26" Type="http://schemas.openxmlformats.org/officeDocument/2006/relationships/tags" Target="../tags/tag533.xml"/><Relationship Id="rId3" Type="http://schemas.openxmlformats.org/officeDocument/2006/relationships/tags" Target="../tags/tag510.xml"/><Relationship Id="rId21" Type="http://schemas.openxmlformats.org/officeDocument/2006/relationships/tags" Target="../tags/tag528.xml"/><Relationship Id="rId34" Type="http://schemas.openxmlformats.org/officeDocument/2006/relationships/tags" Target="../tags/tag541.xml"/><Relationship Id="rId7" Type="http://schemas.openxmlformats.org/officeDocument/2006/relationships/tags" Target="../tags/tag514.xml"/><Relationship Id="rId12" Type="http://schemas.openxmlformats.org/officeDocument/2006/relationships/tags" Target="../tags/tag519.xml"/><Relationship Id="rId17" Type="http://schemas.openxmlformats.org/officeDocument/2006/relationships/tags" Target="../tags/tag524.xml"/><Relationship Id="rId25" Type="http://schemas.openxmlformats.org/officeDocument/2006/relationships/tags" Target="../tags/tag532.xml"/><Relationship Id="rId33" Type="http://schemas.openxmlformats.org/officeDocument/2006/relationships/tags" Target="../tags/tag540.xml"/><Relationship Id="rId2" Type="http://schemas.openxmlformats.org/officeDocument/2006/relationships/tags" Target="../tags/tag509.xml"/><Relationship Id="rId16" Type="http://schemas.openxmlformats.org/officeDocument/2006/relationships/tags" Target="../tags/tag523.xml"/><Relationship Id="rId20" Type="http://schemas.openxmlformats.org/officeDocument/2006/relationships/tags" Target="../tags/tag527.xml"/><Relationship Id="rId29" Type="http://schemas.openxmlformats.org/officeDocument/2006/relationships/tags" Target="../tags/tag536.xml"/><Relationship Id="rId1" Type="http://schemas.openxmlformats.org/officeDocument/2006/relationships/tags" Target="../tags/tag508.xml"/><Relationship Id="rId6" Type="http://schemas.openxmlformats.org/officeDocument/2006/relationships/tags" Target="../tags/tag513.xml"/><Relationship Id="rId11" Type="http://schemas.openxmlformats.org/officeDocument/2006/relationships/tags" Target="../tags/tag518.xml"/><Relationship Id="rId24" Type="http://schemas.openxmlformats.org/officeDocument/2006/relationships/tags" Target="../tags/tag531.xml"/><Relationship Id="rId32" Type="http://schemas.openxmlformats.org/officeDocument/2006/relationships/tags" Target="../tags/tag539.xml"/><Relationship Id="rId5" Type="http://schemas.openxmlformats.org/officeDocument/2006/relationships/tags" Target="../tags/tag512.xml"/><Relationship Id="rId15" Type="http://schemas.openxmlformats.org/officeDocument/2006/relationships/tags" Target="../tags/tag522.xml"/><Relationship Id="rId23" Type="http://schemas.openxmlformats.org/officeDocument/2006/relationships/tags" Target="../tags/tag530.xml"/><Relationship Id="rId28" Type="http://schemas.openxmlformats.org/officeDocument/2006/relationships/tags" Target="../tags/tag535.xml"/><Relationship Id="rId10" Type="http://schemas.openxmlformats.org/officeDocument/2006/relationships/tags" Target="../tags/tag517.xml"/><Relationship Id="rId19" Type="http://schemas.openxmlformats.org/officeDocument/2006/relationships/tags" Target="../tags/tag526.xml"/><Relationship Id="rId31" Type="http://schemas.openxmlformats.org/officeDocument/2006/relationships/tags" Target="../tags/tag538.xml"/><Relationship Id="rId4" Type="http://schemas.openxmlformats.org/officeDocument/2006/relationships/tags" Target="../tags/tag511.xml"/><Relationship Id="rId9" Type="http://schemas.openxmlformats.org/officeDocument/2006/relationships/tags" Target="../tags/tag516.xml"/><Relationship Id="rId14" Type="http://schemas.openxmlformats.org/officeDocument/2006/relationships/tags" Target="../tags/tag521.xml"/><Relationship Id="rId22" Type="http://schemas.openxmlformats.org/officeDocument/2006/relationships/tags" Target="../tags/tag529.xml"/><Relationship Id="rId27" Type="http://schemas.openxmlformats.org/officeDocument/2006/relationships/tags" Target="../tags/tag534.xml"/><Relationship Id="rId30" Type="http://schemas.openxmlformats.org/officeDocument/2006/relationships/tags" Target="../tags/tag537.xml"/><Relationship Id="rId35"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544.xml"/><Relationship Id="rId2" Type="http://schemas.openxmlformats.org/officeDocument/2006/relationships/tags" Target="../tags/tag543.xml"/><Relationship Id="rId1" Type="http://schemas.openxmlformats.org/officeDocument/2006/relationships/tags" Target="../tags/tag542.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547.xml"/><Relationship Id="rId2" Type="http://schemas.openxmlformats.org/officeDocument/2006/relationships/tags" Target="../tags/tag546.xml"/><Relationship Id="rId1" Type="http://schemas.openxmlformats.org/officeDocument/2006/relationships/tags" Target="../tags/tag545.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550.xml"/><Relationship Id="rId2" Type="http://schemas.openxmlformats.org/officeDocument/2006/relationships/tags" Target="../tags/tag549.xml"/><Relationship Id="rId1" Type="http://schemas.openxmlformats.org/officeDocument/2006/relationships/tags" Target="../tags/tag548.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8.xml.rels><?xml version="1.0" encoding="UTF-8" standalone="yes"?>
<Relationships xmlns="http://schemas.openxmlformats.org/package/2006/relationships"><Relationship Id="rId13" Type="http://schemas.openxmlformats.org/officeDocument/2006/relationships/tags" Target="../tags/tag34.xml"/><Relationship Id="rId18" Type="http://schemas.openxmlformats.org/officeDocument/2006/relationships/tags" Target="../tags/tag39.xml"/><Relationship Id="rId26" Type="http://schemas.openxmlformats.org/officeDocument/2006/relationships/tags" Target="../tags/tag47.xml"/><Relationship Id="rId39" Type="http://schemas.openxmlformats.org/officeDocument/2006/relationships/tags" Target="../tags/tag60.xml"/><Relationship Id="rId21" Type="http://schemas.openxmlformats.org/officeDocument/2006/relationships/tags" Target="../tags/tag42.xml"/><Relationship Id="rId34" Type="http://schemas.openxmlformats.org/officeDocument/2006/relationships/tags" Target="../tags/tag55.xml"/><Relationship Id="rId42" Type="http://schemas.openxmlformats.org/officeDocument/2006/relationships/tags" Target="../tags/tag63.xml"/><Relationship Id="rId47" Type="http://schemas.openxmlformats.org/officeDocument/2006/relationships/tags" Target="../tags/tag68.xml"/><Relationship Id="rId50" Type="http://schemas.openxmlformats.org/officeDocument/2006/relationships/tags" Target="../tags/tag71.xml"/><Relationship Id="rId55" Type="http://schemas.openxmlformats.org/officeDocument/2006/relationships/tags" Target="../tags/tag76.xml"/><Relationship Id="rId63" Type="http://schemas.openxmlformats.org/officeDocument/2006/relationships/tags" Target="../tags/tag84.xml"/><Relationship Id="rId68" Type="http://schemas.openxmlformats.org/officeDocument/2006/relationships/tags" Target="../tags/tag89.xml"/><Relationship Id="rId76" Type="http://schemas.openxmlformats.org/officeDocument/2006/relationships/tags" Target="../tags/tag97.xml"/><Relationship Id="rId7" Type="http://schemas.openxmlformats.org/officeDocument/2006/relationships/tags" Target="../tags/tag28.xml"/><Relationship Id="rId71" Type="http://schemas.openxmlformats.org/officeDocument/2006/relationships/tags" Target="../tags/tag92.xml"/><Relationship Id="rId2" Type="http://schemas.openxmlformats.org/officeDocument/2006/relationships/tags" Target="../tags/tag23.xml"/><Relationship Id="rId16" Type="http://schemas.openxmlformats.org/officeDocument/2006/relationships/tags" Target="../tags/tag37.xml"/><Relationship Id="rId29" Type="http://schemas.openxmlformats.org/officeDocument/2006/relationships/tags" Target="../tags/tag50.xml"/><Relationship Id="rId11" Type="http://schemas.openxmlformats.org/officeDocument/2006/relationships/tags" Target="../tags/tag32.xml"/><Relationship Id="rId24" Type="http://schemas.openxmlformats.org/officeDocument/2006/relationships/tags" Target="../tags/tag45.xml"/><Relationship Id="rId32" Type="http://schemas.openxmlformats.org/officeDocument/2006/relationships/tags" Target="../tags/tag53.xml"/><Relationship Id="rId37" Type="http://schemas.openxmlformats.org/officeDocument/2006/relationships/tags" Target="../tags/tag58.xml"/><Relationship Id="rId40" Type="http://schemas.openxmlformats.org/officeDocument/2006/relationships/tags" Target="../tags/tag61.xml"/><Relationship Id="rId45" Type="http://schemas.openxmlformats.org/officeDocument/2006/relationships/tags" Target="../tags/tag66.xml"/><Relationship Id="rId53" Type="http://schemas.openxmlformats.org/officeDocument/2006/relationships/tags" Target="../tags/tag74.xml"/><Relationship Id="rId58" Type="http://schemas.openxmlformats.org/officeDocument/2006/relationships/tags" Target="../tags/tag79.xml"/><Relationship Id="rId66" Type="http://schemas.openxmlformats.org/officeDocument/2006/relationships/tags" Target="../tags/tag87.xml"/><Relationship Id="rId74" Type="http://schemas.openxmlformats.org/officeDocument/2006/relationships/tags" Target="../tags/tag95.xml"/><Relationship Id="rId79" Type="http://schemas.openxmlformats.org/officeDocument/2006/relationships/tags" Target="../tags/tag100.xml"/><Relationship Id="rId5" Type="http://schemas.openxmlformats.org/officeDocument/2006/relationships/tags" Target="../tags/tag26.xml"/><Relationship Id="rId61" Type="http://schemas.openxmlformats.org/officeDocument/2006/relationships/tags" Target="../tags/tag82.xml"/><Relationship Id="rId82" Type="http://schemas.openxmlformats.org/officeDocument/2006/relationships/slideLayout" Target="../slideLayouts/slideLayout2.xml"/><Relationship Id="rId10" Type="http://schemas.openxmlformats.org/officeDocument/2006/relationships/tags" Target="../tags/tag31.xml"/><Relationship Id="rId19" Type="http://schemas.openxmlformats.org/officeDocument/2006/relationships/tags" Target="../tags/tag40.xml"/><Relationship Id="rId31" Type="http://schemas.openxmlformats.org/officeDocument/2006/relationships/tags" Target="../tags/tag52.xml"/><Relationship Id="rId44" Type="http://schemas.openxmlformats.org/officeDocument/2006/relationships/tags" Target="../tags/tag65.xml"/><Relationship Id="rId52" Type="http://schemas.openxmlformats.org/officeDocument/2006/relationships/tags" Target="../tags/tag73.xml"/><Relationship Id="rId60" Type="http://schemas.openxmlformats.org/officeDocument/2006/relationships/tags" Target="../tags/tag81.xml"/><Relationship Id="rId65" Type="http://schemas.openxmlformats.org/officeDocument/2006/relationships/tags" Target="../tags/tag86.xml"/><Relationship Id="rId73" Type="http://schemas.openxmlformats.org/officeDocument/2006/relationships/tags" Target="../tags/tag94.xml"/><Relationship Id="rId78" Type="http://schemas.openxmlformats.org/officeDocument/2006/relationships/tags" Target="../tags/tag99.xml"/><Relationship Id="rId81" Type="http://schemas.openxmlformats.org/officeDocument/2006/relationships/tags" Target="../tags/tag10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tags" Target="../tags/tag43.xml"/><Relationship Id="rId27" Type="http://schemas.openxmlformats.org/officeDocument/2006/relationships/tags" Target="../tags/tag48.xml"/><Relationship Id="rId30" Type="http://schemas.openxmlformats.org/officeDocument/2006/relationships/tags" Target="../tags/tag51.xml"/><Relationship Id="rId35" Type="http://schemas.openxmlformats.org/officeDocument/2006/relationships/tags" Target="../tags/tag56.xml"/><Relationship Id="rId43" Type="http://schemas.openxmlformats.org/officeDocument/2006/relationships/tags" Target="../tags/tag64.xml"/><Relationship Id="rId48" Type="http://schemas.openxmlformats.org/officeDocument/2006/relationships/tags" Target="../tags/tag69.xml"/><Relationship Id="rId56" Type="http://schemas.openxmlformats.org/officeDocument/2006/relationships/tags" Target="../tags/tag77.xml"/><Relationship Id="rId64" Type="http://schemas.openxmlformats.org/officeDocument/2006/relationships/tags" Target="../tags/tag85.xml"/><Relationship Id="rId69" Type="http://schemas.openxmlformats.org/officeDocument/2006/relationships/tags" Target="../tags/tag90.xml"/><Relationship Id="rId77" Type="http://schemas.openxmlformats.org/officeDocument/2006/relationships/tags" Target="../tags/tag98.xml"/><Relationship Id="rId8" Type="http://schemas.openxmlformats.org/officeDocument/2006/relationships/tags" Target="../tags/tag29.xml"/><Relationship Id="rId51" Type="http://schemas.openxmlformats.org/officeDocument/2006/relationships/tags" Target="../tags/tag72.xml"/><Relationship Id="rId72" Type="http://schemas.openxmlformats.org/officeDocument/2006/relationships/tags" Target="../tags/tag93.xml"/><Relationship Id="rId80" Type="http://schemas.openxmlformats.org/officeDocument/2006/relationships/tags" Target="../tags/tag101.xml"/><Relationship Id="rId3" Type="http://schemas.openxmlformats.org/officeDocument/2006/relationships/tags" Target="../tags/tag24.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tags" Target="../tags/tag46.xml"/><Relationship Id="rId33" Type="http://schemas.openxmlformats.org/officeDocument/2006/relationships/tags" Target="../tags/tag54.xml"/><Relationship Id="rId38" Type="http://schemas.openxmlformats.org/officeDocument/2006/relationships/tags" Target="../tags/tag59.xml"/><Relationship Id="rId46" Type="http://schemas.openxmlformats.org/officeDocument/2006/relationships/tags" Target="../tags/tag67.xml"/><Relationship Id="rId59" Type="http://schemas.openxmlformats.org/officeDocument/2006/relationships/tags" Target="../tags/tag80.xml"/><Relationship Id="rId67" Type="http://schemas.openxmlformats.org/officeDocument/2006/relationships/tags" Target="../tags/tag88.xml"/><Relationship Id="rId20" Type="http://schemas.openxmlformats.org/officeDocument/2006/relationships/tags" Target="../tags/tag41.xml"/><Relationship Id="rId41" Type="http://schemas.openxmlformats.org/officeDocument/2006/relationships/tags" Target="../tags/tag62.xml"/><Relationship Id="rId54" Type="http://schemas.openxmlformats.org/officeDocument/2006/relationships/tags" Target="../tags/tag75.xml"/><Relationship Id="rId62" Type="http://schemas.openxmlformats.org/officeDocument/2006/relationships/tags" Target="../tags/tag83.xml"/><Relationship Id="rId70" Type="http://schemas.openxmlformats.org/officeDocument/2006/relationships/tags" Target="../tags/tag91.xml"/><Relationship Id="rId75" Type="http://schemas.openxmlformats.org/officeDocument/2006/relationships/tags" Target="../tags/tag96.xml"/><Relationship Id="rId1" Type="http://schemas.openxmlformats.org/officeDocument/2006/relationships/tags" Target="../tags/tag22.xml"/><Relationship Id="rId6" Type="http://schemas.openxmlformats.org/officeDocument/2006/relationships/tags" Target="../tags/tag27.xml"/><Relationship Id="rId15" Type="http://schemas.openxmlformats.org/officeDocument/2006/relationships/tags" Target="../tags/tag36.xml"/><Relationship Id="rId23" Type="http://schemas.openxmlformats.org/officeDocument/2006/relationships/tags" Target="../tags/tag44.xml"/><Relationship Id="rId28" Type="http://schemas.openxmlformats.org/officeDocument/2006/relationships/tags" Target="../tags/tag49.xml"/><Relationship Id="rId36" Type="http://schemas.openxmlformats.org/officeDocument/2006/relationships/tags" Target="../tags/tag57.xml"/><Relationship Id="rId49" Type="http://schemas.openxmlformats.org/officeDocument/2006/relationships/tags" Target="../tags/tag70.xml"/><Relationship Id="rId57"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685800" y="2286000"/>
            <a:ext cx="7772400" cy="1143000"/>
          </a:xfrm>
        </p:spPr>
        <p:txBody>
          <a:bodyPr/>
          <a:lstStyle/>
          <a:p>
            <a:r>
              <a:rPr lang="en-US" smtClean="0"/>
              <a:t>CS221: Algorithms and </a:t>
            </a:r>
            <a:br>
              <a:rPr lang="en-US" smtClean="0"/>
            </a:br>
            <a:r>
              <a:rPr lang="en-US" smtClean="0"/>
              <a:t>Data Structures</a:t>
            </a:r>
            <a:br>
              <a:rPr lang="en-US" smtClean="0"/>
            </a:br>
            <a:r>
              <a:rPr lang="en-US" smtClean="0"/>
              <a:t>Lecture #4</a:t>
            </a:r>
            <a:br>
              <a:rPr lang="en-US" smtClean="0"/>
            </a:br>
            <a:r>
              <a:rPr lang="en-US" smtClean="0"/>
              <a:t>Sorting Things Out</a:t>
            </a:r>
          </a:p>
        </p:txBody>
      </p:sp>
      <p:sp>
        <p:nvSpPr>
          <p:cNvPr id="2051" name="Rectangle 3"/>
          <p:cNvSpPr>
            <a:spLocks noGrp="1" noChangeArrowheads="1"/>
          </p:cNvSpPr>
          <p:nvPr>
            <p:ph type="subTitle" idx="1"/>
            <p:custDataLst>
              <p:tags r:id="rId2"/>
            </p:custDataLst>
          </p:nvPr>
        </p:nvSpPr>
        <p:spPr/>
        <p:txBody>
          <a:bodyPr/>
          <a:lstStyle/>
          <a:p>
            <a:endParaRPr lang="en-US" dirty="0" smtClean="0"/>
          </a:p>
          <a:p>
            <a:r>
              <a:rPr lang="en-US" dirty="0" smtClean="0"/>
              <a:t>Steve Wolfman</a:t>
            </a:r>
          </a:p>
          <a:p>
            <a:r>
              <a:rPr lang="en-US" dirty="0" smtClean="0"/>
              <a:t>2014W1</a:t>
            </a:r>
          </a:p>
        </p:txBody>
      </p:sp>
      <p:sp>
        <p:nvSpPr>
          <p:cNvPr id="20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5B87CD-BC94-47B8-BB65-47D16DD91B87}" type="slidenum">
              <a:rPr lang="en-US" sz="1400" smtClean="0"/>
              <a:pPr/>
              <a:t>1</a:t>
            </a:fld>
            <a:endParaRPr lang="en-US"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custDataLst>
              <p:tags r:id="rId1"/>
            </p:custDataLst>
          </p:nvPr>
        </p:nvSpPr>
        <p:spPr/>
        <p:txBody>
          <a:bodyPr/>
          <a:lstStyle/>
          <a:p>
            <a:r>
              <a:rPr lang="en-US" smtClean="0"/>
              <a:t>Comparison of growth...</a:t>
            </a:r>
          </a:p>
        </p:txBody>
      </p:sp>
      <p:pic>
        <p:nvPicPr>
          <p:cNvPr id="8195" name="Picture 2"/>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889000" y="1065213"/>
            <a:ext cx="72009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6" name="Rectangle 3"/>
          <p:cNvSpPr>
            <a:spLocks/>
          </p:cNvSpPr>
          <p:nvPr>
            <p:custDataLst>
              <p:tags r:id="rId3"/>
            </p:custDataLst>
          </p:nvPr>
        </p:nvSpPr>
        <p:spPr bwMode="auto">
          <a:xfrm>
            <a:off x="4224338" y="2006600"/>
            <a:ext cx="6746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nlgn</a:t>
            </a:r>
          </a:p>
        </p:txBody>
      </p:sp>
      <p:sp>
        <p:nvSpPr>
          <p:cNvPr id="8197" name="Rectangle 4"/>
          <p:cNvSpPr>
            <a:spLocks/>
          </p:cNvSpPr>
          <p:nvPr>
            <p:custDataLst>
              <p:tags r:id="rId4"/>
            </p:custDataLst>
          </p:nvPr>
        </p:nvSpPr>
        <p:spPr bwMode="auto">
          <a:xfrm>
            <a:off x="1627188" y="2336800"/>
            <a:ext cx="3905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n</a:t>
            </a:r>
            <a:r>
              <a:rPr lang="en-US" sz="2900" baseline="32000">
                <a:ea typeface="Gill Sans" charset="0"/>
                <a:cs typeface="Gill Sans" charset="0"/>
              </a:rPr>
              <a:t>2</a:t>
            </a:r>
          </a:p>
        </p:txBody>
      </p:sp>
      <p:sp>
        <p:nvSpPr>
          <p:cNvPr id="8198" name="Rectangle 5"/>
          <p:cNvSpPr>
            <a:spLocks/>
          </p:cNvSpPr>
          <p:nvPr>
            <p:custDataLst>
              <p:tags r:id="rId5"/>
            </p:custDataLst>
          </p:nvPr>
        </p:nvSpPr>
        <p:spPr bwMode="auto">
          <a:xfrm>
            <a:off x="4686300" y="3416300"/>
            <a:ext cx="2667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n</a:t>
            </a:r>
          </a:p>
        </p:txBody>
      </p:sp>
      <p:sp>
        <p:nvSpPr>
          <p:cNvPr id="8199" name="Rectangle 6"/>
          <p:cNvSpPr>
            <a:spLocks/>
          </p:cNvSpPr>
          <p:nvPr>
            <p:custDataLst>
              <p:tags r:id="rId6"/>
            </p:custDataLst>
          </p:nvPr>
        </p:nvSpPr>
        <p:spPr bwMode="auto">
          <a:xfrm>
            <a:off x="7410450" y="5778500"/>
            <a:ext cx="10080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n=100</a:t>
            </a:r>
          </a:p>
        </p:txBody>
      </p:sp>
      <p:sp>
        <p:nvSpPr>
          <p:cNvPr id="8200" name="Rectangle 7"/>
          <p:cNvSpPr>
            <a:spLocks/>
          </p:cNvSpPr>
          <p:nvPr>
            <p:custDataLst>
              <p:tags r:id="rId7"/>
            </p:custDataLst>
          </p:nvPr>
        </p:nvSpPr>
        <p:spPr bwMode="auto">
          <a:xfrm rot="-5400000">
            <a:off x="-184150" y="1562101"/>
            <a:ext cx="14509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T(n)=100</a:t>
            </a:r>
          </a:p>
        </p:txBody>
      </p:sp>
      <p:sp>
        <p:nvSpPr>
          <p:cNvPr id="8201" name="Slide Number Placeholder 8"/>
          <p:cNvSpPr>
            <a:spLocks noGrp="1"/>
          </p:cNvSpPr>
          <p:nvPr>
            <p:ph type="sldNum" sz="quarter" idx="12"/>
            <p:custDataLst>
              <p:tags r:id="rId8"/>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785075-B8E2-407B-A3A0-221C69B62EC6}" type="slidenum">
              <a:rPr lang="en-US" sz="1400" smtClean="0"/>
              <a:pPr/>
              <a:t>10</a:t>
            </a:fld>
            <a:endParaRPr lang="en-US" sz="1400" smtClean="0"/>
          </a:p>
        </p:txBody>
      </p:sp>
      <p:sp>
        <p:nvSpPr>
          <p:cNvPr id="2" name="TextBox 1"/>
          <p:cNvSpPr txBox="1"/>
          <p:nvPr/>
        </p:nvSpPr>
        <p:spPr>
          <a:xfrm>
            <a:off x="899592" y="5949280"/>
            <a:ext cx="7402219" cy="830997"/>
          </a:xfrm>
          <a:prstGeom prst="rect">
            <a:avLst/>
          </a:prstGeom>
          <a:noFill/>
        </p:spPr>
        <p:txBody>
          <a:bodyPr wrap="none" rtlCol="0">
            <a:spAutoFit/>
          </a:bodyPr>
          <a:lstStyle/>
          <a:p>
            <a:r>
              <a:rPr lang="en-CA" dirty="0" smtClean="0"/>
              <a:t>Reminder: asymptotic differences matter,</a:t>
            </a:r>
            <a:br>
              <a:rPr lang="en-CA" dirty="0" smtClean="0"/>
            </a:br>
            <a:r>
              <a:rPr lang="en-CA" dirty="0" smtClean="0"/>
              <a:t>but a factor of </a:t>
            </a:r>
            <a:r>
              <a:rPr lang="en-CA" dirty="0" err="1" smtClean="0"/>
              <a:t>lg</a:t>
            </a:r>
            <a:r>
              <a:rPr lang="en-CA" dirty="0" smtClean="0"/>
              <a:t> n doesn’t matter as much as a factor of n.</a:t>
            </a:r>
            <a:endParaRPr lang="en-CA"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US" smtClean="0"/>
              <a:t>Today’s Outline</a:t>
            </a:r>
          </a:p>
        </p:txBody>
      </p:sp>
      <p:sp>
        <p:nvSpPr>
          <p:cNvPr id="9219" name="Rectangle 3"/>
          <p:cNvSpPr>
            <a:spLocks noGrp="1" noChangeArrowheads="1"/>
          </p:cNvSpPr>
          <p:nvPr>
            <p:ph type="body" idx="1"/>
            <p:custDataLst>
              <p:tags r:id="rId2"/>
            </p:custDataLst>
          </p:nvPr>
        </p:nvSpPr>
        <p:spPr/>
        <p:txBody>
          <a:bodyPr/>
          <a:lstStyle/>
          <a:p>
            <a:r>
              <a:rPr lang="en-US" smtClean="0">
                <a:solidFill>
                  <a:schemeClr val="bg2"/>
                </a:solidFill>
              </a:rPr>
              <a:t>Categorizing/Comparing Sorting Algorithms</a:t>
            </a:r>
          </a:p>
          <a:p>
            <a:pPr lvl="1"/>
            <a:r>
              <a:rPr lang="en-US" smtClean="0">
                <a:solidFill>
                  <a:schemeClr val="bg2"/>
                </a:solidFill>
              </a:rPr>
              <a:t>PQSorts as examples</a:t>
            </a:r>
          </a:p>
          <a:p>
            <a:r>
              <a:rPr lang="en-US" smtClean="0"/>
              <a:t>MergeSort</a:t>
            </a:r>
          </a:p>
          <a:p>
            <a:r>
              <a:rPr lang="en-US" smtClean="0"/>
              <a:t>QuickSort</a:t>
            </a:r>
          </a:p>
          <a:p>
            <a:r>
              <a:rPr lang="en-US" smtClean="0"/>
              <a:t>More Comparisons</a:t>
            </a:r>
          </a:p>
          <a:p>
            <a:r>
              <a:rPr lang="en-US" smtClean="0"/>
              <a:t>Complexity of Sorting</a:t>
            </a:r>
          </a:p>
        </p:txBody>
      </p:sp>
      <p:sp>
        <p:nvSpPr>
          <p:cNvPr id="922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484B7B-A829-405E-AED4-81C940479836}" type="slidenum">
              <a:rPr lang="en-US" sz="1400" smtClean="0"/>
              <a:pPr/>
              <a:t>11</a:t>
            </a:fld>
            <a:endParaRPr lang="en-US"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p:txBody>
          <a:bodyPr/>
          <a:lstStyle/>
          <a:p>
            <a:r>
              <a:rPr lang="en-US" smtClean="0"/>
              <a:t>MergeSort</a:t>
            </a:r>
          </a:p>
        </p:txBody>
      </p:sp>
      <p:sp>
        <p:nvSpPr>
          <p:cNvPr id="10243" name="Content Placeholder 4"/>
          <p:cNvSpPr>
            <a:spLocks noGrp="1"/>
          </p:cNvSpPr>
          <p:nvPr>
            <p:ph idx="1"/>
            <p:custDataLst>
              <p:tags r:id="rId2"/>
            </p:custDataLst>
          </p:nvPr>
        </p:nvSpPr>
        <p:spPr/>
        <p:txBody>
          <a:bodyPr/>
          <a:lstStyle/>
          <a:p>
            <a:pPr>
              <a:spcBef>
                <a:spcPts val="1400"/>
              </a:spcBef>
              <a:buFontTx/>
              <a:buNone/>
            </a:pPr>
            <a:r>
              <a:rPr lang="en-US" smtClean="0">
                <a:ea typeface="Gill Sans" charset="0"/>
                <a:cs typeface="Gill Sans" charset="0"/>
              </a:rPr>
              <a:t>Mergesort belongs to a class of algorithms known as “divide and conquer” algorithms (your recursion sense should be tingling here...).</a:t>
            </a:r>
          </a:p>
          <a:p>
            <a:pPr>
              <a:spcBef>
                <a:spcPts val="1400"/>
              </a:spcBef>
              <a:buFontTx/>
              <a:buNone/>
            </a:pPr>
            <a:r>
              <a:rPr lang="en-US" smtClean="0">
                <a:ea typeface="Gill Sans" charset="0"/>
                <a:cs typeface="Gill Sans" charset="0"/>
              </a:rPr>
              <a:t>The problem space is continually split in half, recursively applying the algorithm to each half until the base case is reached.</a:t>
            </a:r>
          </a:p>
          <a:p>
            <a:endParaRPr lang="en-CA" smtClean="0"/>
          </a:p>
        </p:txBody>
      </p:sp>
      <p:sp>
        <p:nvSpPr>
          <p:cNvPr id="10244"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6CE7FA-48D9-4D37-9D10-7858BA47ECD4}" type="slidenum">
              <a:rPr lang="en-US" sz="1400" smtClean="0"/>
              <a:pPr/>
              <a:t>12</a:t>
            </a:fld>
            <a:endParaRPr lang="en-US" sz="140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r>
              <a:rPr lang="en-US" smtClean="0"/>
              <a:t>MergeSort Algorithm</a:t>
            </a:r>
          </a:p>
        </p:txBody>
      </p:sp>
      <p:sp>
        <p:nvSpPr>
          <p:cNvPr id="5" name="Content Placeholder 4"/>
          <p:cNvSpPr>
            <a:spLocks noGrp="1"/>
          </p:cNvSpPr>
          <p:nvPr>
            <p:ph idx="1"/>
            <p:custDataLst>
              <p:tags r:id="rId2"/>
            </p:custDataLst>
          </p:nvPr>
        </p:nvSpPr>
        <p:spPr/>
        <p:txBody>
          <a:bodyPr>
            <a:normAutofit fontScale="92500"/>
          </a:bodyPr>
          <a:lstStyle/>
          <a:p>
            <a:pPr marL="514350" indent="-514350">
              <a:spcBef>
                <a:spcPts val="1400"/>
              </a:spcBef>
              <a:buFont typeface="+mj-lt"/>
              <a:buAutoNum type="arabicPeriod"/>
              <a:defRPr/>
            </a:pPr>
            <a:r>
              <a:rPr lang="en-US" dirty="0" smtClean="0">
                <a:ea typeface="Gill Sans" charset="0"/>
                <a:cs typeface="Gill Sans" charset="0"/>
              </a:rPr>
              <a:t>If the array has 0 or 1 elements, it’s sorted.  Else…</a:t>
            </a:r>
          </a:p>
          <a:p>
            <a:pPr marL="514350" indent="-514350">
              <a:spcBef>
                <a:spcPts val="1400"/>
              </a:spcBef>
              <a:buFont typeface="+mj-lt"/>
              <a:buAutoNum type="arabicPeriod"/>
              <a:defRPr/>
            </a:pPr>
            <a:r>
              <a:rPr lang="en-US" dirty="0" smtClean="0">
                <a:ea typeface="Gill Sans" charset="0"/>
                <a:cs typeface="Gill Sans" charset="0"/>
              </a:rPr>
              <a:t>Split the array into two halves</a:t>
            </a:r>
          </a:p>
          <a:p>
            <a:pPr marL="514350" indent="-514350">
              <a:spcBef>
                <a:spcPts val="1400"/>
              </a:spcBef>
              <a:buFont typeface="+mj-lt"/>
              <a:buAutoNum type="arabicPeriod"/>
              <a:defRPr/>
            </a:pPr>
            <a:r>
              <a:rPr lang="en-US" dirty="0" smtClean="0">
                <a:ea typeface="Gill Sans" charset="0"/>
                <a:cs typeface="Gill Sans" charset="0"/>
              </a:rPr>
              <a:t>Sort each half recursively (i.e., using </a:t>
            </a:r>
            <a:r>
              <a:rPr lang="en-US" dirty="0" err="1" smtClean="0">
                <a:ea typeface="Gill Sans" charset="0"/>
                <a:cs typeface="Gill Sans" charset="0"/>
              </a:rPr>
              <a:t>mergesort</a:t>
            </a:r>
            <a:r>
              <a:rPr lang="en-US" dirty="0" smtClean="0">
                <a:ea typeface="Gill Sans" charset="0"/>
                <a:cs typeface="Gill Sans" charset="0"/>
              </a:rPr>
              <a:t>)</a:t>
            </a:r>
          </a:p>
          <a:p>
            <a:pPr marL="514350" indent="-514350">
              <a:spcBef>
                <a:spcPts val="1400"/>
              </a:spcBef>
              <a:buFont typeface="+mj-lt"/>
              <a:buAutoNum type="arabicPeriod"/>
              <a:defRPr/>
            </a:pPr>
            <a:r>
              <a:rPr lang="en-US" dirty="0" smtClean="0">
                <a:ea typeface="Gill Sans" charset="0"/>
                <a:cs typeface="Gill Sans" charset="0"/>
              </a:rPr>
              <a:t>Merge the sorted halves to produce one sorted result: </a:t>
            </a:r>
          </a:p>
          <a:p>
            <a:pPr marL="914400" lvl="1" indent="-514350">
              <a:spcBef>
                <a:spcPts val="1400"/>
              </a:spcBef>
              <a:buFont typeface="+mj-lt"/>
              <a:buAutoNum type="arabicPeriod"/>
              <a:defRPr/>
            </a:pPr>
            <a:r>
              <a:rPr lang="en-US" dirty="0" smtClean="0">
                <a:ea typeface="Gill Sans" charset="0"/>
                <a:cs typeface="Gill Sans" charset="0"/>
              </a:rPr>
              <a:t>Consider the two halves to be queues.</a:t>
            </a:r>
          </a:p>
          <a:p>
            <a:pPr marL="914400" lvl="1" indent="-514350">
              <a:spcBef>
                <a:spcPts val="1400"/>
              </a:spcBef>
              <a:buFont typeface="+mj-lt"/>
              <a:buAutoNum type="arabicPeriod"/>
              <a:defRPr/>
            </a:pPr>
            <a:r>
              <a:rPr lang="en-US" dirty="0" smtClean="0">
                <a:ea typeface="Gill Sans" charset="0"/>
                <a:cs typeface="Gill Sans" charset="0"/>
              </a:rPr>
              <a:t>Repeatedly compare the fronts of the queues.  Whichever is smaller (or, if one is empty, whichever is left), </a:t>
            </a:r>
            <a:r>
              <a:rPr lang="en-US" dirty="0" err="1" smtClean="0">
                <a:ea typeface="Gill Sans" charset="0"/>
                <a:cs typeface="Gill Sans" charset="0"/>
              </a:rPr>
              <a:t>dequeue</a:t>
            </a:r>
            <a:r>
              <a:rPr lang="en-US" dirty="0" smtClean="0">
                <a:ea typeface="Gill Sans" charset="0"/>
                <a:cs typeface="Gill Sans" charset="0"/>
              </a:rPr>
              <a:t> it and insert it into the result.</a:t>
            </a:r>
          </a:p>
        </p:txBody>
      </p:sp>
      <p:sp>
        <p:nvSpPr>
          <p:cNvPr id="11268" name="Slide Number Placeholder 6"/>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1EEAFA-26CC-4CEE-85F0-5C81156150F0}" type="slidenum">
              <a:rPr lang="en-US" sz="1400" smtClean="0"/>
              <a:pPr/>
              <a:t>13</a:t>
            </a:fld>
            <a:endParaRPr lang="en-US" sz="140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p:txBody>
          <a:bodyPr/>
          <a:lstStyle/>
          <a:p>
            <a:r>
              <a:rPr lang="en-US" smtClean="0"/>
              <a:t>MergeSort Performance Analysis</a:t>
            </a:r>
          </a:p>
        </p:txBody>
      </p:sp>
      <p:sp>
        <p:nvSpPr>
          <p:cNvPr id="5" name="Content Placeholder 4"/>
          <p:cNvSpPr>
            <a:spLocks noGrp="1"/>
          </p:cNvSpPr>
          <p:nvPr>
            <p:ph idx="1"/>
            <p:custDataLst>
              <p:tags r:id="rId2"/>
            </p:custDataLst>
          </p:nvPr>
        </p:nvSpPr>
        <p:spPr/>
        <p:txBody>
          <a:bodyPr>
            <a:normAutofit fontScale="92500"/>
          </a:bodyPr>
          <a:lstStyle/>
          <a:p>
            <a:pPr marL="514350" indent="-514350">
              <a:spcBef>
                <a:spcPts val="1400"/>
              </a:spcBef>
              <a:buFont typeface="+mj-lt"/>
              <a:buAutoNum type="arabicPeriod"/>
              <a:defRPr/>
            </a:pPr>
            <a:r>
              <a:rPr lang="en-US" dirty="0" smtClean="0">
                <a:ea typeface="Gill Sans" charset="0"/>
                <a:cs typeface="Gill Sans" charset="0"/>
              </a:rPr>
              <a:t>If the array has 0 or 1 elements, it’s sorted.  Else…</a:t>
            </a:r>
          </a:p>
          <a:p>
            <a:pPr marL="514350" indent="-514350">
              <a:spcBef>
                <a:spcPts val="1400"/>
              </a:spcBef>
              <a:buFont typeface="+mj-lt"/>
              <a:buAutoNum type="arabicPeriod"/>
              <a:defRPr/>
            </a:pPr>
            <a:r>
              <a:rPr lang="en-US" dirty="0" smtClean="0">
                <a:ea typeface="Gill Sans" charset="0"/>
                <a:cs typeface="Gill Sans" charset="0"/>
              </a:rPr>
              <a:t>Split the array into two halves</a:t>
            </a:r>
          </a:p>
          <a:p>
            <a:pPr marL="514350" indent="-514350">
              <a:spcBef>
                <a:spcPts val="1400"/>
              </a:spcBef>
              <a:buFont typeface="+mj-lt"/>
              <a:buAutoNum type="arabicPeriod"/>
              <a:defRPr/>
            </a:pPr>
            <a:r>
              <a:rPr lang="en-US" dirty="0" smtClean="0">
                <a:ea typeface="Gill Sans" charset="0"/>
                <a:cs typeface="Gill Sans" charset="0"/>
              </a:rPr>
              <a:t>Sort each half recursively (i.e., using </a:t>
            </a:r>
            <a:r>
              <a:rPr lang="en-US" dirty="0" err="1" smtClean="0">
                <a:ea typeface="Gill Sans" charset="0"/>
                <a:cs typeface="Gill Sans" charset="0"/>
              </a:rPr>
              <a:t>mergesort</a:t>
            </a:r>
            <a:r>
              <a:rPr lang="en-US" dirty="0" smtClean="0">
                <a:ea typeface="Gill Sans" charset="0"/>
                <a:cs typeface="Gill Sans" charset="0"/>
              </a:rPr>
              <a:t>)</a:t>
            </a:r>
          </a:p>
          <a:p>
            <a:pPr marL="514350" indent="-514350">
              <a:spcBef>
                <a:spcPts val="1400"/>
              </a:spcBef>
              <a:buFont typeface="+mj-lt"/>
              <a:buAutoNum type="arabicPeriod"/>
              <a:defRPr/>
            </a:pPr>
            <a:r>
              <a:rPr lang="en-US" dirty="0" smtClean="0">
                <a:ea typeface="Gill Sans" charset="0"/>
                <a:cs typeface="Gill Sans" charset="0"/>
              </a:rPr>
              <a:t>Merge the sorted halves to produce one sorted result: </a:t>
            </a:r>
          </a:p>
          <a:p>
            <a:pPr marL="914400" lvl="1" indent="-514350">
              <a:spcBef>
                <a:spcPts val="1400"/>
              </a:spcBef>
              <a:buFont typeface="+mj-lt"/>
              <a:buAutoNum type="arabicPeriod"/>
              <a:defRPr/>
            </a:pPr>
            <a:r>
              <a:rPr lang="en-US" dirty="0" smtClean="0">
                <a:ea typeface="Gill Sans" charset="0"/>
                <a:cs typeface="Gill Sans" charset="0"/>
              </a:rPr>
              <a:t>Consider the two halves to be queues.</a:t>
            </a:r>
          </a:p>
          <a:p>
            <a:pPr marL="914400" lvl="1" indent="-514350">
              <a:spcBef>
                <a:spcPts val="1400"/>
              </a:spcBef>
              <a:buFont typeface="+mj-lt"/>
              <a:buAutoNum type="arabicPeriod"/>
              <a:defRPr/>
            </a:pPr>
            <a:r>
              <a:rPr lang="en-US" dirty="0" smtClean="0">
                <a:ea typeface="Gill Sans" charset="0"/>
                <a:cs typeface="Gill Sans" charset="0"/>
              </a:rPr>
              <a:t>Repeatedly compare the fronts of the queues.  Whichever is smaller (or, if one is empty, whichever is left), </a:t>
            </a:r>
            <a:r>
              <a:rPr lang="en-US" dirty="0" err="1" smtClean="0">
                <a:ea typeface="Gill Sans" charset="0"/>
                <a:cs typeface="Gill Sans" charset="0"/>
              </a:rPr>
              <a:t>dequeue</a:t>
            </a:r>
            <a:r>
              <a:rPr lang="en-US" dirty="0" smtClean="0">
                <a:ea typeface="Gill Sans" charset="0"/>
                <a:cs typeface="Gill Sans" charset="0"/>
              </a:rPr>
              <a:t> it and insert it into the result.</a:t>
            </a:r>
          </a:p>
        </p:txBody>
      </p:sp>
      <p:sp>
        <p:nvSpPr>
          <p:cNvPr id="12292" name="TextBox 3"/>
          <p:cNvSpPr txBox="1">
            <a:spLocks noChangeArrowheads="1"/>
          </p:cNvSpPr>
          <p:nvPr>
            <p:custDataLst>
              <p:tags r:id="rId3"/>
            </p:custDataLst>
          </p:nvPr>
        </p:nvSpPr>
        <p:spPr bwMode="auto">
          <a:xfrm>
            <a:off x="7572375" y="2357438"/>
            <a:ext cx="1212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T(1) = 1</a:t>
            </a:r>
          </a:p>
        </p:txBody>
      </p:sp>
      <p:sp>
        <p:nvSpPr>
          <p:cNvPr id="12293" name="TextBox 5"/>
          <p:cNvSpPr txBox="1">
            <a:spLocks noChangeArrowheads="1"/>
          </p:cNvSpPr>
          <p:nvPr>
            <p:custDataLst>
              <p:tags r:id="rId4"/>
            </p:custDataLst>
          </p:nvPr>
        </p:nvSpPr>
        <p:spPr bwMode="auto">
          <a:xfrm>
            <a:off x="7645400" y="3143250"/>
            <a:ext cx="1355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2*T(n/2) </a:t>
            </a:r>
          </a:p>
        </p:txBody>
      </p:sp>
      <p:sp>
        <p:nvSpPr>
          <p:cNvPr id="12294" name="TextBox 6"/>
          <p:cNvSpPr txBox="1">
            <a:spLocks noChangeArrowheads="1"/>
          </p:cNvSpPr>
          <p:nvPr>
            <p:custDataLst>
              <p:tags r:id="rId5"/>
            </p:custDataLst>
          </p:nvPr>
        </p:nvSpPr>
        <p:spPr bwMode="auto">
          <a:xfrm>
            <a:off x="8377238" y="3714750"/>
            <a:ext cx="338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n</a:t>
            </a:r>
          </a:p>
        </p:txBody>
      </p:sp>
      <p:sp>
        <p:nvSpPr>
          <p:cNvPr id="12295" name="Slide Number Placeholder 7"/>
          <p:cNvSpPr>
            <a:spLocks noGrp="1"/>
          </p:cNvSpPr>
          <p:nvPr>
            <p:ph type="sldNum" sz="quarter" idx="12"/>
            <p:custDataLst>
              <p:tags r:id="rId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DEF160-11B5-4FE8-B989-9628DC321C5E}" type="slidenum">
              <a:rPr lang="en-US" sz="1400" smtClean="0"/>
              <a:pPr/>
              <a:t>14</a:t>
            </a:fld>
            <a:endParaRPr lang="en-US" sz="1400" smtClean="0"/>
          </a:p>
        </p:txBody>
      </p:sp>
      <mc:AlternateContent xmlns:mc="http://schemas.openxmlformats.org/markup-compatibility/2006">
        <mc:Choice xmlns:p14="http://schemas.microsoft.com/office/powerpoint/2010/main" Requires="p14">
          <p:contentPart p14:bwMode="auto" r:id="rId8">
            <p14:nvContentPartPr>
              <p14:cNvPr id="2" name="Ink 1"/>
              <p14:cNvContentPartPr/>
              <p14:nvPr/>
            </p14:nvContentPartPr>
            <p14:xfrm>
              <a:off x="1466280" y="241920"/>
              <a:ext cx="7431480" cy="6079680"/>
            </p14:xfrm>
          </p:contentPart>
        </mc:Choice>
        <mc:Fallback>
          <p:pic>
            <p:nvPicPr>
              <p:cNvPr id="2" name="Ink 1"/>
              <p:cNvPicPr/>
              <p:nvPr/>
            </p:nvPicPr>
            <p:blipFill>
              <a:blip r:embed="rId9"/>
              <a:stretch>
                <a:fillRect/>
              </a:stretch>
            </p:blipFill>
            <p:spPr>
              <a:xfrm>
                <a:off x="1449360" y="226080"/>
                <a:ext cx="7464960" cy="6108480"/>
              </a:xfrm>
              <a:prstGeom prst="rect">
                <a:avLst/>
              </a:prstGeom>
            </p:spPr>
          </p:pic>
        </mc:Fallback>
      </mc:AlternateContent>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r>
              <a:rPr lang="en-US" smtClean="0"/>
              <a:t>MergeSort Performance Analysis</a:t>
            </a:r>
          </a:p>
        </p:txBody>
      </p:sp>
      <p:sp>
        <p:nvSpPr>
          <p:cNvPr id="5" name="Content Placeholder 4"/>
          <p:cNvSpPr>
            <a:spLocks noGrp="1"/>
          </p:cNvSpPr>
          <p:nvPr>
            <p:ph idx="1"/>
            <p:custDataLst>
              <p:tags r:id="rId2"/>
            </p:custDataLst>
          </p:nvPr>
        </p:nvSpPr>
        <p:spPr/>
        <p:txBody>
          <a:bodyPr>
            <a:normAutofit fontScale="92500" lnSpcReduction="20000"/>
          </a:bodyPr>
          <a:lstStyle/>
          <a:p>
            <a:pPr marL="514350" indent="-514350">
              <a:spcBef>
                <a:spcPts val="1400"/>
              </a:spcBef>
              <a:buFontTx/>
              <a:buNone/>
              <a:defRPr/>
            </a:pPr>
            <a:r>
              <a:rPr lang="en-US" dirty="0" smtClean="0">
                <a:ea typeface="Gill Sans" charset="0"/>
                <a:cs typeface="Gill Sans" charset="0"/>
              </a:rPr>
              <a:t>T(1) = 1</a:t>
            </a:r>
          </a:p>
          <a:p>
            <a:pPr marL="514350" indent="-514350">
              <a:spcBef>
                <a:spcPts val="1400"/>
              </a:spcBef>
              <a:buFontTx/>
              <a:buNone/>
              <a:defRPr/>
            </a:pPr>
            <a:r>
              <a:rPr lang="en-US" dirty="0" smtClean="0">
                <a:ea typeface="Gill Sans" charset="0"/>
                <a:cs typeface="Gill Sans" charset="0"/>
              </a:rPr>
              <a:t>T(n) 	= 2T(n/2) + n</a:t>
            </a:r>
          </a:p>
          <a:p>
            <a:pPr marL="514350" indent="-514350">
              <a:spcBef>
                <a:spcPts val="1400"/>
              </a:spcBef>
              <a:buFontTx/>
              <a:buNone/>
              <a:defRPr/>
            </a:pPr>
            <a:r>
              <a:rPr lang="en-US" dirty="0" smtClean="0">
                <a:ea typeface="Gill Sans" charset="0"/>
                <a:cs typeface="Gill Sans" charset="0"/>
              </a:rPr>
              <a:t>		= 4T(n/4) + 2(n/2) + n</a:t>
            </a:r>
          </a:p>
          <a:p>
            <a:pPr marL="514350" indent="-514350">
              <a:spcBef>
                <a:spcPts val="1400"/>
              </a:spcBef>
              <a:buFontTx/>
              <a:buNone/>
              <a:defRPr/>
            </a:pPr>
            <a:r>
              <a:rPr lang="en-US" dirty="0" smtClean="0">
                <a:ea typeface="Gill Sans" charset="0"/>
                <a:cs typeface="Gill Sans" charset="0"/>
              </a:rPr>
              <a:t>		= 8T(n/8) + 4(n/4) + 2(n/2) + n</a:t>
            </a:r>
          </a:p>
          <a:p>
            <a:pPr marL="514350" indent="-514350">
              <a:spcBef>
                <a:spcPts val="1400"/>
              </a:spcBef>
              <a:buFontTx/>
              <a:buNone/>
              <a:defRPr/>
            </a:pPr>
            <a:r>
              <a:rPr lang="en-US" dirty="0" smtClean="0">
                <a:ea typeface="Gill Sans" charset="0"/>
                <a:cs typeface="Gill Sans" charset="0"/>
              </a:rPr>
              <a:t>		= 8T(n/8) + n + n + n = 8T(n/8) + 3n</a:t>
            </a:r>
          </a:p>
          <a:p>
            <a:pPr marL="514350" indent="-514350">
              <a:spcBef>
                <a:spcPts val="1400"/>
              </a:spcBef>
              <a:buFontTx/>
              <a:buNone/>
              <a:defRPr/>
            </a:pPr>
            <a:r>
              <a:rPr lang="en-US" dirty="0" smtClean="0">
                <a:ea typeface="Gill Sans" charset="0"/>
                <a:cs typeface="Gill Sans" charset="0"/>
              </a:rPr>
              <a:t>		= 2</a:t>
            </a:r>
            <a:r>
              <a:rPr lang="en-US" i="1" baseline="30000" dirty="0" smtClean="0">
                <a:ea typeface="Gill Sans" charset="0"/>
                <a:cs typeface="Gill Sans" charset="0"/>
              </a:rPr>
              <a:t>i</a:t>
            </a:r>
            <a:r>
              <a:rPr lang="en-US" dirty="0" smtClean="0">
                <a:ea typeface="Gill Sans" charset="0"/>
                <a:cs typeface="Gill Sans" charset="0"/>
              </a:rPr>
              <a:t>T(n/2</a:t>
            </a:r>
            <a:r>
              <a:rPr lang="en-US" i="1" baseline="30000" dirty="0" smtClean="0">
                <a:ea typeface="Gill Sans" charset="0"/>
                <a:cs typeface="Gill Sans" charset="0"/>
              </a:rPr>
              <a:t>i</a:t>
            </a:r>
            <a:r>
              <a:rPr lang="en-US" dirty="0" smtClean="0">
                <a:ea typeface="Gill Sans" charset="0"/>
                <a:cs typeface="Gill Sans" charset="0"/>
              </a:rPr>
              <a:t>) + </a:t>
            </a:r>
            <a:r>
              <a:rPr lang="en-US" i="1" dirty="0" smtClean="0">
                <a:ea typeface="Gill Sans" charset="0"/>
                <a:cs typeface="Gill Sans" charset="0"/>
              </a:rPr>
              <a:t>i</a:t>
            </a:r>
            <a:r>
              <a:rPr lang="en-US" dirty="0" smtClean="0">
                <a:ea typeface="Gill Sans" charset="0"/>
                <a:cs typeface="Gill Sans" charset="0"/>
              </a:rPr>
              <a:t>n.</a:t>
            </a:r>
          </a:p>
          <a:p>
            <a:pPr marL="514350" indent="-514350">
              <a:spcBef>
                <a:spcPts val="1400"/>
              </a:spcBef>
              <a:buFontTx/>
              <a:buNone/>
              <a:defRPr/>
            </a:pPr>
            <a:r>
              <a:rPr lang="en-US" dirty="0" smtClean="0">
                <a:ea typeface="Gill Sans" charset="0"/>
                <a:cs typeface="Gill Sans" charset="0"/>
              </a:rPr>
              <a:t>Let </a:t>
            </a:r>
            <a:r>
              <a:rPr lang="en-US" i="1" dirty="0" err="1" smtClean="0">
                <a:ea typeface="Gill Sans" charset="0"/>
                <a:cs typeface="Gill Sans" charset="0"/>
              </a:rPr>
              <a:t>i</a:t>
            </a:r>
            <a:r>
              <a:rPr lang="en-US" dirty="0" smtClean="0">
                <a:ea typeface="Gill Sans" charset="0"/>
                <a:cs typeface="Gill Sans" charset="0"/>
              </a:rPr>
              <a:t> = </a:t>
            </a:r>
            <a:r>
              <a:rPr lang="en-US" dirty="0" err="1" smtClean="0">
                <a:ea typeface="Gill Sans" charset="0"/>
                <a:cs typeface="Gill Sans" charset="0"/>
              </a:rPr>
              <a:t>lg</a:t>
            </a:r>
            <a:r>
              <a:rPr lang="en-US" dirty="0" smtClean="0">
                <a:ea typeface="Gill Sans" charset="0"/>
                <a:cs typeface="Gill Sans" charset="0"/>
              </a:rPr>
              <a:t> n</a:t>
            </a:r>
          </a:p>
          <a:p>
            <a:pPr marL="514350" indent="-514350">
              <a:spcBef>
                <a:spcPts val="1400"/>
              </a:spcBef>
              <a:buFontTx/>
              <a:buNone/>
              <a:defRPr/>
            </a:pPr>
            <a:r>
              <a:rPr lang="en-US" dirty="0" smtClean="0">
                <a:ea typeface="Gill Sans" charset="0"/>
                <a:cs typeface="Gill Sans" charset="0"/>
              </a:rPr>
              <a:t>T(n)	= </a:t>
            </a:r>
            <a:r>
              <a:rPr lang="en-US" dirty="0" err="1" smtClean="0">
                <a:ea typeface="Gill Sans" charset="0"/>
                <a:cs typeface="Gill Sans" charset="0"/>
              </a:rPr>
              <a:t>nT</a:t>
            </a:r>
            <a:r>
              <a:rPr lang="en-US" dirty="0" smtClean="0">
                <a:ea typeface="Gill Sans" charset="0"/>
                <a:cs typeface="Gill Sans" charset="0"/>
              </a:rPr>
              <a:t>(1) + n </a:t>
            </a:r>
            <a:r>
              <a:rPr lang="en-US" dirty="0" err="1" smtClean="0">
                <a:ea typeface="Gill Sans" charset="0"/>
                <a:cs typeface="Gill Sans" charset="0"/>
              </a:rPr>
              <a:t>lg</a:t>
            </a:r>
            <a:r>
              <a:rPr lang="en-US" dirty="0" smtClean="0">
                <a:ea typeface="Gill Sans" charset="0"/>
                <a:cs typeface="Gill Sans" charset="0"/>
              </a:rPr>
              <a:t> n = n + n </a:t>
            </a:r>
            <a:r>
              <a:rPr lang="en-US" dirty="0" err="1" smtClean="0">
                <a:ea typeface="Gill Sans" charset="0"/>
                <a:cs typeface="Gill Sans" charset="0"/>
              </a:rPr>
              <a:t>lg</a:t>
            </a:r>
            <a:r>
              <a:rPr lang="en-US" dirty="0" smtClean="0">
                <a:ea typeface="Gill Sans" charset="0"/>
                <a:cs typeface="Gill Sans" charset="0"/>
              </a:rPr>
              <a:t> n </a:t>
            </a:r>
            <a:r>
              <a:rPr lang="en-US" dirty="0" smtClean="0">
                <a:ea typeface="Gill Sans" charset="0"/>
                <a:cs typeface="Gill Sans" charset="0"/>
                <a:sym typeface="Symbol"/>
              </a:rPr>
              <a:t> (n </a:t>
            </a:r>
            <a:r>
              <a:rPr lang="en-US" dirty="0" err="1" smtClean="0">
                <a:ea typeface="Gill Sans" charset="0"/>
                <a:cs typeface="Gill Sans" charset="0"/>
                <a:sym typeface="Symbol"/>
              </a:rPr>
              <a:t>lg</a:t>
            </a:r>
            <a:r>
              <a:rPr lang="en-US" dirty="0" smtClean="0">
                <a:ea typeface="Gill Sans" charset="0"/>
                <a:cs typeface="Gill Sans" charset="0"/>
                <a:sym typeface="Symbol"/>
              </a:rPr>
              <a:t> n)</a:t>
            </a:r>
            <a:endParaRPr lang="en-US" dirty="0" smtClean="0">
              <a:ea typeface="Gill Sans" charset="0"/>
              <a:cs typeface="Gill Sans" charset="0"/>
            </a:endParaRPr>
          </a:p>
        </p:txBody>
      </p:sp>
      <p:sp>
        <p:nvSpPr>
          <p:cNvPr id="13316" name="TextBox 7"/>
          <p:cNvSpPr txBox="1">
            <a:spLocks noChangeArrowheads="1"/>
          </p:cNvSpPr>
          <p:nvPr>
            <p:custDataLst>
              <p:tags r:id="rId3"/>
            </p:custDataLst>
          </p:nvPr>
        </p:nvSpPr>
        <p:spPr bwMode="auto">
          <a:xfrm>
            <a:off x="142875" y="5956300"/>
            <a:ext cx="8929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We ignored floors/ceilings.  To prove performance formally, we’d use this as a guess and prove it with floors/ceilings by induction.</a:t>
            </a:r>
          </a:p>
        </p:txBody>
      </p:sp>
      <p:sp>
        <p:nvSpPr>
          <p:cNvPr id="13317" name="Slide Number Placeholder 8"/>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40C301-C128-48F2-AC8A-8C779FB9123E}" type="slidenum">
              <a:rPr lang="en-US" sz="1400" smtClean="0"/>
              <a:pPr/>
              <a:t>15</a:t>
            </a:fld>
            <a:endParaRPr lang="en-US" sz="1400" smtClean="0"/>
          </a:p>
        </p:txBody>
      </p:sp>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2067840" y="4850640"/>
              <a:ext cx="5443560" cy="1194120"/>
            </p14:xfrm>
          </p:contentPart>
        </mc:Choice>
        <mc:Fallback>
          <p:pic>
            <p:nvPicPr>
              <p:cNvPr id="2" name="Ink 1"/>
              <p:cNvPicPr/>
              <p:nvPr/>
            </p:nvPicPr>
            <p:blipFill>
              <a:blip r:embed="rId7"/>
              <a:stretch>
                <a:fillRect/>
              </a:stretch>
            </p:blipFill>
            <p:spPr>
              <a:xfrm>
                <a:off x="2054160" y="4833720"/>
                <a:ext cx="5473800" cy="1227600"/>
              </a:xfrm>
              <a:prstGeom prst="rect">
                <a:avLst/>
              </a:prstGeom>
            </p:spPr>
          </p:pic>
        </mc:Fallback>
      </mc:AlternateContent>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p:cNvSpPr>
          <p:nvPr>
            <p:custDataLst>
              <p:tags r:id="rId1"/>
            </p:custDataLst>
          </p:nvPr>
        </p:nvSpPr>
        <p:spPr bwMode="auto">
          <a:xfrm>
            <a:off x="304800" y="304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bIns="50800"/>
          <a:lstStyle/>
          <a:p>
            <a:pPr>
              <a:spcBef>
                <a:spcPts val="1350"/>
              </a:spcBef>
            </a:pPr>
            <a:r>
              <a:rPr lang="en-US" dirty="0" smtClean="0">
                <a:ea typeface="Gill Sans" charset="0"/>
                <a:cs typeface="Gill Sans" charset="0"/>
              </a:rPr>
              <a:t>Try it on this array!</a:t>
            </a:r>
            <a:endParaRPr lang="en-US" dirty="0">
              <a:ea typeface="Gill Sans" charset="0"/>
              <a:cs typeface="Gill Sans" charset="0"/>
            </a:endParaRPr>
          </a:p>
        </p:txBody>
      </p:sp>
      <p:grpSp>
        <p:nvGrpSpPr>
          <p:cNvPr id="14339" name="Group 3"/>
          <p:cNvGrpSpPr>
            <a:grpSpLocks/>
          </p:cNvGrpSpPr>
          <p:nvPr>
            <p:custDataLst>
              <p:tags r:id="rId2"/>
            </p:custDataLst>
          </p:nvPr>
        </p:nvGrpSpPr>
        <p:grpSpPr bwMode="auto">
          <a:xfrm>
            <a:off x="2133600" y="990600"/>
            <a:ext cx="4267200" cy="419100"/>
            <a:chOff x="0" y="0"/>
            <a:chExt cx="2688" cy="264"/>
          </a:xfrm>
        </p:grpSpPr>
        <p:sp>
          <p:nvSpPr>
            <p:cNvPr id="14438" name="Rectangle 4"/>
            <p:cNvSpPr>
              <a:spLocks/>
            </p:cNvSpPr>
            <p:nvPr>
              <p:custDataLst>
                <p:tags r:id="rId13"/>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439" name="Rectangle 5"/>
            <p:cNvSpPr>
              <a:spLocks/>
            </p:cNvSpPr>
            <p:nvPr>
              <p:custDataLst>
                <p:tags r:id="rId14"/>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sp>
          <p:nvSpPr>
            <p:cNvPr id="14440" name="Rectangle 6"/>
            <p:cNvSpPr>
              <a:spLocks/>
            </p:cNvSpPr>
            <p:nvPr>
              <p:custDataLst>
                <p:tags r:id="rId15"/>
              </p:custDataLst>
            </p:nvPr>
          </p:nvSpPr>
          <p:spPr bwMode="auto">
            <a:xfrm>
              <a:off x="6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solidFill>
                    <a:srgbClr val="FF0000"/>
                  </a:solidFill>
                  <a:latin typeface="Courier New" pitchFamily="49" charset="0"/>
                  <a:cs typeface="Courier New" pitchFamily="49" charset="0"/>
                  <a:sym typeface="Courier New" pitchFamily="49" charset="0"/>
                </a:rPr>
                <a:t>3</a:t>
              </a:r>
            </a:p>
          </p:txBody>
        </p:sp>
        <p:sp>
          <p:nvSpPr>
            <p:cNvPr id="14441" name="Rectangle 7"/>
            <p:cNvSpPr>
              <a:spLocks/>
            </p:cNvSpPr>
            <p:nvPr>
              <p:custDataLst>
                <p:tags r:id="rId16"/>
              </p:custDataLst>
            </p:nvPr>
          </p:nvSpPr>
          <p:spPr bwMode="auto">
            <a:xfrm>
              <a:off x="100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sp>
          <p:nvSpPr>
            <p:cNvPr id="14442" name="Rectangle 8"/>
            <p:cNvSpPr>
              <a:spLocks/>
            </p:cNvSpPr>
            <p:nvPr>
              <p:custDataLst>
                <p:tags r:id="rId17"/>
              </p:custDataLst>
            </p:nvPr>
          </p:nvSpPr>
          <p:spPr bwMode="auto">
            <a:xfrm>
              <a:off x="1344"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sp>
          <p:nvSpPr>
            <p:cNvPr id="14443" name="Rectangle 9"/>
            <p:cNvSpPr>
              <a:spLocks/>
            </p:cNvSpPr>
            <p:nvPr>
              <p:custDataLst>
                <p:tags r:id="rId18"/>
              </p:custDataLst>
            </p:nvPr>
          </p:nvSpPr>
          <p:spPr bwMode="auto">
            <a:xfrm>
              <a:off x="168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sp>
          <p:nvSpPr>
            <p:cNvPr id="14444" name="Rectangle 10"/>
            <p:cNvSpPr>
              <a:spLocks/>
            </p:cNvSpPr>
            <p:nvPr>
              <p:custDataLst>
                <p:tags r:id="rId19"/>
              </p:custDataLst>
            </p:nvPr>
          </p:nvSpPr>
          <p:spPr bwMode="auto">
            <a:xfrm>
              <a:off x="201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445" name="Rectangle 11"/>
            <p:cNvSpPr>
              <a:spLocks/>
            </p:cNvSpPr>
            <p:nvPr>
              <p:custDataLst>
                <p:tags r:id="rId20"/>
              </p:custDataLst>
            </p:nvPr>
          </p:nvSpPr>
          <p:spPr bwMode="auto">
            <a:xfrm>
              <a:off x="235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grpSp>
      <p:grpSp>
        <p:nvGrpSpPr>
          <p:cNvPr id="14345" name="Group 69"/>
          <p:cNvGrpSpPr>
            <a:grpSpLocks/>
          </p:cNvGrpSpPr>
          <p:nvPr>
            <p:custDataLst>
              <p:tags r:id="rId3"/>
            </p:custDataLst>
          </p:nvPr>
        </p:nvGrpSpPr>
        <p:grpSpPr bwMode="auto">
          <a:xfrm>
            <a:off x="2133600" y="5994400"/>
            <a:ext cx="4267200" cy="419100"/>
            <a:chOff x="0" y="0"/>
            <a:chExt cx="2688" cy="264"/>
          </a:xfrm>
        </p:grpSpPr>
        <p:sp>
          <p:nvSpPr>
            <p:cNvPr id="14378" name="Rectangle 70"/>
            <p:cNvSpPr>
              <a:spLocks/>
            </p:cNvSpPr>
            <p:nvPr>
              <p:custDataLst>
                <p:tags r:id="rId5"/>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sp>
          <p:nvSpPr>
            <p:cNvPr id="14379" name="Rectangle 71"/>
            <p:cNvSpPr>
              <a:spLocks/>
            </p:cNvSpPr>
            <p:nvPr>
              <p:custDataLst>
                <p:tags r:id="rId6"/>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sp>
          <p:nvSpPr>
            <p:cNvPr id="14380" name="Rectangle 72"/>
            <p:cNvSpPr>
              <a:spLocks/>
            </p:cNvSpPr>
            <p:nvPr>
              <p:custDataLst>
                <p:tags r:id="rId7"/>
              </p:custDataLst>
            </p:nvPr>
          </p:nvSpPr>
          <p:spPr bwMode="auto">
            <a:xfrm>
              <a:off x="6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381" name="Rectangle 73"/>
            <p:cNvSpPr>
              <a:spLocks/>
            </p:cNvSpPr>
            <p:nvPr>
              <p:custDataLst>
                <p:tags r:id="rId8"/>
              </p:custDataLst>
            </p:nvPr>
          </p:nvSpPr>
          <p:spPr bwMode="auto">
            <a:xfrm>
              <a:off x="100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382" name="Rectangle 74"/>
            <p:cNvSpPr>
              <a:spLocks/>
            </p:cNvSpPr>
            <p:nvPr>
              <p:custDataLst>
                <p:tags r:id="rId9"/>
              </p:custDataLst>
            </p:nvPr>
          </p:nvSpPr>
          <p:spPr bwMode="auto">
            <a:xfrm>
              <a:off x="1344"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383" name="Rectangle 75"/>
            <p:cNvSpPr>
              <a:spLocks/>
            </p:cNvSpPr>
            <p:nvPr>
              <p:custDataLst>
                <p:tags r:id="rId10"/>
              </p:custDataLst>
            </p:nvPr>
          </p:nvSpPr>
          <p:spPr bwMode="auto">
            <a:xfrm>
              <a:off x="168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sp>
          <p:nvSpPr>
            <p:cNvPr id="14384" name="Rectangle 76"/>
            <p:cNvSpPr>
              <a:spLocks/>
            </p:cNvSpPr>
            <p:nvPr>
              <p:custDataLst>
                <p:tags r:id="rId11"/>
              </p:custDataLst>
            </p:nvPr>
          </p:nvSpPr>
          <p:spPr bwMode="auto">
            <a:xfrm>
              <a:off x="201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sp>
          <p:nvSpPr>
            <p:cNvPr id="14385" name="Rectangle 77"/>
            <p:cNvSpPr>
              <a:spLocks/>
            </p:cNvSpPr>
            <p:nvPr>
              <p:custDataLst>
                <p:tags r:id="rId12"/>
              </p:custDataLst>
            </p:nvPr>
          </p:nvSpPr>
          <p:spPr bwMode="auto">
            <a:xfrm>
              <a:off x="235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grpSp>
      <p:sp>
        <p:nvSpPr>
          <p:cNvPr id="14374" name="Slide Number Placeholder 10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19F9B3-DB9D-46E1-9F95-F13EDBDCEC25}" type="slidenum">
              <a:rPr lang="en-US" sz="1400" smtClean="0"/>
              <a:pPr/>
              <a:t>16</a:t>
            </a:fld>
            <a:endParaRPr lang="en-US" sz="1400" smtClean="0"/>
          </a:p>
        </p:txBody>
      </p:sp>
      <mc:AlternateContent xmlns:mc="http://schemas.openxmlformats.org/markup-compatibility/2006">
        <mc:Choice xmlns:p14="http://schemas.microsoft.com/office/powerpoint/2010/main" Requires="p14">
          <p:contentPart p14:bwMode="auto" r:id="rId23">
            <p14:nvContentPartPr>
              <p14:cNvPr id="2" name="Ink 1"/>
              <p14:cNvContentPartPr/>
              <p14:nvPr/>
            </p14:nvContentPartPr>
            <p14:xfrm>
              <a:off x="6352560" y="967680"/>
              <a:ext cx="726480" cy="484920"/>
            </p14:xfrm>
          </p:contentPart>
        </mc:Choice>
        <mc:Fallback>
          <p:pic>
            <p:nvPicPr>
              <p:cNvPr id="2" name="Ink 1"/>
              <p:cNvPicPr/>
              <p:nvPr/>
            </p:nvPicPr>
            <p:blipFill>
              <a:blip r:embed="rId24"/>
              <a:stretch>
                <a:fillRect/>
              </a:stretch>
            </p:blipFill>
            <p:spPr>
              <a:xfrm>
                <a:off x="6342480" y="951120"/>
                <a:ext cx="753120" cy="518040"/>
              </a:xfrm>
              <a:prstGeom prst="rect">
                <a:avLst/>
              </a:prstGeom>
            </p:spPr>
          </p:pic>
        </mc:Fallback>
      </mc:AlternateContent>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p:cNvSpPr>
          <p:nvPr>
            <p:custDataLst>
              <p:tags r:id="rId1"/>
            </p:custDataLst>
          </p:nvPr>
        </p:nvSpPr>
        <p:spPr bwMode="auto">
          <a:xfrm>
            <a:off x="304800" y="304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bIns="50800"/>
          <a:lstStyle/>
          <a:p>
            <a:pPr>
              <a:spcBef>
                <a:spcPts val="1350"/>
              </a:spcBef>
            </a:pPr>
            <a:r>
              <a:rPr lang="en-US" dirty="0" smtClean="0">
                <a:ea typeface="Gill Sans" charset="0"/>
                <a:cs typeface="Gill Sans" charset="0"/>
              </a:rPr>
              <a:t>Try it on this array!</a:t>
            </a:r>
            <a:endParaRPr lang="en-US" dirty="0">
              <a:ea typeface="Gill Sans" charset="0"/>
              <a:cs typeface="Gill Sans" charset="0"/>
            </a:endParaRPr>
          </a:p>
        </p:txBody>
      </p:sp>
      <p:grpSp>
        <p:nvGrpSpPr>
          <p:cNvPr id="14339" name="Group 3"/>
          <p:cNvGrpSpPr>
            <a:grpSpLocks/>
          </p:cNvGrpSpPr>
          <p:nvPr>
            <p:custDataLst>
              <p:tags r:id="rId2"/>
            </p:custDataLst>
          </p:nvPr>
        </p:nvGrpSpPr>
        <p:grpSpPr bwMode="auto">
          <a:xfrm>
            <a:off x="2133600" y="990600"/>
            <a:ext cx="4267200" cy="419100"/>
            <a:chOff x="0" y="0"/>
            <a:chExt cx="2688" cy="264"/>
          </a:xfrm>
        </p:grpSpPr>
        <p:sp>
          <p:nvSpPr>
            <p:cNvPr id="14438" name="Rectangle 4"/>
            <p:cNvSpPr>
              <a:spLocks/>
            </p:cNvSpPr>
            <p:nvPr>
              <p:custDataLst>
                <p:tags r:id="rId89"/>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439" name="Rectangle 5"/>
            <p:cNvSpPr>
              <a:spLocks/>
            </p:cNvSpPr>
            <p:nvPr>
              <p:custDataLst>
                <p:tags r:id="rId90"/>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sp>
          <p:nvSpPr>
            <p:cNvPr id="14440" name="Rectangle 6"/>
            <p:cNvSpPr>
              <a:spLocks/>
            </p:cNvSpPr>
            <p:nvPr>
              <p:custDataLst>
                <p:tags r:id="rId91"/>
              </p:custDataLst>
            </p:nvPr>
          </p:nvSpPr>
          <p:spPr bwMode="auto">
            <a:xfrm>
              <a:off x="6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solidFill>
                    <a:srgbClr val="FF0000"/>
                  </a:solidFill>
                  <a:latin typeface="Courier New" pitchFamily="49" charset="0"/>
                  <a:cs typeface="Courier New" pitchFamily="49" charset="0"/>
                  <a:sym typeface="Courier New" pitchFamily="49" charset="0"/>
                </a:rPr>
                <a:t>3</a:t>
              </a:r>
            </a:p>
          </p:txBody>
        </p:sp>
        <p:sp>
          <p:nvSpPr>
            <p:cNvPr id="14441" name="Rectangle 7"/>
            <p:cNvSpPr>
              <a:spLocks/>
            </p:cNvSpPr>
            <p:nvPr>
              <p:custDataLst>
                <p:tags r:id="rId92"/>
              </p:custDataLst>
            </p:nvPr>
          </p:nvSpPr>
          <p:spPr bwMode="auto">
            <a:xfrm>
              <a:off x="100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sp>
          <p:nvSpPr>
            <p:cNvPr id="14442" name="Rectangle 8"/>
            <p:cNvSpPr>
              <a:spLocks/>
            </p:cNvSpPr>
            <p:nvPr>
              <p:custDataLst>
                <p:tags r:id="rId93"/>
              </p:custDataLst>
            </p:nvPr>
          </p:nvSpPr>
          <p:spPr bwMode="auto">
            <a:xfrm>
              <a:off x="1344"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sp>
          <p:nvSpPr>
            <p:cNvPr id="14443" name="Rectangle 9"/>
            <p:cNvSpPr>
              <a:spLocks/>
            </p:cNvSpPr>
            <p:nvPr>
              <p:custDataLst>
                <p:tags r:id="rId94"/>
              </p:custDataLst>
            </p:nvPr>
          </p:nvSpPr>
          <p:spPr bwMode="auto">
            <a:xfrm>
              <a:off x="168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sp>
          <p:nvSpPr>
            <p:cNvPr id="14444" name="Rectangle 10"/>
            <p:cNvSpPr>
              <a:spLocks/>
            </p:cNvSpPr>
            <p:nvPr>
              <p:custDataLst>
                <p:tags r:id="rId95"/>
              </p:custDataLst>
            </p:nvPr>
          </p:nvSpPr>
          <p:spPr bwMode="auto">
            <a:xfrm>
              <a:off x="201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445" name="Rectangle 11"/>
            <p:cNvSpPr>
              <a:spLocks/>
            </p:cNvSpPr>
            <p:nvPr>
              <p:custDataLst>
                <p:tags r:id="rId96"/>
              </p:custDataLst>
            </p:nvPr>
          </p:nvSpPr>
          <p:spPr bwMode="auto">
            <a:xfrm>
              <a:off x="235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grpSp>
      <p:grpSp>
        <p:nvGrpSpPr>
          <p:cNvPr id="14340" name="Group 12"/>
          <p:cNvGrpSpPr>
            <a:grpSpLocks/>
          </p:cNvGrpSpPr>
          <p:nvPr>
            <p:custDataLst>
              <p:tags r:id="rId3"/>
            </p:custDataLst>
          </p:nvPr>
        </p:nvGrpSpPr>
        <p:grpSpPr bwMode="auto">
          <a:xfrm>
            <a:off x="1600200" y="1828800"/>
            <a:ext cx="5334000" cy="419100"/>
            <a:chOff x="0" y="0"/>
            <a:chExt cx="3360" cy="264"/>
          </a:xfrm>
        </p:grpSpPr>
        <p:grpSp>
          <p:nvGrpSpPr>
            <p:cNvPr id="14428" name="Group 13"/>
            <p:cNvGrpSpPr>
              <a:grpSpLocks/>
            </p:cNvGrpSpPr>
            <p:nvPr/>
          </p:nvGrpSpPr>
          <p:grpSpPr bwMode="auto">
            <a:xfrm>
              <a:off x="0" y="0"/>
              <a:ext cx="1344" cy="264"/>
              <a:chOff x="0" y="0"/>
              <a:chExt cx="1344" cy="264"/>
            </a:xfrm>
          </p:grpSpPr>
          <p:sp>
            <p:nvSpPr>
              <p:cNvPr id="14434" name="Rectangle 14"/>
              <p:cNvSpPr>
                <a:spLocks/>
              </p:cNvSpPr>
              <p:nvPr>
                <p:custDataLst>
                  <p:tags r:id="rId85"/>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435" name="Rectangle 15"/>
              <p:cNvSpPr>
                <a:spLocks/>
              </p:cNvSpPr>
              <p:nvPr>
                <p:custDataLst>
                  <p:tags r:id="rId86"/>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sp>
            <p:nvSpPr>
              <p:cNvPr id="14436" name="Rectangle 16"/>
              <p:cNvSpPr>
                <a:spLocks/>
              </p:cNvSpPr>
              <p:nvPr>
                <p:custDataLst>
                  <p:tags r:id="rId87"/>
                </p:custDataLst>
              </p:nvPr>
            </p:nvSpPr>
            <p:spPr bwMode="auto">
              <a:xfrm>
                <a:off x="6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solidFill>
                      <a:srgbClr val="FF0000"/>
                    </a:solidFill>
                    <a:latin typeface="Courier New" pitchFamily="49" charset="0"/>
                    <a:cs typeface="Courier New" pitchFamily="49" charset="0"/>
                    <a:sym typeface="Courier New" pitchFamily="49" charset="0"/>
                  </a:rPr>
                  <a:t>3</a:t>
                </a:r>
              </a:p>
            </p:txBody>
          </p:sp>
          <p:sp>
            <p:nvSpPr>
              <p:cNvPr id="14437" name="Rectangle 17"/>
              <p:cNvSpPr>
                <a:spLocks/>
              </p:cNvSpPr>
              <p:nvPr>
                <p:custDataLst>
                  <p:tags r:id="rId88"/>
                </p:custDataLst>
              </p:nvPr>
            </p:nvSpPr>
            <p:spPr bwMode="auto">
              <a:xfrm>
                <a:off x="100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grpSp>
        <p:grpSp>
          <p:nvGrpSpPr>
            <p:cNvPr id="14429" name="Group 18"/>
            <p:cNvGrpSpPr>
              <a:grpSpLocks/>
            </p:cNvGrpSpPr>
            <p:nvPr/>
          </p:nvGrpSpPr>
          <p:grpSpPr bwMode="auto">
            <a:xfrm>
              <a:off x="2016" y="0"/>
              <a:ext cx="1344" cy="264"/>
              <a:chOff x="0" y="0"/>
              <a:chExt cx="1344" cy="264"/>
            </a:xfrm>
          </p:grpSpPr>
          <p:sp>
            <p:nvSpPr>
              <p:cNvPr id="14430" name="Rectangle 19"/>
              <p:cNvSpPr>
                <a:spLocks/>
              </p:cNvSpPr>
              <p:nvPr>
                <p:custDataLst>
                  <p:tags r:id="rId81"/>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sp>
            <p:nvSpPr>
              <p:cNvPr id="14431" name="Rectangle 20"/>
              <p:cNvSpPr>
                <a:spLocks/>
              </p:cNvSpPr>
              <p:nvPr>
                <p:custDataLst>
                  <p:tags r:id="rId82"/>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sp>
            <p:nvSpPr>
              <p:cNvPr id="14432" name="Rectangle 21"/>
              <p:cNvSpPr>
                <a:spLocks/>
              </p:cNvSpPr>
              <p:nvPr>
                <p:custDataLst>
                  <p:tags r:id="rId83"/>
                </p:custDataLst>
              </p:nvPr>
            </p:nvSpPr>
            <p:spPr bwMode="auto">
              <a:xfrm>
                <a:off x="6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433" name="Rectangle 22"/>
              <p:cNvSpPr>
                <a:spLocks/>
              </p:cNvSpPr>
              <p:nvPr>
                <p:custDataLst>
                  <p:tags r:id="rId84"/>
                </p:custDataLst>
              </p:nvPr>
            </p:nvSpPr>
            <p:spPr bwMode="auto">
              <a:xfrm>
                <a:off x="100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grpSp>
      </p:grpSp>
      <p:grpSp>
        <p:nvGrpSpPr>
          <p:cNvPr id="14341" name="Group 23"/>
          <p:cNvGrpSpPr>
            <a:grpSpLocks/>
          </p:cNvGrpSpPr>
          <p:nvPr>
            <p:custDataLst>
              <p:tags r:id="rId4"/>
            </p:custDataLst>
          </p:nvPr>
        </p:nvGrpSpPr>
        <p:grpSpPr bwMode="auto">
          <a:xfrm>
            <a:off x="1295400" y="2667000"/>
            <a:ext cx="5867400" cy="419100"/>
            <a:chOff x="0" y="0"/>
            <a:chExt cx="3696" cy="264"/>
          </a:xfrm>
        </p:grpSpPr>
        <p:grpSp>
          <p:nvGrpSpPr>
            <p:cNvPr id="14416" name="Group 24"/>
            <p:cNvGrpSpPr>
              <a:grpSpLocks/>
            </p:cNvGrpSpPr>
            <p:nvPr/>
          </p:nvGrpSpPr>
          <p:grpSpPr bwMode="auto">
            <a:xfrm>
              <a:off x="0" y="0"/>
              <a:ext cx="672" cy="264"/>
              <a:chOff x="0" y="0"/>
              <a:chExt cx="672" cy="264"/>
            </a:xfrm>
          </p:grpSpPr>
          <p:sp>
            <p:nvSpPr>
              <p:cNvPr id="14426" name="Rectangle 25"/>
              <p:cNvSpPr>
                <a:spLocks/>
              </p:cNvSpPr>
              <p:nvPr>
                <p:custDataLst>
                  <p:tags r:id="rId79"/>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427" name="Rectangle 26"/>
              <p:cNvSpPr>
                <a:spLocks/>
              </p:cNvSpPr>
              <p:nvPr>
                <p:custDataLst>
                  <p:tags r:id="rId80"/>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grpSp>
        <p:grpSp>
          <p:nvGrpSpPr>
            <p:cNvPr id="14417" name="Group 27"/>
            <p:cNvGrpSpPr>
              <a:grpSpLocks/>
            </p:cNvGrpSpPr>
            <p:nvPr/>
          </p:nvGrpSpPr>
          <p:grpSpPr bwMode="auto">
            <a:xfrm>
              <a:off x="1056" y="0"/>
              <a:ext cx="672" cy="264"/>
              <a:chOff x="0" y="0"/>
              <a:chExt cx="672" cy="264"/>
            </a:xfrm>
          </p:grpSpPr>
          <p:sp>
            <p:nvSpPr>
              <p:cNvPr id="14424" name="Rectangle 28"/>
              <p:cNvSpPr>
                <a:spLocks/>
              </p:cNvSpPr>
              <p:nvPr>
                <p:custDataLst>
                  <p:tags r:id="rId77"/>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solidFill>
                      <a:srgbClr val="FF0000"/>
                    </a:solidFill>
                    <a:latin typeface="Courier New" pitchFamily="49" charset="0"/>
                    <a:cs typeface="Courier New" pitchFamily="49" charset="0"/>
                    <a:sym typeface="Courier New" pitchFamily="49" charset="0"/>
                  </a:rPr>
                  <a:t>3</a:t>
                </a:r>
              </a:p>
            </p:txBody>
          </p:sp>
          <p:sp>
            <p:nvSpPr>
              <p:cNvPr id="14425" name="Rectangle 29"/>
              <p:cNvSpPr>
                <a:spLocks/>
              </p:cNvSpPr>
              <p:nvPr>
                <p:custDataLst>
                  <p:tags r:id="rId78"/>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grpSp>
        <p:grpSp>
          <p:nvGrpSpPr>
            <p:cNvPr id="14418" name="Group 30"/>
            <p:cNvGrpSpPr>
              <a:grpSpLocks/>
            </p:cNvGrpSpPr>
            <p:nvPr/>
          </p:nvGrpSpPr>
          <p:grpSpPr bwMode="auto">
            <a:xfrm>
              <a:off x="2064" y="0"/>
              <a:ext cx="672" cy="264"/>
              <a:chOff x="0" y="0"/>
              <a:chExt cx="672" cy="264"/>
            </a:xfrm>
          </p:grpSpPr>
          <p:sp>
            <p:nvSpPr>
              <p:cNvPr id="14422" name="Rectangle 31"/>
              <p:cNvSpPr>
                <a:spLocks/>
              </p:cNvSpPr>
              <p:nvPr>
                <p:custDataLst>
                  <p:tags r:id="rId75"/>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sp>
            <p:nvSpPr>
              <p:cNvPr id="14423" name="Rectangle 32"/>
              <p:cNvSpPr>
                <a:spLocks/>
              </p:cNvSpPr>
              <p:nvPr>
                <p:custDataLst>
                  <p:tags r:id="rId76"/>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grpSp>
        <p:grpSp>
          <p:nvGrpSpPr>
            <p:cNvPr id="14419" name="Group 33"/>
            <p:cNvGrpSpPr>
              <a:grpSpLocks/>
            </p:cNvGrpSpPr>
            <p:nvPr/>
          </p:nvGrpSpPr>
          <p:grpSpPr bwMode="auto">
            <a:xfrm>
              <a:off x="3024" y="0"/>
              <a:ext cx="672" cy="264"/>
              <a:chOff x="0" y="0"/>
              <a:chExt cx="672" cy="264"/>
            </a:xfrm>
          </p:grpSpPr>
          <p:sp>
            <p:nvSpPr>
              <p:cNvPr id="14420" name="Rectangle 34"/>
              <p:cNvSpPr>
                <a:spLocks/>
              </p:cNvSpPr>
              <p:nvPr>
                <p:custDataLst>
                  <p:tags r:id="rId73"/>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421" name="Rectangle 35"/>
              <p:cNvSpPr>
                <a:spLocks/>
              </p:cNvSpPr>
              <p:nvPr>
                <p:custDataLst>
                  <p:tags r:id="rId74"/>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grpSp>
      </p:grpSp>
      <p:grpSp>
        <p:nvGrpSpPr>
          <p:cNvPr id="14342" name="Group 36"/>
          <p:cNvGrpSpPr>
            <a:grpSpLocks/>
          </p:cNvGrpSpPr>
          <p:nvPr>
            <p:custDataLst>
              <p:tags r:id="rId5"/>
            </p:custDataLst>
          </p:nvPr>
        </p:nvGrpSpPr>
        <p:grpSpPr bwMode="auto">
          <a:xfrm>
            <a:off x="1143000" y="3505200"/>
            <a:ext cx="6172200" cy="419100"/>
            <a:chOff x="0" y="0"/>
            <a:chExt cx="3888" cy="264"/>
          </a:xfrm>
        </p:grpSpPr>
        <p:sp>
          <p:nvSpPr>
            <p:cNvPr id="14408" name="Rectangle 37"/>
            <p:cNvSpPr>
              <a:spLocks/>
            </p:cNvSpPr>
            <p:nvPr>
              <p:custDataLst>
                <p:tags r:id="rId65"/>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409" name="Rectangle 38"/>
            <p:cNvSpPr>
              <a:spLocks/>
            </p:cNvSpPr>
            <p:nvPr>
              <p:custDataLst>
                <p:tags r:id="rId66"/>
              </p:custDataLst>
            </p:nvPr>
          </p:nvSpPr>
          <p:spPr bwMode="auto">
            <a:xfrm>
              <a:off x="52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sp>
          <p:nvSpPr>
            <p:cNvPr id="14410" name="Rectangle 39"/>
            <p:cNvSpPr>
              <a:spLocks/>
            </p:cNvSpPr>
            <p:nvPr>
              <p:custDataLst>
                <p:tags r:id="rId67"/>
              </p:custDataLst>
            </p:nvPr>
          </p:nvSpPr>
          <p:spPr bwMode="auto">
            <a:xfrm>
              <a:off x="105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solidFill>
                    <a:srgbClr val="FF0000"/>
                  </a:solidFill>
                  <a:latin typeface="Courier New" pitchFamily="49" charset="0"/>
                  <a:cs typeface="Courier New" pitchFamily="49" charset="0"/>
                  <a:sym typeface="Courier New" pitchFamily="49" charset="0"/>
                </a:rPr>
                <a:t>3</a:t>
              </a:r>
            </a:p>
          </p:txBody>
        </p:sp>
        <p:sp>
          <p:nvSpPr>
            <p:cNvPr id="14411" name="Rectangle 40"/>
            <p:cNvSpPr>
              <a:spLocks/>
            </p:cNvSpPr>
            <p:nvPr>
              <p:custDataLst>
                <p:tags r:id="rId68"/>
              </p:custDataLst>
            </p:nvPr>
          </p:nvSpPr>
          <p:spPr bwMode="auto">
            <a:xfrm>
              <a:off x="1584"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sp>
          <p:nvSpPr>
            <p:cNvPr id="14412" name="Rectangle 41"/>
            <p:cNvSpPr>
              <a:spLocks/>
            </p:cNvSpPr>
            <p:nvPr>
              <p:custDataLst>
                <p:tags r:id="rId69"/>
              </p:custDataLst>
            </p:nvPr>
          </p:nvSpPr>
          <p:spPr bwMode="auto">
            <a:xfrm>
              <a:off x="211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sp>
          <p:nvSpPr>
            <p:cNvPr id="14413" name="Rectangle 42"/>
            <p:cNvSpPr>
              <a:spLocks/>
            </p:cNvSpPr>
            <p:nvPr>
              <p:custDataLst>
                <p:tags r:id="rId70"/>
              </p:custDataLst>
            </p:nvPr>
          </p:nvSpPr>
          <p:spPr bwMode="auto">
            <a:xfrm>
              <a:off x="259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sp>
          <p:nvSpPr>
            <p:cNvPr id="14414" name="Rectangle 43"/>
            <p:cNvSpPr>
              <a:spLocks/>
            </p:cNvSpPr>
            <p:nvPr>
              <p:custDataLst>
                <p:tags r:id="rId71"/>
              </p:custDataLst>
            </p:nvPr>
          </p:nvSpPr>
          <p:spPr bwMode="auto">
            <a:xfrm>
              <a:off x="30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415" name="Rectangle 44"/>
            <p:cNvSpPr>
              <a:spLocks/>
            </p:cNvSpPr>
            <p:nvPr>
              <p:custDataLst>
                <p:tags r:id="rId72"/>
              </p:custDataLst>
            </p:nvPr>
          </p:nvSpPr>
          <p:spPr bwMode="auto">
            <a:xfrm>
              <a:off x="355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grpSp>
      <p:grpSp>
        <p:nvGrpSpPr>
          <p:cNvPr id="14343" name="Group 45"/>
          <p:cNvGrpSpPr>
            <a:grpSpLocks/>
          </p:cNvGrpSpPr>
          <p:nvPr>
            <p:custDataLst>
              <p:tags r:id="rId6"/>
            </p:custDataLst>
          </p:nvPr>
        </p:nvGrpSpPr>
        <p:grpSpPr bwMode="auto">
          <a:xfrm>
            <a:off x="1333500" y="4343400"/>
            <a:ext cx="5867400" cy="419100"/>
            <a:chOff x="0" y="0"/>
            <a:chExt cx="3696" cy="264"/>
          </a:xfrm>
        </p:grpSpPr>
        <p:grpSp>
          <p:nvGrpSpPr>
            <p:cNvPr id="14396" name="Group 46"/>
            <p:cNvGrpSpPr>
              <a:grpSpLocks/>
            </p:cNvGrpSpPr>
            <p:nvPr/>
          </p:nvGrpSpPr>
          <p:grpSpPr bwMode="auto">
            <a:xfrm>
              <a:off x="0" y="0"/>
              <a:ext cx="672" cy="264"/>
              <a:chOff x="0" y="0"/>
              <a:chExt cx="672" cy="264"/>
            </a:xfrm>
          </p:grpSpPr>
          <p:sp>
            <p:nvSpPr>
              <p:cNvPr id="14406" name="Rectangle 47"/>
              <p:cNvSpPr>
                <a:spLocks/>
              </p:cNvSpPr>
              <p:nvPr>
                <p:custDataLst>
                  <p:tags r:id="rId63"/>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sp>
            <p:nvSpPr>
              <p:cNvPr id="14407" name="Rectangle 48"/>
              <p:cNvSpPr>
                <a:spLocks/>
              </p:cNvSpPr>
              <p:nvPr>
                <p:custDataLst>
                  <p:tags r:id="rId64"/>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grpSp>
        <p:grpSp>
          <p:nvGrpSpPr>
            <p:cNvPr id="14397" name="Group 49"/>
            <p:cNvGrpSpPr>
              <a:grpSpLocks/>
            </p:cNvGrpSpPr>
            <p:nvPr/>
          </p:nvGrpSpPr>
          <p:grpSpPr bwMode="auto">
            <a:xfrm>
              <a:off x="1056" y="0"/>
              <a:ext cx="672" cy="264"/>
              <a:chOff x="0" y="0"/>
              <a:chExt cx="672" cy="264"/>
            </a:xfrm>
          </p:grpSpPr>
          <p:sp>
            <p:nvSpPr>
              <p:cNvPr id="14404" name="Rectangle 50"/>
              <p:cNvSpPr>
                <a:spLocks/>
              </p:cNvSpPr>
              <p:nvPr>
                <p:custDataLst>
                  <p:tags r:id="rId61"/>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solidFill>
                      <a:srgbClr val="FF0000"/>
                    </a:solidFill>
                    <a:latin typeface="Courier New" pitchFamily="49" charset="0"/>
                    <a:cs typeface="Courier New" pitchFamily="49" charset="0"/>
                    <a:sym typeface="Courier New" pitchFamily="49" charset="0"/>
                  </a:rPr>
                  <a:t>3</a:t>
                </a:r>
              </a:p>
            </p:txBody>
          </p:sp>
          <p:sp>
            <p:nvSpPr>
              <p:cNvPr id="14405" name="Rectangle 51"/>
              <p:cNvSpPr>
                <a:spLocks/>
              </p:cNvSpPr>
              <p:nvPr>
                <p:custDataLst>
                  <p:tags r:id="rId62"/>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grpSp>
        <p:grpSp>
          <p:nvGrpSpPr>
            <p:cNvPr id="14398" name="Group 52"/>
            <p:cNvGrpSpPr>
              <a:grpSpLocks/>
            </p:cNvGrpSpPr>
            <p:nvPr/>
          </p:nvGrpSpPr>
          <p:grpSpPr bwMode="auto">
            <a:xfrm>
              <a:off x="2064" y="0"/>
              <a:ext cx="672" cy="264"/>
              <a:chOff x="0" y="0"/>
              <a:chExt cx="672" cy="264"/>
            </a:xfrm>
          </p:grpSpPr>
          <p:sp>
            <p:nvSpPr>
              <p:cNvPr id="14402" name="Rectangle 53"/>
              <p:cNvSpPr>
                <a:spLocks/>
              </p:cNvSpPr>
              <p:nvPr>
                <p:custDataLst>
                  <p:tags r:id="rId59"/>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sp>
            <p:nvSpPr>
              <p:cNvPr id="14403" name="Rectangle 54"/>
              <p:cNvSpPr>
                <a:spLocks/>
              </p:cNvSpPr>
              <p:nvPr>
                <p:custDataLst>
                  <p:tags r:id="rId60"/>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grpSp>
        <p:grpSp>
          <p:nvGrpSpPr>
            <p:cNvPr id="14399" name="Group 55"/>
            <p:cNvGrpSpPr>
              <a:grpSpLocks/>
            </p:cNvGrpSpPr>
            <p:nvPr/>
          </p:nvGrpSpPr>
          <p:grpSpPr bwMode="auto">
            <a:xfrm>
              <a:off x="3024" y="0"/>
              <a:ext cx="672" cy="264"/>
              <a:chOff x="0" y="0"/>
              <a:chExt cx="672" cy="264"/>
            </a:xfrm>
          </p:grpSpPr>
          <p:sp>
            <p:nvSpPr>
              <p:cNvPr id="14400" name="Rectangle 56"/>
              <p:cNvSpPr>
                <a:spLocks/>
              </p:cNvSpPr>
              <p:nvPr>
                <p:custDataLst>
                  <p:tags r:id="rId57"/>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401" name="Rectangle 57"/>
              <p:cNvSpPr>
                <a:spLocks/>
              </p:cNvSpPr>
              <p:nvPr>
                <p:custDataLst>
                  <p:tags r:id="rId58"/>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grpSp>
      </p:grpSp>
      <p:grpSp>
        <p:nvGrpSpPr>
          <p:cNvPr id="14344" name="Group 58"/>
          <p:cNvGrpSpPr>
            <a:grpSpLocks/>
          </p:cNvGrpSpPr>
          <p:nvPr>
            <p:custDataLst>
              <p:tags r:id="rId7"/>
            </p:custDataLst>
          </p:nvPr>
        </p:nvGrpSpPr>
        <p:grpSpPr bwMode="auto">
          <a:xfrm>
            <a:off x="1600200" y="5181600"/>
            <a:ext cx="5334000" cy="419100"/>
            <a:chOff x="0" y="0"/>
            <a:chExt cx="3360" cy="264"/>
          </a:xfrm>
        </p:grpSpPr>
        <p:grpSp>
          <p:nvGrpSpPr>
            <p:cNvPr id="14386" name="Group 59"/>
            <p:cNvGrpSpPr>
              <a:grpSpLocks/>
            </p:cNvGrpSpPr>
            <p:nvPr/>
          </p:nvGrpSpPr>
          <p:grpSpPr bwMode="auto">
            <a:xfrm>
              <a:off x="0" y="0"/>
              <a:ext cx="1344" cy="264"/>
              <a:chOff x="0" y="0"/>
              <a:chExt cx="1344" cy="264"/>
            </a:xfrm>
          </p:grpSpPr>
          <p:sp>
            <p:nvSpPr>
              <p:cNvPr id="14392" name="Rectangle 60"/>
              <p:cNvSpPr>
                <a:spLocks/>
              </p:cNvSpPr>
              <p:nvPr>
                <p:custDataLst>
                  <p:tags r:id="rId53"/>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sp>
            <p:nvSpPr>
              <p:cNvPr id="14393" name="Rectangle 61"/>
              <p:cNvSpPr>
                <a:spLocks/>
              </p:cNvSpPr>
              <p:nvPr>
                <p:custDataLst>
                  <p:tags r:id="rId54"/>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394" name="Rectangle 62"/>
              <p:cNvSpPr>
                <a:spLocks/>
              </p:cNvSpPr>
              <p:nvPr>
                <p:custDataLst>
                  <p:tags r:id="rId55"/>
                </p:custDataLst>
              </p:nvPr>
            </p:nvSpPr>
            <p:spPr bwMode="auto">
              <a:xfrm>
                <a:off x="6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395" name="Rectangle 63"/>
              <p:cNvSpPr>
                <a:spLocks/>
              </p:cNvSpPr>
              <p:nvPr>
                <p:custDataLst>
                  <p:tags r:id="rId56"/>
                </p:custDataLst>
              </p:nvPr>
            </p:nvSpPr>
            <p:spPr bwMode="auto">
              <a:xfrm>
                <a:off x="100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grpSp>
        <p:grpSp>
          <p:nvGrpSpPr>
            <p:cNvPr id="14387" name="Group 64"/>
            <p:cNvGrpSpPr>
              <a:grpSpLocks/>
            </p:cNvGrpSpPr>
            <p:nvPr/>
          </p:nvGrpSpPr>
          <p:grpSpPr bwMode="auto">
            <a:xfrm>
              <a:off x="2016" y="0"/>
              <a:ext cx="1344" cy="264"/>
              <a:chOff x="0" y="0"/>
              <a:chExt cx="1344" cy="264"/>
            </a:xfrm>
          </p:grpSpPr>
          <p:sp>
            <p:nvSpPr>
              <p:cNvPr id="14388" name="Rectangle 65"/>
              <p:cNvSpPr>
                <a:spLocks/>
              </p:cNvSpPr>
              <p:nvPr>
                <p:custDataLst>
                  <p:tags r:id="rId49"/>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sp>
            <p:nvSpPr>
              <p:cNvPr id="14389" name="Rectangle 66"/>
              <p:cNvSpPr>
                <a:spLocks/>
              </p:cNvSpPr>
              <p:nvPr>
                <p:custDataLst>
                  <p:tags r:id="rId50"/>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390" name="Rectangle 67"/>
              <p:cNvSpPr>
                <a:spLocks/>
              </p:cNvSpPr>
              <p:nvPr>
                <p:custDataLst>
                  <p:tags r:id="rId51"/>
                </p:custDataLst>
              </p:nvPr>
            </p:nvSpPr>
            <p:spPr bwMode="auto">
              <a:xfrm>
                <a:off x="6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sp>
            <p:nvSpPr>
              <p:cNvPr id="14391" name="Rectangle 68"/>
              <p:cNvSpPr>
                <a:spLocks/>
              </p:cNvSpPr>
              <p:nvPr>
                <p:custDataLst>
                  <p:tags r:id="rId52"/>
                </p:custDataLst>
              </p:nvPr>
            </p:nvSpPr>
            <p:spPr bwMode="auto">
              <a:xfrm>
                <a:off x="100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grpSp>
      </p:grpSp>
      <p:grpSp>
        <p:nvGrpSpPr>
          <p:cNvPr id="14345" name="Group 69"/>
          <p:cNvGrpSpPr>
            <a:grpSpLocks/>
          </p:cNvGrpSpPr>
          <p:nvPr>
            <p:custDataLst>
              <p:tags r:id="rId8"/>
            </p:custDataLst>
          </p:nvPr>
        </p:nvGrpSpPr>
        <p:grpSpPr bwMode="auto">
          <a:xfrm>
            <a:off x="2133600" y="5994400"/>
            <a:ext cx="4267200" cy="419100"/>
            <a:chOff x="0" y="0"/>
            <a:chExt cx="2688" cy="264"/>
          </a:xfrm>
        </p:grpSpPr>
        <p:sp>
          <p:nvSpPr>
            <p:cNvPr id="14378" name="Rectangle 70"/>
            <p:cNvSpPr>
              <a:spLocks/>
            </p:cNvSpPr>
            <p:nvPr>
              <p:custDataLst>
                <p:tags r:id="rId41"/>
              </p:custDataLst>
            </p:nvPr>
          </p:nvSpPr>
          <p:spPr bwMode="auto">
            <a:xfrm>
              <a:off x="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-4</a:t>
              </a:r>
            </a:p>
          </p:txBody>
        </p:sp>
        <p:sp>
          <p:nvSpPr>
            <p:cNvPr id="14379" name="Rectangle 71"/>
            <p:cNvSpPr>
              <a:spLocks/>
            </p:cNvSpPr>
            <p:nvPr>
              <p:custDataLst>
                <p:tags r:id="rId42"/>
              </p:custDataLst>
            </p:nvPr>
          </p:nvSpPr>
          <p:spPr bwMode="auto">
            <a:xfrm>
              <a:off x="33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1</a:t>
              </a:r>
            </a:p>
          </p:txBody>
        </p:sp>
        <p:sp>
          <p:nvSpPr>
            <p:cNvPr id="14380" name="Rectangle 72"/>
            <p:cNvSpPr>
              <a:spLocks/>
            </p:cNvSpPr>
            <p:nvPr>
              <p:custDataLst>
                <p:tags r:id="rId43"/>
              </p:custDataLst>
            </p:nvPr>
          </p:nvSpPr>
          <p:spPr bwMode="auto">
            <a:xfrm>
              <a:off x="67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2</a:t>
              </a:r>
            </a:p>
          </p:txBody>
        </p:sp>
        <p:sp>
          <p:nvSpPr>
            <p:cNvPr id="14381" name="Rectangle 73"/>
            <p:cNvSpPr>
              <a:spLocks/>
            </p:cNvSpPr>
            <p:nvPr>
              <p:custDataLst>
                <p:tags r:id="rId44"/>
              </p:custDataLst>
            </p:nvPr>
          </p:nvSpPr>
          <p:spPr bwMode="auto">
            <a:xfrm>
              <a:off x="1008"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382" name="Rectangle 74"/>
            <p:cNvSpPr>
              <a:spLocks/>
            </p:cNvSpPr>
            <p:nvPr>
              <p:custDataLst>
                <p:tags r:id="rId45"/>
              </p:custDataLst>
            </p:nvPr>
          </p:nvSpPr>
          <p:spPr bwMode="auto">
            <a:xfrm>
              <a:off x="1344"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3</a:t>
              </a:r>
            </a:p>
          </p:txBody>
        </p:sp>
        <p:sp>
          <p:nvSpPr>
            <p:cNvPr id="14383" name="Rectangle 75"/>
            <p:cNvSpPr>
              <a:spLocks/>
            </p:cNvSpPr>
            <p:nvPr>
              <p:custDataLst>
                <p:tags r:id="rId46"/>
              </p:custDataLst>
            </p:nvPr>
          </p:nvSpPr>
          <p:spPr bwMode="auto">
            <a:xfrm>
              <a:off x="1680"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5</a:t>
              </a:r>
            </a:p>
          </p:txBody>
        </p:sp>
        <p:sp>
          <p:nvSpPr>
            <p:cNvPr id="14384" name="Rectangle 76"/>
            <p:cNvSpPr>
              <a:spLocks/>
            </p:cNvSpPr>
            <p:nvPr>
              <p:custDataLst>
                <p:tags r:id="rId47"/>
              </p:custDataLst>
            </p:nvPr>
          </p:nvSpPr>
          <p:spPr bwMode="auto">
            <a:xfrm>
              <a:off x="2016"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6</a:t>
              </a:r>
            </a:p>
          </p:txBody>
        </p:sp>
        <p:sp>
          <p:nvSpPr>
            <p:cNvPr id="14385" name="Rectangle 77"/>
            <p:cNvSpPr>
              <a:spLocks/>
            </p:cNvSpPr>
            <p:nvPr>
              <p:custDataLst>
                <p:tags r:id="rId48"/>
              </p:custDataLst>
            </p:nvPr>
          </p:nvSpPr>
          <p:spPr bwMode="auto">
            <a:xfrm>
              <a:off x="2352" y="0"/>
              <a:ext cx="336" cy="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0800" tIns="50800" bIns="50800"/>
            <a:lstStyle/>
            <a:p>
              <a:pPr>
                <a:spcBef>
                  <a:spcPts val="1150"/>
                </a:spcBef>
              </a:pPr>
              <a:r>
                <a:rPr lang="en-US" sz="2000">
                  <a:latin typeface="Courier New" pitchFamily="49" charset="0"/>
                  <a:cs typeface="Courier New" pitchFamily="49" charset="0"/>
                  <a:sym typeface="Courier New" pitchFamily="49" charset="0"/>
                </a:rPr>
                <a:t>9</a:t>
              </a:r>
            </a:p>
          </p:txBody>
        </p:sp>
      </p:grpSp>
      <p:sp>
        <p:nvSpPr>
          <p:cNvPr id="14346" name="Line 78"/>
          <p:cNvSpPr>
            <a:spLocks noChangeShapeType="1"/>
          </p:cNvSpPr>
          <p:nvPr>
            <p:custDataLst>
              <p:tags r:id="rId9"/>
            </p:custDataLst>
          </p:nvPr>
        </p:nvSpPr>
        <p:spPr bwMode="auto">
          <a:xfrm rot="10800000" flipH="1">
            <a:off x="2578100" y="1447800"/>
            <a:ext cx="12319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47" name="Line 79"/>
          <p:cNvSpPr>
            <a:spLocks noChangeShapeType="1"/>
          </p:cNvSpPr>
          <p:nvPr>
            <p:custDataLst>
              <p:tags r:id="rId10"/>
            </p:custDataLst>
          </p:nvPr>
        </p:nvSpPr>
        <p:spPr bwMode="auto">
          <a:xfrm rot="10800000">
            <a:off x="4673600" y="1447800"/>
            <a:ext cx="1219200" cy="3286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48" name="Line 80"/>
          <p:cNvSpPr>
            <a:spLocks noChangeShapeType="1"/>
          </p:cNvSpPr>
          <p:nvPr>
            <p:custDataLst>
              <p:tags r:id="rId11"/>
            </p:custDataLst>
          </p:nvPr>
        </p:nvSpPr>
        <p:spPr bwMode="auto">
          <a:xfrm rot="10800000" flipH="1">
            <a:off x="1778000" y="2311400"/>
            <a:ext cx="381000" cy="3429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49" name="Line 81"/>
          <p:cNvSpPr>
            <a:spLocks noChangeShapeType="1"/>
          </p:cNvSpPr>
          <p:nvPr>
            <p:custDataLst>
              <p:tags r:id="rId12"/>
            </p:custDataLst>
          </p:nvPr>
        </p:nvSpPr>
        <p:spPr bwMode="auto">
          <a:xfrm rot="10800000">
            <a:off x="3124200" y="2311400"/>
            <a:ext cx="381000" cy="3413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50" name="Line 82"/>
          <p:cNvSpPr>
            <a:spLocks noChangeShapeType="1"/>
          </p:cNvSpPr>
          <p:nvPr>
            <p:custDataLst>
              <p:tags r:id="rId13"/>
            </p:custDataLst>
          </p:nvPr>
        </p:nvSpPr>
        <p:spPr bwMode="auto">
          <a:xfrm rot="10800000" flipH="1">
            <a:off x="5041900" y="2311400"/>
            <a:ext cx="381000" cy="3413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51" name="Line 83"/>
          <p:cNvSpPr>
            <a:spLocks noChangeShapeType="1"/>
          </p:cNvSpPr>
          <p:nvPr>
            <p:custDataLst>
              <p:tags r:id="rId14"/>
            </p:custDataLst>
          </p:nvPr>
        </p:nvSpPr>
        <p:spPr bwMode="auto">
          <a:xfrm rot="10800000">
            <a:off x="6388100" y="2311400"/>
            <a:ext cx="381000" cy="3413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52" name="Line 84"/>
          <p:cNvSpPr>
            <a:spLocks noChangeShapeType="1"/>
          </p:cNvSpPr>
          <p:nvPr>
            <p:custDataLst>
              <p:tags r:id="rId15"/>
            </p:custDataLst>
          </p:nvPr>
        </p:nvSpPr>
        <p:spPr bwMode="auto">
          <a:xfrm>
            <a:off x="1905000" y="4787900"/>
            <a:ext cx="381000" cy="341313"/>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53" name="Line 85"/>
          <p:cNvSpPr>
            <a:spLocks noChangeShapeType="1"/>
          </p:cNvSpPr>
          <p:nvPr>
            <p:custDataLst>
              <p:tags r:id="rId16"/>
            </p:custDataLst>
          </p:nvPr>
        </p:nvSpPr>
        <p:spPr bwMode="auto">
          <a:xfrm flipH="1">
            <a:off x="3251200" y="4787900"/>
            <a:ext cx="381000" cy="341313"/>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54" name="Line 86"/>
          <p:cNvSpPr>
            <a:spLocks noChangeShapeType="1"/>
          </p:cNvSpPr>
          <p:nvPr>
            <p:custDataLst>
              <p:tags r:id="rId17"/>
            </p:custDataLst>
          </p:nvPr>
        </p:nvSpPr>
        <p:spPr bwMode="auto">
          <a:xfrm>
            <a:off x="5080000" y="4787900"/>
            <a:ext cx="381000" cy="341313"/>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55" name="Line 87"/>
          <p:cNvSpPr>
            <a:spLocks noChangeShapeType="1"/>
          </p:cNvSpPr>
          <p:nvPr>
            <p:custDataLst>
              <p:tags r:id="rId18"/>
            </p:custDataLst>
          </p:nvPr>
        </p:nvSpPr>
        <p:spPr bwMode="auto">
          <a:xfrm flipH="1">
            <a:off x="6426200" y="4787900"/>
            <a:ext cx="381000" cy="341313"/>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56" name="Line 88"/>
          <p:cNvSpPr>
            <a:spLocks noChangeShapeType="1"/>
          </p:cNvSpPr>
          <p:nvPr>
            <p:custDataLst>
              <p:tags r:id="rId19"/>
            </p:custDataLst>
          </p:nvPr>
        </p:nvSpPr>
        <p:spPr bwMode="auto">
          <a:xfrm>
            <a:off x="2616200" y="5638800"/>
            <a:ext cx="1231900" cy="3683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57" name="Line 89"/>
          <p:cNvSpPr>
            <a:spLocks noChangeShapeType="1"/>
          </p:cNvSpPr>
          <p:nvPr>
            <p:custDataLst>
              <p:tags r:id="rId20"/>
            </p:custDataLst>
          </p:nvPr>
        </p:nvSpPr>
        <p:spPr bwMode="auto">
          <a:xfrm flipH="1">
            <a:off x="4711700" y="5638800"/>
            <a:ext cx="1219200" cy="328613"/>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58" name="Line 90"/>
          <p:cNvSpPr>
            <a:spLocks noChangeShapeType="1"/>
          </p:cNvSpPr>
          <p:nvPr>
            <p:custDataLst>
              <p:tags r:id="rId21"/>
            </p:custDataLst>
          </p:nvPr>
        </p:nvSpPr>
        <p:spPr bwMode="auto">
          <a:xfrm rot="10800000" flipH="1">
            <a:off x="1397000" y="3086100"/>
            <a:ext cx="279400" cy="4175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59" name="Line 91"/>
          <p:cNvSpPr>
            <a:spLocks noChangeShapeType="1"/>
          </p:cNvSpPr>
          <p:nvPr>
            <p:custDataLst>
              <p:tags r:id="rId22"/>
            </p:custDataLst>
          </p:nvPr>
        </p:nvSpPr>
        <p:spPr bwMode="auto">
          <a:xfrm rot="10800000">
            <a:off x="1968500" y="3111500"/>
            <a:ext cx="292100" cy="3937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60" name="Line 92"/>
          <p:cNvSpPr>
            <a:spLocks noChangeShapeType="1"/>
          </p:cNvSpPr>
          <p:nvPr>
            <p:custDataLst>
              <p:tags r:id="rId23"/>
            </p:custDataLst>
          </p:nvPr>
        </p:nvSpPr>
        <p:spPr bwMode="auto">
          <a:xfrm rot="10800000" flipH="1">
            <a:off x="3111500" y="3098800"/>
            <a:ext cx="279400" cy="4175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61" name="Line 93"/>
          <p:cNvSpPr>
            <a:spLocks noChangeShapeType="1"/>
          </p:cNvSpPr>
          <p:nvPr>
            <p:custDataLst>
              <p:tags r:id="rId24"/>
            </p:custDataLst>
          </p:nvPr>
        </p:nvSpPr>
        <p:spPr bwMode="auto">
          <a:xfrm rot="10800000">
            <a:off x="3683000" y="3124200"/>
            <a:ext cx="254000" cy="3810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62" name="Line 94"/>
          <p:cNvSpPr>
            <a:spLocks noChangeShapeType="1"/>
          </p:cNvSpPr>
          <p:nvPr>
            <p:custDataLst>
              <p:tags r:id="rId25"/>
            </p:custDataLst>
          </p:nvPr>
        </p:nvSpPr>
        <p:spPr bwMode="auto">
          <a:xfrm rot="10800000" flipH="1">
            <a:off x="4711700" y="3098800"/>
            <a:ext cx="279400" cy="4175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63" name="Line 95"/>
          <p:cNvSpPr>
            <a:spLocks noChangeShapeType="1"/>
          </p:cNvSpPr>
          <p:nvPr>
            <p:custDataLst>
              <p:tags r:id="rId26"/>
            </p:custDataLst>
          </p:nvPr>
        </p:nvSpPr>
        <p:spPr bwMode="auto">
          <a:xfrm rot="10800000">
            <a:off x="5283200" y="3124200"/>
            <a:ext cx="279400" cy="3810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64" name="Line 96"/>
          <p:cNvSpPr>
            <a:spLocks noChangeShapeType="1"/>
          </p:cNvSpPr>
          <p:nvPr>
            <p:custDataLst>
              <p:tags r:id="rId27"/>
            </p:custDataLst>
          </p:nvPr>
        </p:nvSpPr>
        <p:spPr bwMode="auto">
          <a:xfrm rot="10800000" flipH="1">
            <a:off x="6184900" y="3098800"/>
            <a:ext cx="279400" cy="417513"/>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65" name="Line 97"/>
          <p:cNvSpPr>
            <a:spLocks noChangeShapeType="1"/>
          </p:cNvSpPr>
          <p:nvPr>
            <p:custDataLst>
              <p:tags r:id="rId28"/>
            </p:custDataLst>
          </p:nvPr>
        </p:nvSpPr>
        <p:spPr bwMode="auto">
          <a:xfrm rot="10800000">
            <a:off x="6756400" y="3124200"/>
            <a:ext cx="292100" cy="3937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14366" name="Line 98"/>
          <p:cNvSpPr>
            <a:spLocks noChangeShapeType="1"/>
          </p:cNvSpPr>
          <p:nvPr>
            <p:custDataLst>
              <p:tags r:id="rId29"/>
            </p:custDataLst>
          </p:nvPr>
        </p:nvSpPr>
        <p:spPr bwMode="auto">
          <a:xfrm>
            <a:off x="1409700" y="3898900"/>
            <a:ext cx="279400" cy="4191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67" name="Line 99"/>
          <p:cNvSpPr>
            <a:spLocks noChangeShapeType="1"/>
          </p:cNvSpPr>
          <p:nvPr>
            <p:custDataLst>
              <p:tags r:id="rId30"/>
            </p:custDataLst>
          </p:nvPr>
        </p:nvSpPr>
        <p:spPr bwMode="auto">
          <a:xfrm flipH="1">
            <a:off x="1981200" y="3924300"/>
            <a:ext cx="292100" cy="3937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68" name="Line 100"/>
          <p:cNvSpPr>
            <a:spLocks noChangeShapeType="1"/>
          </p:cNvSpPr>
          <p:nvPr>
            <p:custDataLst>
              <p:tags r:id="rId31"/>
            </p:custDataLst>
          </p:nvPr>
        </p:nvSpPr>
        <p:spPr bwMode="auto">
          <a:xfrm>
            <a:off x="3124200" y="3911600"/>
            <a:ext cx="279400" cy="4191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69" name="Line 101"/>
          <p:cNvSpPr>
            <a:spLocks noChangeShapeType="1"/>
          </p:cNvSpPr>
          <p:nvPr>
            <p:custDataLst>
              <p:tags r:id="rId32"/>
            </p:custDataLst>
          </p:nvPr>
        </p:nvSpPr>
        <p:spPr bwMode="auto">
          <a:xfrm flipH="1">
            <a:off x="3695700" y="3937000"/>
            <a:ext cx="254000" cy="3810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70" name="Line 102"/>
          <p:cNvSpPr>
            <a:spLocks noChangeShapeType="1"/>
          </p:cNvSpPr>
          <p:nvPr>
            <p:custDataLst>
              <p:tags r:id="rId33"/>
            </p:custDataLst>
          </p:nvPr>
        </p:nvSpPr>
        <p:spPr bwMode="auto">
          <a:xfrm>
            <a:off x="4724400" y="3911600"/>
            <a:ext cx="279400" cy="4191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71" name="Line 103"/>
          <p:cNvSpPr>
            <a:spLocks noChangeShapeType="1"/>
          </p:cNvSpPr>
          <p:nvPr>
            <p:custDataLst>
              <p:tags r:id="rId34"/>
            </p:custDataLst>
          </p:nvPr>
        </p:nvSpPr>
        <p:spPr bwMode="auto">
          <a:xfrm flipH="1">
            <a:off x="5295900" y="3937000"/>
            <a:ext cx="279400" cy="3810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72" name="Line 104"/>
          <p:cNvSpPr>
            <a:spLocks noChangeShapeType="1"/>
          </p:cNvSpPr>
          <p:nvPr>
            <p:custDataLst>
              <p:tags r:id="rId35"/>
            </p:custDataLst>
          </p:nvPr>
        </p:nvSpPr>
        <p:spPr bwMode="auto">
          <a:xfrm>
            <a:off x="6197600" y="3911600"/>
            <a:ext cx="279400" cy="4191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73" name="Line 105"/>
          <p:cNvSpPr>
            <a:spLocks noChangeShapeType="1"/>
          </p:cNvSpPr>
          <p:nvPr>
            <p:custDataLst>
              <p:tags r:id="rId36"/>
            </p:custDataLst>
          </p:nvPr>
        </p:nvSpPr>
        <p:spPr bwMode="auto">
          <a:xfrm flipH="1">
            <a:off x="6769100" y="3937000"/>
            <a:ext cx="292100" cy="393700"/>
          </a:xfrm>
          <a:prstGeom prst="line">
            <a:avLst/>
          </a:prstGeom>
          <a:noFill/>
          <a:ln w="38100">
            <a:solidFill>
              <a:schemeClr val="tx1"/>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CA"/>
          </a:p>
        </p:txBody>
      </p:sp>
      <p:sp>
        <p:nvSpPr>
          <p:cNvPr id="14374" name="Slide Number Placeholder 106"/>
          <p:cNvSpPr>
            <a:spLocks noGrp="1"/>
          </p:cNvSpPr>
          <p:nvPr>
            <p:ph type="sldNum" sz="quarter" idx="12"/>
            <p:custDataLst>
              <p:tags r:id="rId3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19F9B3-DB9D-46E1-9F95-F13EDBDCEC25}" type="slidenum">
              <a:rPr lang="en-US" sz="1400" smtClean="0"/>
              <a:pPr/>
              <a:t>17</a:t>
            </a:fld>
            <a:endParaRPr lang="en-US" sz="1400" smtClean="0"/>
          </a:p>
        </p:txBody>
      </p:sp>
      <p:sp>
        <p:nvSpPr>
          <p:cNvPr id="14375" name="TextBox 107"/>
          <p:cNvSpPr txBox="1">
            <a:spLocks noChangeArrowheads="1"/>
          </p:cNvSpPr>
          <p:nvPr>
            <p:custDataLst>
              <p:tags r:id="rId38"/>
            </p:custDataLst>
          </p:nvPr>
        </p:nvSpPr>
        <p:spPr bwMode="auto">
          <a:xfrm>
            <a:off x="947738" y="3929063"/>
            <a:ext cx="33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t>
            </a:r>
          </a:p>
        </p:txBody>
      </p:sp>
      <p:sp>
        <p:nvSpPr>
          <p:cNvPr id="14376" name="TextBox 108"/>
          <p:cNvSpPr txBox="1">
            <a:spLocks noChangeArrowheads="1"/>
          </p:cNvSpPr>
          <p:nvPr>
            <p:custDataLst>
              <p:tags r:id="rId39"/>
            </p:custDataLst>
          </p:nvPr>
        </p:nvSpPr>
        <p:spPr bwMode="auto">
          <a:xfrm>
            <a:off x="7072313" y="47863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t>
            </a:r>
          </a:p>
        </p:txBody>
      </p:sp>
      <p:sp>
        <p:nvSpPr>
          <p:cNvPr id="14377" name="TextBox 1"/>
          <p:cNvSpPr txBox="1">
            <a:spLocks noChangeArrowheads="1"/>
          </p:cNvSpPr>
          <p:nvPr>
            <p:custDataLst>
              <p:tags r:id="rId40"/>
            </p:custDataLst>
          </p:nvPr>
        </p:nvSpPr>
        <p:spPr bwMode="auto">
          <a:xfrm>
            <a:off x="23813" y="5037138"/>
            <a:ext cx="1598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Where does the red 3 go?</a:t>
            </a:r>
          </a:p>
        </p:txBody>
      </p:sp>
    </p:spTree>
    <p:extLst>
      <p:ext uri="{BB962C8B-B14F-4D97-AF65-F5344CB8AC3E}">
        <p14:creationId xmlns:p14="http://schemas.microsoft.com/office/powerpoint/2010/main" val="19310459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p:cNvSpPr>
          <p:nvPr>
            <p:custDataLst>
              <p:tags r:id="rId1"/>
            </p:custDataLst>
          </p:nvPr>
        </p:nvSpPr>
        <p:spPr bwMode="auto">
          <a:xfrm>
            <a:off x="304800" y="-12700"/>
            <a:ext cx="88392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400"/>
              </a:spcBef>
            </a:pPr>
            <a:r>
              <a:rPr lang="en-US">
                <a:latin typeface="Arial Bold" charset="0"/>
                <a:cs typeface="Arial Bold" charset="0"/>
                <a:sym typeface="Arial Bold" charset="0"/>
              </a:rPr>
              <a:t>Mergesort (by Jon Bentley):</a:t>
            </a:r>
          </a:p>
          <a:p>
            <a:endParaRPr lang="en-US" sz="2000">
              <a:latin typeface="Courier New Bold" charset="0"/>
              <a:cs typeface="Courier New Bold" charset="0"/>
              <a:sym typeface="Courier New Bold" charset="0"/>
            </a:endParaRPr>
          </a:p>
          <a:p>
            <a:endParaRPr lang="en-US" sz="2000">
              <a:latin typeface="Courier New Bold" charset="0"/>
              <a:cs typeface="Courier New Bold" charset="0"/>
              <a:sym typeface="Courier New Bold" charset="0"/>
            </a:endParaRPr>
          </a:p>
          <a:p>
            <a:r>
              <a:rPr lang="en-US">
                <a:latin typeface="Courier New Bold" charset="0"/>
                <a:cs typeface="Courier New Bold" charset="0"/>
                <a:sym typeface="Courier New Bold" charset="0"/>
              </a:rPr>
              <a:t>void msort(int x[], int lo, int hi, int tmp[]) {</a:t>
            </a:r>
          </a:p>
          <a:p>
            <a:r>
              <a:rPr lang="en-US">
                <a:latin typeface="Courier New Bold" charset="0"/>
                <a:cs typeface="Courier New Bold" charset="0"/>
                <a:sym typeface="Courier New Bold" charset="0"/>
              </a:rPr>
              <a:t>  if (lo &gt;= hi) return;</a:t>
            </a:r>
          </a:p>
          <a:p>
            <a:r>
              <a:rPr lang="en-US">
                <a:latin typeface="Courier New Bold" charset="0"/>
                <a:cs typeface="Courier New Bold" charset="0"/>
                <a:sym typeface="Courier New Bold" charset="0"/>
              </a:rPr>
              <a:t>  int mid = (lo+hi)/2;</a:t>
            </a:r>
          </a:p>
          <a:p>
            <a:r>
              <a:rPr lang="en-US">
                <a:latin typeface="Courier New Bold" charset="0"/>
                <a:cs typeface="Courier New Bold" charset="0"/>
                <a:sym typeface="Courier New Bold" charset="0"/>
              </a:rPr>
              <a:t>  msort(x, lo, mid, tmp);</a:t>
            </a:r>
          </a:p>
          <a:p>
            <a:r>
              <a:rPr lang="en-US">
                <a:latin typeface="Courier New Bold" charset="0"/>
                <a:cs typeface="Courier New Bold" charset="0"/>
                <a:sym typeface="Courier New Bold" charset="0"/>
              </a:rPr>
              <a:t>  msort(x, mid+1, hi, tmp);</a:t>
            </a:r>
          </a:p>
          <a:p>
            <a:r>
              <a:rPr lang="en-US">
                <a:latin typeface="Courier New Bold" charset="0"/>
                <a:cs typeface="Courier New Bold" charset="0"/>
                <a:sym typeface="Courier New Bold" charset="0"/>
              </a:rPr>
              <a:t>  merge(x, lo, mid, hi, tmp);</a:t>
            </a:r>
          </a:p>
          <a:p>
            <a:r>
              <a:rPr lang="en-US">
                <a:latin typeface="Courier New Bold" charset="0"/>
                <a:cs typeface="Courier New Bold" charset="0"/>
                <a:sym typeface="Courier New Bold" charset="0"/>
              </a:rPr>
              <a:t>}</a:t>
            </a:r>
          </a:p>
          <a:p>
            <a:endParaRPr lang="en-US">
              <a:latin typeface="Courier New Bold" charset="0"/>
              <a:cs typeface="Courier New Bold" charset="0"/>
              <a:sym typeface="Courier New Bold" charset="0"/>
            </a:endParaRPr>
          </a:p>
          <a:p>
            <a:r>
              <a:rPr lang="en-US">
                <a:latin typeface="Courier New Bold" charset="0"/>
                <a:cs typeface="Courier New Bold" charset="0"/>
                <a:sym typeface="Courier New Bold" charset="0"/>
              </a:rPr>
              <a:t>void mergesort(int x[], int n) {</a:t>
            </a:r>
          </a:p>
          <a:p>
            <a:r>
              <a:rPr lang="en-US">
                <a:latin typeface="Courier New Bold" charset="0"/>
                <a:cs typeface="Courier New Bold" charset="0"/>
                <a:sym typeface="Courier New Bold" charset="0"/>
              </a:rPr>
              <a:t>  int *tmp = new int[n];</a:t>
            </a:r>
          </a:p>
          <a:p>
            <a:r>
              <a:rPr lang="en-US">
                <a:latin typeface="Courier New Bold" charset="0"/>
                <a:cs typeface="Courier New Bold" charset="0"/>
                <a:sym typeface="Courier New Bold" charset="0"/>
              </a:rPr>
              <a:t>  msort(x, 0, n-1, tmp);</a:t>
            </a:r>
          </a:p>
          <a:p>
            <a:r>
              <a:rPr lang="en-US">
                <a:latin typeface="Courier New Bold" charset="0"/>
                <a:cs typeface="Courier New Bold" charset="0"/>
                <a:sym typeface="Courier New Bold" charset="0"/>
              </a:rPr>
              <a:t>  delete[] tmp;</a:t>
            </a:r>
          </a:p>
          <a:p>
            <a:r>
              <a:rPr lang="en-US">
                <a:latin typeface="Courier New Bold" charset="0"/>
                <a:cs typeface="Courier New Bold" charset="0"/>
                <a:sym typeface="Courier New Bold" charset="0"/>
              </a:rPr>
              <a:t>}</a:t>
            </a:r>
          </a:p>
        </p:txBody>
      </p:sp>
      <p:sp>
        <p:nvSpPr>
          <p:cNvPr id="15363" name="Slide Number Placeholder 2"/>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B30F93-A93F-4F0E-915F-FB067D13E213}" type="slidenum">
              <a:rPr lang="en-US" sz="1400" smtClean="0"/>
              <a:pPr/>
              <a:t>18</a:t>
            </a:fld>
            <a:endParaRPr lang="en-US" sz="14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p:cNvSpPr>
          <p:nvPr>
            <p:custDataLst>
              <p:tags r:id="rId1"/>
            </p:custDataLst>
          </p:nvPr>
        </p:nvSpPr>
        <p:spPr bwMode="auto">
          <a:xfrm>
            <a:off x="304800" y="311150"/>
            <a:ext cx="85344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400"/>
              </a:spcBef>
            </a:pPr>
            <a:r>
              <a:rPr lang="en-US">
                <a:latin typeface="Arial Bold" charset="0"/>
                <a:cs typeface="Arial Bold" charset="0"/>
                <a:sym typeface="Arial Bold" charset="0"/>
              </a:rPr>
              <a:t>Merge (by Jon Bentley):</a:t>
            </a:r>
          </a:p>
          <a:p>
            <a:endParaRPr lang="en-US">
              <a:latin typeface="Courier New Bold" charset="0"/>
              <a:cs typeface="Courier New Bold" charset="0"/>
              <a:sym typeface="Courier New Bold" charset="0"/>
            </a:endParaRPr>
          </a:p>
          <a:p>
            <a:endParaRPr lang="en-US">
              <a:latin typeface="Courier New Bold" charset="0"/>
              <a:cs typeface="Courier New Bold" charset="0"/>
              <a:sym typeface="Courier New Bold" charset="0"/>
            </a:endParaRPr>
          </a:p>
          <a:p>
            <a:r>
              <a:rPr lang="en-US">
                <a:latin typeface="Courier New Bold" charset="0"/>
                <a:cs typeface="Courier New Bold" charset="0"/>
                <a:sym typeface="Courier New Bold" charset="0"/>
              </a:rPr>
              <a:t>void merge(int x[],int lo,int mid,int hi,</a:t>
            </a:r>
          </a:p>
          <a:p>
            <a:pPr marL="2146300" lvl="4"/>
            <a:r>
              <a:rPr lang="en-US">
                <a:latin typeface="Courier New Bold" charset="0"/>
                <a:cs typeface="Courier New Bold" charset="0"/>
                <a:sym typeface="Courier New Bold" charset="0"/>
              </a:rPr>
              <a:t>int tmp[]) </a:t>
            </a:r>
          </a:p>
          <a:p>
            <a:r>
              <a:rPr lang="en-US">
                <a:latin typeface="Courier New Bold" charset="0"/>
                <a:cs typeface="Courier New Bold" charset="0"/>
                <a:sym typeface="Courier New Bold" charset="0"/>
              </a:rPr>
              <a:t>{</a:t>
            </a:r>
          </a:p>
          <a:p>
            <a:r>
              <a:rPr lang="en-US">
                <a:latin typeface="Courier New Bold" charset="0"/>
                <a:cs typeface="Courier New Bold" charset="0"/>
                <a:sym typeface="Courier New Bold" charset="0"/>
              </a:rPr>
              <a:t>  int a = lo, b = mid+1;</a:t>
            </a:r>
          </a:p>
          <a:p>
            <a:r>
              <a:rPr lang="en-US">
                <a:latin typeface="Courier New Bold" charset="0"/>
                <a:cs typeface="Courier New Bold" charset="0"/>
                <a:sym typeface="Courier New Bold" charset="0"/>
              </a:rPr>
              <a:t>  for( int k = lo; k &lt;= hi; k++ )</a:t>
            </a:r>
          </a:p>
          <a:p>
            <a:r>
              <a:rPr lang="en-US">
                <a:latin typeface="Courier New Bold" charset="0"/>
                <a:cs typeface="Courier New Bold" charset="0"/>
                <a:sym typeface="Courier New Bold" charset="0"/>
              </a:rPr>
              <a:t>   {</a:t>
            </a:r>
          </a:p>
          <a:p>
            <a:r>
              <a:rPr lang="en-US">
                <a:latin typeface="Courier New Bold" charset="0"/>
                <a:cs typeface="Courier New Bold" charset="0"/>
                <a:sym typeface="Courier New Bold" charset="0"/>
              </a:rPr>
              <a:t>    if( a &lt;= mid &amp;&amp; (b &gt; hi || x[a] &lt; x[b]) )</a:t>
            </a:r>
          </a:p>
          <a:p>
            <a:r>
              <a:rPr lang="en-US">
                <a:latin typeface="Courier New Bold" charset="0"/>
                <a:cs typeface="Courier New Bold" charset="0"/>
                <a:sym typeface="Courier New Bold" charset="0"/>
              </a:rPr>
              <a:t>       tmp[k] = x[a++];  </a:t>
            </a:r>
          </a:p>
          <a:p>
            <a:pPr marL="533400" lvl="1"/>
            <a:r>
              <a:rPr lang="en-US">
                <a:latin typeface="Courier New Bold" charset="0"/>
                <a:cs typeface="Courier New Bold" charset="0"/>
                <a:sym typeface="Courier New Bold" charset="0"/>
              </a:rPr>
              <a:t> else tmp[k] = x[b++];</a:t>
            </a:r>
          </a:p>
          <a:p>
            <a:pPr marL="533400" lvl="1"/>
            <a:r>
              <a:rPr lang="en-US">
                <a:latin typeface="Courier New Bold" charset="0"/>
                <a:cs typeface="Courier New Bold" charset="0"/>
                <a:sym typeface="Courier New Bold" charset="0"/>
              </a:rPr>
              <a:t>}</a:t>
            </a:r>
          </a:p>
          <a:p>
            <a:r>
              <a:rPr lang="en-US">
                <a:latin typeface="Courier New Bold" charset="0"/>
                <a:cs typeface="Courier New Bold" charset="0"/>
                <a:sym typeface="Courier New Bold" charset="0"/>
              </a:rPr>
              <a:t>  for( int k = lo; k &lt;= hi; k++ )</a:t>
            </a:r>
          </a:p>
          <a:p>
            <a:r>
              <a:rPr lang="en-US">
                <a:latin typeface="Courier New Bold" charset="0"/>
                <a:cs typeface="Courier New Bold" charset="0"/>
                <a:sym typeface="Courier New Bold" charset="0"/>
              </a:rPr>
              <a:t>    x[k] = tmp[k];</a:t>
            </a:r>
          </a:p>
          <a:p>
            <a:r>
              <a:rPr lang="en-US">
                <a:latin typeface="Courier New Bold" charset="0"/>
                <a:cs typeface="Courier New Bold" charset="0"/>
                <a:sym typeface="Courier New Bold" charset="0"/>
              </a:rPr>
              <a:t>} </a:t>
            </a:r>
          </a:p>
        </p:txBody>
      </p:sp>
      <p:sp>
        <p:nvSpPr>
          <p:cNvPr id="16387" name="Slide Number Placeholder 2"/>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113EE5-D7B1-4F4C-8E68-BDF141179F50}" type="slidenum">
              <a:rPr lang="en-US" sz="1400" smtClean="0"/>
              <a:pPr/>
              <a:t>19</a:t>
            </a:fld>
            <a:endParaRPr lang="en-US" sz="1400" smtClean="0"/>
          </a:p>
        </p:txBody>
      </p:sp>
      <p:sp>
        <p:nvSpPr>
          <p:cNvPr id="16388" name="TextBox 3"/>
          <p:cNvSpPr txBox="1">
            <a:spLocks noChangeArrowheads="1"/>
          </p:cNvSpPr>
          <p:nvPr>
            <p:custDataLst>
              <p:tags r:id="rId3"/>
            </p:custDataLst>
          </p:nvPr>
        </p:nvSpPr>
        <p:spPr bwMode="auto">
          <a:xfrm>
            <a:off x="4819543" y="6516688"/>
            <a:ext cx="4410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sz="1800" dirty="0" smtClean="0">
                <a:solidFill>
                  <a:srgbClr val="FF0000"/>
                </a:solidFill>
              </a:rPr>
              <a:t>Elegant &amp; brilliant… </a:t>
            </a:r>
            <a:r>
              <a:rPr lang="en-CA" sz="1800" dirty="0">
                <a:solidFill>
                  <a:srgbClr val="FF0000"/>
                </a:solidFill>
              </a:rPr>
              <a:t>but not how I’d write it.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CA" smtClean="0"/>
              <a:t>Quick Review of Sorts</a:t>
            </a:r>
          </a:p>
        </p:txBody>
      </p:sp>
      <p:sp>
        <p:nvSpPr>
          <p:cNvPr id="4099" name="Content Placeholder 2"/>
          <p:cNvSpPr>
            <a:spLocks noGrp="1"/>
          </p:cNvSpPr>
          <p:nvPr>
            <p:ph idx="1"/>
            <p:custDataLst>
              <p:tags r:id="rId2"/>
            </p:custDataLst>
          </p:nvPr>
        </p:nvSpPr>
        <p:spPr>
          <a:xfrm>
            <a:off x="685800" y="1981200"/>
            <a:ext cx="7918450" cy="4114800"/>
          </a:xfrm>
        </p:spPr>
        <p:txBody>
          <a:bodyPr/>
          <a:lstStyle/>
          <a:p>
            <a:r>
              <a:rPr lang="en-CA" dirty="0" smtClean="0"/>
              <a:t>Insertion Sort: Keep a list of already sorted elements.  One by one, insert new elements into the right place in the sorted list.</a:t>
            </a:r>
          </a:p>
          <a:p>
            <a:endParaRPr lang="en-CA" dirty="0" smtClean="0"/>
          </a:p>
          <a:p>
            <a:r>
              <a:rPr lang="en-CA" dirty="0" smtClean="0"/>
              <a:t>Selection Sort: Repeatedly find the smallest (or largest) element and put it in the next slot (where it belongs in the final sorted list).</a:t>
            </a:r>
          </a:p>
          <a:p>
            <a:endParaRPr lang="en-CA" dirty="0" smtClean="0"/>
          </a:p>
          <a:p>
            <a:r>
              <a:rPr lang="en-CA" dirty="0" smtClean="0"/>
              <a:t>Merge Sort: Divide the list in half, sort the halves, merge them back together.  (Base case: length </a:t>
            </a:r>
            <a:r>
              <a:rPr lang="en-CA" dirty="0" smtClean="0">
                <a:sym typeface="Symbol" pitchFamily="18" charset="2"/>
              </a:rPr>
              <a:t> 1.)</a:t>
            </a:r>
            <a:endParaRPr lang="en-CA" dirty="0" smtClean="0"/>
          </a:p>
        </p:txBody>
      </p:sp>
      <p:sp>
        <p:nvSpPr>
          <p:cNvPr id="410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B6209E-DA05-4522-B279-A3B4598A1696}" type="slidenum">
              <a:rPr lang="en-US" sz="1400" smtClean="0"/>
              <a:pPr/>
              <a:t>2</a:t>
            </a:fld>
            <a:endParaRPr lang="en-US" sz="1400" smtClean="0"/>
          </a:p>
        </p:txBody>
      </p:sp>
    </p:spTree>
    <p:extLst>
      <p:ext uri="{BB962C8B-B14F-4D97-AF65-F5344CB8AC3E}">
        <p14:creationId xmlns:p14="http://schemas.microsoft.com/office/powerpoint/2010/main" val="259471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p:cNvSpPr>
          <p:nvPr>
            <p:custDataLst>
              <p:tags r:id="rId1"/>
            </p:custDataLst>
          </p:nvPr>
        </p:nvSpPr>
        <p:spPr bwMode="auto">
          <a:xfrm>
            <a:off x="304800" y="-12700"/>
            <a:ext cx="88392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400"/>
              </a:spcBef>
            </a:pPr>
            <a:r>
              <a:rPr lang="en-US" sz="2000" dirty="0" err="1">
                <a:latin typeface="Arial Bold" charset="0"/>
                <a:cs typeface="Arial Bold" charset="0"/>
                <a:sym typeface="Arial Bold" charset="0"/>
              </a:rPr>
              <a:t>Mergesort</a:t>
            </a:r>
            <a:r>
              <a:rPr lang="en-US" sz="2000" dirty="0">
                <a:latin typeface="Arial Bold" charset="0"/>
                <a:cs typeface="Arial Bold" charset="0"/>
                <a:sym typeface="Arial Bold" charset="0"/>
              </a:rPr>
              <a:t> (by </a:t>
            </a:r>
            <a:r>
              <a:rPr lang="en-US" sz="2000" dirty="0" smtClean="0">
                <a:latin typeface="Arial Bold" charset="0"/>
                <a:cs typeface="Arial Bold" charset="0"/>
                <a:sym typeface="Arial Bold" charset="0"/>
              </a:rPr>
              <a:t>Steve):</a:t>
            </a:r>
            <a:endParaRPr lang="en-US" sz="2000" dirty="0">
              <a:latin typeface="Arial Bold" charset="0"/>
              <a:cs typeface="Arial Bold" charset="0"/>
              <a:sym typeface="Arial Bold" charset="0"/>
            </a:endParaRPr>
          </a:p>
          <a:p>
            <a:endParaRPr lang="en-US" sz="1800" dirty="0">
              <a:latin typeface="Courier New Bold" charset="0"/>
              <a:cs typeface="Courier New Bold" charset="0"/>
              <a:sym typeface="Courier New Bold" charset="0"/>
            </a:endParaRPr>
          </a:p>
          <a:p>
            <a:endParaRPr lang="en-US" sz="1800" dirty="0">
              <a:latin typeface="Courier New Bold" charset="0"/>
              <a:cs typeface="Courier New Bold" charset="0"/>
              <a:sym typeface="Courier New Bold" charset="0"/>
            </a:endParaRPr>
          </a:p>
          <a:p>
            <a:r>
              <a:rPr lang="en-US" sz="2000" dirty="0">
                <a:latin typeface="Courier New Bold" charset="0"/>
                <a:cs typeface="Courier New Bold" charset="0"/>
                <a:sym typeface="Courier New Bold" charset="0"/>
              </a:rPr>
              <a:t>void </a:t>
            </a:r>
            <a:r>
              <a:rPr lang="en-US" sz="2000" dirty="0" err="1">
                <a:latin typeface="Courier New Bold" charset="0"/>
                <a:cs typeface="Courier New Bold" charset="0"/>
                <a:sym typeface="Courier New Bold" charset="0"/>
              </a:rPr>
              <a:t>msort</a:t>
            </a:r>
            <a:r>
              <a:rPr lang="en-US" sz="2000" dirty="0">
                <a:latin typeface="Courier New Bold" charset="0"/>
                <a:cs typeface="Courier New Bold" charset="0"/>
                <a:sym typeface="Courier New Bold" charset="0"/>
              </a:rPr>
              <a:t>(</a:t>
            </a:r>
            <a:r>
              <a:rPr lang="en-US" sz="2000" dirty="0" err="1">
                <a:latin typeface="Courier New Bold" charset="0"/>
                <a:cs typeface="Courier New Bold" charset="0"/>
                <a:sym typeface="Courier New Bold" charset="0"/>
              </a:rPr>
              <a:t>int</a:t>
            </a:r>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data[], </a:t>
            </a:r>
            <a:r>
              <a:rPr lang="en-US" sz="2000" dirty="0" err="1">
                <a:latin typeface="Courier New Bold" charset="0"/>
                <a:cs typeface="Courier New Bold" charset="0"/>
                <a:sym typeface="Courier New Bold" charset="0"/>
              </a:rPr>
              <a:t>int</a:t>
            </a:r>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left, </a:t>
            </a:r>
            <a:r>
              <a:rPr lang="en-US" sz="2000" dirty="0" err="1">
                <a:latin typeface="Courier New Bold" charset="0"/>
                <a:cs typeface="Courier New Bold" charset="0"/>
                <a:sym typeface="Courier New Bold" charset="0"/>
              </a:rPr>
              <a:t>int</a:t>
            </a:r>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right, </a:t>
            </a:r>
          </a:p>
          <a:p>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          </a:t>
            </a:r>
            <a:r>
              <a:rPr lang="en-US" sz="2000" dirty="0" err="1" smtClean="0">
                <a:latin typeface="Courier New Bold" charset="0"/>
                <a:cs typeface="Courier New Bold" charset="0"/>
                <a:sym typeface="Courier New Bold" charset="0"/>
              </a:rPr>
              <a:t>int</a:t>
            </a:r>
            <a:r>
              <a:rPr lang="en-US" sz="2000" dirty="0" smtClean="0">
                <a:latin typeface="Courier New Bold" charset="0"/>
                <a:cs typeface="Courier New Bold" charset="0"/>
                <a:sym typeface="Courier New Bold" charset="0"/>
              </a:rPr>
              <a:t> temp</a:t>
            </a:r>
            <a:r>
              <a:rPr lang="en-US" sz="2000" dirty="0">
                <a:latin typeface="Courier New Bold" charset="0"/>
                <a:cs typeface="Courier New Bold" charset="0"/>
                <a:sym typeface="Courier New Bold" charset="0"/>
              </a:rPr>
              <a:t>[]) {</a:t>
            </a:r>
          </a:p>
          <a:p>
            <a:r>
              <a:rPr lang="en-US" sz="2000" dirty="0">
                <a:latin typeface="Courier New Bold" charset="0"/>
                <a:cs typeface="Courier New Bold" charset="0"/>
                <a:sym typeface="Courier New Bold" charset="0"/>
              </a:rPr>
              <a:t>  if (</a:t>
            </a:r>
            <a:r>
              <a:rPr lang="en-US" sz="2000" dirty="0" smtClean="0">
                <a:latin typeface="Courier New Bold" charset="0"/>
                <a:cs typeface="Courier New Bold" charset="0"/>
                <a:sym typeface="Courier New Bold" charset="0"/>
              </a:rPr>
              <a:t>left </a:t>
            </a:r>
            <a:r>
              <a:rPr lang="en-US" sz="2000" dirty="0">
                <a:latin typeface="Courier New Bold" charset="0"/>
                <a:cs typeface="Courier New Bold" charset="0"/>
                <a:sym typeface="Courier New Bold" charset="0"/>
              </a:rPr>
              <a:t>&gt;= </a:t>
            </a:r>
            <a:r>
              <a:rPr lang="en-US" sz="2000" dirty="0" smtClean="0">
                <a:latin typeface="Courier New Bold" charset="0"/>
                <a:cs typeface="Courier New Bold" charset="0"/>
                <a:sym typeface="Courier New Bold" charset="0"/>
              </a:rPr>
              <a:t>right) </a:t>
            </a:r>
            <a:r>
              <a:rPr lang="en-US" sz="2000" dirty="0">
                <a:latin typeface="Courier New Bold" charset="0"/>
                <a:cs typeface="Courier New Bold" charset="0"/>
                <a:sym typeface="Courier New Bold" charset="0"/>
              </a:rPr>
              <a:t>return;</a:t>
            </a:r>
          </a:p>
          <a:p>
            <a:r>
              <a:rPr lang="en-US" sz="2000" dirty="0">
                <a:latin typeface="Courier New Bold" charset="0"/>
                <a:cs typeface="Courier New Bold" charset="0"/>
                <a:sym typeface="Courier New Bold" charset="0"/>
              </a:rPr>
              <a:t>  </a:t>
            </a:r>
            <a:r>
              <a:rPr lang="en-US" sz="2000" dirty="0" err="1">
                <a:latin typeface="Courier New Bold" charset="0"/>
                <a:cs typeface="Courier New Bold" charset="0"/>
                <a:sym typeface="Courier New Bold" charset="0"/>
              </a:rPr>
              <a:t>int</a:t>
            </a:r>
            <a:r>
              <a:rPr lang="en-US" sz="2000" dirty="0">
                <a:latin typeface="Courier New Bold" charset="0"/>
                <a:cs typeface="Courier New Bold" charset="0"/>
                <a:sym typeface="Courier New Bold" charset="0"/>
              </a:rPr>
              <a:t> mid = </a:t>
            </a:r>
            <a:r>
              <a:rPr lang="en-US" sz="2000" dirty="0" smtClean="0">
                <a:latin typeface="Courier New Bold" charset="0"/>
                <a:cs typeface="Courier New Bold" charset="0"/>
                <a:sym typeface="Courier New Bold" charset="0"/>
              </a:rPr>
              <a:t>(</a:t>
            </a:r>
            <a:r>
              <a:rPr lang="en-US" sz="2000" dirty="0" err="1" smtClean="0">
                <a:latin typeface="Courier New Bold" charset="0"/>
                <a:cs typeface="Courier New Bold" charset="0"/>
                <a:sym typeface="Courier New Bold" charset="0"/>
              </a:rPr>
              <a:t>left+right</a:t>
            </a:r>
            <a:r>
              <a:rPr lang="en-US" sz="2000" dirty="0" smtClean="0">
                <a:latin typeface="Courier New Bold" charset="0"/>
                <a:cs typeface="Courier New Bold" charset="0"/>
                <a:sym typeface="Courier New Bold" charset="0"/>
              </a:rPr>
              <a:t>)/</a:t>
            </a:r>
            <a:r>
              <a:rPr lang="en-US" sz="2000" dirty="0">
                <a:latin typeface="Courier New Bold" charset="0"/>
                <a:cs typeface="Courier New Bold" charset="0"/>
                <a:sym typeface="Courier New Bold" charset="0"/>
              </a:rPr>
              <a:t>2;</a:t>
            </a:r>
          </a:p>
          <a:p>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 </a:t>
            </a:r>
            <a:r>
              <a:rPr lang="en-US" sz="2000" dirty="0" err="1" smtClean="0">
                <a:latin typeface="Courier New Bold" charset="0"/>
                <a:cs typeface="Courier New Bold" charset="0"/>
                <a:sym typeface="Courier New Bold" charset="0"/>
              </a:rPr>
              <a:t>msort</a:t>
            </a:r>
            <a:r>
              <a:rPr lang="en-US" sz="2000" dirty="0" smtClean="0">
                <a:latin typeface="Courier New Bold" charset="0"/>
                <a:cs typeface="Courier New Bold" charset="0"/>
                <a:sym typeface="Courier New Bold" charset="0"/>
              </a:rPr>
              <a:t>(data</a:t>
            </a:r>
            <a:r>
              <a:rPr lang="en-US" sz="2000" dirty="0">
                <a:latin typeface="Courier New Bold" charset="0"/>
                <a:cs typeface="Courier New Bold" charset="0"/>
                <a:sym typeface="Courier New Bold" charset="0"/>
              </a:rPr>
              <a:t>, left, mid, </a:t>
            </a:r>
            <a:r>
              <a:rPr lang="en-US" sz="2000" dirty="0" smtClean="0">
                <a:latin typeface="Courier New Bold" charset="0"/>
                <a:cs typeface="Courier New Bold" charset="0"/>
                <a:sym typeface="Courier New Bold" charset="0"/>
              </a:rPr>
              <a:t>  temp</a:t>
            </a:r>
            <a:r>
              <a:rPr lang="en-US" sz="2000" dirty="0">
                <a:latin typeface="Courier New Bold" charset="0"/>
                <a:cs typeface="Courier New Bold" charset="0"/>
                <a:sym typeface="Courier New Bold" charset="0"/>
              </a:rPr>
              <a:t>);</a:t>
            </a:r>
          </a:p>
          <a:p>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 </a:t>
            </a:r>
            <a:r>
              <a:rPr lang="en-US" sz="2000" dirty="0" err="1" smtClean="0">
                <a:latin typeface="Courier New Bold" charset="0"/>
                <a:cs typeface="Courier New Bold" charset="0"/>
                <a:sym typeface="Courier New Bold" charset="0"/>
              </a:rPr>
              <a:t>msort</a:t>
            </a:r>
            <a:r>
              <a:rPr lang="en-US" sz="2000" dirty="0" smtClean="0">
                <a:latin typeface="Courier New Bold" charset="0"/>
                <a:cs typeface="Courier New Bold" charset="0"/>
                <a:sym typeface="Courier New Bold" charset="0"/>
              </a:rPr>
              <a:t>(data</a:t>
            </a:r>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mid,  right, </a:t>
            </a:r>
            <a:r>
              <a:rPr lang="en-US" sz="2000" dirty="0">
                <a:latin typeface="Courier New Bold" charset="0"/>
                <a:cs typeface="Courier New Bold" charset="0"/>
                <a:sym typeface="Courier New Bold" charset="0"/>
              </a:rPr>
              <a:t>temp);</a:t>
            </a:r>
          </a:p>
          <a:p>
            <a:r>
              <a:rPr lang="en-US" sz="2000" dirty="0" smtClean="0">
                <a:latin typeface="Courier New Bold" charset="0"/>
                <a:cs typeface="Courier New Bold" charset="0"/>
                <a:sym typeface="Courier New Bold" charset="0"/>
              </a:rPr>
              <a:t>  merge(data, left, mid, right, temp</a:t>
            </a:r>
            <a:r>
              <a:rPr lang="en-US" sz="2000" dirty="0">
                <a:latin typeface="Courier New Bold" charset="0"/>
                <a:cs typeface="Courier New Bold" charset="0"/>
                <a:sym typeface="Courier New Bold" charset="0"/>
              </a:rPr>
              <a:t>);</a:t>
            </a:r>
          </a:p>
          <a:p>
            <a:r>
              <a:rPr lang="en-US" sz="2000" dirty="0">
                <a:latin typeface="Courier New Bold" charset="0"/>
                <a:cs typeface="Courier New Bold" charset="0"/>
                <a:sym typeface="Courier New Bold" charset="0"/>
              </a:rPr>
              <a:t>}</a:t>
            </a:r>
          </a:p>
          <a:p>
            <a:endParaRPr lang="en-US" sz="2000" dirty="0">
              <a:latin typeface="Courier New Bold" charset="0"/>
              <a:cs typeface="Courier New Bold" charset="0"/>
              <a:sym typeface="Courier New Bold" charset="0"/>
            </a:endParaRPr>
          </a:p>
          <a:p>
            <a:r>
              <a:rPr lang="en-US" sz="2000" dirty="0">
                <a:latin typeface="Courier New Bold" charset="0"/>
                <a:cs typeface="Courier New Bold" charset="0"/>
                <a:sym typeface="Courier New Bold" charset="0"/>
              </a:rPr>
              <a:t>void </a:t>
            </a:r>
            <a:r>
              <a:rPr lang="en-US" sz="2000" dirty="0" err="1">
                <a:latin typeface="Courier New Bold" charset="0"/>
                <a:cs typeface="Courier New Bold" charset="0"/>
                <a:sym typeface="Courier New Bold" charset="0"/>
              </a:rPr>
              <a:t>mergesort</a:t>
            </a:r>
            <a:r>
              <a:rPr lang="en-US" sz="2000" dirty="0">
                <a:latin typeface="Courier New Bold" charset="0"/>
                <a:cs typeface="Courier New Bold" charset="0"/>
                <a:sym typeface="Courier New Bold" charset="0"/>
              </a:rPr>
              <a:t>(</a:t>
            </a:r>
            <a:r>
              <a:rPr lang="en-US" sz="2000" dirty="0" err="1">
                <a:latin typeface="Courier New Bold" charset="0"/>
                <a:cs typeface="Courier New Bold" charset="0"/>
                <a:sym typeface="Courier New Bold" charset="0"/>
              </a:rPr>
              <a:t>int</a:t>
            </a:r>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data[], </a:t>
            </a:r>
            <a:r>
              <a:rPr lang="en-US" sz="2000" dirty="0" err="1">
                <a:latin typeface="Courier New Bold" charset="0"/>
                <a:cs typeface="Courier New Bold" charset="0"/>
                <a:sym typeface="Courier New Bold" charset="0"/>
              </a:rPr>
              <a:t>int</a:t>
            </a:r>
            <a:r>
              <a:rPr lang="en-US" sz="2000" dirty="0">
                <a:latin typeface="Courier New Bold" charset="0"/>
                <a:cs typeface="Courier New Bold" charset="0"/>
                <a:sym typeface="Courier New Bold" charset="0"/>
              </a:rPr>
              <a:t> n) {</a:t>
            </a:r>
          </a:p>
          <a:p>
            <a:r>
              <a:rPr lang="en-US" sz="2000" dirty="0">
                <a:latin typeface="Courier New Bold" charset="0"/>
                <a:cs typeface="Courier New Bold" charset="0"/>
                <a:sym typeface="Courier New Bold" charset="0"/>
              </a:rPr>
              <a:t>  </a:t>
            </a:r>
            <a:r>
              <a:rPr lang="en-US" sz="2000" dirty="0" err="1">
                <a:latin typeface="Courier New Bold" charset="0"/>
                <a:cs typeface="Courier New Bold" charset="0"/>
                <a:sym typeface="Courier New Bold" charset="0"/>
              </a:rPr>
              <a:t>int</a:t>
            </a:r>
            <a:r>
              <a:rPr lang="en-US" sz="2000" dirty="0">
                <a:latin typeface="Courier New Bold" charset="0"/>
                <a:cs typeface="Courier New Bold" charset="0"/>
                <a:sym typeface="Courier New Bold" charset="0"/>
              </a:rPr>
              <a:t> *</a:t>
            </a:r>
            <a:r>
              <a:rPr lang="en-US" sz="2000" dirty="0" smtClean="0">
                <a:latin typeface="Courier New Bold" charset="0"/>
                <a:cs typeface="Courier New Bold" charset="0"/>
                <a:sym typeface="Courier New Bold" charset="0"/>
              </a:rPr>
              <a:t>temp </a:t>
            </a:r>
            <a:r>
              <a:rPr lang="en-US" sz="2000" dirty="0">
                <a:latin typeface="Courier New Bold" charset="0"/>
                <a:cs typeface="Courier New Bold" charset="0"/>
                <a:sym typeface="Courier New Bold" charset="0"/>
              </a:rPr>
              <a:t>= new </a:t>
            </a:r>
            <a:r>
              <a:rPr lang="en-US" sz="2000" dirty="0" err="1">
                <a:latin typeface="Courier New Bold" charset="0"/>
                <a:cs typeface="Courier New Bold" charset="0"/>
                <a:sym typeface="Courier New Bold" charset="0"/>
              </a:rPr>
              <a:t>int</a:t>
            </a:r>
            <a:r>
              <a:rPr lang="en-US" sz="2000" dirty="0">
                <a:latin typeface="Courier New Bold" charset="0"/>
                <a:cs typeface="Courier New Bold" charset="0"/>
                <a:sym typeface="Courier New Bold" charset="0"/>
              </a:rPr>
              <a:t>[n];</a:t>
            </a:r>
          </a:p>
          <a:p>
            <a:r>
              <a:rPr lang="en-US" sz="2000" dirty="0">
                <a:latin typeface="Courier New Bold" charset="0"/>
                <a:cs typeface="Courier New Bold" charset="0"/>
                <a:sym typeface="Courier New Bold" charset="0"/>
              </a:rPr>
              <a:t>  </a:t>
            </a:r>
            <a:r>
              <a:rPr lang="en-US" sz="2000" dirty="0" err="1" smtClean="0">
                <a:latin typeface="Courier New Bold" charset="0"/>
                <a:cs typeface="Courier New Bold" charset="0"/>
                <a:sym typeface="Courier New Bold" charset="0"/>
              </a:rPr>
              <a:t>msort</a:t>
            </a:r>
            <a:r>
              <a:rPr lang="en-US" sz="2000" dirty="0" smtClean="0">
                <a:latin typeface="Courier New Bold" charset="0"/>
                <a:cs typeface="Courier New Bold" charset="0"/>
                <a:sym typeface="Courier New Bold" charset="0"/>
              </a:rPr>
              <a:t>(data, </a:t>
            </a:r>
            <a:r>
              <a:rPr lang="en-US" sz="2000" dirty="0">
                <a:latin typeface="Courier New Bold" charset="0"/>
                <a:cs typeface="Courier New Bold" charset="0"/>
                <a:sym typeface="Courier New Bold" charset="0"/>
              </a:rPr>
              <a:t>0, n-1, </a:t>
            </a:r>
            <a:r>
              <a:rPr lang="en-US" sz="2000" dirty="0" smtClean="0">
                <a:latin typeface="Courier New Bold" charset="0"/>
                <a:cs typeface="Courier New Bold" charset="0"/>
                <a:sym typeface="Courier New Bold" charset="0"/>
              </a:rPr>
              <a:t>temp</a:t>
            </a:r>
            <a:r>
              <a:rPr lang="en-US" sz="2000" dirty="0">
                <a:latin typeface="Courier New Bold" charset="0"/>
                <a:cs typeface="Courier New Bold" charset="0"/>
                <a:sym typeface="Courier New Bold" charset="0"/>
              </a:rPr>
              <a:t>);</a:t>
            </a:r>
          </a:p>
          <a:p>
            <a:r>
              <a:rPr lang="en-US" sz="2000" dirty="0">
                <a:latin typeface="Courier New Bold" charset="0"/>
                <a:cs typeface="Courier New Bold" charset="0"/>
                <a:sym typeface="Courier New Bold" charset="0"/>
              </a:rPr>
              <a:t>  delete[] </a:t>
            </a:r>
            <a:r>
              <a:rPr lang="en-US" sz="2000" dirty="0" smtClean="0">
                <a:latin typeface="Courier New Bold" charset="0"/>
                <a:cs typeface="Courier New Bold" charset="0"/>
                <a:sym typeface="Courier New Bold" charset="0"/>
              </a:rPr>
              <a:t>temp</a:t>
            </a:r>
            <a:r>
              <a:rPr lang="en-US" sz="2000" dirty="0">
                <a:latin typeface="Courier New Bold" charset="0"/>
                <a:cs typeface="Courier New Bold" charset="0"/>
                <a:sym typeface="Courier New Bold" charset="0"/>
              </a:rPr>
              <a:t>;</a:t>
            </a:r>
          </a:p>
          <a:p>
            <a:r>
              <a:rPr lang="en-US" sz="2000" dirty="0">
                <a:latin typeface="Courier New Bold" charset="0"/>
                <a:cs typeface="Courier New Bold" charset="0"/>
                <a:sym typeface="Courier New Bold" charset="0"/>
              </a:rPr>
              <a:t>}</a:t>
            </a:r>
          </a:p>
        </p:txBody>
      </p:sp>
      <p:sp>
        <p:nvSpPr>
          <p:cNvPr id="15363" name="Slide Number Placeholder 2"/>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B30F93-A93F-4F0E-915F-FB067D13E213}" type="slidenum">
              <a:rPr lang="en-US" sz="1400" smtClean="0"/>
              <a:pPr/>
              <a:t>20</a:t>
            </a:fld>
            <a:endParaRPr lang="en-US" sz="1400" smtClean="0"/>
          </a:p>
        </p:txBody>
      </p:sp>
    </p:spTree>
    <p:extLst>
      <p:ext uri="{BB962C8B-B14F-4D97-AF65-F5344CB8AC3E}">
        <p14:creationId xmlns:p14="http://schemas.microsoft.com/office/powerpoint/2010/main" val="297625685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p:cNvSpPr>
          <p:nvPr>
            <p:custDataLst>
              <p:tags r:id="rId1"/>
            </p:custDataLst>
          </p:nvPr>
        </p:nvSpPr>
        <p:spPr bwMode="auto">
          <a:xfrm>
            <a:off x="304800" y="311150"/>
            <a:ext cx="85344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400"/>
              </a:spcBef>
            </a:pPr>
            <a:r>
              <a:rPr lang="en-US" sz="1800" dirty="0">
                <a:latin typeface="Arial Bold" charset="0"/>
                <a:cs typeface="Arial Bold" charset="0"/>
                <a:sym typeface="Arial Bold" charset="0"/>
              </a:rPr>
              <a:t>Merge (by Jon Bentley):</a:t>
            </a:r>
          </a:p>
          <a:p>
            <a:endParaRPr lang="en-US" sz="1800" dirty="0">
              <a:latin typeface="Courier New Bold" charset="0"/>
              <a:cs typeface="Courier New Bold" charset="0"/>
              <a:sym typeface="Courier New Bold" charset="0"/>
            </a:endParaRPr>
          </a:p>
          <a:p>
            <a:endParaRPr lang="en-US" sz="1800" dirty="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void merge(</a:t>
            </a:r>
            <a:r>
              <a:rPr lang="en-US" sz="1800" dirty="0" err="1">
                <a:latin typeface="Courier New Bold" charset="0"/>
                <a:cs typeface="Courier New Bold" charset="0"/>
                <a:sym typeface="Courier New Bold" charset="0"/>
              </a:rPr>
              <a:t>int</a:t>
            </a:r>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data[], </a:t>
            </a:r>
            <a:r>
              <a:rPr lang="en-US" sz="1800" dirty="0" err="1" smtClean="0">
                <a:latin typeface="Courier New Bold" charset="0"/>
                <a:cs typeface="Courier New Bold" charset="0"/>
                <a:sym typeface="Courier New Bold" charset="0"/>
              </a:rPr>
              <a:t>int</a:t>
            </a:r>
            <a:r>
              <a:rPr lang="en-US" sz="1800" dirty="0" smtClean="0">
                <a:latin typeface="Courier New Bold" charset="0"/>
                <a:cs typeface="Courier New Bold" charset="0"/>
                <a:sym typeface="Courier New Bold" charset="0"/>
              </a:rPr>
              <a:t> left, </a:t>
            </a:r>
            <a:r>
              <a:rPr lang="en-US" sz="1800" dirty="0" err="1" smtClean="0">
                <a:latin typeface="Courier New Bold" charset="0"/>
                <a:cs typeface="Courier New Bold" charset="0"/>
                <a:sym typeface="Courier New Bold" charset="0"/>
              </a:rPr>
              <a:t>int</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mid</a:t>
            </a:r>
            <a:r>
              <a:rPr lang="en-US" sz="1800" dirty="0" smtClean="0">
                <a:latin typeface="Courier New Bold" charset="0"/>
                <a:cs typeface="Courier New Bold" charset="0"/>
                <a:sym typeface="Courier New Bold" charset="0"/>
              </a:rPr>
              <a:t>,</a:t>
            </a:r>
            <a:br>
              <a:rPr lang="en-US" sz="1800" dirty="0" smtClean="0">
                <a:latin typeface="Courier New Bold" charset="0"/>
                <a:cs typeface="Courier New Bold" charset="0"/>
                <a:sym typeface="Courier New Bold" charset="0"/>
              </a:rPr>
            </a:br>
            <a:r>
              <a:rPr lang="en-US" sz="1800" dirty="0" smtClean="0">
                <a:latin typeface="Courier New Bold" charset="0"/>
                <a:cs typeface="Courier New Bold" charset="0"/>
                <a:sym typeface="Courier New Bold" charset="0"/>
              </a:rPr>
              <a:t>           </a:t>
            </a:r>
            <a:r>
              <a:rPr lang="en-US" sz="1800" dirty="0" err="1" smtClean="0">
                <a:latin typeface="Courier New Bold" charset="0"/>
                <a:cs typeface="Courier New Bold" charset="0"/>
                <a:sym typeface="Courier New Bold" charset="0"/>
              </a:rPr>
              <a:t>int</a:t>
            </a:r>
            <a:r>
              <a:rPr lang="en-US" sz="1800" dirty="0" smtClean="0">
                <a:latin typeface="Courier New Bold" charset="0"/>
                <a:cs typeface="Courier New Bold" charset="0"/>
                <a:sym typeface="Courier New Bold" charset="0"/>
              </a:rPr>
              <a:t> right, </a:t>
            </a:r>
            <a:r>
              <a:rPr lang="en-US" sz="1800" dirty="0" err="1" smtClean="0">
                <a:latin typeface="Courier New Bold" charset="0"/>
                <a:cs typeface="Courier New Bold" charset="0"/>
                <a:sym typeface="Courier New Bold" charset="0"/>
              </a:rPr>
              <a:t>int</a:t>
            </a:r>
            <a:r>
              <a:rPr lang="en-US" sz="1800" dirty="0" smtClean="0">
                <a:latin typeface="Courier New Bold" charset="0"/>
                <a:cs typeface="Courier New Bold" charset="0"/>
                <a:sym typeface="Courier New Bold" charset="0"/>
              </a:rPr>
              <a:t> temp</a:t>
            </a:r>
            <a:r>
              <a:rPr lang="en-US" sz="1800" dirty="0">
                <a:latin typeface="Courier New Bold" charset="0"/>
                <a:cs typeface="Courier New Bold" charset="0"/>
                <a:sym typeface="Courier New Bold" charset="0"/>
              </a:rPr>
              <a:t>[]) </a:t>
            </a:r>
          </a:p>
          <a:p>
            <a:r>
              <a:rPr lang="en-US" sz="1800" dirty="0">
                <a:latin typeface="Courier New Bold" charset="0"/>
                <a:cs typeface="Courier New Bold" charset="0"/>
                <a:sym typeface="Courier New Bold" charset="0"/>
              </a:rPr>
              <a:t>{</a:t>
            </a:r>
          </a:p>
          <a:p>
            <a:r>
              <a:rPr lang="en-US" sz="1800" dirty="0">
                <a:latin typeface="Courier New Bold" charset="0"/>
                <a:cs typeface="Courier New Bold" charset="0"/>
                <a:sym typeface="Courier New Bold" charset="0"/>
              </a:rPr>
              <a:t>  </a:t>
            </a:r>
            <a:r>
              <a:rPr lang="en-US" sz="1800" dirty="0" err="1">
                <a:latin typeface="Courier New Bold" charset="0"/>
                <a:cs typeface="Courier New Bold" charset="0"/>
                <a:sym typeface="Courier New Bold" charset="0"/>
              </a:rPr>
              <a:t>int</a:t>
            </a:r>
            <a:r>
              <a:rPr lang="en-US" sz="1800" dirty="0">
                <a:latin typeface="Courier New Bold" charset="0"/>
                <a:cs typeface="Courier New Bold" charset="0"/>
                <a:sym typeface="Courier New Bold" charset="0"/>
              </a:rPr>
              <a:t> </a:t>
            </a:r>
            <a:r>
              <a:rPr lang="en-US" sz="1800" dirty="0" err="1" smtClean="0">
                <a:latin typeface="Courier New Bold" charset="0"/>
                <a:cs typeface="Courier New Bold" charset="0"/>
                <a:sym typeface="Courier New Bold" charset="0"/>
              </a:rPr>
              <a:t>frontL</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left, </a:t>
            </a:r>
            <a:r>
              <a:rPr lang="en-US" sz="1800" dirty="0" err="1" smtClean="0">
                <a:latin typeface="Courier New Bold" charset="0"/>
                <a:cs typeface="Courier New Bold" charset="0"/>
                <a:sym typeface="Courier New Bold" charset="0"/>
              </a:rPr>
              <a:t>frontR</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 mid+1;</a:t>
            </a:r>
          </a:p>
          <a:p>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for(</a:t>
            </a:r>
            <a:r>
              <a:rPr lang="en-US" sz="1800" dirty="0" err="1" smtClean="0">
                <a:latin typeface="Courier New Bold" charset="0"/>
                <a:cs typeface="Courier New Bold" charset="0"/>
                <a:sym typeface="Courier New Bold" charset="0"/>
              </a:rPr>
              <a:t>int</a:t>
            </a:r>
            <a:r>
              <a:rPr lang="en-US" sz="1800" dirty="0" smtClean="0">
                <a:latin typeface="Courier New Bold" charset="0"/>
                <a:cs typeface="Courier New Bold" charset="0"/>
                <a:sym typeface="Courier New Bold" charset="0"/>
              </a:rPr>
              <a:t> </a:t>
            </a:r>
            <a:r>
              <a:rPr lang="en-US" sz="1800" dirty="0" err="1" smtClean="0">
                <a:latin typeface="Courier New Bold" charset="0"/>
                <a:cs typeface="Courier New Bold" charset="0"/>
                <a:sym typeface="Courier New Bold" charset="0"/>
              </a:rPr>
              <a:t>dest</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left; </a:t>
            </a:r>
            <a:r>
              <a:rPr lang="en-US" sz="1800" dirty="0" err="1" smtClean="0">
                <a:latin typeface="Courier New Bold" charset="0"/>
                <a:cs typeface="Courier New Bold" charset="0"/>
                <a:sym typeface="Courier New Bold" charset="0"/>
              </a:rPr>
              <a:t>dest</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&lt;= </a:t>
            </a:r>
            <a:r>
              <a:rPr lang="en-US" sz="1800" dirty="0" smtClean="0">
                <a:latin typeface="Courier New Bold" charset="0"/>
                <a:cs typeface="Courier New Bold" charset="0"/>
                <a:sym typeface="Courier New Bold" charset="0"/>
              </a:rPr>
              <a:t>right; ++</a:t>
            </a:r>
            <a:r>
              <a:rPr lang="en-US" sz="1800" dirty="0" err="1" smtClean="0">
                <a:latin typeface="Courier New Bold" charset="0"/>
                <a:cs typeface="Courier New Bold" charset="0"/>
                <a:sym typeface="Courier New Bold" charset="0"/>
              </a:rPr>
              <a:t>dest</a:t>
            </a:r>
            <a:r>
              <a:rPr lang="en-US" sz="1800" dirty="0" smtClean="0">
                <a:latin typeface="Courier New Bold" charset="0"/>
                <a:cs typeface="Courier New Bold" charset="0"/>
                <a:sym typeface="Courier New Bold" charset="0"/>
              </a:rPr>
              <a:t>)</a:t>
            </a:r>
            <a:endParaRPr lang="en-US" sz="1800" dirty="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a:t>
            </a:r>
          </a:p>
          <a:p>
            <a:r>
              <a:rPr lang="en-US" sz="1800" dirty="0" smtClean="0">
                <a:latin typeface="Courier New Bold" charset="0"/>
                <a:cs typeface="Courier New Bold" charset="0"/>
                <a:sym typeface="Courier New Bold" charset="0"/>
              </a:rPr>
              <a:t>    if </a:t>
            </a:r>
            <a:r>
              <a:rPr lang="en-US" sz="1800" dirty="0">
                <a:latin typeface="Courier New Bold" charset="0"/>
                <a:cs typeface="Courier New Bold" charset="0"/>
                <a:sym typeface="Courier New Bold" charset="0"/>
              </a:rPr>
              <a:t>(</a:t>
            </a:r>
            <a:r>
              <a:rPr lang="en-US" sz="1800" dirty="0" err="1">
                <a:latin typeface="Courier New Bold" charset="0"/>
                <a:cs typeface="Courier New Bold" charset="0"/>
                <a:sym typeface="Courier New Bold" charset="0"/>
              </a:rPr>
              <a:t>frontL</a:t>
            </a:r>
            <a:r>
              <a:rPr lang="en-US" sz="1800" dirty="0">
                <a:latin typeface="Courier New Bold" charset="0"/>
                <a:cs typeface="Courier New Bold" charset="0"/>
                <a:sym typeface="Courier New Bold" charset="0"/>
              </a:rPr>
              <a:t> &gt; mid) </a:t>
            </a:r>
            <a:r>
              <a:rPr lang="en-US" sz="1800" dirty="0" smtClean="0">
                <a:latin typeface="Courier New Bold" charset="0"/>
                <a:cs typeface="Courier New Bold" charset="0"/>
                <a:sym typeface="Courier New Bold" charset="0"/>
              </a:rPr>
              <a:t>{        // left is empty?</a:t>
            </a:r>
            <a:endParaRPr lang="en-US" sz="1800" dirty="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temp[</a:t>
            </a:r>
            <a:r>
              <a:rPr lang="en-US" sz="1800" dirty="0" err="1" smtClean="0">
                <a:latin typeface="Courier New Bold" charset="0"/>
                <a:cs typeface="Courier New Bold" charset="0"/>
                <a:sym typeface="Courier New Bold" charset="0"/>
              </a:rPr>
              <a:t>dest</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 data[</a:t>
            </a:r>
            <a:r>
              <a:rPr lang="en-US" sz="1800" dirty="0" err="1">
                <a:latin typeface="Courier New Bold" charset="0"/>
                <a:cs typeface="Courier New Bold" charset="0"/>
                <a:sym typeface="Courier New Bold" charset="0"/>
              </a:rPr>
              <a:t>frontR</a:t>
            </a:r>
            <a:r>
              <a:rPr lang="en-US" sz="1800" dirty="0">
                <a:latin typeface="Courier New Bold" charset="0"/>
                <a:cs typeface="Courier New Bold" charset="0"/>
                <a:sym typeface="Courier New Bold" charset="0"/>
              </a:rPr>
              <a:t>];</a:t>
            </a:r>
          </a:p>
          <a:p>
            <a:r>
              <a:rPr lang="en-US" sz="1800" dirty="0">
                <a:latin typeface="Courier New Bold" charset="0"/>
                <a:cs typeface="Courier New Bold" charset="0"/>
                <a:sym typeface="Courier New Bold" charset="0"/>
              </a:rPr>
              <a:t>      ++</a:t>
            </a:r>
            <a:r>
              <a:rPr lang="en-US" sz="1800" dirty="0" err="1">
                <a:latin typeface="Courier New Bold" charset="0"/>
                <a:cs typeface="Courier New Bold" charset="0"/>
                <a:sym typeface="Courier New Bold" charset="0"/>
              </a:rPr>
              <a:t>frontR</a:t>
            </a:r>
            <a:r>
              <a:rPr lang="en-US" sz="1800" dirty="0">
                <a:latin typeface="Courier New Bold" charset="0"/>
                <a:cs typeface="Courier New Bold" charset="0"/>
                <a:sym typeface="Courier New Bold" charset="0"/>
              </a:rPr>
              <a:t>;</a:t>
            </a:r>
          </a:p>
          <a:p>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a:t>
            </a:r>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else if </a:t>
            </a:r>
            <a:r>
              <a:rPr lang="en-US" sz="1800" dirty="0">
                <a:latin typeface="Courier New Bold" charset="0"/>
                <a:cs typeface="Courier New Bold" charset="0"/>
                <a:sym typeface="Courier New Bold" charset="0"/>
              </a:rPr>
              <a:t>(</a:t>
            </a:r>
            <a:r>
              <a:rPr lang="en-US" sz="1800" dirty="0" err="1" smtClean="0">
                <a:latin typeface="Courier New Bold" charset="0"/>
                <a:cs typeface="Courier New Bold" charset="0"/>
                <a:sym typeface="Courier New Bold" charset="0"/>
              </a:rPr>
              <a:t>frontR</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&gt; mid) </a:t>
            </a:r>
            <a:r>
              <a:rPr lang="en-US" sz="1800" dirty="0" smtClean="0">
                <a:latin typeface="Courier New Bold" charset="0"/>
                <a:cs typeface="Courier New Bold" charset="0"/>
                <a:sym typeface="Courier New Bold" charset="0"/>
              </a:rPr>
              <a:t>{ // right is empty?</a:t>
            </a:r>
            <a:endParaRPr lang="en-US" sz="1800" dirty="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temp[</a:t>
            </a:r>
            <a:r>
              <a:rPr lang="en-US" sz="1800" dirty="0" err="1" smtClean="0">
                <a:latin typeface="Courier New Bold" charset="0"/>
                <a:cs typeface="Courier New Bold" charset="0"/>
                <a:sym typeface="Courier New Bold" charset="0"/>
              </a:rPr>
              <a:t>dest</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data[</a:t>
            </a:r>
            <a:r>
              <a:rPr lang="en-US" sz="1800" dirty="0" err="1" smtClean="0">
                <a:latin typeface="Courier New Bold" charset="0"/>
                <a:cs typeface="Courier New Bold" charset="0"/>
                <a:sym typeface="Courier New Bold" charset="0"/>
              </a:rPr>
              <a:t>frontL</a:t>
            </a:r>
            <a:r>
              <a:rPr lang="en-US" sz="1800" dirty="0" smtClean="0">
                <a:latin typeface="Courier New Bold" charset="0"/>
                <a:cs typeface="Courier New Bold" charset="0"/>
                <a:sym typeface="Courier New Bold" charset="0"/>
              </a:rPr>
              <a:t>];</a:t>
            </a:r>
            <a:endParaRPr lang="en-US" sz="1800" dirty="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      ++</a:t>
            </a:r>
            <a:r>
              <a:rPr lang="en-US" sz="1800" dirty="0" err="1" smtClean="0">
                <a:latin typeface="Courier New Bold" charset="0"/>
                <a:cs typeface="Courier New Bold" charset="0"/>
                <a:sym typeface="Courier New Bold" charset="0"/>
              </a:rPr>
              <a:t>frontL</a:t>
            </a:r>
            <a:r>
              <a:rPr lang="en-US" sz="1800" dirty="0" smtClean="0">
                <a:latin typeface="Courier New Bold" charset="0"/>
                <a:cs typeface="Courier New Bold" charset="0"/>
                <a:sym typeface="Courier New Bold" charset="0"/>
              </a:rPr>
              <a:t>;</a:t>
            </a:r>
            <a:endParaRPr lang="en-US" sz="1800" dirty="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 else if (data[</a:t>
            </a:r>
            <a:r>
              <a:rPr lang="en-US" sz="1800" dirty="0" err="1" smtClean="0">
                <a:latin typeface="Courier New Bold" charset="0"/>
                <a:cs typeface="Courier New Bold" charset="0"/>
                <a:sym typeface="Courier New Bold" charset="0"/>
              </a:rPr>
              <a:t>frontR</a:t>
            </a:r>
            <a:r>
              <a:rPr lang="en-US" sz="1800" dirty="0" smtClean="0">
                <a:latin typeface="Courier New Bold" charset="0"/>
                <a:cs typeface="Courier New Bold" charset="0"/>
                <a:sym typeface="Courier New Bold" charset="0"/>
              </a:rPr>
              <a:t>] &lt; data[</a:t>
            </a:r>
            <a:r>
              <a:rPr lang="en-US" sz="1800" dirty="0" err="1" smtClean="0">
                <a:latin typeface="Courier New Bold" charset="0"/>
                <a:cs typeface="Courier New Bold" charset="0"/>
                <a:sym typeface="Courier New Bold" charset="0"/>
              </a:rPr>
              <a:t>frontL</a:t>
            </a:r>
            <a:r>
              <a:rPr lang="en-US" sz="1800" dirty="0" smtClean="0">
                <a:latin typeface="Courier New Bold" charset="0"/>
                <a:cs typeface="Courier New Bold" charset="0"/>
                <a:sym typeface="Courier New Bold" charset="0"/>
              </a:rPr>
              <a:t>]) {</a:t>
            </a:r>
          </a:p>
          <a:p>
            <a:r>
              <a:rPr lang="en-US" sz="1800" dirty="0" smtClean="0">
                <a:latin typeface="Courier New Bold" charset="0"/>
                <a:cs typeface="Courier New Bold" charset="0"/>
                <a:sym typeface="Courier New Bold" charset="0"/>
              </a:rPr>
              <a:t>      temp[</a:t>
            </a:r>
            <a:r>
              <a:rPr lang="en-US" sz="1800" dirty="0" err="1" smtClean="0">
                <a:latin typeface="Courier New Bold" charset="0"/>
                <a:cs typeface="Courier New Bold" charset="0"/>
                <a:sym typeface="Courier New Bold" charset="0"/>
              </a:rPr>
              <a:t>dest</a:t>
            </a:r>
            <a:r>
              <a:rPr lang="en-US" sz="1800" dirty="0" smtClean="0">
                <a:latin typeface="Courier New Bold" charset="0"/>
                <a:cs typeface="Courier New Bold" charset="0"/>
                <a:sym typeface="Courier New Bold" charset="0"/>
              </a:rPr>
              <a:t>] = data[</a:t>
            </a:r>
            <a:r>
              <a:rPr lang="en-US" sz="1800" dirty="0" err="1" smtClean="0">
                <a:latin typeface="Courier New Bold" charset="0"/>
                <a:cs typeface="Courier New Bold" charset="0"/>
                <a:sym typeface="Courier New Bold" charset="0"/>
              </a:rPr>
              <a:t>frontR</a:t>
            </a:r>
            <a:r>
              <a:rPr lang="en-US" sz="1800" dirty="0" smtClean="0">
                <a:latin typeface="Courier New Bold" charset="0"/>
                <a:cs typeface="Courier New Bold" charset="0"/>
                <a:sym typeface="Courier New Bold" charset="0"/>
              </a:rPr>
              <a:t>];  // right </a:t>
            </a:r>
            <a:r>
              <a:rPr lang="en-US" sz="1800" dirty="0" err="1" smtClean="0">
                <a:latin typeface="Courier New Bold" charset="0"/>
                <a:cs typeface="Courier New Bold" charset="0"/>
                <a:sym typeface="Courier New Bold" charset="0"/>
              </a:rPr>
              <a:t>elt</a:t>
            </a:r>
            <a:endParaRPr lang="en-US" sz="1800" dirty="0" smtClean="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     ++</a:t>
            </a:r>
            <a:r>
              <a:rPr lang="en-US" sz="1800" dirty="0" err="1" smtClean="0">
                <a:latin typeface="Courier New Bold" charset="0"/>
                <a:cs typeface="Courier New Bold" charset="0"/>
                <a:sym typeface="Courier New Bold" charset="0"/>
              </a:rPr>
              <a:t>frontR</a:t>
            </a:r>
            <a:r>
              <a:rPr lang="en-US" sz="1800" dirty="0" smtClean="0">
                <a:latin typeface="Courier New Bold" charset="0"/>
                <a:cs typeface="Courier New Bold" charset="0"/>
                <a:sym typeface="Courier New Bold" charset="0"/>
              </a:rPr>
              <a:t>;                // is smaller</a:t>
            </a:r>
            <a:endParaRPr lang="en-US" sz="1800" dirty="0">
              <a:latin typeface="Courier New Bold" charset="0"/>
              <a:cs typeface="Courier New Bold" charset="0"/>
              <a:sym typeface="Courier New Bold" charset="0"/>
            </a:endParaRPr>
          </a:p>
          <a:p>
            <a:r>
              <a:rPr lang="en-US" sz="1800" dirty="0" smtClean="0">
                <a:latin typeface="Courier New Bold" charset="0"/>
                <a:cs typeface="Courier New Bold" charset="0"/>
                <a:sym typeface="Courier New Bold" charset="0"/>
              </a:rPr>
              <a:t>    } else {</a:t>
            </a:r>
          </a:p>
          <a:p>
            <a:r>
              <a:rPr lang="en-US" sz="1800" dirty="0" smtClean="0">
                <a:latin typeface="Courier New Bold" charset="0"/>
                <a:cs typeface="Courier New Bold" charset="0"/>
                <a:sym typeface="Courier New Bold" charset="0"/>
              </a:rPr>
              <a:t>      temp[</a:t>
            </a:r>
            <a:r>
              <a:rPr lang="en-US" sz="1800" dirty="0" err="1" smtClean="0">
                <a:latin typeface="Courier New Bold" charset="0"/>
                <a:cs typeface="Courier New Bold" charset="0"/>
                <a:sym typeface="Courier New Bold" charset="0"/>
              </a:rPr>
              <a:t>dest</a:t>
            </a: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 data[</a:t>
            </a:r>
            <a:r>
              <a:rPr lang="en-US" sz="1800" dirty="0" err="1">
                <a:latin typeface="Courier New Bold" charset="0"/>
                <a:cs typeface="Courier New Bold" charset="0"/>
                <a:sym typeface="Courier New Bold" charset="0"/>
              </a:rPr>
              <a:t>frontL</a:t>
            </a:r>
            <a:r>
              <a:rPr lang="en-US" sz="1800" dirty="0" smtClean="0">
                <a:latin typeface="Courier New Bold" charset="0"/>
                <a:cs typeface="Courier New Bold" charset="0"/>
                <a:sym typeface="Courier New Bold" charset="0"/>
              </a:rPr>
              <a:t>];  // left </a:t>
            </a:r>
            <a:r>
              <a:rPr lang="en-US" sz="1800" dirty="0" err="1" smtClean="0">
                <a:latin typeface="Courier New Bold" charset="0"/>
                <a:cs typeface="Courier New Bold" charset="0"/>
                <a:sym typeface="Courier New Bold" charset="0"/>
              </a:rPr>
              <a:t>elt</a:t>
            </a:r>
            <a:endParaRPr lang="en-US" sz="1800" dirty="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      ++</a:t>
            </a:r>
            <a:r>
              <a:rPr lang="en-US" sz="1800" dirty="0" err="1">
                <a:latin typeface="Courier New Bold" charset="0"/>
                <a:cs typeface="Courier New Bold" charset="0"/>
                <a:sym typeface="Courier New Bold" charset="0"/>
              </a:rPr>
              <a:t>frontL</a:t>
            </a:r>
            <a:r>
              <a:rPr lang="en-US" sz="1800" dirty="0" smtClean="0">
                <a:latin typeface="Courier New Bold" charset="0"/>
                <a:cs typeface="Courier New Bold" charset="0"/>
                <a:sym typeface="Courier New Bold" charset="0"/>
              </a:rPr>
              <a:t>;                // is smaller</a:t>
            </a:r>
            <a:br>
              <a:rPr lang="en-US" sz="1800" dirty="0" smtClean="0">
                <a:latin typeface="Courier New Bold" charset="0"/>
                <a:cs typeface="Courier New Bold" charset="0"/>
                <a:sym typeface="Courier New Bold" charset="0"/>
              </a:rPr>
            </a:br>
            <a:r>
              <a:rPr lang="en-US" sz="1800" dirty="0" smtClean="0">
                <a:latin typeface="Courier New Bold" charset="0"/>
                <a:cs typeface="Courier New Bold" charset="0"/>
                <a:sym typeface="Courier New Bold" charset="0"/>
              </a:rPr>
              <a:t>    }</a:t>
            </a:r>
            <a:r>
              <a:rPr lang="en-US" sz="1800" dirty="0">
                <a:latin typeface="Courier New Bold" charset="0"/>
                <a:cs typeface="Courier New Bold" charset="0"/>
                <a:sym typeface="Courier New Bold" charset="0"/>
              </a:rPr>
              <a:t/>
            </a:r>
            <a:br>
              <a:rPr lang="en-US" sz="1800" dirty="0">
                <a:latin typeface="Courier New Bold" charset="0"/>
                <a:cs typeface="Courier New Bold" charset="0"/>
                <a:sym typeface="Courier New Bold" charset="0"/>
              </a:rPr>
            </a:br>
            <a:r>
              <a:rPr lang="en-US" sz="1800" dirty="0" smtClean="0">
                <a:latin typeface="Courier New Bold" charset="0"/>
                <a:cs typeface="Courier New Bold" charset="0"/>
                <a:sym typeface="Courier New Bold" charset="0"/>
              </a:rPr>
              <a:t>   }</a:t>
            </a:r>
            <a:endParaRPr lang="en-US" sz="1800" dirty="0">
              <a:latin typeface="Courier New Bold" charset="0"/>
              <a:cs typeface="Courier New Bold" charset="0"/>
              <a:sym typeface="Courier New Bold" charset="0"/>
            </a:endParaRPr>
          </a:p>
          <a:p>
            <a:r>
              <a:rPr lang="en-US" sz="1800" dirty="0">
                <a:latin typeface="Courier New Bold" charset="0"/>
                <a:cs typeface="Courier New Bold" charset="0"/>
                <a:sym typeface="Courier New Bold" charset="0"/>
              </a:rPr>
              <a:t>  for( </a:t>
            </a:r>
            <a:r>
              <a:rPr lang="en-US" sz="1800" dirty="0" err="1">
                <a:latin typeface="Courier New Bold" charset="0"/>
                <a:cs typeface="Courier New Bold" charset="0"/>
                <a:sym typeface="Courier New Bold" charset="0"/>
              </a:rPr>
              <a:t>int</a:t>
            </a:r>
            <a:r>
              <a:rPr lang="en-US" sz="1800" dirty="0">
                <a:latin typeface="Courier New Bold" charset="0"/>
                <a:cs typeface="Courier New Bold" charset="0"/>
                <a:sym typeface="Courier New Bold" charset="0"/>
              </a:rPr>
              <a:t> k = </a:t>
            </a:r>
            <a:r>
              <a:rPr lang="en-US" sz="1800" dirty="0" smtClean="0">
                <a:latin typeface="Courier New Bold" charset="0"/>
                <a:cs typeface="Courier New Bold" charset="0"/>
                <a:sym typeface="Courier New Bold" charset="0"/>
              </a:rPr>
              <a:t>left; </a:t>
            </a:r>
            <a:r>
              <a:rPr lang="en-US" sz="1800" dirty="0">
                <a:latin typeface="Courier New Bold" charset="0"/>
                <a:cs typeface="Courier New Bold" charset="0"/>
                <a:sym typeface="Courier New Bold" charset="0"/>
              </a:rPr>
              <a:t>k &lt;= </a:t>
            </a:r>
            <a:r>
              <a:rPr lang="en-US" sz="1800" dirty="0" smtClean="0">
                <a:latin typeface="Courier New Bold" charset="0"/>
                <a:cs typeface="Courier New Bold" charset="0"/>
                <a:sym typeface="Courier New Bold" charset="0"/>
              </a:rPr>
              <a:t>right; ++k </a:t>
            </a:r>
            <a:r>
              <a:rPr lang="en-US" sz="1800" dirty="0">
                <a:latin typeface="Courier New Bold" charset="0"/>
                <a:cs typeface="Courier New Bold" charset="0"/>
                <a:sym typeface="Courier New Bold" charset="0"/>
              </a:rPr>
              <a:t>)</a:t>
            </a:r>
          </a:p>
          <a:p>
            <a:r>
              <a:rPr lang="en-US" sz="1800" dirty="0">
                <a:latin typeface="Courier New Bold" charset="0"/>
                <a:cs typeface="Courier New Bold" charset="0"/>
                <a:sym typeface="Courier New Bold" charset="0"/>
              </a:rPr>
              <a:t>    </a:t>
            </a:r>
            <a:r>
              <a:rPr lang="en-US" sz="1800" dirty="0" smtClean="0">
                <a:latin typeface="Courier New Bold" charset="0"/>
                <a:cs typeface="Courier New Bold" charset="0"/>
                <a:sym typeface="Courier New Bold" charset="0"/>
              </a:rPr>
              <a:t>data</a:t>
            </a:r>
            <a:r>
              <a:rPr lang="en-US" sz="1800" dirty="0" smtClean="0">
                <a:latin typeface="Courier New Bold" charset="0"/>
                <a:cs typeface="Courier New Bold" charset="0"/>
                <a:sym typeface="Courier New Bold" charset="0"/>
              </a:rPr>
              <a:t>[k</a:t>
            </a:r>
            <a:r>
              <a:rPr lang="en-US" sz="1800" dirty="0">
                <a:latin typeface="Courier New Bold" charset="0"/>
                <a:cs typeface="Courier New Bold" charset="0"/>
                <a:sym typeface="Courier New Bold" charset="0"/>
              </a:rPr>
              <a:t>] = </a:t>
            </a:r>
            <a:r>
              <a:rPr lang="en-US" sz="1800" dirty="0" smtClean="0">
                <a:latin typeface="Courier New Bold" charset="0"/>
                <a:cs typeface="Courier New Bold" charset="0"/>
                <a:sym typeface="Courier New Bold" charset="0"/>
              </a:rPr>
              <a:t>temp[k</a:t>
            </a:r>
            <a:r>
              <a:rPr lang="en-US" sz="1800" dirty="0">
                <a:latin typeface="Courier New Bold" charset="0"/>
                <a:cs typeface="Courier New Bold" charset="0"/>
                <a:sym typeface="Courier New Bold" charset="0"/>
              </a:rPr>
              <a:t>];</a:t>
            </a:r>
          </a:p>
          <a:p>
            <a:r>
              <a:rPr lang="en-US" sz="1800" dirty="0">
                <a:latin typeface="Courier New Bold" charset="0"/>
                <a:cs typeface="Courier New Bold" charset="0"/>
                <a:sym typeface="Courier New Bold" charset="0"/>
              </a:rPr>
              <a:t>} </a:t>
            </a:r>
          </a:p>
        </p:txBody>
      </p:sp>
      <p:sp>
        <p:nvSpPr>
          <p:cNvPr id="16387" name="Slide Number Placeholder 2"/>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113EE5-D7B1-4F4C-8E68-BDF141179F50}" type="slidenum">
              <a:rPr lang="en-US" sz="1400" smtClean="0"/>
              <a:pPr/>
              <a:t>21</a:t>
            </a:fld>
            <a:endParaRPr lang="en-US" sz="1400" smtClean="0"/>
          </a:p>
        </p:txBody>
      </p:sp>
    </p:spTree>
    <p:extLst>
      <p:ext uri="{BB962C8B-B14F-4D97-AF65-F5344CB8AC3E}">
        <p14:creationId xmlns:p14="http://schemas.microsoft.com/office/powerpoint/2010/main" val="5309882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p:txBody>
          <a:bodyPr/>
          <a:lstStyle/>
          <a:p>
            <a:r>
              <a:rPr lang="en-US" smtClean="0"/>
              <a:t>Today’s Outline</a:t>
            </a:r>
          </a:p>
        </p:txBody>
      </p:sp>
      <p:sp>
        <p:nvSpPr>
          <p:cNvPr id="18435" name="Rectangle 3"/>
          <p:cNvSpPr>
            <a:spLocks noGrp="1" noChangeArrowheads="1"/>
          </p:cNvSpPr>
          <p:nvPr>
            <p:ph type="body" idx="1"/>
            <p:custDataLst>
              <p:tags r:id="rId2"/>
            </p:custDataLst>
          </p:nvPr>
        </p:nvSpPr>
        <p:spPr/>
        <p:txBody>
          <a:bodyPr/>
          <a:lstStyle/>
          <a:p>
            <a:r>
              <a:rPr lang="en-US" smtClean="0">
                <a:solidFill>
                  <a:schemeClr val="bg2"/>
                </a:solidFill>
              </a:rPr>
              <a:t>Categorizing/Comparing Sorting Algorithms</a:t>
            </a:r>
          </a:p>
          <a:p>
            <a:pPr lvl="1"/>
            <a:r>
              <a:rPr lang="en-US" smtClean="0">
                <a:solidFill>
                  <a:schemeClr val="bg2"/>
                </a:solidFill>
              </a:rPr>
              <a:t>PQSorts as examples</a:t>
            </a:r>
          </a:p>
          <a:p>
            <a:r>
              <a:rPr lang="en-US" smtClean="0">
                <a:solidFill>
                  <a:schemeClr val="bg2"/>
                </a:solidFill>
              </a:rPr>
              <a:t>MergeSort</a:t>
            </a:r>
          </a:p>
          <a:p>
            <a:r>
              <a:rPr lang="en-US" smtClean="0"/>
              <a:t>QuickSort</a:t>
            </a:r>
          </a:p>
          <a:p>
            <a:r>
              <a:rPr lang="en-US" smtClean="0"/>
              <a:t>More Comparisons</a:t>
            </a:r>
          </a:p>
          <a:p>
            <a:r>
              <a:rPr lang="en-US" smtClean="0"/>
              <a:t>Complexity of Sorting</a:t>
            </a:r>
          </a:p>
        </p:txBody>
      </p:sp>
      <p:sp>
        <p:nvSpPr>
          <p:cNvPr id="1843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669455-4EB8-4E2A-B155-7362C912975B}" type="slidenum">
              <a:rPr lang="en-US" sz="1400" smtClean="0"/>
              <a:pPr/>
              <a:t>22</a:t>
            </a:fld>
            <a:endParaRPr lang="en-US"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custDataLst>
              <p:tags r:id="rId1"/>
            </p:custDataLst>
          </p:nvPr>
        </p:nvSpPr>
        <p:spPr/>
        <p:txBody>
          <a:bodyPr/>
          <a:lstStyle/>
          <a:p>
            <a:r>
              <a:rPr lang="en-US" smtClean="0"/>
              <a:t>QuickSort</a:t>
            </a:r>
          </a:p>
        </p:txBody>
      </p:sp>
      <p:sp>
        <p:nvSpPr>
          <p:cNvPr id="19459" name="Rectangle 2"/>
          <p:cNvSpPr>
            <a:spLocks noGrp="1" noChangeArrowheads="1"/>
          </p:cNvSpPr>
          <p:nvPr>
            <p:ph type="body" idx="1"/>
            <p:custDataLst>
              <p:tags r:id="rId2"/>
            </p:custDataLst>
          </p:nvPr>
        </p:nvSpPr>
        <p:spPr/>
        <p:txBody>
          <a:bodyPr/>
          <a:lstStyle/>
          <a:p>
            <a:pPr>
              <a:buFontTx/>
              <a:buNone/>
            </a:pPr>
            <a:r>
              <a:rPr lang="en-US" smtClean="0"/>
              <a:t>In practice, one of the fastest sorting algorithms is Quicksort, developed in 1961 by C.A.R. Hoare.</a:t>
            </a:r>
          </a:p>
          <a:p>
            <a:pPr>
              <a:buFontTx/>
              <a:buNone/>
            </a:pPr>
            <a:r>
              <a:rPr lang="en-US" smtClean="0"/>
              <a:t>Comparison-based: examines elements by comparing them to other elements</a:t>
            </a:r>
          </a:p>
          <a:p>
            <a:pPr>
              <a:buFontTx/>
              <a:buNone/>
            </a:pPr>
            <a:r>
              <a:rPr lang="en-US" smtClean="0"/>
              <a:t>Divide-and-conquer: divides into “halves” (that may be very unequal) and recursively sorts</a:t>
            </a:r>
          </a:p>
        </p:txBody>
      </p:sp>
      <p:sp>
        <p:nvSpPr>
          <p:cNvPr id="19460" name="Slide Number Placeholder 6"/>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9D5DB60-5416-47ED-AE40-A007C0A45EA2}" type="slidenum">
              <a:rPr lang="en-US" sz="1400" smtClean="0"/>
              <a:pPr/>
              <a:t>23</a:t>
            </a:fld>
            <a:endParaRPr lang="en-US" sz="14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custDataLst>
              <p:tags r:id="rId1"/>
            </p:custDataLst>
          </p:nvPr>
        </p:nvSpPr>
        <p:spPr/>
        <p:txBody>
          <a:bodyPr/>
          <a:lstStyle/>
          <a:p>
            <a:r>
              <a:rPr lang="en-US" smtClean="0">
                <a:ea typeface="Gill Sans" charset="0"/>
                <a:cs typeface="Gill Sans" charset="0"/>
              </a:rPr>
              <a:t>QuickSort algorithm</a:t>
            </a:r>
            <a:endParaRPr lang="en-CA" smtClean="0"/>
          </a:p>
        </p:txBody>
      </p:sp>
      <p:sp>
        <p:nvSpPr>
          <p:cNvPr id="20483" name="Rectangle 1"/>
          <p:cNvSpPr>
            <a:spLocks noGrp="1" noChangeArrowheads="1"/>
          </p:cNvSpPr>
          <p:nvPr>
            <p:ph type="body" idx="1"/>
            <p:custDataLst>
              <p:tags r:id="rId2"/>
            </p:custDataLst>
          </p:nvPr>
        </p:nvSpPr>
        <p:spPr/>
        <p:txBody>
          <a:bodyPr/>
          <a:lstStyle/>
          <a:p>
            <a:endParaRPr lang="en-US" smtClean="0"/>
          </a:p>
          <a:p>
            <a:r>
              <a:rPr lang="en-US" smtClean="0"/>
              <a:t>Pick a pivot</a:t>
            </a:r>
          </a:p>
          <a:p>
            <a:r>
              <a:rPr lang="en-US" smtClean="0"/>
              <a:t>Reorder the list such that all elements &lt; pivot are on the left, while all elements </a:t>
            </a:r>
            <a:r>
              <a:rPr lang="en-US" smtClean="0">
                <a:sym typeface="Symbol" pitchFamily="18" charset="2"/>
              </a:rPr>
              <a:t></a:t>
            </a:r>
            <a:r>
              <a:rPr lang="en-US" smtClean="0"/>
              <a:t> pivot are on the right</a:t>
            </a:r>
          </a:p>
          <a:p>
            <a:r>
              <a:rPr lang="en-US" smtClean="0"/>
              <a:t>Recursively sort each side</a:t>
            </a:r>
          </a:p>
        </p:txBody>
      </p:sp>
      <p:sp>
        <p:nvSpPr>
          <p:cNvPr id="20484" name="TextBox 5"/>
          <p:cNvSpPr txBox="1">
            <a:spLocks noChangeArrowheads="1"/>
          </p:cNvSpPr>
          <p:nvPr>
            <p:custDataLst>
              <p:tags r:id="rId3"/>
            </p:custDataLst>
          </p:nvPr>
        </p:nvSpPr>
        <p:spPr bwMode="auto">
          <a:xfrm>
            <a:off x="5305425" y="6215063"/>
            <a:ext cx="3695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Are we missing a base case?</a:t>
            </a:r>
          </a:p>
        </p:txBody>
      </p:sp>
      <p:sp>
        <p:nvSpPr>
          <p:cNvPr id="20485" name="Slide Number Placeholder 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A768CB-B34E-4428-8F26-1E29D840B4A6}" type="slidenum">
              <a:rPr lang="en-US" sz="1400" smtClean="0"/>
              <a:pPr/>
              <a:t>24</a:t>
            </a:fld>
            <a:endParaRPr lang="en-US" sz="140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custDataLst>
              <p:tags r:id="rId1"/>
            </p:custDataLst>
          </p:nvPr>
        </p:nvSpPr>
        <p:spPr/>
        <p:txBody>
          <a:bodyPr/>
          <a:lstStyle/>
          <a:p>
            <a:r>
              <a:rPr lang="en-US" smtClean="0"/>
              <a:t>Partitioning</a:t>
            </a:r>
          </a:p>
        </p:txBody>
      </p:sp>
      <p:sp>
        <p:nvSpPr>
          <p:cNvPr id="21507" name="Rectangle 2"/>
          <p:cNvSpPr>
            <a:spLocks noGrp="1" noChangeArrowheads="1"/>
          </p:cNvSpPr>
          <p:nvPr>
            <p:ph type="body" idx="1"/>
            <p:custDataLst>
              <p:tags r:id="rId2"/>
            </p:custDataLst>
          </p:nvPr>
        </p:nvSpPr>
        <p:spPr/>
        <p:txBody>
          <a:bodyPr/>
          <a:lstStyle/>
          <a:p>
            <a:r>
              <a:rPr lang="en-US" smtClean="0"/>
              <a:t>The act of splitting up an array according to the pivot is called partitioning</a:t>
            </a:r>
          </a:p>
          <a:p>
            <a:r>
              <a:rPr lang="en-US" smtClean="0"/>
              <a:t>Consider the following:</a:t>
            </a:r>
          </a:p>
        </p:txBody>
      </p:sp>
      <p:grpSp>
        <p:nvGrpSpPr>
          <p:cNvPr id="21508" name="Group 3"/>
          <p:cNvGrpSpPr>
            <a:grpSpLocks/>
          </p:cNvGrpSpPr>
          <p:nvPr>
            <p:custDataLst>
              <p:tags r:id="rId3"/>
            </p:custDataLst>
          </p:nvPr>
        </p:nvGrpSpPr>
        <p:grpSpPr bwMode="auto">
          <a:xfrm>
            <a:off x="1838325" y="3667125"/>
            <a:ext cx="4876800" cy="355600"/>
            <a:chOff x="0" y="0"/>
            <a:chExt cx="3072" cy="224"/>
          </a:xfrm>
        </p:grpSpPr>
        <p:sp>
          <p:nvSpPr>
            <p:cNvPr id="21515" name="Rectangle 4"/>
            <p:cNvSpPr>
              <a:spLocks/>
            </p:cNvSpPr>
            <p:nvPr>
              <p:custDataLst>
                <p:tags r:id="rId10"/>
              </p:custDataLst>
            </p:nvPr>
          </p:nvSpPr>
          <p:spPr bwMode="auto">
            <a:xfrm>
              <a:off x="0"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-4</a:t>
              </a:r>
            </a:p>
          </p:txBody>
        </p:sp>
        <p:sp>
          <p:nvSpPr>
            <p:cNvPr id="21516" name="Rectangle 5"/>
            <p:cNvSpPr>
              <a:spLocks/>
            </p:cNvSpPr>
            <p:nvPr>
              <p:custDataLst>
                <p:tags r:id="rId11"/>
              </p:custDataLst>
            </p:nvPr>
          </p:nvSpPr>
          <p:spPr bwMode="auto">
            <a:xfrm>
              <a:off x="384"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1</a:t>
              </a:r>
            </a:p>
          </p:txBody>
        </p:sp>
        <p:sp>
          <p:nvSpPr>
            <p:cNvPr id="21517" name="Rectangle 6"/>
            <p:cNvSpPr>
              <a:spLocks/>
            </p:cNvSpPr>
            <p:nvPr>
              <p:custDataLst>
                <p:tags r:id="rId12"/>
              </p:custDataLst>
            </p:nvPr>
          </p:nvSpPr>
          <p:spPr bwMode="auto">
            <a:xfrm>
              <a:off x="768"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-3</a:t>
              </a:r>
            </a:p>
          </p:txBody>
        </p:sp>
        <p:sp>
          <p:nvSpPr>
            <p:cNvPr id="21518" name="Rectangle 7"/>
            <p:cNvSpPr>
              <a:spLocks/>
            </p:cNvSpPr>
            <p:nvPr>
              <p:custDataLst>
                <p:tags r:id="rId13"/>
              </p:custDataLst>
            </p:nvPr>
          </p:nvSpPr>
          <p:spPr bwMode="auto">
            <a:xfrm>
              <a:off x="1152"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2</a:t>
              </a:r>
            </a:p>
          </p:txBody>
        </p:sp>
        <p:sp>
          <p:nvSpPr>
            <p:cNvPr id="21519" name="Rectangle 8"/>
            <p:cNvSpPr>
              <a:spLocks/>
            </p:cNvSpPr>
            <p:nvPr>
              <p:custDataLst>
                <p:tags r:id="rId14"/>
              </p:custDataLst>
            </p:nvPr>
          </p:nvSpPr>
          <p:spPr bwMode="auto">
            <a:xfrm>
              <a:off x="1536"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3</a:t>
              </a:r>
            </a:p>
          </p:txBody>
        </p:sp>
        <p:sp>
          <p:nvSpPr>
            <p:cNvPr id="21520" name="Rectangle 9"/>
            <p:cNvSpPr>
              <a:spLocks/>
            </p:cNvSpPr>
            <p:nvPr>
              <p:custDataLst>
                <p:tags r:id="rId15"/>
              </p:custDataLst>
            </p:nvPr>
          </p:nvSpPr>
          <p:spPr bwMode="auto">
            <a:xfrm>
              <a:off x="1920"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5</a:t>
              </a:r>
            </a:p>
          </p:txBody>
        </p:sp>
        <p:sp>
          <p:nvSpPr>
            <p:cNvPr id="21521" name="Rectangle 10"/>
            <p:cNvSpPr>
              <a:spLocks/>
            </p:cNvSpPr>
            <p:nvPr>
              <p:custDataLst>
                <p:tags r:id="rId16"/>
              </p:custDataLst>
            </p:nvPr>
          </p:nvSpPr>
          <p:spPr bwMode="auto">
            <a:xfrm>
              <a:off x="2304"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4</a:t>
              </a:r>
            </a:p>
          </p:txBody>
        </p:sp>
        <p:sp>
          <p:nvSpPr>
            <p:cNvPr id="21522" name="Rectangle 11"/>
            <p:cNvSpPr>
              <a:spLocks/>
            </p:cNvSpPr>
            <p:nvPr>
              <p:custDataLst>
                <p:tags r:id="rId17"/>
              </p:custDataLst>
            </p:nvPr>
          </p:nvSpPr>
          <p:spPr bwMode="auto">
            <a:xfrm>
              <a:off x="2688"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7</a:t>
              </a:r>
            </a:p>
          </p:txBody>
        </p:sp>
      </p:grpSp>
      <p:sp>
        <p:nvSpPr>
          <p:cNvPr id="21509" name="Freeform 12"/>
          <p:cNvSpPr>
            <a:spLocks/>
          </p:cNvSpPr>
          <p:nvPr>
            <p:custDataLst>
              <p:tags r:id="rId4"/>
            </p:custDataLst>
          </p:nvPr>
        </p:nvSpPr>
        <p:spPr bwMode="auto">
          <a:xfrm rot="-5400000">
            <a:off x="2597150" y="3341688"/>
            <a:ext cx="303213" cy="183038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21510" name="Freeform 13"/>
          <p:cNvSpPr>
            <a:spLocks/>
          </p:cNvSpPr>
          <p:nvPr>
            <p:custDataLst>
              <p:tags r:id="rId5"/>
            </p:custDataLst>
          </p:nvPr>
        </p:nvSpPr>
        <p:spPr bwMode="auto">
          <a:xfrm rot="-5400000">
            <a:off x="5653882" y="3347243"/>
            <a:ext cx="260350" cy="185261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sp>
        <p:nvSpPr>
          <p:cNvPr id="21511" name="Rectangle 14"/>
          <p:cNvSpPr>
            <a:spLocks/>
          </p:cNvSpPr>
          <p:nvPr>
            <p:custDataLst>
              <p:tags r:id="rId6"/>
            </p:custDataLst>
          </p:nvPr>
        </p:nvSpPr>
        <p:spPr bwMode="auto">
          <a:xfrm>
            <a:off x="1685925" y="4365625"/>
            <a:ext cx="220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000"/>
              </a:spcBef>
            </a:pPr>
            <a:r>
              <a:rPr lang="en-US" sz="1800">
                <a:latin typeface="Courier New Bold" charset="0"/>
                <a:cs typeface="Courier New Bold" charset="0"/>
                <a:sym typeface="Courier New Bold" charset="0"/>
              </a:rPr>
              <a:t>left partition</a:t>
            </a:r>
          </a:p>
        </p:txBody>
      </p:sp>
      <p:sp>
        <p:nvSpPr>
          <p:cNvPr id="21512" name="Rectangle 15"/>
          <p:cNvSpPr>
            <a:spLocks/>
          </p:cNvSpPr>
          <p:nvPr>
            <p:custDataLst>
              <p:tags r:id="rId7"/>
            </p:custDataLst>
          </p:nvPr>
        </p:nvSpPr>
        <p:spPr bwMode="auto">
          <a:xfrm>
            <a:off x="5067300" y="4351338"/>
            <a:ext cx="2362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000"/>
              </a:spcBef>
            </a:pPr>
            <a:r>
              <a:rPr lang="en-US" sz="1800">
                <a:latin typeface="Courier New Bold" charset="0"/>
                <a:cs typeface="Courier New Bold" charset="0"/>
                <a:sym typeface="Courier New Bold" charset="0"/>
              </a:rPr>
              <a:t>right partition</a:t>
            </a:r>
          </a:p>
        </p:txBody>
      </p:sp>
      <p:sp>
        <p:nvSpPr>
          <p:cNvPr id="21513" name="TextBox 18"/>
          <p:cNvSpPr txBox="1">
            <a:spLocks noChangeArrowheads="1"/>
          </p:cNvSpPr>
          <p:nvPr>
            <p:custDataLst>
              <p:tags r:id="rId8"/>
            </p:custDataLst>
          </p:nvPr>
        </p:nvSpPr>
        <p:spPr bwMode="auto">
          <a:xfrm>
            <a:off x="3929063" y="4000500"/>
            <a:ext cx="815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pivot</a:t>
            </a:r>
          </a:p>
        </p:txBody>
      </p:sp>
      <p:sp>
        <p:nvSpPr>
          <p:cNvPr id="21514" name="Slide Number Placeholder 19"/>
          <p:cNvSpPr>
            <a:spLocks noGrp="1"/>
          </p:cNvSpPr>
          <p:nvPr>
            <p:ph type="sldNum" sz="quarter" idx="12"/>
            <p:custDataLst>
              <p:tags r:id="rId9"/>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50B7AE-1F8B-430B-83B7-BED0F1BD1106}" type="slidenum">
              <a:rPr lang="en-US" sz="1400" smtClean="0"/>
              <a:pPr/>
              <a:t>25</a:t>
            </a:fld>
            <a:endParaRPr lang="en-US" sz="140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custDataLst>
              <p:tags r:id="rId1"/>
            </p:custDataLst>
          </p:nvPr>
        </p:nvSpPr>
        <p:spPr>
          <a:xfrm>
            <a:off x="685800" y="214313"/>
            <a:ext cx="7772400" cy="1143000"/>
          </a:xfrm>
        </p:spPr>
        <p:txBody>
          <a:bodyPr/>
          <a:lstStyle/>
          <a:p>
            <a:r>
              <a:rPr lang="en-US" smtClean="0"/>
              <a:t>QuickSort Visually</a:t>
            </a:r>
          </a:p>
        </p:txBody>
      </p:sp>
      <p:graphicFrame>
        <p:nvGraphicFramePr>
          <p:cNvPr id="40962" name="Group 2"/>
          <p:cNvGraphicFramePr>
            <a:graphicFrameLocks noGrp="1"/>
          </p:cNvGraphicFramePr>
          <p:nvPr>
            <p:custDataLst>
              <p:tags r:id="rId2"/>
            </p:custDataLst>
          </p:nvPr>
        </p:nvGraphicFramePr>
        <p:xfrm>
          <a:off x="1763713" y="1358900"/>
          <a:ext cx="5449887" cy="563662"/>
        </p:xfrm>
        <a:graphic>
          <a:graphicData uri="http://schemas.openxmlformats.org/drawingml/2006/table">
            <a:tbl>
              <a:tblPr/>
              <a:tblGrid>
                <a:gridCol w="495300"/>
                <a:gridCol w="495300"/>
                <a:gridCol w="495300"/>
                <a:gridCol w="495300"/>
                <a:gridCol w="495300"/>
                <a:gridCol w="496887"/>
                <a:gridCol w="495300"/>
                <a:gridCol w="495300"/>
                <a:gridCol w="495300"/>
                <a:gridCol w="495300"/>
                <a:gridCol w="4953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dirty="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008" name="Group 48"/>
          <p:cNvGraphicFramePr>
            <a:graphicFrameLocks noGrp="1"/>
          </p:cNvGraphicFramePr>
          <p:nvPr>
            <p:custDataLst>
              <p:tags r:id="rId3"/>
            </p:custDataLst>
          </p:nvPr>
        </p:nvGraphicFramePr>
        <p:xfrm>
          <a:off x="5383213" y="2400300"/>
          <a:ext cx="2682875" cy="563662"/>
        </p:xfrm>
        <a:graphic>
          <a:graphicData uri="http://schemas.openxmlformats.org/drawingml/2006/table">
            <a:tbl>
              <a:tblPr/>
              <a:tblGrid>
                <a:gridCol w="536575"/>
                <a:gridCol w="536575"/>
                <a:gridCol w="536575"/>
                <a:gridCol w="536575"/>
                <a:gridCol w="536575"/>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2571" name="Group 70"/>
          <p:cNvGrpSpPr>
            <a:grpSpLocks/>
          </p:cNvGrpSpPr>
          <p:nvPr>
            <p:custDataLst>
              <p:tags r:id="rId4"/>
            </p:custDataLst>
          </p:nvPr>
        </p:nvGrpSpPr>
        <p:grpSpPr bwMode="auto">
          <a:xfrm>
            <a:off x="4191000" y="2400300"/>
            <a:ext cx="596900" cy="546100"/>
            <a:chOff x="0" y="0"/>
            <a:chExt cx="376" cy="344"/>
          </a:xfrm>
        </p:grpSpPr>
        <p:sp>
          <p:nvSpPr>
            <p:cNvPr id="22716" name="Rectangle 77"/>
            <p:cNvSpPr>
              <a:spLocks/>
            </p:cNvSpPr>
            <p:nvPr>
              <p:custDataLst>
                <p:tags r:id="rId48"/>
              </p:custDataLst>
            </p:nvPr>
          </p:nvSpPr>
          <p:spPr bwMode="auto">
            <a:xfrm>
              <a:off x="100" y="8"/>
              <a:ext cx="1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grpSp>
      <p:sp>
        <p:nvSpPr>
          <p:cNvPr id="22572" name="Line 78"/>
          <p:cNvSpPr>
            <a:spLocks noChangeShapeType="1"/>
          </p:cNvSpPr>
          <p:nvPr>
            <p:custDataLst>
              <p:tags r:id="rId5"/>
            </p:custDataLst>
          </p:nvPr>
        </p:nvSpPr>
        <p:spPr bwMode="auto">
          <a:xfrm rot="10800000">
            <a:off x="5499100" y="1943100"/>
            <a:ext cx="1028700" cy="4318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2573" name="Line 79"/>
          <p:cNvSpPr>
            <a:spLocks noChangeShapeType="1"/>
          </p:cNvSpPr>
          <p:nvPr>
            <p:custDataLst>
              <p:tags r:id="rId6"/>
            </p:custDataLst>
          </p:nvPr>
        </p:nvSpPr>
        <p:spPr bwMode="auto">
          <a:xfrm rot="10800000">
            <a:off x="2895600" y="30480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2574" name="Line 80"/>
          <p:cNvSpPr>
            <a:spLocks noChangeShapeType="1"/>
          </p:cNvSpPr>
          <p:nvPr>
            <p:custDataLst>
              <p:tags r:id="rId7"/>
            </p:custDataLst>
          </p:nvPr>
        </p:nvSpPr>
        <p:spPr bwMode="auto">
          <a:xfrm rot="10800000" flipH="1">
            <a:off x="2425700" y="1955800"/>
            <a:ext cx="1041400" cy="4445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2575" name="Line 81"/>
          <p:cNvSpPr>
            <a:spLocks noChangeShapeType="1"/>
          </p:cNvSpPr>
          <p:nvPr>
            <p:custDataLst>
              <p:tags r:id="rId8"/>
            </p:custDataLst>
          </p:nvPr>
        </p:nvSpPr>
        <p:spPr bwMode="auto">
          <a:xfrm rot="10800000" flipH="1">
            <a:off x="1041400" y="30607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graphicFrame>
        <p:nvGraphicFramePr>
          <p:cNvPr id="41042" name="Group 82"/>
          <p:cNvGraphicFramePr>
            <a:graphicFrameLocks noGrp="1"/>
          </p:cNvGraphicFramePr>
          <p:nvPr>
            <p:custDataLst>
              <p:tags r:id="rId9"/>
            </p:custDataLst>
          </p:nvPr>
        </p:nvGraphicFramePr>
        <p:xfrm>
          <a:off x="965200" y="2413000"/>
          <a:ext cx="2682875" cy="563662"/>
        </p:xfrm>
        <a:graphic>
          <a:graphicData uri="http://schemas.openxmlformats.org/drawingml/2006/table">
            <a:tbl>
              <a:tblPr/>
              <a:tblGrid>
                <a:gridCol w="536575"/>
                <a:gridCol w="536575"/>
                <a:gridCol w="536575"/>
                <a:gridCol w="536575"/>
                <a:gridCol w="536575"/>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064" name="Group 104"/>
          <p:cNvGraphicFramePr>
            <a:graphicFrameLocks noGrp="1"/>
          </p:cNvGraphicFramePr>
          <p:nvPr>
            <p:custDataLst>
              <p:tags r:id="rId10"/>
            </p:custDataLst>
          </p:nvPr>
        </p:nvGraphicFramePr>
        <p:xfrm>
          <a:off x="469900" y="3467100"/>
          <a:ext cx="1130300" cy="563662"/>
        </p:xfrm>
        <a:graphic>
          <a:graphicData uri="http://schemas.openxmlformats.org/drawingml/2006/table">
            <a:tbl>
              <a:tblPr/>
              <a:tblGrid>
                <a:gridCol w="565150"/>
                <a:gridCol w="56515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074" name="Group 114"/>
          <p:cNvGraphicFramePr>
            <a:graphicFrameLocks noGrp="1"/>
          </p:cNvGraphicFramePr>
          <p:nvPr>
            <p:custDataLst>
              <p:tags r:id="rId11"/>
            </p:custDataLst>
          </p:nvPr>
        </p:nvGraphicFramePr>
        <p:xfrm>
          <a:off x="2933700" y="3467100"/>
          <a:ext cx="1130300" cy="563662"/>
        </p:xfrm>
        <a:graphic>
          <a:graphicData uri="http://schemas.openxmlformats.org/drawingml/2006/table">
            <a:tbl>
              <a:tblPr/>
              <a:tblGrid>
                <a:gridCol w="565150"/>
                <a:gridCol w="56515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084" name="Group 124"/>
          <p:cNvGraphicFramePr>
            <a:graphicFrameLocks noGrp="1"/>
          </p:cNvGraphicFramePr>
          <p:nvPr>
            <p:custDataLst>
              <p:tags r:id="rId12"/>
            </p:custDataLst>
          </p:nvPr>
        </p:nvGraphicFramePr>
        <p:xfrm>
          <a:off x="4914900" y="3467100"/>
          <a:ext cx="1130300" cy="563662"/>
        </p:xfrm>
        <a:graphic>
          <a:graphicData uri="http://schemas.openxmlformats.org/drawingml/2006/table">
            <a:tbl>
              <a:tblPr/>
              <a:tblGrid>
                <a:gridCol w="565150"/>
                <a:gridCol w="56515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094" name="Group 134"/>
          <p:cNvGraphicFramePr>
            <a:graphicFrameLocks noGrp="1"/>
          </p:cNvGraphicFramePr>
          <p:nvPr>
            <p:custDataLst>
              <p:tags r:id="rId13"/>
            </p:custDataLst>
          </p:nvPr>
        </p:nvGraphicFramePr>
        <p:xfrm>
          <a:off x="7480300" y="3467100"/>
          <a:ext cx="1130300" cy="563662"/>
        </p:xfrm>
        <a:graphic>
          <a:graphicData uri="http://schemas.openxmlformats.org/drawingml/2006/table">
            <a:tbl>
              <a:tblPr/>
              <a:tblGrid>
                <a:gridCol w="565150"/>
                <a:gridCol w="56515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2622" name="Group 144"/>
          <p:cNvGrpSpPr>
            <a:grpSpLocks/>
          </p:cNvGrpSpPr>
          <p:nvPr>
            <p:custDataLst>
              <p:tags r:id="rId14"/>
            </p:custDataLst>
          </p:nvPr>
        </p:nvGrpSpPr>
        <p:grpSpPr bwMode="auto">
          <a:xfrm>
            <a:off x="1968500" y="3467100"/>
            <a:ext cx="596900" cy="546100"/>
            <a:chOff x="0" y="0"/>
            <a:chExt cx="376" cy="344"/>
          </a:xfrm>
        </p:grpSpPr>
        <p:sp>
          <p:nvSpPr>
            <p:cNvPr id="22715" name="Rectangle 151"/>
            <p:cNvSpPr>
              <a:spLocks/>
            </p:cNvSpPr>
            <p:nvPr>
              <p:custDataLst>
                <p:tags r:id="rId47"/>
              </p:custDataLst>
            </p:nvPr>
          </p:nvSpPr>
          <p:spPr bwMode="auto">
            <a:xfrm>
              <a:off x="100" y="8"/>
              <a:ext cx="1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grpSp>
      <p:grpSp>
        <p:nvGrpSpPr>
          <p:cNvPr id="22623" name="Group 152"/>
          <p:cNvGrpSpPr>
            <a:grpSpLocks/>
          </p:cNvGrpSpPr>
          <p:nvPr>
            <p:custDataLst>
              <p:tags r:id="rId15"/>
            </p:custDataLst>
          </p:nvPr>
        </p:nvGrpSpPr>
        <p:grpSpPr bwMode="auto">
          <a:xfrm>
            <a:off x="6413500" y="3467100"/>
            <a:ext cx="596900" cy="546100"/>
            <a:chOff x="0" y="0"/>
            <a:chExt cx="376" cy="344"/>
          </a:xfrm>
        </p:grpSpPr>
        <p:sp>
          <p:nvSpPr>
            <p:cNvPr id="22714" name="Rectangle 159"/>
            <p:cNvSpPr>
              <a:spLocks/>
            </p:cNvSpPr>
            <p:nvPr>
              <p:custDataLst>
                <p:tags r:id="rId46"/>
              </p:custDataLst>
            </p:nvPr>
          </p:nvSpPr>
          <p:spPr bwMode="auto">
            <a:xfrm>
              <a:off x="100" y="8"/>
              <a:ext cx="1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grpSp>
      <p:grpSp>
        <p:nvGrpSpPr>
          <p:cNvPr id="22624" name="Group 160"/>
          <p:cNvGrpSpPr>
            <a:grpSpLocks/>
          </p:cNvGrpSpPr>
          <p:nvPr>
            <p:custDataLst>
              <p:tags r:id="rId16"/>
            </p:custDataLst>
          </p:nvPr>
        </p:nvGrpSpPr>
        <p:grpSpPr bwMode="auto">
          <a:xfrm>
            <a:off x="4191000" y="3467100"/>
            <a:ext cx="596900" cy="546100"/>
            <a:chOff x="0" y="0"/>
            <a:chExt cx="376" cy="344"/>
          </a:xfrm>
        </p:grpSpPr>
        <p:sp>
          <p:nvSpPr>
            <p:cNvPr id="22713" name="Rectangle 167"/>
            <p:cNvSpPr>
              <a:spLocks/>
            </p:cNvSpPr>
            <p:nvPr>
              <p:custDataLst>
                <p:tags r:id="rId45"/>
              </p:custDataLst>
            </p:nvPr>
          </p:nvSpPr>
          <p:spPr bwMode="auto">
            <a:xfrm>
              <a:off x="100" y="8"/>
              <a:ext cx="1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808080"/>
                  </a:solidFill>
                  <a:ea typeface="Gill Sans" charset="0"/>
                  <a:cs typeface="Gill Sans" charset="0"/>
                </a:rPr>
                <a:t>P</a:t>
              </a:r>
            </a:p>
          </p:txBody>
        </p:sp>
      </p:grpSp>
      <p:sp>
        <p:nvSpPr>
          <p:cNvPr id="22625" name="Line 168"/>
          <p:cNvSpPr>
            <a:spLocks noChangeShapeType="1"/>
          </p:cNvSpPr>
          <p:nvPr>
            <p:custDataLst>
              <p:tags r:id="rId17"/>
            </p:custDataLst>
          </p:nvPr>
        </p:nvSpPr>
        <p:spPr bwMode="auto">
          <a:xfrm rot="10800000">
            <a:off x="7353300" y="30480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2626" name="Line 169"/>
          <p:cNvSpPr>
            <a:spLocks noChangeShapeType="1"/>
          </p:cNvSpPr>
          <p:nvPr>
            <p:custDataLst>
              <p:tags r:id="rId18"/>
            </p:custDataLst>
          </p:nvPr>
        </p:nvSpPr>
        <p:spPr bwMode="auto">
          <a:xfrm rot="10800000" flipH="1">
            <a:off x="5499100" y="30607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grpSp>
        <p:nvGrpSpPr>
          <p:cNvPr id="22627" name="Group 170"/>
          <p:cNvGrpSpPr>
            <a:grpSpLocks/>
          </p:cNvGrpSpPr>
          <p:nvPr>
            <p:custDataLst>
              <p:tags r:id="rId19"/>
            </p:custDataLst>
          </p:nvPr>
        </p:nvGrpSpPr>
        <p:grpSpPr bwMode="auto">
          <a:xfrm>
            <a:off x="177800" y="4521200"/>
            <a:ext cx="596900" cy="546100"/>
            <a:chOff x="0" y="0"/>
            <a:chExt cx="376" cy="344"/>
          </a:xfrm>
        </p:grpSpPr>
        <p:sp>
          <p:nvSpPr>
            <p:cNvPr id="22712" name="Rectangle 177"/>
            <p:cNvSpPr>
              <a:spLocks/>
            </p:cNvSpPr>
            <p:nvPr>
              <p:custDataLst>
                <p:tags r:id="rId44"/>
              </p:custDataLst>
            </p:nvPr>
          </p:nvSpPr>
          <p:spPr bwMode="auto">
            <a:xfrm>
              <a:off x="100" y="8"/>
              <a:ext cx="1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grpSp>
      <p:graphicFrame>
        <p:nvGraphicFramePr>
          <p:cNvPr id="41138" name="Group 178"/>
          <p:cNvGraphicFramePr>
            <a:graphicFrameLocks noGrp="1"/>
          </p:cNvGraphicFramePr>
          <p:nvPr>
            <p:custDataLst>
              <p:tags r:id="rId20"/>
            </p:custDataLst>
          </p:nvPr>
        </p:nvGraphicFramePr>
        <p:xfrm>
          <a:off x="1016000" y="45212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2634" name="Group 184"/>
          <p:cNvGrpSpPr>
            <a:grpSpLocks/>
          </p:cNvGrpSpPr>
          <p:nvPr>
            <p:custDataLst>
              <p:tags r:id="rId21"/>
            </p:custDataLst>
          </p:nvPr>
        </p:nvGrpSpPr>
        <p:grpSpPr bwMode="auto">
          <a:xfrm>
            <a:off x="2743200" y="4533900"/>
            <a:ext cx="596900" cy="546100"/>
            <a:chOff x="0" y="0"/>
            <a:chExt cx="376" cy="344"/>
          </a:xfrm>
        </p:grpSpPr>
        <p:sp>
          <p:nvSpPr>
            <p:cNvPr id="22711" name="Rectangle 191"/>
            <p:cNvSpPr>
              <a:spLocks/>
            </p:cNvSpPr>
            <p:nvPr>
              <p:custDataLst>
                <p:tags r:id="rId43"/>
              </p:custDataLst>
            </p:nvPr>
          </p:nvSpPr>
          <p:spPr bwMode="auto">
            <a:xfrm>
              <a:off x="100" y="8"/>
              <a:ext cx="1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grpSp>
      <p:graphicFrame>
        <p:nvGraphicFramePr>
          <p:cNvPr id="41152" name="Group 192"/>
          <p:cNvGraphicFramePr>
            <a:graphicFrameLocks noGrp="1"/>
          </p:cNvGraphicFramePr>
          <p:nvPr>
            <p:custDataLst>
              <p:tags r:id="rId22"/>
            </p:custDataLst>
          </p:nvPr>
        </p:nvGraphicFramePr>
        <p:xfrm>
          <a:off x="3581400" y="45339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2641" name="Group 198"/>
          <p:cNvGrpSpPr>
            <a:grpSpLocks/>
          </p:cNvGrpSpPr>
          <p:nvPr>
            <p:custDataLst>
              <p:tags r:id="rId23"/>
            </p:custDataLst>
          </p:nvPr>
        </p:nvGrpSpPr>
        <p:grpSpPr bwMode="auto">
          <a:xfrm>
            <a:off x="4724400" y="4546600"/>
            <a:ext cx="596900" cy="546100"/>
            <a:chOff x="0" y="0"/>
            <a:chExt cx="376" cy="344"/>
          </a:xfrm>
        </p:grpSpPr>
        <p:sp>
          <p:nvSpPr>
            <p:cNvPr id="22710" name="Rectangle 205"/>
            <p:cNvSpPr>
              <a:spLocks/>
            </p:cNvSpPr>
            <p:nvPr>
              <p:custDataLst>
                <p:tags r:id="rId42"/>
              </p:custDataLst>
            </p:nvPr>
          </p:nvSpPr>
          <p:spPr bwMode="auto">
            <a:xfrm>
              <a:off x="100" y="8"/>
              <a:ext cx="1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grpSp>
      <p:graphicFrame>
        <p:nvGraphicFramePr>
          <p:cNvPr id="41166" name="Group 206"/>
          <p:cNvGraphicFramePr>
            <a:graphicFrameLocks noGrp="1"/>
          </p:cNvGraphicFramePr>
          <p:nvPr>
            <p:custDataLst>
              <p:tags r:id="rId24"/>
            </p:custDataLst>
          </p:nvPr>
        </p:nvGraphicFramePr>
        <p:xfrm>
          <a:off x="5562600" y="45466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2648" name="Group 212"/>
          <p:cNvGrpSpPr>
            <a:grpSpLocks/>
          </p:cNvGrpSpPr>
          <p:nvPr>
            <p:custDataLst>
              <p:tags r:id="rId25"/>
            </p:custDataLst>
          </p:nvPr>
        </p:nvGrpSpPr>
        <p:grpSpPr bwMode="auto">
          <a:xfrm>
            <a:off x="7289800" y="4546600"/>
            <a:ext cx="596900" cy="546100"/>
            <a:chOff x="0" y="0"/>
            <a:chExt cx="376" cy="344"/>
          </a:xfrm>
        </p:grpSpPr>
        <p:sp>
          <p:nvSpPr>
            <p:cNvPr id="22709" name="Rectangle 219"/>
            <p:cNvSpPr>
              <a:spLocks/>
            </p:cNvSpPr>
            <p:nvPr>
              <p:custDataLst>
                <p:tags r:id="rId41"/>
              </p:custDataLst>
            </p:nvPr>
          </p:nvSpPr>
          <p:spPr bwMode="auto">
            <a:xfrm>
              <a:off x="100" y="8"/>
              <a:ext cx="17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grpSp>
      <p:graphicFrame>
        <p:nvGraphicFramePr>
          <p:cNvPr id="41180" name="Group 220"/>
          <p:cNvGraphicFramePr>
            <a:graphicFrameLocks noGrp="1"/>
          </p:cNvGraphicFramePr>
          <p:nvPr>
            <p:custDataLst>
              <p:tags r:id="rId26"/>
            </p:custDataLst>
          </p:nvPr>
        </p:nvGraphicFramePr>
        <p:xfrm>
          <a:off x="8128000" y="45466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655" name="Rectangle 226"/>
          <p:cNvSpPr>
            <a:spLocks/>
          </p:cNvSpPr>
          <p:nvPr>
            <p:custDataLst>
              <p:tags r:id="rId27"/>
            </p:custDataLst>
          </p:nvPr>
        </p:nvSpPr>
        <p:spPr bwMode="auto">
          <a:xfrm>
            <a:off x="3916363" y="5359400"/>
            <a:ext cx="11620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Sorted!</a:t>
            </a:r>
          </a:p>
        </p:txBody>
      </p:sp>
      <p:sp>
        <p:nvSpPr>
          <p:cNvPr id="22656" name="Line 227"/>
          <p:cNvSpPr>
            <a:spLocks noChangeShapeType="1"/>
          </p:cNvSpPr>
          <p:nvPr>
            <p:custDataLst>
              <p:tags r:id="rId28"/>
            </p:custDataLst>
          </p:nvPr>
        </p:nvSpPr>
        <p:spPr bwMode="auto">
          <a:xfrm rot="10800000">
            <a:off x="1181100" y="4102100"/>
            <a:ext cx="139700" cy="3810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2657" name="Line 228"/>
          <p:cNvSpPr>
            <a:spLocks noChangeShapeType="1"/>
          </p:cNvSpPr>
          <p:nvPr>
            <p:custDataLst>
              <p:tags r:id="rId29"/>
            </p:custDataLst>
          </p:nvPr>
        </p:nvSpPr>
        <p:spPr bwMode="auto">
          <a:xfrm rot="10800000">
            <a:off x="3708400" y="4076700"/>
            <a:ext cx="139700" cy="3810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2658" name="Line 229"/>
          <p:cNvSpPr>
            <a:spLocks noChangeShapeType="1"/>
          </p:cNvSpPr>
          <p:nvPr>
            <p:custDataLst>
              <p:tags r:id="rId30"/>
            </p:custDataLst>
          </p:nvPr>
        </p:nvSpPr>
        <p:spPr bwMode="auto">
          <a:xfrm rot="10800000">
            <a:off x="5689600" y="4089400"/>
            <a:ext cx="139700" cy="3810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2659" name="Line 230"/>
          <p:cNvSpPr>
            <a:spLocks noChangeShapeType="1"/>
          </p:cNvSpPr>
          <p:nvPr>
            <p:custDataLst>
              <p:tags r:id="rId31"/>
            </p:custDataLst>
          </p:nvPr>
        </p:nvSpPr>
        <p:spPr bwMode="auto">
          <a:xfrm rot="10800000">
            <a:off x="8255000" y="4076700"/>
            <a:ext cx="139700" cy="3810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graphicFrame>
        <p:nvGraphicFramePr>
          <p:cNvPr id="41173" name="Group 213"/>
          <p:cNvGraphicFramePr>
            <a:graphicFrameLocks noGrp="1"/>
          </p:cNvGraphicFramePr>
          <p:nvPr>
            <p:custDataLst>
              <p:tags r:id="rId32"/>
            </p:custDataLst>
          </p:nvPr>
        </p:nvGraphicFramePr>
        <p:xfrm>
          <a:off x="7289800" y="45466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159" name="Group 199"/>
          <p:cNvGraphicFramePr>
            <a:graphicFrameLocks noGrp="1"/>
          </p:cNvGraphicFramePr>
          <p:nvPr>
            <p:custDataLst>
              <p:tags r:id="rId33"/>
            </p:custDataLst>
          </p:nvPr>
        </p:nvGraphicFramePr>
        <p:xfrm>
          <a:off x="4724400" y="45466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145" name="Group 185"/>
          <p:cNvGraphicFramePr>
            <a:graphicFrameLocks noGrp="1"/>
          </p:cNvGraphicFramePr>
          <p:nvPr>
            <p:custDataLst>
              <p:tags r:id="rId34"/>
            </p:custDataLst>
          </p:nvPr>
        </p:nvGraphicFramePr>
        <p:xfrm>
          <a:off x="2743200" y="45339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131" name="Group 171"/>
          <p:cNvGraphicFramePr>
            <a:graphicFrameLocks noGrp="1"/>
          </p:cNvGraphicFramePr>
          <p:nvPr>
            <p:custDataLst>
              <p:tags r:id="rId35"/>
            </p:custDataLst>
          </p:nvPr>
        </p:nvGraphicFramePr>
        <p:xfrm>
          <a:off x="177800" y="45212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121" name="Group 161"/>
          <p:cNvGraphicFramePr>
            <a:graphicFrameLocks noGrp="1"/>
          </p:cNvGraphicFramePr>
          <p:nvPr>
            <p:custDataLst>
              <p:tags r:id="rId36"/>
            </p:custDataLst>
          </p:nvPr>
        </p:nvGraphicFramePr>
        <p:xfrm>
          <a:off x="4191000" y="34671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113" name="Group 153"/>
          <p:cNvGraphicFramePr>
            <a:graphicFrameLocks noGrp="1"/>
          </p:cNvGraphicFramePr>
          <p:nvPr>
            <p:custDataLst>
              <p:tags r:id="rId37"/>
            </p:custDataLst>
          </p:nvPr>
        </p:nvGraphicFramePr>
        <p:xfrm>
          <a:off x="6413500" y="34671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105" name="Group 145"/>
          <p:cNvGraphicFramePr>
            <a:graphicFrameLocks noGrp="1"/>
          </p:cNvGraphicFramePr>
          <p:nvPr>
            <p:custDataLst>
              <p:tags r:id="rId38"/>
            </p:custDataLst>
          </p:nvPr>
        </p:nvGraphicFramePr>
        <p:xfrm>
          <a:off x="1968500" y="34671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031" name="Group 71"/>
          <p:cNvGraphicFramePr>
            <a:graphicFrameLocks noGrp="1"/>
          </p:cNvGraphicFramePr>
          <p:nvPr>
            <p:custDataLst>
              <p:tags r:id="rId39"/>
            </p:custDataLst>
          </p:nvPr>
        </p:nvGraphicFramePr>
        <p:xfrm>
          <a:off x="4191000" y="24003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708" name="Slide Number Placeholder 50"/>
          <p:cNvSpPr>
            <a:spLocks noGrp="1"/>
          </p:cNvSpPr>
          <p:nvPr>
            <p:ph type="sldNum" sz="quarter" idx="12"/>
            <p:custDataLst>
              <p:tags r:id="rId40"/>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9B1169-716E-4F71-B766-2023E2221B81}" type="slidenum">
              <a:rPr lang="en-US" sz="1400" smtClean="0"/>
              <a:pPr/>
              <a:t>26</a:t>
            </a:fld>
            <a:endParaRPr lang="en-US" sz="140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p:cNvSpPr>
          <p:nvPr>
            <p:custDataLst>
              <p:tags r:id="rId1"/>
            </p:custDataLst>
          </p:nvPr>
        </p:nvSpPr>
        <p:spPr bwMode="auto">
          <a:xfrm>
            <a:off x="304800" y="241300"/>
            <a:ext cx="8382000"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400"/>
              </a:spcBef>
            </a:pPr>
            <a:r>
              <a:rPr lang="en-US">
                <a:latin typeface="Arial Bold" charset="0"/>
                <a:cs typeface="Arial Bold" charset="0"/>
                <a:sym typeface="Arial Bold" charset="0"/>
              </a:rPr>
              <a:t>QuickSort (by Jon Bentley):</a:t>
            </a:r>
          </a:p>
          <a:p>
            <a:r>
              <a:rPr lang="en-US">
                <a:latin typeface="Courier New Bold" charset="0"/>
                <a:ea typeface="ヒラギノ角ゴ ProN W6" charset="0"/>
                <a:cs typeface="ヒラギノ角ゴ ProN W6" charset="0"/>
                <a:sym typeface="Courier New Bold" charset="0"/>
              </a:rPr>
              <a:t/>
            </a:r>
            <a:br>
              <a:rPr lang="en-US">
                <a:latin typeface="Courier New Bold" charset="0"/>
                <a:ea typeface="ヒラギノ角ゴ ProN W6" charset="0"/>
                <a:cs typeface="ヒラギノ角ゴ ProN W6" charset="0"/>
                <a:sym typeface="Courier New Bold" charset="0"/>
              </a:rPr>
            </a:br>
            <a:r>
              <a:rPr lang="en-US">
                <a:latin typeface="Courier New Bold" charset="0"/>
                <a:ea typeface="ヒラギノ角ゴ ProN W6" charset="0"/>
                <a:cs typeface="ヒラギノ角ゴ ProN W6" charset="0"/>
                <a:sym typeface="Courier New Bold" charset="0"/>
              </a:rPr>
              <a:t>void qsort(int x[], int lo, int hi)</a:t>
            </a:r>
            <a:br>
              <a:rPr lang="en-US">
                <a:latin typeface="Courier New Bold" charset="0"/>
                <a:ea typeface="ヒラギノ角ゴ ProN W6" charset="0"/>
                <a:cs typeface="ヒラギノ角ゴ ProN W6" charset="0"/>
                <a:sym typeface="Courier New Bold" charset="0"/>
              </a:rPr>
            </a:br>
            <a:r>
              <a:rPr lang="en-US">
                <a:latin typeface="Courier New Bold" charset="0"/>
                <a:ea typeface="ヒラギノ角ゴ ProN W6" charset="0"/>
                <a:cs typeface="ヒラギノ角ゴ ProN W6" charset="0"/>
                <a:sym typeface="Courier New Bold" charset="0"/>
              </a:rPr>
              <a:t>{</a:t>
            </a:r>
          </a:p>
          <a:p>
            <a:r>
              <a:rPr lang="en-US">
                <a:latin typeface="Courier New Bold" charset="0"/>
                <a:ea typeface="ヒラギノ角ゴ ProN W6" charset="0"/>
                <a:cs typeface="ヒラギノ角ゴ ProN W6" charset="0"/>
                <a:sym typeface="Courier New Bold" charset="0"/>
              </a:rPr>
              <a:t>  int i, p;</a:t>
            </a:r>
          </a:p>
          <a:p>
            <a:r>
              <a:rPr lang="en-US">
                <a:latin typeface="Courier New Bold" charset="0"/>
                <a:ea typeface="ヒラギノ角ゴ ProN W6" charset="0"/>
                <a:cs typeface="ヒラギノ角ゴ ProN W6" charset="0"/>
                <a:sym typeface="Courier New Bold" charset="0"/>
              </a:rPr>
              <a:t>  if (lo &gt;= hi) return;</a:t>
            </a:r>
          </a:p>
          <a:p>
            <a:r>
              <a:rPr lang="en-US">
                <a:latin typeface="Courier New Bold" charset="0"/>
                <a:ea typeface="ヒラギノ角ゴ ProN W6" charset="0"/>
                <a:cs typeface="ヒラギノ角ゴ ProN W6" charset="0"/>
                <a:sym typeface="Courier New Bold" charset="0"/>
              </a:rPr>
              <a:t>  p = lo;</a:t>
            </a:r>
          </a:p>
          <a:p>
            <a:r>
              <a:rPr lang="en-US">
                <a:latin typeface="Courier New Bold" charset="0"/>
                <a:ea typeface="ヒラギノ角ゴ ProN W6" charset="0"/>
                <a:cs typeface="ヒラギノ角ゴ ProN W6" charset="0"/>
                <a:sym typeface="Courier New Bold" charset="0"/>
              </a:rPr>
              <a:t>  for( i=lo+1; i &lt;= hi; i++ )</a:t>
            </a:r>
          </a:p>
          <a:p>
            <a:r>
              <a:rPr lang="en-US">
                <a:latin typeface="Courier New Bold" charset="0"/>
                <a:ea typeface="ヒラギノ角ゴ ProN W6" charset="0"/>
                <a:cs typeface="ヒラギノ角ゴ ProN W6" charset="0"/>
                <a:sym typeface="Courier New Bold" charset="0"/>
              </a:rPr>
              <a:t>    if( x[i] &lt; x[lo] ) swap(x[++p], x[i]);</a:t>
            </a:r>
          </a:p>
          <a:p>
            <a:r>
              <a:rPr lang="en-US">
                <a:latin typeface="Courier New Bold" charset="0"/>
                <a:ea typeface="ヒラギノ角ゴ ProN W6" charset="0"/>
                <a:cs typeface="ヒラギノ角ゴ ProN W6" charset="0"/>
                <a:sym typeface="Courier New Bold" charset="0"/>
              </a:rPr>
              <a:t>  swap(x[lo], x[p]);</a:t>
            </a:r>
          </a:p>
          <a:p>
            <a:r>
              <a:rPr lang="en-US">
                <a:latin typeface="Courier New Bold" charset="0"/>
                <a:ea typeface="ヒラギノ角ゴ ProN W6" charset="0"/>
                <a:cs typeface="ヒラギノ角ゴ ProN W6" charset="0"/>
                <a:sym typeface="Courier New Bold" charset="0"/>
              </a:rPr>
              <a:t>  qsort(x, lo, p-1);</a:t>
            </a:r>
          </a:p>
          <a:p>
            <a:r>
              <a:rPr lang="en-US">
                <a:latin typeface="Courier New Bold" charset="0"/>
                <a:ea typeface="ヒラギノ角ゴ ProN W6" charset="0"/>
                <a:cs typeface="ヒラギノ角ゴ ProN W6" charset="0"/>
                <a:sym typeface="Courier New Bold" charset="0"/>
              </a:rPr>
              <a:t>  qsort(x, p+1, hi);</a:t>
            </a:r>
          </a:p>
          <a:p>
            <a:r>
              <a:rPr lang="en-US">
                <a:latin typeface="Courier New Bold" charset="0"/>
                <a:ea typeface="ヒラギノ角ゴ ProN W6" charset="0"/>
                <a:cs typeface="ヒラギノ角ゴ ProN W6" charset="0"/>
                <a:sym typeface="Courier New Bold" charset="0"/>
              </a:rPr>
              <a:t>}</a:t>
            </a:r>
          </a:p>
          <a:p>
            <a:endParaRPr lang="en-US">
              <a:latin typeface="Courier New Bold" charset="0"/>
              <a:ea typeface="ヒラギノ角ゴ ProN W6" charset="0"/>
              <a:cs typeface="ヒラギノ角ゴ ProN W6" charset="0"/>
              <a:sym typeface="Courier New Bold" charset="0"/>
            </a:endParaRPr>
          </a:p>
          <a:p>
            <a:r>
              <a:rPr lang="en-US">
                <a:latin typeface="Courier New Bold" charset="0"/>
                <a:ea typeface="ヒラギノ角ゴ ProN W6" charset="0"/>
                <a:cs typeface="ヒラギノ角ゴ ProN W6" charset="0"/>
                <a:sym typeface="Courier New Bold" charset="0"/>
              </a:rPr>
              <a:t>void quicksort(int x[], int n) {</a:t>
            </a:r>
          </a:p>
          <a:p>
            <a:r>
              <a:rPr lang="en-US">
                <a:latin typeface="Courier New Bold" charset="0"/>
                <a:ea typeface="ヒラギノ角ゴ ProN W6" charset="0"/>
                <a:cs typeface="ヒラギノ角ゴ ProN W6" charset="0"/>
                <a:sym typeface="Courier New Bold" charset="0"/>
              </a:rPr>
              <a:t>  qsort(x, 0, n-1);</a:t>
            </a:r>
          </a:p>
          <a:p>
            <a:r>
              <a:rPr lang="en-US">
                <a:latin typeface="Courier New Bold" charset="0"/>
                <a:ea typeface="ヒラギノ角ゴ ProN W6" charset="0"/>
                <a:cs typeface="ヒラギノ角ゴ ProN W6" charset="0"/>
                <a:sym typeface="Courier New Bold" charset="0"/>
              </a:rPr>
              <a:t>}</a:t>
            </a:r>
          </a:p>
        </p:txBody>
      </p:sp>
      <p:sp>
        <p:nvSpPr>
          <p:cNvPr id="23555" name="Slide Number Placeholder 2"/>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5183EFA-271E-418C-8B53-6BBB91C2244F}" type="slidenum">
              <a:rPr lang="en-US" sz="1400" smtClean="0"/>
              <a:pPr/>
              <a:t>27</a:t>
            </a:fld>
            <a:endParaRPr lang="en-US" sz="1400" smtClean="0"/>
          </a:p>
        </p:txBody>
      </p:sp>
      <p:sp>
        <p:nvSpPr>
          <p:cNvPr id="23556" name="TextBox 3"/>
          <p:cNvSpPr txBox="1">
            <a:spLocks noChangeArrowheads="1"/>
          </p:cNvSpPr>
          <p:nvPr>
            <p:custDataLst>
              <p:tags r:id="rId3"/>
            </p:custDataLst>
          </p:nvPr>
        </p:nvSpPr>
        <p:spPr bwMode="auto">
          <a:xfrm>
            <a:off x="4415587" y="6516688"/>
            <a:ext cx="4814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sz="1800" dirty="0">
                <a:solidFill>
                  <a:srgbClr val="FF0000"/>
                </a:solidFill>
              </a:rPr>
              <a:t>Elegant </a:t>
            </a:r>
            <a:r>
              <a:rPr lang="en-CA" sz="1800" dirty="0" smtClean="0">
                <a:solidFill>
                  <a:srgbClr val="FF0000"/>
                </a:solidFill>
              </a:rPr>
              <a:t>&amp; brilliant… </a:t>
            </a:r>
            <a:r>
              <a:rPr lang="en-CA" sz="1800" dirty="0">
                <a:solidFill>
                  <a:srgbClr val="FF0000"/>
                </a:solidFill>
              </a:rPr>
              <a:t>but </a:t>
            </a:r>
            <a:r>
              <a:rPr lang="en-CA" sz="1800" dirty="0" smtClean="0">
                <a:solidFill>
                  <a:srgbClr val="FF0000"/>
                </a:solidFill>
              </a:rPr>
              <a:t>still not </a:t>
            </a:r>
            <a:r>
              <a:rPr lang="en-CA" sz="1800" dirty="0">
                <a:solidFill>
                  <a:srgbClr val="FF0000"/>
                </a:solidFill>
              </a:rPr>
              <a:t>how I’d write it.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p:cNvSpPr>
          <p:nvPr>
            <p:custDataLst>
              <p:tags r:id="rId1"/>
            </p:custDataLst>
          </p:nvPr>
        </p:nvSpPr>
        <p:spPr bwMode="auto">
          <a:xfrm>
            <a:off x="304800" y="292100"/>
            <a:ext cx="8382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400"/>
              </a:spcBef>
            </a:pPr>
            <a:r>
              <a:rPr lang="en-US" dirty="0" err="1">
                <a:latin typeface="Arial" charset="0"/>
                <a:cs typeface="Arial" charset="0"/>
                <a:sym typeface="Arial" charset="0"/>
              </a:rPr>
              <a:t>QuickSort</a:t>
            </a:r>
            <a:r>
              <a:rPr lang="en-US" dirty="0">
                <a:latin typeface="Arial" charset="0"/>
                <a:cs typeface="Arial" charset="0"/>
                <a:sym typeface="Arial" charset="0"/>
              </a:rPr>
              <a:t> Example (using </a:t>
            </a:r>
            <a:r>
              <a:rPr lang="en-US" dirty="0" smtClean="0">
                <a:latin typeface="Arial" charset="0"/>
                <a:cs typeface="Arial" charset="0"/>
                <a:sym typeface="Arial" charset="0"/>
              </a:rPr>
              <a:t>intuitive algorithm, not Bentley’s)</a:t>
            </a:r>
            <a:br>
              <a:rPr lang="en-US" dirty="0" smtClean="0">
                <a:latin typeface="Arial" charset="0"/>
                <a:cs typeface="Arial" charset="0"/>
                <a:sym typeface="Arial" charset="0"/>
              </a:rPr>
            </a:br>
            <a:r>
              <a:rPr lang="en-US" dirty="0" smtClean="0">
                <a:latin typeface="Arial" charset="0"/>
                <a:cs typeface="Arial" charset="0"/>
                <a:sym typeface="Arial" charset="0"/>
              </a:rPr>
              <a:t>(Pick first element as pivot, “scoot” elements to left/right.)</a:t>
            </a:r>
            <a:endParaRPr lang="en-US" dirty="0">
              <a:latin typeface="Arial" charset="0"/>
              <a:cs typeface="Arial" charset="0"/>
              <a:sym typeface="Arial" charset="0"/>
            </a:endParaRPr>
          </a:p>
        </p:txBody>
      </p:sp>
      <p:grpSp>
        <p:nvGrpSpPr>
          <p:cNvPr id="24579" name="Group 2"/>
          <p:cNvGrpSpPr>
            <a:grpSpLocks/>
          </p:cNvGrpSpPr>
          <p:nvPr>
            <p:custDataLst>
              <p:tags r:id="rId2"/>
            </p:custDataLst>
          </p:nvPr>
        </p:nvGrpSpPr>
        <p:grpSpPr bwMode="auto">
          <a:xfrm>
            <a:off x="1598613" y="1158875"/>
            <a:ext cx="4876800" cy="355600"/>
            <a:chOff x="0" y="0"/>
            <a:chExt cx="3072" cy="224"/>
          </a:xfrm>
        </p:grpSpPr>
        <p:sp>
          <p:nvSpPr>
            <p:cNvPr id="24582" name="Rectangle 3"/>
            <p:cNvSpPr>
              <a:spLocks/>
            </p:cNvSpPr>
            <p:nvPr>
              <p:custDataLst>
                <p:tags r:id="rId4"/>
              </p:custDataLst>
            </p:nvPr>
          </p:nvSpPr>
          <p:spPr bwMode="auto">
            <a:xfrm>
              <a:off x="0"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2</a:t>
              </a:r>
            </a:p>
          </p:txBody>
        </p:sp>
        <p:sp>
          <p:nvSpPr>
            <p:cNvPr id="24583" name="Rectangle 4"/>
            <p:cNvSpPr>
              <a:spLocks/>
            </p:cNvSpPr>
            <p:nvPr>
              <p:custDataLst>
                <p:tags r:id="rId5"/>
              </p:custDataLst>
            </p:nvPr>
          </p:nvSpPr>
          <p:spPr bwMode="auto">
            <a:xfrm>
              <a:off x="384"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-4</a:t>
              </a:r>
            </a:p>
          </p:txBody>
        </p:sp>
        <p:sp>
          <p:nvSpPr>
            <p:cNvPr id="24584" name="Rectangle 5"/>
            <p:cNvSpPr>
              <a:spLocks/>
            </p:cNvSpPr>
            <p:nvPr>
              <p:custDataLst>
                <p:tags r:id="rId6"/>
              </p:custDataLst>
            </p:nvPr>
          </p:nvSpPr>
          <p:spPr bwMode="auto">
            <a:xfrm>
              <a:off x="768"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6</a:t>
              </a:r>
            </a:p>
          </p:txBody>
        </p:sp>
        <p:sp>
          <p:nvSpPr>
            <p:cNvPr id="24585" name="Rectangle 6"/>
            <p:cNvSpPr>
              <a:spLocks/>
            </p:cNvSpPr>
            <p:nvPr>
              <p:custDataLst>
                <p:tags r:id="rId7"/>
              </p:custDataLst>
            </p:nvPr>
          </p:nvSpPr>
          <p:spPr bwMode="auto">
            <a:xfrm>
              <a:off x="1152"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1</a:t>
              </a:r>
            </a:p>
          </p:txBody>
        </p:sp>
        <p:sp>
          <p:nvSpPr>
            <p:cNvPr id="24586" name="Rectangle 7"/>
            <p:cNvSpPr>
              <a:spLocks/>
            </p:cNvSpPr>
            <p:nvPr>
              <p:custDataLst>
                <p:tags r:id="rId8"/>
              </p:custDataLst>
            </p:nvPr>
          </p:nvSpPr>
          <p:spPr bwMode="auto">
            <a:xfrm>
              <a:off x="1536"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5</a:t>
              </a:r>
            </a:p>
          </p:txBody>
        </p:sp>
        <p:sp>
          <p:nvSpPr>
            <p:cNvPr id="24587" name="Rectangle 8"/>
            <p:cNvSpPr>
              <a:spLocks/>
            </p:cNvSpPr>
            <p:nvPr>
              <p:custDataLst>
                <p:tags r:id="rId9"/>
              </p:custDataLst>
            </p:nvPr>
          </p:nvSpPr>
          <p:spPr bwMode="auto">
            <a:xfrm>
              <a:off x="1920"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-3</a:t>
              </a:r>
            </a:p>
          </p:txBody>
        </p:sp>
        <p:sp>
          <p:nvSpPr>
            <p:cNvPr id="24588" name="Rectangle 9"/>
            <p:cNvSpPr>
              <a:spLocks/>
            </p:cNvSpPr>
            <p:nvPr>
              <p:custDataLst>
                <p:tags r:id="rId10"/>
              </p:custDataLst>
            </p:nvPr>
          </p:nvSpPr>
          <p:spPr bwMode="auto">
            <a:xfrm>
              <a:off x="2304"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3</a:t>
              </a:r>
            </a:p>
          </p:txBody>
        </p:sp>
        <p:sp>
          <p:nvSpPr>
            <p:cNvPr id="24589" name="Rectangle 10"/>
            <p:cNvSpPr>
              <a:spLocks/>
            </p:cNvSpPr>
            <p:nvPr>
              <p:custDataLst>
                <p:tags r:id="rId11"/>
              </p:custDataLst>
            </p:nvPr>
          </p:nvSpPr>
          <p:spPr bwMode="auto">
            <a:xfrm>
              <a:off x="2688" y="0"/>
              <a:ext cx="384" cy="224"/>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ts val="1000"/>
                </a:spcBef>
              </a:pPr>
              <a:r>
                <a:rPr lang="en-US" sz="1800">
                  <a:latin typeface="Courier New Bold" charset="0"/>
                  <a:cs typeface="Courier New Bold" charset="0"/>
                  <a:sym typeface="Courier New Bold" charset="0"/>
                </a:rPr>
                <a:t>7</a:t>
              </a:r>
            </a:p>
          </p:txBody>
        </p:sp>
      </p:grpSp>
      <p:sp>
        <p:nvSpPr>
          <p:cNvPr id="24580" name="Slide Number Placeholder 11"/>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66BDFD-59D9-4D44-AA71-327959AB4E50}" type="slidenum">
              <a:rPr lang="en-US" sz="1400" smtClean="0"/>
              <a:pPr/>
              <a:t>28</a:t>
            </a:fld>
            <a:endParaRPr lang="en-US" sz="140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custDataLst>
              <p:tags r:id="rId1"/>
            </p:custDataLst>
          </p:nvPr>
        </p:nvSpPr>
        <p:spPr/>
        <p:txBody>
          <a:bodyPr/>
          <a:lstStyle/>
          <a:p>
            <a:r>
              <a:rPr lang="en-US" smtClean="0"/>
              <a:t>QuickSort: Complexity</a:t>
            </a:r>
          </a:p>
        </p:txBody>
      </p:sp>
      <p:sp>
        <p:nvSpPr>
          <p:cNvPr id="25603" name="Rectangle 2"/>
          <p:cNvSpPr>
            <a:spLocks noGrp="1" noChangeArrowheads="1"/>
          </p:cNvSpPr>
          <p:nvPr>
            <p:ph type="body" idx="1"/>
            <p:custDataLst>
              <p:tags r:id="rId2"/>
            </p:custDataLst>
          </p:nvPr>
        </p:nvSpPr>
        <p:spPr/>
        <p:txBody>
          <a:bodyPr/>
          <a:lstStyle/>
          <a:p>
            <a:r>
              <a:rPr lang="en-US" smtClean="0"/>
              <a:t>Recall that Quicksort is </a:t>
            </a:r>
            <a:r>
              <a:rPr lang="en-US" smtClean="0">
                <a:sym typeface="Arial Italic" charset="0"/>
              </a:rPr>
              <a:t>comparison based</a:t>
            </a:r>
          </a:p>
          <a:p>
            <a:pPr lvl="1"/>
            <a:r>
              <a:rPr lang="en-US" smtClean="0"/>
              <a:t>Thus, the operations are comparisons</a:t>
            </a:r>
          </a:p>
          <a:p>
            <a:r>
              <a:rPr lang="en-US" smtClean="0"/>
              <a:t>In our partitioning task, we compared </a:t>
            </a:r>
            <a:r>
              <a:rPr lang="en-US" smtClean="0">
                <a:sym typeface="Arial Italic" charset="0"/>
              </a:rPr>
              <a:t>each</a:t>
            </a:r>
            <a:r>
              <a:rPr lang="en-US" smtClean="0"/>
              <a:t> element to the pivot</a:t>
            </a:r>
          </a:p>
          <a:p>
            <a:pPr lvl="1"/>
            <a:r>
              <a:rPr lang="en-US" smtClean="0"/>
              <a:t>Thus, the total number of comparisons is N</a:t>
            </a:r>
          </a:p>
          <a:p>
            <a:pPr lvl="1"/>
            <a:r>
              <a:rPr lang="en-US" smtClean="0"/>
              <a:t>As with MergeSort, if one of the partitions is about half (or </a:t>
            </a:r>
            <a:r>
              <a:rPr lang="en-US" i="1" smtClean="0"/>
              <a:t>any</a:t>
            </a:r>
            <a:r>
              <a:rPr lang="en-US" smtClean="0"/>
              <a:t> constant fraction of) the size of the array, complexity is </a:t>
            </a:r>
            <a:r>
              <a:rPr lang="en-US" smtClean="0">
                <a:sym typeface="Symbol" pitchFamily="18" charset="2"/>
              </a:rPr>
              <a:t>(n lg n).</a:t>
            </a:r>
            <a:endParaRPr lang="en-US" smtClean="0"/>
          </a:p>
          <a:p>
            <a:r>
              <a:rPr lang="en-US" smtClean="0"/>
              <a:t>In the worst case, however, we end up with a partition with a </a:t>
            </a:r>
            <a:r>
              <a:rPr lang="en-US" smtClean="0">
                <a:sym typeface="Arial Italic" charset="0"/>
              </a:rPr>
              <a:t>1</a:t>
            </a:r>
            <a:r>
              <a:rPr lang="en-US" smtClean="0"/>
              <a:t> and </a:t>
            </a:r>
            <a:r>
              <a:rPr lang="en-US" smtClean="0">
                <a:sym typeface="Arial Italic" charset="0"/>
              </a:rPr>
              <a:t>n-1</a:t>
            </a:r>
            <a:r>
              <a:rPr lang="en-US" smtClean="0"/>
              <a:t> split</a:t>
            </a:r>
          </a:p>
        </p:txBody>
      </p:sp>
      <p:sp>
        <p:nvSpPr>
          <p:cNvPr id="25604"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6289DB-31E4-40FD-85DE-5A5D54DB7FC1}" type="slidenum">
              <a:rPr lang="en-US" sz="1400" smtClean="0"/>
              <a:pPr/>
              <a:t>29</a:t>
            </a:fld>
            <a:endParaRPr lang="en-US" sz="14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CA" dirty="0" smtClean="0"/>
              <a:t>Insertion Sort Invariant</a:t>
            </a:r>
          </a:p>
        </p:txBody>
      </p:sp>
      <p:sp>
        <p:nvSpPr>
          <p:cNvPr id="4100" name="Slide Number Placeholder 3"/>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B6209E-DA05-4522-B279-A3B4598A1696}" type="slidenum">
              <a:rPr lang="en-US" sz="1400" smtClean="0"/>
              <a:pPr/>
              <a:t>3</a:t>
            </a:fld>
            <a:endParaRPr lang="en-US" sz="1400" smtClean="0"/>
          </a:p>
        </p:txBody>
      </p:sp>
      <p:sp>
        <p:nvSpPr>
          <p:cNvPr id="3" name="Rectangle 2"/>
          <p:cNvSpPr/>
          <p:nvPr/>
        </p:nvSpPr>
        <p:spPr bwMode="auto">
          <a:xfrm>
            <a:off x="1259632" y="3429000"/>
            <a:ext cx="2664296" cy="5760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3923928" y="3429000"/>
            <a:ext cx="1656184"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8" name="Straight Connector 7"/>
          <p:cNvCxnSpPr/>
          <p:nvPr/>
        </p:nvCxnSpPr>
        <p:spPr bwMode="auto">
          <a:xfrm>
            <a:off x="3923928" y="2996952"/>
            <a:ext cx="0"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1441445" y="2924944"/>
            <a:ext cx="1978427" cy="461665"/>
          </a:xfrm>
          <a:prstGeom prst="rect">
            <a:avLst/>
          </a:prstGeom>
          <a:noFill/>
        </p:spPr>
        <p:txBody>
          <a:bodyPr wrap="none" rtlCol="0">
            <a:spAutoFit/>
          </a:bodyPr>
          <a:lstStyle/>
          <a:p>
            <a:r>
              <a:rPr lang="en-CA" dirty="0" smtClean="0"/>
              <a:t>in sorted order</a:t>
            </a:r>
            <a:endParaRPr lang="en-CA" dirty="0"/>
          </a:p>
        </p:txBody>
      </p:sp>
      <p:sp>
        <p:nvSpPr>
          <p:cNvPr id="14" name="TextBox 13"/>
          <p:cNvSpPr txBox="1"/>
          <p:nvPr/>
        </p:nvSpPr>
        <p:spPr>
          <a:xfrm>
            <a:off x="4067944" y="2924944"/>
            <a:ext cx="1465466" cy="461665"/>
          </a:xfrm>
          <a:prstGeom prst="rect">
            <a:avLst/>
          </a:prstGeom>
          <a:noFill/>
        </p:spPr>
        <p:txBody>
          <a:bodyPr wrap="none" rtlCol="0">
            <a:spAutoFit/>
          </a:bodyPr>
          <a:lstStyle/>
          <a:p>
            <a:r>
              <a:rPr lang="en-CA" dirty="0" smtClean="0"/>
              <a:t>untouched</a:t>
            </a:r>
            <a:endParaRPr lang="en-CA" dirty="0"/>
          </a:p>
        </p:txBody>
      </p:sp>
      <p:cxnSp>
        <p:nvCxnSpPr>
          <p:cNvPr id="12" name="Straight Arrow Connector 11"/>
          <p:cNvCxnSpPr/>
          <p:nvPr/>
        </p:nvCxnSpPr>
        <p:spPr bwMode="auto">
          <a:xfrm>
            <a:off x="3923928" y="4725144"/>
            <a:ext cx="115212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TextBox 12"/>
          <p:cNvSpPr txBox="1"/>
          <p:nvPr/>
        </p:nvSpPr>
        <p:spPr>
          <a:xfrm>
            <a:off x="1475656" y="4983559"/>
            <a:ext cx="6070893" cy="461665"/>
          </a:xfrm>
          <a:prstGeom prst="rect">
            <a:avLst/>
          </a:prstGeom>
          <a:noFill/>
        </p:spPr>
        <p:txBody>
          <a:bodyPr wrap="none" rtlCol="0">
            <a:spAutoFit/>
          </a:bodyPr>
          <a:lstStyle/>
          <a:p>
            <a:r>
              <a:rPr lang="en-CA" dirty="0" smtClean="0"/>
              <a:t>each iteration moves the line right one element</a:t>
            </a:r>
            <a:endParaRPr lang="en-CA" dirty="0"/>
          </a:p>
        </p:txBody>
      </p:sp>
    </p:spTree>
    <p:extLst>
      <p:ext uri="{BB962C8B-B14F-4D97-AF65-F5344CB8AC3E}">
        <p14:creationId xmlns:p14="http://schemas.microsoft.com/office/powerpoint/2010/main" val="3350745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custDataLst>
              <p:tags r:id="rId1"/>
            </p:custDataLst>
          </p:nvPr>
        </p:nvSpPr>
        <p:spPr>
          <a:xfrm>
            <a:off x="685800" y="285750"/>
            <a:ext cx="7772400" cy="1143000"/>
          </a:xfrm>
        </p:spPr>
        <p:txBody>
          <a:bodyPr/>
          <a:lstStyle/>
          <a:p>
            <a:pPr algn="r"/>
            <a:r>
              <a:rPr lang="en-US" smtClean="0"/>
              <a:t>QuickSort Visually: Worst case</a:t>
            </a:r>
          </a:p>
        </p:txBody>
      </p:sp>
      <p:pic>
        <p:nvPicPr>
          <p:cNvPr id="26627" name="Picture 2"/>
          <p:cNvPicPr>
            <a:picLocks noChangeArrowheads="1"/>
          </p:cNvPicPr>
          <p:nvPr>
            <p:custDataLst>
              <p:tags r:id="rId2"/>
            </p:custDataLst>
          </p:nvPr>
        </p:nvPicPr>
        <p:blipFill>
          <a:blip r:embed="rId27">
            <a:extLst>
              <a:ext uri="{28A0092B-C50C-407E-A947-70E740481C1C}">
                <a14:useLocalDpi xmlns:a14="http://schemas.microsoft.com/office/drawing/2010/main" val="0"/>
              </a:ext>
            </a:extLst>
          </a:blip>
          <a:srcRect/>
          <a:stretch>
            <a:fillRect/>
          </a:stretch>
        </p:blipFill>
        <p:spPr bwMode="auto">
          <a:xfrm>
            <a:off x="1143000" y="1905000"/>
            <a:ext cx="65532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49155" name="Group 3"/>
          <p:cNvGraphicFramePr>
            <a:graphicFrameLocks noGrp="1"/>
          </p:cNvGraphicFramePr>
          <p:nvPr>
            <p:custDataLst>
              <p:tags r:id="rId3"/>
            </p:custDataLst>
          </p:nvPr>
        </p:nvGraphicFramePr>
        <p:xfrm>
          <a:off x="2971800" y="1435100"/>
          <a:ext cx="5446713" cy="563662"/>
        </p:xfrm>
        <a:graphic>
          <a:graphicData uri="http://schemas.openxmlformats.org/drawingml/2006/table">
            <a:tbl>
              <a:tblPr/>
              <a:tblGrid>
                <a:gridCol w="544513"/>
                <a:gridCol w="544512"/>
                <a:gridCol w="544513"/>
                <a:gridCol w="544512"/>
                <a:gridCol w="544513"/>
                <a:gridCol w="546100"/>
                <a:gridCol w="544512"/>
                <a:gridCol w="544513"/>
                <a:gridCol w="544512"/>
                <a:gridCol w="544513"/>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9197" name="Group 45"/>
          <p:cNvGraphicFramePr>
            <a:graphicFrameLocks noGrp="1"/>
          </p:cNvGraphicFramePr>
          <p:nvPr>
            <p:custDataLst>
              <p:tags r:id="rId4"/>
            </p:custDataLst>
          </p:nvPr>
        </p:nvGraphicFramePr>
        <p:xfrm>
          <a:off x="3490913" y="2413000"/>
          <a:ext cx="4914900" cy="563662"/>
        </p:xfrm>
        <a:graphic>
          <a:graphicData uri="http://schemas.openxmlformats.org/drawingml/2006/table">
            <a:tbl>
              <a:tblPr/>
              <a:tblGrid>
                <a:gridCol w="546100"/>
                <a:gridCol w="546100"/>
                <a:gridCol w="546100"/>
                <a:gridCol w="546100"/>
                <a:gridCol w="546100"/>
                <a:gridCol w="546100"/>
                <a:gridCol w="546100"/>
                <a:gridCol w="546100"/>
                <a:gridCol w="5461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9235" name="Group 83"/>
          <p:cNvGraphicFramePr>
            <a:graphicFrameLocks noGrp="1"/>
          </p:cNvGraphicFramePr>
          <p:nvPr>
            <p:custDataLst>
              <p:tags r:id="rId5"/>
            </p:custDataLst>
          </p:nvPr>
        </p:nvGraphicFramePr>
        <p:xfrm>
          <a:off x="4064000" y="3390900"/>
          <a:ext cx="4368800" cy="563662"/>
        </p:xfrm>
        <a:graphic>
          <a:graphicData uri="http://schemas.openxmlformats.org/drawingml/2006/table">
            <a:tbl>
              <a:tblPr/>
              <a:tblGrid>
                <a:gridCol w="546100"/>
                <a:gridCol w="546100"/>
                <a:gridCol w="546100"/>
                <a:gridCol w="546100"/>
                <a:gridCol w="546100"/>
                <a:gridCol w="546100"/>
                <a:gridCol w="546100"/>
                <a:gridCol w="5461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9269" name="Group 117"/>
          <p:cNvGraphicFramePr>
            <a:graphicFrameLocks noGrp="1"/>
          </p:cNvGraphicFramePr>
          <p:nvPr>
            <p:custDataLst>
              <p:tags r:id="rId6"/>
            </p:custDataLst>
          </p:nvPr>
        </p:nvGraphicFramePr>
        <p:xfrm>
          <a:off x="4610100" y="4368800"/>
          <a:ext cx="3824288" cy="563662"/>
        </p:xfrm>
        <a:graphic>
          <a:graphicData uri="http://schemas.openxmlformats.org/drawingml/2006/table">
            <a:tbl>
              <a:tblPr/>
              <a:tblGrid>
                <a:gridCol w="546100"/>
                <a:gridCol w="546100"/>
                <a:gridCol w="546100"/>
                <a:gridCol w="547688"/>
                <a:gridCol w="546100"/>
                <a:gridCol w="546100"/>
                <a:gridCol w="5461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9299" name="Group 147"/>
          <p:cNvGraphicFramePr>
            <a:graphicFrameLocks noGrp="1"/>
          </p:cNvGraphicFramePr>
          <p:nvPr>
            <p:custDataLst>
              <p:tags r:id="rId7"/>
            </p:custDataLst>
          </p:nvPr>
        </p:nvGraphicFramePr>
        <p:xfrm>
          <a:off x="5156200" y="5346700"/>
          <a:ext cx="3276600" cy="563662"/>
        </p:xfrm>
        <a:graphic>
          <a:graphicData uri="http://schemas.openxmlformats.org/drawingml/2006/table">
            <a:tbl>
              <a:tblPr/>
              <a:tblGrid>
                <a:gridCol w="546100"/>
                <a:gridCol w="546100"/>
                <a:gridCol w="546100"/>
                <a:gridCol w="546100"/>
                <a:gridCol w="546100"/>
                <a:gridCol w="5461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9325" name="Group 173"/>
          <p:cNvGraphicFramePr>
            <a:graphicFrameLocks noGrp="1"/>
          </p:cNvGraphicFramePr>
          <p:nvPr>
            <p:custDataLst>
              <p:tags r:id="rId8"/>
            </p:custDataLst>
          </p:nvPr>
        </p:nvGraphicFramePr>
        <p:xfrm>
          <a:off x="2171700" y="24130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9331" name="Group 179"/>
          <p:cNvGraphicFramePr>
            <a:graphicFrameLocks noGrp="1"/>
          </p:cNvGraphicFramePr>
          <p:nvPr>
            <p:custDataLst>
              <p:tags r:id="rId9"/>
            </p:custDataLst>
          </p:nvPr>
        </p:nvGraphicFramePr>
        <p:xfrm>
          <a:off x="2921000" y="33909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9337" name="Group 185"/>
          <p:cNvGraphicFramePr>
            <a:graphicFrameLocks noGrp="1"/>
          </p:cNvGraphicFramePr>
          <p:nvPr>
            <p:custDataLst>
              <p:tags r:id="rId10"/>
            </p:custDataLst>
          </p:nvPr>
        </p:nvGraphicFramePr>
        <p:xfrm>
          <a:off x="3467100" y="43688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9343" name="Group 191"/>
          <p:cNvGraphicFramePr>
            <a:graphicFrameLocks noGrp="1"/>
          </p:cNvGraphicFramePr>
          <p:nvPr>
            <p:custDataLst>
              <p:tags r:id="rId11"/>
            </p:custDataLst>
          </p:nvPr>
        </p:nvGraphicFramePr>
        <p:xfrm>
          <a:off x="4013200" y="5346700"/>
          <a:ext cx="596900" cy="563662"/>
        </p:xfrm>
        <a:graphic>
          <a:graphicData uri="http://schemas.openxmlformats.org/drawingml/2006/table">
            <a:tbl>
              <a:tblPr/>
              <a:tblGrid>
                <a:gridCol w="596900"/>
              </a:tblGrid>
              <a:tr h="5635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825500" algn="l"/>
                        </a:tabLst>
                      </a:pPr>
                      <a:endPar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endParaRPr>
                    </a:p>
                  </a:txBody>
                  <a:tcPr marL="38100" marR="38100" marT="37991" marB="3799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752" name="Rectangle 197"/>
          <p:cNvSpPr>
            <a:spLocks/>
          </p:cNvSpPr>
          <p:nvPr>
            <p:custDataLst>
              <p:tags r:id="rId12"/>
            </p:custDataLst>
          </p:nvPr>
        </p:nvSpPr>
        <p:spPr bwMode="auto">
          <a:xfrm>
            <a:off x="2330450" y="2451100"/>
            <a:ext cx="269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sp>
        <p:nvSpPr>
          <p:cNvPr id="26753" name="Rectangle 198"/>
          <p:cNvSpPr>
            <a:spLocks/>
          </p:cNvSpPr>
          <p:nvPr>
            <p:custDataLst>
              <p:tags r:id="rId13"/>
            </p:custDataLst>
          </p:nvPr>
        </p:nvSpPr>
        <p:spPr bwMode="auto">
          <a:xfrm>
            <a:off x="3086100" y="3441700"/>
            <a:ext cx="269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sp>
        <p:nvSpPr>
          <p:cNvPr id="26754" name="Rectangle 199"/>
          <p:cNvSpPr>
            <a:spLocks/>
          </p:cNvSpPr>
          <p:nvPr>
            <p:custDataLst>
              <p:tags r:id="rId14"/>
            </p:custDataLst>
          </p:nvPr>
        </p:nvSpPr>
        <p:spPr bwMode="auto">
          <a:xfrm>
            <a:off x="3632200" y="4394200"/>
            <a:ext cx="269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sp>
        <p:nvSpPr>
          <p:cNvPr id="26755" name="Rectangle 200"/>
          <p:cNvSpPr>
            <a:spLocks/>
          </p:cNvSpPr>
          <p:nvPr>
            <p:custDataLst>
              <p:tags r:id="rId15"/>
            </p:custDataLst>
          </p:nvPr>
        </p:nvSpPr>
        <p:spPr bwMode="auto">
          <a:xfrm>
            <a:off x="4178300" y="5384800"/>
            <a:ext cx="269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ea typeface="Gill Sans" charset="0"/>
                <a:cs typeface="Gill Sans" charset="0"/>
              </a:rPr>
              <a:t>P</a:t>
            </a:r>
          </a:p>
        </p:txBody>
      </p:sp>
      <p:sp>
        <p:nvSpPr>
          <p:cNvPr id="26756" name="Line 201"/>
          <p:cNvSpPr>
            <a:spLocks noChangeShapeType="1"/>
          </p:cNvSpPr>
          <p:nvPr>
            <p:custDataLst>
              <p:tags r:id="rId16"/>
            </p:custDataLst>
          </p:nvPr>
        </p:nvSpPr>
        <p:spPr bwMode="auto">
          <a:xfrm rot="10800000">
            <a:off x="4394200" y="20193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6757" name="Line 202"/>
          <p:cNvSpPr>
            <a:spLocks noChangeShapeType="1"/>
          </p:cNvSpPr>
          <p:nvPr>
            <p:custDataLst>
              <p:tags r:id="rId17"/>
            </p:custDataLst>
          </p:nvPr>
        </p:nvSpPr>
        <p:spPr bwMode="auto">
          <a:xfrm rot="10800000">
            <a:off x="4940300" y="29972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6758" name="Line 203"/>
          <p:cNvSpPr>
            <a:spLocks noChangeShapeType="1"/>
          </p:cNvSpPr>
          <p:nvPr>
            <p:custDataLst>
              <p:tags r:id="rId18"/>
            </p:custDataLst>
          </p:nvPr>
        </p:nvSpPr>
        <p:spPr bwMode="auto">
          <a:xfrm rot="10800000">
            <a:off x="5499100" y="39751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6759" name="Line 204"/>
          <p:cNvSpPr>
            <a:spLocks noChangeShapeType="1"/>
          </p:cNvSpPr>
          <p:nvPr>
            <p:custDataLst>
              <p:tags r:id="rId19"/>
            </p:custDataLst>
          </p:nvPr>
        </p:nvSpPr>
        <p:spPr bwMode="auto">
          <a:xfrm rot="10800000">
            <a:off x="6045200" y="49276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6760" name="Line 205"/>
          <p:cNvSpPr>
            <a:spLocks noChangeShapeType="1"/>
          </p:cNvSpPr>
          <p:nvPr>
            <p:custDataLst>
              <p:tags r:id="rId20"/>
            </p:custDataLst>
          </p:nvPr>
        </p:nvSpPr>
        <p:spPr bwMode="auto">
          <a:xfrm rot="10800000" flipH="1">
            <a:off x="2425700" y="20320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6761" name="Line 206"/>
          <p:cNvSpPr>
            <a:spLocks noChangeShapeType="1"/>
          </p:cNvSpPr>
          <p:nvPr>
            <p:custDataLst>
              <p:tags r:id="rId21"/>
            </p:custDataLst>
          </p:nvPr>
        </p:nvSpPr>
        <p:spPr bwMode="auto">
          <a:xfrm rot="10800000" flipH="1">
            <a:off x="3086100" y="30099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6762" name="Line 207"/>
          <p:cNvSpPr>
            <a:spLocks noChangeShapeType="1"/>
          </p:cNvSpPr>
          <p:nvPr>
            <p:custDataLst>
              <p:tags r:id="rId22"/>
            </p:custDataLst>
          </p:nvPr>
        </p:nvSpPr>
        <p:spPr bwMode="auto">
          <a:xfrm rot="10800000" flipH="1">
            <a:off x="3733800" y="39878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6763" name="Line 208"/>
          <p:cNvSpPr>
            <a:spLocks noChangeShapeType="1"/>
          </p:cNvSpPr>
          <p:nvPr>
            <p:custDataLst>
              <p:tags r:id="rId23"/>
            </p:custDataLst>
          </p:nvPr>
        </p:nvSpPr>
        <p:spPr bwMode="auto">
          <a:xfrm rot="10800000" flipH="1">
            <a:off x="4254500" y="4953000"/>
            <a:ext cx="609600" cy="368300"/>
          </a:xfrm>
          <a:prstGeom prst="line">
            <a:avLst/>
          </a:prstGeom>
          <a:noFill/>
          <a:ln w="381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CA"/>
          </a:p>
        </p:txBody>
      </p:sp>
      <p:sp>
        <p:nvSpPr>
          <p:cNvPr id="26764" name="Slide Number Placeholder 24"/>
          <p:cNvSpPr>
            <a:spLocks noGrp="1"/>
          </p:cNvSpPr>
          <p:nvPr>
            <p:ph type="sldNum" sz="quarter" idx="12"/>
            <p:custDataLst>
              <p:tags r:id="rId2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D48263C-6A69-4008-861B-EF3AF623EF12}" type="slidenum">
              <a:rPr lang="en-US" sz="1400" smtClean="0"/>
              <a:pPr/>
              <a:t>30</a:t>
            </a:fld>
            <a:endParaRPr lang="en-US" sz="140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custDataLst>
              <p:tags r:id="rId1"/>
            </p:custDataLst>
          </p:nvPr>
        </p:nvSpPr>
        <p:spPr/>
        <p:txBody>
          <a:bodyPr/>
          <a:lstStyle/>
          <a:p>
            <a:r>
              <a:rPr lang="en-US" smtClean="0"/>
              <a:t>QuickSort: Worst Case</a:t>
            </a:r>
          </a:p>
        </p:txBody>
      </p:sp>
      <p:sp>
        <p:nvSpPr>
          <p:cNvPr id="27651" name="Rectangle 2"/>
          <p:cNvSpPr>
            <a:spLocks noGrp="1" noChangeArrowheads="1"/>
          </p:cNvSpPr>
          <p:nvPr>
            <p:ph type="body" idx="1"/>
            <p:custDataLst>
              <p:tags r:id="rId2"/>
            </p:custDataLst>
          </p:nvPr>
        </p:nvSpPr>
        <p:spPr/>
        <p:txBody>
          <a:bodyPr/>
          <a:lstStyle/>
          <a:p>
            <a:pPr marL="698500"/>
            <a:r>
              <a:rPr lang="en-US" dirty="0" smtClean="0"/>
              <a:t>In the overall worst-case, this happens at every step…</a:t>
            </a:r>
          </a:p>
          <a:p>
            <a:pPr marL="1041400" lvl="1"/>
            <a:r>
              <a:rPr lang="en-US" dirty="0" smtClean="0"/>
              <a:t>Thus we have N comparisons in the first step</a:t>
            </a:r>
          </a:p>
          <a:p>
            <a:pPr marL="1041400" lvl="1"/>
            <a:r>
              <a:rPr lang="en-US" dirty="0" smtClean="0"/>
              <a:t>N-1 comparisons in the second step</a:t>
            </a:r>
          </a:p>
          <a:p>
            <a:pPr marL="1041400" lvl="1"/>
            <a:r>
              <a:rPr lang="en-US" dirty="0" smtClean="0"/>
              <a:t>N-2 comparisons in the third step</a:t>
            </a:r>
          </a:p>
          <a:p>
            <a:pPr marL="1041400" lvl="1"/>
            <a:r>
              <a:rPr lang="en-US" dirty="0" smtClean="0"/>
              <a:t>	:</a:t>
            </a:r>
          </a:p>
          <a:p>
            <a:pPr marL="1041400" lvl="1"/>
            <a:endParaRPr lang="en-US" dirty="0" smtClean="0"/>
          </a:p>
          <a:p>
            <a:pPr marL="1041400" lvl="1"/>
            <a:endParaRPr lang="en-US" dirty="0" smtClean="0"/>
          </a:p>
          <a:p>
            <a:pPr marL="1041400" lvl="1" algn="r"/>
            <a:r>
              <a:rPr lang="en-US" dirty="0" smtClean="0"/>
              <a:t>…or approximately n</a:t>
            </a:r>
            <a:r>
              <a:rPr lang="en-US" baseline="30000" dirty="0" smtClean="0"/>
              <a:t>2</a:t>
            </a:r>
          </a:p>
        </p:txBody>
      </p:sp>
      <p:pic>
        <p:nvPicPr>
          <p:cNvPr id="27653" name="Picture 4"/>
          <p:cNvPicPr>
            <a:picLocks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303338" y="4606925"/>
            <a:ext cx="524351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5" name="Slide Number Placeholder 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2DD45F-D8CA-4594-BF09-1D04B9197B8B}" type="slidenum">
              <a:rPr lang="en-US" sz="1400" smtClean="0"/>
              <a:pPr/>
              <a:t>31</a:t>
            </a:fld>
            <a:endParaRPr lang="en-US" sz="140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custDataLst>
              <p:tags r:id="rId1"/>
            </p:custDataLst>
          </p:nvPr>
        </p:nvSpPr>
        <p:spPr/>
        <p:txBody>
          <a:bodyPr/>
          <a:lstStyle/>
          <a:p>
            <a:r>
              <a:rPr lang="en-US" smtClean="0"/>
              <a:t>QuickSort: Average Case (Intuition)</a:t>
            </a:r>
          </a:p>
        </p:txBody>
      </p:sp>
      <p:sp>
        <p:nvSpPr>
          <p:cNvPr id="28675" name="Rectangle 2"/>
          <p:cNvSpPr>
            <a:spLocks noGrp="1" noChangeArrowheads="1"/>
          </p:cNvSpPr>
          <p:nvPr>
            <p:ph type="body" idx="1"/>
            <p:custDataLst>
              <p:tags r:id="rId2"/>
            </p:custDataLst>
          </p:nvPr>
        </p:nvSpPr>
        <p:spPr/>
        <p:txBody>
          <a:bodyPr/>
          <a:lstStyle/>
          <a:p>
            <a:r>
              <a:rPr lang="en-US" smtClean="0"/>
              <a:t>Clearly pivot choice is important</a:t>
            </a:r>
          </a:p>
          <a:p>
            <a:pPr lvl="1"/>
            <a:r>
              <a:rPr lang="en-US" smtClean="0"/>
              <a:t>It has a direct impact on the performance of the sort</a:t>
            </a:r>
          </a:p>
          <a:p>
            <a:pPr lvl="1"/>
            <a:r>
              <a:rPr lang="en-US" smtClean="0"/>
              <a:t>Hence, QuickSort is fragile, or at least “attackable”</a:t>
            </a:r>
            <a:endParaRPr lang="en-US" smtClean="0">
              <a:sym typeface="Arial Italic" charset="0"/>
            </a:endParaRPr>
          </a:p>
          <a:p>
            <a:r>
              <a:rPr lang="en-US" smtClean="0"/>
              <a:t>So how do we pick a good pivot?</a:t>
            </a:r>
          </a:p>
        </p:txBody>
      </p:sp>
      <p:sp>
        <p:nvSpPr>
          <p:cNvPr id="28676"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E9F0AF-3581-4320-B3CD-FEA402BB2314}" type="slidenum">
              <a:rPr lang="en-US" sz="1400" smtClean="0"/>
              <a:pPr/>
              <a:t>32</a:t>
            </a:fld>
            <a:endParaRPr lang="en-US" sz="140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custDataLst>
              <p:tags r:id="rId1"/>
            </p:custDataLst>
          </p:nvPr>
        </p:nvSpPr>
        <p:spPr/>
        <p:txBody>
          <a:bodyPr/>
          <a:lstStyle/>
          <a:p>
            <a:r>
              <a:rPr lang="en-US" smtClean="0"/>
              <a:t>QuickSort: Average Case (Intuition)</a:t>
            </a:r>
          </a:p>
        </p:txBody>
      </p:sp>
      <p:sp>
        <p:nvSpPr>
          <p:cNvPr id="29699" name="Rectangle 2"/>
          <p:cNvSpPr>
            <a:spLocks noGrp="1" noChangeArrowheads="1"/>
          </p:cNvSpPr>
          <p:nvPr>
            <p:ph type="body" idx="1"/>
            <p:custDataLst>
              <p:tags r:id="rId2"/>
            </p:custDataLst>
          </p:nvPr>
        </p:nvSpPr>
        <p:spPr/>
        <p:txBody>
          <a:bodyPr/>
          <a:lstStyle/>
          <a:p>
            <a:r>
              <a:rPr lang="en-US" smtClean="0"/>
              <a:t>Let’s assume that pivot choice is random</a:t>
            </a:r>
          </a:p>
          <a:p>
            <a:pPr lvl="1"/>
            <a:r>
              <a:rPr lang="en-US" smtClean="0"/>
              <a:t>Half the time the pivot will be from the centre half of the array</a:t>
            </a:r>
          </a:p>
          <a:p>
            <a:pPr lvl="1"/>
            <a:endParaRPr lang="en-US" smtClean="0"/>
          </a:p>
          <a:p>
            <a:pPr lvl="1"/>
            <a:endParaRPr lang="en-US" smtClean="0"/>
          </a:p>
          <a:p>
            <a:pPr lvl="1"/>
            <a:endParaRPr lang="en-US" smtClean="0"/>
          </a:p>
          <a:p>
            <a:pPr lvl="1"/>
            <a:r>
              <a:rPr lang="en-US" smtClean="0"/>
              <a:t>Thus at worst the split will be n/4 and 3n/4</a:t>
            </a:r>
          </a:p>
        </p:txBody>
      </p:sp>
      <p:sp>
        <p:nvSpPr>
          <p:cNvPr id="29700"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272916-D088-4538-AFC4-958949A08BD0}" type="slidenum">
              <a:rPr lang="en-US" sz="1400" smtClean="0"/>
              <a:pPr/>
              <a:t>33</a:t>
            </a:fld>
            <a:endParaRPr lang="en-US" sz="140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custDataLst>
              <p:tags r:id="rId1"/>
            </p:custDataLst>
          </p:nvPr>
        </p:nvSpPr>
        <p:spPr/>
        <p:txBody>
          <a:bodyPr/>
          <a:lstStyle/>
          <a:p>
            <a:r>
              <a:rPr lang="en-US" smtClean="0"/>
              <a:t>QuickSort: Average Case (Intuition)</a:t>
            </a:r>
          </a:p>
        </p:txBody>
      </p:sp>
      <p:sp>
        <p:nvSpPr>
          <p:cNvPr id="30723" name="Rectangle 2"/>
          <p:cNvSpPr>
            <a:spLocks noGrp="1" noChangeArrowheads="1"/>
          </p:cNvSpPr>
          <p:nvPr>
            <p:ph type="body" idx="1"/>
            <p:custDataLst>
              <p:tags r:id="rId2"/>
            </p:custDataLst>
          </p:nvPr>
        </p:nvSpPr>
        <p:spPr/>
        <p:txBody>
          <a:bodyPr/>
          <a:lstStyle/>
          <a:p>
            <a:r>
              <a:rPr lang="en-US" smtClean="0"/>
              <a:t>We can apply this to the notion of a good split</a:t>
            </a:r>
          </a:p>
          <a:p>
            <a:pPr lvl="1"/>
            <a:r>
              <a:rPr lang="en-US" smtClean="0"/>
              <a:t>Every “good” split: 2 partitions of size n/4 and 3n/4</a:t>
            </a:r>
          </a:p>
          <a:p>
            <a:pPr lvl="2"/>
            <a:r>
              <a:rPr lang="en-US" smtClean="0"/>
              <a:t>Or divides N by 4/3</a:t>
            </a:r>
          </a:p>
          <a:p>
            <a:pPr lvl="1"/>
            <a:r>
              <a:rPr lang="en-US" smtClean="0"/>
              <a:t>Hence, we make up to log4/3(N) splits</a:t>
            </a:r>
          </a:p>
          <a:p>
            <a:r>
              <a:rPr lang="en-US" smtClean="0"/>
              <a:t>Expected # of partitions is at most 2 * log</a:t>
            </a:r>
            <a:r>
              <a:rPr lang="en-US" baseline="-25000" smtClean="0"/>
              <a:t>4/3</a:t>
            </a:r>
            <a:r>
              <a:rPr lang="en-US" smtClean="0"/>
              <a:t>(N)</a:t>
            </a:r>
          </a:p>
          <a:p>
            <a:pPr lvl="1"/>
            <a:r>
              <a:rPr lang="en-US" smtClean="0"/>
              <a:t>O(lgN)</a:t>
            </a:r>
          </a:p>
          <a:p>
            <a:r>
              <a:rPr lang="en-US" smtClean="0"/>
              <a:t>Given N comparisons at each partitioning step, we have </a:t>
            </a:r>
            <a:r>
              <a:rPr lang="en-US" smtClean="0">
                <a:sym typeface="Symbol" pitchFamily="18" charset="2"/>
              </a:rPr>
              <a:t>(</a:t>
            </a:r>
            <a:r>
              <a:rPr lang="en-US" smtClean="0"/>
              <a:t>N lg N)</a:t>
            </a:r>
          </a:p>
        </p:txBody>
      </p:sp>
      <p:sp>
        <p:nvSpPr>
          <p:cNvPr id="30724"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02C3C3C-A4B7-4BAF-8DDF-65DD3C913D97}" type="slidenum">
              <a:rPr lang="en-US" sz="1400" smtClean="0"/>
              <a:pPr/>
              <a:t>34</a:t>
            </a:fld>
            <a:endParaRPr lang="en-US" sz="140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custDataLst>
              <p:tags r:id="rId1"/>
            </p:custDataLst>
          </p:nvPr>
        </p:nvSpPr>
        <p:spPr>
          <a:xfrm>
            <a:off x="76200" y="12700"/>
            <a:ext cx="8839200" cy="1485900"/>
          </a:xfrm>
        </p:spPr>
        <p:txBody>
          <a:bodyPr/>
          <a:lstStyle/>
          <a:p>
            <a:r>
              <a:rPr lang="en-US" smtClean="0"/>
              <a:t>Quicksort Complexity: </a:t>
            </a:r>
            <a:br>
              <a:rPr lang="en-US" smtClean="0"/>
            </a:br>
            <a:r>
              <a:rPr lang="en-US" smtClean="0"/>
              <a:t>How does it compare?</a:t>
            </a:r>
          </a:p>
        </p:txBody>
      </p:sp>
      <p:graphicFrame>
        <p:nvGraphicFramePr>
          <p:cNvPr id="62466" name="Group 2"/>
          <p:cNvGraphicFramePr>
            <a:graphicFrameLocks noGrp="1"/>
          </p:cNvGraphicFramePr>
          <p:nvPr>
            <p:custDataLst>
              <p:tags r:id="rId2"/>
            </p:custDataLst>
          </p:nvPr>
        </p:nvGraphicFramePr>
        <p:xfrm>
          <a:off x="1524000" y="1828800"/>
          <a:ext cx="6096000" cy="4170386"/>
        </p:xfrm>
        <a:graphic>
          <a:graphicData uri="http://schemas.openxmlformats.org/drawingml/2006/table">
            <a:tbl>
              <a:tblPr/>
              <a:tblGrid>
                <a:gridCol w="2032000"/>
                <a:gridCol w="2032000"/>
                <a:gridCol w="2032000"/>
              </a:tblGrid>
              <a:tr h="1051536">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N</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Insertion Sort</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Quicksort</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051536">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10,000</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4.1777 sec</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0.05 sec</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015754">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20,000</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20.52 sec</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0.11 sec</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051536">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300,000</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4666 sec (1.25  hrs)</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3200" b="0" i="0" u="none" strike="noStrike" cap="none" normalizeH="0" baseline="0" smtClean="0">
                          <a:ln>
                            <a:noFill/>
                          </a:ln>
                          <a:solidFill>
                            <a:schemeClr val="tx1"/>
                          </a:solidFill>
                          <a:effectLst/>
                          <a:latin typeface="Gill Sans" charset="0"/>
                          <a:ea typeface="ヒラギノ角ゴ ProN W3" charset="0"/>
                          <a:cs typeface="ヒラギノ角ゴ ProN W3" charset="0"/>
                          <a:sym typeface="Gill Sans" charset="0"/>
                        </a:rPr>
                        <a:t>2.15 sec</a:t>
                      </a:r>
                    </a:p>
                  </a:txBody>
                  <a:tcPr marL="38100" marR="38100" marT="38092" marB="380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769"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F23540-608F-414F-B5A1-71E2856DE077}" type="slidenum">
              <a:rPr lang="en-US" sz="1400" smtClean="0"/>
              <a:pPr/>
              <a:t>35</a:t>
            </a:fld>
            <a:endParaRPr lang="en-US" sz="140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smtClean="0"/>
              <a:t>Today’s Outline</a:t>
            </a:r>
          </a:p>
        </p:txBody>
      </p:sp>
      <p:sp>
        <p:nvSpPr>
          <p:cNvPr id="32771" name="Rectangle 3"/>
          <p:cNvSpPr>
            <a:spLocks noGrp="1" noChangeArrowheads="1"/>
          </p:cNvSpPr>
          <p:nvPr>
            <p:ph type="body" idx="1"/>
            <p:custDataLst>
              <p:tags r:id="rId2"/>
            </p:custDataLst>
          </p:nvPr>
        </p:nvSpPr>
        <p:spPr/>
        <p:txBody>
          <a:bodyPr/>
          <a:lstStyle/>
          <a:p>
            <a:r>
              <a:rPr lang="en-US" smtClean="0">
                <a:solidFill>
                  <a:schemeClr val="bg2"/>
                </a:solidFill>
              </a:rPr>
              <a:t>Categorizing/Comparing Sorting Algorithms</a:t>
            </a:r>
          </a:p>
          <a:p>
            <a:pPr lvl="1"/>
            <a:r>
              <a:rPr lang="en-US" smtClean="0">
                <a:solidFill>
                  <a:schemeClr val="bg2"/>
                </a:solidFill>
              </a:rPr>
              <a:t>PQSorts as examples</a:t>
            </a:r>
          </a:p>
          <a:p>
            <a:r>
              <a:rPr lang="en-US" smtClean="0">
                <a:solidFill>
                  <a:schemeClr val="bg2"/>
                </a:solidFill>
              </a:rPr>
              <a:t>MergeSort</a:t>
            </a:r>
          </a:p>
          <a:p>
            <a:r>
              <a:rPr lang="en-US" smtClean="0">
                <a:solidFill>
                  <a:schemeClr val="bg2"/>
                </a:solidFill>
              </a:rPr>
              <a:t>QuickSort</a:t>
            </a:r>
          </a:p>
          <a:p>
            <a:r>
              <a:rPr lang="en-US" smtClean="0"/>
              <a:t>More Comparisons</a:t>
            </a:r>
          </a:p>
          <a:p>
            <a:r>
              <a:rPr lang="en-US" smtClean="0"/>
              <a:t>Complexity of Sorting</a:t>
            </a:r>
          </a:p>
        </p:txBody>
      </p:sp>
      <p:sp>
        <p:nvSpPr>
          <p:cNvPr id="3277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B78136-765E-4EA3-B5BF-A9B3D4DBDD02}" type="slidenum">
              <a:rPr lang="en-US" sz="1400" smtClean="0"/>
              <a:pPr/>
              <a:t>36</a:t>
            </a:fld>
            <a:endParaRPr lang="en-US" sz="1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custDataLst>
              <p:tags r:id="rId1"/>
            </p:custDataLst>
          </p:nvPr>
        </p:nvSpPr>
        <p:spPr/>
        <p:txBody>
          <a:bodyPr/>
          <a:lstStyle/>
          <a:p>
            <a:r>
              <a:rPr lang="en-US" sz="3600" smtClean="0"/>
              <a:t>How Do Quick, Merge, Heap, Insertion, and Selection Sort Compare?</a:t>
            </a:r>
          </a:p>
        </p:txBody>
      </p:sp>
      <p:sp>
        <p:nvSpPr>
          <p:cNvPr id="33795" name="Rectangle 2"/>
          <p:cNvSpPr>
            <a:spLocks noGrp="1" noChangeArrowheads="1"/>
          </p:cNvSpPr>
          <p:nvPr>
            <p:ph type="body" idx="1"/>
            <p:custDataLst>
              <p:tags r:id="rId2"/>
            </p:custDataLst>
          </p:nvPr>
        </p:nvSpPr>
        <p:spPr/>
        <p:txBody>
          <a:bodyPr/>
          <a:lstStyle/>
          <a:p>
            <a:pPr>
              <a:buFontTx/>
              <a:buNone/>
            </a:pPr>
            <a:r>
              <a:rPr lang="en-US" smtClean="0"/>
              <a:t>Complexity</a:t>
            </a:r>
          </a:p>
          <a:p>
            <a:pPr lvl="1"/>
            <a:r>
              <a:rPr lang="en-US" smtClean="0"/>
              <a:t>Best case: Insert &lt; Quick, Merge, Heap &lt; Select</a:t>
            </a:r>
          </a:p>
          <a:p>
            <a:pPr lvl="1"/>
            <a:r>
              <a:rPr lang="en-US" smtClean="0"/>
              <a:t>Average case: Quick, Merge, Heap &lt; Insert, Select</a:t>
            </a:r>
          </a:p>
          <a:p>
            <a:pPr lvl="1"/>
            <a:r>
              <a:rPr lang="en-US" smtClean="0"/>
              <a:t>Worst case: Merge, Heap &lt; Quick, Insert, Select</a:t>
            </a:r>
          </a:p>
          <a:p>
            <a:pPr lvl="1"/>
            <a:r>
              <a:rPr lang="en-US" smtClean="0"/>
              <a:t>Usually on “real” data: Quick &lt; Merge &lt; Heap &lt; I/S</a:t>
            </a:r>
          </a:p>
          <a:p>
            <a:pPr lvl="1"/>
            <a:r>
              <a:rPr lang="en-US" smtClean="0"/>
              <a:t>On very short lists: quadratic sorts may have an advantage (so, some quick/merge implementations “bottom out” to these as base cases)</a:t>
            </a:r>
          </a:p>
        </p:txBody>
      </p:sp>
      <p:sp>
        <p:nvSpPr>
          <p:cNvPr id="33796" name="TextBox 5"/>
          <p:cNvSpPr txBox="1">
            <a:spLocks noChangeArrowheads="1"/>
          </p:cNvSpPr>
          <p:nvPr>
            <p:custDataLst>
              <p:tags r:id="rId3"/>
            </p:custDataLst>
          </p:nvPr>
        </p:nvSpPr>
        <p:spPr bwMode="auto">
          <a:xfrm>
            <a:off x="857250" y="5572125"/>
            <a:ext cx="8143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Some details depend on implementation!</a:t>
            </a:r>
          </a:p>
          <a:p>
            <a:pPr algn="r"/>
            <a:r>
              <a:rPr lang="en-CA">
                <a:solidFill>
                  <a:srgbClr val="FF0000"/>
                </a:solidFill>
              </a:rPr>
              <a:t>(E.g., an initial check whether the last elt of the left sublist is less than first of the right can make merge’s best case linear.)</a:t>
            </a:r>
          </a:p>
        </p:txBody>
      </p:sp>
      <p:sp>
        <p:nvSpPr>
          <p:cNvPr id="33797" name="Slide Number Placeholder 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DC4BD4-8C8F-41EB-AE30-093F30B63F64}" type="slidenum">
              <a:rPr lang="en-US" sz="1400" smtClean="0"/>
              <a:pPr/>
              <a:t>37</a:t>
            </a:fld>
            <a:endParaRPr lang="en-US" sz="1400" smtClean="0"/>
          </a:p>
        </p:txBody>
      </p:sp>
      <p:sp>
        <p:nvSpPr>
          <p:cNvPr id="33798" name="TextBox 1"/>
          <p:cNvSpPr txBox="1">
            <a:spLocks noChangeArrowheads="1"/>
          </p:cNvSpPr>
          <p:nvPr>
            <p:custDataLst>
              <p:tags r:id="rId5"/>
            </p:custDataLst>
          </p:nvPr>
        </p:nvSpPr>
        <p:spPr bwMode="auto">
          <a:xfrm>
            <a:off x="7886700" y="3841750"/>
            <a:ext cx="1365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1400" i="1"/>
              <a:t>(</a:t>
            </a:r>
            <a:r>
              <a:rPr lang="en-CA" sz="1400" b="1" i="1"/>
              <a:t>not</a:t>
            </a:r>
            <a:r>
              <a:rPr lang="en-CA" sz="1400" i="1"/>
              <a:t> asymptotic)</a:t>
            </a:r>
            <a:endParaRPr lang="en-CA" sz="1400" b="1" i="1"/>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custDataLst>
              <p:tags r:id="rId1"/>
            </p:custDataLst>
          </p:nvPr>
        </p:nvSpPr>
        <p:spPr/>
        <p:txBody>
          <a:bodyPr/>
          <a:lstStyle/>
          <a:p>
            <a:r>
              <a:rPr lang="en-US" sz="3600" smtClean="0"/>
              <a:t>How Do Quick, Merge, Heap, Insertion, and Selection Sort Compare?</a:t>
            </a:r>
          </a:p>
        </p:txBody>
      </p:sp>
      <p:sp>
        <p:nvSpPr>
          <p:cNvPr id="34819" name="Rectangle 2"/>
          <p:cNvSpPr>
            <a:spLocks noGrp="1" noChangeArrowheads="1"/>
          </p:cNvSpPr>
          <p:nvPr>
            <p:ph type="body" idx="1"/>
            <p:custDataLst>
              <p:tags r:id="rId2"/>
            </p:custDataLst>
          </p:nvPr>
        </p:nvSpPr>
        <p:spPr/>
        <p:txBody>
          <a:bodyPr/>
          <a:lstStyle/>
          <a:p>
            <a:pPr>
              <a:buFontTx/>
              <a:buNone/>
            </a:pPr>
            <a:r>
              <a:rPr lang="en-US" smtClean="0"/>
              <a:t>Stability</a:t>
            </a:r>
          </a:p>
          <a:p>
            <a:pPr lvl="1"/>
            <a:r>
              <a:rPr lang="en-US" smtClean="0"/>
              <a:t>Easily Made Stable: Insert, Select, Merge (prefer the “left” of the two sorted sublists on ties)</a:t>
            </a:r>
          </a:p>
          <a:p>
            <a:pPr lvl="1"/>
            <a:r>
              <a:rPr lang="en-US" smtClean="0"/>
              <a:t>Unstable: Heap</a:t>
            </a:r>
          </a:p>
          <a:p>
            <a:pPr lvl="1"/>
            <a:r>
              <a:rPr lang="en-US" smtClean="0"/>
              <a:t>Challenging to Make Stable: Quick</a:t>
            </a:r>
          </a:p>
          <a:p>
            <a:r>
              <a:rPr lang="en-US" smtClean="0"/>
              <a:t>Memory use:</a:t>
            </a:r>
          </a:p>
          <a:p>
            <a:pPr lvl="1"/>
            <a:r>
              <a:rPr lang="en-US" smtClean="0"/>
              <a:t>Insert, Select, Heap &lt; Quick &lt; Merge</a:t>
            </a:r>
          </a:p>
        </p:txBody>
      </p:sp>
      <p:sp>
        <p:nvSpPr>
          <p:cNvPr id="3482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E37011-054E-4BAA-A8A2-CE65349E653F}" type="slidenum">
              <a:rPr lang="en-US" sz="1400" smtClean="0"/>
              <a:pPr/>
              <a:t>38</a:t>
            </a:fld>
            <a:endParaRPr lang="en-US" sz="1400" smtClean="0"/>
          </a:p>
        </p:txBody>
      </p:sp>
      <p:sp>
        <p:nvSpPr>
          <p:cNvPr id="34821" name="TextBox 1"/>
          <p:cNvSpPr txBox="1">
            <a:spLocks noChangeArrowheads="1"/>
          </p:cNvSpPr>
          <p:nvPr>
            <p:custDataLst>
              <p:tags r:id="rId4"/>
            </p:custDataLst>
          </p:nvPr>
        </p:nvSpPr>
        <p:spPr bwMode="auto">
          <a:xfrm>
            <a:off x="2216150" y="5949950"/>
            <a:ext cx="6823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How much stack space does recursive QuickSort use?</a:t>
            </a:r>
          </a:p>
          <a:p>
            <a:pPr algn="r"/>
            <a:r>
              <a:rPr lang="en-CA">
                <a:solidFill>
                  <a:srgbClr val="FF0000"/>
                </a:solidFill>
              </a:rPr>
              <a:t>In the worst case?  Could we make it better?</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smtClean="0"/>
              <a:t>Today’s Outline</a:t>
            </a:r>
          </a:p>
        </p:txBody>
      </p:sp>
      <p:sp>
        <p:nvSpPr>
          <p:cNvPr id="35843" name="Rectangle 3"/>
          <p:cNvSpPr>
            <a:spLocks noGrp="1" noChangeArrowheads="1"/>
          </p:cNvSpPr>
          <p:nvPr>
            <p:ph type="body" idx="1"/>
            <p:custDataLst>
              <p:tags r:id="rId2"/>
            </p:custDataLst>
          </p:nvPr>
        </p:nvSpPr>
        <p:spPr/>
        <p:txBody>
          <a:bodyPr/>
          <a:lstStyle/>
          <a:p>
            <a:r>
              <a:rPr lang="en-US" smtClean="0">
                <a:solidFill>
                  <a:schemeClr val="bg2"/>
                </a:solidFill>
              </a:rPr>
              <a:t>Categorizing/Comparing Sorting Algorithms</a:t>
            </a:r>
          </a:p>
          <a:p>
            <a:pPr lvl="1"/>
            <a:r>
              <a:rPr lang="en-US" smtClean="0">
                <a:solidFill>
                  <a:schemeClr val="bg2"/>
                </a:solidFill>
              </a:rPr>
              <a:t>PQSorts as examples</a:t>
            </a:r>
          </a:p>
          <a:p>
            <a:r>
              <a:rPr lang="en-US" smtClean="0">
                <a:solidFill>
                  <a:schemeClr val="bg2"/>
                </a:solidFill>
              </a:rPr>
              <a:t>MergeSort</a:t>
            </a:r>
          </a:p>
          <a:p>
            <a:r>
              <a:rPr lang="en-US" smtClean="0">
                <a:solidFill>
                  <a:schemeClr val="bg2"/>
                </a:solidFill>
              </a:rPr>
              <a:t>QuickSort</a:t>
            </a:r>
          </a:p>
          <a:p>
            <a:r>
              <a:rPr lang="en-US" smtClean="0">
                <a:solidFill>
                  <a:schemeClr val="bg2"/>
                </a:solidFill>
              </a:rPr>
              <a:t>More Comparisons</a:t>
            </a:r>
          </a:p>
          <a:p>
            <a:r>
              <a:rPr lang="en-US" smtClean="0"/>
              <a:t>Complexity of Sorting</a:t>
            </a:r>
          </a:p>
        </p:txBody>
      </p:sp>
      <p:sp>
        <p:nvSpPr>
          <p:cNvPr id="3584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A82470-B66E-4587-991C-241AD09E35A7}" type="slidenum">
              <a:rPr lang="en-US" sz="1400" smtClean="0"/>
              <a:pPr/>
              <a:t>39</a:t>
            </a:fld>
            <a:endParaRPr lang="en-US"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CA" dirty="0" smtClean="0"/>
              <a:t>Selection Sort Invariant</a:t>
            </a:r>
          </a:p>
        </p:txBody>
      </p:sp>
      <p:sp>
        <p:nvSpPr>
          <p:cNvPr id="4100" name="Slide Number Placeholder 3"/>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B6209E-DA05-4522-B279-A3B4598A1696}" type="slidenum">
              <a:rPr lang="en-US" sz="1400" smtClean="0"/>
              <a:pPr/>
              <a:t>4</a:t>
            </a:fld>
            <a:endParaRPr lang="en-US" sz="1400" smtClean="0"/>
          </a:p>
        </p:txBody>
      </p:sp>
      <p:sp>
        <p:nvSpPr>
          <p:cNvPr id="3" name="Rectangle 2"/>
          <p:cNvSpPr/>
          <p:nvPr/>
        </p:nvSpPr>
        <p:spPr bwMode="auto">
          <a:xfrm>
            <a:off x="1259632" y="3429000"/>
            <a:ext cx="2664296" cy="5760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3923928" y="3429000"/>
            <a:ext cx="1656184"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cxnSp>
        <p:nvCxnSpPr>
          <p:cNvPr id="8" name="Straight Connector 7"/>
          <p:cNvCxnSpPr/>
          <p:nvPr/>
        </p:nvCxnSpPr>
        <p:spPr bwMode="auto">
          <a:xfrm>
            <a:off x="3923928" y="2996952"/>
            <a:ext cx="0"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1403648" y="1916832"/>
            <a:ext cx="1781257" cy="1569660"/>
          </a:xfrm>
          <a:prstGeom prst="rect">
            <a:avLst/>
          </a:prstGeom>
          <a:noFill/>
        </p:spPr>
        <p:txBody>
          <a:bodyPr wrap="none" rtlCol="0">
            <a:spAutoFit/>
          </a:bodyPr>
          <a:lstStyle/>
          <a:p>
            <a:r>
              <a:rPr lang="en-CA" dirty="0" smtClean="0"/>
              <a:t>smallest, </a:t>
            </a:r>
            <a:br>
              <a:rPr lang="en-CA" dirty="0" smtClean="0"/>
            </a:br>
            <a:r>
              <a:rPr lang="en-CA" dirty="0" smtClean="0"/>
              <a:t>2</a:t>
            </a:r>
            <a:r>
              <a:rPr lang="en-CA" baseline="30000" dirty="0" smtClean="0"/>
              <a:t>nd</a:t>
            </a:r>
            <a:r>
              <a:rPr lang="en-CA" dirty="0" smtClean="0"/>
              <a:t> smallest, </a:t>
            </a:r>
            <a:br>
              <a:rPr lang="en-CA" dirty="0" smtClean="0"/>
            </a:br>
            <a:r>
              <a:rPr lang="en-CA" smtClean="0"/>
              <a:t>3</a:t>
            </a:r>
            <a:r>
              <a:rPr lang="en-CA" baseline="30000" smtClean="0"/>
              <a:t>rd</a:t>
            </a:r>
            <a:r>
              <a:rPr lang="en-CA" smtClean="0"/>
              <a:t> smallest,</a:t>
            </a:r>
            <a:br>
              <a:rPr lang="en-CA" smtClean="0"/>
            </a:br>
            <a:r>
              <a:rPr lang="en-CA" smtClean="0"/>
              <a:t>… </a:t>
            </a:r>
            <a:r>
              <a:rPr lang="en-CA" dirty="0" smtClean="0"/>
              <a:t>in order</a:t>
            </a:r>
            <a:endParaRPr lang="en-CA" dirty="0"/>
          </a:p>
        </p:txBody>
      </p:sp>
      <p:sp>
        <p:nvSpPr>
          <p:cNvPr id="14" name="TextBox 13"/>
          <p:cNvSpPr txBox="1"/>
          <p:nvPr/>
        </p:nvSpPr>
        <p:spPr>
          <a:xfrm>
            <a:off x="4067944" y="2598003"/>
            <a:ext cx="2472152" cy="830997"/>
          </a:xfrm>
          <a:prstGeom prst="rect">
            <a:avLst/>
          </a:prstGeom>
          <a:noFill/>
        </p:spPr>
        <p:txBody>
          <a:bodyPr wrap="none" rtlCol="0">
            <a:spAutoFit/>
          </a:bodyPr>
          <a:lstStyle/>
          <a:p>
            <a:r>
              <a:rPr lang="en-CA" dirty="0" smtClean="0"/>
              <a:t>remainder in </a:t>
            </a:r>
            <a:br>
              <a:rPr lang="en-CA" dirty="0" smtClean="0"/>
            </a:br>
            <a:r>
              <a:rPr lang="en-CA" dirty="0" smtClean="0"/>
              <a:t>no particular order</a:t>
            </a:r>
            <a:endParaRPr lang="en-CA" dirty="0"/>
          </a:p>
        </p:txBody>
      </p:sp>
      <p:cxnSp>
        <p:nvCxnSpPr>
          <p:cNvPr id="12" name="Straight Arrow Connector 11"/>
          <p:cNvCxnSpPr/>
          <p:nvPr/>
        </p:nvCxnSpPr>
        <p:spPr bwMode="auto">
          <a:xfrm>
            <a:off x="3923928" y="4725144"/>
            <a:ext cx="115212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TextBox 12"/>
          <p:cNvSpPr txBox="1"/>
          <p:nvPr/>
        </p:nvSpPr>
        <p:spPr>
          <a:xfrm>
            <a:off x="1475656" y="4983559"/>
            <a:ext cx="6070893" cy="461665"/>
          </a:xfrm>
          <a:prstGeom prst="rect">
            <a:avLst/>
          </a:prstGeom>
          <a:noFill/>
        </p:spPr>
        <p:txBody>
          <a:bodyPr wrap="none" rtlCol="0">
            <a:spAutoFit/>
          </a:bodyPr>
          <a:lstStyle/>
          <a:p>
            <a:r>
              <a:rPr lang="en-CA" dirty="0" smtClean="0"/>
              <a:t>each iteration moves the line right one element</a:t>
            </a:r>
            <a:endParaRPr lang="en-CA" dirty="0"/>
          </a:p>
        </p:txBody>
      </p:sp>
    </p:spTree>
    <p:extLst>
      <p:ext uri="{BB962C8B-B14F-4D97-AF65-F5344CB8AC3E}">
        <p14:creationId xmlns:p14="http://schemas.microsoft.com/office/powerpoint/2010/main" val="1793251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custDataLst>
              <p:tags r:id="rId1"/>
            </p:custDataLst>
          </p:nvPr>
        </p:nvSpPr>
        <p:spPr/>
        <p:txBody>
          <a:bodyPr/>
          <a:lstStyle/>
          <a:p>
            <a:r>
              <a:rPr lang="en-US" smtClean="0"/>
              <a:t>Complexity of Sorting Using Comparisons as a Problem</a:t>
            </a:r>
          </a:p>
        </p:txBody>
      </p:sp>
      <p:sp>
        <p:nvSpPr>
          <p:cNvPr id="36867" name="Rectangle 2"/>
          <p:cNvSpPr>
            <a:spLocks noGrp="1" noChangeArrowheads="1"/>
          </p:cNvSpPr>
          <p:nvPr>
            <p:ph type="body" idx="1"/>
            <p:custDataLst>
              <p:tags r:id="rId2"/>
            </p:custDataLst>
          </p:nvPr>
        </p:nvSpPr>
        <p:spPr>
          <a:xfrm>
            <a:off x="685800" y="1981200"/>
            <a:ext cx="8029575" cy="4114800"/>
          </a:xfrm>
        </p:spPr>
        <p:txBody>
          <a:bodyPr/>
          <a:lstStyle/>
          <a:p>
            <a:pPr>
              <a:buFontTx/>
              <a:buNone/>
            </a:pPr>
            <a:r>
              <a:rPr lang="en-US" smtClean="0"/>
              <a:t>Each comparison is a “choice point” in the algorithm.  You can do one thing if the comparison is true and another if false.  So, the whole algorithm is like a binary tree…</a:t>
            </a:r>
          </a:p>
        </p:txBody>
      </p:sp>
      <p:sp>
        <p:nvSpPr>
          <p:cNvPr id="36868" name="Oval 7"/>
          <p:cNvSpPr>
            <a:spLocks noChangeArrowheads="1"/>
          </p:cNvSpPr>
          <p:nvPr>
            <p:custDataLst>
              <p:tags r:id="rId3"/>
            </p:custDataLst>
          </p:nvPr>
        </p:nvSpPr>
        <p:spPr bwMode="auto">
          <a:xfrm>
            <a:off x="3509963"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6869" name="Oval 8"/>
          <p:cNvSpPr>
            <a:spLocks noChangeArrowheads="1"/>
          </p:cNvSpPr>
          <p:nvPr>
            <p:custDataLst>
              <p:tags r:id="rId4"/>
            </p:custDataLst>
          </p:nvPr>
        </p:nvSpPr>
        <p:spPr bwMode="auto">
          <a:xfrm>
            <a:off x="2071688"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6870" name="Oval 12"/>
          <p:cNvSpPr>
            <a:spLocks noChangeArrowheads="1"/>
          </p:cNvSpPr>
          <p:nvPr>
            <p:custDataLst>
              <p:tags r:id="rId5"/>
            </p:custDataLst>
          </p:nvPr>
        </p:nvSpPr>
        <p:spPr bwMode="auto">
          <a:xfrm>
            <a:off x="6796088"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sorted!</a:t>
            </a:r>
          </a:p>
        </p:txBody>
      </p:sp>
      <p:sp>
        <p:nvSpPr>
          <p:cNvPr id="36871" name="Oval 13"/>
          <p:cNvSpPr>
            <a:spLocks noChangeArrowheads="1"/>
          </p:cNvSpPr>
          <p:nvPr>
            <p:custDataLst>
              <p:tags r:id="rId6"/>
            </p:custDataLst>
          </p:nvPr>
        </p:nvSpPr>
        <p:spPr bwMode="auto">
          <a:xfrm>
            <a:off x="5300663"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z &lt; c</a:t>
            </a:r>
          </a:p>
        </p:txBody>
      </p:sp>
      <p:sp>
        <p:nvSpPr>
          <p:cNvPr id="36872" name="Oval 14"/>
          <p:cNvSpPr>
            <a:spLocks noChangeArrowheads="1"/>
          </p:cNvSpPr>
          <p:nvPr>
            <p:custDataLst>
              <p:tags r:id="rId7"/>
            </p:custDataLst>
          </p:nvPr>
        </p:nvSpPr>
        <p:spPr bwMode="auto">
          <a:xfrm>
            <a:off x="2867025"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 &lt; d</a:t>
            </a:r>
          </a:p>
        </p:txBody>
      </p:sp>
      <p:sp>
        <p:nvSpPr>
          <p:cNvPr id="36873" name="Oval 15"/>
          <p:cNvSpPr>
            <a:spLocks noChangeArrowheads="1"/>
          </p:cNvSpPr>
          <p:nvPr>
            <p:custDataLst>
              <p:tags r:id="rId8"/>
            </p:custDataLst>
          </p:nvPr>
        </p:nvSpPr>
        <p:spPr bwMode="auto">
          <a:xfrm>
            <a:off x="1357313"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sorted!</a:t>
            </a:r>
          </a:p>
        </p:txBody>
      </p:sp>
      <p:sp>
        <p:nvSpPr>
          <p:cNvPr id="36874" name="Oval 17"/>
          <p:cNvSpPr>
            <a:spLocks noChangeArrowheads="1"/>
          </p:cNvSpPr>
          <p:nvPr>
            <p:custDataLst>
              <p:tags r:id="rId9"/>
            </p:custDataLst>
          </p:nvPr>
        </p:nvSpPr>
        <p:spPr bwMode="auto">
          <a:xfrm>
            <a:off x="5834063" y="4603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 &lt; d</a:t>
            </a:r>
          </a:p>
        </p:txBody>
      </p:sp>
      <p:sp>
        <p:nvSpPr>
          <p:cNvPr id="36875" name="Oval 18"/>
          <p:cNvSpPr>
            <a:spLocks noChangeArrowheads="1"/>
          </p:cNvSpPr>
          <p:nvPr>
            <p:custDataLst>
              <p:tags r:id="rId10"/>
            </p:custDataLst>
          </p:nvPr>
        </p:nvSpPr>
        <p:spPr bwMode="auto">
          <a:xfrm>
            <a:off x="2176463" y="4603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 &lt; b</a:t>
            </a:r>
          </a:p>
        </p:txBody>
      </p:sp>
      <p:sp>
        <p:nvSpPr>
          <p:cNvPr id="36876" name="Oval 19"/>
          <p:cNvSpPr>
            <a:spLocks noChangeArrowheads="1"/>
          </p:cNvSpPr>
          <p:nvPr>
            <p:custDataLst>
              <p:tags r:id="rId11"/>
            </p:custDataLst>
          </p:nvPr>
        </p:nvSpPr>
        <p:spPr bwMode="auto">
          <a:xfrm>
            <a:off x="3981450" y="3714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x &lt; y</a:t>
            </a:r>
          </a:p>
        </p:txBody>
      </p:sp>
      <p:cxnSp>
        <p:nvCxnSpPr>
          <p:cNvPr id="36877" name="AutoShape 20"/>
          <p:cNvCxnSpPr>
            <a:cxnSpLocks noChangeShapeType="1"/>
            <a:stCxn id="36876" idx="3"/>
            <a:endCxn id="36875" idx="0"/>
          </p:cNvCxnSpPr>
          <p:nvPr>
            <p:custDataLst>
              <p:tags r:id="rId12"/>
            </p:custDataLst>
          </p:nvPr>
        </p:nvCxnSpPr>
        <p:spPr bwMode="auto">
          <a:xfrm rot="5400000">
            <a:off x="3174206" y="3629819"/>
            <a:ext cx="542925" cy="1404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78" name="AutoShape 21"/>
          <p:cNvCxnSpPr>
            <a:cxnSpLocks noChangeShapeType="1"/>
            <a:stCxn id="36876" idx="5"/>
            <a:endCxn id="36874" idx="0"/>
          </p:cNvCxnSpPr>
          <p:nvPr>
            <p:custDataLst>
              <p:tags r:id="rId13"/>
            </p:custDataLst>
          </p:nvPr>
        </p:nvCxnSpPr>
        <p:spPr bwMode="auto">
          <a:xfrm rot="16200000" flipH="1">
            <a:off x="5403056" y="3606007"/>
            <a:ext cx="542925" cy="1452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79" name="AutoShape 22"/>
          <p:cNvCxnSpPr>
            <a:cxnSpLocks noChangeShapeType="1"/>
            <a:stCxn id="36874" idx="3"/>
            <a:endCxn id="36871" idx="0"/>
          </p:cNvCxnSpPr>
          <p:nvPr>
            <p:custDataLst>
              <p:tags r:id="rId14"/>
            </p:custDataLst>
          </p:nvPr>
        </p:nvCxnSpPr>
        <p:spPr bwMode="auto">
          <a:xfrm rot="5400000">
            <a:off x="5662612" y="5154613"/>
            <a:ext cx="542925" cy="133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0" name="AutoShape 23"/>
          <p:cNvCxnSpPr>
            <a:cxnSpLocks noChangeShapeType="1"/>
            <a:stCxn id="36874" idx="5"/>
            <a:endCxn id="36870" idx="0"/>
          </p:cNvCxnSpPr>
          <p:nvPr>
            <p:custDataLst>
              <p:tags r:id="rId15"/>
            </p:custDataLst>
          </p:nvPr>
        </p:nvCxnSpPr>
        <p:spPr bwMode="auto">
          <a:xfrm rot="16200000" flipH="1">
            <a:off x="6810375" y="4940300"/>
            <a:ext cx="54292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1" name="AutoShape 25"/>
          <p:cNvCxnSpPr>
            <a:cxnSpLocks noChangeShapeType="1"/>
            <a:stCxn id="36875" idx="3"/>
            <a:endCxn id="36873" idx="0"/>
          </p:cNvCxnSpPr>
          <p:nvPr>
            <p:custDataLst>
              <p:tags r:id="rId16"/>
            </p:custDataLst>
          </p:nvPr>
        </p:nvCxnSpPr>
        <p:spPr bwMode="auto">
          <a:xfrm rot="5400000">
            <a:off x="1862137" y="5011738"/>
            <a:ext cx="542925"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2" name="AutoShape 26"/>
          <p:cNvCxnSpPr>
            <a:cxnSpLocks noChangeShapeType="1"/>
            <a:stCxn id="36875" idx="5"/>
            <a:endCxn id="36872" idx="0"/>
          </p:cNvCxnSpPr>
          <p:nvPr>
            <p:custDataLst>
              <p:tags r:id="rId17"/>
            </p:custDataLst>
          </p:nvPr>
        </p:nvCxnSpPr>
        <p:spPr bwMode="auto">
          <a:xfrm rot="16200000" flipH="1">
            <a:off x="3017044" y="5076031"/>
            <a:ext cx="542925" cy="290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3" name="AutoShape 29"/>
          <p:cNvCxnSpPr>
            <a:cxnSpLocks noChangeShapeType="1"/>
            <a:stCxn id="36872" idx="3"/>
            <a:endCxn id="36869" idx="0"/>
          </p:cNvCxnSpPr>
          <p:nvPr>
            <p:custDataLst>
              <p:tags r:id="rId18"/>
            </p:custDataLst>
          </p:nvPr>
        </p:nvCxnSpPr>
        <p:spPr bwMode="auto">
          <a:xfrm rot="5400000">
            <a:off x="2564606" y="5912644"/>
            <a:ext cx="542925"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4" name="AutoShape 30"/>
          <p:cNvCxnSpPr>
            <a:cxnSpLocks noChangeShapeType="1"/>
            <a:stCxn id="36872" idx="5"/>
            <a:endCxn id="36868" idx="0"/>
          </p:cNvCxnSpPr>
          <p:nvPr>
            <p:custDataLst>
              <p:tags r:id="rId19"/>
            </p:custDataLst>
          </p:nvPr>
        </p:nvCxnSpPr>
        <p:spPr bwMode="auto">
          <a:xfrm rot="16200000" flipH="1">
            <a:off x="3683794" y="5988844"/>
            <a:ext cx="542925" cy="242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5" name="Oval 9"/>
          <p:cNvSpPr>
            <a:spLocks noChangeArrowheads="1"/>
          </p:cNvSpPr>
          <p:nvPr>
            <p:custDataLst>
              <p:tags r:id="rId20"/>
            </p:custDataLst>
          </p:nvPr>
        </p:nvSpPr>
        <p:spPr bwMode="auto">
          <a:xfrm>
            <a:off x="6010275"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6886" name="Oval 10"/>
          <p:cNvSpPr>
            <a:spLocks noChangeArrowheads="1"/>
          </p:cNvSpPr>
          <p:nvPr>
            <p:custDataLst>
              <p:tags r:id="rId21"/>
            </p:custDataLst>
          </p:nvPr>
        </p:nvSpPr>
        <p:spPr bwMode="auto">
          <a:xfrm>
            <a:off x="4724400"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cxnSp>
        <p:nvCxnSpPr>
          <p:cNvPr id="36887" name="AutoShape 30"/>
          <p:cNvCxnSpPr>
            <a:cxnSpLocks noChangeShapeType="1"/>
            <a:stCxn id="36871" idx="3"/>
            <a:endCxn id="36886" idx="0"/>
          </p:cNvCxnSpPr>
          <p:nvPr>
            <p:custDataLst>
              <p:tags r:id="rId22"/>
            </p:custDataLst>
          </p:nvPr>
        </p:nvCxnSpPr>
        <p:spPr bwMode="auto">
          <a:xfrm rot="5400000">
            <a:off x="5107781" y="6022182"/>
            <a:ext cx="542925" cy="176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8" name="AutoShape 30"/>
          <p:cNvCxnSpPr>
            <a:cxnSpLocks noChangeShapeType="1"/>
            <a:stCxn id="36871" idx="5"/>
            <a:endCxn id="36885" idx="0"/>
          </p:cNvCxnSpPr>
          <p:nvPr>
            <p:custDataLst>
              <p:tags r:id="rId23"/>
            </p:custDataLst>
          </p:nvPr>
        </p:nvCxnSpPr>
        <p:spPr bwMode="auto">
          <a:xfrm rot="16200000" flipH="1">
            <a:off x="6150769" y="5955506"/>
            <a:ext cx="542925" cy="309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9" name="TextBox 63"/>
          <p:cNvSpPr txBox="1">
            <a:spLocks noChangeArrowheads="1"/>
          </p:cNvSpPr>
          <p:nvPr>
            <p:custDataLst>
              <p:tags r:id="rId24"/>
            </p:custDataLst>
          </p:nvPr>
        </p:nvSpPr>
        <p:spPr bwMode="auto">
          <a:xfrm>
            <a:off x="3000375" y="3929063"/>
            <a:ext cx="59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6890" name="TextBox 64"/>
          <p:cNvSpPr txBox="1">
            <a:spLocks noChangeArrowheads="1"/>
          </p:cNvSpPr>
          <p:nvPr>
            <p:custDataLst>
              <p:tags r:id="rId25"/>
            </p:custDataLst>
          </p:nvPr>
        </p:nvSpPr>
        <p:spPr bwMode="auto">
          <a:xfrm>
            <a:off x="5500688" y="39290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6891" name="TextBox 65"/>
          <p:cNvSpPr txBox="1">
            <a:spLocks noChangeArrowheads="1"/>
          </p:cNvSpPr>
          <p:nvPr>
            <p:custDataLst>
              <p:tags r:id="rId26"/>
            </p:custDataLst>
          </p:nvPr>
        </p:nvSpPr>
        <p:spPr bwMode="auto">
          <a:xfrm>
            <a:off x="1579563" y="4929188"/>
            <a:ext cx="595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6892" name="TextBox 66"/>
          <p:cNvSpPr txBox="1">
            <a:spLocks noChangeArrowheads="1"/>
          </p:cNvSpPr>
          <p:nvPr>
            <p:custDataLst>
              <p:tags r:id="rId27"/>
            </p:custDataLst>
          </p:nvPr>
        </p:nvSpPr>
        <p:spPr bwMode="auto">
          <a:xfrm>
            <a:off x="3357563" y="4929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6893" name="TextBox 67"/>
          <p:cNvSpPr txBox="1">
            <a:spLocks noChangeArrowheads="1"/>
          </p:cNvSpPr>
          <p:nvPr>
            <p:custDataLst>
              <p:tags r:id="rId28"/>
            </p:custDataLst>
          </p:nvPr>
        </p:nvSpPr>
        <p:spPr bwMode="auto">
          <a:xfrm>
            <a:off x="5286375" y="4929188"/>
            <a:ext cx="59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6894" name="TextBox 68"/>
          <p:cNvSpPr txBox="1">
            <a:spLocks noChangeArrowheads="1"/>
          </p:cNvSpPr>
          <p:nvPr>
            <p:custDataLst>
              <p:tags r:id="rId29"/>
            </p:custDataLst>
          </p:nvPr>
        </p:nvSpPr>
        <p:spPr bwMode="auto">
          <a:xfrm>
            <a:off x="7064375" y="4929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6895" name="TextBox 69"/>
          <p:cNvSpPr txBox="1">
            <a:spLocks noChangeArrowheads="1"/>
          </p:cNvSpPr>
          <p:nvPr>
            <p:custDataLst>
              <p:tags r:id="rId30"/>
            </p:custDataLst>
          </p:nvPr>
        </p:nvSpPr>
        <p:spPr bwMode="auto">
          <a:xfrm>
            <a:off x="4714875" y="5857875"/>
            <a:ext cx="59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6896" name="TextBox 70"/>
          <p:cNvSpPr txBox="1">
            <a:spLocks noChangeArrowheads="1"/>
          </p:cNvSpPr>
          <p:nvPr>
            <p:custDataLst>
              <p:tags r:id="rId31"/>
            </p:custDataLst>
          </p:nvPr>
        </p:nvSpPr>
        <p:spPr bwMode="auto">
          <a:xfrm>
            <a:off x="6492875" y="58578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6897" name="TextBox 71"/>
          <p:cNvSpPr txBox="1">
            <a:spLocks noChangeArrowheads="1"/>
          </p:cNvSpPr>
          <p:nvPr>
            <p:custDataLst>
              <p:tags r:id="rId32"/>
            </p:custDataLst>
          </p:nvPr>
        </p:nvSpPr>
        <p:spPr bwMode="auto">
          <a:xfrm>
            <a:off x="2214563" y="5857875"/>
            <a:ext cx="595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6898" name="TextBox 72"/>
          <p:cNvSpPr txBox="1">
            <a:spLocks noChangeArrowheads="1"/>
          </p:cNvSpPr>
          <p:nvPr>
            <p:custDataLst>
              <p:tags r:id="rId33"/>
            </p:custDataLst>
          </p:nvPr>
        </p:nvSpPr>
        <p:spPr bwMode="auto">
          <a:xfrm>
            <a:off x="3992563" y="58578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6899" name="Slide Number Placeholder 73"/>
          <p:cNvSpPr>
            <a:spLocks noGrp="1"/>
          </p:cNvSpPr>
          <p:nvPr>
            <p:ph type="sldNum" sz="quarter" idx="12"/>
            <p:custDataLst>
              <p:tags r:id="rId3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B01718-53AA-4407-95B2-BFD57962A21D}" type="slidenum">
              <a:rPr lang="en-US" sz="1400" smtClean="0"/>
              <a:pPr/>
              <a:t>40</a:t>
            </a:fld>
            <a:endParaRPr lang="en-US" sz="140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custDataLst>
              <p:tags r:id="rId1"/>
            </p:custDataLst>
          </p:nvPr>
        </p:nvSpPr>
        <p:spPr/>
        <p:txBody>
          <a:bodyPr/>
          <a:lstStyle/>
          <a:p>
            <a:r>
              <a:rPr lang="en-US" smtClean="0"/>
              <a:t>Complexity of Sorting Using Comparisons as a Problem</a:t>
            </a:r>
          </a:p>
        </p:txBody>
      </p:sp>
      <p:sp>
        <p:nvSpPr>
          <p:cNvPr id="37891" name="Rectangle 2"/>
          <p:cNvSpPr>
            <a:spLocks noGrp="1" noChangeArrowheads="1"/>
          </p:cNvSpPr>
          <p:nvPr>
            <p:ph type="body" idx="1"/>
            <p:custDataLst>
              <p:tags r:id="rId2"/>
            </p:custDataLst>
          </p:nvPr>
        </p:nvSpPr>
        <p:spPr>
          <a:xfrm>
            <a:off x="685800" y="1981200"/>
            <a:ext cx="8029575" cy="4114800"/>
          </a:xfrm>
        </p:spPr>
        <p:txBody>
          <a:bodyPr/>
          <a:lstStyle/>
          <a:p>
            <a:pPr>
              <a:buFontTx/>
              <a:buNone/>
            </a:pPr>
            <a:r>
              <a:rPr lang="en-US" smtClean="0"/>
              <a:t>The algorithm spits out a (possibly different) sorted list at each leaf.  What’s the maximum number of leaves?</a:t>
            </a:r>
          </a:p>
        </p:txBody>
      </p:sp>
      <p:sp>
        <p:nvSpPr>
          <p:cNvPr id="37892" name="Oval 7"/>
          <p:cNvSpPr>
            <a:spLocks noChangeArrowheads="1"/>
          </p:cNvSpPr>
          <p:nvPr>
            <p:custDataLst>
              <p:tags r:id="rId3"/>
            </p:custDataLst>
          </p:nvPr>
        </p:nvSpPr>
        <p:spPr bwMode="auto">
          <a:xfrm>
            <a:off x="3509963"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7893" name="Oval 8"/>
          <p:cNvSpPr>
            <a:spLocks noChangeArrowheads="1"/>
          </p:cNvSpPr>
          <p:nvPr>
            <p:custDataLst>
              <p:tags r:id="rId4"/>
            </p:custDataLst>
          </p:nvPr>
        </p:nvSpPr>
        <p:spPr bwMode="auto">
          <a:xfrm>
            <a:off x="2071688"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7894" name="Oval 12"/>
          <p:cNvSpPr>
            <a:spLocks noChangeArrowheads="1"/>
          </p:cNvSpPr>
          <p:nvPr>
            <p:custDataLst>
              <p:tags r:id="rId5"/>
            </p:custDataLst>
          </p:nvPr>
        </p:nvSpPr>
        <p:spPr bwMode="auto">
          <a:xfrm>
            <a:off x="6796088"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sorted!</a:t>
            </a:r>
          </a:p>
        </p:txBody>
      </p:sp>
      <p:sp>
        <p:nvSpPr>
          <p:cNvPr id="37895" name="Oval 13"/>
          <p:cNvSpPr>
            <a:spLocks noChangeArrowheads="1"/>
          </p:cNvSpPr>
          <p:nvPr>
            <p:custDataLst>
              <p:tags r:id="rId6"/>
            </p:custDataLst>
          </p:nvPr>
        </p:nvSpPr>
        <p:spPr bwMode="auto">
          <a:xfrm>
            <a:off x="5300663"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z &lt; c</a:t>
            </a:r>
          </a:p>
        </p:txBody>
      </p:sp>
      <p:sp>
        <p:nvSpPr>
          <p:cNvPr id="37896" name="Oval 14"/>
          <p:cNvSpPr>
            <a:spLocks noChangeArrowheads="1"/>
          </p:cNvSpPr>
          <p:nvPr>
            <p:custDataLst>
              <p:tags r:id="rId7"/>
            </p:custDataLst>
          </p:nvPr>
        </p:nvSpPr>
        <p:spPr bwMode="auto">
          <a:xfrm>
            <a:off x="2867025"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 &lt; d</a:t>
            </a:r>
          </a:p>
        </p:txBody>
      </p:sp>
      <p:sp>
        <p:nvSpPr>
          <p:cNvPr id="37897" name="Oval 15"/>
          <p:cNvSpPr>
            <a:spLocks noChangeArrowheads="1"/>
          </p:cNvSpPr>
          <p:nvPr>
            <p:custDataLst>
              <p:tags r:id="rId8"/>
            </p:custDataLst>
          </p:nvPr>
        </p:nvSpPr>
        <p:spPr bwMode="auto">
          <a:xfrm>
            <a:off x="1357313"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sorted!</a:t>
            </a:r>
          </a:p>
        </p:txBody>
      </p:sp>
      <p:sp>
        <p:nvSpPr>
          <p:cNvPr id="37898" name="Oval 17"/>
          <p:cNvSpPr>
            <a:spLocks noChangeArrowheads="1"/>
          </p:cNvSpPr>
          <p:nvPr>
            <p:custDataLst>
              <p:tags r:id="rId9"/>
            </p:custDataLst>
          </p:nvPr>
        </p:nvSpPr>
        <p:spPr bwMode="auto">
          <a:xfrm>
            <a:off x="5834063" y="4603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 &lt; d</a:t>
            </a:r>
          </a:p>
        </p:txBody>
      </p:sp>
      <p:sp>
        <p:nvSpPr>
          <p:cNvPr id="37899" name="Oval 18"/>
          <p:cNvSpPr>
            <a:spLocks noChangeArrowheads="1"/>
          </p:cNvSpPr>
          <p:nvPr>
            <p:custDataLst>
              <p:tags r:id="rId10"/>
            </p:custDataLst>
          </p:nvPr>
        </p:nvSpPr>
        <p:spPr bwMode="auto">
          <a:xfrm>
            <a:off x="2176463" y="4603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 &lt; b</a:t>
            </a:r>
          </a:p>
        </p:txBody>
      </p:sp>
      <p:sp>
        <p:nvSpPr>
          <p:cNvPr id="37900" name="Oval 19"/>
          <p:cNvSpPr>
            <a:spLocks noChangeArrowheads="1"/>
          </p:cNvSpPr>
          <p:nvPr>
            <p:custDataLst>
              <p:tags r:id="rId11"/>
            </p:custDataLst>
          </p:nvPr>
        </p:nvSpPr>
        <p:spPr bwMode="auto">
          <a:xfrm>
            <a:off x="3981450" y="3714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x &lt; y</a:t>
            </a:r>
          </a:p>
        </p:txBody>
      </p:sp>
      <p:cxnSp>
        <p:nvCxnSpPr>
          <p:cNvPr id="37901" name="AutoShape 20"/>
          <p:cNvCxnSpPr>
            <a:cxnSpLocks noChangeShapeType="1"/>
            <a:stCxn id="37900" idx="3"/>
            <a:endCxn id="37899" idx="0"/>
          </p:cNvCxnSpPr>
          <p:nvPr>
            <p:custDataLst>
              <p:tags r:id="rId12"/>
            </p:custDataLst>
          </p:nvPr>
        </p:nvCxnSpPr>
        <p:spPr bwMode="auto">
          <a:xfrm rot="5400000">
            <a:off x="3174206" y="3629819"/>
            <a:ext cx="542925" cy="1404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2" name="AutoShape 21"/>
          <p:cNvCxnSpPr>
            <a:cxnSpLocks noChangeShapeType="1"/>
            <a:stCxn id="37900" idx="5"/>
            <a:endCxn id="37898" idx="0"/>
          </p:cNvCxnSpPr>
          <p:nvPr>
            <p:custDataLst>
              <p:tags r:id="rId13"/>
            </p:custDataLst>
          </p:nvPr>
        </p:nvCxnSpPr>
        <p:spPr bwMode="auto">
          <a:xfrm rot="16200000" flipH="1">
            <a:off x="5403056" y="3606007"/>
            <a:ext cx="542925" cy="1452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3" name="AutoShape 22"/>
          <p:cNvCxnSpPr>
            <a:cxnSpLocks noChangeShapeType="1"/>
            <a:stCxn id="37898" idx="3"/>
            <a:endCxn id="37895" idx="0"/>
          </p:cNvCxnSpPr>
          <p:nvPr>
            <p:custDataLst>
              <p:tags r:id="rId14"/>
            </p:custDataLst>
          </p:nvPr>
        </p:nvCxnSpPr>
        <p:spPr bwMode="auto">
          <a:xfrm rot="5400000">
            <a:off x="5662612" y="5154613"/>
            <a:ext cx="542925" cy="133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4" name="AutoShape 23"/>
          <p:cNvCxnSpPr>
            <a:cxnSpLocks noChangeShapeType="1"/>
            <a:stCxn id="37898" idx="5"/>
            <a:endCxn id="37894" idx="0"/>
          </p:cNvCxnSpPr>
          <p:nvPr>
            <p:custDataLst>
              <p:tags r:id="rId15"/>
            </p:custDataLst>
          </p:nvPr>
        </p:nvCxnSpPr>
        <p:spPr bwMode="auto">
          <a:xfrm rot="16200000" flipH="1">
            <a:off x="6810375" y="4940300"/>
            <a:ext cx="54292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5" name="AutoShape 25"/>
          <p:cNvCxnSpPr>
            <a:cxnSpLocks noChangeShapeType="1"/>
            <a:stCxn id="37899" idx="3"/>
            <a:endCxn id="37897" idx="0"/>
          </p:cNvCxnSpPr>
          <p:nvPr>
            <p:custDataLst>
              <p:tags r:id="rId16"/>
            </p:custDataLst>
          </p:nvPr>
        </p:nvCxnSpPr>
        <p:spPr bwMode="auto">
          <a:xfrm rot="5400000">
            <a:off x="1862137" y="5011738"/>
            <a:ext cx="542925"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6" name="AutoShape 26"/>
          <p:cNvCxnSpPr>
            <a:cxnSpLocks noChangeShapeType="1"/>
            <a:stCxn id="37899" idx="5"/>
            <a:endCxn id="37896" idx="0"/>
          </p:cNvCxnSpPr>
          <p:nvPr>
            <p:custDataLst>
              <p:tags r:id="rId17"/>
            </p:custDataLst>
          </p:nvPr>
        </p:nvCxnSpPr>
        <p:spPr bwMode="auto">
          <a:xfrm rot="16200000" flipH="1">
            <a:off x="3017044" y="5076031"/>
            <a:ext cx="542925" cy="290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7" name="AutoShape 29"/>
          <p:cNvCxnSpPr>
            <a:cxnSpLocks noChangeShapeType="1"/>
            <a:stCxn id="37896" idx="3"/>
            <a:endCxn id="37893" idx="0"/>
          </p:cNvCxnSpPr>
          <p:nvPr>
            <p:custDataLst>
              <p:tags r:id="rId18"/>
            </p:custDataLst>
          </p:nvPr>
        </p:nvCxnSpPr>
        <p:spPr bwMode="auto">
          <a:xfrm rot="5400000">
            <a:off x="2564606" y="5912644"/>
            <a:ext cx="542925"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8" name="AutoShape 30"/>
          <p:cNvCxnSpPr>
            <a:cxnSpLocks noChangeShapeType="1"/>
            <a:stCxn id="37896" idx="5"/>
            <a:endCxn id="37892" idx="0"/>
          </p:cNvCxnSpPr>
          <p:nvPr>
            <p:custDataLst>
              <p:tags r:id="rId19"/>
            </p:custDataLst>
          </p:nvPr>
        </p:nvCxnSpPr>
        <p:spPr bwMode="auto">
          <a:xfrm rot="16200000" flipH="1">
            <a:off x="3683794" y="5988844"/>
            <a:ext cx="542925" cy="242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09" name="Oval 9"/>
          <p:cNvSpPr>
            <a:spLocks noChangeArrowheads="1"/>
          </p:cNvSpPr>
          <p:nvPr>
            <p:custDataLst>
              <p:tags r:id="rId20"/>
            </p:custDataLst>
          </p:nvPr>
        </p:nvSpPr>
        <p:spPr bwMode="auto">
          <a:xfrm>
            <a:off x="6010275"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7910" name="Oval 10"/>
          <p:cNvSpPr>
            <a:spLocks noChangeArrowheads="1"/>
          </p:cNvSpPr>
          <p:nvPr>
            <p:custDataLst>
              <p:tags r:id="rId21"/>
            </p:custDataLst>
          </p:nvPr>
        </p:nvSpPr>
        <p:spPr bwMode="auto">
          <a:xfrm>
            <a:off x="4724400"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cxnSp>
        <p:nvCxnSpPr>
          <p:cNvPr id="37911" name="AutoShape 30"/>
          <p:cNvCxnSpPr>
            <a:cxnSpLocks noChangeShapeType="1"/>
            <a:stCxn id="37895" idx="3"/>
            <a:endCxn id="37910" idx="0"/>
          </p:cNvCxnSpPr>
          <p:nvPr>
            <p:custDataLst>
              <p:tags r:id="rId22"/>
            </p:custDataLst>
          </p:nvPr>
        </p:nvCxnSpPr>
        <p:spPr bwMode="auto">
          <a:xfrm rot="5400000">
            <a:off x="5107781" y="6022182"/>
            <a:ext cx="542925" cy="176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2" name="AutoShape 30"/>
          <p:cNvCxnSpPr>
            <a:cxnSpLocks noChangeShapeType="1"/>
            <a:stCxn id="37895" idx="5"/>
            <a:endCxn id="37909" idx="0"/>
          </p:cNvCxnSpPr>
          <p:nvPr>
            <p:custDataLst>
              <p:tags r:id="rId23"/>
            </p:custDataLst>
          </p:nvPr>
        </p:nvCxnSpPr>
        <p:spPr bwMode="auto">
          <a:xfrm rot="16200000" flipH="1">
            <a:off x="6150769" y="5955506"/>
            <a:ext cx="542925" cy="309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3" name="TextBox 63"/>
          <p:cNvSpPr txBox="1">
            <a:spLocks noChangeArrowheads="1"/>
          </p:cNvSpPr>
          <p:nvPr>
            <p:custDataLst>
              <p:tags r:id="rId24"/>
            </p:custDataLst>
          </p:nvPr>
        </p:nvSpPr>
        <p:spPr bwMode="auto">
          <a:xfrm>
            <a:off x="3000375" y="3929063"/>
            <a:ext cx="59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7914" name="TextBox 64"/>
          <p:cNvSpPr txBox="1">
            <a:spLocks noChangeArrowheads="1"/>
          </p:cNvSpPr>
          <p:nvPr>
            <p:custDataLst>
              <p:tags r:id="rId25"/>
            </p:custDataLst>
          </p:nvPr>
        </p:nvSpPr>
        <p:spPr bwMode="auto">
          <a:xfrm>
            <a:off x="5500688" y="39290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7915" name="TextBox 65"/>
          <p:cNvSpPr txBox="1">
            <a:spLocks noChangeArrowheads="1"/>
          </p:cNvSpPr>
          <p:nvPr>
            <p:custDataLst>
              <p:tags r:id="rId26"/>
            </p:custDataLst>
          </p:nvPr>
        </p:nvSpPr>
        <p:spPr bwMode="auto">
          <a:xfrm>
            <a:off x="1579563" y="4929188"/>
            <a:ext cx="595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7916" name="TextBox 66"/>
          <p:cNvSpPr txBox="1">
            <a:spLocks noChangeArrowheads="1"/>
          </p:cNvSpPr>
          <p:nvPr>
            <p:custDataLst>
              <p:tags r:id="rId27"/>
            </p:custDataLst>
          </p:nvPr>
        </p:nvSpPr>
        <p:spPr bwMode="auto">
          <a:xfrm>
            <a:off x="3357563" y="4929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7917" name="TextBox 67"/>
          <p:cNvSpPr txBox="1">
            <a:spLocks noChangeArrowheads="1"/>
          </p:cNvSpPr>
          <p:nvPr>
            <p:custDataLst>
              <p:tags r:id="rId28"/>
            </p:custDataLst>
          </p:nvPr>
        </p:nvSpPr>
        <p:spPr bwMode="auto">
          <a:xfrm>
            <a:off x="5286375" y="4929188"/>
            <a:ext cx="59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7918" name="TextBox 68"/>
          <p:cNvSpPr txBox="1">
            <a:spLocks noChangeArrowheads="1"/>
          </p:cNvSpPr>
          <p:nvPr>
            <p:custDataLst>
              <p:tags r:id="rId29"/>
            </p:custDataLst>
          </p:nvPr>
        </p:nvSpPr>
        <p:spPr bwMode="auto">
          <a:xfrm>
            <a:off x="7064375" y="4929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7919" name="TextBox 69"/>
          <p:cNvSpPr txBox="1">
            <a:spLocks noChangeArrowheads="1"/>
          </p:cNvSpPr>
          <p:nvPr>
            <p:custDataLst>
              <p:tags r:id="rId30"/>
            </p:custDataLst>
          </p:nvPr>
        </p:nvSpPr>
        <p:spPr bwMode="auto">
          <a:xfrm>
            <a:off x="4714875" y="5857875"/>
            <a:ext cx="59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7920" name="TextBox 70"/>
          <p:cNvSpPr txBox="1">
            <a:spLocks noChangeArrowheads="1"/>
          </p:cNvSpPr>
          <p:nvPr>
            <p:custDataLst>
              <p:tags r:id="rId31"/>
            </p:custDataLst>
          </p:nvPr>
        </p:nvSpPr>
        <p:spPr bwMode="auto">
          <a:xfrm>
            <a:off x="6492875" y="58578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7921" name="TextBox 71"/>
          <p:cNvSpPr txBox="1">
            <a:spLocks noChangeArrowheads="1"/>
          </p:cNvSpPr>
          <p:nvPr>
            <p:custDataLst>
              <p:tags r:id="rId32"/>
            </p:custDataLst>
          </p:nvPr>
        </p:nvSpPr>
        <p:spPr bwMode="auto">
          <a:xfrm>
            <a:off x="2214563" y="5857875"/>
            <a:ext cx="595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7922" name="TextBox 72"/>
          <p:cNvSpPr txBox="1">
            <a:spLocks noChangeArrowheads="1"/>
          </p:cNvSpPr>
          <p:nvPr>
            <p:custDataLst>
              <p:tags r:id="rId33"/>
            </p:custDataLst>
          </p:nvPr>
        </p:nvSpPr>
        <p:spPr bwMode="auto">
          <a:xfrm>
            <a:off x="3992563" y="58578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7923" name="Slide Number Placeholder 73"/>
          <p:cNvSpPr>
            <a:spLocks noGrp="1"/>
          </p:cNvSpPr>
          <p:nvPr>
            <p:ph type="sldNum" sz="quarter" idx="12"/>
            <p:custDataLst>
              <p:tags r:id="rId3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F15E3C-0AF8-4541-8FE0-71B9F7D0BE06}" type="slidenum">
              <a:rPr lang="en-US" sz="1400" smtClean="0"/>
              <a:pPr/>
              <a:t>41</a:t>
            </a:fld>
            <a:endParaRPr lang="en-US" sz="140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custDataLst>
              <p:tags r:id="rId1"/>
            </p:custDataLst>
          </p:nvPr>
        </p:nvSpPr>
        <p:spPr/>
        <p:txBody>
          <a:bodyPr/>
          <a:lstStyle/>
          <a:p>
            <a:r>
              <a:rPr lang="en-US" smtClean="0"/>
              <a:t>Complexity of Sorting Using Comparisons as a Problem</a:t>
            </a:r>
          </a:p>
        </p:txBody>
      </p:sp>
      <p:sp>
        <p:nvSpPr>
          <p:cNvPr id="38915" name="Rectangle 2"/>
          <p:cNvSpPr>
            <a:spLocks noGrp="1" noChangeArrowheads="1"/>
          </p:cNvSpPr>
          <p:nvPr>
            <p:ph type="body" idx="1"/>
            <p:custDataLst>
              <p:tags r:id="rId2"/>
            </p:custDataLst>
          </p:nvPr>
        </p:nvSpPr>
        <p:spPr>
          <a:xfrm>
            <a:off x="685800" y="1981200"/>
            <a:ext cx="8029575" cy="4114800"/>
          </a:xfrm>
        </p:spPr>
        <p:txBody>
          <a:bodyPr/>
          <a:lstStyle/>
          <a:p>
            <a:pPr>
              <a:buFontTx/>
              <a:buNone/>
            </a:pPr>
            <a:r>
              <a:rPr lang="en-US" smtClean="0"/>
              <a:t>There are n! possible permutations of a sorted list (i.e., input orders for a given set of input elements).  How deep must the tree be to distinguish those input orderings?</a:t>
            </a:r>
          </a:p>
        </p:txBody>
      </p:sp>
      <p:sp>
        <p:nvSpPr>
          <p:cNvPr id="38916" name="Oval 7"/>
          <p:cNvSpPr>
            <a:spLocks noChangeArrowheads="1"/>
          </p:cNvSpPr>
          <p:nvPr>
            <p:custDataLst>
              <p:tags r:id="rId3"/>
            </p:custDataLst>
          </p:nvPr>
        </p:nvSpPr>
        <p:spPr bwMode="auto">
          <a:xfrm>
            <a:off x="3509963"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8917" name="Oval 8"/>
          <p:cNvSpPr>
            <a:spLocks noChangeArrowheads="1"/>
          </p:cNvSpPr>
          <p:nvPr>
            <p:custDataLst>
              <p:tags r:id="rId4"/>
            </p:custDataLst>
          </p:nvPr>
        </p:nvSpPr>
        <p:spPr bwMode="auto">
          <a:xfrm>
            <a:off x="2071688"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8918" name="Oval 12"/>
          <p:cNvSpPr>
            <a:spLocks noChangeArrowheads="1"/>
          </p:cNvSpPr>
          <p:nvPr>
            <p:custDataLst>
              <p:tags r:id="rId5"/>
            </p:custDataLst>
          </p:nvPr>
        </p:nvSpPr>
        <p:spPr bwMode="auto">
          <a:xfrm>
            <a:off x="6796088"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sorted!</a:t>
            </a:r>
          </a:p>
        </p:txBody>
      </p:sp>
      <p:sp>
        <p:nvSpPr>
          <p:cNvPr id="38919" name="Oval 13"/>
          <p:cNvSpPr>
            <a:spLocks noChangeArrowheads="1"/>
          </p:cNvSpPr>
          <p:nvPr>
            <p:custDataLst>
              <p:tags r:id="rId6"/>
            </p:custDataLst>
          </p:nvPr>
        </p:nvSpPr>
        <p:spPr bwMode="auto">
          <a:xfrm>
            <a:off x="5300663"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z &lt; c</a:t>
            </a:r>
          </a:p>
        </p:txBody>
      </p:sp>
      <p:sp>
        <p:nvSpPr>
          <p:cNvPr id="38920" name="Oval 14"/>
          <p:cNvSpPr>
            <a:spLocks noChangeArrowheads="1"/>
          </p:cNvSpPr>
          <p:nvPr>
            <p:custDataLst>
              <p:tags r:id="rId7"/>
            </p:custDataLst>
          </p:nvPr>
        </p:nvSpPr>
        <p:spPr bwMode="auto">
          <a:xfrm>
            <a:off x="2867025"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 &lt; d</a:t>
            </a:r>
          </a:p>
        </p:txBody>
      </p:sp>
      <p:sp>
        <p:nvSpPr>
          <p:cNvPr id="38921" name="Oval 15"/>
          <p:cNvSpPr>
            <a:spLocks noChangeArrowheads="1"/>
          </p:cNvSpPr>
          <p:nvPr>
            <p:custDataLst>
              <p:tags r:id="rId8"/>
            </p:custDataLst>
          </p:nvPr>
        </p:nvSpPr>
        <p:spPr bwMode="auto">
          <a:xfrm>
            <a:off x="1357313"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sorted!</a:t>
            </a:r>
          </a:p>
        </p:txBody>
      </p:sp>
      <p:sp>
        <p:nvSpPr>
          <p:cNvPr id="38922" name="Oval 17"/>
          <p:cNvSpPr>
            <a:spLocks noChangeArrowheads="1"/>
          </p:cNvSpPr>
          <p:nvPr>
            <p:custDataLst>
              <p:tags r:id="rId9"/>
            </p:custDataLst>
          </p:nvPr>
        </p:nvSpPr>
        <p:spPr bwMode="auto">
          <a:xfrm>
            <a:off x="5834063" y="4603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 &lt; d</a:t>
            </a:r>
          </a:p>
        </p:txBody>
      </p:sp>
      <p:sp>
        <p:nvSpPr>
          <p:cNvPr id="38923" name="Oval 18"/>
          <p:cNvSpPr>
            <a:spLocks noChangeArrowheads="1"/>
          </p:cNvSpPr>
          <p:nvPr>
            <p:custDataLst>
              <p:tags r:id="rId10"/>
            </p:custDataLst>
          </p:nvPr>
        </p:nvSpPr>
        <p:spPr bwMode="auto">
          <a:xfrm>
            <a:off x="2176463" y="4603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 &lt; b</a:t>
            </a:r>
          </a:p>
        </p:txBody>
      </p:sp>
      <p:sp>
        <p:nvSpPr>
          <p:cNvPr id="38924" name="Oval 19"/>
          <p:cNvSpPr>
            <a:spLocks noChangeArrowheads="1"/>
          </p:cNvSpPr>
          <p:nvPr>
            <p:custDataLst>
              <p:tags r:id="rId11"/>
            </p:custDataLst>
          </p:nvPr>
        </p:nvSpPr>
        <p:spPr bwMode="auto">
          <a:xfrm>
            <a:off x="3981450" y="3714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x &lt; y</a:t>
            </a:r>
          </a:p>
        </p:txBody>
      </p:sp>
      <p:cxnSp>
        <p:nvCxnSpPr>
          <p:cNvPr id="38925" name="AutoShape 20"/>
          <p:cNvCxnSpPr>
            <a:cxnSpLocks noChangeShapeType="1"/>
            <a:stCxn id="38924" idx="3"/>
            <a:endCxn id="38923" idx="0"/>
          </p:cNvCxnSpPr>
          <p:nvPr>
            <p:custDataLst>
              <p:tags r:id="rId12"/>
            </p:custDataLst>
          </p:nvPr>
        </p:nvCxnSpPr>
        <p:spPr bwMode="auto">
          <a:xfrm rot="5400000">
            <a:off x="3174206" y="3629819"/>
            <a:ext cx="542925" cy="1404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6" name="AutoShape 21"/>
          <p:cNvCxnSpPr>
            <a:cxnSpLocks noChangeShapeType="1"/>
            <a:stCxn id="38924" idx="5"/>
            <a:endCxn id="38922" idx="0"/>
          </p:cNvCxnSpPr>
          <p:nvPr>
            <p:custDataLst>
              <p:tags r:id="rId13"/>
            </p:custDataLst>
          </p:nvPr>
        </p:nvCxnSpPr>
        <p:spPr bwMode="auto">
          <a:xfrm rot="16200000" flipH="1">
            <a:off x="5403056" y="3606007"/>
            <a:ext cx="542925" cy="1452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7" name="AutoShape 22"/>
          <p:cNvCxnSpPr>
            <a:cxnSpLocks noChangeShapeType="1"/>
            <a:stCxn id="38922" idx="3"/>
            <a:endCxn id="38919" idx="0"/>
          </p:cNvCxnSpPr>
          <p:nvPr>
            <p:custDataLst>
              <p:tags r:id="rId14"/>
            </p:custDataLst>
          </p:nvPr>
        </p:nvCxnSpPr>
        <p:spPr bwMode="auto">
          <a:xfrm rot="5400000">
            <a:off x="5662612" y="5154613"/>
            <a:ext cx="542925" cy="133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8" name="AutoShape 23"/>
          <p:cNvCxnSpPr>
            <a:cxnSpLocks noChangeShapeType="1"/>
            <a:stCxn id="38922" idx="5"/>
            <a:endCxn id="38918" idx="0"/>
          </p:cNvCxnSpPr>
          <p:nvPr>
            <p:custDataLst>
              <p:tags r:id="rId15"/>
            </p:custDataLst>
          </p:nvPr>
        </p:nvCxnSpPr>
        <p:spPr bwMode="auto">
          <a:xfrm rot="16200000" flipH="1">
            <a:off x="6810375" y="4940300"/>
            <a:ext cx="54292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9" name="AutoShape 25"/>
          <p:cNvCxnSpPr>
            <a:cxnSpLocks noChangeShapeType="1"/>
            <a:stCxn id="38923" idx="3"/>
            <a:endCxn id="38921" idx="0"/>
          </p:cNvCxnSpPr>
          <p:nvPr>
            <p:custDataLst>
              <p:tags r:id="rId16"/>
            </p:custDataLst>
          </p:nvPr>
        </p:nvCxnSpPr>
        <p:spPr bwMode="auto">
          <a:xfrm rot="5400000">
            <a:off x="1862137" y="5011738"/>
            <a:ext cx="542925"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0" name="AutoShape 26"/>
          <p:cNvCxnSpPr>
            <a:cxnSpLocks noChangeShapeType="1"/>
            <a:stCxn id="38923" idx="5"/>
            <a:endCxn id="38920" idx="0"/>
          </p:cNvCxnSpPr>
          <p:nvPr>
            <p:custDataLst>
              <p:tags r:id="rId17"/>
            </p:custDataLst>
          </p:nvPr>
        </p:nvCxnSpPr>
        <p:spPr bwMode="auto">
          <a:xfrm rot="16200000" flipH="1">
            <a:off x="3017044" y="5076031"/>
            <a:ext cx="542925" cy="290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1" name="AutoShape 29"/>
          <p:cNvCxnSpPr>
            <a:cxnSpLocks noChangeShapeType="1"/>
            <a:stCxn id="38920" idx="3"/>
            <a:endCxn id="38917" idx="0"/>
          </p:cNvCxnSpPr>
          <p:nvPr>
            <p:custDataLst>
              <p:tags r:id="rId18"/>
            </p:custDataLst>
          </p:nvPr>
        </p:nvCxnSpPr>
        <p:spPr bwMode="auto">
          <a:xfrm rot="5400000">
            <a:off x="2564606" y="5912644"/>
            <a:ext cx="542925"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2" name="AutoShape 30"/>
          <p:cNvCxnSpPr>
            <a:cxnSpLocks noChangeShapeType="1"/>
            <a:stCxn id="38920" idx="5"/>
            <a:endCxn id="38916" idx="0"/>
          </p:cNvCxnSpPr>
          <p:nvPr>
            <p:custDataLst>
              <p:tags r:id="rId19"/>
            </p:custDataLst>
          </p:nvPr>
        </p:nvCxnSpPr>
        <p:spPr bwMode="auto">
          <a:xfrm rot="16200000" flipH="1">
            <a:off x="3683794" y="5988844"/>
            <a:ext cx="542925" cy="242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3" name="Oval 9"/>
          <p:cNvSpPr>
            <a:spLocks noChangeArrowheads="1"/>
          </p:cNvSpPr>
          <p:nvPr>
            <p:custDataLst>
              <p:tags r:id="rId20"/>
            </p:custDataLst>
          </p:nvPr>
        </p:nvSpPr>
        <p:spPr bwMode="auto">
          <a:xfrm>
            <a:off x="6010275"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8934" name="Oval 10"/>
          <p:cNvSpPr>
            <a:spLocks noChangeArrowheads="1"/>
          </p:cNvSpPr>
          <p:nvPr>
            <p:custDataLst>
              <p:tags r:id="rId21"/>
            </p:custDataLst>
          </p:nvPr>
        </p:nvSpPr>
        <p:spPr bwMode="auto">
          <a:xfrm>
            <a:off x="4724400"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cxnSp>
        <p:nvCxnSpPr>
          <p:cNvPr id="38935" name="AutoShape 30"/>
          <p:cNvCxnSpPr>
            <a:cxnSpLocks noChangeShapeType="1"/>
            <a:stCxn id="38919" idx="3"/>
            <a:endCxn id="38934" idx="0"/>
          </p:cNvCxnSpPr>
          <p:nvPr>
            <p:custDataLst>
              <p:tags r:id="rId22"/>
            </p:custDataLst>
          </p:nvPr>
        </p:nvCxnSpPr>
        <p:spPr bwMode="auto">
          <a:xfrm rot="5400000">
            <a:off x="5107781" y="6022182"/>
            <a:ext cx="542925" cy="176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6" name="AutoShape 30"/>
          <p:cNvCxnSpPr>
            <a:cxnSpLocks noChangeShapeType="1"/>
            <a:stCxn id="38919" idx="5"/>
            <a:endCxn id="38933" idx="0"/>
          </p:cNvCxnSpPr>
          <p:nvPr>
            <p:custDataLst>
              <p:tags r:id="rId23"/>
            </p:custDataLst>
          </p:nvPr>
        </p:nvCxnSpPr>
        <p:spPr bwMode="auto">
          <a:xfrm rot="16200000" flipH="1">
            <a:off x="6150769" y="5955506"/>
            <a:ext cx="542925" cy="309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7" name="TextBox 63"/>
          <p:cNvSpPr txBox="1">
            <a:spLocks noChangeArrowheads="1"/>
          </p:cNvSpPr>
          <p:nvPr>
            <p:custDataLst>
              <p:tags r:id="rId24"/>
            </p:custDataLst>
          </p:nvPr>
        </p:nvSpPr>
        <p:spPr bwMode="auto">
          <a:xfrm>
            <a:off x="3000375" y="3929063"/>
            <a:ext cx="59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8938" name="TextBox 64"/>
          <p:cNvSpPr txBox="1">
            <a:spLocks noChangeArrowheads="1"/>
          </p:cNvSpPr>
          <p:nvPr>
            <p:custDataLst>
              <p:tags r:id="rId25"/>
            </p:custDataLst>
          </p:nvPr>
        </p:nvSpPr>
        <p:spPr bwMode="auto">
          <a:xfrm>
            <a:off x="5500688" y="39290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8939" name="TextBox 65"/>
          <p:cNvSpPr txBox="1">
            <a:spLocks noChangeArrowheads="1"/>
          </p:cNvSpPr>
          <p:nvPr>
            <p:custDataLst>
              <p:tags r:id="rId26"/>
            </p:custDataLst>
          </p:nvPr>
        </p:nvSpPr>
        <p:spPr bwMode="auto">
          <a:xfrm>
            <a:off x="1579563" y="4929188"/>
            <a:ext cx="595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8940" name="TextBox 66"/>
          <p:cNvSpPr txBox="1">
            <a:spLocks noChangeArrowheads="1"/>
          </p:cNvSpPr>
          <p:nvPr>
            <p:custDataLst>
              <p:tags r:id="rId27"/>
            </p:custDataLst>
          </p:nvPr>
        </p:nvSpPr>
        <p:spPr bwMode="auto">
          <a:xfrm>
            <a:off x="3357563" y="4929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8941" name="TextBox 67"/>
          <p:cNvSpPr txBox="1">
            <a:spLocks noChangeArrowheads="1"/>
          </p:cNvSpPr>
          <p:nvPr>
            <p:custDataLst>
              <p:tags r:id="rId28"/>
            </p:custDataLst>
          </p:nvPr>
        </p:nvSpPr>
        <p:spPr bwMode="auto">
          <a:xfrm>
            <a:off x="5286375" y="4929188"/>
            <a:ext cx="59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8942" name="TextBox 68"/>
          <p:cNvSpPr txBox="1">
            <a:spLocks noChangeArrowheads="1"/>
          </p:cNvSpPr>
          <p:nvPr>
            <p:custDataLst>
              <p:tags r:id="rId29"/>
            </p:custDataLst>
          </p:nvPr>
        </p:nvSpPr>
        <p:spPr bwMode="auto">
          <a:xfrm>
            <a:off x="7064375" y="4929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8943" name="TextBox 69"/>
          <p:cNvSpPr txBox="1">
            <a:spLocks noChangeArrowheads="1"/>
          </p:cNvSpPr>
          <p:nvPr>
            <p:custDataLst>
              <p:tags r:id="rId30"/>
            </p:custDataLst>
          </p:nvPr>
        </p:nvSpPr>
        <p:spPr bwMode="auto">
          <a:xfrm>
            <a:off x="4714875" y="5857875"/>
            <a:ext cx="59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8944" name="TextBox 70"/>
          <p:cNvSpPr txBox="1">
            <a:spLocks noChangeArrowheads="1"/>
          </p:cNvSpPr>
          <p:nvPr>
            <p:custDataLst>
              <p:tags r:id="rId31"/>
            </p:custDataLst>
          </p:nvPr>
        </p:nvSpPr>
        <p:spPr bwMode="auto">
          <a:xfrm>
            <a:off x="6492875" y="58578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8945" name="TextBox 71"/>
          <p:cNvSpPr txBox="1">
            <a:spLocks noChangeArrowheads="1"/>
          </p:cNvSpPr>
          <p:nvPr>
            <p:custDataLst>
              <p:tags r:id="rId32"/>
            </p:custDataLst>
          </p:nvPr>
        </p:nvSpPr>
        <p:spPr bwMode="auto">
          <a:xfrm>
            <a:off x="2214563" y="5857875"/>
            <a:ext cx="595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8946" name="TextBox 72"/>
          <p:cNvSpPr txBox="1">
            <a:spLocks noChangeArrowheads="1"/>
          </p:cNvSpPr>
          <p:nvPr>
            <p:custDataLst>
              <p:tags r:id="rId33"/>
            </p:custDataLst>
          </p:nvPr>
        </p:nvSpPr>
        <p:spPr bwMode="auto">
          <a:xfrm>
            <a:off x="3992563" y="58578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8947" name="Slide Number Placeholder 73"/>
          <p:cNvSpPr>
            <a:spLocks noGrp="1"/>
          </p:cNvSpPr>
          <p:nvPr>
            <p:ph type="sldNum" sz="quarter" idx="12"/>
            <p:custDataLst>
              <p:tags r:id="rId3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912166-37BE-464E-9463-2D04CF621C98}" type="slidenum">
              <a:rPr lang="en-US" sz="1400" smtClean="0"/>
              <a:pPr/>
              <a:t>42</a:t>
            </a:fld>
            <a:endParaRPr lang="en-US" sz="140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custDataLst>
              <p:tags r:id="rId1"/>
            </p:custDataLst>
          </p:nvPr>
        </p:nvSpPr>
        <p:spPr/>
        <p:txBody>
          <a:bodyPr/>
          <a:lstStyle/>
          <a:p>
            <a:r>
              <a:rPr lang="en-US" smtClean="0"/>
              <a:t>Complexity of Sorting Using Comparisons as a Problem</a:t>
            </a:r>
          </a:p>
        </p:txBody>
      </p:sp>
      <p:sp>
        <p:nvSpPr>
          <p:cNvPr id="39939" name="Rectangle 2"/>
          <p:cNvSpPr>
            <a:spLocks noGrp="1" noChangeArrowheads="1"/>
          </p:cNvSpPr>
          <p:nvPr>
            <p:ph type="body" idx="1"/>
            <p:custDataLst>
              <p:tags r:id="rId2"/>
            </p:custDataLst>
          </p:nvPr>
        </p:nvSpPr>
        <p:spPr>
          <a:xfrm>
            <a:off x="685800" y="1981200"/>
            <a:ext cx="8029575" cy="4114800"/>
          </a:xfrm>
        </p:spPr>
        <p:txBody>
          <a:bodyPr/>
          <a:lstStyle/>
          <a:p>
            <a:pPr>
              <a:buFontTx/>
              <a:buNone/>
            </a:pPr>
            <a:r>
              <a:rPr lang="en-US" smtClean="0"/>
              <a:t>If the tree is </a:t>
            </a:r>
            <a:r>
              <a:rPr lang="en-US" i="1" smtClean="0"/>
              <a:t>not</a:t>
            </a:r>
            <a:r>
              <a:rPr lang="en-US" smtClean="0"/>
              <a:t> at least lg(n!) deep, then there’s some pair of orderings I could feed the algorithm which the algorithm does not distinguish.  So, it must not successfully sort one of those two orderings. </a:t>
            </a:r>
          </a:p>
        </p:txBody>
      </p:sp>
      <p:sp>
        <p:nvSpPr>
          <p:cNvPr id="39940" name="Oval 7"/>
          <p:cNvSpPr>
            <a:spLocks noChangeArrowheads="1"/>
          </p:cNvSpPr>
          <p:nvPr>
            <p:custDataLst>
              <p:tags r:id="rId3"/>
            </p:custDataLst>
          </p:nvPr>
        </p:nvSpPr>
        <p:spPr bwMode="auto">
          <a:xfrm>
            <a:off x="3509963"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9941" name="Oval 8"/>
          <p:cNvSpPr>
            <a:spLocks noChangeArrowheads="1"/>
          </p:cNvSpPr>
          <p:nvPr>
            <p:custDataLst>
              <p:tags r:id="rId4"/>
            </p:custDataLst>
          </p:nvPr>
        </p:nvSpPr>
        <p:spPr bwMode="auto">
          <a:xfrm>
            <a:off x="2071688"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9942" name="Oval 12"/>
          <p:cNvSpPr>
            <a:spLocks noChangeArrowheads="1"/>
          </p:cNvSpPr>
          <p:nvPr>
            <p:custDataLst>
              <p:tags r:id="rId5"/>
            </p:custDataLst>
          </p:nvPr>
        </p:nvSpPr>
        <p:spPr bwMode="auto">
          <a:xfrm>
            <a:off x="6796088"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sorted!</a:t>
            </a:r>
          </a:p>
        </p:txBody>
      </p:sp>
      <p:sp>
        <p:nvSpPr>
          <p:cNvPr id="39943" name="Oval 13"/>
          <p:cNvSpPr>
            <a:spLocks noChangeArrowheads="1"/>
          </p:cNvSpPr>
          <p:nvPr>
            <p:custDataLst>
              <p:tags r:id="rId6"/>
            </p:custDataLst>
          </p:nvPr>
        </p:nvSpPr>
        <p:spPr bwMode="auto">
          <a:xfrm>
            <a:off x="5300663"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z &lt; c</a:t>
            </a:r>
          </a:p>
        </p:txBody>
      </p:sp>
      <p:sp>
        <p:nvSpPr>
          <p:cNvPr id="39944" name="Oval 14"/>
          <p:cNvSpPr>
            <a:spLocks noChangeArrowheads="1"/>
          </p:cNvSpPr>
          <p:nvPr>
            <p:custDataLst>
              <p:tags r:id="rId7"/>
            </p:custDataLst>
          </p:nvPr>
        </p:nvSpPr>
        <p:spPr bwMode="auto">
          <a:xfrm>
            <a:off x="2867025"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 &lt; d</a:t>
            </a:r>
          </a:p>
        </p:txBody>
      </p:sp>
      <p:sp>
        <p:nvSpPr>
          <p:cNvPr id="39945" name="Oval 15"/>
          <p:cNvSpPr>
            <a:spLocks noChangeArrowheads="1"/>
          </p:cNvSpPr>
          <p:nvPr>
            <p:custDataLst>
              <p:tags r:id="rId8"/>
            </p:custDataLst>
          </p:nvPr>
        </p:nvSpPr>
        <p:spPr bwMode="auto">
          <a:xfrm>
            <a:off x="1357313" y="5492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sorted!</a:t>
            </a:r>
          </a:p>
        </p:txBody>
      </p:sp>
      <p:sp>
        <p:nvSpPr>
          <p:cNvPr id="39946" name="Oval 17"/>
          <p:cNvSpPr>
            <a:spLocks noChangeArrowheads="1"/>
          </p:cNvSpPr>
          <p:nvPr>
            <p:custDataLst>
              <p:tags r:id="rId9"/>
            </p:custDataLst>
          </p:nvPr>
        </p:nvSpPr>
        <p:spPr bwMode="auto">
          <a:xfrm>
            <a:off x="5834063" y="4603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 &lt; d</a:t>
            </a:r>
          </a:p>
        </p:txBody>
      </p:sp>
      <p:sp>
        <p:nvSpPr>
          <p:cNvPr id="39947" name="Oval 18"/>
          <p:cNvSpPr>
            <a:spLocks noChangeArrowheads="1"/>
          </p:cNvSpPr>
          <p:nvPr>
            <p:custDataLst>
              <p:tags r:id="rId10"/>
            </p:custDataLst>
          </p:nvPr>
        </p:nvSpPr>
        <p:spPr bwMode="auto">
          <a:xfrm>
            <a:off x="2176463" y="4603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 &lt; b</a:t>
            </a:r>
          </a:p>
        </p:txBody>
      </p:sp>
      <p:sp>
        <p:nvSpPr>
          <p:cNvPr id="39948" name="Oval 19"/>
          <p:cNvSpPr>
            <a:spLocks noChangeArrowheads="1"/>
          </p:cNvSpPr>
          <p:nvPr>
            <p:custDataLst>
              <p:tags r:id="rId11"/>
            </p:custDataLst>
          </p:nvPr>
        </p:nvSpPr>
        <p:spPr bwMode="auto">
          <a:xfrm>
            <a:off x="3981450" y="3714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x &lt; y</a:t>
            </a:r>
          </a:p>
        </p:txBody>
      </p:sp>
      <p:cxnSp>
        <p:nvCxnSpPr>
          <p:cNvPr id="39949" name="AutoShape 20"/>
          <p:cNvCxnSpPr>
            <a:cxnSpLocks noChangeShapeType="1"/>
            <a:stCxn id="39948" idx="3"/>
            <a:endCxn id="39947" idx="0"/>
          </p:cNvCxnSpPr>
          <p:nvPr>
            <p:custDataLst>
              <p:tags r:id="rId12"/>
            </p:custDataLst>
          </p:nvPr>
        </p:nvCxnSpPr>
        <p:spPr bwMode="auto">
          <a:xfrm rot="5400000">
            <a:off x="3174206" y="3629819"/>
            <a:ext cx="542925" cy="1404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0" name="AutoShape 21"/>
          <p:cNvCxnSpPr>
            <a:cxnSpLocks noChangeShapeType="1"/>
            <a:stCxn id="39948" idx="5"/>
            <a:endCxn id="39946" idx="0"/>
          </p:cNvCxnSpPr>
          <p:nvPr>
            <p:custDataLst>
              <p:tags r:id="rId13"/>
            </p:custDataLst>
          </p:nvPr>
        </p:nvCxnSpPr>
        <p:spPr bwMode="auto">
          <a:xfrm rot="16200000" flipH="1">
            <a:off x="5403056" y="3606007"/>
            <a:ext cx="542925" cy="1452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1" name="AutoShape 22"/>
          <p:cNvCxnSpPr>
            <a:cxnSpLocks noChangeShapeType="1"/>
            <a:stCxn id="39946" idx="3"/>
            <a:endCxn id="39943" idx="0"/>
          </p:cNvCxnSpPr>
          <p:nvPr>
            <p:custDataLst>
              <p:tags r:id="rId14"/>
            </p:custDataLst>
          </p:nvPr>
        </p:nvCxnSpPr>
        <p:spPr bwMode="auto">
          <a:xfrm rot="5400000">
            <a:off x="5662612" y="5154613"/>
            <a:ext cx="542925" cy="133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2" name="AutoShape 23"/>
          <p:cNvCxnSpPr>
            <a:cxnSpLocks noChangeShapeType="1"/>
            <a:stCxn id="39946" idx="5"/>
            <a:endCxn id="39942" idx="0"/>
          </p:cNvCxnSpPr>
          <p:nvPr>
            <p:custDataLst>
              <p:tags r:id="rId15"/>
            </p:custDataLst>
          </p:nvPr>
        </p:nvCxnSpPr>
        <p:spPr bwMode="auto">
          <a:xfrm rot="16200000" flipH="1">
            <a:off x="6810375" y="4940300"/>
            <a:ext cx="54292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3" name="AutoShape 25"/>
          <p:cNvCxnSpPr>
            <a:cxnSpLocks noChangeShapeType="1"/>
            <a:stCxn id="39947" idx="3"/>
            <a:endCxn id="39945" idx="0"/>
          </p:cNvCxnSpPr>
          <p:nvPr>
            <p:custDataLst>
              <p:tags r:id="rId16"/>
            </p:custDataLst>
          </p:nvPr>
        </p:nvCxnSpPr>
        <p:spPr bwMode="auto">
          <a:xfrm rot="5400000">
            <a:off x="1862137" y="5011738"/>
            <a:ext cx="542925"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4" name="AutoShape 26"/>
          <p:cNvCxnSpPr>
            <a:cxnSpLocks noChangeShapeType="1"/>
            <a:stCxn id="39947" idx="5"/>
            <a:endCxn id="39944" idx="0"/>
          </p:cNvCxnSpPr>
          <p:nvPr>
            <p:custDataLst>
              <p:tags r:id="rId17"/>
            </p:custDataLst>
          </p:nvPr>
        </p:nvCxnSpPr>
        <p:spPr bwMode="auto">
          <a:xfrm rot="16200000" flipH="1">
            <a:off x="3017044" y="5076031"/>
            <a:ext cx="542925" cy="290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5" name="AutoShape 29"/>
          <p:cNvCxnSpPr>
            <a:cxnSpLocks noChangeShapeType="1"/>
            <a:stCxn id="39944" idx="3"/>
            <a:endCxn id="39941" idx="0"/>
          </p:cNvCxnSpPr>
          <p:nvPr>
            <p:custDataLst>
              <p:tags r:id="rId18"/>
            </p:custDataLst>
          </p:nvPr>
        </p:nvCxnSpPr>
        <p:spPr bwMode="auto">
          <a:xfrm rot="5400000">
            <a:off x="2564606" y="5912644"/>
            <a:ext cx="542925"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6" name="AutoShape 30"/>
          <p:cNvCxnSpPr>
            <a:cxnSpLocks noChangeShapeType="1"/>
            <a:stCxn id="39944" idx="5"/>
            <a:endCxn id="39940" idx="0"/>
          </p:cNvCxnSpPr>
          <p:nvPr>
            <p:custDataLst>
              <p:tags r:id="rId19"/>
            </p:custDataLst>
          </p:nvPr>
        </p:nvCxnSpPr>
        <p:spPr bwMode="auto">
          <a:xfrm rot="16200000" flipH="1">
            <a:off x="3683794" y="5988844"/>
            <a:ext cx="542925" cy="242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7" name="Oval 9"/>
          <p:cNvSpPr>
            <a:spLocks noChangeArrowheads="1"/>
          </p:cNvSpPr>
          <p:nvPr>
            <p:custDataLst>
              <p:tags r:id="rId20"/>
            </p:custDataLst>
          </p:nvPr>
        </p:nvSpPr>
        <p:spPr bwMode="auto">
          <a:xfrm>
            <a:off x="6010275"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sp>
        <p:nvSpPr>
          <p:cNvPr id="39958" name="Oval 10"/>
          <p:cNvSpPr>
            <a:spLocks noChangeArrowheads="1"/>
          </p:cNvSpPr>
          <p:nvPr>
            <p:custDataLst>
              <p:tags r:id="rId21"/>
            </p:custDataLst>
          </p:nvPr>
        </p:nvSpPr>
        <p:spPr bwMode="auto">
          <a:xfrm>
            <a:off x="4724400" y="6381750"/>
            <a:ext cx="1133475" cy="4048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t>
            </a:r>
          </a:p>
        </p:txBody>
      </p:sp>
      <p:cxnSp>
        <p:nvCxnSpPr>
          <p:cNvPr id="39959" name="AutoShape 30"/>
          <p:cNvCxnSpPr>
            <a:cxnSpLocks noChangeShapeType="1"/>
            <a:stCxn id="39943" idx="3"/>
            <a:endCxn id="39958" idx="0"/>
          </p:cNvCxnSpPr>
          <p:nvPr>
            <p:custDataLst>
              <p:tags r:id="rId22"/>
            </p:custDataLst>
          </p:nvPr>
        </p:nvCxnSpPr>
        <p:spPr bwMode="auto">
          <a:xfrm rot="5400000">
            <a:off x="5107781" y="6022182"/>
            <a:ext cx="542925" cy="176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60" name="AutoShape 30"/>
          <p:cNvCxnSpPr>
            <a:cxnSpLocks noChangeShapeType="1"/>
            <a:stCxn id="39943" idx="5"/>
            <a:endCxn id="39957" idx="0"/>
          </p:cNvCxnSpPr>
          <p:nvPr>
            <p:custDataLst>
              <p:tags r:id="rId23"/>
            </p:custDataLst>
          </p:nvPr>
        </p:nvCxnSpPr>
        <p:spPr bwMode="auto">
          <a:xfrm rot="16200000" flipH="1">
            <a:off x="6150769" y="5955506"/>
            <a:ext cx="542925" cy="309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61" name="TextBox 63"/>
          <p:cNvSpPr txBox="1">
            <a:spLocks noChangeArrowheads="1"/>
          </p:cNvSpPr>
          <p:nvPr>
            <p:custDataLst>
              <p:tags r:id="rId24"/>
            </p:custDataLst>
          </p:nvPr>
        </p:nvSpPr>
        <p:spPr bwMode="auto">
          <a:xfrm>
            <a:off x="3000375" y="3929063"/>
            <a:ext cx="59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9962" name="TextBox 64"/>
          <p:cNvSpPr txBox="1">
            <a:spLocks noChangeArrowheads="1"/>
          </p:cNvSpPr>
          <p:nvPr>
            <p:custDataLst>
              <p:tags r:id="rId25"/>
            </p:custDataLst>
          </p:nvPr>
        </p:nvSpPr>
        <p:spPr bwMode="auto">
          <a:xfrm>
            <a:off x="5500688" y="39290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9963" name="TextBox 65"/>
          <p:cNvSpPr txBox="1">
            <a:spLocks noChangeArrowheads="1"/>
          </p:cNvSpPr>
          <p:nvPr>
            <p:custDataLst>
              <p:tags r:id="rId26"/>
            </p:custDataLst>
          </p:nvPr>
        </p:nvSpPr>
        <p:spPr bwMode="auto">
          <a:xfrm>
            <a:off x="1579563" y="4929188"/>
            <a:ext cx="595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9964" name="TextBox 66"/>
          <p:cNvSpPr txBox="1">
            <a:spLocks noChangeArrowheads="1"/>
          </p:cNvSpPr>
          <p:nvPr>
            <p:custDataLst>
              <p:tags r:id="rId27"/>
            </p:custDataLst>
          </p:nvPr>
        </p:nvSpPr>
        <p:spPr bwMode="auto">
          <a:xfrm>
            <a:off x="3357563" y="4929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9965" name="TextBox 67"/>
          <p:cNvSpPr txBox="1">
            <a:spLocks noChangeArrowheads="1"/>
          </p:cNvSpPr>
          <p:nvPr>
            <p:custDataLst>
              <p:tags r:id="rId28"/>
            </p:custDataLst>
          </p:nvPr>
        </p:nvSpPr>
        <p:spPr bwMode="auto">
          <a:xfrm>
            <a:off x="5286375" y="4929188"/>
            <a:ext cx="59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9966" name="TextBox 68"/>
          <p:cNvSpPr txBox="1">
            <a:spLocks noChangeArrowheads="1"/>
          </p:cNvSpPr>
          <p:nvPr>
            <p:custDataLst>
              <p:tags r:id="rId29"/>
            </p:custDataLst>
          </p:nvPr>
        </p:nvSpPr>
        <p:spPr bwMode="auto">
          <a:xfrm>
            <a:off x="7064375" y="4929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9967" name="TextBox 69"/>
          <p:cNvSpPr txBox="1">
            <a:spLocks noChangeArrowheads="1"/>
          </p:cNvSpPr>
          <p:nvPr>
            <p:custDataLst>
              <p:tags r:id="rId30"/>
            </p:custDataLst>
          </p:nvPr>
        </p:nvSpPr>
        <p:spPr bwMode="auto">
          <a:xfrm>
            <a:off x="4714875" y="5857875"/>
            <a:ext cx="59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9968" name="TextBox 70"/>
          <p:cNvSpPr txBox="1">
            <a:spLocks noChangeArrowheads="1"/>
          </p:cNvSpPr>
          <p:nvPr>
            <p:custDataLst>
              <p:tags r:id="rId31"/>
            </p:custDataLst>
          </p:nvPr>
        </p:nvSpPr>
        <p:spPr bwMode="auto">
          <a:xfrm>
            <a:off x="6492875" y="58578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9969" name="TextBox 71"/>
          <p:cNvSpPr txBox="1">
            <a:spLocks noChangeArrowheads="1"/>
          </p:cNvSpPr>
          <p:nvPr>
            <p:custDataLst>
              <p:tags r:id="rId32"/>
            </p:custDataLst>
          </p:nvPr>
        </p:nvSpPr>
        <p:spPr bwMode="auto">
          <a:xfrm>
            <a:off x="2214563" y="5857875"/>
            <a:ext cx="595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yes</a:t>
            </a:r>
          </a:p>
        </p:txBody>
      </p:sp>
      <p:sp>
        <p:nvSpPr>
          <p:cNvPr id="39970" name="TextBox 72"/>
          <p:cNvSpPr txBox="1">
            <a:spLocks noChangeArrowheads="1"/>
          </p:cNvSpPr>
          <p:nvPr>
            <p:custDataLst>
              <p:tags r:id="rId33"/>
            </p:custDataLst>
          </p:nvPr>
        </p:nvSpPr>
        <p:spPr bwMode="auto">
          <a:xfrm>
            <a:off x="3992563" y="58578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no</a:t>
            </a:r>
          </a:p>
        </p:txBody>
      </p:sp>
      <p:sp>
        <p:nvSpPr>
          <p:cNvPr id="39971" name="Slide Number Placeholder 73"/>
          <p:cNvSpPr>
            <a:spLocks noGrp="1"/>
          </p:cNvSpPr>
          <p:nvPr>
            <p:ph type="sldNum" sz="quarter" idx="12"/>
            <p:custDataLst>
              <p:tags r:id="rId3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760C0D-D117-4F56-A06A-59F0B800548C}" type="slidenum">
              <a:rPr lang="en-US" sz="1400" smtClean="0"/>
              <a:pPr/>
              <a:t>43</a:t>
            </a:fld>
            <a:endParaRPr lang="en-US" sz="140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custDataLst>
              <p:tags r:id="rId1"/>
            </p:custDataLst>
          </p:nvPr>
        </p:nvSpPr>
        <p:spPr/>
        <p:txBody>
          <a:bodyPr/>
          <a:lstStyle/>
          <a:p>
            <a:r>
              <a:rPr lang="en-US" smtClean="0"/>
              <a:t>Complexity of Sorting Using Comparisons as a Problem</a:t>
            </a:r>
          </a:p>
        </p:txBody>
      </p:sp>
      <p:sp>
        <p:nvSpPr>
          <p:cNvPr id="40963" name="Rectangle 2"/>
          <p:cNvSpPr>
            <a:spLocks noGrp="1" noChangeArrowheads="1"/>
          </p:cNvSpPr>
          <p:nvPr>
            <p:ph type="body" idx="1"/>
            <p:custDataLst>
              <p:tags r:id="rId2"/>
            </p:custDataLst>
          </p:nvPr>
        </p:nvSpPr>
        <p:spPr>
          <a:xfrm>
            <a:off x="685800" y="1981200"/>
            <a:ext cx="8029575" cy="4114800"/>
          </a:xfrm>
        </p:spPr>
        <p:txBody>
          <a:bodyPr/>
          <a:lstStyle/>
          <a:p>
            <a:pPr>
              <a:buFontTx/>
              <a:buNone/>
            </a:pPr>
            <a:r>
              <a:rPr lang="en-US" smtClean="0"/>
              <a:t>QED: The complexity of sorting using comparisons is </a:t>
            </a:r>
            <a:r>
              <a:rPr lang="en-US" smtClean="0">
                <a:sym typeface="Symbol" pitchFamily="18" charset="2"/>
              </a:rPr>
              <a:t>(n lg n) in the worst case, </a:t>
            </a:r>
            <a:r>
              <a:rPr lang="en-US" i="1" smtClean="0">
                <a:sym typeface="Symbol" pitchFamily="18" charset="2"/>
              </a:rPr>
              <a:t>regardless of algorithm</a:t>
            </a:r>
            <a:r>
              <a:rPr lang="en-US" smtClean="0">
                <a:sym typeface="Symbol" pitchFamily="18" charset="2"/>
              </a:rPr>
              <a:t>!</a:t>
            </a:r>
          </a:p>
          <a:p>
            <a:pPr>
              <a:buFontTx/>
              <a:buNone/>
            </a:pPr>
            <a:endParaRPr lang="en-US" smtClean="0">
              <a:sym typeface="Symbol" pitchFamily="18" charset="2"/>
            </a:endParaRPr>
          </a:p>
          <a:p>
            <a:pPr>
              <a:buFontTx/>
              <a:buNone/>
            </a:pPr>
            <a:r>
              <a:rPr lang="en-US" smtClean="0">
                <a:sym typeface="Symbol" pitchFamily="18" charset="2"/>
              </a:rPr>
              <a:t>In general, we can </a:t>
            </a:r>
            <a:r>
              <a:rPr lang="en-US" i="1" smtClean="0">
                <a:sym typeface="Symbol" pitchFamily="18" charset="2"/>
              </a:rPr>
              <a:t>lower-bound</a:t>
            </a:r>
            <a:r>
              <a:rPr lang="en-US" smtClean="0">
                <a:sym typeface="Symbol" pitchFamily="18" charset="2"/>
              </a:rPr>
              <a:t> but not </a:t>
            </a:r>
            <a:r>
              <a:rPr lang="en-US" i="1" smtClean="0">
                <a:sym typeface="Symbol" pitchFamily="18" charset="2"/>
              </a:rPr>
              <a:t>upper-bound</a:t>
            </a:r>
            <a:r>
              <a:rPr lang="en-US" smtClean="0">
                <a:sym typeface="Symbol" pitchFamily="18" charset="2"/>
              </a:rPr>
              <a:t> the complexity of problems.</a:t>
            </a:r>
          </a:p>
          <a:p>
            <a:pPr>
              <a:buFontTx/>
              <a:buNone/>
            </a:pPr>
            <a:endParaRPr lang="en-US" smtClean="0">
              <a:sym typeface="Symbol" pitchFamily="18" charset="2"/>
            </a:endParaRPr>
          </a:p>
          <a:p>
            <a:pPr>
              <a:buFontTx/>
              <a:buNone/>
            </a:pPr>
            <a:r>
              <a:rPr lang="en-US" smtClean="0">
                <a:sym typeface="Symbol" pitchFamily="18" charset="2"/>
              </a:rPr>
              <a:t>(Why not?  Because I can give as crappy an algorithm as I please to solve any problem.)</a:t>
            </a:r>
          </a:p>
        </p:txBody>
      </p:sp>
      <p:sp>
        <p:nvSpPr>
          <p:cNvPr id="40964" name="Slide Number Placeholder 7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814AB02-60B1-426F-8208-1B181640AC58}" type="slidenum">
              <a:rPr lang="en-US" sz="1400" smtClean="0"/>
              <a:pPr/>
              <a:t>44</a:t>
            </a:fld>
            <a:endParaRPr lang="en-US" sz="140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1"/>
            </p:custDataLst>
          </p:nvPr>
        </p:nvSpPr>
        <p:spPr/>
        <p:txBody>
          <a:bodyPr/>
          <a:lstStyle/>
          <a:p>
            <a:r>
              <a:rPr lang="en-US" smtClean="0"/>
              <a:t>Today’s Outline</a:t>
            </a:r>
          </a:p>
        </p:txBody>
      </p:sp>
      <p:sp>
        <p:nvSpPr>
          <p:cNvPr id="41987" name="Rectangle 3"/>
          <p:cNvSpPr>
            <a:spLocks noGrp="1" noChangeArrowheads="1"/>
          </p:cNvSpPr>
          <p:nvPr>
            <p:ph type="body" idx="1"/>
            <p:custDataLst>
              <p:tags r:id="rId2"/>
            </p:custDataLst>
          </p:nvPr>
        </p:nvSpPr>
        <p:spPr/>
        <p:txBody>
          <a:bodyPr/>
          <a:lstStyle/>
          <a:p>
            <a:r>
              <a:rPr lang="en-US" smtClean="0">
                <a:solidFill>
                  <a:schemeClr val="bg2"/>
                </a:solidFill>
              </a:rPr>
              <a:t>Categorizing/Comparing Sorting Algorithms</a:t>
            </a:r>
          </a:p>
          <a:p>
            <a:pPr lvl="1"/>
            <a:r>
              <a:rPr lang="en-US" smtClean="0">
                <a:solidFill>
                  <a:schemeClr val="bg2"/>
                </a:solidFill>
              </a:rPr>
              <a:t>PQSorts as examples</a:t>
            </a:r>
          </a:p>
          <a:p>
            <a:r>
              <a:rPr lang="en-US" smtClean="0">
                <a:solidFill>
                  <a:schemeClr val="bg2"/>
                </a:solidFill>
              </a:rPr>
              <a:t>MergeSort</a:t>
            </a:r>
          </a:p>
          <a:p>
            <a:r>
              <a:rPr lang="en-US" smtClean="0">
                <a:solidFill>
                  <a:schemeClr val="bg2"/>
                </a:solidFill>
              </a:rPr>
              <a:t>QuickSort</a:t>
            </a:r>
          </a:p>
          <a:p>
            <a:r>
              <a:rPr lang="en-US" smtClean="0">
                <a:solidFill>
                  <a:schemeClr val="bg2"/>
                </a:solidFill>
              </a:rPr>
              <a:t>More Comparisons</a:t>
            </a:r>
          </a:p>
          <a:p>
            <a:r>
              <a:rPr lang="en-US" smtClean="0">
                <a:solidFill>
                  <a:schemeClr val="bg2"/>
                </a:solidFill>
              </a:rPr>
              <a:t>Complexity of Sorting</a:t>
            </a:r>
          </a:p>
        </p:txBody>
      </p:sp>
      <p:sp>
        <p:nvSpPr>
          <p:cNvPr id="4198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11351B-D95E-4DDA-BE79-23690C3103EA}" type="slidenum">
              <a:rPr lang="en-US" sz="1400" smtClean="0"/>
              <a:pPr/>
              <a:t>45</a:t>
            </a:fld>
            <a:endParaRPr lang="en-US" sz="1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1"/>
            </p:custDataLst>
          </p:nvPr>
        </p:nvSpPr>
        <p:spPr/>
        <p:txBody>
          <a:bodyPr/>
          <a:lstStyle/>
          <a:p>
            <a:r>
              <a:rPr lang="en-US" smtClean="0"/>
              <a:t>To Do</a:t>
            </a:r>
          </a:p>
        </p:txBody>
      </p:sp>
      <p:sp>
        <p:nvSpPr>
          <p:cNvPr id="43011" name="Rectangle 3"/>
          <p:cNvSpPr>
            <a:spLocks noGrp="1" noChangeArrowheads="1"/>
          </p:cNvSpPr>
          <p:nvPr>
            <p:ph type="body" idx="1"/>
            <p:custDataLst>
              <p:tags r:id="rId2"/>
            </p:custDataLst>
          </p:nvPr>
        </p:nvSpPr>
        <p:spPr/>
        <p:txBody>
          <a:bodyPr/>
          <a:lstStyle/>
          <a:p>
            <a:r>
              <a:rPr lang="en-US" dirty="0" smtClean="0"/>
              <a:t>Read: </a:t>
            </a:r>
            <a:r>
              <a:rPr lang="en-US" dirty="0" err="1" smtClean="0"/>
              <a:t>Epp</a:t>
            </a:r>
            <a:r>
              <a:rPr lang="en-US" dirty="0" smtClean="0"/>
              <a:t> Section</a:t>
            </a:r>
            <a:r>
              <a:rPr lang="en-CA" dirty="0" smtClean="0"/>
              <a:t> 9.5 and KW Section 10.1, 10.4, and 10.7-10.10</a:t>
            </a:r>
            <a:endParaRPr lang="en-US" dirty="0" smtClean="0"/>
          </a:p>
        </p:txBody>
      </p:sp>
      <p:sp>
        <p:nvSpPr>
          <p:cNvPr id="4301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0AEE5A1-7F97-46CE-A65B-20E31162B50C}" type="slidenum">
              <a:rPr lang="en-US" sz="1400" smtClean="0"/>
              <a:pPr/>
              <a:t>46</a:t>
            </a:fld>
            <a:endParaRPr lang="en-US" sz="1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Next Up</a:t>
            </a:r>
            <a:endParaRPr lang="en-CA" dirty="0"/>
          </a:p>
        </p:txBody>
      </p:sp>
      <p:sp>
        <p:nvSpPr>
          <p:cNvPr id="3" name="Content Placeholder 2"/>
          <p:cNvSpPr>
            <a:spLocks noGrp="1"/>
          </p:cNvSpPr>
          <p:nvPr>
            <p:ph idx="1"/>
          </p:nvPr>
        </p:nvSpPr>
        <p:spPr/>
        <p:txBody>
          <a:bodyPr/>
          <a:lstStyle/>
          <a:p>
            <a:r>
              <a:rPr lang="en-CA" dirty="0" smtClean="0"/>
              <a:t>B+-trees and Giant Branching Factors</a:t>
            </a:r>
            <a:endParaRPr lang="en-CA" dirty="0"/>
          </a:p>
        </p:txBody>
      </p:sp>
      <p:sp>
        <p:nvSpPr>
          <p:cNvPr id="4" name="Slide Number Placeholder 3"/>
          <p:cNvSpPr>
            <a:spLocks noGrp="1"/>
          </p:cNvSpPr>
          <p:nvPr>
            <p:ph type="sldNum" sz="quarter" idx="12"/>
          </p:nvPr>
        </p:nvSpPr>
        <p:spPr/>
        <p:txBody>
          <a:bodyPr/>
          <a:lstStyle/>
          <a:p>
            <a:pPr>
              <a:defRPr/>
            </a:pPr>
            <a:fld id="{58E35C54-DDB1-4E1D-A43C-F86EC3156530}" type="slidenum">
              <a:rPr lang="en-US" smtClean="0"/>
              <a:pPr>
                <a:defRPr/>
              </a:pPr>
              <a:t>47</a:t>
            </a:fld>
            <a:endParaRPr lang="en-US"/>
          </a:p>
        </p:txBody>
      </p:sp>
    </p:spTree>
    <p:extLst>
      <p:ext uri="{BB962C8B-B14F-4D97-AF65-F5344CB8AC3E}">
        <p14:creationId xmlns:p14="http://schemas.microsoft.com/office/powerpoint/2010/main" val="3387016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p:txBody>
          <a:bodyPr/>
          <a:lstStyle/>
          <a:p>
            <a:r>
              <a:rPr lang="en-US" smtClean="0"/>
              <a:t>Today’s Outline</a:t>
            </a:r>
          </a:p>
        </p:txBody>
      </p:sp>
      <p:sp>
        <p:nvSpPr>
          <p:cNvPr id="3075" name="Rectangle 3"/>
          <p:cNvSpPr>
            <a:spLocks noGrp="1" noChangeArrowheads="1"/>
          </p:cNvSpPr>
          <p:nvPr>
            <p:ph type="body" idx="1"/>
            <p:custDataLst>
              <p:tags r:id="rId2"/>
            </p:custDataLst>
          </p:nvPr>
        </p:nvSpPr>
        <p:spPr/>
        <p:txBody>
          <a:bodyPr/>
          <a:lstStyle/>
          <a:p>
            <a:r>
              <a:rPr lang="en-US" smtClean="0"/>
              <a:t>Categorizing/Comparing Sorting Algorithms</a:t>
            </a:r>
          </a:p>
          <a:p>
            <a:pPr lvl="1"/>
            <a:r>
              <a:rPr lang="en-US" smtClean="0"/>
              <a:t>PQSorts as examples</a:t>
            </a:r>
          </a:p>
          <a:p>
            <a:r>
              <a:rPr lang="en-US" smtClean="0"/>
              <a:t>MergeSort</a:t>
            </a:r>
          </a:p>
          <a:p>
            <a:r>
              <a:rPr lang="en-US" smtClean="0"/>
              <a:t>QuickSort</a:t>
            </a:r>
          </a:p>
          <a:p>
            <a:r>
              <a:rPr lang="en-US" smtClean="0"/>
              <a:t>More Comparisons</a:t>
            </a:r>
          </a:p>
          <a:p>
            <a:r>
              <a:rPr lang="en-US" smtClean="0"/>
              <a:t>Complexity of Sorting</a:t>
            </a:r>
          </a:p>
        </p:txBody>
      </p:sp>
      <p:sp>
        <p:nvSpPr>
          <p:cNvPr id="307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73C8F02-4041-45E8-918E-17F2526F91A7}" type="slidenum">
              <a:rPr lang="en-US" sz="1400" smtClean="0"/>
              <a:pPr/>
              <a:t>5</a:t>
            </a:fld>
            <a:endParaRPr lang="en-US"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custDataLst>
              <p:tags r:id="rId1"/>
            </p:custDataLst>
          </p:nvPr>
        </p:nvSpPr>
        <p:spPr/>
        <p:txBody>
          <a:bodyPr/>
          <a:lstStyle/>
          <a:p>
            <a:r>
              <a:rPr lang="en-US" smtClean="0"/>
              <a:t>Categorizing Sorting Algorithms</a:t>
            </a:r>
          </a:p>
        </p:txBody>
      </p:sp>
      <p:sp>
        <p:nvSpPr>
          <p:cNvPr id="4099" name="Rectangle 2"/>
          <p:cNvSpPr>
            <a:spLocks noGrp="1" noChangeArrowheads="1"/>
          </p:cNvSpPr>
          <p:nvPr>
            <p:ph idx="1"/>
            <p:custDataLst>
              <p:tags r:id="rId2"/>
            </p:custDataLst>
          </p:nvPr>
        </p:nvSpPr>
        <p:spPr/>
        <p:txBody>
          <a:bodyPr/>
          <a:lstStyle/>
          <a:p>
            <a:r>
              <a:rPr lang="en-US" dirty="0" smtClean="0"/>
              <a:t>Computational complexity</a:t>
            </a:r>
          </a:p>
          <a:p>
            <a:pPr lvl="1"/>
            <a:r>
              <a:rPr lang="en-US" dirty="0" smtClean="0"/>
              <a:t>Average case </a:t>
            </a:r>
            <a:r>
              <a:rPr lang="en-US" dirty="0" err="1" smtClean="0"/>
              <a:t>behaviour</a:t>
            </a:r>
            <a:r>
              <a:rPr lang="en-US" dirty="0" smtClean="0"/>
              <a:t>: Why do we care?  </a:t>
            </a:r>
          </a:p>
          <a:p>
            <a:pPr lvl="1"/>
            <a:r>
              <a:rPr lang="en-US" dirty="0" smtClean="0"/>
              <a:t>Worst/best case </a:t>
            </a:r>
            <a:r>
              <a:rPr lang="en-US" dirty="0" err="1" smtClean="0"/>
              <a:t>behaviour</a:t>
            </a:r>
            <a:r>
              <a:rPr lang="en-US" dirty="0" smtClean="0"/>
              <a:t>: Why do we care?  How often do we re-sort sorted, reverse sorted, or “almost” sorted (k swaps from sorted where k &lt;&lt; n) lists?</a:t>
            </a:r>
          </a:p>
          <a:p>
            <a:r>
              <a:rPr lang="en-US" dirty="0" smtClean="0"/>
              <a:t>Stability: </a:t>
            </a:r>
            <a:r>
              <a:rPr lang="en-US" sz="2400" dirty="0" smtClean="0"/>
              <a:t>What happens to elements with identical keys? </a:t>
            </a:r>
            <a:r>
              <a:rPr lang="en-US" dirty="0" smtClean="0"/>
              <a:t> </a:t>
            </a:r>
          </a:p>
          <a:p>
            <a:r>
              <a:rPr lang="en-US" dirty="0" smtClean="0"/>
              <a:t>Memory Usage: </a:t>
            </a:r>
            <a:r>
              <a:rPr lang="en-US" sz="2400" dirty="0" smtClean="0"/>
              <a:t>How much </a:t>
            </a:r>
            <a:r>
              <a:rPr lang="en-US" sz="2400" i="1" dirty="0" smtClean="0"/>
              <a:t>extra </a:t>
            </a:r>
            <a:r>
              <a:rPr lang="en-US" sz="2400" dirty="0" smtClean="0"/>
              <a:t>memory is used?</a:t>
            </a:r>
            <a:endParaRPr lang="en-US" dirty="0" smtClean="0"/>
          </a:p>
        </p:txBody>
      </p:sp>
      <p:sp>
        <p:nvSpPr>
          <p:cNvPr id="4100"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B3533E-F38B-4AEF-A172-67CE80EFB616}" type="slidenum">
              <a:rPr lang="en-US" sz="1400" smtClean="0"/>
              <a:pPr/>
              <a:t>6</a:t>
            </a:fld>
            <a:endParaRPr lang="en-US" sz="14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custDataLst>
              <p:tags r:id="rId1"/>
            </p:custDataLst>
          </p:nvPr>
        </p:nvSpPr>
        <p:spPr/>
        <p:txBody>
          <a:bodyPr/>
          <a:lstStyle/>
          <a:p>
            <a:r>
              <a:rPr lang="en-US" smtClean="0"/>
              <a:t>Comparing our “PQSort” Algorithms</a:t>
            </a:r>
          </a:p>
        </p:txBody>
      </p:sp>
      <p:sp>
        <p:nvSpPr>
          <p:cNvPr id="5123" name="Rectangle 2"/>
          <p:cNvSpPr>
            <a:spLocks noGrp="1" noChangeArrowheads="1"/>
          </p:cNvSpPr>
          <p:nvPr>
            <p:ph idx="1"/>
            <p:custDataLst>
              <p:tags r:id="rId2"/>
            </p:custDataLst>
          </p:nvPr>
        </p:nvSpPr>
        <p:spPr/>
        <p:txBody>
          <a:bodyPr/>
          <a:lstStyle/>
          <a:p>
            <a:r>
              <a:rPr lang="en-US" smtClean="0"/>
              <a:t>Computational complexity</a:t>
            </a:r>
          </a:p>
          <a:p>
            <a:pPr lvl="1"/>
            <a:r>
              <a:rPr lang="en-US" smtClean="0"/>
              <a:t>Selection Sort: </a:t>
            </a:r>
            <a:r>
              <a:rPr lang="en-US" i="1" smtClean="0"/>
              <a:t>Always</a:t>
            </a:r>
            <a:r>
              <a:rPr lang="en-US" smtClean="0"/>
              <a:t> makes n passes with a “triangular” shape.  Best/worst/average case </a:t>
            </a:r>
            <a:r>
              <a:rPr lang="en-US" smtClean="0">
                <a:sym typeface="Symbol" pitchFamily="18" charset="2"/>
              </a:rPr>
              <a:t>(</a:t>
            </a:r>
            <a:r>
              <a:rPr lang="en-US" smtClean="0"/>
              <a:t>n</a:t>
            </a:r>
            <a:r>
              <a:rPr lang="en-US" baseline="30000" smtClean="0"/>
              <a:t>2</a:t>
            </a:r>
            <a:r>
              <a:rPr lang="en-US" smtClean="0"/>
              <a:t>)</a:t>
            </a:r>
          </a:p>
          <a:p>
            <a:pPr lvl="1"/>
            <a:r>
              <a:rPr lang="en-US" smtClean="0"/>
              <a:t>Insertion Sort: </a:t>
            </a:r>
            <a:r>
              <a:rPr lang="en-US" i="1" smtClean="0"/>
              <a:t>Always</a:t>
            </a:r>
            <a:r>
              <a:rPr lang="en-US" smtClean="0"/>
              <a:t> makes n passes, but if we’re lucky and search for the maximum from the right, only constant work is needed on each pass.  Best case </a:t>
            </a:r>
            <a:r>
              <a:rPr lang="en-US" smtClean="0">
                <a:sym typeface="Symbol" pitchFamily="18" charset="2"/>
              </a:rPr>
              <a:t>(</a:t>
            </a:r>
            <a:r>
              <a:rPr lang="en-US" smtClean="0"/>
              <a:t>n); worst/average case: </a:t>
            </a:r>
            <a:r>
              <a:rPr lang="en-US" smtClean="0">
                <a:sym typeface="Symbol" pitchFamily="18" charset="2"/>
              </a:rPr>
              <a:t>(</a:t>
            </a:r>
            <a:r>
              <a:rPr lang="en-US" smtClean="0"/>
              <a:t>n</a:t>
            </a:r>
            <a:r>
              <a:rPr lang="en-US" baseline="30000" smtClean="0"/>
              <a:t>2</a:t>
            </a:r>
            <a:r>
              <a:rPr lang="en-US" smtClean="0"/>
              <a:t>)</a:t>
            </a:r>
          </a:p>
          <a:p>
            <a:pPr lvl="1"/>
            <a:r>
              <a:rPr lang="en-US" smtClean="0"/>
              <a:t>Heap Sort: </a:t>
            </a:r>
            <a:r>
              <a:rPr lang="en-US" i="1" smtClean="0"/>
              <a:t>Always </a:t>
            </a:r>
            <a:r>
              <a:rPr lang="en-US" smtClean="0"/>
              <a:t>makes n passes needing O(lg n) on each pass.  Best/worst/average case: </a:t>
            </a:r>
            <a:r>
              <a:rPr lang="en-US" smtClean="0">
                <a:sym typeface="Symbol" pitchFamily="18" charset="2"/>
              </a:rPr>
              <a:t>(n lg n).</a:t>
            </a:r>
            <a:endParaRPr lang="en-US" smtClean="0"/>
          </a:p>
        </p:txBody>
      </p:sp>
      <p:sp>
        <p:nvSpPr>
          <p:cNvPr id="512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F4A3A7-F09B-4A0B-9DD5-6B8782D1C15D}" type="slidenum">
              <a:rPr lang="en-US" sz="1400" smtClean="0"/>
              <a:pPr/>
              <a:t>7</a:t>
            </a:fld>
            <a:endParaRPr lang="en-US" sz="1400" smtClean="0"/>
          </a:p>
        </p:txBody>
      </p:sp>
      <p:sp>
        <p:nvSpPr>
          <p:cNvPr id="5125" name="TextBox 4"/>
          <p:cNvSpPr txBox="1">
            <a:spLocks noChangeArrowheads="1"/>
          </p:cNvSpPr>
          <p:nvPr>
            <p:custDataLst>
              <p:tags r:id="rId4"/>
            </p:custDataLst>
          </p:nvPr>
        </p:nvSpPr>
        <p:spPr bwMode="auto">
          <a:xfrm>
            <a:off x="1265238" y="5929313"/>
            <a:ext cx="7807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Note: best cases assume </a:t>
            </a:r>
            <a:r>
              <a:rPr lang="en-CA" i="1">
                <a:solidFill>
                  <a:srgbClr val="FF0000"/>
                </a:solidFill>
              </a:rPr>
              <a:t>distinct </a:t>
            </a:r>
            <a:r>
              <a:rPr lang="en-CA">
                <a:solidFill>
                  <a:srgbClr val="FF0000"/>
                </a:solidFill>
              </a:rPr>
              <a:t>elements.</a:t>
            </a:r>
            <a:br>
              <a:rPr lang="en-CA">
                <a:solidFill>
                  <a:srgbClr val="FF0000"/>
                </a:solidFill>
              </a:rPr>
            </a:br>
            <a:r>
              <a:rPr lang="en-CA">
                <a:solidFill>
                  <a:srgbClr val="FF0000"/>
                </a:solidFill>
              </a:rPr>
              <a:t>With identical elements, Heap Sort can get </a:t>
            </a:r>
            <a:r>
              <a:rPr lang="en-CA">
                <a:solidFill>
                  <a:srgbClr val="FF0000"/>
                </a:solidFill>
                <a:sym typeface="Symbol" pitchFamily="18" charset="2"/>
              </a:rPr>
              <a:t>(n) performance.</a:t>
            </a:r>
            <a:endParaRPr lang="en-CA">
              <a:solidFill>
                <a:srgbClr val="FF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custDataLst>
              <p:tags r:id="rId1"/>
            </p:custDataLst>
          </p:nvPr>
        </p:nvSpPr>
        <p:spPr/>
        <p:txBody>
          <a:bodyPr/>
          <a:lstStyle/>
          <a:p>
            <a:r>
              <a:rPr lang="en-CA" smtClean="0"/>
              <a:t>Insertion Sort Best Case</a:t>
            </a:r>
          </a:p>
        </p:txBody>
      </p:sp>
      <p:sp>
        <p:nvSpPr>
          <p:cNvPr id="6147" name="Slide Number Placeholder 3"/>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ACCA91-B3B5-4175-B29E-C8D0E33C93EC}" type="slidenum">
              <a:rPr lang="en-US" sz="1400" smtClean="0"/>
              <a:pPr/>
              <a:t>8</a:t>
            </a:fld>
            <a:endParaRPr lang="en-US" sz="1400" smtClean="0"/>
          </a:p>
        </p:txBody>
      </p:sp>
      <p:sp>
        <p:nvSpPr>
          <p:cNvPr id="6148" name="Rectangle 31"/>
          <p:cNvSpPr>
            <a:spLocks noChangeArrowheads="1"/>
          </p:cNvSpPr>
          <p:nvPr>
            <p:custDataLst>
              <p:tags r:id="rId3"/>
            </p:custDataLst>
          </p:nvPr>
        </p:nvSpPr>
        <p:spPr bwMode="auto">
          <a:xfrm>
            <a:off x="9652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6149" name="Rectangle 32"/>
          <p:cNvSpPr>
            <a:spLocks noChangeArrowheads="1"/>
          </p:cNvSpPr>
          <p:nvPr>
            <p:custDataLst>
              <p:tags r:id="rId4"/>
            </p:custDataLst>
          </p:nvPr>
        </p:nvSpPr>
        <p:spPr bwMode="auto">
          <a:xfrm>
            <a:off x="15494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6150" name="Rectangle 33"/>
          <p:cNvSpPr>
            <a:spLocks noChangeArrowheads="1"/>
          </p:cNvSpPr>
          <p:nvPr>
            <p:custDataLst>
              <p:tags r:id="rId5"/>
            </p:custDataLst>
          </p:nvPr>
        </p:nvSpPr>
        <p:spPr bwMode="auto">
          <a:xfrm>
            <a:off x="21336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6151" name="Rectangle 34"/>
          <p:cNvSpPr>
            <a:spLocks noChangeArrowheads="1"/>
          </p:cNvSpPr>
          <p:nvPr>
            <p:custDataLst>
              <p:tags r:id="rId6"/>
            </p:custDataLst>
          </p:nvPr>
        </p:nvSpPr>
        <p:spPr bwMode="auto">
          <a:xfrm>
            <a:off x="27178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6152" name="Rectangle 35"/>
          <p:cNvSpPr>
            <a:spLocks noChangeArrowheads="1"/>
          </p:cNvSpPr>
          <p:nvPr>
            <p:custDataLst>
              <p:tags r:id="rId7"/>
            </p:custDataLst>
          </p:nvPr>
        </p:nvSpPr>
        <p:spPr bwMode="auto">
          <a:xfrm>
            <a:off x="33020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6153" name="Rectangle 36"/>
          <p:cNvSpPr>
            <a:spLocks noChangeArrowheads="1"/>
          </p:cNvSpPr>
          <p:nvPr>
            <p:custDataLst>
              <p:tags r:id="rId8"/>
            </p:custDataLst>
          </p:nvPr>
        </p:nvSpPr>
        <p:spPr bwMode="auto">
          <a:xfrm>
            <a:off x="38862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6154" name="Rectangle 38"/>
          <p:cNvSpPr>
            <a:spLocks noChangeArrowheads="1"/>
          </p:cNvSpPr>
          <p:nvPr>
            <p:custDataLst>
              <p:tags r:id="rId9"/>
            </p:custDataLst>
          </p:nvPr>
        </p:nvSpPr>
        <p:spPr bwMode="auto">
          <a:xfrm>
            <a:off x="44704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6155" name="Rectangle 39"/>
          <p:cNvSpPr>
            <a:spLocks noChangeArrowheads="1"/>
          </p:cNvSpPr>
          <p:nvPr>
            <p:custDataLst>
              <p:tags r:id="rId10"/>
            </p:custDataLst>
          </p:nvPr>
        </p:nvSpPr>
        <p:spPr bwMode="auto">
          <a:xfrm>
            <a:off x="50546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6156" name="Rectangle 40"/>
          <p:cNvSpPr>
            <a:spLocks noChangeArrowheads="1"/>
          </p:cNvSpPr>
          <p:nvPr>
            <p:custDataLst>
              <p:tags r:id="rId11"/>
            </p:custDataLst>
          </p:nvPr>
        </p:nvSpPr>
        <p:spPr bwMode="auto">
          <a:xfrm>
            <a:off x="56388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6157" name="Rectangle 41"/>
          <p:cNvSpPr>
            <a:spLocks noChangeArrowheads="1"/>
          </p:cNvSpPr>
          <p:nvPr>
            <p:custDataLst>
              <p:tags r:id="rId12"/>
            </p:custDataLst>
          </p:nvPr>
        </p:nvSpPr>
        <p:spPr bwMode="auto">
          <a:xfrm>
            <a:off x="62230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6158" name="Rectangle 42"/>
          <p:cNvSpPr>
            <a:spLocks noChangeArrowheads="1"/>
          </p:cNvSpPr>
          <p:nvPr>
            <p:custDataLst>
              <p:tags r:id="rId13"/>
            </p:custDataLst>
          </p:nvPr>
        </p:nvSpPr>
        <p:spPr bwMode="auto">
          <a:xfrm>
            <a:off x="68072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6159" name="Rectangle 43"/>
          <p:cNvSpPr>
            <a:spLocks noChangeArrowheads="1"/>
          </p:cNvSpPr>
          <p:nvPr>
            <p:custDataLst>
              <p:tags r:id="rId14"/>
            </p:custDataLst>
          </p:nvPr>
        </p:nvSpPr>
        <p:spPr bwMode="auto">
          <a:xfrm>
            <a:off x="73914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13</a:t>
            </a:r>
          </a:p>
        </p:txBody>
      </p:sp>
      <p:sp>
        <p:nvSpPr>
          <p:cNvPr id="6160" name="Rectangle 44"/>
          <p:cNvSpPr>
            <a:spLocks noChangeArrowheads="1"/>
          </p:cNvSpPr>
          <p:nvPr>
            <p:custDataLst>
              <p:tags r:id="rId15"/>
            </p:custDataLst>
          </p:nvPr>
        </p:nvSpPr>
        <p:spPr bwMode="auto">
          <a:xfrm>
            <a:off x="79756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6161" name="Rectangle 45"/>
          <p:cNvSpPr>
            <a:spLocks noChangeArrowheads="1"/>
          </p:cNvSpPr>
          <p:nvPr>
            <p:custDataLst>
              <p:tags r:id="rId16"/>
            </p:custDataLst>
          </p:nvPr>
        </p:nvSpPr>
        <p:spPr bwMode="auto">
          <a:xfrm>
            <a:off x="381000" y="2173288"/>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6162" name="Text Box 47"/>
          <p:cNvSpPr txBox="1">
            <a:spLocks noChangeArrowheads="1"/>
          </p:cNvSpPr>
          <p:nvPr>
            <p:custDataLst>
              <p:tags r:id="rId17"/>
            </p:custDataLst>
          </p:nvPr>
        </p:nvSpPr>
        <p:spPr bwMode="auto">
          <a:xfrm>
            <a:off x="1127125"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a:t>
            </a:r>
          </a:p>
        </p:txBody>
      </p:sp>
      <p:sp>
        <p:nvSpPr>
          <p:cNvPr id="6163" name="Text Box 48"/>
          <p:cNvSpPr txBox="1">
            <a:spLocks noChangeArrowheads="1"/>
          </p:cNvSpPr>
          <p:nvPr>
            <p:custDataLst>
              <p:tags r:id="rId18"/>
            </p:custDataLst>
          </p:nvPr>
        </p:nvSpPr>
        <p:spPr bwMode="auto">
          <a:xfrm>
            <a:off x="167640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2</a:t>
            </a:r>
          </a:p>
        </p:txBody>
      </p:sp>
      <p:sp>
        <p:nvSpPr>
          <p:cNvPr id="6164" name="Text Box 49"/>
          <p:cNvSpPr txBox="1">
            <a:spLocks noChangeArrowheads="1"/>
          </p:cNvSpPr>
          <p:nvPr>
            <p:custDataLst>
              <p:tags r:id="rId19"/>
            </p:custDataLst>
          </p:nvPr>
        </p:nvSpPr>
        <p:spPr bwMode="auto">
          <a:xfrm>
            <a:off x="229235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3</a:t>
            </a:r>
          </a:p>
        </p:txBody>
      </p:sp>
      <p:sp>
        <p:nvSpPr>
          <p:cNvPr id="6165" name="Text Box 50"/>
          <p:cNvSpPr txBox="1">
            <a:spLocks noChangeArrowheads="1"/>
          </p:cNvSpPr>
          <p:nvPr>
            <p:custDataLst>
              <p:tags r:id="rId20"/>
            </p:custDataLst>
          </p:nvPr>
        </p:nvSpPr>
        <p:spPr bwMode="auto">
          <a:xfrm>
            <a:off x="290195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4</a:t>
            </a:r>
          </a:p>
        </p:txBody>
      </p:sp>
      <p:sp>
        <p:nvSpPr>
          <p:cNvPr id="6166" name="Text Box 51"/>
          <p:cNvSpPr txBox="1">
            <a:spLocks noChangeArrowheads="1"/>
          </p:cNvSpPr>
          <p:nvPr>
            <p:custDataLst>
              <p:tags r:id="rId21"/>
            </p:custDataLst>
          </p:nvPr>
        </p:nvSpPr>
        <p:spPr bwMode="auto">
          <a:xfrm>
            <a:off x="342900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5</a:t>
            </a:r>
          </a:p>
        </p:txBody>
      </p:sp>
      <p:sp>
        <p:nvSpPr>
          <p:cNvPr id="6167" name="Text Box 52"/>
          <p:cNvSpPr txBox="1">
            <a:spLocks noChangeArrowheads="1"/>
          </p:cNvSpPr>
          <p:nvPr>
            <p:custDataLst>
              <p:tags r:id="rId22"/>
            </p:custDataLst>
          </p:nvPr>
        </p:nvSpPr>
        <p:spPr bwMode="auto">
          <a:xfrm>
            <a:off x="404495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6</a:t>
            </a:r>
          </a:p>
        </p:txBody>
      </p:sp>
      <p:sp>
        <p:nvSpPr>
          <p:cNvPr id="6168" name="Text Box 53"/>
          <p:cNvSpPr txBox="1">
            <a:spLocks noChangeArrowheads="1"/>
          </p:cNvSpPr>
          <p:nvPr>
            <p:custDataLst>
              <p:tags r:id="rId23"/>
            </p:custDataLst>
          </p:nvPr>
        </p:nvSpPr>
        <p:spPr bwMode="auto">
          <a:xfrm>
            <a:off x="464820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7</a:t>
            </a:r>
          </a:p>
        </p:txBody>
      </p:sp>
      <p:sp>
        <p:nvSpPr>
          <p:cNvPr id="6169" name="Text Box 54"/>
          <p:cNvSpPr txBox="1">
            <a:spLocks noChangeArrowheads="1"/>
          </p:cNvSpPr>
          <p:nvPr>
            <p:custDataLst>
              <p:tags r:id="rId24"/>
            </p:custDataLst>
          </p:nvPr>
        </p:nvSpPr>
        <p:spPr bwMode="auto">
          <a:xfrm>
            <a:off x="518160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8</a:t>
            </a:r>
          </a:p>
        </p:txBody>
      </p:sp>
      <p:sp>
        <p:nvSpPr>
          <p:cNvPr id="6170" name="Text Box 55"/>
          <p:cNvSpPr txBox="1">
            <a:spLocks noChangeArrowheads="1"/>
          </p:cNvSpPr>
          <p:nvPr>
            <p:custDataLst>
              <p:tags r:id="rId25"/>
            </p:custDataLst>
          </p:nvPr>
        </p:nvSpPr>
        <p:spPr bwMode="auto">
          <a:xfrm>
            <a:off x="579120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9</a:t>
            </a:r>
          </a:p>
        </p:txBody>
      </p:sp>
      <p:sp>
        <p:nvSpPr>
          <p:cNvPr id="6171" name="Text Box 56"/>
          <p:cNvSpPr txBox="1">
            <a:spLocks noChangeArrowheads="1"/>
          </p:cNvSpPr>
          <p:nvPr>
            <p:custDataLst>
              <p:tags r:id="rId26"/>
            </p:custDataLst>
          </p:nvPr>
        </p:nvSpPr>
        <p:spPr bwMode="auto">
          <a:xfrm>
            <a:off x="6324600" y="1857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10</a:t>
            </a:r>
          </a:p>
        </p:txBody>
      </p:sp>
      <p:sp>
        <p:nvSpPr>
          <p:cNvPr id="6172" name="Text Box 57"/>
          <p:cNvSpPr txBox="1">
            <a:spLocks noChangeArrowheads="1"/>
          </p:cNvSpPr>
          <p:nvPr>
            <p:custDataLst>
              <p:tags r:id="rId27"/>
            </p:custDataLst>
          </p:nvPr>
        </p:nvSpPr>
        <p:spPr bwMode="auto">
          <a:xfrm>
            <a:off x="6902450" y="1857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11</a:t>
            </a:r>
          </a:p>
        </p:txBody>
      </p:sp>
      <p:sp>
        <p:nvSpPr>
          <p:cNvPr id="6173" name="Text Box 58"/>
          <p:cNvSpPr txBox="1">
            <a:spLocks noChangeArrowheads="1"/>
          </p:cNvSpPr>
          <p:nvPr>
            <p:custDataLst>
              <p:tags r:id="rId28"/>
            </p:custDataLst>
          </p:nvPr>
        </p:nvSpPr>
        <p:spPr bwMode="auto">
          <a:xfrm>
            <a:off x="7467600" y="1857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12</a:t>
            </a:r>
          </a:p>
        </p:txBody>
      </p:sp>
      <p:sp>
        <p:nvSpPr>
          <p:cNvPr id="6174" name="Text Box 74"/>
          <p:cNvSpPr txBox="1">
            <a:spLocks noChangeArrowheads="1"/>
          </p:cNvSpPr>
          <p:nvPr>
            <p:custDataLst>
              <p:tags r:id="rId29"/>
            </p:custDataLst>
          </p:nvPr>
        </p:nvSpPr>
        <p:spPr bwMode="auto">
          <a:xfrm>
            <a:off x="533400" y="1857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0</a:t>
            </a:r>
          </a:p>
        </p:txBody>
      </p:sp>
      <p:sp>
        <p:nvSpPr>
          <p:cNvPr id="6175" name="Text Box 58"/>
          <p:cNvSpPr txBox="1">
            <a:spLocks noChangeArrowheads="1"/>
          </p:cNvSpPr>
          <p:nvPr>
            <p:custDataLst>
              <p:tags r:id="rId30"/>
            </p:custDataLst>
          </p:nvPr>
        </p:nvSpPr>
        <p:spPr bwMode="auto">
          <a:xfrm>
            <a:off x="8072438" y="1857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solidFill>
                  <a:srgbClr val="339933"/>
                </a:solidFill>
              </a:rPr>
              <a:t>13</a:t>
            </a:r>
          </a:p>
        </p:txBody>
      </p:sp>
      <p:sp>
        <p:nvSpPr>
          <p:cNvPr id="6176" name="Left Brace 33"/>
          <p:cNvSpPr>
            <a:spLocks/>
          </p:cNvSpPr>
          <p:nvPr>
            <p:custDataLst>
              <p:tags r:id="rId31"/>
            </p:custDataLst>
          </p:nvPr>
        </p:nvSpPr>
        <p:spPr bwMode="auto">
          <a:xfrm rot="-5400000">
            <a:off x="8135937" y="2579688"/>
            <a:ext cx="301625" cy="571500"/>
          </a:xfrm>
          <a:prstGeom prst="leftBrace">
            <a:avLst>
              <a:gd name="adj1" fmla="val 8351"/>
              <a:gd name="adj2" fmla="val 50000"/>
            </a:avLst>
          </a:prstGeom>
          <a:noFill/>
          <a:ln w="9525" algn="ctr">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6177" name="TextBox 65"/>
          <p:cNvSpPr txBox="1">
            <a:spLocks noChangeArrowheads="1"/>
          </p:cNvSpPr>
          <p:nvPr>
            <p:custDataLst>
              <p:tags r:id="rId32"/>
            </p:custDataLst>
          </p:nvPr>
        </p:nvSpPr>
        <p:spPr bwMode="auto">
          <a:xfrm>
            <a:off x="7993063" y="2928938"/>
            <a:ext cx="579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9900CC"/>
                </a:solidFill>
              </a:rPr>
              <a:t>PQ</a:t>
            </a:r>
          </a:p>
        </p:txBody>
      </p:sp>
      <p:sp>
        <p:nvSpPr>
          <p:cNvPr id="6178" name="Left Brace 118"/>
          <p:cNvSpPr>
            <a:spLocks/>
          </p:cNvSpPr>
          <p:nvPr>
            <p:custDataLst>
              <p:tags r:id="rId33"/>
            </p:custDataLst>
          </p:nvPr>
        </p:nvSpPr>
        <p:spPr bwMode="auto">
          <a:xfrm rot="-5400000">
            <a:off x="7865269" y="3493294"/>
            <a:ext cx="271462" cy="1143000"/>
          </a:xfrm>
          <a:prstGeom prst="leftBrace">
            <a:avLst>
              <a:gd name="adj1" fmla="val 8363"/>
              <a:gd name="adj2" fmla="val 50000"/>
            </a:avLst>
          </a:prstGeom>
          <a:noFill/>
          <a:ln w="9525" algn="ctr">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6179" name="TextBox 119"/>
          <p:cNvSpPr txBox="1">
            <a:spLocks noChangeArrowheads="1"/>
          </p:cNvSpPr>
          <p:nvPr>
            <p:custDataLst>
              <p:tags r:id="rId34"/>
            </p:custDataLst>
          </p:nvPr>
        </p:nvSpPr>
        <p:spPr bwMode="auto">
          <a:xfrm>
            <a:off x="7993063" y="4071938"/>
            <a:ext cx="579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9900CC"/>
                </a:solidFill>
              </a:rPr>
              <a:t>PQ</a:t>
            </a:r>
          </a:p>
        </p:txBody>
      </p:sp>
      <p:sp>
        <p:nvSpPr>
          <p:cNvPr id="6180" name="Left Brace 150"/>
          <p:cNvSpPr>
            <a:spLocks/>
          </p:cNvSpPr>
          <p:nvPr>
            <p:custDataLst>
              <p:tags r:id="rId35"/>
            </p:custDataLst>
          </p:nvPr>
        </p:nvSpPr>
        <p:spPr bwMode="auto">
          <a:xfrm rot="-5400000">
            <a:off x="7543801" y="4314825"/>
            <a:ext cx="271462" cy="1785937"/>
          </a:xfrm>
          <a:prstGeom prst="leftBrace">
            <a:avLst>
              <a:gd name="adj1" fmla="val 8346"/>
              <a:gd name="adj2" fmla="val 50000"/>
            </a:avLst>
          </a:prstGeom>
          <a:noFill/>
          <a:ln w="9525" algn="ctr">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6181" name="TextBox 151"/>
          <p:cNvSpPr txBox="1">
            <a:spLocks noChangeArrowheads="1"/>
          </p:cNvSpPr>
          <p:nvPr>
            <p:custDataLst>
              <p:tags r:id="rId36"/>
            </p:custDataLst>
          </p:nvPr>
        </p:nvSpPr>
        <p:spPr bwMode="auto">
          <a:xfrm>
            <a:off x="7993063" y="5143500"/>
            <a:ext cx="579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9900CC"/>
                </a:solidFill>
              </a:rPr>
              <a:t>PQ</a:t>
            </a:r>
          </a:p>
        </p:txBody>
      </p:sp>
      <p:sp>
        <p:nvSpPr>
          <p:cNvPr id="6182" name="Left Brace 166"/>
          <p:cNvSpPr>
            <a:spLocks/>
          </p:cNvSpPr>
          <p:nvPr>
            <p:custDataLst>
              <p:tags r:id="rId37"/>
            </p:custDataLst>
          </p:nvPr>
        </p:nvSpPr>
        <p:spPr bwMode="auto">
          <a:xfrm rot="-5400000">
            <a:off x="7285038" y="5141913"/>
            <a:ext cx="217487" cy="2357437"/>
          </a:xfrm>
          <a:prstGeom prst="leftBrace">
            <a:avLst>
              <a:gd name="adj1" fmla="val 8330"/>
              <a:gd name="adj2" fmla="val 50000"/>
            </a:avLst>
          </a:prstGeom>
          <a:noFill/>
          <a:ln w="9525" algn="ctr">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6183" name="TextBox 167"/>
          <p:cNvSpPr txBox="1">
            <a:spLocks noChangeArrowheads="1"/>
          </p:cNvSpPr>
          <p:nvPr>
            <p:custDataLst>
              <p:tags r:id="rId38"/>
            </p:custDataLst>
          </p:nvPr>
        </p:nvSpPr>
        <p:spPr bwMode="auto">
          <a:xfrm>
            <a:off x="7993063" y="6396038"/>
            <a:ext cx="579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9900CC"/>
                </a:solidFill>
              </a:rPr>
              <a:t>PQ</a:t>
            </a:r>
          </a:p>
        </p:txBody>
      </p:sp>
      <p:sp>
        <p:nvSpPr>
          <p:cNvPr id="6184" name="Rectangle 31"/>
          <p:cNvSpPr>
            <a:spLocks noChangeArrowheads="1"/>
          </p:cNvSpPr>
          <p:nvPr>
            <p:custDataLst>
              <p:tags r:id="rId39"/>
            </p:custDataLst>
          </p:nvPr>
        </p:nvSpPr>
        <p:spPr bwMode="auto">
          <a:xfrm>
            <a:off x="9652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6185" name="Rectangle 32"/>
          <p:cNvSpPr>
            <a:spLocks noChangeArrowheads="1"/>
          </p:cNvSpPr>
          <p:nvPr>
            <p:custDataLst>
              <p:tags r:id="rId40"/>
            </p:custDataLst>
          </p:nvPr>
        </p:nvSpPr>
        <p:spPr bwMode="auto">
          <a:xfrm>
            <a:off x="15494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6186" name="Rectangle 33"/>
          <p:cNvSpPr>
            <a:spLocks noChangeArrowheads="1"/>
          </p:cNvSpPr>
          <p:nvPr>
            <p:custDataLst>
              <p:tags r:id="rId41"/>
            </p:custDataLst>
          </p:nvPr>
        </p:nvSpPr>
        <p:spPr bwMode="auto">
          <a:xfrm>
            <a:off x="21336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6187" name="Rectangle 34"/>
          <p:cNvSpPr>
            <a:spLocks noChangeArrowheads="1"/>
          </p:cNvSpPr>
          <p:nvPr>
            <p:custDataLst>
              <p:tags r:id="rId42"/>
            </p:custDataLst>
          </p:nvPr>
        </p:nvSpPr>
        <p:spPr bwMode="auto">
          <a:xfrm>
            <a:off x="27178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6188" name="Rectangle 35"/>
          <p:cNvSpPr>
            <a:spLocks noChangeArrowheads="1"/>
          </p:cNvSpPr>
          <p:nvPr>
            <p:custDataLst>
              <p:tags r:id="rId43"/>
            </p:custDataLst>
          </p:nvPr>
        </p:nvSpPr>
        <p:spPr bwMode="auto">
          <a:xfrm>
            <a:off x="33020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6189" name="Rectangle 36"/>
          <p:cNvSpPr>
            <a:spLocks noChangeArrowheads="1"/>
          </p:cNvSpPr>
          <p:nvPr>
            <p:custDataLst>
              <p:tags r:id="rId44"/>
            </p:custDataLst>
          </p:nvPr>
        </p:nvSpPr>
        <p:spPr bwMode="auto">
          <a:xfrm>
            <a:off x="38862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6190" name="Rectangle 38"/>
          <p:cNvSpPr>
            <a:spLocks noChangeArrowheads="1"/>
          </p:cNvSpPr>
          <p:nvPr>
            <p:custDataLst>
              <p:tags r:id="rId45"/>
            </p:custDataLst>
          </p:nvPr>
        </p:nvSpPr>
        <p:spPr bwMode="auto">
          <a:xfrm>
            <a:off x="44704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6191" name="Rectangle 39"/>
          <p:cNvSpPr>
            <a:spLocks noChangeArrowheads="1"/>
          </p:cNvSpPr>
          <p:nvPr>
            <p:custDataLst>
              <p:tags r:id="rId46"/>
            </p:custDataLst>
          </p:nvPr>
        </p:nvSpPr>
        <p:spPr bwMode="auto">
          <a:xfrm>
            <a:off x="50546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6192" name="Rectangle 40"/>
          <p:cNvSpPr>
            <a:spLocks noChangeArrowheads="1"/>
          </p:cNvSpPr>
          <p:nvPr>
            <p:custDataLst>
              <p:tags r:id="rId47"/>
            </p:custDataLst>
          </p:nvPr>
        </p:nvSpPr>
        <p:spPr bwMode="auto">
          <a:xfrm>
            <a:off x="56388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6193" name="Rectangle 41"/>
          <p:cNvSpPr>
            <a:spLocks noChangeArrowheads="1"/>
          </p:cNvSpPr>
          <p:nvPr>
            <p:custDataLst>
              <p:tags r:id="rId48"/>
            </p:custDataLst>
          </p:nvPr>
        </p:nvSpPr>
        <p:spPr bwMode="auto">
          <a:xfrm>
            <a:off x="62230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6194" name="Rectangle 42"/>
          <p:cNvSpPr>
            <a:spLocks noChangeArrowheads="1"/>
          </p:cNvSpPr>
          <p:nvPr>
            <p:custDataLst>
              <p:tags r:id="rId49"/>
            </p:custDataLst>
          </p:nvPr>
        </p:nvSpPr>
        <p:spPr bwMode="auto">
          <a:xfrm>
            <a:off x="68072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12</a:t>
            </a:r>
          </a:p>
        </p:txBody>
      </p:sp>
      <p:sp>
        <p:nvSpPr>
          <p:cNvPr id="6195" name="Rectangle 43"/>
          <p:cNvSpPr>
            <a:spLocks noChangeArrowheads="1"/>
          </p:cNvSpPr>
          <p:nvPr>
            <p:custDataLst>
              <p:tags r:id="rId50"/>
            </p:custDataLst>
          </p:nvPr>
        </p:nvSpPr>
        <p:spPr bwMode="auto">
          <a:xfrm>
            <a:off x="73914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13</a:t>
            </a:r>
          </a:p>
        </p:txBody>
      </p:sp>
      <p:sp>
        <p:nvSpPr>
          <p:cNvPr id="6196" name="Rectangle 44"/>
          <p:cNvSpPr>
            <a:spLocks noChangeArrowheads="1"/>
          </p:cNvSpPr>
          <p:nvPr>
            <p:custDataLst>
              <p:tags r:id="rId51"/>
            </p:custDataLst>
          </p:nvPr>
        </p:nvSpPr>
        <p:spPr bwMode="auto">
          <a:xfrm>
            <a:off x="79756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6197" name="Rectangle 45"/>
          <p:cNvSpPr>
            <a:spLocks noChangeArrowheads="1"/>
          </p:cNvSpPr>
          <p:nvPr>
            <p:custDataLst>
              <p:tags r:id="rId52"/>
            </p:custDataLst>
          </p:nvPr>
        </p:nvSpPr>
        <p:spPr bwMode="auto">
          <a:xfrm>
            <a:off x="381000" y="3286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6198" name="Rectangle 31"/>
          <p:cNvSpPr>
            <a:spLocks noChangeArrowheads="1"/>
          </p:cNvSpPr>
          <p:nvPr>
            <p:custDataLst>
              <p:tags r:id="rId53"/>
            </p:custDataLst>
          </p:nvPr>
        </p:nvSpPr>
        <p:spPr bwMode="auto">
          <a:xfrm>
            <a:off x="9652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6199" name="Rectangle 32"/>
          <p:cNvSpPr>
            <a:spLocks noChangeArrowheads="1"/>
          </p:cNvSpPr>
          <p:nvPr>
            <p:custDataLst>
              <p:tags r:id="rId54"/>
            </p:custDataLst>
          </p:nvPr>
        </p:nvSpPr>
        <p:spPr bwMode="auto">
          <a:xfrm>
            <a:off x="15494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6200" name="Rectangle 33"/>
          <p:cNvSpPr>
            <a:spLocks noChangeArrowheads="1"/>
          </p:cNvSpPr>
          <p:nvPr>
            <p:custDataLst>
              <p:tags r:id="rId55"/>
            </p:custDataLst>
          </p:nvPr>
        </p:nvSpPr>
        <p:spPr bwMode="auto">
          <a:xfrm>
            <a:off x="21336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6201" name="Rectangle 34"/>
          <p:cNvSpPr>
            <a:spLocks noChangeArrowheads="1"/>
          </p:cNvSpPr>
          <p:nvPr>
            <p:custDataLst>
              <p:tags r:id="rId56"/>
            </p:custDataLst>
          </p:nvPr>
        </p:nvSpPr>
        <p:spPr bwMode="auto">
          <a:xfrm>
            <a:off x="27178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6202" name="Rectangle 35"/>
          <p:cNvSpPr>
            <a:spLocks noChangeArrowheads="1"/>
          </p:cNvSpPr>
          <p:nvPr>
            <p:custDataLst>
              <p:tags r:id="rId57"/>
            </p:custDataLst>
          </p:nvPr>
        </p:nvSpPr>
        <p:spPr bwMode="auto">
          <a:xfrm>
            <a:off x="33020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6203" name="Rectangle 36"/>
          <p:cNvSpPr>
            <a:spLocks noChangeArrowheads="1"/>
          </p:cNvSpPr>
          <p:nvPr>
            <p:custDataLst>
              <p:tags r:id="rId58"/>
            </p:custDataLst>
          </p:nvPr>
        </p:nvSpPr>
        <p:spPr bwMode="auto">
          <a:xfrm>
            <a:off x="38862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6204" name="Rectangle 38"/>
          <p:cNvSpPr>
            <a:spLocks noChangeArrowheads="1"/>
          </p:cNvSpPr>
          <p:nvPr>
            <p:custDataLst>
              <p:tags r:id="rId59"/>
            </p:custDataLst>
          </p:nvPr>
        </p:nvSpPr>
        <p:spPr bwMode="auto">
          <a:xfrm>
            <a:off x="44704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6205" name="Rectangle 39"/>
          <p:cNvSpPr>
            <a:spLocks noChangeArrowheads="1"/>
          </p:cNvSpPr>
          <p:nvPr>
            <p:custDataLst>
              <p:tags r:id="rId60"/>
            </p:custDataLst>
          </p:nvPr>
        </p:nvSpPr>
        <p:spPr bwMode="auto">
          <a:xfrm>
            <a:off x="50546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6206" name="Rectangle 40"/>
          <p:cNvSpPr>
            <a:spLocks noChangeArrowheads="1"/>
          </p:cNvSpPr>
          <p:nvPr>
            <p:custDataLst>
              <p:tags r:id="rId61"/>
            </p:custDataLst>
          </p:nvPr>
        </p:nvSpPr>
        <p:spPr bwMode="auto">
          <a:xfrm>
            <a:off x="56388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6207" name="Rectangle 41"/>
          <p:cNvSpPr>
            <a:spLocks noChangeArrowheads="1"/>
          </p:cNvSpPr>
          <p:nvPr>
            <p:custDataLst>
              <p:tags r:id="rId62"/>
            </p:custDataLst>
          </p:nvPr>
        </p:nvSpPr>
        <p:spPr bwMode="auto">
          <a:xfrm>
            <a:off x="62230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11</a:t>
            </a:r>
          </a:p>
        </p:txBody>
      </p:sp>
      <p:sp>
        <p:nvSpPr>
          <p:cNvPr id="6208" name="Rectangle 42"/>
          <p:cNvSpPr>
            <a:spLocks noChangeArrowheads="1"/>
          </p:cNvSpPr>
          <p:nvPr>
            <p:custDataLst>
              <p:tags r:id="rId63"/>
            </p:custDataLst>
          </p:nvPr>
        </p:nvSpPr>
        <p:spPr bwMode="auto">
          <a:xfrm>
            <a:off x="68072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6209" name="Rectangle 43"/>
          <p:cNvSpPr>
            <a:spLocks noChangeArrowheads="1"/>
          </p:cNvSpPr>
          <p:nvPr>
            <p:custDataLst>
              <p:tags r:id="rId64"/>
            </p:custDataLst>
          </p:nvPr>
        </p:nvSpPr>
        <p:spPr bwMode="auto">
          <a:xfrm>
            <a:off x="73914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13</a:t>
            </a:r>
          </a:p>
        </p:txBody>
      </p:sp>
      <p:sp>
        <p:nvSpPr>
          <p:cNvPr id="6210" name="Rectangle 44"/>
          <p:cNvSpPr>
            <a:spLocks noChangeArrowheads="1"/>
          </p:cNvSpPr>
          <p:nvPr>
            <p:custDataLst>
              <p:tags r:id="rId65"/>
            </p:custDataLst>
          </p:nvPr>
        </p:nvSpPr>
        <p:spPr bwMode="auto">
          <a:xfrm>
            <a:off x="79756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6211" name="Rectangle 45"/>
          <p:cNvSpPr>
            <a:spLocks noChangeArrowheads="1"/>
          </p:cNvSpPr>
          <p:nvPr>
            <p:custDataLst>
              <p:tags r:id="rId66"/>
            </p:custDataLst>
          </p:nvPr>
        </p:nvSpPr>
        <p:spPr bwMode="auto">
          <a:xfrm>
            <a:off x="381000" y="4487863"/>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6212" name="Rectangle 31"/>
          <p:cNvSpPr>
            <a:spLocks noChangeArrowheads="1"/>
          </p:cNvSpPr>
          <p:nvPr>
            <p:custDataLst>
              <p:tags r:id="rId67"/>
            </p:custDataLst>
          </p:nvPr>
        </p:nvSpPr>
        <p:spPr bwMode="auto">
          <a:xfrm>
            <a:off x="9652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sp>
        <p:nvSpPr>
          <p:cNvPr id="6213" name="Rectangle 32"/>
          <p:cNvSpPr>
            <a:spLocks noChangeArrowheads="1"/>
          </p:cNvSpPr>
          <p:nvPr>
            <p:custDataLst>
              <p:tags r:id="rId68"/>
            </p:custDataLst>
          </p:nvPr>
        </p:nvSpPr>
        <p:spPr bwMode="auto">
          <a:xfrm>
            <a:off x="15494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6214" name="Rectangle 33"/>
          <p:cNvSpPr>
            <a:spLocks noChangeArrowheads="1"/>
          </p:cNvSpPr>
          <p:nvPr>
            <p:custDataLst>
              <p:tags r:id="rId69"/>
            </p:custDataLst>
          </p:nvPr>
        </p:nvSpPr>
        <p:spPr bwMode="auto">
          <a:xfrm>
            <a:off x="21336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6215" name="Rectangle 34"/>
          <p:cNvSpPr>
            <a:spLocks noChangeArrowheads="1"/>
          </p:cNvSpPr>
          <p:nvPr>
            <p:custDataLst>
              <p:tags r:id="rId70"/>
            </p:custDataLst>
          </p:nvPr>
        </p:nvSpPr>
        <p:spPr bwMode="auto">
          <a:xfrm>
            <a:off x="27178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6216" name="Rectangle 35"/>
          <p:cNvSpPr>
            <a:spLocks noChangeArrowheads="1"/>
          </p:cNvSpPr>
          <p:nvPr>
            <p:custDataLst>
              <p:tags r:id="rId71"/>
            </p:custDataLst>
          </p:nvPr>
        </p:nvSpPr>
        <p:spPr bwMode="auto">
          <a:xfrm>
            <a:off x="33020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6217" name="Rectangle 36"/>
          <p:cNvSpPr>
            <a:spLocks noChangeArrowheads="1"/>
          </p:cNvSpPr>
          <p:nvPr>
            <p:custDataLst>
              <p:tags r:id="rId72"/>
            </p:custDataLst>
          </p:nvPr>
        </p:nvSpPr>
        <p:spPr bwMode="auto">
          <a:xfrm>
            <a:off x="38862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6218" name="Rectangle 38"/>
          <p:cNvSpPr>
            <a:spLocks noChangeArrowheads="1"/>
          </p:cNvSpPr>
          <p:nvPr>
            <p:custDataLst>
              <p:tags r:id="rId73"/>
            </p:custDataLst>
          </p:nvPr>
        </p:nvSpPr>
        <p:spPr bwMode="auto">
          <a:xfrm>
            <a:off x="44704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6219" name="Rectangle 39"/>
          <p:cNvSpPr>
            <a:spLocks noChangeArrowheads="1"/>
          </p:cNvSpPr>
          <p:nvPr>
            <p:custDataLst>
              <p:tags r:id="rId74"/>
            </p:custDataLst>
          </p:nvPr>
        </p:nvSpPr>
        <p:spPr bwMode="auto">
          <a:xfrm>
            <a:off x="50546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6220" name="Rectangle 40"/>
          <p:cNvSpPr>
            <a:spLocks noChangeArrowheads="1"/>
          </p:cNvSpPr>
          <p:nvPr>
            <p:custDataLst>
              <p:tags r:id="rId75"/>
            </p:custDataLst>
          </p:nvPr>
        </p:nvSpPr>
        <p:spPr bwMode="auto">
          <a:xfrm>
            <a:off x="56388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FF0000"/>
                </a:solidFill>
              </a:rPr>
              <a:t>10</a:t>
            </a:r>
          </a:p>
        </p:txBody>
      </p:sp>
      <p:sp>
        <p:nvSpPr>
          <p:cNvPr id="6221" name="Rectangle 41"/>
          <p:cNvSpPr>
            <a:spLocks noChangeArrowheads="1"/>
          </p:cNvSpPr>
          <p:nvPr>
            <p:custDataLst>
              <p:tags r:id="rId76"/>
            </p:custDataLst>
          </p:nvPr>
        </p:nvSpPr>
        <p:spPr bwMode="auto">
          <a:xfrm>
            <a:off x="62230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6222" name="Rectangle 42"/>
          <p:cNvSpPr>
            <a:spLocks noChangeArrowheads="1"/>
          </p:cNvSpPr>
          <p:nvPr>
            <p:custDataLst>
              <p:tags r:id="rId77"/>
            </p:custDataLst>
          </p:nvPr>
        </p:nvSpPr>
        <p:spPr bwMode="auto">
          <a:xfrm>
            <a:off x="68072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6223" name="Rectangle 43"/>
          <p:cNvSpPr>
            <a:spLocks noChangeArrowheads="1"/>
          </p:cNvSpPr>
          <p:nvPr>
            <p:custDataLst>
              <p:tags r:id="rId78"/>
            </p:custDataLst>
          </p:nvPr>
        </p:nvSpPr>
        <p:spPr bwMode="auto">
          <a:xfrm>
            <a:off x="73914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13</a:t>
            </a:r>
          </a:p>
        </p:txBody>
      </p:sp>
      <p:sp>
        <p:nvSpPr>
          <p:cNvPr id="6224" name="Rectangle 44"/>
          <p:cNvSpPr>
            <a:spLocks noChangeArrowheads="1"/>
          </p:cNvSpPr>
          <p:nvPr>
            <p:custDataLst>
              <p:tags r:id="rId79"/>
            </p:custDataLst>
          </p:nvPr>
        </p:nvSpPr>
        <p:spPr bwMode="auto">
          <a:xfrm>
            <a:off x="79756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6225" name="Rectangle 45"/>
          <p:cNvSpPr>
            <a:spLocks noChangeArrowheads="1"/>
          </p:cNvSpPr>
          <p:nvPr>
            <p:custDataLst>
              <p:tags r:id="rId80"/>
            </p:custDataLst>
          </p:nvPr>
        </p:nvSpPr>
        <p:spPr bwMode="auto">
          <a:xfrm>
            <a:off x="381000" y="5572125"/>
            <a:ext cx="5842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6226" name="TextBox 171"/>
          <p:cNvSpPr txBox="1">
            <a:spLocks noChangeArrowheads="1"/>
          </p:cNvSpPr>
          <p:nvPr>
            <p:custDataLst>
              <p:tags r:id="rId81"/>
            </p:custDataLst>
          </p:nvPr>
        </p:nvSpPr>
        <p:spPr bwMode="auto">
          <a:xfrm>
            <a:off x="192088" y="6357938"/>
            <a:ext cx="645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If we search from the right: constant time per pass!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custDataLst>
              <p:tags r:id="rId1"/>
            </p:custDataLst>
          </p:nvPr>
        </p:nvSpPr>
        <p:spPr/>
        <p:txBody>
          <a:bodyPr/>
          <a:lstStyle/>
          <a:p>
            <a:r>
              <a:rPr lang="en-US" smtClean="0"/>
              <a:t>Comparing our “PQSort” Algorithms</a:t>
            </a:r>
          </a:p>
        </p:txBody>
      </p:sp>
      <p:sp>
        <p:nvSpPr>
          <p:cNvPr id="4099" name="Rectangle 2"/>
          <p:cNvSpPr>
            <a:spLocks noGrp="1" noChangeArrowheads="1"/>
          </p:cNvSpPr>
          <p:nvPr>
            <p:ph idx="1"/>
            <p:custDataLst>
              <p:tags r:id="rId2"/>
            </p:custDataLst>
          </p:nvPr>
        </p:nvSpPr>
        <p:spPr/>
        <p:txBody>
          <a:bodyPr/>
          <a:lstStyle/>
          <a:p>
            <a:pPr>
              <a:defRPr/>
            </a:pPr>
            <a:r>
              <a:rPr lang="en-US" dirty="0" smtClean="0"/>
              <a:t>Stability</a:t>
            </a:r>
          </a:p>
          <a:p>
            <a:pPr lvl="1">
              <a:defRPr/>
            </a:pPr>
            <a:r>
              <a:rPr lang="en-US" dirty="0" smtClean="0"/>
              <a:t>Selection: Easily made stable (when building from the left, prefer the left-most of identical “biggest” keys).</a:t>
            </a:r>
          </a:p>
          <a:p>
            <a:pPr lvl="1">
              <a:defRPr/>
            </a:pPr>
            <a:r>
              <a:rPr lang="en-US" dirty="0" smtClean="0"/>
              <a:t>Insertion: Easily made stable (when building from the left, find the rightmost slot for a new element).</a:t>
            </a:r>
          </a:p>
          <a:p>
            <a:pPr lvl="1">
              <a:defRPr/>
            </a:pPr>
            <a:r>
              <a:rPr lang="en-US" dirty="0" smtClean="0"/>
              <a:t>Heap: Unstable </a:t>
            </a:r>
            <a:r>
              <a:rPr lang="en-US" dirty="0" smtClean="0">
                <a:sym typeface="Wingdings" pitchFamily="2" charset="2"/>
              </a:rPr>
              <a:t></a:t>
            </a:r>
          </a:p>
          <a:p>
            <a:pPr marL="342900" lvl="1" indent="-342900">
              <a:buFontTx/>
              <a:buChar char="•"/>
              <a:defRPr/>
            </a:pPr>
            <a:r>
              <a:rPr lang="en-US" dirty="0" smtClean="0"/>
              <a:t>Memory use: All three are essentially “in-place” algorithms with small O(1) extra space requirements.</a:t>
            </a:r>
          </a:p>
          <a:p>
            <a:pPr marL="342900" lvl="1" indent="-342900">
              <a:buFontTx/>
              <a:buChar char="•"/>
              <a:defRPr/>
            </a:pPr>
            <a:r>
              <a:rPr lang="en-US" dirty="0" smtClean="0"/>
              <a:t>Cache access: Not detailed in 221, but… algorithms that don’t “jump around” tend to perform better in modern memory systems.  Which of these “jumps around”?</a:t>
            </a:r>
          </a:p>
        </p:txBody>
      </p:sp>
      <p:sp>
        <p:nvSpPr>
          <p:cNvPr id="717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E5C8DA-1D27-4EA3-817E-B0F5DD79BB37}" type="slidenum">
              <a:rPr lang="en-US" sz="1400" smtClean="0"/>
              <a:pPr/>
              <a:t>9</a:t>
            </a:fld>
            <a:endParaRPr lang="en-US" sz="1400" smtClean="0"/>
          </a:p>
        </p:txBody>
      </p:sp>
      <p:sp>
        <p:nvSpPr>
          <p:cNvPr id="7173" name="TextBox 1"/>
          <p:cNvSpPr txBox="1">
            <a:spLocks noChangeArrowheads="1"/>
          </p:cNvSpPr>
          <p:nvPr>
            <p:custDataLst>
              <p:tags r:id="rId4"/>
            </p:custDataLst>
          </p:nvPr>
        </p:nvSpPr>
        <p:spPr bwMode="auto">
          <a:xfrm>
            <a:off x="4572000" y="6516688"/>
            <a:ext cx="4595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1800">
                <a:solidFill>
                  <a:srgbClr val="FF0000"/>
                </a:solidFill>
              </a:rPr>
              <a:t>But note: there’s a trick to make </a:t>
            </a:r>
            <a:r>
              <a:rPr lang="en-CA" sz="1800" i="1">
                <a:solidFill>
                  <a:srgbClr val="FF0000"/>
                </a:solidFill>
              </a:rPr>
              <a:t>any</a:t>
            </a:r>
            <a:r>
              <a:rPr lang="en-CA" sz="1800">
                <a:solidFill>
                  <a:srgbClr val="FF0000"/>
                </a:solidFill>
              </a:rPr>
              <a:t> sort stable.</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ecture">
  <a:themeElements>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Office\Templates\lecture.pot</Template>
  <TotalTime>7155</TotalTime>
  <Words>3776</Words>
  <Application>Microsoft Office PowerPoint</Application>
  <PresentationFormat>On-screen Show (4:3)</PresentationFormat>
  <Paragraphs>688</Paragraphs>
  <Slides>47</Slides>
  <Notes>23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lecture</vt:lpstr>
      <vt:lpstr>CS221: Algorithms and  Data Structures Lecture #4 Sorting Things Out</vt:lpstr>
      <vt:lpstr>Quick Review of Sorts</vt:lpstr>
      <vt:lpstr>Insertion Sort Invariant</vt:lpstr>
      <vt:lpstr>Selection Sort Invariant</vt:lpstr>
      <vt:lpstr>Today’s Outline</vt:lpstr>
      <vt:lpstr>Categorizing Sorting Algorithms</vt:lpstr>
      <vt:lpstr>Comparing our “PQSort” Algorithms</vt:lpstr>
      <vt:lpstr>Insertion Sort Best Case</vt:lpstr>
      <vt:lpstr>Comparing our “PQSort” Algorithms</vt:lpstr>
      <vt:lpstr>Comparison of growth...</vt:lpstr>
      <vt:lpstr>Today’s Outline</vt:lpstr>
      <vt:lpstr>MergeSort</vt:lpstr>
      <vt:lpstr>MergeSort Algorithm</vt:lpstr>
      <vt:lpstr>MergeSort Performance Analysis</vt:lpstr>
      <vt:lpstr>MergeSort Performance Analysis</vt:lpstr>
      <vt:lpstr>PowerPoint Presentation</vt:lpstr>
      <vt:lpstr>PowerPoint Presentation</vt:lpstr>
      <vt:lpstr>PowerPoint Presentation</vt:lpstr>
      <vt:lpstr>PowerPoint Presentation</vt:lpstr>
      <vt:lpstr>PowerPoint Presentation</vt:lpstr>
      <vt:lpstr>PowerPoint Presentation</vt:lpstr>
      <vt:lpstr>Today’s Outline</vt:lpstr>
      <vt:lpstr>QuickSort</vt:lpstr>
      <vt:lpstr>QuickSort algorithm</vt:lpstr>
      <vt:lpstr>Partitioning</vt:lpstr>
      <vt:lpstr>QuickSort Visually</vt:lpstr>
      <vt:lpstr>PowerPoint Presentation</vt:lpstr>
      <vt:lpstr>PowerPoint Presentation</vt:lpstr>
      <vt:lpstr>QuickSort: Complexity</vt:lpstr>
      <vt:lpstr>QuickSort Visually: Worst case</vt:lpstr>
      <vt:lpstr>QuickSort: Worst Case</vt:lpstr>
      <vt:lpstr>QuickSort: Average Case (Intuition)</vt:lpstr>
      <vt:lpstr>QuickSort: Average Case (Intuition)</vt:lpstr>
      <vt:lpstr>QuickSort: Average Case (Intuition)</vt:lpstr>
      <vt:lpstr>Quicksort Complexity:  How does it compare?</vt:lpstr>
      <vt:lpstr>Today’s Outline</vt:lpstr>
      <vt:lpstr>How Do Quick, Merge, Heap, Insertion, and Selection Sort Compare?</vt:lpstr>
      <vt:lpstr>How Do Quick, Merge, Heap, Insertion, and Selection Sort Compare?</vt:lpstr>
      <vt:lpstr>Today’s Outline</vt:lpstr>
      <vt:lpstr>Complexity of Sorting Using Comparisons as a Problem</vt:lpstr>
      <vt:lpstr>Complexity of Sorting Using Comparisons as a Problem</vt:lpstr>
      <vt:lpstr>Complexity of Sorting Using Comparisons as a Problem</vt:lpstr>
      <vt:lpstr>Complexity of Sorting Using Comparisons as a Problem</vt:lpstr>
      <vt:lpstr>Complexity of Sorting Using Comparisons as a Problem</vt:lpstr>
      <vt:lpstr>Today’s Outline</vt:lpstr>
      <vt:lpstr>To Do</vt:lpstr>
      <vt:lpstr>Next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Data Structures Lecture #4 Mind Your Priority Queues</dc:title>
  <dc:creator>Steve Wolfman</dc:creator>
  <cp:lastModifiedBy>Steve</cp:lastModifiedBy>
  <cp:revision>177</cp:revision>
  <cp:lastPrinted>2012-01-27T21:08:11Z</cp:lastPrinted>
  <dcterms:created xsi:type="dcterms:W3CDTF">2000-01-11T03:01:10Z</dcterms:created>
  <dcterms:modified xsi:type="dcterms:W3CDTF">2014-10-24T19:49:57Z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owner-cse326@cs.washington.edu</vt:lpwstr>
  </property>
  <property fmtid="{D5CDD505-2E9C-101B-9397-08002B2CF9AE}" pid="8" name="HomePage">
    <vt:lpwstr>http://www.cs.washington.edu/326/</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\\june\wolf\cse326\lectures</vt:lpwstr>
  </property>
</Properties>
</file>