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3.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4.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notesSlides/notesSlide5.xml" ContentType="application/vnd.openxmlformats-officedocument.presentationml.notesSlide+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notesSlides/notesSlide6.xml" ContentType="application/vnd.openxmlformats-officedocument.presentationml.notesSlide+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notesSlides/notesSlide7.xml" ContentType="application/vnd.openxmlformats-officedocument.presentationml.notesSlide+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notesSlides/notesSlide8.xml" ContentType="application/vnd.openxmlformats-officedocument.presentationml.notesSlide+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notesSlides/notesSlide9.xml" ContentType="application/vnd.openxmlformats-officedocument.presentationml.notesSlide+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notesSlides/notesSlide10.xml" ContentType="application/vnd.openxmlformats-officedocument.presentationml.notesSlide+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notesSlides/notesSlide11.xml" ContentType="application/vnd.openxmlformats-officedocument.presentationml.notesSlide+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notesSlides/notesSlide12.xml" ContentType="application/vnd.openxmlformats-officedocument.presentationml.notesSlide+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notesSlides/notesSlide13.xml" ContentType="application/vnd.openxmlformats-officedocument.presentationml.notesSlide+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notesSlides/notesSlide14.xml" ContentType="application/vnd.openxmlformats-officedocument.presentationml.notesSlide+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notesSlides/notesSlide15.xml" ContentType="application/vnd.openxmlformats-officedocument.presentationml.notesSlide+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tags/tag1124.xml" ContentType="application/vnd.openxmlformats-officedocument.presentationml.tags+xml"/>
  <Override PartName="/ppt/tags/tag1125.xml" ContentType="application/vnd.openxmlformats-officedocument.presentationml.tags+xml"/>
  <Override PartName="/ppt/tags/tag1126.xml" ContentType="application/vnd.openxmlformats-officedocument.presentationml.tags+xml"/>
  <Override PartName="/ppt/tags/tag1127.xml" ContentType="application/vnd.openxmlformats-officedocument.presentationml.tags+xml"/>
  <Override PartName="/ppt/tags/tag1128.xml" ContentType="application/vnd.openxmlformats-officedocument.presentationml.tags+xml"/>
  <Override PartName="/ppt/tags/tag1129.xml" ContentType="application/vnd.openxmlformats-officedocument.presentationml.tags+xml"/>
  <Override PartName="/ppt/tags/tag1130.xml" ContentType="application/vnd.openxmlformats-officedocument.presentationml.tags+xml"/>
  <Override PartName="/ppt/tags/tag1131.xml" ContentType="application/vnd.openxmlformats-officedocument.presentationml.tags+xml"/>
  <Override PartName="/ppt/tags/tag1132.xml" ContentType="application/vnd.openxmlformats-officedocument.presentationml.tags+xml"/>
  <Override PartName="/ppt/tags/tag1133.xml" ContentType="application/vnd.openxmlformats-officedocument.presentationml.tags+xml"/>
  <Override PartName="/ppt/tags/tag1134.xml" ContentType="application/vnd.openxmlformats-officedocument.presentationml.tags+xml"/>
  <Override PartName="/ppt/tags/tag1135.xml" ContentType="application/vnd.openxmlformats-officedocument.presentationml.tags+xml"/>
  <Override PartName="/ppt/tags/tag1136.xml" ContentType="application/vnd.openxmlformats-officedocument.presentationml.tags+xml"/>
  <Override PartName="/ppt/tags/tag1137.xml" ContentType="application/vnd.openxmlformats-officedocument.presentationml.tags+xml"/>
  <Override PartName="/ppt/tags/tag1138.xml" ContentType="application/vnd.openxmlformats-officedocument.presentationml.tags+xml"/>
  <Override PartName="/ppt/tags/tag1139.xml" ContentType="application/vnd.openxmlformats-officedocument.presentationml.tags+xml"/>
  <Override PartName="/ppt/tags/tag1140.xml" ContentType="application/vnd.openxmlformats-officedocument.presentationml.tags+xml"/>
  <Override PartName="/ppt/tags/tag1141.xml" ContentType="application/vnd.openxmlformats-officedocument.presentationml.tags+xml"/>
  <Override PartName="/ppt/tags/tag1142.xml" ContentType="application/vnd.openxmlformats-officedocument.presentationml.tags+xml"/>
  <Override PartName="/ppt/tags/tag1143.xml" ContentType="application/vnd.openxmlformats-officedocument.presentationml.tags+xml"/>
  <Override PartName="/ppt/tags/tag1144.xml" ContentType="application/vnd.openxmlformats-officedocument.presentationml.tags+xml"/>
  <Override PartName="/ppt/tags/tag1145.xml" ContentType="application/vnd.openxmlformats-officedocument.presentationml.tags+xml"/>
  <Override PartName="/ppt/tags/tag1146.xml" ContentType="application/vnd.openxmlformats-officedocument.presentationml.tags+xml"/>
  <Override PartName="/ppt/tags/tag1147.xml" ContentType="application/vnd.openxmlformats-officedocument.presentationml.tags+xml"/>
  <Override PartName="/ppt/tags/tag1148.xml" ContentType="application/vnd.openxmlformats-officedocument.presentationml.tags+xml"/>
  <Override PartName="/ppt/tags/tag1149.xml" ContentType="application/vnd.openxmlformats-officedocument.presentationml.tags+xml"/>
  <Override PartName="/ppt/tags/tag1150.xml" ContentType="application/vnd.openxmlformats-officedocument.presentationml.tags+xml"/>
  <Override PartName="/ppt/tags/tag1151.xml" ContentType="application/vnd.openxmlformats-officedocument.presentationml.tags+xml"/>
  <Override PartName="/ppt/tags/tag1152.xml" ContentType="application/vnd.openxmlformats-officedocument.presentationml.tags+xml"/>
  <Override PartName="/ppt/tags/tag1153.xml" ContentType="application/vnd.openxmlformats-officedocument.presentationml.tags+xml"/>
  <Override PartName="/ppt/tags/tag1154.xml" ContentType="application/vnd.openxmlformats-officedocument.presentationml.tags+xml"/>
  <Override PartName="/ppt/tags/tag1155.xml" ContentType="application/vnd.openxmlformats-officedocument.presentationml.tags+xml"/>
  <Override PartName="/ppt/tags/tag1156.xml" ContentType="application/vnd.openxmlformats-officedocument.presentationml.tags+xml"/>
  <Override PartName="/ppt/tags/tag1157.xml" ContentType="application/vnd.openxmlformats-officedocument.presentationml.tags+xml"/>
  <Override PartName="/ppt/tags/tag1158.xml" ContentType="application/vnd.openxmlformats-officedocument.presentationml.tags+xml"/>
  <Override PartName="/ppt/tags/tag1159.xml" ContentType="application/vnd.openxmlformats-officedocument.presentationml.tags+xml"/>
  <Override PartName="/ppt/tags/tag1160.xml" ContentType="application/vnd.openxmlformats-officedocument.presentationml.tags+xml"/>
  <Override PartName="/ppt/tags/tag1161.xml" ContentType="application/vnd.openxmlformats-officedocument.presentationml.tags+xml"/>
  <Override PartName="/ppt/tags/tag1162.xml" ContentType="application/vnd.openxmlformats-officedocument.presentationml.tags+xml"/>
  <Override PartName="/ppt/tags/tag1163.xml" ContentType="application/vnd.openxmlformats-officedocument.presentationml.tags+xml"/>
  <Override PartName="/ppt/tags/tag1164.xml" ContentType="application/vnd.openxmlformats-officedocument.presentationml.tags+xml"/>
  <Override PartName="/ppt/tags/tag1165.xml" ContentType="application/vnd.openxmlformats-officedocument.presentationml.tags+xml"/>
  <Override PartName="/ppt/tags/tag1166.xml" ContentType="application/vnd.openxmlformats-officedocument.presentationml.tags+xml"/>
  <Override PartName="/ppt/tags/tag1167.xml" ContentType="application/vnd.openxmlformats-officedocument.presentationml.tags+xml"/>
  <Override PartName="/ppt/tags/tag1168.xml" ContentType="application/vnd.openxmlformats-officedocument.presentationml.tags+xml"/>
  <Override PartName="/ppt/tags/tag1169.xml" ContentType="application/vnd.openxmlformats-officedocument.presentationml.tags+xml"/>
  <Override PartName="/ppt/tags/tag1170.xml" ContentType="application/vnd.openxmlformats-officedocument.presentationml.tags+xml"/>
  <Override PartName="/ppt/tags/tag1171.xml" ContentType="application/vnd.openxmlformats-officedocument.presentationml.tags+xml"/>
  <Override PartName="/ppt/tags/tag1172.xml" ContentType="application/vnd.openxmlformats-officedocument.presentationml.tags+xml"/>
  <Override PartName="/ppt/tags/tag1173.xml" ContentType="application/vnd.openxmlformats-officedocument.presentationml.tags+xml"/>
  <Override PartName="/ppt/tags/tag1174.xml" ContentType="application/vnd.openxmlformats-officedocument.presentationml.tags+xml"/>
  <Override PartName="/ppt/tags/tag1175.xml" ContentType="application/vnd.openxmlformats-officedocument.presentationml.tags+xml"/>
  <Override PartName="/ppt/tags/tag1176.xml" ContentType="application/vnd.openxmlformats-officedocument.presentationml.tags+xml"/>
  <Override PartName="/ppt/tags/tag1177.xml" ContentType="application/vnd.openxmlformats-officedocument.presentationml.tags+xml"/>
  <Override PartName="/ppt/tags/tag1178.xml" ContentType="application/vnd.openxmlformats-officedocument.presentationml.tags+xml"/>
  <Override PartName="/ppt/tags/tag1179.xml" ContentType="application/vnd.openxmlformats-officedocument.presentationml.tags+xml"/>
  <Override PartName="/ppt/tags/tag1180.xml" ContentType="application/vnd.openxmlformats-officedocument.presentationml.tags+xml"/>
  <Override PartName="/ppt/tags/tag1181.xml" ContentType="application/vnd.openxmlformats-officedocument.presentationml.tags+xml"/>
  <Override PartName="/ppt/tags/tag1182.xml" ContentType="application/vnd.openxmlformats-officedocument.presentationml.tags+xml"/>
  <Override PartName="/ppt/tags/tag1183.xml" ContentType="application/vnd.openxmlformats-officedocument.presentationml.tags+xml"/>
  <Override PartName="/ppt/tags/tag1184.xml" ContentType="application/vnd.openxmlformats-officedocument.presentationml.tags+xml"/>
  <Override PartName="/ppt/tags/tag1185.xml" ContentType="application/vnd.openxmlformats-officedocument.presentationml.tags+xml"/>
  <Override PartName="/ppt/tags/tag1186.xml" ContentType="application/vnd.openxmlformats-officedocument.presentationml.tags+xml"/>
  <Override PartName="/ppt/tags/tag1187.xml" ContentType="application/vnd.openxmlformats-officedocument.presentationml.tags+xml"/>
  <Override PartName="/ppt/tags/tag1188.xml" ContentType="application/vnd.openxmlformats-officedocument.presentationml.tags+xml"/>
  <Override PartName="/ppt/tags/tag1189.xml" ContentType="application/vnd.openxmlformats-officedocument.presentationml.tags+xml"/>
  <Override PartName="/ppt/tags/tag1190.xml" ContentType="application/vnd.openxmlformats-officedocument.presentationml.tags+xml"/>
  <Override PartName="/ppt/tags/tag1191.xml" ContentType="application/vnd.openxmlformats-officedocument.presentationml.tags+xml"/>
  <Override PartName="/ppt/tags/tag1192.xml" ContentType="application/vnd.openxmlformats-officedocument.presentationml.tags+xml"/>
  <Override PartName="/ppt/tags/tag1193.xml" ContentType="application/vnd.openxmlformats-officedocument.presentationml.tags+xml"/>
  <Override PartName="/ppt/tags/tag1194.xml" ContentType="application/vnd.openxmlformats-officedocument.presentationml.tags+xml"/>
  <Override PartName="/ppt/tags/tag1195.xml" ContentType="application/vnd.openxmlformats-officedocument.presentationml.tags+xml"/>
  <Override PartName="/ppt/tags/tag1196.xml" ContentType="application/vnd.openxmlformats-officedocument.presentationml.tags+xml"/>
  <Override PartName="/ppt/tags/tag1197.xml" ContentType="application/vnd.openxmlformats-officedocument.presentationml.tags+xml"/>
  <Override PartName="/ppt/tags/tag1198.xml" ContentType="application/vnd.openxmlformats-officedocument.presentationml.tags+xml"/>
  <Override PartName="/ppt/tags/tag1199.xml" ContentType="application/vnd.openxmlformats-officedocument.presentationml.tags+xml"/>
  <Override PartName="/ppt/tags/tag1200.xml" ContentType="application/vnd.openxmlformats-officedocument.presentationml.tags+xml"/>
  <Override PartName="/ppt/tags/tag1201.xml" ContentType="application/vnd.openxmlformats-officedocument.presentationml.tags+xml"/>
  <Override PartName="/ppt/tags/tag1202.xml" ContentType="application/vnd.openxmlformats-officedocument.presentationml.tags+xml"/>
  <Override PartName="/ppt/tags/tag1203.xml" ContentType="application/vnd.openxmlformats-officedocument.presentationml.tags+xml"/>
  <Override PartName="/ppt/tags/tag1204.xml" ContentType="application/vnd.openxmlformats-officedocument.presentationml.tags+xml"/>
  <Override PartName="/ppt/tags/tag1205.xml" ContentType="application/vnd.openxmlformats-officedocument.presentationml.tags+xml"/>
  <Override PartName="/ppt/tags/tag1206.xml" ContentType="application/vnd.openxmlformats-officedocument.presentationml.tags+xml"/>
  <Override PartName="/ppt/tags/tag1207.xml" ContentType="application/vnd.openxmlformats-officedocument.presentationml.tags+xml"/>
  <Override PartName="/ppt/tags/tag1208.xml" ContentType="application/vnd.openxmlformats-officedocument.presentationml.tags+xml"/>
  <Override PartName="/ppt/tags/tag1209.xml" ContentType="application/vnd.openxmlformats-officedocument.presentationml.tags+xml"/>
  <Override PartName="/ppt/tags/tag1210.xml" ContentType="application/vnd.openxmlformats-officedocument.presentationml.tags+xml"/>
  <Override PartName="/ppt/tags/tag1211.xml" ContentType="application/vnd.openxmlformats-officedocument.presentationml.tags+xml"/>
  <Override PartName="/ppt/tags/tag1212.xml" ContentType="application/vnd.openxmlformats-officedocument.presentationml.tags+xml"/>
  <Override PartName="/ppt/tags/tag1213.xml" ContentType="application/vnd.openxmlformats-officedocument.presentationml.tags+xml"/>
  <Override PartName="/ppt/tags/tag1214.xml" ContentType="application/vnd.openxmlformats-officedocument.presentationml.tags+xml"/>
  <Override PartName="/ppt/tags/tag1215.xml" ContentType="application/vnd.openxmlformats-officedocument.presentationml.tags+xml"/>
  <Override PartName="/ppt/tags/tag1216.xml" ContentType="application/vnd.openxmlformats-officedocument.presentationml.tags+xml"/>
  <Override PartName="/ppt/tags/tag1217.xml" ContentType="application/vnd.openxmlformats-officedocument.presentationml.tags+xml"/>
  <Override PartName="/ppt/tags/tag1218.xml" ContentType="application/vnd.openxmlformats-officedocument.presentationml.tags+xml"/>
  <Override PartName="/ppt/tags/tag1219.xml" ContentType="application/vnd.openxmlformats-officedocument.presentationml.tags+xml"/>
  <Override PartName="/ppt/tags/tag1220.xml" ContentType="application/vnd.openxmlformats-officedocument.presentationml.tags+xml"/>
  <Override PartName="/ppt/tags/tag1221.xml" ContentType="application/vnd.openxmlformats-officedocument.presentationml.tags+xml"/>
  <Override PartName="/ppt/tags/tag1222.xml" ContentType="application/vnd.openxmlformats-officedocument.presentationml.tags+xml"/>
  <Override PartName="/ppt/tags/tag1223.xml" ContentType="application/vnd.openxmlformats-officedocument.presentationml.tags+xml"/>
  <Override PartName="/ppt/tags/tag1224.xml" ContentType="application/vnd.openxmlformats-officedocument.presentationml.tags+xml"/>
  <Override PartName="/ppt/tags/tag1225.xml" ContentType="application/vnd.openxmlformats-officedocument.presentationml.tags+xml"/>
  <Override PartName="/ppt/tags/tag1226.xml" ContentType="application/vnd.openxmlformats-officedocument.presentationml.tags+xml"/>
  <Override PartName="/ppt/tags/tag1227.xml" ContentType="application/vnd.openxmlformats-officedocument.presentationml.tags+xml"/>
  <Override PartName="/ppt/tags/tag1228.xml" ContentType="application/vnd.openxmlformats-officedocument.presentationml.tags+xml"/>
  <Override PartName="/ppt/tags/tag1229.xml" ContentType="application/vnd.openxmlformats-officedocument.presentationml.tags+xml"/>
  <Override PartName="/ppt/tags/tag1230.xml" ContentType="application/vnd.openxmlformats-officedocument.presentationml.tags+xml"/>
  <Override PartName="/ppt/tags/tag1231.xml" ContentType="application/vnd.openxmlformats-officedocument.presentationml.tags+xml"/>
  <Override PartName="/ppt/tags/tag1232.xml" ContentType="application/vnd.openxmlformats-officedocument.presentationml.tags+xml"/>
  <Override PartName="/ppt/tags/tag1233.xml" ContentType="application/vnd.openxmlformats-officedocument.presentationml.tags+xml"/>
  <Override PartName="/ppt/tags/tag1234.xml" ContentType="application/vnd.openxmlformats-officedocument.presentationml.tags+xml"/>
  <Override PartName="/ppt/tags/tag1235.xml" ContentType="application/vnd.openxmlformats-officedocument.presentationml.tags+xml"/>
  <Override PartName="/ppt/tags/tag1236.xml" ContentType="application/vnd.openxmlformats-officedocument.presentationml.tags+xml"/>
  <Override PartName="/ppt/tags/tag1237.xml" ContentType="application/vnd.openxmlformats-officedocument.presentationml.tags+xml"/>
  <Override PartName="/ppt/tags/tag1238.xml" ContentType="application/vnd.openxmlformats-officedocument.presentationml.tags+xml"/>
  <Override PartName="/ppt/tags/tag1239.xml" ContentType="application/vnd.openxmlformats-officedocument.presentationml.tags+xml"/>
  <Override PartName="/ppt/tags/tag1240.xml" ContentType="application/vnd.openxmlformats-officedocument.presentationml.tags+xml"/>
  <Override PartName="/ppt/tags/tag1241.xml" ContentType="application/vnd.openxmlformats-officedocument.presentationml.tags+xml"/>
  <Override PartName="/ppt/tags/tag1242.xml" ContentType="application/vnd.openxmlformats-officedocument.presentationml.tags+xml"/>
  <Override PartName="/ppt/tags/tag1243.xml" ContentType="application/vnd.openxmlformats-officedocument.presentationml.tags+xml"/>
  <Override PartName="/ppt/tags/tag1244.xml" ContentType="application/vnd.openxmlformats-officedocument.presentationml.tags+xml"/>
  <Override PartName="/ppt/tags/tag1245.xml" ContentType="application/vnd.openxmlformats-officedocument.presentationml.tags+xml"/>
  <Override PartName="/ppt/tags/tag1246.xml" ContentType="application/vnd.openxmlformats-officedocument.presentationml.tags+xml"/>
  <Override PartName="/ppt/tags/tag1247.xml" ContentType="application/vnd.openxmlformats-officedocument.presentationml.tags+xml"/>
  <Override PartName="/ppt/tags/tag1248.xml" ContentType="application/vnd.openxmlformats-officedocument.presentationml.tags+xml"/>
  <Override PartName="/ppt/tags/tag1249.xml" ContentType="application/vnd.openxmlformats-officedocument.presentationml.tags+xml"/>
  <Override PartName="/ppt/tags/tag1250.xml" ContentType="application/vnd.openxmlformats-officedocument.presentationml.tags+xml"/>
  <Override PartName="/ppt/tags/tag1251.xml" ContentType="application/vnd.openxmlformats-officedocument.presentationml.tags+xml"/>
  <Override PartName="/ppt/tags/tag1252.xml" ContentType="application/vnd.openxmlformats-officedocument.presentationml.tags+xml"/>
  <Override PartName="/ppt/tags/tag1253.xml" ContentType="application/vnd.openxmlformats-officedocument.presentationml.tags+xml"/>
  <Override PartName="/ppt/tags/tag1254.xml" ContentType="application/vnd.openxmlformats-officedocument.presentationml.tags+xml"/>
  <Override PartName="/ppt/tags/tag1255.xml" ContentType="application/vnd.openxmlformats-officedocument.presentationml.tags+xml"/>
  <Override PartName="/ppt/tags/tag1256.xml" ContentType="application/vnd.openxmlformats-officedocument.presentationml.tags+xml"/>
  <Override PartName="/ppt/tags/tag1257.xml" ContentType="application/vnd.openxmlformats-officedocument.presentationml.tags+xml"/>
  <Override PartName="/ppt/tags/tag1258.xml" ContentType="application/vnd.openxmlformats-officedocument.presentationml.tags+xml"/>
  <Override PartName="/ppt/tags/tag1259.xml" ContentType="application/vnd.openxmlformats-officedocument.presentationml.tags+xml"/>
  <Override PartName="/ppt/tags/tag1260.xml" ContentType="application/vnd.openxmlformats-officedocument.presentationml.tags+xml"/>
  <Override PartName="/ppt/tags/tag1261.xml" ContentType="application/vnd.openxmlformats-officedocument.presentationml.tags+xml"/>
  <Override PartName="/ppt/tags/tag1262.xml" ContentType="application/vnd.openxmlformats-officedocument.presentationml.tags+xml"/>
  <Override PartName="/ppt/tags/tag1263.xml" ContentType="application/vnd.openxmlformats-officedocument.presentationml.tags+xml"/>
  <Override PartName="/ppt/tags/tag1264.xml" ContentType="application/vnd.openxmlformats-officedocument.presentationml.tags+xml"/>
  <Override PartName="/ppt/tags/tag1265.xml" ContentType="application/vnd.openxmlformats-officedocument.presentationml.tags+xml"/>
  <Override PartName="/ppt/tags/tag1266.xml" ContentType="application/vnd.openxmlformats-officedocument.presentationml.tags+xml"/>
  <Override PartName="/ppt/tags/tag1267.xml" ContentType="application/vnd.openxmlformats-officedocument.presentationml.tags+xml"/>
  <Override PartName="/ppt/tags/tag1268.xml" ContentType="application/vnd.openxmlformats-officedocument.presentationml.tags+xml"/>
  <Override PartName="/ppt/tags/tag1269.xml" ContentType="application/vnd.openxmlformats-officedocument.presentationml.tags+xml"/>
  <Override PartName="/ppt/tags/tag1270.xml" ContentType="application/vnd.openxmlformats-officedocument.presentationml.tags+xml"/>
  <Override PartName="/ppt/tags/tag1271.xml" ContentType="application/vnd.openxmlformats-officedocument.presentationml.tags+xml"/>
  <Override PartName="/ppt/tags/tag1272.xml" ContentType="application/vnd.openxmlformats-officedocument.presentationml.tags+xml"/>
  <Override PartName="/ppt/tags/tag1273.xml" ContentType="application/vnd.openxmlformats-officedocument.presentationml.tags+xml"/>
  <Override PartName="/ppt/tags/tag1274.xml" ContentType="application/vnd.openxmlformats-officedocument.presentationml.tags+xml"/>
  <Override PartName="/ppt/tags/tag1275.xml" ContentType="application/vnd.openxmlformats-officedocument.presentationml.tags+xml"/>
  <Override PartName="/ppt/tags/tag1276.xml" ContentType="application/vnd.openxmlformats-officedocument.presentationml.tags+xml"/>
  <Override PartName="/ppt/tags/tag1277.xml" ContentType="application/vnd.openxmlformats-officedocument.presentationml.tags+xml"/>
  <Override PartName="/ppt/tags/tag1278.xml" ContentType="application/vnd.openxmlformats-officedocument.presentationml.tags+xml"/>
  <Override PartName="/ppt/tags/tag1279.xml" ContentType="application/vnd.openxmlformats-officedocument.presentationml.tags+xml"/>
  <Override PartName="/ppt/tags/tag1280.xml" ContentType="application/vnd.openxmlformats-officedocument.presentationml.tags+xml"/>
  <Override PartName="/ppt/tags/tag1281.xml" ContentType="application/vnd.openxmlformats-officedocument.presentationml.tags+xml"/>
  <Override PartName="/ppt/tags/tag1282.xml" ContentType="application/vnd.openxmlformats-officedocument.presentationml.tags+xml"/>
  <Override PartName="/ppt/tags/tag1283.xml" ContentType="application/vnd.openxmlformats-officedocument.presentationml.tags+xml"/>
  <Override PartName="/ppt/tags/tag1284.xml" ContentType="application/vnd.openxmlformats-officedocument.presentationml.tags+xml"/>
  <Override PartName="/ppt/tags/tag1285.xml" ContentType="application/vnd.openxmlformats-officedocument.presentationml.tags+xml"/>
  <Override PartName="/ppt/tags/tag1286.xml" ContentType="application/vnd.openxmlformats-officedocument.presentationml.tags+xml"/>
  <Override PartName="/ppt/tags/tag1287.xml" ContentType="application/vnd.openxmlformats-officedocument.presentationml.tags+xml"/>
  <Override PartName="/ppt/tags/tag1288.xml" ContentType="application/vnd.openxmlformats-officedocument.presentationml.tags+xml"/>
  <Override PartName="/ppt/tags/tag1289.xml" ContentType="application/vnd.openxmlformats-officedocument.presentationml.tags+xml"/>
  <Override PartName="/ppt/tags/tag1290.xml" ContentType="application/vnd.openxmlformats-officedocument.presentationml.tags+xml"/>
  <Override PartName="/ppt/tags/tag1291.xml" ContentType="application/vnd.openxmlformats-officedocument.presentationml.tags+xml"/>
  <Override PartName="/ppt/tags/tag1292.xml" ContentType="application/vnd.openxmlformats-officedocument.presentationml.tags+xml"/>
  <Override PartName="/ppt/tags/tag1293.xml" ContentType="application/vnd.openxmlformats-officedocument.presentationml.tags+xml"/>
  <Override PartName="/ppt/tags/tag1294.xml" ContentType="application/vnd.openxmlformats-officedocument.presentationml.tags+xml"/>
  <Override PartName="/ppt/tags/tag1295.xml" ContentType="application/vnd.openxmlformats-officedocument.presentationml.tags+xml"/>
  <Override PartName="/ppt/tags/tag1296.xml" ContentType="application/vnd.openxmlformats-officedocument.presentationml.tags+xml"/>
  <Override PartName="/ppt/tags/tag1297.xml" ContentType="application/vnd.openxmlformats-officedocument.presentationml.tags+xml"/>
  <Override PartName="/ppt/tags/tag1298.xml" ContentType="application/vnd.openxmlformats-officedocument.presentationml.tags+xml"/>
  <Override PartName="/ppt/tags/tag1299.xml" ContentType="application/vnd.openxmlformats-officedocument.presentationml.tags+xml"/>
  <Override PartName="/ppt/tags/tag1300.xml" ContentType="application/vnd.openxmlformats-officedocument.presentationml.tags+xml"/>
  <Override PartName="/ppt/tags/tag1301.xml" ContentType="application/vnd.openxmlformats-officedocument.presentationml.tags+xml"/>
  <Override PartName="/ppt/tags/tag1302.xml" ContentType="application/vnd.openxmlformats-officedocument.presentationml.tags+xml"/>
  <Override PartName="/ppt/tags/tag1303.xml" ContentType="application/vnd.openxmlformats-officedocument.presentationml.tags+xml"/>
  <Override PartName="/ppt/tags/tag1304.xml" ContentType="application/vnd.openxmlformats-officedocument.presentationml.tags+xml"/>
  <Override PartName="/ppt/tags/tag1305.xml" ContentType="application/vnd.openxmlformats-officedocument.presentationml.tags+xml"/>
  <Override PartName="/ppt/tags/tag1306.xml" ContentType="application/vnd.openxmlformats-officedocument.presentationml.tags+xml"/>
  <Override PartName="/ppt/tags/tag1307.xml" ContentType="application/vnd.openxmlformats-officedocument.presentationml.tags+xml"/>
  <Override PartName="/ppt/tags/tag1308.xml" ContentType="application/vnd.openxmlformats-officedocument.presentationml.tags+xml"/>
  <Override PartName="/ppt/tags/tag1309.xml" ContentType="application/vnd.openxmlformats-officedocument.presentationml.tags+xml"/>
  <Override PartName="/ppt/tags/tag1310.xml" ContentType="application/vnd.openxmlformats-officedocument.presentationml.tags+xml"/>
  <Override PartName="/ppt/tags/tag1311.xml" ContentType="application/vnd.openxmlformats-officedocument.presentationml.tags+xml"/>
  <Override PartName="/ppt/tags/tag1312.xml" ContentType="application/vnd.openxmlformats-officedocument.presentationml.tags+xml"/>
  <Override PartName="/ppt/tags/tag1313.xml" ContentType="application/vnd.openxmlformats-officedocument.presentationml.tags+xml"/>
  <Override PartName="/ppt/tags/tag1314.xml" ContentType="application/vnd.openxmlformats-officedocument.presentationml.tags+xml"/>
  <Override PartName="/ppt/tags/tag1315.xml" ContentType="application/vnd.openxmlformats-officedocument.presentationml.tags+xml"/>
  <Override PartName="/ppt/tags/tag1316.xml" ContentType="application/vnd.openxmlformats-officedocument.presentationml.tags+xml"/>
  <Override PartName="/ppt/tags/tag1317.xml" ContentType="application/vnd.openxmlformats-officedocument.presentationml.tags+xml"/>
  <Override PartName="/ppt/tags/tag1318.xml" ContentType="application/vnd.openxmlformats-officedocument.presentationml.tags+xml"/>
  <Override PartName="/ppt/tags/tag1319.xml" ContentType="application/vnd.openxmlformats-officedocument.presentationml.tags+xml"/>
  <Override PartName="/ppt/tags/tag1320.xml" ContentType="application/vnd.openxmlformats-officedocument.presentationml.tags+xml"/>
  <Override PartName="/ppt/tags/tag1321.xml" ContentType="application/vnd.openxmlformats-officedocument.presentationml.tags+xml"/>
  <Override PartName="/ppt/tags/tag1322.xml" ContentType="application/vnd.openxmlformats-officedocument.presentationml.tags+xml"/>
  <Override PartName="/ppt/tags/tag1323.xml" ContentType="application/vnd.openxmlformats-officedocument.presentationml.tags+xml"/>
  <Override PartName="/ppt/tags/tag1324.xml" ContentType="application/vnd.openxmlformats-officedocument.presentationml.tags+xml"/>
  <Override PartName="/ppt/tags/tag1325.xml" ContentType="application/vnd.openxmlformats-officedocument.presentationml.tags+xml"/>
  <Override PartName="/ppt/tags/tag1326.xml" ContentType="application/vnd.openxmlformats-officedocument.presentationml.tags+xml"/>
  <Override PartName="/ppt/tags/tag1327.xml" ContentType="application/vnd.openxmlformats-officedocument.presentationml.tags+xml"/>
  <Override PartName="/ppt/tags/tag1328.xml" ContentType="application/vnd.openxmlformats-officedocument.presentationml.tags+xml"/>
  <Override PartName="/ppt/tags/tag1329.xml" ContentType="application/vnd.openxmlformats-officedocument.presentationml.tags+xml"/>
  <Override PartName="/ppt/tags/tag1330.xml" ContentType="application/vnd.openxmlformats-officedocument.presentationml.tags+xml"/>
  <Override PartName="/ppt/tags/tag1331.xml" ContentType="application/vnd.openxmlformats-officedocument.presentationml.tags+xml"/>
  <Override PartName="/ppt/tags/tag1332.xml" ContentType="application/vnd.openxmlformats-officedocument.presentationml.tags+xml"/>
  <Override PartName="/ppt/tags/tag1333.xml" ContentType="application/vnd.openxmlformats-officedocument.presentationml.tags+xml"/>
  <Override PartName="/ppt/tags/tag1334.xml" ContentType="application/vnd.openxmlformats-officedocument.presentationml.tags+xml"/>
  <Override PartName="/ppt/tags/tag1335.xml" ContentType="application/vnd.openxmlformats-officedocument.presentationml.tags+xml"/>
  <Override PartName="/ppt/tags/tag1336.xml" ContentType="application/vnd.openxmlformats-officedocument.presentationml.tags+xml"/>
  <Override PartName="/ppt/tags/tag1337.xml" ContentType="application/vnd.openxmlformats-officedocument.presentationml.tags+xml"/>
  <Override PartName="/ppt/tags/tag1338.xml" ContentType="application/vnd.openxmlformats-officedocument.presentationml.tags+xml"/>
  <Override PartName="/ppt/tags/tag1339.xml" ContentType="application/vnd.openxmlformats-officedocument.presentationml.tags+xml"/>
  <Override PartName="/ppt/tags/tag1340.xml" ContentType="application/vnd.openxmlformats-officedocument.presentationml.tags+xml"/>
  <Override PartName="/ppt/tags/tag1341.xml" ContentType="application/vnd.openxmlformats-officedocument.presentationml.tags+xml"/>
  <Override PartName="/ppt/tags/tag1342.xml" ContentType="application/vnd.openxmlformats-officedocument.presentationml.tags+xml"/>
  <Override PartName="/ppt/tags/tag1343.xml" ContentType="application/vnd.openxmlformats-officedocument.presentationml.tags+xml"/>
  <Override PartName="/ppt/tags/tag1344.xml" ContentType="application/vnd.openxmlformats-officedocument.presentationml.tags+xml"/>
  <Override PartName="/ppt/tags/tag1345.xml" ContentType="application/vnd.openxmlformats-officedocument.presentationml.tags+xml"/>
  <Override PartName="/ppt/tags/tag1346.xml" ContentType="application/vnd.openxmlformats-officedocument.presentationml.tags+xml"/>
  <Override PartName="/ppt/tags/tag1347.xml" ContentType="application/vnd.openxmlformats-officedocument.presentationml.tags+xml"/>
  <Override PartName="/ppt/tags/tag1348.xml" ContentType="application/vnd.openxmlformats-officedocument.presentationml.tags+xml"/>
  <Override PartName="/ppt/tags/tag1349.xml" ContentType="application/vnd.openxmlformats-officedocument.presentationml.tags+xml"/>
  <Override PartName="/ppt/tags/tag1350.xml" ContentType="application/vnd.openxmlformats-officedocument.presentationml.tags+xml"/>
  <Override PartName="/ppt/tags/tag1351.xml" ContentType="application/vnd.openxmlformats-officedocument.presentationml.tags+xml"/>
  <Override PartName="/ppt/tags/tag1352.xml" ContentType="application/vnd.openxmlformats-officedocument.presentationml.tags+xml"/>
  <Override PartName="/ppt/tags/tag1353.xml" ContentType="application/vnd.openxmlformats-officedocument.presentationml.tags+xml"/>
  <Override PartName="/ppt/tags/tag1354.xml" ContentType="application/vnd.openxmlformats-officedocument.presentationml.tags+xml"/>
  <Override PartName="/ppt/tags/tag1355.xml" ContentType="application/vnd.openxmlformats-officedocument.presentationml.tags+xml"/>
  <Override PartName="/ppt/tags/tag1356.xml" ContentType="application/vnd.openxmlformats-officedocument.presentationml.tags+xml"/>
  <Override PartName="/ppt/tags/tag1357.xml" ContentType="application/vnd.openxmlformats-officedocument.presentationml.tags+xml"/>
  <Override PartName="/ppt/tags/tag1358.xml" ContentType="application/vnd.openxmlformats-officedocument.presentationml.tags+xml"/>
  <Override PartName="/ppt/tags/tag1359.xml" ContentType="application/vnd.openxmlformats-officedocument.presentationml.tags+xml"/>
  <Override PartName="/ppt/tags/tag1360.xml" ContentType="application/vnd.openxmlformats-officedocument.presentationml.tags+xml"/>
  <Override PartName="/ppt/tags/tag1361.xml" ContentType="application/vnd.openxmlformats-officedocument.presentationml.tags+xml"/>
  <Override PartName="/ppt/tags/tag1362.xml" ContentType="application/vnd.openxmlformats-officedocument.presentationml.tags+xml"/>
  <Override PartName="/ppt/tags/tag1363.xml" ContentType="application/vnd.openxmlformats-officedocument.presentationml.tags+xml"/>
  <Override PartName="/ppt/tags/tag1364.xml" ContentType="application/vnd.openxmlformats-officedocument.presentationml.tags+xml"/>
  <Override PartName="/ppt/tags/tag1365.xml" ContentType="application/vnd.openxmlformats-officedocument.presentationml.tags+xml"/>
  <Override PartName="/ppt/tags/tag1366.xml" ContentType="application/vnd.openxmlformats-officedocument.presentationml.tags+xml"/>
  <Override PartName="/ppt/tags/tag1367.xml" ContentType="application/vnd.openxmlformats-officedocument.presentationml.tags+xml"/>
  <Override PartName="/ppt/tags/tag1368.xml" ContentType="application/vnd.openxmlformats-officedocument.presentationml.tags+xml"/>
  <Override PartName="/ppt/tags/tag1369.xml" ContentType="application/vnd.openxmlformats-officedocument.presentationml.tags+xml"/>
  <Override PartName="/ppt/tags/tag1370.xml" ContentType="application/vnd.openxmlformats-officedocument.presentationml.tags+xml"/>
  <Override PartName="/ppt/tags/tag1371.xml" ContentType="application/vnd.openxmlformats-officedocument.presentationml.tags+xml"/>
  <Override PartName="/ppt/tags/tag1372.xml" ContentType="application/vnd.openxmlformats-officedocument.presentationml.tags+xml"/>
  <Override PartName="/ppt/tags/tag1373.xml" ContentType="application/vnd.openxmlformats-officedocument.presentationml.tags+xml"/>
  <Override PartName="/ppt/tags/tag1374.xml" ContentType="application/vnd.openxmlformats-officedocument.presentationml.tags+xml"/>
  <Override PartName="/ppt/tags/tag1375.xml" ContentType="application/vnd.openxmlformats-officedocument.presentationml.tags+xml"/>
  <Override PartName="/ppt/tags/tag1376.xml" ContentType="application/vnd.openxmlformats-officedocument.presentationml.tags+xml"/>
  <Override PartName="/ppt/tags/tag1377.xml" ContentType="application/vnd.openxmlformats-officedocument.presentationml.tags+xml"/>
  <Override PartName="/ppt/tags/tag1378.xml" ContentType="application/vnd.openxmlformats-officedocument.presentationml.tags+xml"/>
  <Override PartName="/ppt/tags/tag1379.xml" ContentType="application/vnd.openxmlformats-officedocument.presentationml.tags+xml"/>
  <Override PartName="/ppt/tags/tag1380.xml" ContentType="application/vnd.openxmlformats-officedocument.presentationml.tags+xml"/>
  <Override PartName="/ppt/tags/tag1381.xml" ContentType="application/vnd.openxmlformats-officedocument.presentationml.tags+xml"/>
  <Override PartName="/ppt/tags/tag1382.xml" ContentType="application/vnd.openxmlformats-officedocument.presentationml.tags+xml"/>
  <Override PartName="/ppt/tags/tag1383.xml" ContentType="application/vnd.openxmlformats-officedocument.presentationml.tags+xml"/>
  <Override PartName="/ppt/tags/tag1384.xml" ContentType="application/vnd.openxmlformats-officedocument.presentationml.tags+xml"/>
  <Override PartName="/ppt/tags/tag1385.xml" ContentType="application/vnd.openxmlformats-officedocument.presentationml.tags+xml"/>
  <Override PartName="/ppt/tags/tag1386.xml" ContentType="application/vnd.openxmlformats-officedocument.presentationml.tags+xml"/>
  <Override PartName="/ppt/tags/tag1387.xml" ContentType="application/vnd.openxmlformats-officedocument.presentationml.tags+xml"/>
  <Override PartName="/ppt/tags/tag1388.xml" ContentType="application/vnd.openxmlformats-officedocument.presentationml.tags+xml"/>
  <Override PartName="/ppt/notesSlides/notesSlide16.xml" ContentType="application/vnd.openxmlformats-officedocument.presentationml.notesSlide+xml"/>
  <Override PartName="/ppt/tags/tag1389.xml" ContentType="application/vnd.openxmlformats-officedocument.presentationml.tags+xml"/>
  <Override PartName="/ppt/tags/tag1390.xml" ContentType="application/vnd.openxmlformats-officedocument.presentationml.tags+xml"/>
  <Override PartName="/ppt/tags/tag1391.xml" ContentType="application/vnd.openxmlformats-officedocument.presentationml.tags+xml"/>
  <Override PartName="/ppt/tags/tag1392.xml" ContentType="application/vnd.openxmlformats-officedocument.presentationml.tags+xml"/>
  <Override PartName="/ppt/tags/tag1393.xml" ContentType="application/vnd.openxmlformats-officedocument.presentationml.tags+xml"/>
  <Override PartName="/ppt/tags/tag1394.xml" ContentType="application/vnd.openxmlformats-officedocument.presentationml.tags+xml"/>
  <Override PartName="/ppt/tags/tag1395.xml" ContentType="application/vnd.openxmlformats-officedocument.presentationml.tags+xml"/>
  <Override PartName="/ppt/tags/tag1396.xml" ContentType="application/vnd.openxmlformats-officedocument.presentationml.tags+xml"/>
  <Override PartName="/ppt/tags/tag1397.xml" ContentType="application/vnd.openxmlformats-officedocument.presentationml.tags+xml"/>
  <Override PartName="/ppt/tags/tag1398.xml" ContentType="application/vnd.openxmlformats-officedocument.presentationml.tags+xml"/>
  <Override PartName="/ppt/tags/tag1399.xml" ContentType="application/vnd.openxmlformats-officedocument.presentationml.tags+xml"/>
  <Override PartName="/ppt/tags/tag1400.xml" ContentType="application/vnd.openxmlformats-officedocument.presentationml.tags+xml"/>
  <Override PartName="/ppt/tags/tag1401.xml" ContentType="application/vnd.openxmlformats-officedocument.presentationml.tags+xml"/>
  <Override PartName="/ppt/tags/tag1402.xml" ContentType="application/vnd.openxmlformats-officedocument.presentationml.tags+xml"/>
  <Override PartName="/ppt/tags/tag1403.xml" ContentType="application/vnd.openxmlformats-officedocument.presentationml.tags+xml"/>
  <Override PartName="/ppt/tags/tag1404.xml" ContentType="application/vnd.openxmlformats-officedocument.presentationml.tags+xml"/>
  <Override PartName="/ppt/tags/tag1405.xml" ContentType="application/vnd.openxmlformats-officedocument.presentationml.tags+xml"/>
  <Override PartName="/ppt/tags/tag1406.xml" ContentType="application/vnd.openxmlformats-officedocument.presentationml.tags+xml"/>
  <Override PartName="/ppt/tags/tag1407.xml" ContentType="application/vnd.openxmlformats-officedocument.presentationml.tags+xml"/>
  <Override PartName="/ppt/tags/tag1408.xml" ContentType="application/vnd.openxmlformats-officedocument.presentationml.tags+xml"/>
  <Override PartName="/ppt/tags/tag1409.xml" ContentType="application/vnd.openxmlformats-officedocument.presentationml.tags+xml"/>
  <Override PartName="/ppt/tags/tag1410.xml" ContentType="application/vnd.openxmlformats-officedocument.presentationml.tags+xml"/>
  <Override PartName="/ppt/tags/tag1411.xml" ContentType="application/vnd.openxmlformats-officedocument.presentationml.tags+xml"/>
  <Override PartName="/ppt/tags/tag1412.xml" ContentType="application/vnd.openxmlformats-officedocument.presentationml.tags+xml"/>
  <Override PartName="/ppt/tags/tag1413.xml" ContentType="application/vnd.openxmlformats-officedocument.presentationml.tags+xml"/>
  <Override PartName="/ppt/tags/tag1414.xml" ContentType="application/vnd.openxmlformats-officedocument.presentationml.tags+xml"/>
  <Override PartName="/ppt/tags/tag1415.xml" ContentType="application/vnd.openxmlformats-officedocument.presentationml.tags+xml"/>
  <Override PartName="/ppt/tags/tag1416.xml" ContentType="application/vnd.openxmlformats-officedocument.presentationml.tags+xml"/>
  <Override PartName="/ppt/tags/tag1417.xml" ContentType="application/vnd.openxmlformats-officedocument.presentationml.tags+xml"/>
  <Override PartName="/ppt/tags/tag1418.xml" ContentType="application/vnd.openxmlformats-officedocument.presentationml.tags+xml"/>
  <Override PartName="/ppt/tags/tag1419.xml" ContentType="application/vnd.openxmlformats-officedocument.presentationml.tags+xml"/>
  <Override PartName="/ppt/tags/tag1420.xml" ContentType="application/vnd.openxmlformats-officedocument.presentationml.tags+xml"/>
  <Override PartName="/ppt/tags/tag1421.xml" ContentType="application/vnd.openxmlformats-officedocument.presentationml.tags+xml"/>
  <Override PartName="/ppt/tags/tag1422.xml" ContentType="application/vnd.openxmlformats-officedocument.presentationml.tags+xml"/>
  <Override PartName="/ppt/tags/tag1423.xml" ContentType="application/vnd.openxmlformats-officedocument.presentationml.tags+xml"/>
  <Override PartName="/ppt/tags/tag1424.xml" ContentType="application/vnd.openxmlformats-officedocument.presentationml.tags+xml"/>
  <Override PartName="/ppt/tags/tag1425.xml" ContentType="application/vnd.openxmlformats-officedocument.presentationml.tags+xml"/>
  <Override PartName="/ppt/tags/tag1426.xml" ContentType="application/vnd.openxmlformats-officedocument.presentationml.tags+xml"/>
  <Override PartName="/ppt/tags/tag1427.xml" ContentType="application/vnd.openxmlformats-officedocument.presentationml.tags+xml"/>
  <Override PartName="/ppt/tags/tag1428.xml" ContentType="application/vnd.openxmlformats-officedocument.presentationml.tags+xml"/>
  <Override PartName="/ppt/tags/tag1429.xml" ContentType="application/vnd.openxmlformats-officedocument.presentationml.tags+xml"/>
  <Override PartName="/ppt/tags/tag1430.xml" ContentType="application/vnd.openxmlformats-officedocument.presentationml.tags+xml"/>
  <Override PartName="/ppt/tags/tag1431.xml" ContentType="application/vnd.openxmlformats-officedocument.presentationml.tags+xml"/>
  <Override PartName="/ppt/tags/tag1432.xml" ContentType="application/vnd.openxmlformats-officedocument.presentationml.tags+xml"/>
  <Override PartName="/ppt/tags/tag1433.xml" ContentType="application/vnd.openxmlformats-officedocument.presentationml.tags+xml"/>
  <Override PartName="/ppt/tags/tag1434.xml" ContentType="application/vnd.openxmlformats-officedocument.presentationml.tags+xml"/>
  <Override PartName="/ppt/tags/tag1435.xml" ContentType="application/vnd.openxmlformats-officedocument.presentationml.tags+xml"/>
  <Override PartName="/ppt/tags/tag1436.xml" ContentType="application/vnd.openxmlformats-officedocument.presentationml.tags+xml"/>
  <Override PartName="/ppt/tags/tag1437.xml" ContentType="application/vnd.openxmlformats-officedocument.presentationml.tags+xml"/>
  <Override PartName="/ppt/tags/tag1438.xml" ContentType="application/vnd.openxmlformats-officedocument.presentationml.tags+xml"/>
  <Override PartName="/ppt/tags/tag1439.xml" ContentType="application/vnd.openxmlformats-officedocument.presentationml.tags+xml"/>
  <Override PartName="/ppt/tags/tag1440.xml" ContentType="application/vnd.openxmlformats-officedocument.presentationml.tags+xml"/>
  <Override PartName="/ppt/tags/tag1441.xml" ContentType="application/vnd.openxmlformats-officedocument.presentationml.tags+xml"/>
  <Override PartName="/ppt/tags/tag1442.xml" ContentType="application/vnd.openxmlformats-officedocument.presentationml.tags+xml"/>
  <Override PartName="/ppt/tags/tag1443.xml" ContentType="application/vnd.openxmlformats-officedocument.presentationml.tags+xml"/>
  <Override PartName="/ppt/tags/tag1444.xml" ContentType="application/vnd.openxmlformats-officedocument.presentationml.tags+xml"/>
  <Override PartName="/ppt/tags/tag1445.xml" ContentType="application/vnd.openxmlformats-officedocument.presentationml.tags+xml"/>
  <Override PartName="/ppt/tags/tag1446.xml" ContentType="application/vnd.openxmlformats-officedocument.presentationml.tags+xml"/>
  <Override PartName="/ppt/tags/tag1447.xml" ContentType="application/vnd.openxmlformats-officedocument.presentationml.tags+xml"/>
  <Override PartName="/ppt/tags/tag1448.xml" ContentType="application/vnd.openxmlformats-officedocument.presentationml.tags+xml"/>
  <Override PartName="/ppt/tags/tag1449.xml" ContentType="application/vnd.openxmlformats-officedocument.presentationml.tags+xml"/>
  <Override PartName="/ppt/tags/tag1450.xml" ContentType="application/vnd.openxmlformats-officedocument.presentationml.tags+xml"/>
  <Override PartName="/ppt/tags/tag1451.xml" ContentType="application/vnd.openxmlformats-officedocument.presentationml.tags+xml"/>
  <Override PartName="/ppt/tags/tag1452.xml" ContentType="application/vnd.openxmlformats-officedocument.presentationml.tags+xml"/>
  <Override PartName="/ppt/tags/tag1453.xml" ContentType="application/vnd.openxmlformats-officedocument.presentationml.tags+xml"/>
  <Override PartName="/ppt/tags/tag1454.xml" ContentType="application/vnd.openxmlformats-officedocument.presentationml.tags+xml"/>
  <Override PartName="/ppt/tags/tag1455.xml" ContentType="application/vnd.openxmlformats-officedocument.presentationml.tags+xml"/>
  <Override PartName="/ppt/tags/tag1456.xml" ContentType="application/vnd.openxmlformats-officedocument.presentationml.tags+xml"/>
  <Override PartName="/ppt/tags/tag1457.xml" ContentType="application/vnd.openxmlformats-officedocument.presentationml.tags+xml"/>
  <Override PartName="/ppt/tags/tag1458.xml" ContentType="application/vnd.openxmlformats-officedocument.presentationml.tags+xml"/>
  <Override PartName="/ppt/tags/tag1459.xml" ContentType="application/vnd.openxmlformats-officedocument.presentationml.tags+xml"/>
  <Override PartName="/ppt/tags/tag1460.xml" ContentType="application/vnd.openxmlformats-officedocument.presentationml.tags+xml"/>
  <Override PartName="/ppt/tags/tag1461.xml" ContentType="application/vnd.openxmlformats-officedocument.presentationml.tags+xml"/>
  <Override PartName="/ppt/tags/tag1462.xml" ContentType="application/vnd.openxmlformats-officedocument.presentationml.tags+xml"/>
  <Override PartName="/ppt/tags/tag1463.xml" ContentType="application/vnd.openxmlformats-officedocument.presentationml.tags+xml"/>
  <Override PartName="/ppt/tags/tag1464.xml" ContentType="application/vnd.openxmlformats-officedocument.presentationml.tags+xml"/>
  <Override PartName="/ppt/tags/tag1465.xml" ContentType="application/vnd.openxmlformats-officedocument.presentationml.tags+xml"/>
  <Override PartName="/ppt/tags/tag1466.xml" ContentType="application/vnd.openxmlformats-officedocument.presentationml.tags+xml"/>
  <Override PartName="/ppt/tags/tag1467.xml" ContentType="application/vnd.openxmlformats-officedocument.presentationml.tags+xml"/>
  <Override PartName="/ppt/tags/tag1468.xml" ContentType="application/vnd.openxmlformats-officedocument.presentationml.tags+xml"/>
  <Override PartName="/ppt/tags/tag1469.xml" ContentType="application/vnd.openxmlformats-officedocument.presentationml.tags+xml"/>
  <Override PartName="/ppt/tags/tag1470.xml" ContentType="application/vnd.openxmlformats-officedocument.presentationml.tags+xml"/>
  <Override PartName="/ppt/tags/tag1471.xml" ContentType="application/vnd.openxmlformats-officedocument.presentationml.tags+xml"/>
  <Override PartName="/ppt/tags/tag1472.xml" ContentType="application/vnd.openxmlformats-officedocument.presentationml.tags+xml"/>
  <Override PartName="/ppt/tags/tag1473.xml" ContentType="application/vnd.openxmlformats-officedocument.presentationml.tags+xml"/>
  <Override PartName="/ppt/tags/tag1474.xml" ContentType="application/vnd.openxmlformats-officedocument.presentationml.tags+xml"/>
  <Override PartName="/ppt/tags/tag1475.xml" ContentType="application/vnd.openxmlformats-officedocument.presentationml.tags+xml"/>
  <Override PartName="/ppt/tags/tag1476.xml" ContentType="application/vnd.openxmlformats-officedocument.presentationml.tags+xml"/>
  <Override PartName="/ppt/tags/tag1477.xml" ContentType="application/vnd.openxmlformats-officedocument.presentationml.tags+xml"/>
  <Override PartName="/ppt/tags/tag1478.xml" ContentType="application/vnd.openxmlformats-officedocument.presentationml.tags+xml"/>
  <Override PartName="/ppt/tags/tag1479.xml" ContentType="application/vnd.openxmlformats-officedocument.presentationml.tags+xml"/>
  <Override PartName="/ppt/tags/tag1480.xml" ContentType="application/vnd.openxmlformats-officedocument.presentationml.tags+xml"/>
  <Override PartName="/ppt/tags/tag1481.xml" ContentType="application/vnd.openxmlformats-officedocument.presentationml.tags+xml"/>
  <Override PartName="/ppt/tags/tag1482.xml" ContentType="application/vnd.openxmlformats-officedocument.presentationml.tags+xml"/>
  <Override PartName="/ppt/tags/tag1483.xml" ContentType="application/vnd.openxmlformats-officedocument.presentationml.tags+xml"/>
  <Override PartName="/ppt/tags/tag1484.xml" ContentType="application/vnd.openxmlformats-officedocument.presentationml.tags+xml"/>
  <Override PartName="/ppt/tags/tag1485.xml" ContentType="application/vnd.openxmlformats-officedocument.presentationml.tags+xml"/>
  <Override PartName="/ppt/tags/tag1486.xml" ContentType="application/vnd.openxmlformats-officedocument.presentationml.tags+xml"/>
  <Override PartName="/ppt/tags/tag1487.xml" ContentType="application/vnd.openxmlformats-officedocument.presentationml.tags+xml"/>
  <Override PartName="/ppt/tags/tag1488.xml" ContentType="application/vnd.openxmlformats-officedocument.presentationml.tags+xml"/>
  <Override PartName="/ppt/tags/tag1489.xml" ContentType="application/vnd.openxmlformats-officedocument.presentationml.tags+xml"/>
  <Override PartName="/ppt/tags/tag1490.xml" ContentType="application/vnd.openxmlformats-officedocument.presentationml.tags+xml"/>
  <Override PartName="/ppt/tags/tag1491.xml" ContentType="application/vnd.openxmlformats-officedocument.presentationml.tags+xml"/>
  <Override PartName="/ppt/tags/tag1492.xml" ContentType="application/vnd.openxmlformats-officedocument.presentationml.tags+xml"/>
  <Override PartName="/ppt/tags/tag1493.xml" ContentType="application/vnd.openxmlformats-officedocument.presentationml.tags+xml"/>
  <Override PartName="/ppt/tags/tag1494.xml" ContentType="application/vnd.openxmlformats-officedocument.presentationml.tags+xml"/>
  <Override PartName="/ppt/tags/tag1495.xml" ContentType="application/vnd.openxmlformats-officedocument.presentationml.tags+xml"/>
  <Override PartName="/ppt/tags/tag1496.xml" ContentType="application/vnd.openxmlformats-officedocument.presentationml.tags+xml"/>
  <Override PartName="/ppt/tags/tag1497.xml" ContentType="application/vnd.openxmlformats-officedocument.presentationml.tags+xml"/>
  <Override PartName="/ppt/tags/tag1498.xml" ContentType="application/vnd.openxmlformats-officedocument.presentationml.tags+xml"/>
  <Override PartName="/ppt/tags/tag1499.xml" ContentType="application/vnd.openxmlformats-officedocument.presentationml.tags+xml"/>
  <Override PartName="/ppt/tags/tag1500.xml" ContentType="application/vnd.openxmlformats-officedocument.presentationml.tags+xml"/>
  <Override PartName="/ppt/tags/tag1501.xml" ContentType="application/vnd.openxmlformats-officedocument.presentationml.tags+xml"/>
  <Override PartName="/ppt/tags/tag1502.xml" ContentType="application/vnd.openxmlformats-officedocument.presentationml.tags+xml"/>
  <Override PartName="/ppt/tags/tag1503.xml" ContentType="application/vnd.openxmlformats-officedocument.presentationml.tags+xml"/>
  <Override PartName="/ppt/tags/tag1504.xml" ContentType="application/vnd.openxmlformats-officedocument.presentationml.tags+xml"/>
  <Override PartName="/ppt/tags/tag1505.xml" ContentType="application/vnd.openxmlformats-officedocument.presentationml.tags+xml"/>
  <Override PartName="/ppt/tags/tag1506.xml" ContentType="application/vnd.openxmlformats-officedocument.presentationml.tags+xml"/>
  <Override PartName="/ppt/tags/tag1507.xml" ContentType="application/vnd.openxmlformats-officedocument.presentationml.tags+xml"/>
  <Override PartName="/ppt/tags/tag1508.xml" ContentType="application/vnd.openxmlformats-officedocument.presentationml.tags+xml"/>
  <Override PartName="/ppt/tags/tag1509.xml" ContentType="application/vnd.openxmlformats-officedocument.presentationml.tags+xml"/>
  <Override PartName="/ppt/tags/tag1510.xml" ContentType="application/vnd.openxmlformats-officedocument.presentationml.tags+xml"/>
  <Override PartName="/ppt/tags/tag1511.xml" ContentType="application/vnd.openxmlformats-officedocument.presentationml.tags+xml"/>
  <Override PartName="/ppt/tags/tag1512.xml" ContentType="application/vnd.openxmlformats-officedocument.presentationml.tags+xml"/>
  <Override PartName="/ppt/tags/tag1513.xml" ContentType="application/vnd.openxmlformats-officedocument.presentationml.tags+xml"/>
  <Override PartName="/ppt/tags/tag1514.xml" ContentType="application/vnd.openxmlformats-officedocument.presentationml.tags+xml"/>
  <Override PartName="/ppt/tags/tag1515.xml" ContentType="application/vnd.openxmlformats-officedocument.presentationml.tags+xml"/>
  <Override PartName="/ppt/tags/tag1516.xml" ContentType="application/vnd.openxmlformats-officedocument.presentationml.tags+xml"/>
  <Override PartName="/ppt/tags/tag1517.xml" ContentType="application/vnd.openxmlformats-officedocument.presentationml.tags+xml"/>
  <Override PartName="/ppt/tags/tag1518.xml" ContentType="application/vnd.openxmlformats-officedocument.presentationml.tags+xml"/>
  <Override PartName="/ppt/tags/tag1519.xml" ContentType="application/vnd.openxmlformats-officedocument.presentationml.tags+xml"/>
  <Override PartName="/ppt/tags/tag1520.xml" ContentType="application/vnd.openxmlformats-officedocument.presentationml.tags+xml"/>
  <Override PartName="/ppt/tags/tag1521.xml" ContentType="application/vnd.openxmlformats-officedocument.presentationml.tags+xml"/>
  <Override PartName="/ppt/tags/tag1522.xml" ContentType="application/vnd.openxmlformats-officedocument.presentationml.tags+xml"/>
  <Override PartName="/ppt/tags/tag1523.xml" ContentType="application/vnd.openxmlformats-officedocument.presentationml.tags+xml"/>
  <Override PartName="/ppt/tags/tag1524.xml" ContentType="application/vnd.openxmlformats-officedocument.presentationml.tags+xml"/>
  <Override PartName="/ppt/tags/tag1525.xml" ContentType="application/vnd.openxmlformats-officedocument.presentationml.tags+xml"/>
  <Override PartName="/ppt/tags/tag1526.xml" ContentType="application/vnd.openxmlformats-officedocument.presentationml.tags+xml"/>
  <Override PartName="/ppt/tags/tag1527.xml" ContentType="application/vnd.openxmlformats-officedocument.presentationml.tags+xml"/>
  <Override PartName="/ppt/tags/tag1528.xml" ContentType="application/vnd.openxmlformats-officedocument.presentationml.tags+xml"/>
  <Override PartName="/ppt/tags/tag1529.xml" ContentType="application/vnd.openxmlformats-officedocument.presentationml.tags+xml"/>
  <Override PartName="/ppt/tags/tag1530.xml" ContentType="application/vnd.openxmlformats-officedocument.presentationml.tags+xml"/>
  <Override PartName="/ppt/tags/tag1531.xml" ContentType="application/vnd.openxmlformats-officedocument.presentationml.tags+xml"/>
  <Override PartName="/ppt/tags/tag1532.xml" ContentType="application/vnd.openxmlformats-officedocument.presentationml.tags+xml"/>
  <Override PartName="/ppt/tags/tag1533.xml" ContentType="application/vnd.openxmlformats-officedocument.presentationml.tags+xml"/>
  <Override PartName="/ppt/tags/tag1534.xml" ContentType="application/vnd.openxmlformats-officedocument.presentationml.tags+xml"/>
  <Override PartName="/ppt/tags/tag1535.xml" ContentType="application/vnd.openxmlformats-officedocument.presentationml.tags+xml"/>
  <Override PartName="/ppt/tags/tag1536.xml" ContentType="application/vnd.openxmlformats-officedocument.presentationml.tags+xml"/>
  <Override PartName="/ppt/tags/tag1537.xml" ContentType="application/vnd.openxmlformats-officedocument.presentationml.tags+xml"/>
  <Override PartName="/ppt/tags/tag1538.xml" ContentType="application/vnd.openxmlformats-officedocument.presentationml.tags+xml"/>
  <Override PartName="/ppt/tags/tag1539.xml" ContentType="application/vnd.openxmlformats-officedocument.presentationml.tags+xml"/>
  <Override PartName="/ppt/tags/tag1540.xml" ContentType="application/vnd.openxmlformats-officedocument.presentationml.tags+xml"/>
  <Override PartName="/ppt/tags/tag1541.xml" ContentType="application/vnd.openxmlformats-officedocument.presentationml.tags+xml"/>
  <Override PartName="/ppt/tags/tag1542.xml" ContentType="application/vnd.openxmlformats-officedocument.presentationml.tags+xml"/>
  <Override PartName="/ppt/tags/tag1543.xml" ContentType="application/vnd.openxmlformats-officedocument.presentationml.tags+xml"/>
  <Override PartName="/ppt/tags/tag1544.xml" ContentType="application/vnd.openxmlformats-officedocument.presentationml.tags+xml"/>
  <Override PartName="/ppt/tags/tag1545.xml" ContentType="application/vnd.openxmlformats-officedocument.presentationml.tags+xml"/>
  <Override PartName="/ppt/tags/tag1546.xml" ContentType="application/vnd.openxmlformats-officedocument.presentationml.tags+xml"/>
  <Override PartName="/ppt/tags/tag1547.xml" ContentType="application/vnd.openxmlformats-officedocument.presentationml.tags+xml"/>
  <Override PartName="/ppt/tags/tag1548.xml" ContentType="application/vnd.openxmlformats-officedocument.presentationml.tags+xml"/>
  <Override PartName="/ppt/tags/tag1549.xml" ContentType="application/vnd.openxmlformats-officedocument.presentationml.tags+xml"/>
  <Override PartName="/ppt/tags/tag1550.xml" ContentType="application/vnd.openxmlformats-officedocument.presentationml.tags+xml"/>
  <Override PartName="/ppt/tags/tag1551.xml" ContentType="application/vnd.openxmlformats-officedocument.presentationml.tags+xml"/>
  <Override PartName="/ppt/tags/tag1552.xml" ContentType="application/vnd.openxmlformats-officedocument.presentationml.tags+xml"/>
  <Override PartName="/ppt/tags/tag1553.xml" ContentType="application/vnd.openxmlformats-officedocument.presentationml.tags+xml"/>
  <Override PartName="/ppt/tags/tag1554.xml" ContentType="application/vnd.openxmlformats-officedocument.presentationml.tags+xml"/>
  <Override PartName="/ppt/tags/tag1555.xml" ContentType="application/vnd.openxmlformats-officedocument.presentationml.tags+xml"/>
  <Override PartName="/ppt/tags/tag1556.xml" ContentType="application/vnd.openxmlformats-officedocument.presentationml.tags+xml"/>
  <Override PartName="/ppt/tags/tag1557.xml" ContentType="application/vnd.openxmlformats-officedocument.presentationml.tags+xml"/>
  <Override PartName="/ppt/tags/tag1558.xml" ContentType="application/vnd.openxmlformats-officedocument.presentationml.tags+xml"/>
  <Override PartName="/ppt/tags/tag1559.xml" ContentType="application/vnd.openxmlformats-officedocument.presentationml.tags+xml"/>
  <Override PartName="/ppt/tags/tag1560.xml" ContentType="application/vnd.openxmlformats-officedocument.presentationml.tags+xml"/>
  <Override PartName="/ppt/tags/tag1561.xml" ContentType="application/vnd.openxmlformats-officedocument.presentationml.tags+xml"/>
  <Override PartName="/ppt/tags/tag1562.xml" ContentType="application/vnd.openxmlformats-officedocument.presentationml.tags+xml"/>
  <Override PartName="/ppt/tags/tag1563.xml" ContentType="application/vnd.openxmlformats-officedocument.presentationml.tags+xml"/>
  <Override PartName="/ppt/tags/tag1564.xml" ContentType="application/vnd.openxmlformats-officedocument.presentationml.tags+xml"/>
  <Override PartName="/ppt/tags/tag1565.xml" ContentType="application/vnd.openxmlformats-officedocument.presentationml.tags+xml"/>
  <Override PartName="/ppt/tags/tag1566.xml" ContentType="application/vnd.openxmlformats-officedocument.presentationml.tags+xml"/>
  <Override PartName="/ppt/tags/tag1567.xml" ContentType="application/vnd.openxmlformats-officedocument.presentationml.tags+xml"/>
  <Override PartName="/ppt/tags/tag1568.xml" ContentType="application/vnd.openxmlformats-officedocument.presentationml.tags+xml"/>
  <Override PartName="/ppt/tags/tag1569.xml" ContentType="application/vnd.openxmlformats-officedocument.presentationml.tags+xml"/>
  <Override PartName="/ppt/tags/tag1570.xml" ContentType="application/vnd.openxmlformats-officedocument.presentationml.tags+xml"/>
  <Override PartName="/ppt/tags/tag1571.xml" ContentType="application/vnd.openxmlformats-officedocument.presentationml.tags+xml"/>
  <Override PartName="/ppt/tags/tag1572.xml" ContentType="application/vnd.openxmlformats-officedocument.presentationml.tags+xml"/>
  <Override PartName="/ppt/tags/tag1573.xml" ContentType="application/vnd.openxmlformats-officedocument.presentationml.tags+xml"/>
  <Override PartName="/ppt/tags/tag1574.xml" ContentType="application/vnd.openxmlformats-officedocument.presentationml.tags+xml"/>
  <Override PartName="/ppt/tags/tag1575.xml" ContentType="application/vnd.openxmlformats-officedocument.presentationml.tags+xml"/>
  <Override PartName="/ppt/tags/tag1576.xml" ContentType="application/vnd.openxmlformats-officedocument.presentationml.tags+xml"/>
  <Override PartName="/ppt/tags/tag1577.xml" ContentType="application/vnd.openxmlformats-officedocument.presentationml.tags+xml"/>
  <Override PartName="/ppt/tags/tag1578.xml" ContentType="application/vnd.openxmlformats-officedocument.presentationml.tags+xml"/>
  <Override PartName="/ppt/tags/tag1579.xml" ContentType="application/vnd.openxmlformats-officedocument.presentationml.tags+xml"/>
  <Override PartName="/ppt/tags/tag1580.xml" ContentType="application/vnd.openxmlformats-officedocument.presentationml.tags+xml"/>
  <Override PartName="/ppt/tags/tag1581.xml" ContentType="application/vnd.openxmlformats-officedocument.presentationml.tags+xml"/>
  <Override PartName="/ppt/tags/tag1582.xml" ContentType="application/vnd.openxmlformats-officedocument.presentationml.tags+xml"/>
  <Override PartName="/ppt/tags/tag1583.xml" ContentType="application/vnd.openxmlformats-officedocument.presentationml.tags+xml"/>
  <Override PartName="/ppt/tags/tag1584.xml" ContentType="application/vnd.openxmlformats-officedocument.presentationml.tags+xml"/>
  <Override PartName="/ppt/tags/tag1585.xml" ContentType="application/vnd.openxmlformats-officedocument.presentationml.tags+xml"/>
  <Override PartName="/ppt/tags/tag1586.xml" ContentType="application/vnd.openxmlformats-officedocument.presentationml.tags+xml"/>
  <Override PartName="/ppt/tags/tag1587.xml" ContentType="application/vnd.openxmlformats-officedocument.presentationml.tags+xml"/>
  <Override PartName="/ppt/tags/tag1588.xml" ContentType="application/vnd.openxmlformats-officedocument.presentationml.tags+xml"/>
  <Override PartName="/ppt/tags/tag1589.xml" ContentType="application/vnd.openxmlformats-officedocument.presentationml.tags+xml"/>
  <Override PartName="/ppt/tags/tag1590.xml" ContentType="application/vnd.openxmlformats-officedocument.presentationml.tags+xml"/>
  <Override PartName="/ppt/tags/tag1591.xml" ContentType="application/vnd.openxmlformats-officedocument.presentationml.tags+xml"/>
  <Override PartName="/ppt/tags/tag1592.xml" ContentType="application/vnd.openxmlformats-officedocument.presentationml.tags+xml"/>
  <Override PartName="/ppt/tags/tag1593.xml" ContentType="application/vnd.openxmlformats-officedocument.presentationml.tags+xml"/>
  <Override PartName="/ppt/tags/tag1594.xml" ContentType="application/vnd.openxmlformats-officedocument.presentationml.tags+xml"/>
  <Override PartName="/ppt/tags/tag1595.xml" ContentType="application/vnd.openxmlformats-officedocument.presentationml.tags+xml"/>
  <Override PartName="/ppt/tags/tag1596.xml" ContentType="application/vnd.openxmlformats-officedocument.presentationml.tags+xml"/>
  <Override PartName="/ppt/tags/tag1597.xml" ContentType="application/vnd.openxmlformats-officedocument.presentationml.tags+xml"/>
  <Override PartName="/ppt/tags/tag1598.xml" ContentType="application/vnd.openxmlformats-officedocument.presentationml.tags+xml"/>
  <Override PartName="/ppt/tags/tag1599.xml" ContentType="application/vnd.openxmlformats-officedocument.presentationml.tags+xml"/>
  <Override PartName="/ppt/tags/tag1600.xml" ContentType="application/vnd.openxmlformats-officedocument.presentationml.tags+xml"/>
  <Override PartName="/ppt/tags/tag1601.xml" ContentType="application/vnd.openxmlformats-officedocument.presentationml.tags+xml"/>
  <Override PartName="/ppt/tags/tag1602.xml" ContentType="application/vnd.openxmlformats-officedocument.presentationml.tags+xml"/>
  <Override PartName="/ppt/tags/tag1603.xml" ContentType="application/vnd.openxmlformats-officedocument.presentationml.tags+xml"/>
  <Override PartName="/ppt/tags/tag1604.xml" ContentType="application/vnd.openxmlformats-officedocument.presentationml.tags+xml"/>
  <Override PartName="/ppt/tags/tag1605.xml" ContentType="application/vnd.openxmlformats-officedocument.presentationml.tags+xml"/>
  <Override PartName="/ppt/tags/tag1606.xml" ContentType="application/vnd.openxmlformats-officedocument.presentationml.tags+xml"/>
  <Override PartName="/ppt/tags/tag1607.xml" ContentType="application/vnd.openxmlformats-officedocument.presentationml.tags+xml"/>
  <Override PartName="/ppt/tags/tag1608.xml" ContentType="application/vnd.openxmlformats-officedocument.presentationml.tags+xml"/>
  <Override PartName="/ppt/tags/tag1609.xml" ContentType="application/vnd.openxmlformats-officedocument.presentationml.tags+xml"/>
  <Override PartName="/ppt/tags/tag1610.xml" ContentType="application/vnd.openxmlformats-officedocument.presentationml.tags+xml"/>
  <Override PartName="/ppt/tags/tag1611.xml" ContentType="application/vnd.openxmlformats-officedocument.presentationml.tags+xml"/>
  <Override PartName="/ppt/tags/tag1612.xml" ContentType="application/vnd.openxmlformats-officedocument.presentationml.tags+xml"/>
  <Override PartName="/ppt/tags/tag1613.xml" ContentType="application/vnd.openxmlformats-officedocument.presentationml.tags+xml"/>
  <Override PartName="/ppt/tags/tag1614.xml" ContentType="application/vnd.openxmlformats-officedocument.presentationml.tags+xml"/>
  <Override PartName="/ppt/tags/tag1615.xml" ContentType="application/vnd.openxmlformats-officedocument.presentationml.tags+xml"/>
  <Override PartName="/ppt/tags/tag1616.xml" ContentType="application/vnd.openxmlformats-officedocument.presentationml.tags+xml"/>
  <Override PartName="/ppt/tags/tag1617.xml" ContentType="application/vnd.openxmlformats-officedocument.presentationml.tags+xml"/>
  <Override PartName="/ppt/tags/tag1618.xml" ContentType="application/vnd.openxmlformats-officedocument.presentationml.tags+xml"/>
  <Override PartName="/ppt/tags/tag1619.xml" ContentType="application/vnd.openxmlformats-officedocument.presentationml.tags+xml"/>
  <Override PartName="/ppt/tags/tag1620.xml" ContentType="application/vnd.openxmlformats-officedocument.presentationml.tags+xml"/>
  <Override PartName="/ppt/tags/tag1621.xml" ContentType="application/vnd.openxmlformats-officedocument.presentationml.tags+xml"/>
  <Override PartName="/ppt/tags/tag1622.xml" ContentType="application/vnd.openxmlformats-officedocument.presentationml.tags+xml"/>
  <Override PartName="/ppt/tags/tag1623.xml" ContentType="application/vnd.openxmlformats-officedocument.presentationml.tags+xml"/>
  <Override PartName="/ppt/tags/tag1624.xml" ContentType="application/vnd.openxmlformats-officedocument.presentationml.tags+xml"/>
  <Override PartName="/ppt/tags/tag1625.xml" ContentType="application/vnd.openxmlformats-officedocument.presentationml.tags+xml"/>
  <Override PartName="/ppt/tags/tag1626.xml" ContentType="application/vnd.openxmlformats-officedocument.presentationml.tags+xml"/>
  <Override PartName="/ppt/tags/tag1627.xml" ContentType="application/vnd.openxmlformats-officedocument.presentationml.tags+xml"/>
  <Override PartName="/ppt/tags/tag1628.xml" ContentType="application/vnd.openxmlformats-officedocument.presentationml.tags+xml"/>
  <Override PartName="/ppt/tags/tag1629.xml" ContentType="application/vnd.openxmlformats-officedocument.presentationml.tags+xml"/>
  <Override PartName="/ppt/tags/tag1630.xml" ContentType="application/vnd.openxmlformats-officedocument.presentationml.tags+xml"/>
  <Override PartName="/ppt/tags/tag1631.xml" ContentType="application/vnd.openxmlformats-officedocument.presentationml.tags+xml"/>
  <Override PartName="/ppt/tags/tag1632.xml" ContentType="application/vnd.openxmlformats-officedocument.presentationml.tags+xml"/>
  <Override PartName="/ppt/tags/tag1633.xml" ContentType="application/vnd.openxmlformats-officedocument.presentationml.tags+xml"/>
  <Override PartName="/ppt/tags/tag1634.xml" ContentType="application/vnd.openxmlformats-officedocument.presentationml.tags+xml"/>
  <Override PartName="/ppt/tags/tag1635.xml" ContentType="application/vnd.openxmlformats-officedocument.presentationml.tags+xml"/>
  <Override PartName="/ppt/tags/tag1636.xml" ContentType="application/vnd.openxmlformats-officedocument.presentationml.tags+xml"/>
  <Override PartName="/ppt/tags/tag1637.xml" ContentType="application/vnd.openxmlformats-officedocument.presentationml.tags+xml"/>
  <Override PartName="/ppt/tags/tag1638.xml" ContentType="application/vnd.openxmlformats-officedocument.presentationml.tags+xml"/>
  <Override PartName="/ppt/tags/tag1639.xml" ContentType="application/vnd.openxmlformats-officedocument.presentationml.tags+xml"/>
  <Override PartName="/ppt/tags/tag1640.xml" ContentType="application/vnd.openxmlformats-officedocument.presentationml.tags+xml"/>
  <Override PartName="/ppt/tags/tag1641.xml" ContentType="application/vnd.openxmlformats-officedocument.presentationml.tags+xml"/>
  <Override PartName="/ppt/tags/tag1642.xml" ContentType="application/vnd.openxmlformats-officedocument.presentationml.tags+xml"/>
  <Override PartName="/ppt/tags/tag1643.xml" ContentType="application/vnd.openxmlformats-officedocument.presentationml.tags+xml"/>
  <Override PartName="/ppt/tags/tag1644.xml" ContentType="application/vnd.openxmlformats-officedocument.presentationml.tags+xml"/>
  <Override PartName="/ppt/tags/tag1645.xml" ContentType="application/vnd.openxmlformats-officedocument.presentationml.tags+xml"/>
  <Override PartName="/ppt/tags/tag1646.xml" ContentType="application/vnd.openxmlformats-officedocument.presentationml.tags+xml"/>
  <Override PartName="/ppt/tags/tag1647.xml" ContentType="application/vnd.openxmlformats-officedocument.presentationml.tags+xml"/>
  <Override PartName="/ppt/tags/tag1648.xml" ContentType="application/vnd.openxmlformats-officedocument.presentationml.tags+xml"/>
  <Override PartName="/ppt/tags/tag1649.xml" ContentType="application/vnd.openxmlformats-officedocument.presentationml.tags+xml"/>
  <Override PartName="/ppt/tags/tag1650.xml" ContentType="application/vnd.openxmlformats-officedocument.presentationml.tags+xml"/>
  <Override PartName="/ppt/tags/tag1651.xml" ContentType="application/vnd.openxmlformats-officedocument.presentationml.tags+xml"/>
  <Override PartName="/ppt/tags/tag1652.xml" ContentType="application/vnd.openxmlformats-officedocument.presentationml.tags+xml"/>
  <Override PartName="/ppt/tags/tag1653.xml" ContentType="application/vnd.openxmlformats-officedocument.presentationml.tags+xml"/>
  <Override PartName="/ppt/tags/tag1654.xml" ContentType="application/vnd.openxmlformats-officedocument.presentationml.tags+xml"/>
  <Override PartName="/ppt/tags/tag1655.xml" ContentType="application/vnd.openxmlformats-officedocument.presentationml.tags+xml"/>
  <Override PartName="/ppt/tags/tag1656.xml" ContentType="application/vnd.openxmlformats-officedocument.presentationml.tags+xml"/>
  <Override PartName="/ppt/tags/tag1657.xml" ContentType="application/vnd.openxmlformats-officedocument.presentationml.tags+xml"/>
  <Override PartName="/ppt/tags/tag1658.xml" ContentType="application/vnd.openxmlformats-officedocument.presentationml.tags+xml"/>
  <Override PartName="/ppt/tags/tag1659.xml" ContentType="application/vnd.openxmlformats-officedocument.presentationml.tags+xml"/>
  <Override PartName="/ppt/tags/tag1660.xml" ContentType="application/vnd.openxmlformats-officedocument.presentationml.tags+xml"/>
  <Override PartName="/ppt/tags/tag1661.xml" ContentType="application/vnd.openxmlformats-officedocument.presentationml.tags+xml"/>
  <Override PartName="/ppt/tags/tag1662.xml" ContentType="application/vnd.openxmlformats-officedocument.presentationml.tags+xml"/>
  <Override PartName="/ppt/tags/tag1663.xml" ContentType="application/vnd.openxmlformats-officedocument.presentationml.tags+xml"/>
  <Override PartName="/ppt/tags/tag1664.xml" ContentType="application/vnd.openxmlformats-officedocument.presentationml.tags+xml"/>
  <Override PartName="/ppt/tags/tag1665.xml" ContentType="application/vnd.openxmlformats-officedocument.presentationml.tags+xml"/>
  <Override PartName="/ppt/tags/tag1666.xml" ContentType="application/vnd.openxmlformats-officedocument.presentationml.tags+xml"/>
  <Override PartName="/ppt/tags/tag1667.xml" ContentType="application/vnd.openxmlformats-officedocument.presentationml.tags+xml"/>
  <Override PartName="/ppt/tags/tag1668.xml" ContentType="application/vnd.openxmlformats-officedocument.presentationml.tags+xml"/>
  <Override PartName="/ppt/tags/tag1669.xml" ContentType="application/vnd.openxmlformats-officedocument.presentationml.tags+xml"/>
  <Override PartName="/ppt/tags/tag1670.xml" ContentType="application/vnd.openxmlformats-officedocument.presentationml.tags+xml"/>
  <Override PartName="/ppt/tags/tag1671.xml" ContentType="application/vnd.openxmlformats-officedocument.presentationml.tags+xml"/>
  <Override PartName="/ppt/tags/tag1672.xml" ContentType="application/vnd.openxmlformats-officedocument.presentationml.tags+xml"/>
  <Override PartName="/ppt/tags/tag1673.xml" ContentType="application/vnd.openxmlformats-officedocument.presentationml.tags+xml"/>
  <Override PartName="/ppt/tags/tag1674.xml" ContentType="application/vnd.openxmlformats-officedocument.presentationml.tags+xml"/>
  <Override PartName="/ppt/tags/tag1675.xml" ContentType="application/vnd.openxmlformats-officedocument.presentationml.tags+xml"/>
  <Override PartName="/ppt/tags/tag1676.xml" ContentType="application/vnd.openxmlformats-officedocument.presentationml.tags+xml"/>
  <Override PartName="/ppt/tags/tag1677.xml" ContentType="application/vnd.openxmlformats-officedocument.presentationml.tags+xml"/>
  <Override PartName="/ppt/tags/tag1678.xml" ContentType="application/vnd.openxmlformats-officedocument.presentationml.tags+xml"/>
  <Override PartName="/ppt/tags/tag1679.xml" ContentType="application/vnd.openxmlformats-officedocument.presentationml.tags+xml"/>
  <Override PartName="/ppt/tags/tag1680.xml" ContentType="application/vnd.openxmlformats-officedocument.presentationml.tags+xml"/>
  <Override PartName="/ppt/tags/tag1681.xml" ContentType="application/vnd.openxmlformats-officedocument.presentationml.tags+xml"/>
  <Override PartName="/ppt/tags/tag1682.xml" ContentType="application/vnd.openxmlformats-officedocument.presentationml.tags+xml"/>
  <Override PartName="/ppt/tags/tag1683.xml" ContentType="application/vnd.openxmlformats-officedocument.presentationml.tags+xml"/>
  <Override PartName="/ppt/tags/tag1684.xml" ContentType="application/vnd.openxmlformats-officedocument.presentationml.tags+xml"/>
  <Override PartName="/ppt/tags/tag1685.xml" ContentType="application/vnd.openxmlformats-officedocument.presentationml.tags+xml"/>
  <Override PartName="/ppt/tags/tag1686.xml" ContentType="application/vnd.openxmlformats-officedocument.presentationml.tags+xml"/>
  <Override PartName="/ppt/tags/tag1687.xml" ContentType="application/vnd.openxmlformats-officedocument.presentationml.tags+xml"/>
  <Override PartName="/ppt/tags/tag1688.xml" ContentType="application/vnd.openxmlformats-officedocument.presentationml.tags+xml"/>
  <Override PartName="/ppt/tags/tag1689.xml" ContentType="application/vnd.openxmlformats-officedocument.presentationml.tags+xml"/>
  <Override PartName="/ppt/tags/tag1690.xml" ContentType="application/vnd.openxmlformats-officedocument.presentationml.tags+xml"/>
  <Override PartName="/ppt/tags/tag1691.xml" ContentType="application/vnd.openxmlformats-officedocument.presentationml.tags+xml"/>
  <Override PartName="/ppt/tags/tag1692.xml" ContentType="application/vnd.openxmlformats-officedocument.presentationml.tags+xml"/>
  <Override PartName="/ppt/tags/tag1693.xml" ContentType="application/vnd.openxmlformats-officedocument.presentationml.tags+xml"/>
  <Override PartName="/ppt/tags/tag1694.xml" ContentType="application/vnd.openxmlformats-officedocument.presentationml.tags+xml"/>
  <Override PartName="/ppt/tags/tag1695.xml" ContentType="application/vnd.openxmlformats-officedocument.presentationml.tags+xml"/>
  <Override PartName="/ppt/tags/tag1696.xml" ContentType="application/vnd.openxmlformats-officedocument.presentationml.tags+xml"/>
  <Override PartName="/ppt/tags/tag1697.xml" ContentType="application/vnd.openxmlformats-officedocument.presentationml.tags+xml"/>
  <Override PartName="/ppt/tags/tag1698.xml" ContentType="application/vnd.openxmlformats-officedocument.presentationml.tags+xml"/>
  <Override PartName="/ppt/tags/tag1699.xml" ContentType="application/vnd.openxmlformats-officedocument.presentationml.tags+xml"/>
  <Override PartName="/ppt/tags/tag1700.xml" ContentType="application/vnd.openxmlformats-officedocument.presentationml.tags+xml"/>
  <Override PartName="/ppt/tags/tag1701.xml" ContentType="application/vnd.openxmlformats-officedocument.presentationml.tags+xml"/>
  <Override PartName="/ppt/tags/tag1702.xml" ContentType="application/vnd.openxmlformats-officedocument.presentationml.tags+xml"/>
  <Override PartName="/ppt/tags/tag1703.xml" ContentType="application/vnd.openxmlformats-officedocument.presentationml.tags+xml"/>
  <Override PartName="/ppt/tags/tag1704.xml" ContentType="application/vnd.openxmlformats-officedocument.presentationml.tags+xml"/>
  <Override PartName="/ppt/tags/tag1705.xml" ContentType="application/vnd.openxmlformats-officedocument.presentationml.tags+xml"/>
  <Override PartName="/ppt/tags/tag1706.xml" ContentType="application/vnd.openxmlformats-officedocument.presentationml.tags+xml"/>
  <Override PartName="/ppt/tags/tag1707.xml" ContentType="application/vnd.openxmlformats-officedocument.presentationml.tags+xml"/>
  <Override PartName="/ppt/tags/tag1708.xml" ContentType="application/vnd.openxmlformats-officedocument.presentationml.tags+xml"/>
  <Override PartName="/ppt/tags/tag1709.xml" ContentType="application/vnd.openxmlformats-officedocument.presentationml.tags+xml"/>
  <Override PartName="/ppt/tags/tag1710.xml" ContentType="application/vnd.openxmlformats-officedocument.presentationml.tags+xml"/>
  <Override PartName="/ppt/tags/tag1711.xml" ContentType="application/vnd.openxmlformats-officedocument.presentationml.tags+xml"/>
  <Override PartName="/ppt/tags/tag1712.xml" ContentType="application/vnd.openxmlformats-officedocument.presentationml.tags+xml"/>
  <Override PartName="/ppt/tags/tag1713.xml" ContentType="application/vnd.openxmlformats-officedocument.presentationml.tags+xml"/>
  <Override PartName="/ppt/tags/tag1714.xml" ContentType="application/vnd.openxmlformats-officedocument.presentationml.tags+xml"/>
  <Override PartName="/ppt/tags/tag1715.xml" ContentType="application/vnd.openxmlformats-officedocument.presentationml.tags+xml"/>
  <Override PartName="/ppt/tags/tag1716.xml" ContentType="application/vnd.openxmlformats-officedocument.presentationml.tags+xml"/>
  <Override PartName="/ppt/tags/tag1717.xml" ContentType="application/vnd.openxmlformats-officedocument.presentationml.tags+xml"/>
  <Override PartName="/ppt/tags/tag1718.xml" ContentType="application/vnd.openxmlformats-officedocument.presentationml.tags+xml"/>
  <Override PartName="/ppt/tags/tag1719.xml" ContentType="application/vnd.openxmlformats-officedocument.presentationml.tags+xml"/>
  <Override PartName="/ppt/tags/tag1720.xml" ContentType="application/vnd.openxmlformats-officedocument.presentationml.tags+xml"/>
  <Override PartName="/ppt/tags/tag1721.xml" ContentType="application/vnd.openxmlformats-officedocument.presentationml.tags+xml"/>
  <Override PartName="/ppt/tags/tag1722.xml" ContentType="application/vnd.openxmlformats-officedocument.presentationml.tags+xml"/>
  <Override PartName="/ppt/tags/tag1723.xml" ContentType="application/vnd.openxmlformats-officedocument.presentationml.tags+xml"/>
  <Override PartName="/ppt/tags/tag1724.xml" ContentType="application/vnd.openxmlformats-officedocument.presentationml.tags+xml"/>
  <Override PartName="/ppt/tags/tag1725.xml" ContentType="application/vnd.openxmlformats-officedocument.presentationml.tags+xml"/>
  <Override PartName="/ppt/tags/tag1726.xml" ContentType="application/vnd.openxmlformats-officedocument.presentationml.tags+xml"/>
  <Override PartName="/ppt/tags/tag1727.xml" ContentType="application/vnd.openxmlformats-officedocument.presentationml.tags+xml"/>
  <Override PartName="/ppt/tags/tag1728.xml" ContentType="application/vnd.openxmlformats-officedocument.presentationml.tags+xml"/>
  <Override PartName="/ppt/tags/tag1729.xml" ContentType="application/vnd.openxmlformats-officedocument.presentationml.tags+xml"/>
  <Override PartName="/ppt/tags/tag1730.xml" ContentType="application/vnd.openxmlformats-officedocument.presentationml.tags+xml"/>
  <Override PartName="/ppt/tags/tag1731.xml" ContentType="application/vnd.openxmlformats-officedocument.presentationml.tags+xml"/>
  <Override PartName="/ppt/tags/tag1732.xml" ContentType="application/vnd.openxmlformats-officedocument.presentationml.tags+xml"/>
  <Override PartName="/ppt/tags/tag1733.xml" ContentType="application/vnd.openxmlformats-officedocument.presentationml.tags+xml"/>
  <Override PartName="/ppt/tags/tag1734.xml" ContentType="application/vnd.openxmlformats-officedocument.presentationml.tags+xml"/>
  <Override PartName="/ppt/tags/tag1735.xml" ContentType="application/vnd.openxmlformats-officedocument.presentationml.tags+xml"/>
  <Override PartName="/ppt/tags/tag1736.xml" ContentType="application/vnd.openxmlformats-officedocument.presentationml.tags+xml"/>
  <Override PartName="/ppt/tags/tag1737.xml" ContentType="application/vnd.openxmlformats-officedocument.presentationml.tags+xml"/>
  <Override PartName="/ppt/tags/tag1738.xml" ContentType="application/vnd.openxmlformats-officedocument.presentationml.tags+xml"/>
  <Override PartName="/ppt/tags/tag1739.xml" ContentType="application/vnd.openxmlformats-officedocument.presentationml.tags+xml"/>
  <Override PartName="/ppt/tags/tag1740.xml" ContentType="application/vnd.openxmlformats-officedocument.presentationml.tags+xml"/>
  <Override PartName="/ppt/tags/tag1741.xml" ContentType="application/vnd.openxmlformats-officedocument.presentationml.tags+xml"/>
  <Override PartName="/ppt/tags/tag1742.xml" ContentType="application/vnd.openxmlformats-officedocument.presentationml.tags+xml"/>
  <Override PartName="/ppt/tags/tag1743.xml" ContentType="application/vnd.openxmlformats-officedocument.presentationml.tags+xml"/>
  <Override PartName="/ppt/tags/tag1744.xml" ContentType="application/vnd.openxmlformats-officedocument.presentationml.tags+xml"/>
  <Override PartName="/ppt/tags/tag1745.xml" ContentType="application/vnd.openxmlformats-officedocument.presentationml.tags+xml"/>
  <Override PartName="/ppt/tags/tag1746.xml" ContentType="application/vnd.openxmlformats-officedocument.presentationml.tags+xml"/>
  <Override PartName="/ppt/tags/tag1747.xml" ContentType="application/vnd.openxmlformats-officedocument.presentationml.tags+xml"/>
  <Override PartName="/ppt/tags/tag1748.xml" ContentType="application/vnd.openxmlformats-officedocument.presentationml.tags+xml"/>
  <Override PartName="/ppt/tags/tag1749.xml" ContentType="application/vnd.openxmlformats-officedocument.presentationml.tags+xml"/>
  <Override PartName="/ppt/tags/tag1750.xml" ContentType="application/vnd.openxmlformats-officedocument.presentationml.tags+xml"/>
  <Override PartName="/ppt/tags/tag1751.xml" ContentType="application/vnd.openxmlformats-officedocument.presentationml.tags+xml"/>
  <Override PartName="/ppt/tags/tag1752.xml" ContentType="application/vnd.openxmlformats-officedocument.presentationml.tags+xml"/>
  <Override PartName="/ppt/tags/tag1753.xml" ContentType="application/vnd.openxmlformats-officedocument.presentationml.tags+xml"/>
  <Override PartName="/ppt/tags/tag1754.xml" ContentType="application/vnd.openxmlformats-officedocument.presentationml.tags+xml"/>
  <Override PartName="/ppt/tags/tag1755.xml" ContentType="application/vnd.openxmlformats-officedocument.presentationml.tags+xml"/>
  <Override PartName="/ppt/tags/tag1756.xml" ContentType="application/vnd.openxmlformats-officedocument.presentationml.tags+xml"/>
  <Override PartName="/ppt/tags/tag1757.xml" ContentType="application/vnd.openxmlformats-officedocument.presentationml.tags+xml"/>
  <Override PartName="/ppt/tags/tag1758.xml" ContentType="application/vnd.openxmlformats-officedocument.presentationml.tags+xml"/>
  <Override PartName="/ppt/tags/tag1759.xml" ContentType="application/vnd.openxmlformats-officedocument.presentationml.tags+xml"/>
  <Override PartName="/ppt/tags/tag1760.xml" ContentType="application/vnd.openxmlformats-officedocument.presentationml.tags+xml"/>
  <Override PartName="/ppt/tags/tag1761.xml" ContentType="application/vnd.openxmlformats-officedocument.presentationml.tags+xml"/>
  <Override PartName="/ppt/tags/tag1762.xml" ContentType="application/vnd.openxmlformats-officedocument.presentationml.tags+xml"/>
  <Override PartName="/ppt/tags/tag1763.xml" ContentType="application/vnd.openxmlformats-officedocument.presentationml.tags+xml"/>
  <Override PartName="/ppt/tags/tag1764.xml" ContentType="application/vnd.openxmlformats-officedocument.presentationml.tags+xml"/>
  <Override PartName="/ppt/tags/tag1765.xml" ContentType="application/vnd.openxmlformats-officedocument.presentationml.tags+xml"/>
  <Override PartName="/ppt/tags/tag1766.xml" ContentType="application/vnd.openxmlformats-officedocument.presentationml.tags+xml"/>
  <Override PartName="/ppt/tags/tag1767.xml" ContentType="application/vnd.openxmlformats-officedocument.presentationml.tags+xml"/>
  <Override PartName="/ppt/tags/tag1768.xml" ContentType="application/vnd.openxmlformats-officedocument.presentationml.tags+xml"/>
  <Override PartName="/ppt/tags/tag1769.xml" ContentType="application/vnd.openxmlformats-officedocument.presentationml.tags+xml"/>
  <Override PartName="/ppt/tags/tag1770.xml" ContentType="application/vnd.openxmlformats-officedocument.presentationml.tags+xml"/>
  <Override PartName="/ppt/tags/tag1771.xml" ContentType="application/vnd.openxmlformats-officedocument.presentationml.tags+xml"/>
  <Override PartName="/ppt/tags/tag1772.xml" ContentType="application/vnd.openxmlformats-officedocument.presentationml.tags+xml"/>
  <Override PartName="/ppt/tags/tag1773.xml" ContentType="application/vnd.openxmlformats-officedocument.presentationml.tags+xml"/>
  <Override PartName="/ppt/tags/tag1774.xml" ContentType="application/vnd.openxmlformats-officedocument.presentationml.tags+xml"/>
  <Override PartName="/ppt/tags/tag1775.xml" ContentType="application/vnd.openxmlformats-officedocument.presentationml.tags+xml"/>
  <Override PartName="/ppt/tags/tag1776.xml" ContentType="application/vnd.openxmlformats-officedocument.presentationml.tags+xml"/>
  <Override PartName="/ppt/tags/tag1777.xml" ContentType="application/vnd.openxmlformats-officedocument.presentationml.tags+xml"/>
  <Override PartName="/ppt/tags/tag1778.xml" ContentType="application/vnd.openxmlformats-officedocument.presentationml.tags+xml"/>
  <Override PartName="/ppt/tags/tag1779.xml" ContentType="application/vnd.openxmlformats-officedocument.presentationml.tags+xml"/>
  <Override PartName="/ppt/tags/tag1780.xml" ContentType="application/vnd.openxmlformats-officedocument.presentationml.tags+xml"/>
  <Override PartName="/ppt/tags/tag1781.xml" ContentType="application/vnd.openxmlformats-officedocument.presentationml.tags+xml"/>
  <Override PartName="/ppt/tags/tag1782.xml" ContentType="application/vnd.openxmlformats-officedocument.presentationml.tags+xml"/>
  <Override PartName="/ppt/tags/tag1783.xml" ContentType="application/vnd.openxmlformats-officedocument.presentationml.tags+xml"/>
  <Override PartName="/ppt/tags/tag1784.xml" ContentType="application/vnd.openxmlformats-officedocument.presentationml.tags+xml"/>
  <Override PartName="/ppt/tags/tag1785.xml" ContentType="application/vnd.openxmlformats-officedocument.presentationml.tags+xml"/>
  <Override PartName="/ppt/tags/tag1786.xml" ContentType="application/vnd.openxmlformats-officedocument.presentationml.tags+xml"/>
  <Override PartName="/ppt/tags/tag1787.xml" ContentType="application/vnd.openxmlformats-officedocument.presentationml.tags+xml"/>
  <Override PartName="/ppt/tags/tag1788.xml" ContentType="application/vnd.openxmlformats-officedocument.presentationml.tags+xml"/>
  <Override PartName="/ppt/tags/tag1789.xml" ContentType="application/vnd.openxmlformats-officedocument.presentationml.tags+xml"/>
  <Override PartName="/ppt/tags/tag1790.xml" ContentType="application/vnd.openxmlformats-officedocument.presentationml.tags+xml"/>
  <Override PartName="/ppt/tags/tag1791.xml" ContentType="application/vnd.openxmlformats-officedocument.presentationml.tags+xml"/>
  <Override PartName="/ppt/tags/tag1792.xml" ContentType="application/vnd.openxmlformats-officedocument.presentationml.tags+xml"/>
  <Override PartName="/ppt/tags/tag1793.xml" ContentType="application/vnd.openxmlformats-officedocument.presentationml.tags+xml"/>
  <Override PartName="/ppt/tags/tag1794.xml" ContentType="application/vnd.openxmlformats-officedocument.presentationml.tags+xml"/>
  <Override PartName="/ppt/tags/tag1795.xml" ContentType="application/vnd.openxmlformats-officedocument.presentationml.tags+xml"/>
  <Override PartName="/ppt/tags/tag1796.xml" ContentType="application/vnd.openxmlformats-officedocument.presentationml.tags+xml"/>
  <Override PartName="/ppt/tags/tag1797.xml" ContentType="application/vnd.openxmlformats-officedocument.presentationml.tags+xml"/>
  <Override PartName="/ppt/tags/tag1798.xml" ContentType="application/vnd.openxmlformats-officedocument.presentationml.tags+xml"/>
  <Override PartName="/ppt/tags/tag1799.xml" ContentType="application/vnd.openxmlformats-officedocument.presentationml.tags+xml"/>
  <Override PartName="/ppt/tags/tag1800.xml" ContentType="application/vnd.openxmlformats-officedocument.presentationml.tags+xml"/>
  <Override PartName="/ppt/tags/tag1801.xml" ContentType="application/vnd.openxmlformats-officedocument.presentationml.tags+xml"/>
  <Override PartName="/ppt/tags/tag1802.xml" ContentType="application/vnd.openxmlformats-officedocument.presentationml.tags+xml"/>
  <Override PartName="/ppt/tags/tag1803.xml" ContentType="application/vnd.openxmlformats-officedocument.presentationml.tags+xml"/>
  <Override PartName="/ppt/tags/tag1804.xml" ContentType="application/vnd.openxmlformats-officedocument.presentationml.tags+xml"/>
  <Override PartName="/ppt/tags/tag1805.xml" ContentType="application/vnd.openxmlformats-officedocument.presentationml.tags+xml"/>
  <Override PartName="/ppt/tags/tag1806.xml" ContentType="application/vnd.openxmlformats-officedocument.presentationml.tags+xml"/>
  <Override PartName="/ppt/tags/tag1807.xml" ContentType="application/vnd.openxmlformats-officedocument.presentationml.tags+xml"/>
  <Override PartName="/ppt/tags/tag1808.xml" ContentType="application/vnd.openxmlformats-officedocument.presentationml.tags+xml"/>
  <Override PartName="/ppt/tags/tag1809.xml" ContentType="application/vnd.openxmlformats-officedocument.presentationml.tags+xml"/>
  <Override PartName="/ppt/tags/tag1810.xml" ContentType="application/vnd.openxmlformats-officedocument.presentationml.tags+xml"/>
  <Override PartName="/ppt/tags/tag1811.xml" ContentType="application/vnd.openxmlformats-officedocument.presentationml.tags+xml"/>
  <Override PartName="/ppt/tags/tag1812.xml" ContentType="application/vnd.openxmlformats-officedocument.presentationml.tags+xml"/>
  <Override PartName="/ppt/tags/tag1813.xml" ContentType="application/vnd.openxmlformats-officedocument.presentationml.tags+xml"/>
  <Override PartName="/ppt/tags/tag1814.xml" ContentType="application/vnd.openxmlformats-officedocument.presentationml.tags+xml"/>
  <Override PartName="/ppt/tags/tag1815.xml" ContentType="application/vnd.openxmlformats-officedocument.presentationml.tags+xml"/>
  <Override PartName="/ppt/tags/tag1816.xml" ContentType="application/vnd.openxmlformats-officedocument.presentationml.tags+xml"/>
  <Override PartName="/ppt/tags/tag1817.xml" ContentType="application/vnd.openxmlformats-officedocument.presentationml.tags+xml"/>
  <Override PartName="/ppt/tags/tag1818.xml" ContentType="application/vnd.openxmlformats-officedocument.presentationml.tags+xml"/>
  <Override PartName="/ppt/tags/tag1819.xml" ContentType="application/vnd.openxmlformats-officedocument.presentationml.tags+xml"/>
  <Override PartName="/ppt/tags/tag1820.xml" ContentType="application/vnd.openxmlformats-officedocument.presentationml.tags+xml"/>
  <Override PartName="/ppt/tags/tag1821.xml" ContentType="application/vnd.openxmlformats-officedocument.presentationml.tags+xml"/>
  <Override PartName="/ppt/tags/tag1822.xml" ContentType="application/vnd.openxmlformats-officedocument.presentationml.tags+xml"/>
  <Override PartName="/ppt/tags/tag1823.xml" ContentType="application/vnd.openxmlformats-officedocument.presentationml.tags+xml"/>
  <Override PartName="/ppt/tags/tag1824.xml" ContentType="application/vnd.openxmlformats-officedocument.presentationml.tags+xml"/>
  <Override PartName="/ppt/tags/tag1825.xml" ContentType="application/vnd.openxmlformats-officedocument.presentationml.tags+xml"/>
  <Override PartName="/ppt/tags/tag1826.xml" ContentType="application/vnd.openxmlformats-officedocument.presentationml.tags+xml"/>
  <Override PartName="/ppt/tags/tag1827.xml" ContentType="application/vnd.openxmlformats-officedocument.presentationml.tags+xml"/>
  <Override PartName="/ppt/tags/tag1828.xml" ContentType="application/vnd.openxmlformats-officedocument.presentationml.tags+xml"/>
  <Override PartName="/ppt/tags/tag1829.xml" ContentType="application/vnd.openxmlformats-officedocument.presentationml.tags+xml"/>
  <Override PartName="/ppt/tags/tag1830.xml" ContentType="application/vnd.openxmlformats-officedocument.presentationml.tags+xml"/>
  <Override PartName="/ppt/tags/tag1831.xml" ContentType="application/vnd.openxmlformats-officedocument.presentationml.tags+xml"/>
  <Override PartName="/ppt/tags/tag1832.xml" ContentType="application/vnd.openxmlformats-officedocument.presentationml.tags+xml"/>
  <Override PartName="/ppt/tags/tag1833.xml" ContentType="application/vnd.openxmlformats-officedocument.presentationml.tags+xml"/>
  <Override PartName="/ppt/tags/tag1834.xml" ContentType="application/vnd.openxmlformats-officedocument.presentationml.tags+xml"/>
  <Override PartName="/ppt/tags/tag1835.xml" ContentType="application/vnd.openxmlformats-officedocument.presentationml.tags+xml"/>
  <Override PartName="/ppt/tags/tag1836.xml" ContentType="application/vnd.openxmlformats-officedocument.presentationml.tags+xml"/>
  <Override PartName="/ppt/tags/tag1837.xml" ContentType="application/vnd.openxmlformats-officedocument.presentationml.tags+xml"/>
  <Override PartName="/ppt/tags/tag1838.xml" ContentType="application/vnd.openxmlformats-officedocument.presentationml.tags+xml"/>
  <Override PartName="/ppt/tags/tag1839.xml" ContentType="application/vnd.openxmlformats-officedocument.presentationml.tags+xml"/>
  <Override PartName="/ppt/tags/tag1840.xml" ContentType="application/vnd.openxmlformats-officedocument.presentationml.tags+xml"/>
  <Override PartName="/ppt/tags/tag1841.xml" ContentType="application/vnd.openxmlformats-officedocument.presentationml.tags+xml"/>
  <Override PartName="/ppt/tags/tag1842.xml" ContentType="application/vnd.openxmlformats-officedocument.presentationml.tags+xml"/>
  <Override PartName="/ppt/tags/tag1843.xml" ContentType="application/vnd.openxmlformats-officedocument.presentationml.tags+xml"/>
  <Override PartName="/ppt/tags/tag1844.xml" ContentType="application/vnd.openxmlformats-officedocument.presentationml.tags+xml"/>
  <Override PartName="/ppt/tags/tag1845.xml" ContentType="application/vnd.openxmlformats-officedocument.presentationml.tags+xml"/>
  <Override PartName="/ppt/tags/tag1846.xml" ContentType="application/vnd.openxmlformats-officedocument.presentationml.tags+xml"/>
  <Override PartName="/ppt/tags/tag1847.xml" ContentType="application/vnd.openxmlformats-officedocument.presentationml.tags+xml"/>
  <Override PartName="/ppt/tags/tag1848.xml" ContentType="application/vnd.openxmlformats-officedocument.presentationml.tags+xml"/>
  <Override PartName="/ppt/tags/tag1849.xml" ContentType="application/vnd.openxmlformats-officedocument.presentationml.tags+xml"/>
  <Override PartName="/ppt/tags/tag1850.xml" ContentType="application/vnd.openxmlformats-officedocument.presentationml.tags+xml"/>
  <Override PartName="/ppt/tags/tag1851.xml" ContentType="application/vnd.openxmlformats-officedocument.presentationml.tags+xml"/>
  <Override PartName="/ppt/tags/tag1852.xml" ContentType="application/vnd.openxmlformats-officedocument.presentationml.tags+xml"/>
  <Override PartName="/ppt/tags/tag1853.xml" ContentType="application/vnd.openxmlformats-officedocument.presentationml.tags+xml"/>
  <Override PartName="/ppt/tags/tag1854.xml" ContentType="application/vnd.openxmlformats-officedocument.presentationml.tags+xml"/>
  <Override PartName="/ppt/tags/tag1855.xml" ContentType="application/vnd.openxmlformats-officedocument.presentationml.tags+xml"/>
  <Override PartName="/ppt/tags/tag1856.xml" ContentType="application/vnd.openxmlformats-officedocument.presentationml.tags+xml"/>
  <Override PartName="/ppt/tags/tag1857.xml" ContentType="application/vnd.openxmlformats-officedocument.presentationml.tags+xml"/>
  <Override PartName="/ppt/tags/tag1858.xml" ContentType="application/vnd.openxmlformats-officedocument.presentationml.tags+xml"/>
  <Override PartName="/ppt/tags/tag1859.xml" ContentType="application/vnd.openxmlformats-officedocument.presentationml.tags+xml"/>
  <Override PartName="/ppt/tags/tag1860.xml" ContentType="application/vnd.openxmlformats-officedocument.presentationml.tags+xml"/>
  <Override PartName="/ppt/tags/tag1861.xml" ContentType="application/vnd.openxmlformats-officedocument.presentationml.tags+xml"/>
  <Override PartName="/ppt/tags/tag1862.xml" ContentType="application/vnd.openxmlformats-officedocument.presentationml.tags+xml"/>
  <Override PartName="/ppt/tags/tag1863.xml" ContentType="application/vnd.openxmlformats-officedocument.presentationml.tags+xml"/>
  <Override PartName="/ppt/tags/tag1864.xml" ContentType="application/vnd.openxmlformats-officedocument.presentationml.tags+xml"/>
  <Override PartName="/ppt/tags/tag1865.xml" ContentType="application/vnd.openxmlformats-officedocument.presentationml.tags+xml"/>
  <Override PartName="/ppt/tags/tag1866.xml" ContentType="application/vnd.openxmlformats-officedocument.presentationml.tags+xml"/>
  <Override PartName="/ppt/tags/tag1867.xml" ContentType="application/vnd.openxmlformats-officedocument.presentationml.tags+xml"/>
  <Override PartName="/ppt/tags/tag1868.xml" ContentType="application/vnd.openxmlformats-officedocument.presentationml.tags+xml"/>
  <Override PartName="/ppt/tags/tag1869.xml" ContentType="application/vnd.openxmlformats-officedocument.presentationml.tags+xml"/>
  <Override PartName="/ppt/tags/tag1870.xml" ContentType="application/vnd.openxmlformats-officedocument.presentationml.tags+xml"/>
  <Override PartName="/ppt/tags/tag1871.xml" ContentType="application/vnd.openxmlformats-officedocument.presentationml.tags+xml"/>
  <Override PartName="/ppt/tags/tag1872.xml" ContentType="application/vnd.openxmlformats-officedocument.presentationml.tags+xml"/>
  <Override PartName="/ppt/tags/tag1873.xml" ContentType="application/vnd.openxmlformats-officedocument.presentationml.tags+xml"/>
  <Override PartName="/ppt/tags/tag1874.xml" ContentType="application/vnd.openxmlformats-officedocument.presentationml.tags+xml"/>
  <Override PartName="/ppt/tags/tag1875.xml" ContentType="application/vnd.openxmlformats-officedocument.presentationml.tags+xml"/>
  <Override PartName="/ppt/tags/tag1876.xml" ContentType="application/vnd.openxmlformats-officedocument.presentationml.tags+xml"/>
  <Override PartName="/ppt/tags/tag1877.xml" ContentType="application/vnd.openxmlformats-officedocument.presentationml.tags+xml"/>
  <Override PartName="/ppt/tags/tag1878.xml" ContentType="application/vnd.openxmlformats-officedocument.presentationml.tags+xml"/>
  <Override PartName="/ppt/tags/tag1879.xml" ContentType="application/vnd.openxmlformats-officedocument.presentationml.tags+xml"/>
  <Override PartName="/ppt/tags/tag1880.xml" ContentType="application/vnd.openxmlformats-officedocument.presentationml.tags+xml"/>
  <Override PartName="/ppt/tags/tag1881.xml" ContentType="application/vnd.openxmlformats-officedocument.presentationml.tags+xml"/>
  <Override PartName="/ppt/tags/tag1882.xml" ContentType="application/vnd.openxmlformats-officedocument.presentationml.tags+xml"/>
  <Override PartName="/ppt/notesSlides/notesSlide17.xml" ContentType="application/vnd.openxmlformats-officedocument.presentationml.notesSlide+xml"/>
  <Override PartName="/ppt/tags/tag1883.xml" ContentType="application/vnd.openxmlformats-officedocument.presentationml.tags+xml"/>
  <Override PartName="/ppt/tags/tag1884.xml" ContentType="application/vnd.openxmlformats-officedocument.presentationml.tags+xml"/>
  <Override PartName="/ppt/tags/tag1885.xml" ContentType="application/vnd.openxmlformats-officedocument.presentationml.tags+xml"/>
  <Override PartName="/ppt/tags/tag1886.xml" ContentType="application/vnd.openxmlformats-officedocument.presentationml.tags+xml"/>
  <Override PartName="/ppt/tags/tag1887.xml" ContentType="application/vnd.openxmlformats-officedocument.presentationml.tags+xml"/>
  <Override PartName="/ppt/tags/tag1888.xml" ContentType="application/vnd.openxmlformats-officedocument.presentationml.tags+xml"/>
  <Override PartName="/ppt/tags/tag1889.xml" ContentType="application/vnd.openxmlformats-officedocument.presentationml.tags+xml"/>
  <Override PartName="/ppt/notesSlides/notesSlide18.xml" ContentType="application/vnd.openxmlformats-officedocument.presentationml.notesSlide+xml"/>
  <Override PartName="/ppt/tags/tag1890.xml" ContentType="application/vnd.openxmlformats-officedocument.presentationml.tags+xml"/>
  <Override PartName="/ppt/tags/tag1891.xml" ContentType="application/vnd.openxmlformats-officedocument.presentationml.tags+xml"/>
  <Override PartName="/ppt/tags/tag1892.xml" ContentType="application/vnd.openxmlformats-officedocument.presentationml.tags+xml"/>
  <Override PartName="/ppt/tags/tag1893.xml" ContentType="application/vnd.openxmlformats-officedocument.presentationml.tags+xml"/>
  <Override PartName="/ppt/tags/tag1894.xml" ContentType="application/vnd.openxmlformats-officedocument.presentationml.tags+xml"/>
  <Override PartName="/ppt/tags/tag1895.xml" ContentType="application/vnd.openxmlformats-officedocument.presentationml.tags+xml"/>
  <Override PartName="/ppt/tags/tag1896.xml" ContentType="application/vnd.openxmlformats-officedocument.presentationml.tags+xml"/>
  <Override PartName="/ppt/tags/tag1897.xml" ContentType="application/vnd.openxmlformats-officedocument.presentationml.tags+xml"/>
  <Override PartName="/ppt/tags/tag1898.xml" ContentType="application/vnd.openxmlformats-officedocument.presentationml.tags+xml"/>
  <Override PartName="/ppt/tags/tag1899.xml" ContentType="application/vnd.openxmlformats-officedocument.presentationml.tags+xml"/>
  <Override PartName="/ppt/tags/tag1900.xml" ContentType="application/vnd.openxmlformats-officedocument.presentationml.tags+xml"/>
  <Override PartName="/ppt/tags/tag1901.xml" ContentType="application/vnd.openxmlformats-officedocument.presentationml.tags+xml"/>
  <Override PartName="/ppt/tags/tag1902.xml" ContentType="application/vnd.openxmlformats-officedocument.presentationml.tags+xml"/>
  <Override PartName="/ppt/tags/tag1903.xml" ContentType="application/vnd.openxmlformats-officedocument.presentationml.tags+xml"/>
  <Override PartName="/ppt/tags/tag1904.xml" ContentType="application/vnd.openxmlformats-officedocument.presentationml.tags+xml"/>
  <Override PartName="/ppt/tags/tag1905.xml" ContentType="application/vnd.openxmlformats-officedocument.presentationml.tags+xml"/>
  <Override PartName="/ppt/tags/tag1906.xml" ContentType="application/vnd.openxmlformats-officedocument.presentationml.tags+xml"/>
  <Override PartName="/ppt/tags/tag1907.xml" ContentType="application/vnd.openxmlformats-officedocument.presentationml.tags+xml"/>
  <Override PartName="/ppt/tags/tag1908.xml" ContentType="application/vnd.openxmlformats-officedocument.presentationml.tags+xml"/>
  <Override PartName="/ppt/tags/tag1909.xml" ContentType="application/vnd.openxmlformats-officedocument.presentationml.tags+xml"/>
  <Override PartName="/ppt/tags/tag1910.xml" ContentType="application/vnd.openxmlformats-officedocument.presentationml.tags+xml"/>
  <Override PartName="/ppt/tags/tag1911.xml" ContentType="application/vnd.openxmlformats-officedocument.presentationml.tags+xml"/>
  <Override PartName="/ppt/tags/tag1912.xml" ContentType="application/vnd.openxmlformats-officedocument.presentationml.tags+xml"/>
  <Override PartName="/ppt/tags/tag1913.xml" ContentType="application/vnd.openxmlformats-officedocument.presentationml.tags+xml"/>
  <Override PartName="/ppt/tags/tag1914.xml" ContentType="application/vnd.openxmlformats-officedocument.presentationml.tags+xml"/>
  <Override PartName="/ppt/tags/tag1915.xml" ContentType="application/vnd.openxmlformats-officedocument.presentationml.tags+xml"/>
  <Override PartName="/ppt/tags/tag1916.xml" ContentType="application/vnd.openxmlformats-officedocument.presentationml.tags+xml"/>
  <Override PartName="/ppt/tags/tag1917.xml" ContentType="application/vnd.openxmlformats-officedocument.presentationml.tags+xml"/>
  <Override PartName="/ppt/tags/tag1918.xml" ContentType="application/vnd.openxmlformats-officedocument.presentationml.tags+xml"/>
  <Override PartName="/ppt/tags/tag1919.xml" ContentType="application/vnd.openxmlformats-officedocument.presentationml.tags+xml"/>
  <Override PartName="/ppt/tags/tag1920.xml" ContentType="application/vnd.openxmlformats-officedocument.presentationml.tags+xml"/>
  <Override PartName="/ppt/tags/tag1921.xml" ContentType="application/vnd.openxmlformats-officedocument.presentationml.tags+xml"/>
  <Override PartName="/ppt/tags/tag1922.xml" ContentType="application/vnd.openxmlformats-officedocument.presentationml.tags+xml"/>
  <Override PartName="/ppt/tags/tag1923.xml" ContentType="application/vnd.openxmlformats-officedocument.presentationml.tags+xml"/>
  <Override PartName="/ppt/tags/tag1924.xml" ContentType="application/vnd.openxmlformats-officedocument.presentationml.tags+xml"/>
  <Override PartName="/ppt/tags/tag1925.xml" ContentType="application/vnd.openxmlformats-officedocument.presentationml.tags+xml"/>
  <Override PartName="/ppt/tags/tag1926.xml" ContentType="application/vnd.openxmlformats-officedocument.presentationml.tags+xml"/>
  <Override PartName="/ppt/tags/tag1927.xml" ContentType="application/vnd.openxmlformats-officedocument.presentationml.tags+xml"/>
  <Override PartName="/ppt/tags/tag1928.xml" ContentType="application/vnd.openxmlformats-officedocument.presentationml.tags+xml"/>
  <Override PartName="/ppt/tags/tag1929.xml" ContentType="application/vnd.openxmlformats-officedocument.presentationml.tags+xml"/>
  <Override PartName="/ppt/tags/tag1930.xml" ContentType="application/vnd.openxmlformats-officedocument.presentationml.tags+xml"/>
  <Override PartName="/ppt/tags/tag1931.xml" ContentType="application/vnd.openxmlformats-officedocument.presentationml.tags+xml"/>
  <Override PartName="/ppt/tags/tag1932.xml" ContentType="application/vnd.openxmlformats-officedocument.presentationml.tags+xml"/>
  <Override PartName="/ppt/tags/tag1933.xml" ContentType="application/vnd.openxmlformats-officedocument.presentationml.tags+xml"/>
  <Override PartName="/ppt/tags/tag1934.xml" ContentType="application/vnd.openxmlformats-officedocument.presentationml.tags+xml"/>
  <Override PartName="/ppt/tags/tag1935.xml" ContentType="application/vnd.openxmlformats-officedocument.presentationml.tags+xml"/>
  <Override PartName="/ppt/tags/tag1936.xml" ContentType="application/vnd.openxmlformats-officedocument.presentationml.tags+xml"/>
  <Override PartName="/ppt/tags/tag1937.xml" ContentType="application/vnd.openxmlformats-officedocument.presentationml.tags+xml"/>
  <Override PartName="/ppt/tags/tag1938.xml" ContentType="application/vnd.openxmlformats-officedocument.presentationml.tags+xml"/>
  <Override PartName="/ppt/tags/tag1939.xml" ContentType="application/vnd.openxmlformats-officedocument.presentationml.tags+xml"/>
  <Override PartName="/ppt/tags/tag1940.xml" ContentType="application/vnd.openxmlformats-officedocument.presentationml.tags+xml"/>
  <Override PartName="/ppt/tags/tag1941.xml" ContentType="application/vnd.openxmlformats-officedocument.presentationml.tags+xml"/>
  <Override PartName="/ppt/tags/tag1942.xml" ContentType="application/vnd.openxmlformats-officedocument.presentationml.tags+xml"/>
  <Override PartName="/ppt/tags/tag1943.xml" ContentType="application/vnd.openxmlformats-officedocument.presentationml.tags+xml"/>
  <Override PartName="/ppt/tags/tag1944.xml" ContentType="application/vnd.openxmlformats-officedocument.presentationml.tags+xml"/>
  <Override PartName="/ppt/tags/tag1945.xml" ContentType="application/vnd.openxmlformats-officedocument.presentationml.tags+xml"/>
  <Override PartName="/ppt/tags/tag1946.xml" ContentType="application/vnd.openxmlformats-officedocument.presentationml.tags+xml"/>
  <Override PartName="/ppt/tags/tag1947.xml" ContentType="application/vnd.openxmlformats-officedocument.presentationml.tags+xml"/>
  <Override PartName="/ppt/tags/tag1948.xml" ContentType="application/vnd.openxmlformats-officedocument.presentationml.tags+xml"/>
  <Override PartName="/ppt/tags/tag1949.xml" ContentType="application/vnd.openxmlformats-officedocument.presentationml.tags+xml"/>
  <Override PartName="/ppt/tags/tag1950.xml" ContentType="application/vnd.openxmlformats-officedocument.presentationml.tags+xml"/>
  <Override PartName="/ppt/tags/tag1951.xml" ContentType="application/vnd.openxmlformats-officedocument.presentationml.tags+xml"/>
  <Override PartName="/ppt/tags/tag1952.xml" ContentType="application/vnd.openxmlformats-officedocument.presentationml.tags+xml"/>
  <Override PartName="/ppt/tags/tag1953.xml" ContentType="application/vnd.openxmlformats-officedocument.presentationml.tags+xml"/>
  <Override PartName="/ppt/tags/tag1954.xml" ContentType="application/vnd.openxmlformats-officedocument.presentationml.tags+xml"/>
  <Override PartName="/ppt/tags/tag1955.xml" ContentType="application/vnd.openxmlformats-officedocument.presentationml.tags+xml"/>
  <Override PartName="/ppt/tags/tag1956.xml" ContentType="application/vnd.openxmlformats-officedocument.presentationml.tags+xml"/>
  <Override PartName="/ppt/tags/tag1957.xml" ContentType="application/vnd.openxmlformats-officedocument.presentationml.tags+xml"/>
  <Override PartName="/ppt/tags/tag1958.xml" ContentType="application/vnd.openxmlformats-officedocument.presentationml.tags+xml"/>
  <Override PartName="/ppt/tags/tag1959.xml" ContentType="application/vnd.openxmlformats-officedocument.presentationml.tags+xml"/>
  <Override PartName="/ppt/tags/tag1960.xml" ContentType="application/vnd.openxmlformats-officedocument.presentationml.tags+xml"/>
  <Override PartName="/ppt/tags/tag1961.xml" ContentType="application/vnd.openxmlformats-officedocument.presentationml.tags+xml"/>
  <Override PartName="/ppt/tags/tag1962.xml" ContentType="application/vnd.openxmlformats-officedocument.presentationml.tags+xml"/>
  <Override PartName="/ppt/tags/tag1963.xml" ContentType="application/vnd.openxmlformats-officedocument.presentationml.tags+xml"/>
  <Override PartName="/ppt/tags/tag1964.xml" ContentType="application/vnd.openxmlformats-officedocument.presentationml.tags+xml"/>
  <Override PartName="/ppt/tags/tag1965.xml" ContentType="application/vnd.openxmlformats-officedocument.presentationml.tags+xml"/>
  <Override PartName="/ppt/tags/tag1966.xml" ContentType="application/vnd.openxmlformats-officedocument.presentationml.tags+xml"/>
  <Override PartName="/ppt/tags/tag1967.xml" ContentType="application/vnd.openxmlformats-officedocument.presentationml.tags+xml"/>
  <Override PartName="/ppt/tags/tag1968.xml" ContentType="application/vnd.openxmlformats-officedocument.presentationml.tags+xml"/>
  <Override PartName="/ppt/tags/tag1969.xml" ContentType="application/vnd.openxmlformats-officedocument.presentationml.tags+xml"/>
  <Override PartName="/ppt/tags/tag1970.xml" ContentType="application/vnd.openxmlformats-officedocument.presentationml.tags+xml"/>
  <Override PartName="/ppt/tags/tag1971.xml" ContentType="application/vnd.openxmlformats-officedocument.presentationml.tags+xml"/>
  <Override PartName="/ppt/tags/tag1972.xml" ContentType="application/vnd.openxmlformats-officedocument.presentationml.tags+xml"/>
  <Override PartName="/ppt/tags/tag1973.xml" ContentType="application/vnd.openxmlformats-officedocument.presentationml.tags+xml"/>
  <Override PartName="/ppt/tags/tag1974.xml" ContentType="application/vnd.openxmlformats-officedocument.presentationml.tags+xml"/>
  <Override PartName="/ppt/tags/tag1975.xml" ContentType="application/vnd.openxmlformats-officedocument.presentationml.tags+xml"/>
  <Override PartName="/ppt/tags/tag1976.xml" ContentType="application/vnd.openxmlformats-officedocument.presentationml.tags+xml"/>
  <Override PartName="/ppt/tags/tag1977.xml" ContentType="application/vnd.openxmlformats-officedocument.presentationml.tags+xml"/>
  <Override PartName="/ppt/tags/tag1978.xml" ContentType="application/vnd.openxmlformats-officedocument.presentationml.tags+xml"/>
  <Override PartName="/ppt/tags/tag1979.xml" ContentType="application/vnd.openxmlformats-officedocument.presentationml.tags+xml"/>
  <Override PartName="/ppt/tags/tag1980.xml" ContentType="application/vnd.openxmlformats-officedocument.presentationml.tags+xml"/>
  <Override PartName="/ppt/tags/tag1981.xml" ContentType="application/vnd.openxmlformats-officedocument.presentationml.tags+xml"/>
  <Override PartName="/ppt/tags/tag1982.xml" ContentType="application/vnd.openxmlformats-officedocument.presentationml.tags+xml"/>
  <Override PartName="/ppt/tags/tag1983.xml" ContentType="application/vnd.openxmlformats-officedocument.presentationml.tags+xml"/>
  <Override PartName="/ppt/tags/tag1984.xml" ContentType="application/vnd.openxmlformats-officedocument.presentationml.tags+xml"/>
  <Override PartName="/ppt/tags/tag1985.xml" ContentType="application/vnd.openxmlformats-officedocument.presentationml.tags+xml"/>
  <Override PartName="/ppt/tags/tag1986.xml" ContentType="application/vnd.openxmlformats-officedocument.presentationml.tags+xml"/>
  <Override PartName="/ppt/tags/tag1987.xml" ContentType="application/vnd.openxmlformats-officedocument.presentationml.tags+xml"/>
  <Override PartName="/ppt/tags/tag1988.xml" ContentType="application/vnd.openxmlformats-officedocument.presentationml.tags+xml"/>
  <Override PartName="/ppt/tags/tag1989.xml" ContentType="application/vnd.openxmlformats-officedocument.presentationml.tags+xml"/>
  <Override PartName="/ppt/tags/tag1990.xml" ContentType="application/vnd.openxmlformats-officedocument.presentationml.tags+xml"/>
  <Override PartName="/ppt/tags/tag1991.xml" ContentType="application/vnd.openxmlformats-officedocument.presentationml.tags+xml"/>
  <Override PartName="/ppt/tags/tag1992.xml" ContentType="application/vnd.openxmlformats-officedocument.presentationml.tags+xml"/>
  <Override PartName="/ppt/tags/tag1993.xml" ContentType="application/vnd.openxmlformats-officedocument.presentationml.tags+xml"/>
  <Override PartName="/ppt/tags/tag1994.xml" ContentType="application/vnd.openxmlformats-officedocument.presentationml.tags+xml"/>
  <Override PartName="/ppt/tags/tag1995.xml" ContentType="application/vnd.openxmlformats-officedocument.presentationml.tags+xml"/>
  <Override PartName="/ppt/tags/tag1996.xml" ContentType="application/vnd.openxmlformats-officedocument.presentationml.tags+xml"/>
  <Override PartName="/ppt/tags/tag1997.xml" ContentType="application/vnd.openxmlformats-officedocument.presentationml.tags+xml"/>
  <Override PartName="/ppt/tags/tag1998.xml" ContentType="application/vnd.openxmlformats-officedocument.presentationml.tags+xml"/>
  <Override PartName="/ppt/tags/tag1999.xml" ContentType="application/vnd.openxmlformats-officedocument.presentationml.tags+xml"/>
  <Override PartName="/ppt/tags/tag2000.xml" ContentType="application/vnd.openxmlformats-officedocument.presentationml.tags+xml"/>
  <Override PartName="/ppt/tags/tag2001.xml" ContentType="application/vnd.openxmlformats-officedocument.presentationml.tags+xml"/>
  <Override PartName="/ppt/tags/tag2002.xml" ContentType="application/vnd.openxmlformats-officedocument.presentationml.tags+xml"/>
  <Override PartName="/ppt/tags/tag2003.xml" ContentType="application/vnd.openxmlformats-officedocument.presentationml.tags+xml"/>
  <Override PartName="/ppt/tags/tag2004.xml" ContentType="application/vnd.openxmlformats-officedocument.presentationml.tags+xml"/>
  <Override PartName="/ppt/tags/tag2005.xml" ContentType="application/vnd.openxmlformats-officedocument.presentationml.tags+xml"/>
  <Override PartName="/ppt/tags/tag2006.xml" ContentType="application/vnd.openxmlformats-officedocument.presentationml.tags+xml"/>
  <Override PartName="/ppt/tags/tag2007.xml" ContentType="application/vnd.openxmlformats-officedocument.presentationml.tags+xml"/>
  <Override PartName="/ppt/tags/tag2008.xml" ContentType="application/vnd.openxmlformats-officedocument.presentationml.tags+xml"/>
  <Override PartName="/ppt/tags/tag2009.xml" ContentType="application/vnd.openxmlformats-officedocument.presentationml.tags+xml"/>
  <Override PartName="/ppt/tags/tag2010.xml" ContentType="application/vnd.openxmlformats-officedocument.presentationml.tags+xml"/>
  <Override PartName="/ppt/tags/tag2011.xml" ContentType="application/vnd.openxmlformats-officedocument.presentationml.tags+xml"/>
  <Override PartName="/ppt/tags/tag2012.xml" ContentType="application/vnd.openxmlformats-officedocument.presentationml.tags+xml"/>
  <Override PartName="/ppt/tags/tag2013.xml" ContentType="application/vnd.openxmlformats-officedocument.presentationml.tags+xml"/>
  <Override PartName="/ppt/tags/tag2014.xml" ContentType="application/vnd.openxmlformats-officedocument.presentationml.tags+xml"/>
  <Override PartName="/ppt/tags/tag2015.xml" ContentType="application/vnd.openxmlformats-officedocument.presentationml.tags+xml"/>
  <Override PartName="/ppt/tags/tag2016.xml" ContentType="application/vnd.openxmlformats-officedocument.presentationml.tags+xml"/>
  <Override PartName="/ppt/tags/tag2017.xml" ContentType="application/vnd.openxmlformats-officedocument.presentationml.tags+xml"/>
  <Override PartName="/ppt/tags/tag2018.xml" ContentType="application/vnd.openxmlformats-officedocument.presentationml.tags+xml"/>
  <Override PartName="/ppt/tags/tag2019.xml" ContentType="application/vnd.openxmlformats-officedocument.presentationml.tags+xml"/>
  <Override PartName="/ppt/tags/tag2020.xml" ContentType="application/vnd.openxmlformats-officedocument.presentationml.tags+xml"/>
  <Override PartName="/ppt/tags/tag2021.xml" ContentType="application/vnd.openxmlformats-officedocument.presentationml.tags+xml"/>
  <Override PartName="/ppt/tags/tag2022.xml" ContentType="application/vnd.openxmlformats-officedocument.presentationml.tags+xml"/>
  <Override PartName="/ppt/tags/tag2023.xml" ContentType="application/vnd.openxmlformats-officedocument.presentationml.tags+xml"/>
  <Override PartName="/ppt/tags/tag2024.xml" ContentType="application/vnd.openxmlformats-officedocument.presentationml.tags+xml"/>
  <Override PartName="/ppt/tags/tag2025.xml" ContentType="application/vnd.openxmlformats-officedocument.presentationml.tags+xml"/>
  <Override PartName="/ppt/tags/tag2026.xml" ContentType="application/vnd.openxmlformats-officedocument.presentationml.tags+xml"/>
  <Override PartName="/ppt/tags/tag2027.xml" ContentType="application/vnd.openxmlformats-officedocument.presentationml.tags+xml"/>
  <Override PartName="/ppt/tags/tag2028.xml" ContentType="application/vnd.openxmlformats-officedocument.presentationml.tags+xml"/>
  <Override PartName="/ppt/tags/tag2029.xml" ContentType="application/vnd.openxmlformats-officedocument.presentationml.tags+xml"/>
  <Override PartName="/ppt/tags/tag2030.xml" ContentType="application/vnd.openxmlformats-officedocument.presentationml.tags+xml"/>
  <Override PartName="/ppt/tags/tag2031.xml" ContentType="application/vnd.openxmlformats-officedocument.presentationml.tags+xml"/>
  <Override PartName="/ppt/tags/tag2032.xml" ContentType="application/vnd.openxmlformats-officedocument.presentationml.tags+xml"/>
  <Override PartName="/ppt/tags/tag2033.xml" ContentType="application/vnd.openxmlformats-officedocument.presentationml.tags+xml"/>
  <Override PartName="/ppt/tags/tag2034.xml" ContentType="application/vnd.openxmlformats-officedocument.presentationml.tags+xml"/>
  <Override PartName="/ppt/tags/tag2035.xml" ContentType="application/vnd.openxmlformats-officedocument.presentationml.tags+xml"/>
  <Override PartName="/ppt/tags/tag2036.xml" ContentType="application/vnd.openxmlformats-officedocument.presentationml.tags+xml"/>
  <Override PartName="/ppt/tags/tag2037.xml" ContentType="application/vnd.openxmlformats-officedocument.presentationml.tags+xml"/>
  <Override PartName="/ppt/tags/tag2038.xml" ContentType="application/vnd.openxmlformats-officedocument.presentationml.tags+xml"/>
  <Override PartName="/ppt/tags/tag2039.xml" ContentType="application/vnd.openxmlformats-officedocument.presentationml.tags+xml"/>
  <Override PartName="/ppt/tags/tag2040.xml" ContentType="application/vnd.openxmlformats-officedocument.presentationml.tags+xml"/>
  <Override PartName="/ppt/tags/tag2041.xml" ContentType="application/vnd.openxmlformats-officedocument.presentationml.tags+xml"/>
  <Override PartName="/ppt/tags/tag2042.xml" ContentType="application/vnd.openxmlformats-officedocument.presentationml.tags+xml"/>
  <Override PartName="/ppt/tags/tag2043.xml" ContentType="application/vnd.openxmlformats-officedocument.presentationml.tags+xml"/>
  <Override PartName="/ppt/tags/tag2044.xml" ContentType="application/vnd.openxmlformats-officedocument.presentationml.tags+xml"/>
  <Override PartName="/ppt/tags/tag2045.xml" ContentType="application/vnd.openxmlformats-officedocument.presentationml.tags+xml"/>
  <Override PartName="/ppt/tags/tag2046.xml" ContentType="application/vnd.openxmlformats-officedocument.presentationml.tags+xml"/>
  <Override PartName="/ppt/tags/tag2047.xml" ContentType="application/vnd.openxmlformats-officedocument.presentationml.tags+xml"/>
  <Override PartName="/ppt/tags/tag2048.xml" ContentType="application/vnd.openxmlformats-officedocument.presentationml.tags+xml"/>
  <Override PartName="/ppt/tags/tag2049.xml" ContentType="application/vnd.openxmlformats-officedocument.presentationml.tags+xml"/>
  <Override PartName="/ppt/tags/tag2050.xml" ContentType="application/vnd.openxmlformats-officedocument.presentationml.tags+xml"/>
  <Override PartName="/ppt/tags/tag2051.xml" ContentType="application/vnd.openxmlformats-officedocument.presentationml.tags+xml"/>
  <Override PartName="/ppt/tags/tag2052.xml" ContentType="application/vnd.openxmlformats-officedocument.presentationml.tags+xml"/>
  <Override PartName="/ppt/tags/tag2053.xml" ContentType="application/vnd.openxmlformats-officedocument.presentationml.tags+xml"/>
  <Override PartName="/ppt/tags/tag2054.xml" ContentType="application/vnd.openxmlformats-officedocument.presentationml.tags+xml"/>
  <Override PartName="/ppt/tags/tag2055.xml" ContentType="application/vnd.openxmlformats-officedocument.presentationml.tags+xml"/>
  <Override PartName="/ppt/tags/tag2056.xml" ContentType="application/vnd.openxmlformats-officedocument.presentationml.tags+xml"/>
  <Override PartName="/ppt/tags/tag2057.xml" ContentType="application/vnd.openxmlformats-officedocument.presentationml.tags+xml"/>
  <Override PartName="/ppt/tags/tag2058.xml" ContentType="application/vnd.openxmlformats-officedocument.presentationml.tags+xml"/>
  <Override PartName="/ppt/tags/tag2059.xml" ContentType="application/vnd.openxmlformats-officedocument.presentationml.tags+xml"/>
  <Override PartName="/ppt/tags/tag2060.xml" ContentType="application/vnd.openxmlformats-officedocument.presentationml.tags+xml"/>
  <Override PartName="/ppt/tags/tag2061.xml" ContentType="application/vnd.openxmlformats-officedocument.presentationml.tags+xml"/>
  <Override PartName="/ppt/tags/tag2062.xml" ContentType="application/vnd.openxmlformats-officedocument.presentationml.tags+xml"/>
  <Override PartName="/ppt/tags/tag2063.xml" ContentType="application/vnd.openxmlformats-officedocument.presentationml.tags+xml"/>
  <Override PartName="/ppt/tags/tag2064.xml" ContentType="application/vnd.openxmlformats-officedocument.presentationml.tags+xml"/>
  <Override PartName="/ppt/tags/tag2065.xml" ContentType="application/vnd.openxmlformats-officedocument.presentationml.tags+xml"/>
  <Override PartName="/ppt/tags/tag2066.xml" ContentType="application/vnd.openxmlformats-officedocument.presentationml.tags+xml"/>
  <Override PartName="/ppt/tags/tag2067.xml" ContentType="application/vnd.openxmlformats-officedocument.presentationml.tags+xml"/>
  <Override PartName="/ppt/tags/tag2068.xml" ContentType="application/vnd.openxmlformats-officedocument.presentationml.tags+xml"/>
  <Override PartName="/ppt/tags/tag2069.xml" ContentType="application/vnd.openxmlformats-officedocument.presentationml.tags+xml"/>
  <Override PartName="/ppt/tags/tag2070.xml" ContentType="application/vnd.openxmlformats-officedocument.presentationml.tags+xml"/>
  <Override PartName="/ppt/tags/tag2071.xml" ContentType="application/vnd.openxmlformats-officedocument.presentationml.tags+xml"/>
  <Override PartName="/ppt/tags/tag2072.xml" ContentType="application/vnd.openxmlformats-officedocument.presentationml.tags+xml"/>
  <Override PartName="/ppt/tags/tag2073.xml" ContentType="application/vnd.openxmlformats-officedocument.presentationml.tags+xml"/>
  <Override PartName="/ppt/tags/tag2074.xml" ContentType="application/vnd.openxmlformats-officedocument.presentationml.tags+xml"/>
  <Override PartName="/ppt/tags/tag2075.xml" ContentType="application/vnd.openxmlformats-officedocument.presentationml.tags+xml"/>
  <Override PartName="/ppt/tags/tag2076.xml" ContentType="application/vnd.openxmlformats-officedocument.presentationml.tags+xml"/>
  <Override PartName="/ppt/tags/tag2077.xml" ContentType="application/vnd.openxmlformats-officedocument.presentationml.tags+xml"/>
  <Override PartName="/ppt/tags/tag2078.xml" ContentType="application/vnd.openxmlformats-officedocument.presentationml.tags+xml"/>
  <Override PartName="/ppt/tags/tag2079.xml" ContentType="application/vnd.openxmlformats-officedocument.presentationml.tags+xml"/>
  <Override PartName="/ppt/tags/tag2080.xml" ContentType="application/vnd.openxmlformats-officedocument.presentationml.tags+xml"/>
  <Override PartName="/ppt/tags/tag2081.xml" ContentType="application/vnd.openxmlformats-officedocument.presentationml.tags+xml"/>
  <Override PartName="/ppt/tags/tag2082.xml" ContentType="application/vnd.openxmlformats-officedocument.presentationml.tags+xml"/>
  <Override PartName="/ppt/tags/tag2083.xml" ContentType="application/vnd.openxmlformats-officedocument.presentationml.tags+xml"/>
  <Override PartName="/ppt/tags/tag2084.xml" ContentType="application/vnd.openxmlformats-officedocument.presentationml.tags+xml"/>
  <Override PartName="/ppt/tags/tag2085.xml" ContentType="application/vnd.openxmlformats-officedocument.presentationml.tags+xml"/>
  <Override PartName="/ppt/tags/tag2086.xml" ContentType="application/vnd.openxmlformats-officedocument.presentationml.tags+xml"/>
  <Override PartName="/ppt/tags/tag2087.xml" ContentType="application/vnd.openxmlformats-officedocument.presentationml.tags+xml"/>
  <Override PartName="/ppt/tags/tag2088.xml" ContentType="application/vnd.openxmlformats-officedocument.presentationml.tags+xml"/>
  <Override PartName="/ppt/tags/tag2089.xml" ContentType="application/vnd.openxmlformats-officedocument.presentationml.tags+xml"/>
  <Override PartName="/ppt/tags/tag2090.xml" ContentType="application/vnd.openxmlformats-officedocument.presentationml.tags+xml"/>
  <Override PartName="/ppt/tags/tag2091.xml" ContentType="application/vnd.openxmlformats-officedocument.presentationml.tags+xml"/>
  <Override PartName="/ppt/tags/tag2092.xml" ContentType="application/vnd.openxmlformats-officedocument.presentationml.tags+xml"/>
  <Override PartName="/ppt/tags/tag2093.xml" ContentType="application/vnd.openxmlformats-officedocument.presentationml.tags+xml"/>
  <Override PartName="/ppt/tags/tag2094.xml" ContentType="application/vnd.openxmlformats-officedocument.presentationml.tags+xml"/>
  <Override PartName="/ppt/tags/tag2095.xml" ContentType="application/vnd.openxmlformats-officedocument.presentationml.tags+xml"/>
  <Override PartName="/ppt/tags/tag2096.xml" ContentType="application/vnd.openxmlformats-officedocument.presentationml.tags+xml"/>
  <Override PartName="/ppt/tags/tag2097.xml" ContentType="application/vnd.openxmlformats-officedocument.presentationml.tags+xml"/>
  <Override PartName="/ppt/tags/tag2098.xml" ContentType="application/vnd.openxmlformats-officedocument.presentationml.tags+xml"/>
  <Override PartName="/ppt/tags/tag2099.xml" ContentType="application/vnd.openxmlformats-officedocument.presentationml.tags+xml"/>
  <Override PartName="/ppt/tags/tag2100.xml" ContentType="application/vnd.openxmlformats-officedocument.presentationml.tags+xml"/>
  <Override PartName="/ppt/tags/tag2101.xml" ContentType="application/vnd.openxmlformats-officedocument.presentationml.tags+xml"/>
  <Override PartName="/ppt/tags/tag2102.xml" ContentType="application/vnd.openxmlformats-officedocument.presentationml.tags+xml"/>
  <Override PartName="/ppt/tags/tag2103.xml" ContentType="application/vnd.openxmlformats-officedocument.presentationml.tags+xml"/>
  <Override PartName="/ppt/tags/tag2104.xml" ContentType="application/vnd.openxmlformats-officedocument.presentationml.tags+xml"/>
  <Override PartName="/ppt/tags/tag2105.xml" ContentType="application/vnd.openxmlformats-officedocument.presentationml.tags+xml"/>
  <Override PartName="/ppt/tags/tag2106.xml" ContentType="application/vnd.openxmlformats-officedocument.presentationml.tags+xml"/>
  <Override PartName="/ppt/tags/tag2107.xml" ContentType="application/vnd.openxmlformats-officedocument.presentationml.tags+xml"/>
  <Override PartName="/ppt/tags/tag2108.xml" ContentType="application/vnd.openxmlformats-officedocument.presentationml.tags+xml"/>
  <Override PartName="/ppt/tags/tag2109.xml" ContentType="application/vnd.openxmlformats-officedocument.presentationml.tags+xml"/>
  <Override PartName="/ppt/tags/tag2110.xml" ContentType="application/vnd.openxmlformats-officedocument.presentationml.tags+xml"/>
  <Override PartName="/ppt/tags/tag2111.xml" ContentType="application/vnd.openxmlformats-officedocument.presentationml.tags+xml"/>
  <Override PartName="/ppt/tags/tag2112.xml" ContentType="application/vnd.openxmlformats-officedocument.presentationml.tags+xml"/>
  <Override PartName="/ppt/tags/tag2113.xml" ContentType="application/vnd.openxmlformats-officedocument.presentationml.tags+xml"/>
  <Override PartName="/ppt/tags/tag2114.xml" ContentType="application/vnd.openxmlformats-officedocument.presentationml.tags+xml"/>
  <Override PartName="/ppt/tags/tag2115.xml" ContentType="application/vnd.openxmlformats-officedocument.presentationml.tags+xml"/>
  <Override PartName="/ppt/tags/tag2116.xml" ContentType="application/vnd.openxmlformats-officedocument.presentationml.tags+xml"/>
  <Override PartName="/ppt/tags/tag2117.xml" ContentType="application/vnd.openxmlformats-officedocument.presentationml.tags+xml"/>
  <Override PartName="/ppt/tags/tag2118.xml" ContentType="application/vnd.openxmlformats-officedocument.presentationml.tags+xml"/>
  <Override PartName="/ppt/tags/tag2119.xml" ContentType="application/vnd.openxmlformats-officedocument.presentationml.tags+xml"/>
  <Override PartName="/ppt/tags/tag2120.xml" ContentType="application/vnd.openxmlformats-officedocument.presentationml.tags+xml"/>
  <Override PartName="/ppt/tags/tag2121.xml" ContentType="application/vnd.openxmlformats-officedocument.presentationml.tags+xml"/>
  <Override PartName="/ppt/tags/tag2122.xml" ContentType="application/vnd.openxmlformats-officedocument.presentationml.tags+xml"/>
  <Override PartName="/ppt/tags/tag2123.xml" ContentType="application/vnd.openxmlformats-officedocument.presentationml.tags+xml"/>
  <Override PartName="/ppt/tags/tag2124.xml" ContentType="application/vnd.openxmlformats-officedocument.presentationml.tags+xml"/>
  <Override PartName="/ppt/tags/tag2125.xml" ContentType="application/vnd.openxmlformats-officedocument.presentationml.tags+xml"/>
  <Override PartName="/ppt/tags/tag2126.xml" ContentType="application/vnd.openxmlformats-officedocument.presentationml.tags+xml"/>
  <Override PartName="/ppt/tags/tag2127.xml" ContentType="application/vnd.openxmlformats-officedocument.presentationml.tags+xml"/>
  <Override PartName="/ppt/tags/tag2128.xml" ContentType="application/vnd.openxmlformats-officedocument.presentationml.tags+xml"/>
  <Override PartName="/ppt/tags/tag2129.xml" ContentType="application/vnd.openxmlformats-officedocument.presentationml.tags+xml"/>
  <Override PartName="/ppt/tags/tag2130.xml" ContentType="application/vnd.openxmlformats-officedocument.presentationml.tags+xml"/>
  <Override PartName="/ppt/tags/tag2131.xml" ContentType="application/vnd.openxmlformats-officedocument.presentationml.tags+xml"/>
  <Override PartName="/ppt/tags/tag2132.xml" ContentType="application/vnd.openxmlformats-officedocument.presentationml.tags+xml"/>
  <Override PartName="/ppt/tags/tag2133.xml" ContentType="application/vnd.openxmlformats-officedocument.presentationml.tags+xml"/>
  <Override PartName="/ppt/tags/tag2134.xml" ContentType="application/vnd.openxmlformats-officedocument.presentationml.tags+xml"/>
  <Override PartName="/ppt/tags/tag2135.xml" ContentType="application/vnd.openxmlformats-officedocument.presentationml.tags+xml"/>
  <Override PartName="/ppt/tags/tag2136.xml" ContentType="application/vnd.openxmlformats-officedocument.presentationml.tags+xml"/>
  <Override PartName="/ppt/tags/tag2137.xml" ContentType="application/vnd.openxmlformats-officedocument.presentationml.tags+xml"/>
  <Override PartName="/ppt/tags/tag2138.xml" ContentType="application/vnd.openxmlformats-officedocument.presentationml.tags+xml"/>
  <Override PartName="/ppt/tags/tag2139.xml" ContentType="application/vnd.openxmlformats-officedocument.presentationml.tags+xml"/>
  <Override PartName="/ppt/tags/tag2140.xml" ContentType="application/vnd.openxmlformats-officedocument.presentationml.tags+xml"/>
  <Override PartName="/ppt/tags/tag2141.xml" ContentType="application/vnd.openxmlformats-officedocument.presentationml.tags+xml"/>
  <Override PartName="/ppt/tags/tag2142.xml" ContentType="application/vnd.openxmlformats-officedocument.presentationml.tags+xml"/>
  <Override PartName="/ppt/tags/tag2143.xml" ContentType="application/vnd.openxmlformats-officedocument.presentationml.tags+xml"/>
  <Override PartName="/ppt/tags/tag2144.xml" ContentType="application/vnd.openxmlformats-officedocument.presentationml.tags+xml"/>
  <Override PartName="/ppt/tags/tag2145.xml" ContentType="application/vnd.openxmlformats-officedocument.presentationml.tags+xml"/>
  <Override PartName="/ppt/tags/tag2146.xml" ContentType="application/vnd.openxmlformats-officedocument.presentationml.tags+xml"/>
  <Override PartName="/ppt/tags/tag2147.xml" ContentType="application/vnd.openxmlformats-officedocument.presentationml.tags+xml"/>
  <Override PartName="/ppt/tags/tag2148.xml" ContentType="application/vnd.openxmlformats-officedocument.presentationml.tags+xml"/>
  <Override PartName="/ppt/tags/tag2149.xml" ContentType="application/vnd.openxmlformats-officedocument.presentationml.tags+xml"/>
  <Override PartName="/ppt/tags/tag2150.xml" ContentType="application/vnd.openxmlformats-officedocument.presentationml.tags+xml"/>
  <Override PartName="/ppt/tags/tag2151.xml" ContentType="application/vnd.openxmlformats-officedocument.presentationml.tags+xml"/>
  <Override PartName="/ppt/tags/tag2152.xml" ContentType="application/vnd.openxmlformats-officedocument.presentationml.tags+xml"/>
  <Override PartName="/ppt/tags/tag2153.xml" ContentType="application/vnd.openxmlformats-officedocument.presentationml.tags+xml"/>
  <Override PartName="/ppt/tags/tag2154.xml" ContentType="application/vnd.openxmlformats-officedocument.presentationml.tags+xml"/>
  <Override PartName="/ppt/tags/tag2155.xml" ContentType="application/vnd.openxmlformats-officedocument.presentationml.tags+xml"/>
  <Override PartName="/ppt/tags/tag2156.xml" ContentType="application/vnd.openxmlformats-officedocument.presentationml.tags+xml"/>
  <Override PartName="/ppt/tags/tag2157.xml" ContentType="application/vnd.openxmlformats-officedocument.presentationml.tags+xml"/>
  <Override PartName="/ppt/tags/tag2158.xml" ContentType="application/vnd.openxmlformats-officedocument.presentationml.tags+xml"/>
  <Override PartName="/ppt/tags/tag2159.xml" ContentType="application/vnd.openxmlformats-officedocument.presentationml.tags+xml"/>
  <Override PartName="/ppt/tags/tag2160.xml" ContentType="application/vnd.openxmlformats-officedocument.presentationml.tags+xml"/>
  <Override PartName="/ppt/tags/tag2161.xml" ContentType="application/vnd.openxmlformats-officedocument.presentationml.tags+xml"/>
  <Override PartName="/ppt/tags/tag2162.xml" ContentType="application/vnd.openxmlformats-officedocument.presentationml.tags+xml"/>
  <Override PartName="/ppt/tags/tag2163.xml" ContentType="application/vnd.openxmlformats-officedocument.presentationml.tags+xml"/>
  <Override PartName="/ppt/tags/tag2164.xml" ContentType="application/vnd.openxmlformats-officedocument.presentationml.tags+xml"/>
  <Override PartName="/ppt/tags/tag2165.xml" ContentType="application/vnd.openxmlformats-officedocument.presentationml.tags+xml"/>
  <Override PartName="/ppt/tags/tag2166.xml" ContentType="application/vnd.openxmlformats-officedocument.presentationml.tags+xml"/>
  <Override PartName="/ppt/tags/tag2167.xml" ContentType="application/vnd.openxmlformats-officedocument.presentationml.tags+xml"/>
  <Override PartName="/ppt/tags/tag2168.xml" ContentType="application/vnd.openxmlformats-officedocument.presentationml.tags+xml"/>
  <Override PartName="/ppt/tags/tag2169.xml" ContentType="application/vnd.openxmlformats-officedocument.presentationml.tags+xml"/>
  <Override PartName="/ppt/tags/tag2170.xml" ContentType="application/vnd.openxmlformats-officedocument.presentationml.tags+xml"/>
  <Override PartName="/ppt/tags/tag2171.xml" ContentType="application/vnd.openxmlformats-officedocument.presentationml.tags+xml"/>
  <Override PartName="/ppt/tags/tag2172.xml" ContentType="application/vnd.openxmlformats-officedocument.presentationml.tags+xml"/>
  <Override PartName="/ppt/tags/tag2173.xml" ContentType="application/vnd.openxmlformats-officedocument.presentationml.tags+xml"/>
  <Override PartName="/ppt/tags/tag2174.xml" ContentType="application/vnd.openxmlformats-officedocument.presentationml.tags+xml"/>
  <Override PartName="/ppt/tags/tag2175.xml" ContentType="application/vnd.openxmlformats-officedocument.presentationml.tags+xml"/>
  <Override PartName="/ppt/tags/tag2176.xml" ContentType="application/vnd.openxmlformats-officedocument.presentationml.tags+xml"/>
  <Override PartName="/ppt/tags/tag2177.xml" ContentType="application/vnd.openxmlformats-officedocument.presentationml.tags+xml"/>
  <Override PartName="/ppt/tags/tag2178.xml" ContentType="application/vnd.openxmlformats-officedocument.presentationml.tags+xml"/>
  <Override PartName="/ppt/tags/tag2179.xml" ContentType="application/vnd.openxmlformats-officedocument.presentationml.tags+xml"/>
  <Override PartName="/ppt/tags/tag2180.xml" ContentType="application/vnd.openxmlformats-officedocument.presentationml.tags+xml"/>
  <Override PartName="/ppt/tags/tag2181.xml" ContentType="application/vnd.openxmlformats-officedocument.presentationml.tags+xml"/>
  <Override PartName="/ppt/tags/tag2182.xml" ContentType="application/vnd.openxmlformats-officedocument.presentationml.tags+xml"/>
  <Override PartName="/ppt/tags/tag2183.xml" ContentType="application/vnd.openxmlformats-officedocument.presentationml.tags+xml"/>
  <Override PartName="/ppt/tags/tag2184.xml" ContentType="application/vnd.openxmlformats-officedocument.presentationml.tags+xml"/>
  <Override PartName="/ppt/tags/tag2185.xml" ContentType="application/vnd.openxmlformats-officedocument.presentationml.tags+xml"/>
  <Override PartName="/ppt/tags/tag2186.xml" ContentType="application/vnd.openxmlformats-officedocument.presentationml.tags+xml"/>
  <Override PartName="/ppt/tags/tag2187.xml" ContentType="application/vnd.openxmlformats-officedocument.presentationml.tags+xml"/>
  <Override PartName="/ppt/tags/tag2188.xml" ContentType="application/vnd.openxmlformats-officedocument.presentationml.tags+xml"/>
  <Override PartName="/ppt/tags/tag2189.xml" ContentType="application/vnd.openxmlformats-officedocument.presentationml.tags+xml"/>
  <Override PartName="/ppt/tags/tag2190.xml" ContentType="application/vnd.openxmlformats-officedocument.presentationml.tags+xml"/>
  <Override PartName="/ppt/tags/tag2191.xml" ContentType="application/vnd.openxmlformats-officedocument.presentationml.tags+xml"/>
  <Override PartName="/ppt/tags/tag2192.xml" ContentType="application/vnd.openxmlformats-officedocument.presentationml.tags+xml"/>
  <Override PartName="/ppt/tags/tag2193.xml" ContentType="application/vnd.openxmlformats-officedocument.presentationml.tags+xml"/>
  <Override PartName="/ppt/notesSlides/notesSlide19.xml" ContentType="application/vnd.openxmlformats-officedocument.presentationml.notesSlide+xml"/>
  <Override PartName="/ppt/tags/tag2194.xml" ContentType="application/vnd.openxmlformats-officedocument.presentationml.tags+xml"/>
  <Override PartName="/ppt/tags/tag2195.xml" ContentType="application/vnd.openxmlformats-officedocument.presentationml.tags+xml"/>
  <Override PartName="/ppt/tags/tag2196.xml" ContentType="application/vnd.openxmlformats-officedocument.presentationml.tags+xml"/>
  <Override PartName="/ppt/tags/tag2197.xml" ContentType="application/vnd.openxmlformats-officedocument.presentationml.tags+xml"/>
  <Override PartName="/ppt/tags/tag2198.xml" ContentType="application/vnd.openxmlformats-officedocument.presentationml.tags+xml"/>
  <Override PartName="/ppt/tags/tag2199.xml" ContentType="application/vnd.openxmlformats-officedocument.presentationml.tags+xml"/>
  <Override PartName="/ppt/tags/tag2200.xml" ContentType="application/vnd.openxmlformats-officedocument.presentationml.tags+xml"/>
  <Override PartName="/ppt/tags/tag2201.xml" ContentType="application/vnd.openxmlformats-officedocument.presentationml.tags+xml"/>
  <Override PartName="/ppt/tags/tag2202.xml" ContentType="application/vnd.openxmlformats-officedocument.presentationml.tags+xml"/>
  <Override PartName="/ppt/tags/tag2203.xml" ContentType="application/vnd.openxmlformats-officedocument.presentationml.tags+xml"/>
  <Override PartName="/ppt/tags/tag2204.xml" ContentType="application/vnd.openxmlformats-officedocument.presentationml.tags+xml"/>
  <Override PartName="/ppt/tags/tag2205.xml" ContentType="application/vnd.openxmlformats-officedocument.presentationml.tags+xml"/>
  <Override PartName="/ppt/tags/tag2206.xml" ContentType="application/vnd.openxmlformats-officedocument.presentationml.tags+xml"/>
  <Override PartName="/ppt/tags/tag2207.xml" ContentType="application/vnd.openxmlformats-officedocument.presentationml.tags+xml"/>
  <Override PartName="/ppt/tags/tag2208.xml" ContentType="application/vnd.openxmlformats-officedocument.presentationml.tags+xml"/>
  <Override PartName="/ppt/tags/tag2209.xml" ContentType="application/vnd.openxmlformats-officedocument.presentationml.tags+xml"/>
  <Override PartName="/ppt/tags/tag2210.xml" ContentType="application/vnd.openxmlformats-officedocument.presentationml.tags+xml"/>
  <Override PartName="/ppt/tags/tag2211.xml" ContentType="application/vnd.openxmlformats-officedocument.presentationml.tags+xml"/>
  <Override PartName="/ppt/tags/tag2212.xml" ContentType="application/vnd.openxmlformats-officedocument.presentationml.tags+xml"/>
  <Override PartName="/ppt/tags/tag2213.xml" ContentType="application/vnd.openxmlformats-officedocument.presentationml.tags+xml"/>
  <Override PartName="/ppt/tags/tag2214.xml" ContentType="application/vnd.openxmlformats-officedocument.presentationml.tags+xml"/>
  <Override PartName="/ppt/tags/tag2215.xml" ContentType="application/vnd.openxmlformats-officedocument.presentationml.tags+xml"/>
  <Override PartName="/ppt/tags/tag2216.xml" ContentType="application/vnd.openxmlformats-officedocument.presentationml.tags+xml"/>
  <Override PartName="/ppt/tags/tag2217.xml" ContentType="application/vnd.openxmlformats-officedocument.presentationml.tags+xml"/>
  <Override PartName="/ppt/tags/tag2218.xml" ContentType="application/vnd.openxmlformats-officedocument.presentationml.tags+xml"/>
  <Override PartName="/ppt/tags/tag2219.xml" ContentType="application/vnd.openxmlformats-officedocument.presentationml.tags+xml"/>
  <Override PartName="/ppt/tags/tag2220.xml" ContentType="application/vnd.openxmlformats-officedocument.presentationml.tags+xml"/>
  <Override PartName="/ppt/tags/tag2221.xml" ContentType="application/vnd.openxmlformats-officedocument.presentationml.tags+xml"/>
  <Override PartName="/ppt/tags/tag2222.xml" ContentType="application/vnd.openxmlformats-officedocument.presentationml.tags+xml"/>
  <Override PartName="/ppt/tags/tag2223.xml" ContentType="application/vnd.openxmlformats-officedocument.presentationml.tags+xml"/>
  <Override PartName="/ppt/tags/tag2224.xml" ContentType="application/vnd.openxmlformats-officedocument.presentationml.tags+xml"/>
  <Override PartName="/ppt/tags/tag2225.xml" ContentType="application/vnd.openxmlformats-officedocument.presentationml.tags+xml"/>
  <Override PartName="/ppt/tags/tag2226.xml" ContentType="application/vnd.openxmlformats-officedocument.presentationml.tags+xml"/>
  <Override PartName="/ppt/tags/tag2227.xml" ContentType="application/vnd.openxmlformats-officedocument.presentationml.tags+xml"/>
  <Override PartName="/ppt/tags/tag2228.xml" ContentType="application/vnd.openxmlformats-officedocument.presentationml.tags+xml"/>
  <Override PartName="/ppt/tags/tag2229.xml" ContentType="application/vnd.openxmlformats-officedocument.presentationml.tags+xml"/>
  <Override PartName="/ppt/tags/tag2230.xml" ContentType="application/vnd.openxmlformats-officedocument.presentationml.tags+xml"/>
  <Override PartName="/ppt/tags/tag2231.xml" ContentType="application/vnd.openxmlformats-officedocument.presentationml.tags+xml"/>
  <Override PartName="/ppt/tags/tag2232.xml" ContentType="application/vnd.openxmlformats-officedocument.presentationml.tags+xml"/>
  <Override PartName="/ppt/tags/tag2233.xml" ContentType="application/vnd.openxmlformats-officedocument.presentationml.tags+xml"/>
  <Override PartName="/ppt/tags/tag2234.xml" ContentType="application/vnd.openxmlformats-officedocument.presentationml.tags+xml"/>
  <Override PartName="/ppt/tags/tag2235.xml" ContentType="application/vnd.openxmlformats-officedocument.presentationml.tags+xml"/>
  <Override PartName="/ppt/tags/tag2236.xml" ContentType="application/vnd.openxmlformats-officedocument.presentationml.tags+xml"/>
  <Override PartName="/ppt/tags/tag2237.xml" ContentType="application/vnd.openxmlformats-officedocument.presentationml.tags+xml"/>
  <Override PartName="/ppt/tags/tag2238.xml" ContentType="application/vnd.openxmlformats-officedocument.presentationml.tags+xml"/>
  <Override PartName="/ppt/tags/tag2239.xml" ContentType="application/vnd.openxmlformats-officedocument.presentationml.tags+xml"/>
  <Override PartName="/ppt/tags/tag2240.xml" ContentType="application/vnd.openxmlformats-officedocument.presentationml.tags+xml"/>
  <Override PartName="/ppt/tags/tag2241.xml" ContentType="application/vnd.openxmlformats-officedocument.presentationml.tags+xml"/>
  <Override PartName="/ppt/tags/tag2242.xml" ContentType="application/vnd.openxmlformats-officedocument.presentationml.tags+xml"/>
  <Override PartName="/ppt/tags/tag2243.xml" ContentType="application/vnd.openxmlformats-officedocument.presentationml.tags+xml"/>
  <Override PartName="/ppt/tags/tag2244.xml" ContentType="application/vnd.openxmlformats-officedocument.presentationml.tags+xml"/>
  <Override PartName="/ppt/tags/tag2245.xml" ContentType="application/vnd.openxmlformats-officedocument.presentationml.tags+xml"/>
  <Override PartName="/ppt/tags/tag2246.xml" ContentType="application/vnd.openxmlformats-officedocument.presentationml.tags+xml"/>
  <Override PartName="/ppt/tags/tag2247.xml" ContentType="application/vnd.openxmlformats-officedocument.presentationml.tags+xml"/>
  <Override PartName="/ppt/tags/tag2248.xml" ContentType="application/vnd.openxmlformats-officedocument.presentationml.tags+xml"/>
  <Override PartName="/ppt/tags/tag2249.xml" ContentType="application/vnd.openxmlformats-officedocument.presentationml.tags+xml"/>
  <Override PartName="/ppt/tags/tag2250.xml" ContentType="application/vnd.openxmlformats-officedocument.presentationml.tags+xml"/>
  <Override PartName="/ppt/tags/tag2251.xml" ContentType="application/vnd.openxmlformats-officedocument.presentationml.tags+xml"/>
  <Override PartName="/ppt/tags/tag2252.xml" ContentType="application/vnd.openxmlformats-officedocument.presentationml.tags+xml"/>
  <Override PartName="/ppt/tags/tag2253.xml" ContentType="application/vnd.openxmlformats-officedocument.presentationml.tags+xml"/>
  <Override PartName="/ppt/tags/tag2254.xml" ContentType="application/vnd.openxmlformats-officedocument.presentationml.tags+xml"/>
  <Override PartName="/ppt/tags/tag2255.xml" ContentType="application/vnd.openxmlformats-officedocument.presentationml.tags+xml"/>
  <Override PartName="/ppt/tags/tag2256.xml" ContentType="application/vnd.openxmlformats-officedocument.presentationml.tags+xml"/>
  <Override PartName="/ppt/tags/tag2257.xml" ContentType="application/vnd.openxmlformats-officedocument.presentationml.tags+xml"/>
  <Override PartName="/ppt/tags/tag2258.xml" ContentType="application/vnd.openxmlformats-officedocument.presentationml.tags+xml"/>
  <Override PartName="/ppt/tags/tag2259.xml" ContentType="application/vnd.openxmlformats-officedocument.presentationml.tags+xml"/>
  <Override PartName="/ppt/tags/tag2260.xml" ContentType="application/vnd.openxmlformats-officedocument.presentationml.tags+xml"/>
  <Override PartName="/ppt/tags/tag2261.xml" ContentType="application/vnd.openxmlformats-officedocument.presentationml.tags+xml"/>
  <Override PartName="/ppt/tags/tag2262.xml" ContentType="application/vnd.openxmlformats-officedocument.presentationml.tags+xml"/>
  <Override PartName="/ppt/tags/tag2263.xml" ContentType="application/vnd.openxmlformats-officedocument.presentationml.tags+xml"/>
  <Override PartName="/ppt/tags/tag2264.xml" ContentType="application/vnd.openxmlformats-officedocument.presentationml.tags+xml"/>
  <Override PartName="/ppt/tags/tag2265.xml" ContentType="application/vnd.openxmlformats-officedocument.presentationml.tags+xml"/>
  <Override PartName="/ppt/tags/tag2266.xml" ContentType="application/vnd.openxmlformats-officedocument.presentationml.tags+xml"/>
  <Override PartName="/ppt/tags/tag2267.xml" ContentType="application/vnd.openxmlformats-officedocument.presentationml.tags+xml"/>
  <Override PartName="/ppt/tags/tag2268.xml" ContentType="application/vnd.openxmlformats-officedocument.presentationml.tags+xml"/>
  <Override PartName="/ppt/tags/tag2269.xml" ContentType="application/vnd.openxmlformats-officedocument.presentationml.tags+xml"/>
  <Override PartName="/ppt/tags/tag2270.xml" ContentType="application/vnd.openxmlformats-officedocument.presentationml.tags+xml"/>
  <Override PartName="/ppt/tags/tag2271.xml" ContentType="application/vnd.openxmlformats-officedocument.presentationml.tags+xml"/>
  <Override PartName="/ppt/tags/tag2272.xml" ContentType="application/vnd.openxmlformats-officedocument.presentationml.tags+xml"/>
  <Override PartName="/ppt/tags/tag2273.xml" ContentType="application/vnd.openxmlformats-officedocument.presentationml.tags+xml"/>
  <Override PartName="/ppt/tags/tag2274.xml" ContentType="application/vnd.openxmlformats-officedocument.presentationml.tags+xml"/>
  <Override PartName="/ppt/tags/tag2275.xml" ContentType="application/vnd.openxmlformats-officedocument.presentationml.tags+xml"/>
  <Override PartName="/ppt/tags/tag2276.xml" ContentType="application/vnd.openxmlformats-officedocument.presentationml.tags+xml"/>
  <Override PartName="/ppt/tags/tag2277.xml" ContentType="application/vnd.openxmlformats-officedocument.presentationml.tags+xml"/>
  <Override PartName="/ppt/tags/tag2278.xml" ContentType="application/vnd.openxmlformats-officedocument.presentationml.tags+xml"/>
  <Override PartName="/ppt/tags/tag2279.xml" ContentType="application/vnd.openxmlformats-officedocument.presentationml.tags+xml"/>
  <Override PartName="/ppt/tags/tag2280.xml" ContentType="application/vnd.openxmlformats-officedocument.presentationml.tags+xml"/>
  <Override PartName="/ppt/tags/tag2281.xml" ContentType="application/vnd.openxmlformats-officedocument.presentationml.tags+xml"/>
  <Override PartName="/ppt/tags/tag2282.xml" ContentType="application/vnd.openxmlformats-officedocument.presentationml.tags+xml"/>
  <Override PartName="/ppt/tags/tag2283.xml" ContentType="application/vnd.openxmlformats-officedocument.presentationml.tags+xml"/>
  <Override PartName="/ppt/tags/tag2284.xml" ContentType="application/vnd.openxmlformats-officedocument.presentationml.tags+xml"/>
  <Override PartName="/ppt/tags/tag2285.xml" ContentType="application/vnd.openxmlformats-officedocument.presentationml.tags+xml"/>
  <Override PartName="/ppt/tags/tag2286.xml" ContentType="application/vnd.openxmlformats-officedocument.presentationml.tags+xml"/>
  <Override PartName="/ppt/tags/tag2287.xml" ContentType="application/vnd.openxmlformats-officedocument.presentationml.tags+xml"/>
  <Override PartName="/ppt/tags/tag2288.xml" ContentType="application/vnd.openxmlformats-officedocument.presentationml.tags+xml"/>
  <Override PartName="/ppt/tags/tag2289.xml" ContentType="application/vnd.openxmlformats-officedocument.presentationml.tags+xml"/>
  <Override PartName="/ppt/tags/tag2290.xml" ContentType="application/vnd.openxmlformats-officedocument.presentationml.tags+xml"/>
  <Override PartName="/ppt/tags/tag2291.xml" ContentType="application/vnd.openxmlformats-officedocument.presentationml.tags+xml"/>
  <Override PartName="/ppt/tags/tag2292.xml" ContentType="application/vnd.openxmlformats-officedocument.presentationml.tags+xml"/>
  <Override PartName="/ppt/tags/tag2293.xml" ContentType="application/vnd.openxmlformats-officedocument.presentationml.tags+xml"/>
  <Override PartName="/ppt/tags/tag2294.xml" ContentType="application/vnd.openxmlformats-officedocument.presentationml.tags+xml"/>
  <Override PartName="/ppt/tags/tag2295.xml" ContentType="application/vnd.openxmlformats-officedocument.presentationml.tags+xml"/>
  <Override PartName="/ppt/tags/tag2296.xml" ContentType="application/vnd.openxmlformats-officedocument.presentationml.tags+xml"/>
  <Override PartName="/ppt/tags/tag2297.xml" ContentType="application/vnd.openxmlformats-officedocument.presentationml.tags+xml"/>
  <Override PartName="/ppt/tags/tag2298.xml" ContentType="application/vnd.openxmlformats-officedocument.presentationml.tags+xml"/>
  <Override PartName="/ppt/tags/tag2299.xml" ContentType="application/vnd.openxmlformats-officedocument.presentationml.tags+xml"/>
  <Override PartName="/ppt/tags/tag2300.xml" ContentType="application/vnd.openxmlformats-officedocument.presentationml.tags+xml"/>
  <Override PartName="/ppt/tags/tag2301.xml" ContentType="application/vnd.openxmlformats-officedocument.presentationml.tags+xml"/>
  <Override PartName="/ppt/tags/tag2302.xml" ContentType="application/vnd.openxmlformats-officedocument.presentationml.tags+xml"/>
  <Override PartName="/ppt/tags/tag2303.xml" ContentType="application/vnd.openxmlformats-officedocument.presentationml.tags+xml"/>
  <Override PartName="/ppt/tags/tag2304.xml" ContentType="application/vnd.openxmlformats-officedocument.presentationml.tags+xml"/>
  <Override PartName="/ppt/tags/tag2305.xml" ContentType="application/vnd.openxmlformats-officedocument.presentationml.tags+xml"/>
  <Override PartName="/ppt/tags/tag2306.xml" ContentType="application/vnd.openxmlformats-officedocument.presentationml.tags+xml"/>
  <Override PartName="/ppt/tags/tag2307.xml" ContentType="application/vnd.openxmlformats-officedocument.presentationml.tags+xml"/>
  <Override PartName="/ppt/tags/tag2308.xml" ContentType="application/vnd.openxmlformats-officedocument.presentationml.tags+xml"/>
  <Override PartName="/ppt/tags/tag2309.xml" ContentType="application/vnd.openxmlformats-officedocument.presentationml.tags+xml"/>
  <Override PartName="/ppt/tags/tag2310.xml" ContentType="application/vnd.openxmlformats-officedocument.presentationml.tags+xml"/>
  <Override PartName="/ppt/tags/tag2311.xml" ContentType="application/vnd.openxmlformats-officedocument.presentationml.tags+xml"/>
  <Override PartName="/ppt/tags/tag2312.xml" ContentType="application/vnd.openxmlformats-officedocument.presentationml.tags+xml"/>
  <Override PartName="/ppt/tags/tag2313.xml" ContentType="application/vnd.openxmlformats-officedocument.presentationml.tags+xml"/>
  <Override PartName="/ppt/tags/tag2314.xml" ContentType="application/vnd.openxmlformats-officedocument.presentationml.tags+xml"/>
  <Override PartName="/ppt/tags/tag2315.xml" ContentType="application/vnd.openxmlformats-officedocument.presentationml.tags+xml"/>
  <Override PartName="/ppt/tags/tag2316.xml" ContentType="application/vnd.openxmlformats-officedocument.presentationml.tags+xml"/>
  <Override PartName="/ppt/tags/tag2317.xml" ContentType="application/vnd.openxmlformats-officedocument.presentationml.tags+xml"/>
  <Override PartName="/ppt/tags/tag2318.xml" ContentType="application/vnd.openxmlformats-officedocument.presentationml.tags+xml"/>
  <Override PartName="/ppt/tags/tag2319.xml" ContentType="application/vnd.openxmlformats-officedocument.presentationml.tags+xml"/>
  <Override PartName="/ppt/tags/tag2320.xml" ContentType="application/vnd.openxmlformats-officedocument.presentationml.tags+xml"/>
  <Override PartName="/ppt/tags/tag2321.xml" ContentType="application/vnd.openxmlformats-officedocument.presentationml.tags+xml"/>
  <Override PartName="/ppt/tags/tag2322.xml" ContentType="application/vnd.openxmlformats-officedocument.presentationml.tags+xml"/>
  <Override PartName="/ppt/tags/tag2323.xml" ContentType="application/vnd.openxmlformats-officedocument.presentationml.tags+xml"/>
  <Override PartName="/ppt/tags/tag2324.xml" ContentType="application/vnd.openxmlformats-officedocument.presentationml.tags+xml"/>
  <Override PartName="/ppt/tags/tag2325.xml" ContentType="application/vnd.openxmlformats-officedocument.presentationml.tags+xml"/>
  <Override PartName="/ppt/tags/tag2326.xml" ContentType="application/vnd.openxmlformats-officedocument.presentationml.tags+xml"/>
  <Override PartName="/ppt/tags/tag2327.xml" ContentType="application/vnd.openxmlformats-officedocument.presentationml.tags+xml"/>
  <Override PartName="/ppt/tags/tag2328.xml" ContentType="application/vnd.openxmlformats-officedocument.presentationml.tags+xml"/>
  <Override PartName="/ppt/tags/tag2329.xml" ContentType="application/vnd.openxmlformats-officedocument.presentationml.tags+xml"/>
  <Override PartName="/ppt/tags/tag2330.xml" ContentType="application/vnd.openxmlformats-officedocument.presentationml.tags+xml"/>
  <Override PartName="/ppt/tags/tag2331.xml" ContentType="application/vnd.openxmlformats-officedocument.presentationml.tags+xml"/>
  <Override PartName="/ppt/tags/tag2332.xml" ContentType="application/vnd.openxmlformats-officedocument.presentationml.tags+xml"/>
  <Override PartName="/ppt/tags/tag2333.xml" ContentType="application/vnd.openxmlformats-officedocument.presentationml.tags+xml"/>
  <Override PartName="/ppt/tags/tag2334.xml" ContentType="application/vnd.openxmlformats-officedocument.presentationml.tags+xml"/>
  <Override PartName="/ppt/tags/tag2335.xml" ContentType="application/vnd.openxmlformats-officedocument.presentationml.tags+xml"/>
  <Override PartName="/ppt/tags/tag2336.xml" ContentType="application/vnd.openxmlformats-officedocument.presentationml.tags+xml"/>
  <Override PartName="/ppt/tags/tag2337.xml" ContentType="application/vnd.openxmlformats-officedocument.presentationml.tags+xml"/>
  <Override PartName="/ppt/tags/tag2338.xml" ContentType="application/vnd.openxmlformats-officedocument.presentationml.tags+xml"/>
  <Override PartName="/ppt/tags/tag2339.xml" ContentType="application/vnd.openxmlformats-officedocument.presentationml.tags+xml"/>
  <Override PartName="/ppt/tags/tag2340.xml" ContentType="application/vnd.openxmlformats-officedocument.presentationml.tags+xml"/>
  <Override PartName="/ppt/tags/tag2341.xml" ContentType="application/vnd.openxmlformats-officedocument.presentationml.tags+xml"/>
  <Override PartName="/ppt/tags/tag2342.xml" ContentType="application/vnd.openxmlformats-officedocument.presentationml.tags+xml"/>
  <Override PartName="/ppt/tags/tag2343.xml" ContentType="application/vnd.openxmlformats-officedocument.presentationml.tags+xml"/>
  <Override PartName="/ppt/tags/tag2344.xml" ContentType="application/vnd.openxmlformats-officedocument.presentationml.tags+xml"/>
  <Override PartName="/ppt/tags/tag2345.xml" ContentType="application/vnd.openxmlformats-officedocument.presentationml.tags+xml"/>
  <Override PartName="/ppt/tags/tag2346.xml" ContentType="application/vnd.openxmlformats-officedocument.presentationml.tags+xml"/>
  <Override PartName="/ppt/tags/tag2347.xml" ContentType="application/vnd.openxmlformats-officedocument.presentationml.tags+xml"/>
  <Override PartName="/ppt/tags/tag2348.xml" ContentType="application/vnd.openxmlformats-officedocument.presentationml.tags+xml"/>
  <Override PartName="/ppt/tags/tag2349.xml" ContentType="application/vnd.openxmlformats-officedocument.presentationml.tags+xml"/>
  <Override PartName="/ppt/tags/tag2350.xml" ContentType="application/vnd.openxmlformats-officedocument.presentationml.tags+xml"/>
  <Override PartName="/ppt/tags/tag2351.xml" ContentType="application/vnd.openxmlformats-officedocument.presentationml.tags+xml"/>
  <Override PartName="/ppt/tags/tag2352.xml" ContentType="application/vnd.openxmlformats-officedocument.presentationml.tags+xml"/>
  <Override PartName="/ppt/tags/tag2353.xml" ContentType="application/vnd.openxmlformats-officedocument.presentationml.tags+xml"/>
  <Override PartName="/ppt/tags/tag2354.xml" ContentType="application/vnd.openxmlformats-officedocument.presentationml.tags+xml"/>
  <Override PartName="/ppt/tags/tag2355.xml" ContentType="application/vnd.openxmlformats-officedocument.presentationml.tags+xml"/>
  <Override PartName="/ppt/tags/tag2356.xml" ContentType="application/vnd.openxmlformats-officedocument.presentationml.tags+xml"/>
  <Override PartName="/ppt/tags/tag2357.xml" ContentType="application/vnd.openxmlformats-officedocument.presentationml.tags+xml"/>
  <Override PartName="/ppt/tags/tag2358.xml" ContentType="application/vnd.openxmlformats-officedocument.presentationml.tags+xml"/>
  <Override PartName="/ppt/tags/tag2359.xml" ContentType="application/vnd.openxmlformats-officedocument.presentationml.tags+xml"/>
  <Override PartName="/ppt/tags/tag2360.xml" ContentType="application/vnd.openxmlformats-officedocument.presentationml.tags+xml"/>
  <Override PartName="/ppt/tags/tag2361.xml" ContentType="application/vnd.openxmlformats-officedocument.presentationml.tags+xml"/>
  <Override PartName="/ppt/tags/tag2362.xml" ContentType="application/vnd.openxmlformats-officedocument.presentationml.tags+xml"/>
  <Override PartName="/ppt/tags/tag2363.xml" ContentType="application/vnd.openxmlformats-officedocument.presentationml.tags+xml"/>
  <Override PartName="/ppt/tags/tag2364.xml" ContentType="application/vnd.openxmlformats-officedocument.presentationml.tags+xml"/>
  <Override PartName="/ppt/tags/tag2365.xml" ContentType="application/vnd.openxmlformats-officedocument.presentationml.tags+xml"/>
  <Override PartName="/ppt/tags/tag2366.xml" ContentType="application/vnd.openxmlformats-officedocument.presentationml.tags+xml"/>
  <Override PartName="/ppt/tags/tag2367.xml" ContentType="application/vnd.openxmlformats-officedocument.presentationml.tags+xml"/>
  <Override PartName="/ppt/tags/tag2368.xml" ContentType="application/vnd.openxmlformats-officedocument.presentationml.tags+xml"/>
  <Override PartName="/ppt/tags/tag2369.xml" ContentType="application/vnd.openxmlformats-officedocument.presentationml.tags+xml"/>
  <Override PartName="/ppt/tags/tag2370.xml" ContentType="application/vnd.openxmlformats-officedocument.presentationml.tags+xml"/>
  <Override PartName="/ppt/tags/tag2371.xml" ContentType="application/vnd.openxmlformats-officedocument.presentationml.tags+xml"/>
  <Override PartName="/ppt/tags/tag2372.xml" ContentType="application/vnd.openxmlformats-officedocument.presentationml.tags+xml"/>
  <Override PartName="/ppt/tags/tag2373.xml" ContentType="application/vnd.openxmlformats-officedocument.presentationml.tags+xml"/>
  <Override PartName="/ppt/tags/tag2374.xml" ContentType="application/vnd.openxmlformats-officedocument.presentationml.tags+xml"/>
  <Override PartName="/ppt/tags/tag2375.xml" ContentType="application/vnd.openxmlformats-officedocument.presentationml.tags+xml"/>
  <Override PartName="/ppt/tags/tag2376.xml" ContentType="application/vnd.openxmlformats-officedocument.presentationml.tags+xml"/>
  <Override PartName="/ppt/tags/tag2377.xml" ContentType="application/vnd.openxmlformats-officedocument.presentationml.tags+xml"/>
  <Override PartName="/ppt/tags/tag2378.xml" ContentType="application/vnd.openxmlformats-officedocument.presentationml.tags+xml"/>
  <Override PartName="/ppt/tags/tag2379.xml" ContentType="application/vnd.openxmlformats-officedocument.presentationml.tags+xml"/>
  <Override PartName="/ppt/tags/tag2380.xml" ContentType="application/vnd.openxmlformats-officedocument.presentationml.tags+xml"/>
  <Override PartName="/ppt/tags/tag2381.xml" ContentType="application/vnd.openxmlformats-officedocument.presentationml.tags+xml"/>
  <Override PartName="/ppt/tags/tag2382.xml" ContentType="application/vnd.openxmlformats-officedocument.presentationml.tags+xml"/>
  <Override PartName="/ppt/tags/tag2383.xml" ContentType="application/vnd.openxmlformats-officedocument.presentationml.tags+xml"/>
  <Override PartName="/ppt/tags/tag2384.xml" ContentType="application/vnd.openxmlformats-officedocument.presentationml.tags+xml"/>
  <Override PartName="/ppt/tags/tag2385.xml" ContentType="application/vnd.openxmlformats-officedocument.presentationml.tags+xml"/>
  <Override PartName="/ppt/tags/tag2386.xml" ContentType="application/vnd.openxmlformats-officedocument.presentationml.tags+xml"/>
  <Override PartName="/ppt/tags/tag2387.xml" ContentType="application/vnd.openxmlformats-officedocument.presentationml.tags+xml"/>
  <Override PartName="/ppt/tags/tag2388.xml" ContentType="application/vnd.openxmlformats-officedocument.presentationml.tags+xml"/>
  <Override PartName="/ppt/tags/tag2389.xml" ContentType="application/vnd.openxmlformats-officedocument.presentationml.tags+xml"/>
  <Override PartName="/ppt/tags/tag2390.xml" ContentType="application/vnd.openxmlformats-officedocument.presentationml.tags+xml"/>
  <Override PartName="/ppt/tags/tag2391.xml" ContentType="application/vnd.openxmlformats-officedocument.presentationml.tags+xml"/>
  <Override PartName="/ppt/tags/tag2392.xml" ContentType="application/vnd.openxmlformats-officedocument.presentationml.tags+xml"/>
  <Override PartName="/ppt/tags/tag2393.xml" ContentType="application/vnd.openxmlformats-officedocument.presentationml.tags+xml"/>
  <Override PartName="/ppt/tags/tag2394.xml" ContentType="application/vnd.openxmlformats-officedocument.presentationml.tags+xml"/>
  <Override PartName="/ppt/tags/tag2395.xml" ContentType="application/vnd.openxmlformats-officedocument.presentationml.tags+xml"/>
  <Override PartName="/ppt/tags/tag2396.xml" ContentType="application/vnd.openxmlformats-officedocument.presentationml.tags+xml"/>
  <Override PartName="/ppt/tags/tag2397.xml" ContentType="application/vnd.openxmlformats-officedocument.presentationml.tags+xml"/>
  <Override PartName="/ppt/tags/tag2398.xml" ContentType="application/vnd.openxmlformats-officedocument.presentationml.tags+xml"/>
  <Override PartName="/ppt/tags/tag2399.xml" ContentType="application/vnd.openxmlformats-officedocument.presentationml.tags+xml"/>
  <Override PartName="/ppt/tags/tag2400.xml" ContentType="application/vnd.openxmlformats-officedocument.presentationml.tags+xml"/>
  <Override PartName="/ppt/tags/tag2401.xml" ContentType="application/vnd.openxmlformats-officedocument.presentationml.tags+xml"/>
  <Override PartName="/ppt/tags/tag2402.xml" ContentType="application/vnd.openxmlformats-officedocument.presentationml.tags+xml"/>
  <Override PartName="/ppt/tags/tag2403.xml" ContentType="application/vnd.openxmlformats-officedocument.presentationml.tags+xml"/>
  <Override PartName="/ppt/tags/tag2404.xml" ContentType="application/vnd.openxmlformats-officedocument.presentationml.tags+xml"/>
  <Override PartName="/ppt/tags/tag2405.xml" ContentType="application/vnd.openxmlformats-officedocument.presentationml.tags+xml"/>
  <Override PartName="/ppt/tags/tag2406.xml" ContentType="application/vnd.openxmlformats-officedocument.presentationml.tags+xml"/>
  <Override PartName="/ppt/tags/tag2407.xml" ContentType="application/vnd.openxmlformats-officedocument.presentationml.tags+xml"/>
  <Override PartName="/ppt/tags/tag2408.xml" ContentType="application/vnd.openxmlformats-officedocument.presentationml.tags+xml"/>
  <Override PartName="/ppt/tags/tag2409.xml" ContentType="application/vnd.openxmlformats-officedocument.presentationml.tags+xml"/>
  <Override PartName="/ppt/tags/tag2410.xml" ContentType="application/vnd.openxmlformats-officedocument.presentationml.tags+xml"/>
  <Override PartName="/ppt/tags/tag2411.xml" ContentType="application/vnd.openxmlformats-officedocument.presentationml.tags+xml"/>
  <Override PartName="/ppt/tags/tag2412.xml" ContentType="application/vnd.openxmlformats-officedocument.presentationml.tags+xml"/>
  <Override PartName="/ppt/tags/tag2413.xml" ContentType="application/vnd.openxmlformats-officedocument.presentationml.tags+xml"/>
  <Override PartName="/ppt/tags/tag2414.xml" ContentType="application/vnd.openxmlformats-officedocument.presentationml.tags+xml"/>
  <Override PartName="/ppt/tags/tag2415.xml" ContentType="application/vnd.openxmlformats-officedocument.presentationml.tags+xml"/>
  <Override PartName="/ppt/tags/tag2416.xml" ContentType="application/vnd.openxmlformats-officedocument.presentationml.tags+xml"/>
  <Override PartName="/ppt/tags/tag2417.xml" ContentType="application/vnd.openxmlformats-officedocument.presentationml.tags+xml"/>
  <Override PartName="/ppt/tags/tag2418.xml" ContentType="application/vnd.openxmlformats-officedocument.presentationml.tags+xml"/>
  <Override PartName="/ppt/tags/tag2419.xml" ContentType="application/vnd.openxmlformats-officedocument.presentationml.tags+xml"/>
  <Override PartName="/ppt/tags/tag2420.xml" ContentType="application/vnd.openxmlformats-officedocument.presentationml.tags+xml"/>
  <Override PartName="/ppt/tags/tag2421.xml" ContentType="application/vnd.openxmlformats-officedocument.presentationml.tags+xml"/>
  <Override PartName="/ppt/tags/tag2422.xml" ContentType="application/vnd.openxmlformats-officedocument.presentationml.tags+xml"/>
  <Override PartName="/ppt/tags/tag2423.xml" ContentType="application/vnd.openxmlformats-officedocument.presentationml.tags+xml"/>
  <Override PartName="/ppt/tags/tag2424.xml" ContentType="application/vnd.openxmlformats-officedocument.presentationml.tags+xml"/>
  <Override PartName="/ppt/tags/tag2425.xml" ContentType="application/vnd.openxmlformats-officedocument.presentationml.tags+xml"/>
  <Override PartName="/ppt/tags/tag2426.xml" ContentType="application/vnd.openxmlformats-officedocument.presentationml.tags+xml"/>
  <Override PartName="/ppt/tags/tag2427.xml" ContentType="application/vnd.openxmlformats-officedocument.presentationml.tags+xml"/>
  <Override PartName="/ppt/tags/tag2428.xml" ContentType="application/vnd.openxmlformats-officedocument.presentationml.tags+xml"/>
  <Override PartName="/ppt/tags/tag2429.xml" ContentType="application/vnd.openxmlformats-officedocument.presentationml.tags+xml"/>
  <Override PartName="/ppt/tags/tag2430.xml" ContentType="application/vnd.openxmlformats-officedocument.presentationml.tags+xml"/>
  <Override PartName="/ppt/tags/tag2431.xml" ContentType="application/vnd.openxmlformats-officedocument.presentationml.tags+xml"/>
  <Override PartName="/ppt/tags/tag2432.xml" ContentType="application/vnd.openxmlformats-officedocument.presentationml.tags+xml"/>
  <Override PartName="/ppt/tags/tag2433.xml" ContentType="application/vnd.openxmlformats-officedocument.presentationml.tags+xml"/>
  <Override PartName="/ppt/tags/tag2434.xml" ContentType="application/vnd.openxmlformats-officedocument.presentationml.tags+xml"/>
  <Override PartName="/ppt/tags/tag2435.xml" ContentType="application/vnd.openxmlformats-officedocument.presentationml.tags+xml"/>
  <Override PartName="/ppt/tags/tag2436.xml" ContentType="application/vnd.openxmlformats-officedocument.presentationml.tags+xml"/>
  <Override PartName="/ppt/tags/tag2437.xml" ContentType="application/vnd.openxmlformats-officedocument.presentationml.tags+xml"/>
  <Override PartName="/ppt/tags/tag2438.xml" ContentType="application/vnd.openxmlformats-officedocument.presentationml.tags+xml"/>
  <Override PartName="/ppt/tags/tag2439.xml" ContentType="application/vnd.openxmlformats-officedocument.presentationml.tags+xml"/>
  <Override PartName="/ppt/tags/tag2440.xml" ContentType="application/vnd.openxmlformats-officedocument.presentationml.tags+xml"/>
  <Override PartName="/ppt/tags/tag2441.xml" ContentType="application/vnd.openxmlformats-officedocument.presentationml.tags+xml"/>
  <Override PartName="/ppt/tags/tag2442.xml" ContentType="application/vnd.openxmlformats-officedocument.presentationml.tags+xml"/>
  <Override PartName="/ppt/tags/tag2443.xml" ContentType="application/vnd.openxmlformats-officedocument.presentationml.tags+xml"/>
  <Override PartName="/ppt/tags/tag2444.xml" ContentType="application/vnd.openxmlformats-officedocument.presentationml.tags+xml"/>
  <Override PartName="/ppt/tags/tag2445.xml" ContentType="application/vnd.openxmlformats-officedocument.presentationml.tags+xml"/>
  <Override PartName="/ppt/tags/tag2446.xml" ContentType="application/vnd.openxmlformats-officedocument.presentationml.tags+xml"/>
  <Override PartName="/ppt/tags/tag2447.xml" ContentType="application/vnd.openxmlformats-officedocument.presentationml.tags+xml"/>
  <Override PartName="/ppt/tags/tag2448.xml" ContentType="application/vnd.openxmlformats-officedocument.presentationml.tags+xml"/>
  <Override PartName="/ppt/tags/tag2449.xml" ContentType="application/vnd.openxmlformats-officedocument.presentationml.tags+xml"/>
  <Override PartName="/ppt/tags/tag2450.xml" ContentType="application/vnd.openxmlformats-officedocument.presentationml.tags+xml"/>
  <Override PartName="/ppt/tags/tag2451.xml" ContentType="application/vnd.openxmlformats-officedocument.presentationml.tags+xml"/>
  <Override PartName="/ppt/tags/tag2452.xml" ContentType="application/vnd.openxmlformats-officedocument.presentationml.tags+xml"/>
  <Override PartName="/ppt/tags/tag2453.xml" ContentType="application/vnd.openxmlformats-officedocument.presentationml.tags+xml"/>
  <Override PartName="/ppt/tags/tag2454.xml" ContentType="application/vnd.openxmlformats-officedocument.presentationml.tags+xml"/>
  <Override PartName="/ppt/tags/tag2455.xml" ContentType="application/vnd.openxmlformats-officedocument.presentationml.tags+xml"/>
  <Override PartName="/ppt/tags/tag2456.xml" ContentType="application/vnd.openxmlformats-officedocument.presentationml.tags+xml"/>
  <Override PartName="/ppt/tags/tag2457.xml" ContentType="application/vnd.openxmlformats-officedocument.presentationml.tags+xml"/>
  <Override PartName="/ppt/tags/tag2458.xml" ContentType="application/vnd.openxmlformats-officedocument.presentationml.tags+xml"/>
  <Override PartName="/ppt/tags/tag2459.xml" ContentType="application/vnd.openxmlformats-officedocument.presentationml.tags+xml"/>
  <Override PartName="/ppt/tags/tag2460.xml" ContentType="application/vnd.openxmlformats-officedocument.presentationml.tags+xml"/>
  <Override PartName="/ppt/tags/tag2461.xml" ContentType="application/vnd.openxmlformats-officedocument.presentationml.tags+xml"/>
  <Override PartName="/ppt/tags/tag2462.xml" ContentType="application/vnd.openxmlformats-officedocument.presentationml.tags+xml"/>
  <Override PartName="/ppt/tags/tag2463.xml" ContentType="application/vnd.openxmlformats-officedocument.presentationml.tags+xml"/>
  <Override PartName="/ppt/tags/tag2464.xml" ContentType="application/vnd.openxmlformats-officedocument.presentationml.tags+xml"/>
  <Override PartName="/ppt/tags/tag2465.xml" ContentType="application/vnd.openxmlformats-officedocument.presentationml.tags+xml"/>
  <Override PartName="/ppt/tags/tag2466.xml" ContentType="application/vnd.openxmlformats-officedocument.presentationml.tags+xml"/>
  <Override PartName="/ppt/tags/tag2467.xml" ContentType="application/vnd.openxmlformats-officedocument.presentationml.tags+xml"/>
  <Override PartName="/ppt/tags/tag2468.xml" ContentType="application/vnd.openxmlformats-officedocument.presentationml.tags+xml"/>
  <Override PartName="/ppt/tags/tag2469.xml" ContentType="application/vnd.openxmlformats-officedocument.presentationml.tags+xml"/>
  <Override PartName="/ppt/tags/tag2470.xml" ContentType="application/vnd.openxmlformats-officedocument.presentationml.tags+xml"/>
  <Override PartName="/ppt/tags/tag2471.xml" ContentType="application/vnd.openxmlformats-officedocument.presentationml.tags+xml"/>
  <Override PartName="/ppt/tags/tag2472.xml" ContentType="application/vnd.openxmlformats-officedocument.presentationml.tags+xml"/>
  <Override PartName="/ppt/tags/tag2473.xml" ContentType="application/vnd.openxmlformats-officedocument.presentationml.tags+xml"/>
  <Override PartName="/ppt/tags/tag2474.xml" ContentType="application/vnd.openxmlformats-officedocument.presentationml.tags+xml"/>
  <Override PartName="/ppt/tags/tag2475.xml" ContentType="application/vnd.openxmlformats-officedocument.presentationml.tags+xml"/>
  <Override PartName="/ppt/tags/tag2476.xml" ContentType="application/vnd.openxmlformats-officedocument.presentationml.tags+xml"/>
  <Override PartName="/ppt/tags/tag2477.xml" ContentType="application/vnd.openxmlformats-officedocument.presentationml.tags+xml"/>
  <Override PartName="/ppt/tags/tag2478.xml" ContentType="application/vnd.openxmlformats-officedocument.presentationml.tags+xml"/>
  <Override PartName="/ppt/tags/tag2479.xml" ContentType="application/vnd.openxmlformats-officedocument.presentationml.tags+xml"/>
  <Override PartName="/ppt/tags/tag2480.xml" ContentType="application/vnd.openxmlformats-officedocument.presentationml.tags+xml"/>
  <Override PartName="/ppt/tags/tag2481.xml" ContentType="application/vnd.openxmlformats-officedocument.presentationml.tags+xml"/>
  <Override PartName="/ppt/tags/tag2482.xml" ContentType="application/vnd.openxmlformats-officedocument.presentationml.tags+xml"/>
  <Override PartName="/ppt/tags/tag2483.xml" ContentType="application/vnd.openxmlformats-officedocument.presentationml.tags+xml"/>
  <Override PartName="/ppt/tags/tag2484.xml" ContentType="application/vnd.openxmlformats-officedocument.presentationml.tags+xml"/>
  <Override PartName="/ppt/tags/tag2485.xml" ContentType="application/vnd.openxmlformats-officedocument.presentationml.tags+xml"/>
  <Override PartName="/ppt/tags/tag2486.xml" ContentType="application/vnd.openxmlformats-officedocument.presentationml.tags+xml"/>
  <Override PartName="/ppt/tags/tag2487.xml" ContentType="application/vnd.openxmlformats-officedocument.presentationml.tags+xml"/>
  <Override PartName="/ppt/tags/tag2488.xml" ContentType="application/vnd.openxmlformats-officedocument.presentationml.tags+xml"/>
  <Override PartName="/ppt/tags/tag2489.xml" ContentType="application/vnd.openxmlformats-officedocument.presentationml.tags+xml"/>
  <Override PartName="/ppt/tags/tag2490.xml" ContentType="application/vnd.openxmlformats-officedocument.presentationml.tags+xml"/>
  <Override PartName="/ppt/tags/tag2491.xml" ContentType="application/vnd.openxmlformats-officedocument.presentationml.tags+xml"/>
  <Override PartName="/ppt/tags/tag2492.xml" ContentType="application/vnd.openxmlformats-officedocument.presentationml.tags+xml"/>
  <Override PartName="/ppt/tags/tag2493.xml" ContentType="application/vnd.openxmlformats-officedocument.presentationml.tags+xml"/>
  <Override PartName="/ppt/tags/tag2494.xml" ContentType="application/vnd.openxmlformats-officedocument.presentationml.tags+xml"/>
  <Override PartName="/ppt/tags/tag2495.xml" ContentType="application/vnd.openxmlformats-officedocument.presentationml.tags+xml"/>
  <Override PartName="/ppt/tags/tag2496.xml" ContentType="application/vnd.openxmlformats-officedocument.presentationml.tags+xml"/>
  <Override PartName="/ppt/tags/tag2497.xml" ContentType="application/vnd.openxmlformats-officedocument.presentationml.tags+xml"/>
  <Override PartName="/ppt/tags/tag2498.xml" ContentType="application/vnd.openxmlformats-officedocument.presentationml.tags+xml"/>
  <Override PartName="/ppt/tags/tag2499.xml" ContentType="application/vnd.openxmlformats-officedocument.presentationml.tags+xml"/>
  <Override PartName="/ppt/tags/tag2500.xml" ContentType="application/vnd.openxmlformats-officedocument.presentationml.tags+xml"/>
  <Override PartName="/ppt/tags/tag2501.xml" ContentType="application/vnd.openxmlformats-officedocument.presentationml.tags+xml"/>
  <Override PartName="/ppt/tags/tag2502.xml" ContentType="application/vnd.openxmlformats-officedocument.presentationml.tags+xml"/>
  <Override PartName="/ppt/notesSlides/notesSlide20.xml" ContentType="application/vnd.openxmlformats-officedocument.presentationml.notesSlide+xml"/>
  <Override PartName="/ppt/tags/tag2503.xml" ContentType="application/vnd.openxmlformats-officedocument.presentationml.tags+xml"/>
  <Override PartName="/ppt/tags/tag2504.xml" ContentType="application/vnd.openxmlformats-officedocument.presentationml.tags+xml"/>
  <Override PartName="/ppt/tags/tag2505.xml" ContentType="application/vnd.openxmlformats-officedocument.presentationml.tags+xml"/>
  <Override PartName="/ppt/tags/tag2506.xml" ContentType="application/vnd.openxmlformats-officedocument.presentationml.tags+xml"/>
  <Override PartName="/ppt/tags/tag2507.xml" ContentType="application/vnd.openxmlformats-officedocument.presentationml.tags+xml"/>
  <Override PartName="/ppt/tags/tag2508.xml" ContentType="application/vnd.openxmlformats-officedocument.presentationml.tags+xml"/>
  <Override PartName="/ppt/tags/tag2509.xml" ContentType="application/vnd.openxmlformats-officedocument.presentationml.tags+xml"/>
  <Override PartName="/ppt/tags/tag2510.xml" ContentType="application/vnd.openxmlformats-officedocument.presentationml.tags+xml"/>
  <Override PartName="/ppt/tags/tag2511.xml" ContentType="application/vnd.openxmlformats-officedocument.presentationml.tags+xml"/>
  <Override PartName="/ppt/tags/tag2512.xml" ContentType="application/vnd.openxmlformats-officedocument.presentationml.tags+xml"/>
  <Override PartName="/ppt/tags/tag2513.xml" ContentType="application/vnd.openxmlformats-officedocument.presentationml.tags+xml"/>
  <Override PartName="/ppt/tags/tag2514.xml" ContentType="application/vnd.openxmlformats-officedocument.presentationml.tags+xml"/>
  <Override PartName="/ppt/tags/tag2515.xml" ContentType="application/vnd.openxmlformats-officedocument.presentationml.tags+xml"/>
  <Override PartName="/ppt/tags/tag2516.xml" ContentType="application/vnd.openxmlformats-officedocument.presentationml.tags+xml"/>
  <Override PartName="/ppt/tags/tag2517.xml" ContentType="application/vnd.openxmlformats-officedocument.presentationml.tags+xml"/>
  <Override PartName="/ppt/tags/tag2518.xml" ContentType="application/vnd.openxmlformats-officedocument.presentationml.tags+xml"/>
  <Override PartName="/ppt/tags/tag2519.xml" ContentType="application/vnd.openxmlformats-officedocument.presentationml.tags+xml"/>
  <Override PartName="/ppt/tags/tag2520.xml" ContentType="application/vnd.openxmlformats-officedocument.presentationml.tags+xml"/>
  <Override PartName="/ppt/tags/tag2521.xml" ContentType="application/vnd.openxmlformats-officedocument.presentationml.tags+xml"/>
  <Override PartName="/ppt/tags/tag2522.xml" ContentType="application/vnd.openxmlformats-officedocument.presentationml.tags+xml"/>
  <Override PartName="/ppt/tags/tag2523.xml" ContentType="application/vnd.openxmlformats-officedocument.presentationml.tags+xml"/>
  <Override PartName="/ppt/tags/tag2524.xml" ContentType="application/vnd.openxmlformats-officedocument.presentationml.tags+xml"/>
  <Override PartName="/ppt/tags/tag2525.xml" ContentType="application/vnd.openxmlformats-officedocument.presentationml.tags+xml"/>
  <Override PartName="/ppt/tags/tag2526.xml" ContentType="application/vnd.openxmlformats-officedocument.presentationml.tags+xml"/>
  <Override PartName="/ppt/tags/tag2527.xml" ContentType="application/vnd.openxmlformats-officedocument.presentationml.tags+xml"/>
  <Override PartName="/ppt/tags/tag2528.xml" ContentType="application/vnd.openxmlformats-officedocument.presentationml.tags+xml"/>
  <Override PartName="/ppt/tags/tag2529.xml" ContentType="application/vnd.openxmlformats-officedocument.presentationml.tags+xml"/>
  <Override PartName="/ppt/tags/tag2530.xml" ContentType="application/vnd.openxmlformats-officedocument.presentationml.tags+xml"/>
  <Override PartName="/ppt/tags/tag2531.xml" ContentType="application/vnd.openxmlformats-officedocument.presentationml.tags+xml"/>
  <Override PartName="/ppt/tags/tag2532.xml" ContentType="application/vnd.openxmlformats-officedocument.presentationml.tags+xml"/>
  <Override PartName="/ppt/tags/tag2533.xml" ContentType="application/vnd.openxmlformats-officedocument.presentationml.tags+xml"/>
  <Override PartName="/ppt/tags/tag2534.xml" ContentType="application/vnd.openxmlformats-officedocument.presentationml.tags+xml"/>
  <Override PartName="/ppt/tags/tag2535.xml" ContentType="application/vnd.openxmlformats-officedocument.presentationml.tags+xml"/>
  <Override PartName="/ppt/tags/tag2536.xml" ContentType="application/vnd.openxmlformats-officedocument.presentationml.tags+xml"/>
  <Override PartName="/ppt/tags/tag2537.xml" ContentType="application/vnd.openxmlformats-officedocument.presentationml.tags+xml"/>
  <Override PartName="/ppt/tags/tag2538.xml" ContentType="application/vnd.openxmlformats-officedocument.presentationml.tags+xml"/>
  <Override PartName="/ppt/tags/tag2539.xml" ContentType="application/vnd.openxmlformats-officedocument.presentationml.tags+xml"/>
  <Override PartName="/ppt/tags/tag2540.xml" ContentType="application/vnd.openxmlformats-officedocument.presentationml.tags+xml"/>
  <Override PartName="/ppt/tags/tag2541.xml" ContentType="application/vnd.openxmlformats-officedocument.presentationml.tags+xml"/>
  <Override PartName="/ppt/tags/tag2542.xml" ContentType="application/vnd.openxmlformats-officedocument.presentationml.tags+xml"/>
  <Override PartName="/ppt/tags/tag2543.xml" ContentType="application/vnd.openxmlformats-officedocument.presentationml.tags+xml"/>
  <Override PartName="/ppt/tags/tag2544.xml" ContentType="application/vnd.openxmlformats-officedocument.presentationml.tags+xml"/>
  <Override PartName="/ppt/tags/tag2545.xml" ContentType="application/vnd.openxmlformats-officedocument.presentationml.tags+xml"/>
  <Override PartName="/ppt/tags/tag2546.xml" ContentType="application/vnd.openxmlformats-officedocument.presentationml.tags+xml"/>
  <Override PartName="/ppt/tags/tag2547.xml" ContentType="application/vnd.openxmlformats-officedocument.presentationml.tags+xml"/>
  <Override PartName="/ppt/tags/tag2548.xml" ContentType="application/vnd.openxmlformats-officedocument.presentationml.tags+xml"/>
  <Override PartName="/ppt/tags/tag2549.xml" ContentType="application/vnd.openxmlformats-officedocument.presentationml.tags+xml"/>
  <Override PartName="/ppt/tags/tag2550.xml" ContentType="application/vnd.openxmlformats-officedocument.presentationml.tags+xml"/>
  <Override PartName="/ppt/tags/tag2551.xml" ContentType="application/vnd.openxmlformats-officedocument.presentationml.tags+xml"/>
  <Override PartName="/ppt/tags/tag2552.xml" ContentType="application/vnd.openxmlformats-officedocument.presentationml.tags+xml"/>
  <Override PartName="/ppt/tags/tag2553.xml" ContentType="application/vnd.openxmlformats-officedocument.presentationml.tags+xml"/>
  <Override PartName="/ppt/tags/tag2554.xml" ContentType="application/vnd.openxmlformats-officedocument.presentationml.tags+xml"/>
  <Override PartName="/ppt/tags/tag2555.xml" ContentType="application/vnd.openxmlformats-officedocument.presentationml.tags+xml"/>
  <Override PartName="/ppt/tags/tag2556.xml" ContentType="application/vnd.openxmlformats-officedocument.presentationml.tags+xml"/>
  <Override PartName="/ppt/tags/tag2557.xml" ContentType="application/vnd.openxmlformats-officedocument.presentationml.tags+xml"/>
  <Override PartName="/ppt/tags/tag2558.xml" ContentType="application/vnd.openxmlformats-officedocument.presentationml.tags+xml"/>
  <Override PartName="/ppt/tags/tag2559.xml" ContentType="application/vnd.openxmlformats-officedocument.presentationml.tags+xml"/>
  <Override PartName="/ppt/tags/tag2560.xml" ContentType="application/vnd.openxmlformats-officedocument.presentationml.tags+xml"/>
  <Override PartName="/ppt/tags/tag2561.xml" ContentType="application/vnd.openxmlformats-officedocument.presentationml.tags+xml"/>
  <Override PartName="/ppt/tags/tag2562.xml" ContentType="application/vnd.openxmlformats-officedocument.presentationml.tags+xml"/>
  <Override PartName="/ppt/tags/tag2563.xml" ContentType="application/vnd.openxmlformats-officedocument.presentationml.tags+xml"/>
  <Override PartName="/ppt/tags/tag2564.xml" ContentType="application/vnd.openxmlformats-officedocument.presentationml.tags+xml"/>
  <Override PartName="/ppt/tags/tag2565.xml" ContentType="application/vnd.openxmlformats-officedocument.presentationml.tags+xml"/>
  <Override PartName="/ppt/tags/tag2566.xml" ContentType="application/vnd.openxmlformats-officedocument.presentationml.tags+xml"/>
  <Override PartName="/ppt/tags/tag2567.xml" ContentType="application/vnd.openxmlformats-officedocument.presentationml.tags+xml"/>
  <Override PartName="/ppt/tags/tag2568.xml" ContentType="application/vnd.openxmlformats-officedocument.presentationml.tags+xml"/>
  <Override PartName="/ppt/tags/tag2569.xml" ContentType="application/vnd.openxmlformats-officedocument.presentationml.tags+xml"/>
  <Override PartName="/ppt/tags/tag2570.xml" ContentType="application/vnd.openxmlformats-officedocument.presentationml.tags+xml"/>
  <Override PartName="/ppt/tags/tag2571.xml" ContentType="application/vnd.openxmlformats-officedocument.presentationml.tags+xml"/>
  <Override PartName="/ppt/tags/tag2572.xml" ContentType="application/vnd.openxmlformats-officedocument.presentationml.tags+xml"/>
  <Override PartName="/ppt/tags/tag2573.xml" ContentType="application/vnd.openxmlformats-officedocument.presentationml.tags+xml"/>
  <Override PartName="/ppt/tags/tag2574.xml" ContentType="application/vnd.openxmlformats-officedocument.presentationml.tags+xml"/>
  <Override PartName="/ppt/tags/tag2575.xml" ContentType="application/vnd.openxmlformats-officedocument.presentationml.tags+xml"/>
  <Override PartName="/ppt/tags/tag2576.xml" ContentType="application/vnd.openxmlformats-officedocument.presentationml.tags+xml"/>
  <Override PartName="/ppt/tags/tag2577.xml" ContentType="application/vnd.openxmlformats-officedocument.presentationml.tags+xml"/>
  <Override PartName="/ppt/tags/tag2578.xml" ContentType="application/vnd.openxmlformats-officedocument.presentationml.tags+xml"/>
  <Override PartName="/ppt/tags/tag2579.xml" ContentType="application/vnd.openxmlformats-officedocument.presentationml.tags+xml"/>
  <Override PartName="/ppt/tags/tag2580.xml" ContentType="application/vnd.openxmlformats-officedocument.presentationml.tags+xml"/>
  <Override PartName="/ppt/tags/tag2581.xml" ContentType="application/vnd.openxmlformats-officedocument.presentationml.tags+xml"/>
  <Override PartName="/ppt/tags/tag2582.xml" ContentType="application/vnd.openxmlformats-officedocument.presentationml.tags+xml"/>
  <Override PartName="/ppt/tags/tag2583.xml" ContentType="application/vnd.openxmlformats-officedocument.presentationml.tags+xml"/>
  <Override PartName="/ppt/tags/tag2584.xml" ContentType="application/vnd.openxmlformats-officedocument.presentationml.tags+xml"/>
  <Override PartName="/ppt/tags/tag2585.xml" ContentType="application/vnd.openxmlformats-officedocument.presentationml.tags+xml"/>
  <Override PartName="/ppt/tags/tag2586.xml" ContentType="application/vnd.openxmlformats-officedocument.presentationml.tags+xml"/>
  <Override PartName="/ppt/tags/tag2587.xml" ContentType="application/vnd.openxmlformats-officedocument.presentationml.tags+xml"/>
  <Override PartName="/ppt/tags/tag2588.xml" ContentType="application/vnd.openxmlformats-officedocument.presentationml.tags+xml"/>
  <Override PartName="/ppt/tags/tag2589.xml" ContentType="application/vnd.openxmlformats-officedocument.presentationml.tags+xml"/>
  <Override PartName="/ppt/tags/tag2590.xml" ContentType="application/vnd.openxmlformats-officedocument.presentationml.tags+xml"/>
  <Override PartName="/ppt/tags/tag2591.xml" ContentType="application/vnd.openxmlformats-officedocument.presentationml.tags+xml"/>
  <Override PartName="/ppt/tags/tag2592.xml" ContentType="application/vnd.openxmlformats-officedocument.presentationml.tags+xml"/>
  <Override PartName="/ppt/tags/tag2593.xml" ContentType="application/vnd.openxmlformats-officedocument.presentationml.tags+xml"/>
  <Override PartName="/ppt/tags/tag2594.xml" ContentType="application/vnd.openxmlformats-officedocument.presentationml.tags+xml"/>
  <Override PartName="/ppt/tags/tag2595.xml" ContentType="application/vnd.openxmlformats-officedocument.presentationml.tags+xml"/>
  <Override PartName="/ppt/tags/tag2596.xml" ContentType="application/vnd.openxmlformats-officedocument.presentationml.tags+xml"/>
  <Override PartName="/ppt/tags/tag2597.xml" ContentType="application/vnd.openxmlformats-officedocument.presentationml.tags+xml"/>
  <Override PartName="/ppt/tags/tag2598.xml" ContentType="application/vnd.openxmlformats-officedocument.presentationml.tags+xml"/>
  <Override PartName="/ppt/tags/tag2599.xml" ContentType="application/vnd.openxmlformats-officedocument.presentationml.tags+xml"/>
  <Override PartName="/ppt/tags/tag2600.xml" ContentType="application/vnd.openxmlformats-officedocument.presentationml.tags+xml"/>
  <Override PartName="/ppt/tags/tag2601.xml" ContentType="application/vnd.openxmlformats-officedocument.presentationml.tags+xml"/>
  <Override PartName="/ppt/tags/tag2602.xml" ContentType="application/vnd.openxmlformats-officedocument.presentationml.tags+xml"/>
  <Override PartName="/ppt/tags/tag2603.xml" ContentType="application/vnd.openxmlformats-officedocument.presentationml.tags+xml"/>
  <Override PartName="/ppt/tags/tag2604.xml" ContentType="application/vnd.openxmlformats-officedocument.presentationml.tags+xml"/>
  <Override PartName="/ppt/tags/tag2605.xml" ContentType="application/vnd.openxmlformats-officedocument.presentationml.tags+xml"/>
  <Override PartName="/ppt/tags/tag2606.xml" ContentType="application/vnd.openxmlformats-officedocument.presentationml.tags+xml"/>
  <Override PartName="/ppt/tags/tag2607.xml" ContentType="application/vnd.openxmlformats-officedocument.presentationml.tags+xml"/>
  <Override PartName="/ppt/tags/tag2608.xml" ContentType="application/vnd.openxmlformats-officedocument.presentationml.tags+xml"/>
  <Override PartName="/ppt/tags/tag2609.xml" ContentType="application/vnd.openxmlformats-officedocument.presentationml.tags+xml"/>
  <Override PartName="/ppt/tags/tag2610.xml" ContentType="application/vnd.openxmlformats-officedocument.presentationml.tags+xml"/>
  <Override PartName="/ppt/tags/tag2611.xml" ContentType="application/vnd.openxmlformats-officedocument.presentationml.tags+xml"/>
  <Override PartName="/ppt/tags/tag2612.xml" ContentType="application/vnd.openxmlformats-officedocument.presentationml.tags+xml"/>
  <Override PartName="/ppt/tags/tag2613.xml" ContentType="application/vnd.openxmlformats-officedocument.presentationml.tags+xml"/>
  <Override PartName="/ppt/tags/tag2614.xml" ContentType="application/vnd.openxmlformats-officedocument.presentationml.tags+xml"/>
  <Override PartName="/ppt/tags/tag2615.xml" ContentType="application/vnd.openxmlformats-officedocument.presentationml.tags+xml"/>
  <Override PartName="/ppt/tags/tag2616.xml" ContentType="application/vnd.openxmlformats-officedocument.presentationml.tags+xml"/>
  <Override PartName="/ppt/tags/tag2617.xml" ContentType="application/vnd.openxmlformats-officedocument.presentationml.tags+xml"/>
  <Override PartName="/ppt/tags/tag2618.xml" ContentType="application/vnd.openxmlformats-officedocument.presentationml.tags+xml"/>
  <Override PartName="/ppt/tags/tag2619.xml" ContentType="application/vnd.openxmlformats-officedocument.presentationml.tags+xml"/>
  <Override PartName="/ppt/tags/tag2620.xml" ContentType="application/vnd.openxmlformats-officedocument.presentationml.tags+xml"/>
  <Override PartName="/ppt/tags/tag2621.xml" ContentType="application/vnd.openxmlformats-officedocument.presentationml.tags+xml"/>
  <Override PartName="/ppt/tags/tag2622.xml" ContentType="application/vnd.openxmlformats-officedocument.presentationml.tags+xml"/>
  <Override PartName="/ppt/tags/tag2623.xml" ContentType="application/vnd.openxmlformats-officedocument.presentationml.tags+xml"/>
  <Override PartName="/ppt/tags/tag2624.xml" ContentType="application/vnd.openxmlformats-officedocument.presentationml.tags+xml"/>
  <Override PartName="/ppt/tags/tag2625.xml" ContentType="application/vnd.openxmlformats-officedocument.presentationml.tags+xml"/>
  <Override PartName="/ppt/tags/tag2626.xml" ContentType="application/vnd.openxmlformats-officedocument.presentationml.tags+xml"/>
  <Override PartName="/ppt/tags/tag2627.xml" ContentType="application/vnd.openxmlformats-officedocument.presentationml.tags+xml"/>
  <Override PartName="/ppt/tags/tag2628.xml" ContentType="application/vnd.openxmlformats-officedocument.presentationml.tags+xml"/>
  <Override PartName="/ppt/tags/tag2629.xml" ContentType="application/vnd.openxmlformats-officedocument.presentationml.tags+xml"/>
  <Override PartName="/ppt/tags/tag2630.xml" ContentType="application/vnd.openxmlformats-officedocument.presentationml.tags+xml"/>
  <Override PartName="/ppt/tags/tag2631.xml" ContentType="application/vnd.openxmlformats-officedocument.presentationml.tags+xml"/>
  <Override PartName="/ppt/tags/tag2632.xml" ContentType="application/vnd.openxmlformats-officedocument.presentationml.tags+xml"/>
  <Override PartName="/ppt/tags/tag2633.xml" ContentType="application/vnd.openxmlformats-officedocument.presentationml.tags+xml"/>
  <Override PartName="/ppt/tags/tag2634.xml" ContentType="application/vnd.openxmlformats-officedocument.presentationml.tags+xml"/>
  <Override PartName="/ppt/tags/tag2635.xml" ContentType="application/vnd.openxmlformats-officedocument.presentationml.tags+xml"/>
  <Override PartName="/ppt/tags/tag2636.xml" ContentType="application/vnd.openxmlformats-officedocument.presentationml.tags+xml"/>
  <Override PartName="/ppt/tags/tag2637.xml" ContentType="application/vnd.openxmlformats-officedocument.presentationml.tags+xml"/>
  <Override PartName="/ppt/tags/tag2638.xml" ContentType="application/vnd.openxmlformats-officedocument.presentationml.tags+xml"/>
  <Override PartName="/ppt/tags/tag2639.xml" ContentType="application/vnd.openxmlformats-officedocument.presentationml.tags+xml"/>
  <Override PartName="/ppt/tags/tag2640.xml" ContentType="application/vnd.openxmlformats-officedocument.presentationml.tags+xml"/>
  <Override PartName="/ppt/tags/tag2641.xml" ContentType="application/vnd.openxmlformats-officedocument.presentationml.tags+xml"/>
  <Override PartName="/ppt/tags/tag2642.xml" ContentType="application/vnd.openxmlformats-officedocument.presentationml.tags+xml"/>
  <Override PartName="/ppt/tags/tag2643.xml" ContentType="application/vnd.openxmlformats-officedocument.presentationml.tags+xml"/>
  <Override PartName="/ppt/tags/tag2644.xml" ContentType="application/vnd.openxmlformats-officedocument.presentationml.tags+xml"/>
  <Override PartName="/ppt/tags/tag2645.xml" ContentType="application/vnd.openxmlformats-officedocument.presentationml.tags+xml"/>
  <Override PartName="/ppt/tags/tag2646.xml" ContentType="application/vnd.openxmlformats-officedocument.presentationml.tags+xml"/>
  <Override PartName="/ppt/tags/tag2647.xml" ContentType="application/vnd.openxmlformats-officedocument.presentationml.tags+xml"/>
  <Override PartName="/ppt/tags/tag2648.xml" ContentType="application/vnd.openxmlformats-officedocument.presentationml.tags+xml"/>
  <Override PartName="/ppt/tags/tag2649.xml" ContentType="application/vnd.openxmlformats-officedocument.presentationml.tags+xml"/>
  <Override PartName="/ppt/tags/tag2650.xml" ContentType="application/vnd.openxmlformats-officedocument.presentationml.tags+xml"/>
  <Override PartName="/ppt/tags/tag2651.xml" ContentType="application/vnd.openxmlformats-officedocument.presentationml.tags+xml"/>
  <Override PartName="/ppt/tags/tag2652.xml" ContentType="application/vnd.openxmlformats-officedocument.presentationml.tags+xml"/>
  <Override PartName="/ppt/tags/tag2653.xml" ContentType="application/vnd.openxmlformats-officedocument.presentationml.tags+xml"/>
  <Override PartName="/ppt/tags/tag2654.xml" ContentType="application/vnd.openxmlformats-officedocument.presentationml.tags+xml"/>
  <Override PartName="/ppt/tags/tag2655.xml" ContentType="application/vnd.openxmlformats-officedocument.presentationml.tags+xml"/>
  <Override PartName="/ppt/tags/tag2656.xml" ContentType="application/vnd.openxmlformats-officedocument.presentationml.tags+xml"/>
  <Override PartName="/ppt/tags/tag2657.xml" ContentType="application/vnd.openxmlformats-officedocument.presentationml.tags+xml"/>
  <Override PartName="/ppt/tags/tag2658.xml" ContentType="application/vnd.openxmlformats-officedocument.presentationml.tags+xml"/>
  <Override PartName="/ppt/tags/tag2659.xml" ContentType="application/vnd.openxmlformats-officedocument.presentationml.tags+xml"/>
  <Override PartName="/ppt/tags/tag2660.xml" ContentType="application/vnd.openxmlformats-officedocument.presentationml.tags+xml"/>
  <Override PartName="/ppt/tags/tag2661.xml" ContentType="application/vnd.openxmlformats-officedocument.presentationml.tags+xml"/>
  <Override PartName="/ppt/tags/tag2662.xml" ContentType="application/vnd.openxmlformats-officedocument.presentationml.tags+xml"/>
  <Override PartName="/ppt/tags/tag2663.xml" ContentType="application/vnd.openxmlformats-officedocument.presentationml.tags+xml"/>
  <Override PartName="/ppt/tags/tag2664.xml" ContentType="application/vnd.openxmlformats-officedocument.presentationml.tags+xml"/>
  <Override PartName="/ppt/tags/tag2665.xml" ContentType="application/vnd.openxmlformats-officedocument.presentationml.tags+xml"/>
  <Override PartName="/ppt/tags/tag2666.xml" ContentType="application/vnd.openxmlformats-officedocument.presentationml.tags+xml"/>
  <Override PartName="/ppt/tags/tag2667.xml" ContentType="application/vnd.openxmlformats-officedocument.presentationml.tags+xml"/>
  <Override PartName="/ppt/tags/tag2668.xml" ContentType="application/vnd.openxmlformats-officedocument.presentationml.tags+xml"/>
  <Override PartName="/ppt/tags/tag2669.xml" ContentType="application/vnd.openxmlformats-officedocument.presentationml.tags+xml"/>
  <Override PartName="/ppt/tags/tag2670.xml" ContentType="application/vnd.openxmlformats-officedocument.presentationml.tags+xml"/>
  <Override PartName="/ppt/tags/tag2671.xml" ContentType="application/vnd.openxmlformats-officedocument.presentationml.tags+xml"/>
  <Override PartName="/ppt/tags/tag2672.xml" ContentType="application/vnd.openxmlformats-officedocument.presentationml.tags+xml"/>
  <Override PartName="/ppt/tags/tag2673.xml" ContentType="application/vnd.openxmlformats-officedocument.presentationml.tags+xml"/>
  <Override PartName="/ppt/tags/tag2674.xml" ContentType="application/vnd.openxmlformats-officedocument.presentationml.tags+xml"/>
  <Override PartName="/ppt/tags/tag2675.xml" ContentType="application/vnd.openxmlformats-officedocument.presentationml.tags+xml"/>
  <Override PartName="/ppt/tags/tag2676.xml" ContentType="application/vnd.openxmlformats-officedocument.presentationml.tags+xml"/>
  <Override PartName="/ppt/tags/tag2677.xml" ContentType="application/vnd.openxmlformats-officedocument.presentationml.tags+xml"/>
  <Override PartName="/ppt/tags/tag2678.xml" ContentType="application/vnd.openxmlformats-officedocument.presentationml.tags+xml"/>
  <Override PartName="/ppt/tags/tag2679.xml" ContentType="application/vnd.openxmlformats-officedocument.presentationml.tags+xml"/>
  <Override PartName="/ppt/tags/tag2680.xml" ContentType="application/vnd.openxmlformats-officedocument.presentationml.tags+xml"/>
  <Override PartName="/ppt/tags/tag2681.xml" ContentType="application/vnd.openxmlformats-officedocument.presentationml.tags+xml"/>
  <Override PartName="/ppt/tags/tag2682.xml" ContentType="application/vnd.openxmlformats-officedocument.presentationml.tags+xml"/>
  <Override PartName="/ppt/tags/tag2683.xml" ContentType="application/vnd.openxmlformats-officedocument.presentationml.tags+xml"/>
  <Override PartName="/ppt/tags/tag2684.xml" ContentType="application/vnd.openxmlformats-officedocument.presentationml.tags+xml"/>
  <Override PartName="/ppt/tags/tag2685.xml" ContentType="application/vnd.openxmlformats-officedocument.presentationml.tags+xml"/>
  <Override PartName="/ppt/tags/tag2686.xml" ContentType="application/vnd.openxmlformats-officedocument.presentationml.tags+xml"/>
  <Override PartName="/ppt/tags/tag2687.xml" ContentType="application/vnd.openxmlformats-officedocument.presentationml.tags+xml"/>
  <Override PartName="/ppt/tags/tag2688.xml" ContentType="application/vnd.openxmlformats-officedocument.presentationml.tags+xml"/>
  <Override PartName="/ppt/tags/tag2689.xml" ContentType="application/vnd.openxmlformats-officedocument.presentationml.tags+xml"/>
  <Override PartName="/ppt/tags/tag2690.xml" ContentType="application/vnd.openxmlformats-officedocument.presentationml.tags+xml"/>
  <Override PartName="/ppt/tags/tag2691.xml" ContentType="application/vnd.openxmlformats-officedocument.presentationml.tags+xml"/>
  <Override PartName="/ppt/tags/tag2692.xml" ContentType="application/vnd.openxmlformats-officedocument.presentationml.tags+xml"/>
  <Override PartName="/ppt/tags/tag2693.xml" ContentType="application/vnd.openxmlformats-officedocument.presentationml.tags+xml"/>
  <Override PartName="/ppt/tags/tag2694.xml" ContentType="application/vnd.openxmlformats-officedocument.presentationml.tags+xml"/>
  <Override PartName="/ppt/tags/tag2695.xml" ContentType="application/vnd.openxmlformats-officedocument.presentationml.tags+xml"/>
  <Override PartName="/ppt/tags/tag2696.xml" ContentType="application/vnd.openxmlformats-officedocument.presentationml.tags+xml"/>
  <Override PartName="/ppt/tags/tag2697.xml" ContentType="application/vnd.openxmlformats-officedocument.presentationml.tags+xml"/>
  <Override PartName="/ppt/tags/tag2698.xml" ContentType="application/vnd.openxmlformats-officedocument.presentationml.tags+xml"/>
  <Override PartName="/ppt/tags/tag2699.xml" ContentType="application/vnd.openxmlformats-officedocument.presentationml.tags+xml"/>
  <Override PartName="/ppt/tags/tag2700.xml" ContentType="application/vnd.openxmlformats-officedocument.presentationml.tags+xml"/>
  <Override PartName="/ppt/tags/tag2701.xml" ContentType="application/vnd.openxmlformats-officedocument.presentationml.tags+xml"/>
  <Override PartName="/ppt/tags/tag2702.xml" ContentType="application/vnd.openxmlformats-officedocument.presentationml.tags+xml"/>
  <Override PartName="/ppt/tags/tag2703.xml" ContentType="application/vnd.openxmlformats-officedocument.presentationml.tags+xml"/>
  <Override PartName="/ppt/tags/tag2704.xml" ContentType="application/vnd.openxmlformats-officedocument.presentationml.tags+xml"/>
  <Override PartName="/ppt/tags/tag2705.xml" ContentType="application/vnd.openxmlformats-officedocument.presentationml.tags+xml"/>
  <Override PartName="/ppt/tags/tag2706.xml" ContentType="application/vnd.openxmlformats-officedocument.presentationml.tags+xml"/>
  <Override PartName="/ppt/tags/tag2707.xml" ContentType="application/vnd.openxmlformats-officedocument.presentationml.tags+xml"/>
  <Override PartName="/ppt/tags/tag2708.xml" ContentType="application/vnd.openxmlformats-officedocument.presentationml.tags+xml"/>
  <Override PartName="/ppt/tags/tag2709.xml" ContentType="application/vnd.openxmlformats-officedocument.presentationml.tags+xml"/>
  <Override PartName="/ppt/tags/tag2710.xml" ContentType="application/vnd.openxmlformats-officedocument.presentationml.tags+xml"/>
  <Override PartName="/ppt/tags/tag2711.xml" ContentType="application/vnd.openxmlformats-officedocument.presentationml.tags+xml"/>
  <Override PartName="/ppt/tags/tag2712.xml" ContentType="application/vnd.openxmlformats-officedocument.presentationml.tags+xml"/>
  <Override PartName="/ppt/tags/tag2713.xml" ContentType="application/vnd.openxmlformats-officedocument.presentationml.tags+xml"/>
  <Override PartName="/ppt/tags/tag2714.xml" ContentType="application/vnd.openxmlformats-officedocument.presentationml.tags+xml"/>
  <Override PartName="/ppt/tags/tag2715.xml" ContentType="application/vnd.openxmlformats-officedocument.presentationml.tags+xml"/>
  <Override PartName="/ppt/tags/tag2716.xml" ContentType="application/vnd.openxmlformats-officedocument.presentationml.tags+xml"/>
  <Override PartName="/ppt/tags/tag2717.xml" ContentType="application/vnd.openxmlformats-officedocument.presentationml.tags+xml"/>
  <Override PartName="/ppt/tags/tag2718.xml" ContentType="application/vnd.openxmlformats-officedocument.presentationml.tags+xml"/>
  <Override PartName="/ppt/tags/tag2719.xml" ContentType="application/vnd.openxmlformats-officedocument.presentationml.tags+xml"/>
  <Override PartName="/ppt/tags/tag2720.xml" ContentType="application/vnd.openxmlformats-officedocument.presentationml.tags+xml"/>
  <Override PartName="/ppt/tags/tag2721.xml" ContentType="application/vnd.openxmlformats-officedocument.presentationml.tags+xml"/>
  <Override PartName="/ppt/tags/tag2722.xml" ContentType="application/vnd.openxmlformats-officedocument.presentationml.tags+xml"/>
  <Override PartName="/ppt/tags/tag2723.xml" ContentType="application/vnd.openxmlformats-officedocument.presentationml.tags+xml"/>
  <Override PartName="/ppt/tags/tag2724.xml" ContentType="application/vnd.openxmlformats-officedocument.presentationml.tags+xml"/>
  <Override PartName="/ppt/tags/tag2725.xml" ContentType="application/vnd.openxmlformats-officedocument.presentationml.tags+xml"/>
  <Override PartName="/ppt/tags/tag2726.xml" ContentType="application/vnd.openxmlformats-officedocument.presentationml.tags+xml"/>
  <Override PartName="/ppt/tags/tag2727.xml" ContentType="application/vnd.openxmlformats-officedocument.presentationml.tags+xml"/>
  <Override PartName="/ppt/tags/tag2728.xml" ContentType="application/vnd.openxmlformats-officedocument.presentationml.tags+xml"/>
  <Override PartName="/ppt/tags/tag2729.xml" ContentType="application/vnd.openxmlformats-officedocument.presentationml.tags+xml"/>
  <Override PartName="/ppt/tags/tag2730.xml" ContentType="application/vnd.openxmlformats-officedocument.presentationml.tags+xml"/>
  <Override PartName="/ppt/tags/tag2731.xml" ContentType="application/vnd.openxmlformats-officedocument.presentationml.tags+xml"/>
  <Override PartName="/ppt/tags/tag2732.xml" ContentType="application/vnd.openxmlformats-officedocument.presentationml.tags+xml"/>
  <Override PartName="/ppt/tags/tag2733.xml" ContentType="application/vnd.openxmlformats-officedocument.presentationml.tags+xml"/>
  <Override PartName="/ppt/tags/tag2734.xml" ContentType="application/vnd.openxmlformats-officedocument.presentationml.tags+xml"/>
  <Override PartName="/ppt/tags/tag2735.xml" ContentType="application/vnd.openxmlformats-officedocument.presentationml.tags+xml"/>
  <Override PartName="/ppt/tags/tag2736.xml" ContentType="application/vnd.openxmlformats-officedocument.presentationml.tags+xml"/>
  <Override PartName="/ppt/tags/tag2737.xml" ContentType="application/vnd.openxmlformats-officedocument.presentationml.tags+xml"/>
  <Override PartName="/ppt/tags/tag2738.xml" ContentType="application/vnd.openxmlformats-officedocument.presentationml.tags+xml"/>
  <Override PartName="/ppt/tags/tag2739.xml" ContentType="application/vnd.openxmlformats-officedocument.presentationml.tags+xml"/>
  <Override PartName="/ppt/tags/tag2740.xml" ContentType="application/vnd.openxmlformats-officedocument.presentationml.tags+xml"/>
  <Override PartName="/ppt/tags/tag2741.xml" ContentType="application/vnd.openxmlformats-officedocument.presentationml.tags+xml"/>
  <Override PartName="/ppt/tags/tag2742.xml" ContentType="application/vnd.openxmlformats-officedocument.presentationml.tags+xml"/>
  <Override PartName="/ppt/tags/tag2743.xml" ContentType="application/vnd.openxmlformats-officedocument.presentationml.tags+xml"/>
  <Override PartName="/ppt/tags/tag2744.xml" ContentType="application/vnd.openxmlformats-officedocument.presentationml.tags+xml"/>
  <Override PartName="/ppt/tags/tag2745.xml" ContentType="application/vnd.openxmlformats-officedocument.presentationml.tags+xml"/>
  <Override PartName="/ppt/tags/tag2746.xml" ContentType="application/vnd.openxmlformats-officedocument.presentationml.tags+xml"/>
  <Override PartName="/ppt/tags/tag2747.xml" ContentType="application/vnd.openxmlformats-officedocument.presentationml.tags+xml"/>
  <Override PartName="/ppt/tags/tag2748.xml" ContentType="application/vnd.openxmlformats-officedocument.presentationml.tags+xml"/>
  <Override PartName="/ppt/tags/tag2749.xml" ContentType="application/vnd.openxmlformats-officedocument.presentationml.tags+xml"/>
  <Override PartName="/ppt/tags/tag2750.xml" ContentType="application/vnd.openxmlformats-officedocument.presentationml.tags+xml"/>
  <Override PartName="/ppt/tags/tag2751.xml" ContentType="application/vnd.openxmlformats-officedocument.presentationml.tags+xml"/>
  <Override PartName="/ppt/tags/tag2752.xml" ContentType="application/vnd.openxmlformats-officedocument.presentationml.tags+xml"/>
  <Override PartName="/ppt/tags/tag2753.xml" ContentType="application/vnd.openxmlformats-officedocument.presentationml.tags+xml"/>
  <Override PartName="/ppt/tags/tag2754.xml" ContentType="application/vnd.openxmlformats-officedocument.presentationml.tags+xml"/>
  <Override PartName="/ppt/tags/tag2755.xml" ContentType="application/vnd.openxmlformats-officedocument.presentationml.tags+xml"/>
  <Override PartName="/ppt/tags/tag2756.xml" ContentType="application/vnd.openxmlformats-officedocument.presentationml.tags+xml"/>
  <Override PartName="/ppt/tags/tag2757.xml" ContentType="application/vnd.openxmlformats-officedocument.presentationml.tags+xml"/>
  <Override PartName="/ppt/tags/tag2758.xml" ContentType="application/vnd.openxmlformats-officedocument.presentationml.tags+xml"/>
  <Override PartName="/ppt/tags/tag2759.xml" ContentType="application/vnd.openxmlformats-officedocument.presentationml.tags+xml"/>
  <Override PartName="/ppt/tags/tag2760.xml" ContentType="application/vnd.openxmlformats-officedocument.presentationml.tags+xml"/>
  <Override PartName="/ppt/tags/tag2761.xml" ContentType="application/vnd.openxmlformats-officedocument.presentationml.tags+xml"/>
  <Override PartName="/ppt/tags/tag2762.xml" ContentType="application/vnd.openxmlformats-officedocument.presentationml.tags+xml"/>
  <Override PartName="/ppt/tags/tag2763.xml" ContentType="application/vnd.openxmlformats-officedocument.presentationml.tags+xml"/>
  <Override PartName="/ppt/tags/tag2764.xml" ContentType="application/vnd.openxmlformats-officedocument.presentationml.tags+xml"/>
  <Override PartName="/ppt/tags/tag2765.xml" ContentType="application/vnd.openxmlformats-officedocument.presentationml.tags+xml"/>
  <Override PartName="/ppt/tags/tag2766.xml" ContentType="application/vnd.openxmlformats-officedocument.presentationml.tags+xml"/>
  <Override PartName="/ppt/tags/tag2767.xml" ContentType="application/vnd.openxmlformats-officedocument.presentationml.tags+xml"/>
  <Override PartName="/ppt/tags/tag2768.xml" ContentType="application/vnd.openxmlformats-officedocument.presentationml.tags+xml"/>
  <Override PartName="/ppt/tags/tag2769.xml" ContentType="application/vnd.openxmlformats-officedocument.presentationml.tags+xml"/>
  <Override PartName="/ppt/tags/tag2770.xml" ContentType="application/vnd.openxmlformats-officedocument.presentationml.tags+xml"/>
  <Override PartName="/ppt/tags/tag2771.xml" ContentType="application/vnd.openxmlformats-officedocument.presentationml.tags+xml"/>
  <Override PartName="/ppt/tags/tag2772.xml" ContentType="application/vnd.openxmlformats-officedocument.presentationml.tags+xml"/>
  <Override PartName="/ppt/tags/tag2773.xml" ContentType="application/vnd.openxmlformats-officedocument.presentationml.tags+xml"/>
  <Override PartName="/ppt/tags/tag2774.xml" ContentType="application/vnd.openxmlformats-officedocument.presentationml.tags+xml"/>
  <Override PartName="/ppt/tags/tag2775.xml" ContentType="application/vnd.openxmlformats-officedocument.presentationml.tags+xml"/>
  <Override PartName="/ppt/tags/tag2776.xml" ContentType="application/vnd.openxmlformats-officedocument.presentationml.tags+xml"/>
  <Override PartName="/ppt/tags/tag2777.xml" ContentType="application/vnd.openxmlformats-officedocument.presentationml.tags+xml"/>
  <Override PartName="/ppt/tags/tag2778.xml" ContentType="application/vnd.openxmlformats-officedocument.presentationml.tags+xml"/>
  <Override PartName="/ppt/tags/tag2779.xml" ContentType="application/vnd.openxmlformats-officedocument.presentationml.tags+xml"/>
  <Override PartName="/ppt/tags/tag2780.xml" ContentType="application/vnd.openxmlformats-officedocument.presentationml.tags+xml"/>
  <Override PartName="/ppt/tags/tag2781.xml" ContentType="application/vnd.openxmlformats-officedocument.presentationml.tags+xml"/>
  <Override PartName="/ppt/tags/tag2782.xml" ContentType="application/vnd.openxmlformats-officedocument.presentationml.tags+xml"/>
  <Override PartName="/ppt/tags/tag2783.xml" ContentType="application/vnd.openxmlformats-officedocument.presentationml.tags+xml"/>
  <Override PartName="/ppt/tags/tag2784.xml" ContentType="application/vnd.openxmlformats-officedocument.presentationml.tags+xml"/>
  <Override PartName="/ppt/tags/tag2785.xml" ContentType="application/vnd.openxmlformats-officedocument.presentationml.tags+xml"/>
  <Override PartName="/ppt/tags/tag2786.xml" ContentType="application/vnd.openxmlformats-officedocument.presentationml.tags+xml"/>
  <Override PartName="/ppt/tags/tag2787.xml" ContentType="application/vnd.openxmlformats-officedocument.presentationml.tags+xml"/>
  <Override PartName="/ppt/tags/tag2788.xml" ContentType="application/vnd.openxmlformats-officedocument.presentationml.tags+xml"/>
  <Override PartName="/ppt/tags/tag2789.xml" ContentType="application/vnd.openxmlformats-officedocument.presentationml.tags+xml"/>
  <Override PartName="/ppt/tags/tag2790.xml" ContentType="application/vnd.openxmlformats-officedocument.presentationml.tags+xml"/>
  <Override PartName="/ppt/tags/tag2791.xml" ContentType="application/vnd.openxmlformats-officedocument.presentationml.tags+xml"/>
  <Override PartName="/ppt/tags/tag2792.xml" ContentType="application/vnd.openxmlformats-officedocument.presentationml.tags+xml"/>
  <Override PartName="/ppt/tags/tag2793.xml" ContentType="application/vnd.openxmlformats-officedocument.presentationml.tags+xml"/>
  <Override PartName="/ppt/tags/tag2794.xml" ContentType="application/vnd.openxmlformats-officedocument.presentationml.tags+xml"/>
  <Override PartName="/ppt/tags/tag2795.xml" ContentType="application/vnd.openxmlformats-officedocument.presentationml.tags+xml"/>
  <Override PartName="/ppt/tags/tag2796.xml" ContentType="application/vnd.openxmlformats-officedocument.presentationml.tags+xml"/>
  <Override PartName="/ppt/tags/tag2797.xml" ContentType="application/vnd.openxmlformats-officedocument.presentationml.tags+xml"/>
  <Override PartName="/ppt/tags/tag2798.xml" ContentType="application/vnd.openxmlformats-officedocument.presentationml.tags+xml"/>
  <Override PartName="/ppt/tags/tag2799.xml" ContentType="application/vnd.openxmlformats-officedocument.presentationml.tags+xml"/>
  <Override PartName="/ppt/tags/tag2800.xml" ContentType="application/vnd.openxmlformats-officedocument.presentationml.tags+xml"/>
  <Override PartName="/ppt/tags/tag2801.xml" ContentType="application/vnd.openxmlformats-officedocument.presentationml.tags+xml"/>
  <Override PartName="/ppt/tags/tag2802.xml" ContentType="application/vnd.openxmlformats-officedocument.presentationml.tags+xml"/>
  <Override PartName="/ppt/tags/tag2803.xml" ContentType="application/vnd.openxmlformats-officedocument.presentationml.tags+xml"/>
  <Override PartName="/ppt/tags/tag2804.xml" ContentType="application/vnd.openxmlformats-officedocument.presentationml.tags+xml"/>
  <Override PartName="/ppt/tags/tag2805.xml" ContentType="application/vnd.openxmlformats-officedocument.presentationml.tags+xml"/>
  <Override PartName="/ppt/tags/tag2806.xml" ContentType="application/vnd.openxmlformats-officedocument.presentationml.tags+xml"/>
  <Override PartName="/ppt/tags/tag2807.xml" ContentType="application/vnd.openxmlformats-officedocument.presentationml.tags+xml"/>
  <Override PartName="/ppt/tags/tag2808.xml" ContentType="application/vnd.openxmlformats-officedocument.presentationml.tags+xml"/>
  <Override PartName="/ppt/tags/tag2809.xml" ContentType="application/vnd.openxmlformats-officedocument.presentationml.tags+xml"/>
  <Override PartName="/ppt/tags/tag2810.xml" ContentType="application/vnd.openxmlformats-officedocument.presentationml.tags+xml"/>
  <Override PartName="/ppt/tags/tag2811.xml" ContentType="application/vnd.openxmlformats-officedocument.presentationml.tags+xml"/>
  <Override PartName="/ppt/tags/tag2812.xml" ContentType="application/vnd.openxmlformats-officedocument.presentationml.tags+xml"/>
  <Override PartName="/ppt/tags/tag2813.xml" ContentType="application/vnd.openxmlformats-officedocument.presentationml.tags+xml"/>
  <Override PartName="/ppt/tags/tag2814.xml" ContentType="application/vnd.openxmlformats-officedocument.presentationml.tags+xml"/>
  <Override PartName="/ppt/tags/tag2815.xml" ContentType="application/vnd.openxmlformats-officedocument.presentationml.tags+xml"/>
  <Override PartName="/ppt/tags/tag2816.xml" ContentType="application/vnd.openxmlformats-officedocument.presentationml.tags+xml"/>
  <Override PartName="/ppt/tags/tag2817.xml" ContentType="application/vnd.openxmlformats-officedocument.presentationml.tags+xml"/>
  <Override PartName="/ppt/tags/tag2818.xml" ContentType="application/vnd.openxmlformats-officedocument.presentationml.tags+xml"/>
  <Override PartName="/ppt/tags/tag2819.xml" ContentType="application/vnd.openxmlformats-officedocument.presentationml.tags+xml"/>
  <Override PartName="/ppt/tags/tag2820.xml" ContentType="application/vnd.openxmlformats-officedocument.presentationml.tags+xml"/>
  <Override PartName="/ppt/tags/tag2821.xml" ContentType="application/vnd.openxmlformats-officedocument.presentationml.tags+xml"/>
  <Override PartName="/ppt/tags/tag2822.xml" ContentType="application/vnd.openxmlformats-officedocument.presentationml.tags+xml"/>
  <Override PartName="/ppt/tags/tag2823.xml" ContentType="application/vnd.openxmlformats-officedocument.presentationml.tags+xml"/>
  <Override PartName="/ppt/tags/tag2824.xml" ContentType="application/vnd.openxmlformats-officedocument.presentationml.tags+xml"/>
  <Override PartName="/ppt/tags/tag2825.xml" ContentType="application/vnd.openxmlformats-officedocument.presentationml.tags+xml"/>
  <Override PartName="/ppt/tags/tag2826.xml" ContentType="application/vnd.openxmlformats-officedocument.presentationml.tags+xml"/>
  <Override PartName="/ppt/tags/tag2827.xml" ContentType="application/vnd.openxmlformats-officedocument.presentationml.tags+xml"/>
  <Override PartName="/ppt/tags/tag2828.xml" ContentType="application/vnd.openxmlformats-officedocument.presentationml.tags+xml"/>
  <Override PartName="/ppt/tags/tag2829.xml" ContentType="application/vnd.openxmlformats-officedocument.presentationml.tags+xml"/>
  <Override PartName="/ppt/tags/tag2830.xml" ContentType="application/vnd.openxmlformats-officedocument.presentationml.tags+xml"/>
  <Override PartName="/ppt/tags/tag2831.xml" ContentType="application/vnd.openxmlformats-officedocument.presentationml.tags+xml"/>
  <Override PartName="/ppt/tags/tag2832.xml" ContentType="application/vnd.openxmlformats-officedocument.presentationml.tags+xml"/>
  <Override PartName="/ppt/tags/tag2833.xml" ContentType="application/vnd.openxmlformats-officedocument.presentationml.tags+xml"/>
  <Override PartName="/ppt/tags/tag2834.xml" ContentType="application/vnd.openxmlformats-officedocument.presentationml.tags+xml"/>
  <Override PartName="/ppt/tags/tag2835.xml" ContentType="application/vnd.openxmlformats-officedocument.presentationml.tags+xml"/>
  <Override PartName="/ppt/tags/tag2836.xml" ContentType="application/vnd.openxmlformats-officedocument.presentationml.tags+xml"/>
  <Override PartName="/ppt/tags/tag2837.xml" ContentType="application/vnd.openxmlformats-officedocument.presentationml.tags+xml"/>
  <Override PartName="/ppt/tags/tag2838.xml" ContentType="application/vnd.openxmlformats-officedocument.presentationml.tags+xml"/>
  <Override PartName="/ppt/tags/tag2839.xml" ContentType="application/vnd.openxmlformats-officedocument.presentationml.tags+xml"/>
  <Override PartName="/ppt/tags/tag2840.xml" ContentType="application/vnd.openxmlformats-officedocument.presentationml.tags+xml"/>
  <Override PartName="/ppt/tags/tag2841.xml" ContentType="application/vnd.openxmlformats-officedocument.presentationml.tags+xml"/>
  <Override PartName="/ppt/tags/tag2842.xml" ContentType="application/vnd.openxmlformats-officedocument.presentationml.tags+xml"/>
  <Override PartName="/ppt/tags/tag2843.xml" ContentType="application/vnd.openxmlformats-officedocument.presentationml.tags+xml"/>
  <Override PartName="/ppt/tags/tag2844.xml" ContentType="application/vnd.openxmlformats-officedocument.presentationml.tags+xml"/>
  <Override PartName="/ppt/tags/tag2845.xml" ContentType="application/vnd.openxmlformats-officedocument.presentationml.tags+xml"/>
  <Override PartName="/ppt/tags/tag2846.xml" ContentType="application/vnd.openxmlformats-officedocument.presentationml.tags+xml"/>
  <Override PartName="/ppt/tags/tag2847.xml" ContentType="application/vnd.openxmlformats-officedocument.presentationml.tags+xml"/>
  <Override PartName="/ppt/tags/tag2848.xml" ContentType="application/vnd.openxmlformats-officedocument.presentationml.tags+xml"/>
  <Override PartName="/ppt/tags/tag2849.xml" ContentType="application/vnd.openxmlformats-officedocument.presentationml.tags+xml"/>
  <Override PartName="/ppt/tags/tag2850.xml" ContentType="application/vnd.openxmlformats-officedocument.presentationml.tags+xml"/>
  <Override PartName="/ppt/tags/tag2851.xml" ContentType="application/vnd.openxmlformats-officedocument.presentationml.tags+xml"/>
  <Override PartName="/ppt/tags/tag2852.xml" ContentType="application/vnd.openxmlformats-officedocument.presentationml.tags+xml"/>
  <Override PartName="/ppt/tags/tag2853.xml" ContentType="application/vnd.openxmlformats-officedocument.presentationml.tags+xml"/>
  <Override PartName="/ppt/tags/tag2854.xml" ContentType="application/vnd.openxmlformats-officedocument.presentationml.tags+xml"/>
  <Override PartName="/ppt/tags/tag2855.xml" ContentType="application/vnd.openxmlformats-officedocument.presentationml.tags+xml"/>
  <Override PartName="/ppt/tags/tag2856.xml" ContentType="application/vnd.openxmlformats-officedocument.presentationml.tags+xml"/>
  <Override PartName="/ppt/tags/tag2857.xml" ContentType="application/vnd.openxmlformats-officedocument.presentationml.tags+xml"/>
  <Override PartName="/ppt/tags/tag2858.xml" ContentType="application/vnd.openxmlformats-officedocument.presentationml.tags+xml"/>
  <Override PartName="/ppt/tags/tag2859.xml" ContentType="application/vnd.openxmlformats-officedocument.presentationml.tags+xml"/>
  <Override PartName="/ppt/tags/tag2860.xml" ContentType="application/vnd.openxmlformats-officedocument.presentationml.tags+xml"/>
  <Override PartName="/ppt/tags/tag2861.xml" ContentType="application/vnd.openxmlformats-officedocument.presentationml.tags+xml"/>
  <Override PartName="/ppt/tags/tag2862.xml" ContentType="application/vnd.openxmlformats-officedocument.presentationml.tags+xml"/>
  <Override PartName="/ppt/tags/tag2863.xml" ContentType="application/vnd.openxmlformats-officedocument.presentationml.tags+xml"/>
  <Override PartName="/ppt/tags/tag2864.xml" ContentType="application/vnd.openxmlformats-officedocument.presentationml.tags+xml"/>
  <Override PartName="/ppt/tags/tag2865.xml" ContentType="application/vnd.openxmlformats-officedocument.presentationml.tags+xml"/>
  <Override PartName="/ppt/tags/tag2866.xml" ContentType="application/vnd.openxmlformats-officedocument.presentationml.tags+xml"/>
  <Override PartName="/ppt/tags/tag2867.xml" ContentType="application/vnd.openxmlformats-officedocument.presentationml.tags+xml"/>
  <Override PartName="/ppt/tags/tag2868.xml" ContentType="application/vnd.openxmlformats-officedocument.presentationml.tags+xml"/>
  <Override PartName="/ppt/tags/tag2869.xml" ContentType="application/vnd.openxmlformats-officedocument.presentationml.tags+xml"/>
  <Override PartName="/ppt/tags/tag2870.xml" ContentType="application/vnd.openxmlformats-officedocument.presentationml.tags+xml"/>
  <Override PartName="/ppt/tags/tag2871.xml" ContentType="application/vnd.openxmlformats-officedocument.presentationml.tags+xml"/>
  <Override PartName="/ppt/tags/tag2872.xml" ContentType="application/vnd.openxmlformats-officedocument.presentationml.tags+xml"/>
  <Override PartName="/ppt/tags/tag2873.xml" ContentType="application/vnd.openxmlformats-officedocument.presentationml.tags+xml"/>
  <Override PartName="/ppt/tags/tag2874.xml" ContentType="application/vnd.openxmlformats-officedocument.presentationml.tags+xml"/>
  <Override PartName="/ppt/tags/tag2875.xml" ContentType="application/vnd.openxmlformats-officedocument.presentationml.tags+xml"/>
  <Override PartName="/ppt/tags/tag2876.xml" ContentType="application/vnd.openxmlformats-officedocument.presentationml.tags+xml"/>
  <Override PartName="/ppt/tags/tag2877.xml" ContentType="application/vnd.openxmlformats-officedocument.presentationml.tags+xml"/>
  <Override PartName="/ppt/tags/tag2878.xml" ContentType="application/vnd.openxmlformats-officedocument.presentationml.tags+xml"/>
  <Override PartName="/ppt/tags/tag2879.xml" ContentType="application/vnd.openxmlformats-officedocument.presentationml.tags+xml"/>
  <Override PartName="/ppt/tags/tag2880.xml" ContentType="application/vnd.openxmlformats-officedocument.presentationml.tags+xml"/>
  <Override PartName="/ppt/tags/tag2881.xml" ContentType="application/vnd.openxmlformats-officedocument.presentationml.tags+xml"/>
  <Override PartName="/ppt/tags/tag2882.xml" ContentType="application/vnd.openxmlformats-officedocument.presentationml.tags+xml"/>
  <Override PartName="/ppt/tags/tag2883.xml" ContentType="application/vnd.openxmlformats-officedocument.presentationml.tags+xml"/>
  <Override PartName="/ppt/tags/tag2884.xml" ContentType="application/vnd.openxmlformats-officedocument.presentationml.tags+xml"/>
  <Override PartName="/ppt/tags/tag2885.xml" ContentType="application/vnd.openxmlformats-officedocument.presentationml.tags+xml"/>
  <Override PartName="/ppt/tags/tag2886.xml" ContentType="application/vnd.openxmlformats-officedocument.presentationml.tags+xml"/>
  <Override PartName="/ppt/tags/tag2887.xml" ContentType="application/vnd.openxmlformats-officedocument.presentationml.tags+xml"/>
  <Override PartName="/ppt/tags/tag2888.xml" ContentType="application/vnd.openxmlformats-officedocument.presentationml.tags+xml"/>
  <Override PartName="/ppt/tags/tag2889.xml" ContentType="application/vnd.openxmlformats-officedocument.presentationml.tags+xml"/>
  <Override PartName="/ppt/tags/tag2890.xml" ContentType="application/vnd.openxmlformats-officedocument.presentationml.tags+xml"/>
  <Override PartName="/ppt/tags/tag2891.xml" ContentType="application/vnd.openxmlformats-officedocument.presentationml.tags+xml"/>
  <Override PartName="/ppt/tags/tag2892.xml" ContentType="application/vnd.openxmlformats-officedocument.presentationml.tags+xml"/>
  <Override PartName="/ppt/tags/tag2893.xml" ContentType="application/vnd.openxmlformats-officedocument.presentationml.tags+xml"/>
  <Override PartName="/ppt/tags/tag2894.xml" ContentType="application/vnd.openxmlformats-officedocument.presentationml.tags+xml"/>
  <Override PartName="/ppt/tags/tag2895.xml" ContentType="application/vnd.openxmlformats-officedocument.presentationml.tags+xml"/>
  <Override PartName="/ppt/tags/tag2896.xml" ContentType="application/vnd.openxmlformats-officedocument.presentationml.tags+xml"/>
  <Override PartName="/ppt/tags/tag2897.xml" ContentType="application/vnd.openxmlformats-officedocument.presentationml.tags+xml"/>
  <Override PartName="/ppt/tags/tag2898.xml" ContentType="application/vnd.openxmlformats-officedocument.presentationml.tags+xml"/>
  <Override PartName="/ppt/tags/tag2899.xml" ContentType="application/vnd.openxmlformats-officedocument.presentationml.tags+xml"/>
  <Override PartName="/ppt/tags/tag2900.xml" ContentType="application/vnd.openxmlformats-officedocument.presentationml.tags+xml"/>
  <Override PartName="/ppt/tags/tag2901.xml" ContentType="application/vnd.openxmlformats-officedocument.presentationml.tags+xml"/>
  <Override PartName="/ppt/tags/tag2902.xml" ContentType="application/vnd.openxmlformats-officedocument.presentationml.tags+xml"/>
  <Override PartName="/ppt/tags/tag2903.xml" ContentType="application/vnd.openxmlformats-officedocument.presentationml.tags+xml"/>
  <Override PartName="/ppt/tags/tag2904.xml" ContentType="application/vnd.openxmlformats-officedocument.presentationml.tags+xml"/>
  <Override PartName="/ppt/tags/tag2905.xml" ContentType="application/vnd.openxmlformats-officedocument.presentationml.tags+xml"/>
  <Override PartName="/ppt/tags/tag2906.xml" ContentType="application/vnd.openxmlformats-officedocument.presentationml.tags+xml"/>
  <Override PartName="/ppt/tags/tag2907.xml" ContentType="application/vnd.openxmlformats-officedocument.presentationml.tags+xml"/>
  <Override PartName="/ppt/tags/tag2908.xml" ContentType="application/vnd.openxmlformats-officedocument.presentationml.tags+xml"/>
  <Override PartName="/ppt/tags/tag2909.xml" ContentType="application/vnd.openxmlformats-officedocument.presentationml.tags+xml"/>
  <Override PartName="/ppt/tags/tag2910.xml" ContentType="application/vnd.openxmlformats-officedocument.presentationml.tags+xml"/>
  <Override PartName="/ppt/tags/tag2911.xml" ContentType="application/vnd.openxmlformats-officedocument.presentationml.tags+xml"/>
  <Override PartName="/ppt/tags/tag2912.xml" ContentType="application/vnd.openxmlformats-officedocument.presentationml.tags+xml"/>
  <Override PartName="/ppt/tags/tag2913.xml" ContentType="application/vnd.openxmlformats-officedocument.presentationml.tags+xml"/>
  <Override PartName="/ppt/tags/tag2914.xml" ContentType="application/vnd.openxmlformats-officedocument.presentationml.tags+xml"/>
  <Override PartName="/ppt/tags/tag2915.xml" ContentType="application/vnd.openxmlformats-officedocument.presentationml.tags+xml"/>
  <Override PartName="/ppt/tags/tag2916.xml" ContentType="application/vnd.openxmlformats-officedocument.presentationml.tags+xml"/>
  <Override PartName="/ppt/tags/tag2917.xml" ContentType="application/vnd.openxmlformats-officedocument.presentationml.tags+xml"/>
  <Override PartName="/ppt/tags/tag2918.xml" ContentType="application/vnd.openxmlformats-officedocument.presentationml.tags+xml"/>
  <Override PartName="/ppt/tags/tag2919.xml" ContentType="application/vnd.openxmlformats-officedocument.presentationml.tags+xml"/>
  <Override PartName="/ppt/tags/tag2920.xml" ContentType="application/vnd.openxmlformats-officedocument.presentationml.tags+xml"/>
  <Override PartName="/ppt/tags/tag2921.xml" ContentType="application/vnd.openxmlformats-officedocument.presentationml.tags+xml"/>
  <Override PartName="/ppt/tags/tag2922.xml" ContentType="application/vnd.openxmlformats-officedocument.presentationml.tags+xml"/>
  <Override PartName="/ppt/tags/tag2923.xml" ContentType="application/vnd.openxmlformats-officedocument.presentationml.tags+xml"/>
  <Override PartName="/ppt/tags/tag2924.xml" ContentType="application/vnd.openxmlformats-officedocument.presentationml.tags+xml"/>
  <Override PartName="/ppt/tags/tag2925.xml" ContentType="application/vnd.openxmlformats-officedocument.presentationml.tags+xml"/>
  <Override PartName="/ppt/tags/tag2926.xml" ContentType="application/vnd.openxmlformats-officedocument.presentationml.tags+xml"/>
  <Override PartName="/ppt/tags/tag2927.xml" ContentType="application/vnd.openxmlformats-officedocument.presentationml.tags+xml"/>
  <Override PartName="/ppt/tags/tag2928.xml" ContentType="application/vnd.openxmlformats-officedocument.presentationml.tags+xml"/>
  <Override PartName="/ppt/tags/tag2929.xml" ContentType="application/vnd.openxmlformats-officedocument.presentationml.tags+xml"/>
  <Override PartName="/ppt/tags/tag2930.xml" ContentType="application/vnd.openxmlformats-officedocument.presentationml.tags+xml"/>
  <Override PartName="/ppt/tags/tag2931.xml" ContentType="application/vnd.openxmlformats-officedocument.presentationml.tags+xml"/>
  <Override PartName="/ppt/tags/tag2932.xml" ContentType="application/vnd.openxmlformats-officedocument.presentationml.tags+xml"/>
  <Override PartName="/ppt/tags/tag2933.xml" ContentType="application/vnd.openxmlformats-officedocument.presentationml.tags+xml"/>
  <Override PartName="/ppt/tags/tag2934.xml" ContentType="application/vnd.openxmlformats-officedocument.presentationml.tags+xml"/>
  <Override PartName="/ppt/tags/tag2935.xml" ContentType="application/vnd.openxmlformats-officedocument.presentationml.tags+xml"/>
  <Override PartName="/ppt/tags/tag2936.xml" ContentType="application/vnd.openxmlformats-officedocument.presentationml.tags+xml"/>
  <Override PartName="/ppt/tags/tag2937.xml" ContentType="application/vnd.openxmlformats-officedocument.presentationml.tags+xml"/>
  <Override PartName="/ppt/tags/tag2938.xml" ContentType="application/vnd.openxmlformats-officedocument.presentationml.tags+xml"/>
  <Override PartName="/ppt/tags/tag2939.xml" ContentType="application/vnd.openxmlformats-officedocument.presentationml.tags+xml"/>
  <Override PartName="/ppt/tags/tag2940.xml" ContentType="application/vnd.openxmlformats-officedocument.presentationml.tags+xml"/>
  <Override PartName="/ppt/tags/tag2941.xml" ContentType="application/vnd.openxmlformats-officedocument.presentationml.tags+xml"/>
  <Override PartName="/ppt/tags/tag2942.xml" ContentType="application/vnd.openxmlformats-officedocument.presentationml.tags+xml"/>
  <Override PartName="/ppt/tags/tag2943.xml" ContentType="application/vnd.openxmlformats-officedocument.presentationml.tags+xml"/>
  <Override PartName="/ppt/tags/tag2944.xml" ContentType="application/vnd.openxmlformats-officedocument.presentationml.tags+xml"/>
  <Override PartName="/ppt/tags/tag2945.xml" ContentType="application/vnd.openxmlformats-officedocument.presentationml.tags+xml"/>
  <Override PartName="/ppt/tags/tag2946.xml" ContentType="application/vnd.openxmlformats-officedocument.presentationml.tags+xml"/>
  <Override PartName="/ppt/tags/tag2947.xml" ContentType="application/vnd.openxmlformats-officedocument.presentationml.tags+xml"/>
  <Override PartName="/ppt/tags/tag2948.xml" ContentType="application/vnd.openxmlformats-officedocument.presentationml.tags+xml"/>
  <Override PartName="/ppt/tags/tag2949.xml" ContentType="application/vnd.openxmlformats-officedocument.presentationml.tags+xml"/>
  <Override PartName="/ppt/tags/tag2950.xml" ContentType="application/vnd.openxmlformats-officedocument.presentationml.tags+xml"/>
  <Override PartName="/ppt/tags/tag2951.xml" ContentType="application/vnd.openxmlformats-officedocument.presentationml.tags+xml"/>
  <Override PartName="/ppt/tags/tag2952.xml" ContentType="application/vnd.openxmlformats-officedocument.presentationml.tags+xml"/>
  <Override PartName="/ppt/tags/tag2953.xml" ContentType="application/vnd.openxmlformats-officedocument.presentationml.tags+xml"/>
  <Override PartName="/ppt/tags/tag2954.xml" ContentType="application/vnd.openxmlformats-officedocument.presentationml.tags+xml"/>
  <Override PartName="/ppt/tags/tag2955.xml" ContentType="application/vnd.openxmlformats-officedocument.presentationml.tags+xml"/>
  <Override PartName="/ppt/tags/tag2956.xml" ContentType="application/vnd.openxmlformats-officedocument.presentationml.tags+xml"/>
  <Override PartName="/ppt/tags/tag2957.xml" ContentType="application/vnd.openxmlformats-officedocument.presentationml.tags+xml"/>
  <Override PartName="/ppt/tags/tag2958.xml" ContentType="application/vnd.openxmlformats-officedocument.presentationml.tags+xml"/>
  <Override PartName="/ppt/tags/tag2959.xml" ContentType="application/vnd.openxmlformats-officedocument.presentationml.tags+xml"/>
  <Override PartName="/ppt/tags/tag2960.xml" ContentType="application/vnd.openxmlformats-officedocument.presentationml.tags+xml"/>
  <Override PartName="/ppt/tags/tag2961.xml" ContentType="application/vnd.openxmlformats-officedocument.presentationml.tags+xml"/>
  <Override PartName="/ppt/tags/tag2962.xml" ContentType="application/vnd.openxmlformats-officedocument.presentationml.tags+xml"/>
  <Override PartName="/ppt/tags/tag2963.xml" ContentType="application/vnd.openxmlformats-officedocument.presentationml.tags+xml"/>
  <Override PartName="/ppt/tags/tag2964.xml" ContentType="application/vnd.openxmlformats-officedocument.presentationml.tags+xml"/>
  <Override PartName="/ppt/tags/tag2965.xml" ContentType="application/vnd.openxmlformats-officedocument.presentationml.tags+xml"/>
  <Override PartName="/ppt/tags/tag2966.xml" ContentType="application/vnd.openxmlformats-officedocument.presentationml.tags+xml"/>
  <Override PartName="/ppt/tags/tag2967.xml" ContentType="application/vnd.openxmlformats-officedocument.presentationml.tags+xml"/>
  <Override PartName="/ppt/tags/tag2968.xml" ContentType="application/vnd.openxmlformats-officedocument.presentationml.tags+xml"/>
  <Override PartName="/ppt/tags/tag2969.xml" ContentType="application/vnd.openxmlformats-officedocument.presentationml.tags+xml"/>
  <Override PartName="/ppt/tags/tag2970.xml" ContentType="application/vnd.openxmlformats-officedocument.presentationml.tags+xml"/>
  <Override PartName="/ppt/tags/tag2971.xml" ContentType="application/vnd.openxmlformats-officedocument.presentationml.tags+xml"/>
  <Override PartName="/ppt/tags/tag2972.xml" ContentType="application/vnd.openxmlformats-officedocument.presentationml.tags+xml"/>
  <Override PartName="/ppt/tags/tag2973.xml" ContentType="application/vnd.openxmlformats-officedocument.presentationml.tags+xml"/>
  <Override PartName="/ppt/tags/tag2974.xml" ContentType="application/vnd.openxmlformats-officedocument.presentationml.tags+xml"/>
  <Override PartName="/ppt/tags/tag2975.xml" ContentType="application/vnd.openxmlformats-officedocument.presentationml.tags+xml"/>
  <Override PartName="/ppt/tags/tag2976.xml" ContentType="application/vnd.openxmlformats-officedocument.presentationml.tags+xml"/>
  <Override PartName="/ppt/tags/tag2977.xml" ContentType="application/vnd.openxmlformats-officedocument.presentationml.tags+xml"/>
  <Override PartName="/ppt/tags/tag2978.xml" ContentType="application/vnd.openxmlformats-officedocument.presentationml.tags+xml"/>
  <Override PartName="/ppt/tags/tag2979.xml" ContentType="application/vnd.openxmlformats-officedocument.presentationml.tags+xml"/>
  <Override PartName="/ppt/tags/tag2980.xml" ContentType="application/vnd.openxmlformats-officedocument.presentationml.tags+xml"/>
  <Override PartName="/ppt/tags/tag2981.xml" ContentType="application/vnd.openxmlformats-officedocument.presentationml.tags+xml"/>
  <Override PartName="/ppt/tags/tag2982.xml" ContentType="application/vnd.openxmlformats-officedocument.presentationml.tags+xml"/>
  <Override PartName="/ppt/tags/tag2983.xml" ContentType="application/vnd.openxmlformats-officedocument.presentationml.tags+xml"/>
  <Override PartName="/ppt/tags/tag2984.xml" ContentType="application/vnd.openxmlformats-officedocument.presentationml.tags+xml"/>
  <Override PartName="/ppt/tags/tag2985.xml" ContentType="application/vnd.openxmlformats-officedocument.presentationml.tags+xml"/>
  <Override PartName="/ppt/tags/tag2986.xml" ContentType="application/vnd.openxmlformats-officedocument.presentationml.tags+xml"/>
  <Override PartName="/ppt/tags/tag2987.xml" ContentType="application/vnd.openxmlformats-officedocument.presentationml.tags+xml"/>
  <Override PartName="/ppt/tags/tag2988.xml" ContentType="application/vnd.openxmlformats-officedocument.presentationml.tags+xml"/>
  <Override PartName="/ppt/tags/tag2989.xml" ContentType="application/vnd.openxmlformats-officedocument.presentationml.tags+xml"/>
  <Override PartName="/ppt/tags/tag2990.xml" ContentType="application/vnd.openxmlformats-officedocument.presentationml.tags+xml"/>
  <Override PartName="/ppt/tags/tag2991.xml" ContentType="application/vnd.openxmlformats-officedocument.presentationml.tags+xml"/>
  <Override PartName="/ppt/tags/tag2992.xml" ContentType="application/vnd.openxmlformats-officedocument.presentationml.tags+xml"/>
  <Override PartName="/ppt/tags/tag2993.xml" ContentType="application/vnd.openxmlformats-officedocument.presentationml.tags+xml"/>
  <Override PartName="/ppt/tags/tag2994.xml" ContentType="application/vnd.openxmlformats-officedocument.presentationml.tags+xml"/>
  <Override PartName="/ppt/tags/tag2995.xml" ContentType="application/vnd.openxmlformats-officedocument.presentationml.tags+xml"/>
  <Override PartName="/ppt/tags/tag2996.xml" ContentType="application/vnd.openxmlformats-officedocument.presentationml.tags+xml"/>
  <Override PartName="/ppt/tags/tag2997.xml" ContentType="application/vnd.openxmlformats-officedocument.presentationml.tags+xml"/>
  <Override PartName="/ppt/tags/tag2998.xml" ContentType="application/vnd.openxmlformats-officedocument.presentationml.tags+xml"/>
  <Override PartName="/ppt/tags/tag2999.xml" ContentType="application/vnd.openxmlformats-officedocument.presentationml.tags+xml"/>
  <Override PartName="/ppt/tags/tag3000.xml" ContentType="application/vnd.openxmlformats-officedocument.presentationml.tags+xml"/>
  <Override PartName="/ppt/notesSlides/notesSlide21.xml" ContentType="application/vnd.openxmlformats-officedocument.presentationml.notesSlide+xml"/>
  <Override PartName="/ppt/tags/tag3001.xml" ContentType="application/vnd.openxmlformats-officedocument.presentationml.tags+xml"/>
  <Override PartName="/ppt/tags/tag3002.xml" ContentType="application/vnd.openxmlformats-officedocument.presentationml.tags+xml"/>
  <Override PartName="/ppt/tags/tag3003.xml" ContentType="application/vnd.openxmlformats-officedocument.presentationml.tags+xml"/>
  <Override PartName="/ppt/tags/tag3004.xml" ContentType="application/vnd.openxmlformats-officedocument.presentationml.tags+xml"/>
  <Override PartName="/ppt/tags/tag3005.xml" ContentType="application/vnd.openxmlformats-officedocument.presentationml.tags+xml"/>
  <Override PartName="/ppt/tags/tag3006.xml" ContentType="application/vnd.openxmlformats-officedocument.presentationml.tags+xml"/>
  <Override PartName="/ppt/tags/tag3007.xml" ContentType="application/vnd.openxmlformats-officedocument.presentationml.tags+xml"/>
  <Override PartName="/ppt/tags/tag3008.xml" ContentType="application/vnd.openxmlformats-officedocument.presentationml.tags+xml"/>
  <Override PartName="/ppt/tags/tag3009.xml" ContentType="application/vnd.openxmlformats-officedocument.presentationml.tags+xml"/>
  <Override PartName="/ppt/tags/tag3010.xml" ContentType="application/vnd.openxmlformats-officedocument.presentationml.tags+xml"/>
  <Override PartName="/ppt/tags/tag3011.xml" ContentType="application/vnd.openxmlformats-officedocument.presentationml.tags+xml"/>
  <Override PartName="/ppt/tags/tag3012.xml" ContentType="application/vnd.openxmlformats-officedocument.presentationml.tags+xml"/>
  <Override PartName="/ppt/tags/tag3013.xml" ContentType="application/vnd.openxmlformats-officedocument.presentationml.tags+xml"/>
  <Override PartName="/ppt/tags/tag3014.xml" ContentType="application/vnd.openxmlformats-officedocument.presentationml.tags+xml"/>
  <Override PartName="/ppt/tags/tag3015.xml" ContentType="application/vnd.openxmlformats-officedocument.presentationml.tags+xml"/>
  <Override PartName="/ppt/tags/tag3016.xml" ContentType="application/vnd.openxmlformats-officedocument.presentationml.tags+xml"/>
  <Override PartName="/ppt/tags/tag3017.xml" ContentType="application/vnd.openxmlformats-officedocument.presentationml.tags+xml"/>
  <Override PartName="/ppt/tags/tag3018.xml" ContentType="application/vnd.openxmlformats-officedocument.presentationml.tags+xml"/>
  <Override PartName="/ppt/tags/tag3019.xml" ContentType="application/vnd.openxmlformats-officedocument.presentationml.tags+xml"/>
  <Override PartName="/ppt/tags/tag3020.xml" ContentType="application/vnd.openxmlformats-officedocument.presentationml.tags+xml"/>
  <Override PartName="/ppt/tags/tag3021.xml" ContentType="application/vnd.openxmlformats-officedocument.presentationml.tags+xml"/>
  <Override PartName="/ppt/tags/tag3022.xml" ContentType="application/vnd.openxmlformats-officedocument.presentationml.tags+xml"/>
  <Override PartName="/ppt/tags/tag3023.xml" ContentType="application/vnd.openxmlformats-officedocument.presentationml.tags+xml"/>
  <Override PartName="/ppt/tags/tag3024.xml" ContentType="application/vnd.openxmlformats-officedocument.presentationml.tags+xml"/>
  <Override PartName="/ppt/tags/tag3025.xml" ContentType="application/vnd.openxmlformats-officedocument.presentationml.tags+xml"/>
  <Override PartName="/ppt/tags/tag3026.xml" ContentType="application/vnd.openxmlformats-officedocument.presentationml.tags+xml"/>
  <Override PartName="/ppt/tags/tag3027.xml" ContentType="application/vnd.openxmlformats-officedocument.presentationml.tags+xml"/>
  <Override PartName="/ppt/tags/tag3028.xml" ContentType="application/vnd.openxmlformats-officedocument.presentationml.tags+xml"/>
  <Override PartName="/ppt/tags/tag3029.xml" ContentType="application/vnd.openxmlformats-officedocument.presentationml.tags+xml"/>
  <Override PartName="/ppt/tags/tag3030.xml" ContentType="application/vnd.openxmlformats-officedocument.presentationml.tags+xml"/>
  <Override PartName="/ppt/tags/tag3031.xml" ContentType="application/vnd.openxmlformats-officedocument.presentationml.tags+xml"/>
  <Override PartName="/ppt/tags/tag3032.xml" ContentType="application/vnd.openxmlformats-officedocument.presentationml.tags+xml"/>
  <Override PartName="/ppt/tags/tag3033.xml" ContentType="application/vnd.openxmlformats-officedocument.presentationml.tags+xml"/>
  <Override PartName="/ppt/tags/tag3034.xml" ContentType="application/vnd.openxmlformats-officedocument.presentationml.tags+xml"/>
  <Override PartName="/ppt/tags/tag3035.xml" ContentType="application/vnd.openxmlformats-officedocument.presentationml.tags+xml"/>
  <Override PartName="/ppt/tags/tag3036.xml" ContentType="application/vnd.openxmlformats-officedocument.presentationml.tags+xml"/>
  <Override PartName="/ppt/tags/tag3037.xml" ContentType="application/vnd.openxmlformats-officedocument.presentationml.tags+xml"/>
  <Override PartName="/ppt/tags/tag3038.xml" ContentType="application/vnd.openxmlformats-officedocument.presentationml.tags+xml"/>
  <Override PartName="/ppt/tags/tag3039.xml" ContentType="application/vnd.openxmlformats-officedocument.presentationml.tags+xml"/>
  <Override PartName="/ppt/tags/tag3040.xml" ContentType="application/vnd.openxmlformats-officedocument.presentationml.tags+xml"/>
  <Override PartName="/ppt/tags/tag3041.xml" ContentType="application/vnd.openxmlformats-officedocument.presentationml.tags+xml"/>
  <Override PartName="/ppt/tags/tag3042.xml" ContentType="application/vnd.openxmlformats-officedocument.presentationml.tags+xml"/>
  <Override PartName="/ppt/tags/tag3043.xml" ContentType="application/vnd.openxmlformats-officedocument.presentationml.tags+xml"/>
  <Override PartName="/ppt/tags/tag3044.xml" ContentType="application/vnd.openxmlformats-officedocument.presentationml.tags+xml"/>
  <Override PartName="/ppt/tags/tag3045.xml" ContentType="application/vnd.openxmlformats-officedocument.presentationml.tags+xml"/>
  <Override PartName="/ppt/tags/tag3046.xml" ContentType="application/vnd.openxmlformats-officedocument.presentationml.tags+xml"/>
  <Override PartName="/ppt/tags/tag3047.xml" ContentType="application/vnd.openxmlformats-officedocument.presentationml.tags+xml"/>
  <Override PartName="/ppt/tags/tag3048.xml" ContentType="application/vnd.openxmlformats-officedocument.presentationml.tags+xml"/>
  <Override PartName="/ppt/tags/tag3049.xml" ContentType="application/vnd.openxmlformats-officedocument.presentationml.tags+xml"/>
  <Override PartName="/ppt/tags/tag3050.xml" ContentType="application/vnd.openxmlformats-officedocument.presentationml.tags+xml"/>
  <Override PartName="/ppt/tags/tag3051.xml" ContentType="application/vnd.openxmlformats-officedocument.presentationml.tags+xml"/>
  <Override PartName="/ppt/tags/tag3052.xml" ContentType="application/vnd.openxmlformats-officedocument.presentationml.tags+xml"/>
  <Override PartName="/ppt/tags/tag3053.xml" ContentType="application/vnd.openxmlformats-officedocument.presentationml.tags+xml"/>
  <Override PartName="/ppt/tags/tag3054.xml" ContentType="application/vnd.openxmlformats-officedocument.presentationml.tags+xml"/>
  <Override PartName="/ppt/tags/tag3055.xml" ContentType="application/vnd.openxmlformats-officedocument.presentationml.tags+xml"/>
  <Override PartName="/ppt/tags/tag3056.xml" ContentType="application/vnd.openxmlformats-officedocument.presentationml.tags+xml"/>
  <Override PartName="/ppt/tags/tag3057.xml" ContentType="application/vnd.openxmlformats-officedocument.presentationml.tags+xml"/>
  <Override PartName="/ppt/tags/tag3058.xml" ContentType="application/vnd.openxmlformats-officedocument.presentationml.tags+xml"/>
  <Override PartName="/ppt/tags/tag3059.xml" ContentType="application/vnd.openxmlformats-officedocument.presentationml.tags+xml"/>
  <Override PartName="/ppt/tags/tag3060.xml" ContentType="application/vnd.openxmlformats-officedocument.presentationml.tags+xml"/>
  <Override PartName="/ppt/tags/tag3061.xml" ContentType="application/vnd.openxmlformats-officedocument.presentationml.tags+xml"/>
  <Override PartName="/ppt/tags/tag3062.xml" ContentType="application/vnd.openxmlformats-officedocument.presentationml.tags+xml"/>
  <Override PartName="/ppt/tags/tag3063.xml" ContentType="application/vnd.openxmlformats-officedocument.presentationml.tags+xml"/>
  <Override PartName="/ppt/tags/tag3064.xml" ContentType="application/vnd.openxmlformats-officedocument.presentationml.tags+xml"/>
  <Override PartName="/ppt/tags/tag3065.xml" ContentType="application/vnd.openxmlformats-officedocument.presentationml.tags+xml"/>
  <Override PartName="/ppt/tags/tag3066.xml" ContentType="application/vnd.openxmlformats-officedocument.presentationml.tags+xml"/>
  <Override PartName="/ppt/tags/tag3067.xml" ContentType="application/vnd.openxmlformats-officedocument.presentationml.tags+xml"/>
  <Override PartName="/ppt/tags/tag3068.xml" ContentType="application/vnd.openxmlformats-officedocument.presentationml.tags+xml"/>
  <Override PartName="/ppt/tags/tag3069.xml" ContentType="application/vnd.openxmlformats-officedocument.presentationml.tags+xml"/>
  <Override PartName="/ppt/tags/tag3070.xml" ContentType="application/vnd.openxmlformats-officedocument.presentationml.tags+xml"/>
  <Override PartName="/ppt/tags/tag3071.xml" ContentType="application/vnd.openxmlformats-officedocument.presentationml.tags+xml"/>
  <Override PartName="/ppt/tags/tag3072.xml" ContentType="application/vnd.openxmlformats-officedocument.presentationml.tags+xml"/>
  <Override PartName="/ppt/tags/tag3073.xml" ContentType="application/vnd.openxmlformats-officedocument.presentationml.tags+xml"/>
  <Override PartName="/ppt/tags/tag3074.xml" ContentType="application/vnd.openxmlformats-officedocument.presentationml.tags+xml"/>
  <Override PartName="/ppt/tags/tag3075.xml" ContentType="application/vnd.openxmlformats-officedocument.presentationml.tags+xml"/>
  <Override PartName="/ppt/tags/tag3076.xml" ContentType="application/vnd.openxmlformats-officedocument.presentationml.tags+xml"/>
  <Override PartName="/ppt/tags/tag3077.xml" ContentType="application/vnd.openxmlformats-officedocument.presentationml.tags+xml"/>
  <Override PartName="/ppt/tags/tag3078.xml" ContentType="application/vnd.openxmlformats-officedocument.presentationml.tags+xml"/>
  <Override PartName="/ppt/tags/tag3079.xml" ContentType="application/vnd.openxmlformats-officedocument.presentationml.tags+xml"/>
  <Override PartName="/ppt/tags/tag3080.xml" ContentType="application/vnd.openxmlformats-officedocument.presentationml.tags+xml"/>
  <Override PartName="/ppt/tags/tag3081.xml" ContentType="application/vnd.openxmlformats-officedocument.presentationml.tags+xml"/>
  <Override PartName="/ppt/tags/tag3082.xml" ContentType="application/vnd.openxmlformats-officedocument.presentationml.tags+xml"/>
  <Override PartName="/ppt/tags/tag3083.xml" ContentType="application/vnd.openxmlformats-officedocument.presentationml.tags+xml"/>
  <Override PartName="/ppt/tags/tag3084.xml" ContentType="application/vnd.openxmlformats-officedocument.presentationml.tags+xml"/>
  <Override PartName="/ppt/tags/tag3085.xml" ContentType="application/vnd.openxmlformats-officedocument.presentationml.tags+xml"/>
  <Override PartName="/ppt/tags/tag3086.xml" ContentType="application/vnd.openxmlformats-officedocument.presentationml.tags+xml"/>
  <Override PartName="/ppt/tags/tag3087.xml" ContentType="application/vnd.openxmlformats-officedocument.presentationml.tags+xml"/>
  <Override PartName="/ppt/tags/tag3088.xml" ContentType="application/vnd.openxmlformats-officedocument.presentationml.tags+xml"/>
  <Override PartName="/ppt/tags/tag3089.xml" ContentType="application/vnd.openxmlformats-officedocument.presentationml.tags+xml"/>
  <Override PartName="/ppt/tags/tag3090.xml" ContentType="application/vnd.openxmlformats-officedocument.presentationml.tags+xml"/>
  <Override PartName="/ppt/tags/tag3091.xml" ContentType="application/vnd.openxmlformats-officedocument.presentationml.tags+xml"/>
  <Override PartName="/ppt/tags/tag3092.xml" ContentType="application/vnd.openxmlformats-officedocument.presentationml.tags+xml"/>
  <Override PartName="/ppt/tags/tag3093.xml" ContentType="application/vnd.openxmlformats-officedocument.presentationml.tags+xml"/>
  <Override PartName="/ppt/tags/tag3094.xml" ContentType="application/vnd.openxmlformats-officedocument.presentationml.tags+xml"/>
  <Override PartName="/ppt/tags/tag3095.xml" ContentType="application/vnd.openxmlformats-officedocument.presentationml.tags+xml"/>
  <Override PartName="/ppt/tags/tag3096.xml" ContentType="application/vnd.openxmlformats-officedocument.presentationml.tags+xml"/>
  <Override PartName="/ppt/tags/tag3097.xml" ContentType="application/vnd.openxmlformats-officedocument.presentationml.tags+xml"/>
  <Override PartName="/ppt/tags/tag3098.xml" ContentType="application/vnd.openxmlformats-officedocument.presentationml.tags+xml"/>
  <Override PartName="/ppt/tags/tag3099.xml" ContentType="application/vnd.openxmlformats-officedocument.presentationml.tags+xml"/>
  <Override PartName="/ppt/tags/tag3100.xml" ContentType="application/vnd.openxmlformats-officedocument.presentationml.tags+xml"/>
  <Override PartName="/ppt/tags/tag3101.xml" ContentType="application/vnd.openxmlformats-officedocument.presentationml.tags+xml"/>
  <Override PartName="/ppt/tags/tag3102.xml" ContentType="application/vnd.openxmlformats-officedocument.presentationml.tags+xml"/>
  <Override PartName="/ppt/tags/tag3103.xml" ContentType="application/vnd.openxmlformats-officedocument.presentationml.tags+xml"/>
  <Override PartName="/ppt/tags/tag3104.xml" ContentType="application/vnd.openxmlformats-officedocument.presentationml.tags+xml"/>
  <Override PartName="/ppt/tags/tag3105.xml" ContentType="application/vnd.openxmlformats-officedocument.presentationml.tags+xml"/>
  <Override PartName="/ppt/tags/tag3106.xml" ContentType="application/vnd.openxmlformats-officedocument.presentationml.tags+xml"/>
  <Override PartName="/ppt/tags/tag3107.xml" ContentType="application/vnd.openxmlformats-officedocument.presentationml.tags+xml"/>
  <Override PartName="/ppt/tags/tag3108.xml" ContentType="application/vnd.openxmlformats-officedocument.presentationml.tags+xml"/>
  <Override PartName="/ppt/tags/tag3109.xml" ContentType="application/vnd.openxmlformats-officedocument.presentationml.tags+xml"/>
  <Override PartName="/ppt/tags/tag3110.xml" ContentType="application/vnd.openxmlformats-officedocument.presentationml.tags+xml"/>
  <Override PartName="/ppt/tags/tag3111.xml" ContentType="application/vnd.openxmlformats-officedocument.presentationml.tags+xml"/>
  <Override PartName="/ppt/tags/tag3112.xml" ContentType="application/vnd.openxmlformats-officedocument.presentationml.tags+xml"/>
  <Override PartName="/ppt/tags/tag3113.xml" ContentType="application/vnd.openxmlformats-officedocument.presentationml.tags+xml"/>
  <Override PartName="/ppt/tags/tag3114.xml" ContentType="application/vnd.openxmlformats-officedocument.presentationml.tags+xml"/>
  <Override PartName="/ppt/tags/tag3115.xml" ContentType="application/vnd.openxmlformats-officedocument.presentationml.tags+xml"/>
  <Override PartName="/ppt/tags/tag3116.xml" ContentType="application/vnd.openxmlformats-officedocument.presentationml.tags+xml"/>
  <Override PartName="/ppt/tags/tag3117.xml" ContentType="application/vnd.openxmlformats-officedocument.presentationml.tags+xml"/>
  <Override PartName="/ppt/tags/tag3118.xml" ContentType="application/vnd.openxmlformats-officedocument.presentationml.tags+xml"/>
  <Override PartName="/ppt/tags/tag3119.xml" ContentType="application/vnd.openxmlformats-officedocument.presentationml.tags+xml"/>
  <Override PartName="/ppt/tags/tag3120.xml" ContentType="application/vnd.openxmlformats-officedocument.presentationml.tags+xml"/>
  <Override PartName="/ppt/tags/tag3121.xml" ContentType="application/vnd.openxmlformats-officedocument.presentationml.tags+xml"/>
  <Override PartName="/ppt/tags/tag3122.xml" ContentType="application/vnd.openxmlformats-officedocument.presentationml.tags+xml"/>
  <Override PartName="/ppt/tags/tag3123.xml" ContentType="application/vnd.openxmlformats-officedocument.presentationml.tags+xml"/>
  <Override PartName="/ppt/tags/tag3124.xml" ContentType="application/vnd.openxmlformats-officedocument.presentationml.tags+xml"/>
  <Override PartName="/ppt/tags/tag3125.xml" ContentType="application/vnd.openxmlformats-officedocument.presentationml.tags+xml"/>
  <Override PartName="/ppt/tags/tag3126.xml" ContentType="application/vnd.openxmlformats-officedocument.presentationml.tags+xml"/>
  <Override PartName="/ppt/tags/tag3127.xml" ContentType="application/vnd.openxmlformats-officedocument.presentationml.tags+xml"/>
  <Override PartName="/ppt/tags/tag3128.xml" ContentType="application/vnd.openxmlformats-officedocument.presentationml.tags+xml"/>
  <Override PartName="/ppt/tags/tag3129.xml" ContentType="application/vnd.openxmlformats-officedocument.presentationml.tags+xml"/>
  <Override PartName="/ppt/tags/tag3130.xml" ContentType="application/vnd.openxmlformats-officedocument.presentationml.tags+xml"/>
  <Override PartName="/ppt/tags/tag3131.xml" ContentType="application/vnd.openxmlformats-officedocument.presentationml.tags+xml"/>
  <Override PartName="/ppt/tags/tag3132.xml" ContentType="application/vnd.openxmlformats-officedocument.presentationml.tags+xml"/>
  <Override PartName="/ppt/tags/tag3133.xml" ContentType="application/vnd.openxmlformats-officedocument.presentationml.tags+xml"/>
  <Override PartName="/ppt/tags/tag3134.xml" ContentType="application/vnd.openxmlformats-officedocument.presentationml.tags+xml"/>
  <Override PartName="/ppt/tags/tag3135.xml" ContentType="application/vnd.openxmlformats-officedocument.presentationml.tags+xml"/>
  <Override PartName="/ppt/tags/tag3136.xml" ContentType="application/vnd.openxmlformats-officedocument.presentationml.tags+xml"/>
  <Override PartName="/ppt/tags/tag3137.xml" ContentType="application/vnd.openxmlformats-officedocument.presentationml.tags+xml"/>
  <Override PartName="/ppt/tags/tag3138.xml" ContentType="application/vnd.openxmlformats-officedocument.presentationml.tags+xml"/>
  <Override PartName="/ppt/tags/tag3139.xml" ContentType="application/vnd.openxmlformats-officedocument.presentationml.tags+xml"/>
  <Override PartName="/ppt/tags/tag3140.xml" ContentType="application/vnd.openxmlformats-officedocument.presentationml.tags+xml"/>
  <Override PartName="/ppt/tags/tag3141.xml" ContentType="application/vnd.openxmlformats-officedocument.presentationml.tags+xml"/>
  <Override PartName="/ppt/tags/tag3142.xml" ContentType="application/vnd.openxmlformats-officedocument.presentationml.tags+xml"/>
  <Override PartName="/ppt/tags/tag3143.xml" ContentType="application/vnd.openxmlformats-officedocument.presentationml.tags+xml"/>
  <Override PartName="/ppt/tags/tag3144.xml" ContentType="application/vnd.openxmlformats-officedocument.presentationml.tags+xml"/>
  <Override PartName="/ppt/tags/tag3145.xml" ContentType="application/vnd.openxmlformats-officedocument.presentationml.tags+xml"/>
  <Override PartName="/ppt/tags/tag3146.xml" ContentType="application/vnd.openxmlformats-officedocument.presentationml.tags+xml"/>
  <Override PartName="/ppt/tags/tag3147.xml" ContentType="application/vnd.openxmlformats-officedocument.presentationml.tags+xml"/>
  <Override PartName="/ppt/tags/tag3148.xml" ContentType="application/vnd.openxmlformats-officedocument.presentationml.tags+xml"/>
  <Override PartName="/ppt/tags/tag3149.xml" ContentType="application/vnd.openxmlformats-officedocument.presentationml.tags+xml"/>
  <Override PartName="/ppt/tags/tag3150.xml" ContentType="application/vnd.openxmlformats-officedocument.presentationml.tags+xml"/>
  <Override PartName="/ppt/tags/tag3151.xml" ContentType="application/vnd.openxmlformats-officedocument.presentationml.tags+xml"/>
  <Override PartName="/ppt/tags/tag3152.xml" ContentType="application/vnd.openxmlformats-officedocument.presentationml.tags+xml"/>
  <Override PartName="/ppt/tags/tag3153.xml" ContentType="application/vnd.openxmlformats-officedocument.presentationml.tags+xml"/>
  <Override PartName="/ppt/tags/tag3154.xml" ContentType="application/vnd.openxmlformats-officedocument.presentationml.tags+xml"/>
  <Override PartName="/ppt/tags/tag3155.xml" ContentType="application/vnd.openxmlformats-officedocument.presentationml.tags+xml"/>
  <Override PartName="/ppt/tags/tag3156.xml" ContentType="application/vnd.openxmlformats-officedocument.presentationml.tags+xml"/>
  <Override PartName="/ppt/tags/tag3157.xml" ContentType="application/vnd.openxmlformats-officedocument.presentationml.tags+xml"/>
  <Override PartName="/ppt/tags/tag3158.xml" ContentType="application/vnd.openxmlformats-officedocument.presentationml.tags+xml"/>
  <Override PartName="/ppt/tags/tag3159.xml" ContentType="application/vnd.openxmlformats-officedocument.presentationml.tags+xml"/>
  <Override PartName="/ppt/tags/tag3160.xml" ContentType="application/vnd.openxmlformats-officedocument.presentationml.tags+xml"/>
  <Override PartName="/ppt/tags/tag3161.xml" ContentType="application/vnd.openxmlformats-officedocument.presentationml.tags+xml"/>
  <Override PartName="/ppt/tags/tag3162.xml" ContentType="application/vnd.openxmlformats-officedocument.presentationml.tags+xml"/>
  <Override PartName="/ppt/tags/tag3163.xml" ContentType="application/vnd.openxmlformats-officedocument.presentationml.tags+xml"/>
  <Override PartName="/ppt/tags/tag3164.xml" ContentType="application/vnd.openxmlformats-officedocument.presentationml.tags+xml"/>
  <Override PartName="/ppt/tags/tag3165.xml" ContentType="application/vnd.openxmlformats-officedocument.presentationml.tags+xml"/>
  <Override PartName="/ppt/tags/tag3166.xml" ContentType="application/vnd.openxmlformats-officedocument.presentationml.tags+xml"/>
  <Override PartName="/ppt/tags/tag3167.xml" ContentType="application/vnd.openxmlformats-officedocument.presentationml.tags+xml"/>
  <Override PartName="/ppt/tags/tag3168.xml" ContentType="application/vnd.openxmlformats-officedocument.presentationml.tags+xml"/>
  <Override PartName="/ppt/tags/tag3169.xml" ContentType="application/vnd.openxmlformats-officedocument.presentationml.tags+xml"/>
  <Override PartName="/ppt/tags/tag3170.xml" ContentType="application/vnd.openxmlformats-officedocument.presentationml.tags+xml"/>
  <Override PartName="/ppt/tags/tag3171.xml" ContentType="application/vnd.openxmlformats-officedocument.presentationml.tags+xml"/>
  <Override PartName="/ppt/tags/tag3172.xml" ContentType="application/vnd.openxmlformats-officedocument.presentationml.tags+xml"/>
  <Override PartName="/ppt/tags/tag3173.xml" ContentType="application/vnd.openxmlformats-officedocument.presentationml.tags+xml"/>
  <Override PartName="/ppt/tags/tag3174.xml" ContentType="application/vnd.openxmlformats-officedocument.presentationml.tags+xml"/>
  <Override PartName="/ppt/tags/tag3175.xml" ContentType="application/vnd.openxmlformats-officedocument.presentationml.tags+xml"/>
  <Override PartName="/ppt/tags/tag3176.xml" ContentType="application/vnd.openxmlformats-officedocument.presentationml.tags+xml"/>
  <Override PartName="/ppt/tags/tag3177.xml" ContentType="application/vnd.openxmlformats-officedocument.presentationml.tags+xml"/>
  <Override PartName="/ppt/tags/tag3178.xml" ContentType="application/vnd.openxmlformats-officedocument.presentationml.tags+xml"/>
  <Override PartName="/ppt/tags/tag3179.xml" ContentType="application/vnd.openxmlformats-officedocument.presentationml.tags+xml"/>
  <Override PartName="/ppt/tags/tag3180.xml" ContentType="application/vnd.openxmlformats-officedocument.presentationml.tags+xml"/>
  <Override PartName="/ppt/tags/tag3181.xml" ContentType="application/vnd.openxmlformats-officedocument.presentationml.tags+xml"/>
  <Override PartName="/ppt/tags/tag3182.xml" ContentType="application/vnd.openxmlformats-officedocument.presentationml.tags+xml"/>
  <Override PartName="/ppt/tags/tag3183.xml" ContentType="application/vnd.openxmlformats-officedocument.presentationml.tags+xml"/>
  <Override PartName="/ppt/tags/tag3184.xml" ContentType="application/vnd.openxmlformats-officedocument.presentationml.tags+xml"/>
  <Override PartName="/ppt/tags/tag3185.xml" ContentType="application/vnd.openxmlformats-officedocument.presentationml.tags+xml"/>
  <Override PartName="/ppt/tags/tag3186.xml" ContentType="application/vnd.openxmlformats-officedocument.presentationml.tags+xml"/>
  <Override PartName="/ppt/tags/tag3187.xml" ContentType="application/vnd.openxmlformats-officedocument.presentationml.tags+xml"/>
  <Override PartName="/ppt/tags/tag3188.xml" ContentType="application/vnd.openxmlformats-officedocument.presentationml.tags+xml"/>
  <Override PartName="/ppt/tags/tag3189.xml" ContentType="application/vnd.openxmlformats-officedocument.presentationml.tags+xml"/>
  <Override PartName="/ppt/tags/tag3190.xml" ContentType="application/vnd.openxmlformats-officedocument.presentationml.tags+xml"/>
  <Override PartName="/ppt/tags/tag3191.xml" ContentType="application/vnd.openxmlformats-officedocument.presentationml.tags+xml"/>
  <Override PartName="/ppt/tags/tag3192.xml" ContentType="application/vnd.openxmlformats-officedocument.presentationml.tags+xml"/>
  <Override PartName="/ppt/tags/tag3193.xml" ContentType="application/vnd.openxmlformats-officedocument.presentationml.tags+xml"/>
  <Override PartName="/ppt/tags/tag3194.xml" ContentType="application/vnd.openxmlformats-officedocument.presentationml.tags+xml"/>
  <Override PartName="/ppt/tags/tag3195.xml" ContentType="application/vnd.openxmlformats-officedocument.presentationml.tags+xml"/>
  <Override PartName="/ppt/tags/tag3196.xml" ContentType="application/vnd.openxmlformats-officedocument.presentationml.tags+xml"/>
  <Override PartName="/ppt/tags/tag3197.xml" ContentType="application/vnd.openxmlformats-officedocument.presentationml.tags+xml"/>
  <Override PartName="/ppt/tags/tag3198.xml" ContentType="application/vnd.openxmlformats-officedocument.presentationml.tags+xml"/>
  <Override PartName="/ppt/tags/tag3199.xml" ContentType="application/vnd.openxmlformats-officedocument.presentationml.tags+xml"/>
  <Override PartName="/ppt/tags/tag3200.xml" ContentType="application/vnd.openxmlformats-officedocument.presentationml.tags+xml"/>
  <Override PartName="/ppt/tags/tag3201.xml" ContentType="application/vnd.openxmlformats-officedocument.presentationml.tags+xml"/>
  <Override PartName="/ppt/tags/tag3202.xml" ContentType="application/vnd.openxmlformats-officedocument.presentationml.tags+xml"/>
  <Override PartName="/ppt/tags/tag3203.xml" ContentType="application/vnd.openxmlformats-officedocument.presentationml.tags+xml"/>
  <Override PartName="/ppt/tags/tag3204.xml" ContentType="application/vnd.openxmlformats-officedocument.presentationml.tags+xml"/>
  <Override PartName="/ppt/tags/tag3205.xml" ContentType="application/vnd.openxmlformats-officedocument.presentationml.tags+xml"/>
  <Override PartName="/ppt/tags/tag3206.xml" ContentType="application/vnd.openxmlformats-officedocument.presentationml.tags+xml"/>
  <Override PartName="/ppt/tags/tag3207.xml" ContentType="application/vnd.openxmlformats-officedocument.presentationml.tags+xml"/>
  <Override PartName="/ppt/tags/tag3208.xml" ContentType="application/vnd.openxmlformats-officedocument.presentationml.tags+xml"/>
  <Override PartName="/ppt/tags/tag3209.xml" ContentType="application/vnd.openxmlformats-officedocument.presentationml.tags+xml"/>
  <Override PartName="/ppt/tags/tag3210.xml" ContentType="application/vnd.openxmlformats-officedocument.presentationml.tags+xml"/>
  <Override PartName="/ppt/tags/tag3211.xml" ContentType="application/vnd.openxmlformats-officedocument.presentationml.tags+xml"/>
  <Override PartName="/ppt/tags/tag3212.xml" ContentType="application/vnd.openxmlformats-officedocument.presentationml.tags+xml"/>
  <Override PartName="/ppt/tags/tag3213.xml" ContentType="application/vnd.openxmlformats-officedocument.presentationml.tags+xml"/>
  <Override PartName="/ppt/tags/tag3214.xml" ContentType="application/vnd.openxmlformats-officedocument.presentationml.tags+xml"/>
  <Override PartName="/ppt/tags/tag3215.xml" ContentType="application/vnd.openxmlformats-officedocument.presentationml.tags+xml"/>
  <Override PartName="/ppt/tags/tag3216.xml" ContentType="application/vnd.openxmlformats-officedocument.presentationml.tags+xml"/>
  <Override PartName="/ppt/tags/tag3217.xml" ContentType="application/vnd.openxmlformats-officedocument.presentationml.tags+xml"/>
  <Override PartName="/ppt/tags/tag3218.xml" ContentType="application/vnd.openxmlformats-officedocument.presentationml.tags+xml"/>
  <Override PartName="/ppt/tags/tag3219.xml" ContentType="application/vnd.openxmlformats-officedocument.presentationml.tags+xml"/>
  <Override PartName="/ppt/tags/tag3220.xml" ContentType="application/vnd.openxmlformats-officedocument.presentationml.tags+xml"/>
  <Override PartName="/ppt/tags/tag3221.xml" ContentType="application/vnd.openxmlformats-officedocument.presentationml.tags+xml"/>
  <Override PartName="/ppt/tags/tag3222.xml" ContentType="application/vnd.openxmlformats-officedocument.presentationml.tags+xml"/>
  <Override PartName="/ppt/tags/tag3223.xml" ContentType="application/vnd.openxmlformats-officedocument.presentationml.tags+xml"/>
  <Override PartName="/ppt/tags/tag3224.xml" ContentType="application/vnd.openxmlformats-officedocument.presentationml.tags+xml"/>
  <Override PartName="/ppt/tags/tag3225.xml" ContentType="application/vnd.openxmlformats-officedocument.presentationml.tags+xml"/>
  <Override PartName="/ppt/tags/tag3226.xml" ContentType="application/vnd.openxmlformats-officedocument.presentationml.tags+xml"/>
  <Override PartName="/ppt/tags/tag3227.xml" ContentType="application/vnd.openxmlformats-officedocument.presentationml.tags+xml"/>
  <Override PartName="/ppt/tags/tag3228.xml" ContentType="application/vnd.openxmlformats-officedocument.presentationml.tags+xml"/>
  <Override PartName="/ppt/tags/tag3229.xml" ContentType="application/vnd.openxmlformats-officedocument.presentationml.tags+xml"/>
  <Override PartName="/ppt/tags/tag3230.xml" ContentType="application/vnd.openxmlformats-officedocument.presentationml.tags+xml"/>
  <Override PartName="/ppt/tags/tag3231.xml" ContentType="application/vnd.openxmlformats-officedocument.presentationml.tags+xml"/>
  <Override PartName="/ppt/tags/tag3232.xml" ContentType="application/vnd.openxmlformats-officedocument.presentationml.tags+xml"/>
  <Override PartName="/ppt/tags/tag3233.xml" ContentType="application/vnd.openxmlformats-officedocument.presentationml.tags+xml"/>
  <Override PartName="/ppt/tags/tag3234.xml" ContentType="application/vnd.openxmlformats-officedocument.presentationml.tags+xml"/>
  <Override PartName="/ppt/tags/tag3235.xml" ContentType="application/vnd.openxmlformats-officedocument.presentationml.tags+xml"/>
  <Override PartName="/ppt/tags/tag3236.xml" ContentType="application/vnd.openxmlformats-officedocument.presentationml.tags+xml"/>
  <Override PartName="/ppt/tags/tag3237.xml" ContentType="application/vnd.openxmlformats-officedocument.presentationml.tags+xml"/>
  <Override PartName="/ppt/tags/tag3238.xml" ContentType="application/vnd.openxmlformats-officedocument.presentationml.tags+xml"/>
  <Override PartName="/ppt/tags/tag3239.xml" ContentType="application/vnd.openxmlformats-officedocument.presentationml.tags+xml"/>
  <Override PartName="/ppt/tags/tag3240.xml" ContentType="application/vnd.openxmlformats-officedocument.presentationml.tags+xml"/>
  <Override PartName="/ppt/tags/tag3241.xml" ContentType="application/vnd.openxmlformats-officedocument.presentationml.tags+xml"/>
  <Override PartName="/ppt/tags/tag3242.xml" ContentType="application/vnd.openxmlformats-officedocument.presentationml.tags+xml"/>
  <Override PartName="/ppt/tags/tag3243.xml" ContentType="application/vnd.openxmlformats-officedocument.presentationml.tags+xml"/>
  <Override PartName="/ppt/tags/tag3244.xml" ContentType="application/vnd.openxmlformats-officedocument.presentationml.tags+xml"/>
  <Override PartName="/ppt/tags/tag3245.xml" ContentType="application/vnd.openxmlformats-officedocument.presentationml.tags+xml"/>
  <Override PartName="/ppt/tags/tag3246.xml" ContentType="application/vnd.openxmlformats-officedocument.presentationml.tags+xml"/>
  <Override PartName="/ppt/tags/tag3247.xml" ContentType="application/vnd.openxmlformats-officedocument.presentationml.tags+xml"/>
  <Override PartName="/ppt/tags/tag3248.xml" ContentType="application/vnd.openxmlformats-officedocument.presentationml.tags+xml"/>
  <Override PartName="/ppt/tags/tag3249.xml" ContentType="application/vnd.openxmlformats-officedocument.presentationml.tags+xml"/>
  <Override PartName="/ppt/tags/tag3250.xml" ContentType="application/vnd.openxmlformats-officedocument.presentationml.tags+xml"/>
  <Override PartName="/ppt/tags/tag3251.xml" ContentType="application/vnd.openxmlformats-officedocument.presentationml.tags+xml"/>
  <Override PartName="/ppt/tags/tag3252.xml" ContentType="application/vnd.openxmlformats-officedocument.presentationml.tags+xml"/>
  <Override PartName="/ppt/tags/tag3253.xml" ContentType="application/vnd.openxmlformats-officedocument.presentationml.tags+xml"/>
  <Override PartName="/ppt/tags/tag3254.xml" ContentType="application/vnd.openxmlformats-officedocument.presentationml.tags+xml"/>
  <Override PartName="/ppt/tags/tag3255.xml" ContentType="application/vnd.openxmlformats-officedocument.presentationml.tags+xml"/>
  <Override PartName="/ppt/tags/tag3256.xml" ContentType="application/vnd.openxmlformats-officedocument.presentationml.tags+xml"/>
  <Override PartName="/ppt/tags/tag3257.xml" ContentType="application/vnd.openxmlformats-officedocument.presentationml.tags+xml"/>
  <Override PartName="/ppt/tags/tag3258.xml" ContentType="application/vnd.openxmlformats-officedocument.presentationml.tags+xml"/>
  <Override PartName="/ppt/tags/tag3259.xml" ContentType="application/vnd.openxmlformats-officedocument.presentationml.tags+xml"/>
  <Override PartName="/ppt/tags/tag3260.xml" ContentType="application/vnd.openxmlformats-officedocument.presentationml.tags+xml"/>
  <Override PartName="/ppt/tags/tag3261.xml" ContentType="application/vnd.openxmlformats-officedocument.presentationml.tags+xml"/>
  <Override PartName="/ppt/tags/tag3262.xml" ContentType="application/vnd.openxmlformats-officedocument.presentationml.tags+xml"/>
  <Override PartName="/ppt/tags/tag3263.xml" ContentType="application/vnd.openxmlformats-officedocument.presentationml.tags+xml"/>
  <Override PartName="/ppt/tags/tag3264.xml" ContentType="application/vnd.openxmlformats-officedocument.presentationml.tags+xml"/>
  <Override PartName="/ppt/tags/tag3265.xml" ContentType="application/vnd.openxmlformats-officedocument.presentationml.tags+xml"/>
  <Override PartName="/ppt/tags/tag3266.xml" ContentType="application/vnd.openxmlformats-officedocument.presentationml.tags+xml"/>
  <Override PartName="/ppt/tags/tag3267.xml" ContentType="application/vnd.openxmlformats-officedocument.presentationml.tags+xml"/>
  <Override PartName="/ppt/tags/tag3268.xml" ContentType="application/vnd.openxmlformats-officedocument.presentationml.tags+xml"/>
  <Override PartName="/ppt/tags/tag3269.xml" ContentType="application/vnd.openxmlformats-officedocument.presentationml.tags+xml"/>
  <Override PartName="/ppt/tags/tag3270.xml" ContentType="application/vnd.openxmlformats-officedocument.presentationml.tags+xml"/>
  <Override PartName="/ppt/tags/tag3271.xml" ContentType="application/vnd.openxmlformats-officedocument.presentationml.tags+xml"/>
  <Override PartName="/ppt/tags/tag3272.xml" ContentType="application/vnd.openxmlformats-officedocument.presentationml.tags+xml"/>
  <Override PartName="/ppt/tags/tag3273.xml" ContentType="application/vnd.openxmlformats-officedocument.presentationml.tags+xml"/>
  <Override PartName="/ppt/tags/tag3274.xml" ContentType="application/vnd.openxmlformats-officedocument.presentationml.tags+xml"/>
  <Override PartName="/ppt/tags/tag3275.xml" ContentType="application/vnd.openxmlformats-officedocument.presentationml.tags+xml"/>
  <Override PartName="/ppt/tags/tag3276.xml" ContentType="application/vnd.openxmlformats-officedocument.presentationml.tags+xml"/>
  <Override PartName="/ppt/tags/tag3277.xml" ContentType="application/vnd.openxmlformats-officedocument.presentationml.tags+xml"/>
  <Override PartName="/ppt/tags/tag3278.xml" ContentType="application/vnd.openxmlformats-officedocument.presentationml.tags+xml"/>
  <Override PartName="/ppt/tags/tag3279.xml" ContentType="application/vnd.openxmlformats-officedocument.presentationml.tags+xml"/>
  <Override PartName="/ppt/tags/tag3280.xml" ContentType="application/vnd.openxmlformats-officedocument.presentationml.tags+xml"/>
  <Override PartName="/ppt/tags/tag3281.xml" ContentType="application/vnd.openxmlformats-officedocument.presentationml.tags+xml"/>
  <Override PartName="/ppt/tags/tag3282.xml" ContentType="application/vnd.openxmlformats-officedocument.presentationml.tags+xml"/>
  <Override PartName="/ppt/tags/tag3283.xml" ContentType="application/vnd.openxmlformats-officedocument.presentationml.tags+xml"/>
  <Override PartName="/ppt/tags/tag3284.xml" ContentType="application/vnd.openxmlformats-officedocument.presentationml.tags+xml"/>
  <Override PartName="/ppt/tags/tag3285.xml" ContentType="application/vnd.openxmlformats-officedocument.presentationml.tags+xml"/>
  <Override PartName="/ppt/tags/tag3286.xml" ContentType="application/vnd.openxmlformats-officedocument.presentationml.tags+xml"/>
  <Override PartName="/ppt/tags/tag3287.xml" ContentType="application/vnd.openxmlformats-officedocument.presentationml.tags+xml"/>
  <Override PartName="/ppt/tags/tag3288.xml" ContentType="application/vnd.openxmlformats-officedocument.presentationml.tags+xml"/>
  <Override PartName="/ppt/tags/tag3289.xml" ContentType="application/vnd.openxmlformats-officedocument.presentationml.tags+xml"/>
  <Override PartName="/ppt/tags/tag3290.xml" ContentType="application/vnd.openxmlformats-officedocument.presentationml.tags+xml"/>
  <Override PartName="/ppt/tags/tag3291.xml" ContentType="application/vnd.openxmlformats-officedocument.presentationml.tags+xml"/>
  <Override PartName="/ppt/tags/tag3292.xml" ContentType="application/vnd.openxmlformats-officedocument.presentationml.tags+xml"/>
  <Override PartName="/ppt/tags/tag3293.xml" ContentType="application/vnd.openxmlformats-officedocument.presentationml.tags+xml"/>
  <Override PartName="/ppt/tags/tag3294.xml" ContentType="application/vnd.openxmlformats-officedocument.presentationml.tags+xml"/>
  <Override PartName="/ppt/tags/tag3295.xml" ContentType="application/vnd.openxmlformats-officedocument.presentationml.tags+xml"/>
  <Override PartName="/ppt/tags/tag3296.xml" ContentType="application/vnd.openxmlformats-officedocument.presentationml.tags+xml"/>
  <Override PartName="/ppt/tags/tag3297.xml" ContentType="application/vnd.openxmlformats-officedocument.presentationml.tags+xml"/>
  <Override PartName="/ppt/tags/tag3298.xml" ContentType="application/vnd.openxmlformats-officedocument.presentationml.tags+xml"/>
  <Override PartName="/ppt/tags/tag3299.xml" ContentType="application/vnd.openxmlformats-officedocument.presentationml.tags+xml"/>
  <Override PartName="/ppt/tags/tag3300.xml" ContentType="application/vnd.openxmlformats-officedocument.presentationml.tags+xml"/>
  <Override PartName="/ppt/tags/tag3301.xml" ContentType="application/vnd.openxmlformats-officedocument.presentationml.tags+xml"/>
  <Override PartName="/ppt/tags/tag3302.xml" ContentType="application/vnd.openxmlformats-officedocument.presentationml.tags+xml"/>
  <Override PartName="/ppt/tags/tag3303.xml" ContentType="application/vnd.openxmlformats-officedocument.presentationml.tags+xml"/>
  <Override PartName="/ppt/tags/tag3304.xml" ContentType="application/vnd.openxmlformats-officedocument.presentationml.tags+xml"/>
  <Override PartName="/ppt/tags/tag3305.xml" ContentType="application/vnd.openxmlformats-officedocument.presentationml.tags+xml"/>
  <Override PartName="/ppt/tags/tag3306.xml" ContentType="application/vnd.openxmlformats-officedocument.presentationml.tags+xml"/>
  <Override PartName="/ppt/tags/tag3307.xml" ContentType="application/vnd.openxmlformats-officedocument.presentationml.tags+xml"/>
  <Override PartName="/ppt/tags/tag3308.xml" ContentType="application/vnd.openxmlformats-officedocument.presentationml.tags+xml"/>
  <Override PartName="/ppt/tags/tag3309.xml" ContentType="application/vnd.openxmlformats-officedocument.presentationml.tags+xml"/>
  <Override PartName="/ppt/tags/tag3310.xml" ContentType="application/vnd.openxmlformats-officedocument.presentationml.tags+xml"/>
  <Override PartName="/ppt/tags/tag3311.xml" ContentType="application/vnd.openxmlformats-officedocument.presentationml.tags+xml"/>
  <Override PartName="/ppt/tags/tag3312.xml" ContentType="application/vnd.openxmlformats-officedocument.presentationml.tags+xml"/>
  <Override PartName="/ppt/tags/tag3313.xml" ContentType="application/vnd.openxmlformats-officedocument.presentationml.tags+xml"/>
  <Override PartName="/ppt/tags/tag3314.xml" ContentType="application/vnd.openxmlformats-officedocument.presentationml.tags+xml"/>
  <Override PartName="/ppt/tags/tag3315.xml" ContentType="application/vnd.openxmlformats-officedocument.presentationml.tags+xml"/>
  <Override PartName="/ppt/tags/tag3316.xml" ContentType="application/vnd.openxmlformats-officedocument.presentationml.tags+xml"/>
  <Override PartName="/ppt/tags/tag3317.xml" ContentType="application/vnd.openxmlformats-officedocument.presentationml.tags+xml"/>
  <Override PartName="/ppt/tags/tag3318.xml" ContentType="application/vnd.openxmlformats-officedocument.presentationml.tags+xml"/>
  <Override PartName="/ppt/tags/tag3319.xml" ContentType="application/vnd.openxmlformats-officedocument.presentationml.tags+xml"/>
  <Override PartName="/ppt/tags/tag3320.xml" ContentType="application/vnd.openxmlformats-officedocument.presentationml.tags+xml"/>
  <Override PartName="/ppt/tags/tag3321.xml" ContentType="application/vnd.openxmlformats-officedocument.presentationml.tags+xml"/>
  <Override PartName="/ppt/tags/tag3322.xml" ContentType="application/vnd.openxmlformats-officedocument.presentationml.tags+xml"/>
  <Override PartName="/ppt/tags/tag3323.xml" ContentType="application/vnd.openxmlformats-officedocument.presentationml.tags+xml"/>
  <Override PartName="/ppt/tags/tag3324.xml" ContentType="application/vnd.openxmlformats-officedocument.presentationml.tags+xml"/>
  <Override PartName="/ppt/tags/tag3325.xml" ContentType="application/vnd.openxmlformats-officedocument.presentationml.tags+xml"/>
  <Override PartName="/ppt/tags/tag3326.xml" ContentType="application/vnd.openxmlformats-officedocument.presentationml.tags+xml"/>
  <Override PartName="/ppt/tags/tag3327.xml" ContentType="application/vnd.openxmlformats-officedocument.presentationml.tags+xml"/>
  <Override PartName="/ppt/tags/tag3328.xml" ContentType="application/vnd.openxmlformats-officedocument.presentationml.tags+xml"/>
  <Override PartName="/ppt/tags/tag3329.xml" ContentType="application/vnd.openxmlformats-officedocument.presentationml.tags+xml"/>
  <Override PartName="/ppt/tags/tag3330.xml" ContentType="application/vnd.openxmlformats-officedocument.presentationml.tags+xml"/>
  <Override PartName="/ppt/tags/tag3331.xml" ContentType="application/vnd.openxmlformats-officedocument.presentationml.tags+xml"/>
  <Override PartName="/ppt/tags/tag3332.xml" ContentType="application/vnd.openxmlformats-officedocument.presentationml.tags+xml"/>
  <Override PartName="/ppt/tags/tag3333.xml" ContentType="application/vnd.openxmlformats-officedocument.presentationml.tags+xml"/>
  <Override PartName="/ppt/tags/tag3334.xml" ContentType="application/vnd.openxmlformats-officedocument.presentationml.tags+xml"/>
  <Override PartName="/ppt/tags/tag3335.xml" ContentType="application/vnd.openxmlformats-officedocument.presentationml.tags+xml"/>
  <Override PartName="/ppt/tags/tag3336.xml" ContentType="application/vnd.openxmlformats-officedocument.presentationml.tags+xml"/>
  <Override PartName="/ppt/tags/tag3337.xml" ContentType="application/vnd.openxmlformats-officedocument.presentationml.tags+xml"/>
  <Override PartName="/ppt/tags/tag3338.xml" ContentType="application/vnd.openxmlformats-officedocument.presentationml.tags+xml"/>
  <Override PartName="/ppt/tags/tag3339.xml" ContentType="application/vnd.openxmlformats-officedocument.presentationml.tags+xml"/>
  <Override PartName="/ppt/tags/tag3340.xml" ContentType="application/vnd.openxmlformats-officedocument.presentationml.tags+xml"/>
  <Override PartName="/ppt/tags/tag3341.xml" ContentType="application/vnd.openxmlformats-officedocument.presentationml.tags+xml"/>
  <Override PartName="/ppt/tags/tag3342.xml" ContentType="application/vnd.openxmlformats-officedocument.presentationml.tags+xml"/>
  <Override PartName="/ppt/tags/tag3343.xml" ContentType="application/vnd.openxmlformats-officedocument.presentationml.tags+xml"/>
  <Override PartName="/ppt/tags/tag3344.xml" ContentType="application/vnd.openxmlformats-officedocument.presentationml.tags+xml"/>
  <Override PartName="/ppt/tags/tag3345.xml" ContentType="application/vnd.openxmlformats-officedocument.presentationml.tags+xml"/>
  <Override PartName="/ppt/tags/tag3346.xml" ContentType="application/vnd.openxmlformats-officedocument.presentationml.tags+xml"/>
  <Override PartName="/ppt/tags/tag3347.xml" ContentType="application/vnd.openxmlformats-officedocument.presentationml.tags+xml"/>
  <Override PartName="/ppt/tags/tag3348.xml" ContentType="application/vnd.openxmlformats-officedocument.presentationml.tags+xml"/>
  <Override PartName="/ppt/tags/tag3349.xml" ContentType="application/vnd.openxmlformats-officedocument.presentationml.tags+xml"/>
  <Override PartName="/ppt/tags/tag3350.xml" ContentType="application/vnd.openxmlformats-officedocument.presentationml.tags+xml"/>
  <Override PartName="/ppt/tags/tag3351.xml" ContentType="application/vnd.openxmlformats-officedocument.presentationml.tags+xml"/>
  <Override PartName="/ppt/tags/tag3352.xml" ContentType="application/vnd.openxmlformats-officedocument.presentationml.tags+xml"/>
  <Override PartName="/ppt/tags/tag3353.xml" ContentType="application/vnd.openxmlformats-officedocument.presentationml.tags+xml"/>
  <Override PartName="/ppt/tags/tag3354.xml" ContentType="application/vnd.openxmlformats-officedocument.presentationml.tags+xml"/>
  <Override PartName="/ppt/tags/tag3355.xml" ContentType="application/vnd.openxmlformats-officedocument.presentationml.tags+xml"/>
  <Override PartName="/ppt/tags/tag3356.xml" ContentType="application/vnd.openxmlformats-officedocument.presentationml.tags+xml"/>
  <Override PartName="/ppt/tags/tag3357.xml" ContentType="application/vnd.openxmlformats-officedocument.presentationml.tags+xml"/>
  <Override PartName="/ppt/tags/tag3358.xml" ContentType="application/vnd.openxmlformats-officedocument.presentationml.tags+xml"/>
  <Override PartName="/ppt/tags/tag3359.xml" ContentType="application/vnd.openxmlformats-officedocument.presentationml.tags+xml"/>
  <Override PartName="/ppt/tags/tag3360.xml" ContentType="application/vnd.openxmlformats-officedocument.presentationml.tags+xml"/>
  <Override PartName="/ppt/tags/tag3361.xml" ContentType="application/vnd.openxmlformats-officedocument.presentationml.tags+xml"/>
  <Override PartName="/ppt/tags/tag3362.xml" ContentType="application/vnd.openxmlformats-officedocument.presentationml.tags+xml"/>
  <Override PartName="/ppt/tags/tag3363.xml" ContentType="application/vnd.openxmlformats-officedocument.presentationml.tags+xml"/>
  <Override PartName="/ppt/tags/tag3364.xml" ContentType="application/vnd.openxmlformats-officedocument.presentationml.tags+xml"/>
  <Override PartName="/ppt/tags/tag3365.xml" ContentType="application/vnd.openxmlformats-officedocument.presentationml.tags+xml"/>
  <Override PartName="/ppt/tags/tag3366.xml" ContentType="application/vnd.openxmlformats-officedocument.presentationml.tags+xml"/>
  <Override PartName="/ppt/tags/tag3367.xml" ContentType="application/vnd.openxmlformats-officedocument.presentationml.tags+xml"/>
  <Override PartName="/ppt/tags/tag3368.xml" ContentType="application/vnd.openxmlformats-officedocument.presentationml.tags+xml"/>
  <Override PartName="/ppt/tags/tag3369.xml" ContentType="application/vnd.openxmlformats-officedocument.presentationml.tags+xml"/>
  <Override PartName="/ppt/tags/tag3370.xml" ContentType="application/vnd.openxmlformats-officedocument.presentationml.tags+xml"/>
  <Override PartName="/ppt/tags/tag3371.xml" ContentType="application/vnd.openxmlformats-officedocument.presentationml.tags+xml"/>
  <Override PartName="/ppt/tags/tag3372.xml" ContentType="application/vnd.openxmlformats-officedocument.presentationml.tags+xml"/>
  <Override PartName="/ppt/tags/tag3373.xml" ContentType="application/vnd.openxmlformats-officedocument.presentationml.tags+xml"/>
  <Override PartName="/ppt/tags/tag3374.xml" ContentType="application/vnd.openxmlformats-officedocument.presentationml.tags+xml"/>
  <Override PartName="/ppt/tags/tag3375.xml" ContentType="application/vnd.openxmlformats-officedocument.presentationml.tags+xml"/>
  <Override PartName="/ppt/tags/tag3376.xml" ContentType="application/vnd.openxmlformats-officedocument.presentationml.tags+xml"/>
  <Override PartName="/ppt/tags/tag3377.xml" ContentType="application/vnd.openxmlformats-officedocument.presentationml.tags+xml"/>
  <Override PartName="/ppt/tags/tag3378.xml" ContentType="application/vnd.openxmlformats-officedocument.presentationml.tags+xml"/>
  <Override PartName="/ppt/tags/tag3379.xml" ContentType="application/vnd.openxmlformats-officedocument.presentationml.tags+xml"/>
  <Override PartName="/ppt/tags/tag3380.xml" ContentType="application/vnd.openxmlformats-officedocument.presentationml.tags+xml"/>
  <Override PartName="/ppt/tags/tag3381.xml" ContentType="application/vnd.openxmlformats-officedocument.presentationml.tags+xml"/>
  <Override PartName="/ppt/tags/tag3382.xml" ContentType="application/vnd.openxmlformats-officedocument.presentationml.tags+xml"/>
  <Override PartName="/ppt/tags/tag3383.xml" ContentType="application/vnd.openxmlformats-officedocument.presentationml.tags+xml"/>
  <Override PartName="/ppt/tags/tag3384.xml" ContentType="application/vnd.openxmlformats-officedocument.presentationml.tags+xml"/>
  <Override PartName="/ppt/tags/tag3385.xml" ContentType="application/vnd.openxmlformats-officedocument.presentationml.tags+xml"/>
  <Override PartName="/ppt/tags/tag3386.xml" ContentType="application/vnd.openxmlformats-officedocument.presentationml.tags+xml"/>
  <Override PartName="/ppt/tags/tag3387.xml" ContentType="application/vnd.openxmlformats-officedocument.presentationml.tags+xml"/>
  <Override PartName="/ppt/tags/tag3388.xml" ContentType="application/vnd.openxmlformats-officedocument.presentationml.tags+xml"/>
  <Override PartName="/ppt/tags/tag3389.xml" ContentType="application/vnd.openxmlformats-officedocument.presentationml.tags+xml"/>
  <Override PartName="/ppt/tags/tag3390.xml" ContentType="application/vnd.openxmlformats-officedocument.presentationml.tags+xml"/>
  <Override PartName="/ppt/tags/tag3391.xml" ContentType="application/vnd.openxmlformats-officedocument.presentationml.tags+xml"/>
  <Override PartName="/ppt/tags/tag3392.xml" ContentType="application/vnd.openxmlformats-officedocument.presentationml.tags+xml"/>
  <Override PartName="/ppt/tags/tag3393.xml" ContentType="application/vnd.openxmlformats-officedocument.presentationml.tags+xml"/>
  <Override PartName="/ppt/tags/tag3394.xml" ContentType="application/vnd.openxmlformats-officedocument.presentationml.tags+xml"/>
  <Override PartName="/ppt/tags/tag3395.xml" ContentType="application/vnd.openxmlformats-officedocument.presentationml.tags+xml"/>
  <Override PartName="/ppt/tags/tag3396.xml" ContentType="application/vnd.openxmlformats-officedocument.presentationml.tags+xml"/>
  <Override PartName="/ppt/tags/tag3397.xml" ContentType="application/vnd.openxmlformats-officedocument.presentationml.tags+xml"/>
  <Override PartName="/ppt/tags/tag3398.xml" ContentType="application/vnd.openxmlformats-officedocument.presentationml.tags+xml"/>
  <Override PartName="/ppt/tags/tag3399.xml" ContentType="application/vnd.openxmlformats-officedocument.presentationml.tags+xml"/>
  <Override PartName="/ppt/tags/tag3400.xml" ContentType="application/vnd.openxmlformats-officedocument.presentationml.tags+xml"/>
  <Override PartName="/ppt/tags/tag3401.xml" ContentType="application/vnd.openxmlformats-officedocument.presentationml.tags+xml"/>
  <Override PartName="/ppt/tags/tag3402.xml" ContentType="application/vnd.openxmlformats-officedocument.presentationml.tags+xml"/>
  <Override PartName="/ppt/tags/tag3403.xml" ContentType="application/vnd.openxmlformats-officedocument.presentationml.tags+xml"/>
  <Override PartName="/ppt/tags/tag3404.xml" ContentType="application/vnd.openxmlformats-officedocument.presentationml.tags+xml"/>
  <Override PartName="/ppt/tags/tag3405.xml" ContentType="application/vnd.openxmlformats-officedocument.presentationml.tags+xml"/>
  <Override PartName="/ppt/tags/tag3406.xml" ContentType="application/vnd.openxmlformats-officedocument.presentationml.tags+xml"/>
  <Override PartName="/ppt/tags/tag3407.xml" ContentType="application/vnd.openxmlformats-officedocument.presentationml.tags+xml"/>
  <Override PartName="/ppt/tags/tag3408.xml" ContentType="application/vnd.openxmlformats-officedocument.presentationml.tags+xml"/>
  <Override PartName="/ppt/tags/tag3409.xml" ContentType="application/vnd.openxmlformats-officedocument.presentationml.tags+xml"/>
  <Override PartName="/ppt/tags/tag3410.xml" ContentType="application/vnd.openxmlformats-officedocument.presentationml.tags+xml"/>
  <Override PartName="/ppt/tags/tag3411.xml" ContentType="application/vnd.openxmlformats-officedocument.presentationml.tags+xml"/>
  <Override PartName="/ppt/tags/tag3412.xml" ContentType="application/vnd.openxmlformats-officedocument.presentationml.tags+xml"/>
  <Override PartName="/ppt/tags/tag3413.xml" ContentType="application/vnd.openxmlformats-officedocument.presentationml.tags+xml"/>
  <Override PartName="/ppt/tags/tag3414.xml" ContentType="application/vnd.openxmlformats-officedocument.presentationml.tags+xml"/>
  <Override PartName="/ppt/tags/tag3415.xml" ContentType="application/vnd.openxmlformats-officedocument.presentationml.tags+xml"/>
  <Override PartName="/ppt/tags/tag3416.xml" ContentType="application/vnd.openxmlformats-officedocument.presentationml.tags+xml"/>
  <Override PartName="/ppt/tags/tag3417.xml" ContentType="application/vnd.openxmlformats-officedocument.presentationml.tags+xml"/>
  <Override PartName="/ppt/tags/tag3418.xml" ContentType="application/vnd.openxmlformats-officedocument.presentationml.tags+xml"/>
  <Override PartName="/ppt/tags/tag3419.xml" ContentType="application/vnd.openxmlformats-officedocument.presentationml.tags+xml"/>
  <Override PartName="/ppt/tags/tag3420.xml" ContentType="application/vnd.openxmlformats-officedocument.presentationml.tags+xml"/>
  <Override PartName="/ppt/tags/tag3421.xml" ContentType="application/vnd.openxmlformats-officedocument.presentationml.tags+xml"/>
  <Override PartName="/ppt/tags/tag3422.xml" ContentType="application/vnd.openxmlformats-officedocument.presentationml.tags+xml"/>
  <Override PartName="/ppt/tags/tag3423.xml" ContentType="application/vnd.openxmlformats-officedocument.presentationml.tags+xml"/>
  <Override PartName="/ppt/tags/tag3424.xml" ContentType="application/vnd.openxmlformats-officedocument.presentationml.tags+xml"/>
  <Override PartName="/ppt/tags/tag3425.xml" ContentType="application/vnd.openxmlformats-officedocument.presentationml.tags+xml"/>
  <Override PartName="/ppt/tags/tag3426.xml" ContentType="application/vnd.openxmlformats-officedocument.presentationml.tags+xml"/>
  <Override PartName="/ppt/tags/tag3427.xml" ContentType="application/vnd.openxmlformats-officedocument.presentationml.tags+xml"/>
  <Override PartName="/ppt/tags/tag3428.xml" ContentType="application/vnd.openxmlformats-officedocument.presentationml.tags+xml"/>
  <Override PartName="/ppt/tags/tag3429.xml" ContentType="application/vnd.openxmlformats-officedocument.presentationml.tags+xml"/>
  <Override PartName="/ppt/tags/tag3430.xml" ContentType="application/vnd.openxmlformats-officedocument.presentationml.tags+xml"/>
  <Override PartName="/ppt/tags/tag3431.xml" ContentType="application/vnd.openxmlformats-officedocument.presentationml.tags+xml"/>
  <Override PartName="/ppt/tags/tag3432.xml" ContentType="application/vnd.openxmlformats-officedocument.presentationml.tags+xml"/>
  <Override PartName="/ppt/tags/tag3433.xml" ContentType="application/vnd.openxmlformats-officedocument.presentationml.tags+xml"/>
  <Override PartName="/ppt/tags/tag3434.xml" ContentType="application/vnd.openxmlformats-officedocument.presentationml.tags+xml"/>
  <Override PartName="/ppt/tags/tag3435.xml" ContentType="application/vnd.openxmlformats-officedocument.presentationml.tags+xml"/>
  <Override PartName="/ppt/tags/tag3436.xml" ContentType="application/vnd.openxmlformats-officedocument.presentationml.tags+xml"/>
  <Override PartName="/ppt/tags/tag3437.xml" ContentType="application/vnd.openxmlformats-officedocument.presentationml.tags+xml"/>
  <Override PartName="/ppt/tags/tag3438.xml" ContentType="application/vnd.openxmlformats-officedocument.presentationml.tags+xml"/>
  <Override PartName="/ppt/tags/tag3439.xml" ContentType="application/vnd.openxmlformats-officedocument.presentationml.tags+xml"/>
  <Override PartName="/ppt/tags/tag3440.xml" ContentType="application/vnd.openxmlformats-officedocument.presentationml.tags+xml"/>
  <Override PartName="/ppt/tags/tag3441.xml" ContentType="application/vnd.openxmlformats-officedocument.presentationml.tags+xml"/>
  <Override PartName="/ppt/tags/tag3442.xml" ContentType="application/vnd.openxmlformats-officedocument.presentationml.tags+xml"/>
  <Override PartName="/ppt/tags/tag3443.xml" ContentType="application/vnd.openxmlformats-officedocument.presentationml.tags+xml"/>
  <Override PartName="/ppt/tags/tag3444.xml" ContentType="application/vnd.openxmlformats-officedocument.presentationml.tags+xml"/>
  <Override PartName="/ppt/tags/tag3445.xml" ContentType="application/vnd.openxmlformats-officedocument.presentationml.tags+xml"/>
  <Override PartName="/ppt/tags/tag3446.xml" ContentType="application/vnd.openxmlformats-officedocument.presentationml.tags+xml"/>
  <Override PartName="/ppt/tags/tag3447.xml" ContentType="application/vnd.openxmlformats-officedocument.presentationml.tags+xml"/>
  <Override PartName="/ppt/tags/tag3448.xml" ContentType="application/vnd.openxmlformats-officedocument.presentationml.tags+xml"/>
  <Override PartName="/ppt/tags/tag3449.xml" ContentType="application/vnd.openxmlformats-officedocument.presentationml.tags+xml"/>
  <Override PartName="/ppt/tags/tag3450.xml" ContentType="application/vnd.openxmlformats-officedocument.presentationml.tags+xml"/>
  <Override PartName="/ppt/tags/tag3451.xml" ContentType="application/vnd.openxmlformats-officedocument.presentationml.tags+xml"/>
  <Override PartName="/ppt/tags/tag3452.xml" ContentType="application/vnd.openxmlformats-officedocument.presentationml.tags+xml"/>
  <Override PartName="/ppt/tags/tag3453.xml" ContentType="application/vnd.openxmlformats-officedocument.presentationml.tags+xml"/>
  <Override PartName="/ppt/tags/tag3454.xml" ContentType="application/vnd.openxmlformats-officedocument.presentationml.tags+xml"/>
  <Override PartName="/ppt/tags/tag3455.xml" ContentType="application/vnd.openxmlformats-officedocument.presentationml.tags+xml"/>
  <Override PartName="/ppt/tags/tag3456.xml" ContentType="application/vnd.openxmlformats-officedocument.presentationml.tags+xml"/>
  <Override PartName="/ppt/tags/tag3457.xml" ContentType="application/vnd.openxmlformats-officedocument.presentationml.tags+xml"/>
  <Override PartName="/ppt/tags/tag3458.xml" ContentType="application/vnd.openxmlformats-officedocument.presentationml.tags+xml"/>
  <Override PartName="/ppt/tags/tag3459.xml" ContentType="application/vnd.openxmlformats-officedocument.presentationml.tags+xml"/>
  <Override PartName="/ppt/tags/tag3460.xml" ContentType="application/vnd.openxmlformats-officedocument.presentationml.tags+xml"/>
  <Override PartName="/ppt/tags/tag3461.xml" ContentType="application/vnd.openxmlformats-officedocument.presentationml.tags+xml"/>
  <Override PartName="/ppt/tags/tag3462.xml" ContentType="application/vnd.openxmlformats-officedocument.presentationml.tags+xml"/>
  <Override PartName="/ppt/tags/tag3463.xml" ContentType="application/vnd.openxmlformats-officedocument.presentationml.tags+xml"/>
  <Override PartName="/ppt/tags/tag3464.xml" ContentType="application/vnd.openxmlformats-officedocument.presentationml.tags+xml"/>
  <Override PartName="/ppt/tags/tag3465.xml" ContentType="application/vnd.openxmlformats-officedocument.presentationml.tags+xml"/>
  <Override PartName="/ppt/tags/tag3466.xml" ContentType="application/vnd.openxmlformats-officedocument.presentationml.tags+xml"/>
  <Override PartName="/ppt/tags/tag3467.xml" ContentType="application/vnd.openxmlformats-officedocument.presentationml.tags+xml"/>
  <Override PartName="/ppt/tags/tag3468.xml" ContentType="application/vnd.openxmlformats-officedocument.presentationml.tags+xml"/>
  <Override PartName="/ppt/tags/tag3469.xml" ContentType="application/vnd.openxmlformats-officedocument.presentationml.tags+xml"/>
  <Override PartName="/ppt/tags/tag3470.xml" ContentType="application/vnd.openxmlformats-officedocument.presentationml.tags+xml"/>
  <Override PartName="/ppt/tags/tag3471.xml" ContentType="application/vnd.openxmlformats-officedocument.presentationml.tags+xml"/>
  <Override PartName="/ppt/tags/tag3472.xml" ContentType="application/vnd.openxmlformats-officedocument.presentationml.tags+xml"/>
  <Override PartName="/ppt/tags/tag3473.xml" ContentType="application/vnd.openxmlformats-officedocument.presentationml.tags+xml"/>
  <Override PartName="/ppt/tags/tag3474.xml" ContentType="application/vnd.openxmlformats-officedocument.presentationml.tags+xml"/>
  <Override PartName="/ppt/tags/tag3475.xml" ContentType="application/vnd.openxmlformats-officedocument.presentationml.tags+xml"/>
  <Override PartName="/ppt/tags/tag3476.xml" ContentType="application/vnd.openxmlformats-officedocument.presentationml.tags+xml"/>
  <Override PartName="/ppt/tags/tag3477.xml" ContentType="application/vnd.openxmlformats-officedocument.presentationml.tags+xml"/>
  <Override PartName="/ppt/tags/tag3478.xml" ContentType="application/vnd.openxmlformats-officedocument.presentationml.tags+xml"/>
  <Override PartName="/ppt/tags/tag3479.xml" ContentType="application/vnd.openxmlformats-officedocument.presentationml.tags+xml"/>
  <Override PartName="/ppt/tags/tag3480.xml" ContentType="application/vnd.openxmlformats-officedocument.presentationml.tags+xml"/>
  <Override PartName="/ppt/tags/tag3481.xml" ContentType="application/vnd.openxmlformats-officedocument.presentationml.tags+xml"/>
  <Override PartName="/ppt/tags/tag3482.xml" ContentType="application/vnd.openxmlformats-officedocument.presentationml.tags+xml"/>
  <Override PartName="/ppt/tags/tag3483.xml" ContentType="application/vnd.openxmlformats-officedocument.presentationml.tags+xml"/>
  <Override PartName="/ppt/tags/tag3484.xml" ContentType="application/vnd.openxmlformats-officedocument.presentationml.tags+xml"/>
  <Override PartName="/ppt/tags/tag3485.xml" ContentType="application/vnd.openxmlformats-officedocument.presentationml.tags+xml"/>
  <Override PartName="/ppt/tags/tag3486.xml" ContentType="application/vnd.openxmlformats-officedocument.presentationml.tags+xml"/>
  <Override PartName="/ppt/tags/tag3487.xml" ContentType="application/vnd.openxmlformats-officedocument.presentationml.tags+xml"/>
  <Override PartName="/ppt/tags/tag3488.xml" ContentType="application/vnd.openxmlformats-officedocument.presentationml.tags+xml"/>
  <Override PartName="/ppt/tags/tag3489.xml" ContentType="application/vnd.openxmlformats-officedocument.presentationml.tags+xml"/>
  <Override PartName="/ppt/tags/tag3490.xml" ContentType="application/vnd.openxmlformats-officedocument.presentationml.tags+xml"/>
  <Override PartName="/ppt/tags/tag3491.xml" ContentType="application/vnd.openxmlformats-officedocument.presentationml.tags+xml"/>
  <Override PartName="/ppt/tags/tag3492.xml" ContentType="application/vnd.openxmlformats-officedocument.presentationml.tags+xml"/>
  <Override PartName="/ppt/notesSlides/notesSlide22.xml" ContentType="application/vnd.openxmlformats-officedocument.presentationml.notesSlide+xml"/>
  <Override PartName="/ppt/tags/tag3493.xml" ContentType="application/vnd.openxmlformats-officedocument.presentationml.tags+xml"/>
  <Override PartName="/ppt/tags/tag3494.xml" ContentType="application/vnd.openxmlformats-officedocument.presentationml.tags+xml"/>
  <Override PartName="/ppt/tags/tag3495.xml" ContentType="application/vnd.openxmlformats-officedocument.presentationml.tags+xml"/>
  <Override PartName="/ppt/tags/tag3496.xml" ContentType="application/vnd.openxmlformats-officedocument.presentationml.tags+xml"/>
  <Override PartName="/ppt/tags/tag3497.xml" ContentType="application/vnd.openxmlformats-officedocument.presentationml.tags+xml"/>
  <Override PartName="/ppt/tags/tag3498.xml" ContentType="application/vnd.openxmlformats-officedocument.presentationml.tags+xml"/>
  <Override PartName="/ppt/tags/tag3499.xml" ContentType="application/vnd.openxmlformats-officedocument.presentationml.tags+xml"/>
  <Override PartName="/ppt/tags/tag3500.xml" ContentType="application/vnd.openxmlformats-officedocument.presentationml.tags+xml"/>
  <Override PartName="/ppt/tags/tag3501.xml" ContentType="application/vnd.openxmlformats-officedocument.presentationml.tags+xml"/>
  <Override PartName="/ppt/tags/tag3502.xml" ContentType="application/vnd.openxmlformats-officedocument.presentationml.tags+xml"/>
  <Override PartName="/ppt/tags/tag3503.xml" ContentType="application/vnd.openxmlformats-officedocument.presentationml.tags+xml"/>
  <Override PartName="/ppt/tags/tag3504.xml" ContentType="application/vnd.openxmlformats-officedocument.presentationml.tags+xml"/>
  <Override PartName="/ppt/tags/tag3505.xml" ContentType="application/vnd.openxmlformats-officedocument.presentationml.tags+xml"/>
  <Override PartName="/ppt/tags/tag3506.xml" ContentType="application/vnd.openxmlformats-officedocument.presentationml.tags+xml"/>
  <Override PartName="/ppt/tags/tag3507.xml" ContentType="application/vnd.openxmlformats-officedocument.presentationml.tags+xml"/>
  <Override PartName="/ppt/tags/tag3508.xml" ContentType="application/vnd.openxmlformats-officedocument.presentationml.tags+xml"/>
  <Override PartName="/ppt/tags/tag3509.xml" ContentType="application/vnd.openxmlformats-officedocument.presentationml.tags+xml"/>
  <Override PartName="/ppt/tags/tag3510.xml" ContentType="application/vnd.openxmlformats-officedocument.presentationml.tags+xml"/>
  <Override PartName="/ppt/tags/tag3511.xml" ContentType="application/vnd.openxmlformats-officedocument.presentationml.tags+xml"/>
  <Override PartName="/ppt/tags/tag3512.xml" ContentType="application/vnd.openxmlformats-officedocument.presentationml.tags+xml"/>
  <Override PartName="/ppt/tags/tag3513.xml" ContentType="application/vnd.openxmlformats-officedocument.presentationml.tags+xml"/>
  <Override PartName="/ppt/tags/tag3514.xml" ContentType="application/vnd.openxmlformats-officedocument.presentationml.tags+xml"/>
  <Override PartName="/ppt/tags/tag3515.xml" ContentType="application/vnd.openxmlformats-officedocument.presentationml.tags+xml"/>
  <Override PartName="/ppt/tags/tag3516.xml" ContentType="application/vnd.openxmlformats-officedocument.presentationml.tags+xml"/>
  <Override PartName="/ppt/tags/tag3517.xml" ContentType="application/vnd.openxmlformats-officedocument.presentationml.tags+xml"/>
  <Override PartName="/ppt/tags/tag3518.xml" ContentType="application/vnd.openxmlformats-officedocument.presentationml.tags+xml"/>
  <Override PartName="/ppt/tags/tag3519.xml" ContentType="application/vnd.openxmlformats-officedocument.presentationml.tags+xml"/>
  <Override PartName="/ppt/tags/tag3520.xml" ContentType="application/vnd.openxmlformats-officedocument.presentationml.tags+xml"/>
  <Override PartName="/ppt/tags/tag3521.xml" ContentType="application/vnd.openxmlformats-officedocument.presentationml.tags+xml"/>
  <Override PartName="/ppt/tags/tag3522.xml" ContentType="application/vnd.openxmlformats-officedocument.presentationml.tags+xml"/>
  <Override PartName="/ppt/tags/tag3523.xml" ContentType="application/vnd.openxmlformats-officedocument.presentationml.tags+xml"/>
  <Override PartName="/ppt/tags/tag3524.xml" ContentType="application/vnd.openxmlformats-officedocument.presentationml.tags+xml"/>
  <Override PartName="/ppt/tags/tag3525.xml" ContentType="application/vnd.openxmlformats-officedocument.presentationml.tags+xml"/>
  <Override PartName="/ppt/tags/tag3526.xml" ContentType="application/vnd.openxmlformats-officedocument.presentationml.tags+xml"/>
  <Override PartName="/ppt/tags/tag3527.xml" ContentType="application/vnd.openxmlformats-officedocument.presentationml.tags+xml"/>
  <Override PartName="/ppt/tags/tag3528.xml" ContentType="application/vnd.openxmlformats-officedocument.presentationml.tags+xml"/>
  <Override PartName="/ppt/tags/tag3529.xml" ContentType="application/vnd.openxmlformats-officedocument.presentationml.tags+xml"/>
  <Override PartName="/ppt/tags/tag3530.xml" ContentType="application/vnd.openxmlformats-officedocument.presentationml.tags+xml"/>
  <Override PartName="/ppt/tags/tag3531.xml" ContentType="application/vnd.openxmlformats-officedocument.presentationml.tags+xml"/>
  <Override PartName="/ppt/tags/tag3532.xml" ContentType="application/vnd.openxmlformats-officedocument.presentationml.tags+xml"/>
  <Override PartName="/ppt/tags/tag3533.xml" ContentType="application/vnd.openxmlformats-officedocument.presentationml.tags+xml"/>
  <Override PartName="/ppt/tags/tag3534.xml" ContentType="application/vnd.openxmlformats-officedocument.presentationml.tags+xml"/>
  <Override PartName="/ppt/tags/tag3535.xml" ContentType="application/vnd.openxmlformats-officedocument.presentationml.tags+xml"/>
  <Override PartName="/ppt/tags/tag3536.xml" ContentType="application/vnd.openxmlformats-officedocument.presentationml.tags+xml"/>
  <Override PartName="/ppt/tags/tag3537.xml" ContentType="application/vnd.openxmlformats-officedocument.presentationml.tags+xml"/>
  <Override PartName="/ppt/tags/tag3538.xml" ContentType="application/vnd.openxmlformats-officedocument.presentationml.tags+xml"/>
  <Override PartName="/ppt/tags/tag3539.xml" ContentType="application/vnd.openxmlformats-officedocument.presentationml.tags+xml"/>
  <Override PartName="/ppt/tags/tag3540.xml" ContentType="application/vnd.openxmlformats-officedocument.presentationml.tags+xml"/>
  <Override PartName="/ppt/tags/tag3541.xml" ContentType="application/vnd.openxmlformats-officedocument.presentationml.tags+xml"/>
  <Override PartName="/ppt/tags/tag3542.xml" ContentType="application/vnd.openxmlformats-officedocument.presentationml.tags+xml"/>
  <Override PartName="/ppt/tags/tag3543.xml" ContentType="application/vnd.openxmlformats-officedocument.presentationml.tags+xml"/>
  <Override PartName="/ppt/tags/tag3544.xml" ContentType="application/vnd.openxmlformats-officedocument.presentationml.tags+xml"/>
  <Override PartName="/ppt/tags/tag3545.xml" ContentType="application/vnd.openxmlformats-officedocument.presentationml.tags+xml"/>
  <Override PartName="/ppt/tags/tag3546.xml" ContentType="application/vnd.openxmlformats-officedocument.presentationml.tags+xml"/>
  <Override PartName="/ppt/tags/tag3547.xml" ContentType="application/vnd.openxmlformats-officedocument.presentationml.tags+xml"/>
  <Override PartName="/ppt/tags/tag3548.xml" ContentType="application/vnd.openxmlformats-officedocument.presentationml.tags+xml"/>
  <Override PartName="/ppt/tags/tag3549.xml" ContentType="application/vnd.openxmlformats-officedocument.presentationml.tags+xml"/>
  <Override PartName="/ppt/tags/tag3550.xml" ContentType="application/vnd.openxmlformats-officedocument.presentationml.tags+xml"/>
  <Override PartName="/ppt/tags/tag3551.xml" ContentType="application/vnd.openxmlformats-officedocument.presentationml.tags+xml"/>
  <Override PartName="/ppt/tags/tag3552.xml" ContentType="application/vnd.openxmlformats-officedocument.presentationml.tags+xml"/>
  <Override PartName="/ppt/tags/tag3553.xml" ContentType="application/vnd.openxmlformats-officedocument.presentationml.tags+xml"/>
  <Override PartName="/ppt/tags/tag3554.xml" ContentType="application/vnd.openxmlformats-officedocument.presentationml.tags+xml"/>
  <Override PartName="/ppt/tags/tag3555.xml" ContentType="application/vnd.openxmlformats-officedocument.presentationml.tags+xml"/>
  <Override PartName="/ppt/tags/tag3556.xml" ContentType="application/vnd.openxmlformats-officedocument.presentationml.tags+xml"/>
  <Override PartName="/ppt/tags/tag3557.xml" ContentType="application/vnd.openxmlformats-officedocument.presentationml.tags+xml"/>
  <Override PartName="/ppt/tags/tag3558.xml" ContentType="application/vnd.openxmlformats-officedocument.presentationml.tags+xml"/>
  <Override PartName="/ppt/tags/tag3559.xml" ContentType="application/vnd.openxmlformats-officedocument.presentationml.tags+xml"/>
  <Override PartName="/ppt/tags/tag3560.xml" ContentType="application/vnd.openxmlformats-officedocument.presentationml.tags+xml"/>
  <Override PartName="/ppt/tags/tag3561.xml" ContentType="application/vnd.openxmlformats-officedocument.presentationml.tags+xml"/>
  <Override PartName="/ppt/tags/tag3562.xml" ContentType="application/vnd.openxmlformats-officedocument.presentationml.tags+xml"/>
  <Override PartName="/ppt/tags/tag3563.xml" ContentType="application/vnd.openxmlformats-officedocument.presentationml.tags+xml"/>
  <Override PartName="/ppt/tags/tag3564.xml" ContentType="application/vnd.openxmlformats-officedocument.presentationml.tags+xml"/>
  <Override PartName="/ppt/tags/tag3565.xml" ContentType="application/vnd.openxmlformats-officedocument.presentationml.tags+xml"/>
  <Override PartName="/ppt/tags/tag3566.xml" ContentType="application/vnd.openxmlformats-officedocument.presentationml.tags+xml"/>
  <Override PartName="/ppt/tags/tag3567.xml" ContentType="application/vnd.openxmlformats-officedocument.presentationml.tags+xml"/>
  <Override PartName="/ppt/tags/tag3568.xml" ContentType="application/vnd.openxmlformats-officedocument.presentationml.tags+xml"/>
  <Override PartName="/ppt/tags/tag3569.xml" ContentType="application/vnd.openxmlformats-officedocument.presentationml.tags+xml"/>
  <Override PartName="/ppt/tags/tag3570.xml" ContentType="application/vnd.openxmlformats-officedocument.presentationml.tags+xml"/>
  <Override PartName="/ppt/tags/tag3571.xml" ContentType="application/vnd.openxmlformats-officedocument.presentationml.tags+xml"/>
  <Override PartName="/ppt/tags/tag3572.xml" ContentType="application/vnd.openxmlformats-officedocument.presentationml.tags+xml"/>
  <Override PartName="/ppt/tags/tag3573.xml" ContentType="application/vnd.openxmlformats-officedocument.presentationml.tags+xml"/>
  <Override PartName="/ppt/tags/tag3574.xml" ContentType="application/vnd.openxmlformats-officedocument.presentationml.tags+xml"/>
  <Override PartName="/ppt/tags/tag3575.xml" ContentType="application/vnd.openxmlformats-officedocument.presentationml.tags+xml"/>
  <Override PartName="/ppt/tags/tag3576.xml" ContentType="application/vnd.openxmlformats-officedocument.presentationml.tags+xml"/>
  <Override PartName="/ppt/tags/tag3577.xml" ContentType="application/vnd.openxmlformats-officedocument.presentationml.tags+xml"/>
  <Override PartName="/ppt/tags/tag3578.xml" ContentType="application/vnd.openxmlformats-officedocument.presentationml.tags+xml"/>
  <Override PartName="/ppt/tags/tag3579.xml" ContentType="application/vnd.openxmlformats-officedocument.presentationml.tags+xml"/>
  <Override PartName="/ppt/tags/tag3580.xml" ContentType="application/vnd.openxmlformats-officedocument.presentationml.tags+xml"/>
  <Override PartName="/ppt/tags/tag3581.xml" ContentType="application/vnd.openxmlformats-officedocument.presentationml.tags+xml"/>
  <Override PartName="/ppt/tags/tag3582.xml" ContentType="application/vnd.openxmlformats-officedocument.presentationml.tags+xml"/>
  <Override PartName="/ppt/tags/tag3583.xml" ContentType="application/vnd.openxmlformats-officedocument.presentationml.tags+xml"/>
  <Override PartName="/ppt/tags/tag3584.xml" ContentType="application/vnd.openxmlformats-officedocument.presentationml.tags+xml"/>
  <Override PartName="/ppt/tags/tag3585.xml" ContentType="application/vnd.openxmlformats-officedocument.presentationml.tags+xml"/>
  <Override PartName="/ppt/tags/tag3586.xml" ContentType="application/vnd.openxmlformats-officedocument.presentationml.tags+xml"/>
  <Override PartName="/ppt/tags/tag3587.xml" ContentType="application/vnd.openxmlformats-officedocument.presentationml.tags+xml"/>
  <Override PartName="/ppt/tags/tag3588.xml" ContentType="application/vnd.openxmlformats-officedocument.presentationml.tags+xml"/>
  <Override PartName="/ppt/tags/tag3589.xml" ContentType="application/vnd.openxmlformats-officedocument.presentationml.tags+xml"/>
  <Override PartName="/ppt/tags/tag3590.xml" ContentType="application/vnd.openxmlformats-officedocument.presentationml.tags+xml"/>
  <Override PartName="/ppt/tags/tag3591.xml" ContentType="application/vnd.openxmlformats-officedocument.presentationml.tags+xml"/>
  <Override PartName="/ppt/tags/tag3592.xml" ContentType="application/vnd.openxmlformats-officedocument.presentationml.tags+xml"/>
  <Override PartName="/ppt/tags/tag3593.xml" ContentType="application/vnd.openxmlformats-officedocument.presentationml.tags+xml"/>
  <Override PartName="/ppt/tags/tag3594.xml" ContentType="application/vnd.openxmlformats-officedocument.presentationml.tags+xml"/>
  <Override PartName="/ppt/tags/tag3595.xml" ContentType="application/vnd.openxmlformats-officedocument.presentationml.tags+xml"/>
  <Override PartName="/ppt/tags/tag3596.xml" ContentType="application/vnd.openxmlformats-officedocument.presentationml.tags+xml"/>
  <Override PartName="/ppt/tags/tag3597.xml" ContentType="application/vnd.openxmlformats-officedocument.presentationml.tags+xml"/>
  <Override PartName="/ppt/tags/tag3598.xml" ContentType="application/vnd.openxmlformats-officedocument.presentationml.tags+xml"/>
  <Override PartName="/ppt/tags/tag3599.xml" ContentType="application/vnd.openxmlformats-officedocument.presentationml.tags+xml"/>
  <Override PartName="/ppt/tags/tag3600.xml" ContentType="application/vnd.openxmlformats-officedocument.presentationml.tags+xml"/>
  <Override PartName="/ppt/tags/tag3601.xml" ContentType="application/vnd.openxmlformats-officedocument.presentationml.tags+xml"/>
  <Override PartName="/ppt/tags/tag3602.xml" ContentType="application/vnd.openxmlformats-officedocument.presentationml.tags+xml"/>
  <Override PartName="/ppt/tags/tag3603.xml" ContentType="application/vnd.openxmlformats-officedocument.presentationml.tags+xml"/>
  <Override PartName="/ppt/tags/tag3604.xml" ContentType="application/vnd.openxmlformats-officedocument.presentationml.tags+xml"/>
  <Override PartName="/ppt/tags/tag3605.xml" ContentType="application/vnd.openxmlformats-officedocument.presentationml.tags+xml"/>
  <Override PartName="/ppt/tags/tag3606.xml" ContentType="application/vnd.openxmlformats-officedocument.presentationml.tags+xml"/>
  <Override PartName="/ppt/tags/tag3607.xml" ContentType="application/vnd.openxmlformats-officedocument.presentationml.tags+xml"/>
  <Override PartName="/ppt/tags/tag3608.xml" ContentType="application/vnd.openxmlformats-officedocument.presentationml.tags+xml"/>
  <Override PartName="/ppt/tags/tag3609.xml" ContentType="application/vnd.openxmlformats-officedocument.presentationml.tags+xml"/>
  <Override PartName="/ppt/tags/tag3610.xml" ContentType="application/vnd.openxmlformats-officedocument.presentationml.tags+xml"/>
  <Override PartName="/ppt/tags/tag3611.xml" ContentType="application/vnd.openxmlformats-officedocument.presentationml.tags+xml"/>
  <Override PartName="/ppt/tags/tag3612.xml" ContentType="application/vnd.openxmlformats-officedocument.presentationml.tags+xml"/>
  <Override PartName="/ppt/tags/tag3613.xml" ContentType="application/vnd.openxmlformats-officedocument.presentationml.tags+xml"/>
  <Override PartName="/ppt/tags/tag3614.xml" ContentType="application/vnd.openxmlformats-officedocument.presentationml.tags+xml"/>
  <Override PartName="/ppt/tags/tag3615.xml" ContentType="application/vnd.openxmlformats-officedocument.presentationml.tags+xml"/>
  <Override PartName="/ppt/tags/tag3616.xml" ContentType="application/vnd.openxmlformats-officedocument.presentationml.tags+xml"/>
  <Override PartName="/ppt/tags/tag3617.xml" ContentType="application/vnd.openxmlformats-officedocument.presentationml.tags+xml"/>
  <Override PartName="/ppt/tags/tag3618.xml" ContentType="application/vnd.openxmlformats-officedocument.presentationml.tags+xml"/>
  <Override PartName="/ppt/tags/tag3619.xml" ContentType="application/vnd.openxmlformats-officedocument.presentationml.tags+xml"/>
  <Override PartName="/ppt/tags/tag3620.xml" ContentType="application/vnd.openxmlformats-officedocument.presentationml.tags+xml"/>
  <Override PartName="/ppt/tags/tag3621.xml" ContentType="application/vnd.openxmlformats-officedocument.presentationml.tags+xml"/>
  <Override PartName="/ppt/tags/tag3622.xml" ContentType="application/vnd.openxmlformats-officedocument.presentationml.tags+xml"/>
  <Override PartName="/ppt/tags/tag3623.xml" ContentType="application/vnd.openxmlformats-officedocument.presentationml.tags+xml"/>
  <Override PartName="/ppt/tags/tag3624.xml" ContentType="application/vnd.openxmlformats-officedocument.presentationml.tags+xml"/>
  <Override PartName="/ppt/tags/tag3625.xml" ContentType="application/vnd.openxmlformats-officedocument.presentationml.tags+xml"/>
  <Override PartName="/ppt/tags/tag3626.xml" ContentType="application/vnd.openxmlformats-officedocument.presentationml.tags+xml"/>
  <Override PartName="/ppt/tags/tag3627.xml" ContentType="application/vnd.openxmlformats-officedocument.presentationml.tags+xml"/>
  <Override PartName="/ppt/tags/tag3628.xml" ContentType="application/vnd.openxmlformats-officedocument.presentationml.tags+xml"/>
  <Override PartName="/ppt/tags/tag3629.xml" ContentType="application/vnd.openxmlformats-officedocument.presentationml.tags+xml"/>
  <Override PartName="/ppt/tags/tag3630.xml" ContentType="application/vnd.openxmlformats-officedocument.presentationml.tags+xml"/>
  <Override PartName="/ppt/tags/tag3631.xml" ContentType="application/vnd.openxmlformats-officedocument.presentationml.tags+xml"/>
  <Override PartName="/ppt/tags/tag3632.xml" ContentType="application/vnd.openxmlformats-officedocument.presentationml.tags+xml"/>
  <Override PartName="/ppt/tags/tag3633.xml" ContentType="application/vnd.openxmlformats-officedocument.presentationml.tags+xml"/>
  <Override PartName="/ppt/tags/tag3634.xml" ContentType="application/vnd.openxmlformats-officedocument.presentationml.tags+xml"/>
  <Override PartName="/ppt/tags/tag3635.xml" ContentType="application/vnd.openxmlformats-officedocument.presentationml.tags+xml"/>
  <Override PartName="/ppt/tags/tag3636.xml" ContentType="application/vnd.openxmlformats-officedocument.presentationml.tags+xml"/>
  <Override PartName="/ppt/tags/tag3637.xml" ContentType="application/vnd.openxmlformats-officedocument.presentationml.tags+xml"/>
  <Override PartName="/ppt/tags/tag3638.xml" ContentType="application/vnd.openxmlformats-officedocument.presentationml.tags+xml"/>
  <Override PartName="/ppt/tags/tag3639.xml" ContentType="application/vnd.openxmlformats-officedocument.presentationml.tags+xml"/>
  <Override PartName="/ppt/tags/tag3640.xml" ContentType="application/vnd.openxmlformats-officedocument.presentationml.tags+xml"/>
  <Override PartName="/ppt/tags/tag3641.xml" ContentType="application/vnd.openxmlformats-officedocument.presentationml.tags+xml"/>
  <Override PartName="/ppt/tags/tag3642.xml" ContentType="application/vnd.openxmlformats-officedocument.presentationml.tags+xml"/>
  <Override PartName="/ppt/tags/tag3643.xml" ContentType="application/vnd.openxmlformats-officedocument.presentationml.tags+xml"/>
  <Override PartName="/ppt/tags/tag3644.xml" ContentType="application/vnd.openxmlformats-officedocument.presentationml.tags+xml"/>
  <Override PartName="/ppt/tags/tag3645.xml" ContentType="application/vnd.openxmlformats-officedocument.presentationml.tags+xml"/>
  <Override PartName="/ppt/tags/tag3646.xml" ContentType="application/vnd.openxmlformats-officedocument.presentationml.tags+xml"/>
  <Override PartName="/ppt/tags/tag3647.xml" ContentType="application/vnd.openxmlformats-officedocument.presentationml.tags+xml"/>
  <Override PartName="/ppt/tags/tag3648.xml" ContentType="application/vnd.openxmlformats-officedocument.presentationml.tags+xml"/>
  <Override PartName="/ppt/tags/tag3649.xml" ContentType="application/vnd.openxmlformats-officedocument.presentationml.tags+xml"/>
  <Override PartName="/ppt/tags/tag3650.xml" ContentType="application/vnd.openxmlformats-officedocument.presentationml.tags+xml"/>
  <Override PartName="/ppt/tags/tag3651.xml" ContentType="application/vnd.openxmlformats-officedocument.presentationml.tags+xml"/>
  <Override PartName="/ppt/tags/tag3652.xml" ContentType="application/vnd.openxmlformats-officedocument.presentationml.tags+xml"/>
  <Override PartName="/ppt/tags/tag3653.xml" ContentType="application/vnd.openxmlformats-officedocument.presentationml.tags+xml"/>
  <Override PartName="/ppt/tags/tag3654.xml" ContentType="application/vnd.openxmlformats-officedocument.presentationml.tags+xml"/>
  <Override PartName="/ppt/tags/tag3655.xml" ContentType="application/vnd.openxmlformats-officedocument.presentationml.tags+xml"/>
  <Override PartName="/ppt/tags/tag3656.xml" ContentType="application/vnd.openxmlformats-officedocument.presentationml.tags+xml"/>
  <Override PartName="/ppt/tags/tag3657.xml" ContentType="application/vnd.openxmlformats-officedocument.presentationml.tags+xml"/>
  <Override PartName="/ppt/tags/tag3658.xml" ContentType="application/vnd.openxmlformats-officedocument.presentationml.tags+xml"/>
  <Override PartName="/ppt/tags/tag3659.xml" ContentType="application/vnd.openxmlformats-officedocument.presentationml.tags+xml"/>
  <Override PartName="/ppt/tags/tag3660.xml" ContentType="application/vnd.openxmlformats-officedocument.presentationml.tags+xml"/>
  <Override PartName="/ppt/tags/tag3661.xml" ContentType="application/vnd.openxmlformats-officedocument.presentationml.tags+xml"/>
  <Override PartName="/ppt/tags/tag3662.xml" ContentType="application/vnd.openxmlformats-officedocument.presentationml.tags+xml"/>
  <Override PartName="/ppt/tags/tag3663.xml" ContentType="application/vnd.openxmlformats-officedocument.presentationml.tags+xml"/>
  <Override PartName="/ppt/tags/tag3664.xml" ContentType="application/vnd.openxmlformats-officedocument.presentationml.tags+xml"/>
  <Override PartName="/ppt/tags/tag3665.xml" ContentType="application/vnd.openxmlformats-officedocument.presentationml.tags+xml"/>
  <Override PartName="/ppt/tags/tag3666.xml" ContentType="application/vnd.openxmlformats-officedocument.presentationml.tags+xml"/>
  <Override PartName="/ppt/tags/tag3667.xml" ContentType="application/vnd.openxmlformats-officedocument.presentationml.tags+xml"/>
  <Override PartName="/ppt/tags/tag3668.xml" ContentType="application/vnd.openxmlformats-officedocument.presentationml.tags+xml"/>
  <Override PartName="/ppt/tags/tag3669.xml" ContentType="application/vnd.openxmlformats-officedocument.presentationml.tags+xml"/>
  <Override PartName="/ppt/tags/tag3670.xml" ContentType="application/vnd.openxmlformats-officedocument.presentationml.tags+xml"/>
  <Override PartName="/ppt/tags/tag3671.xml" ContentType="application/vnd.openxmlformats-officedocument.presentationml.tags+xml"/>
  <Override PartName="/ppt/tags/tag3672.xml" ContentType="application/vnd.openxmlformats-officedocument.presentationml.tags+xml"/>
  <Override PartName="/ppt/tags/tag3673.xml" ContentType="application/vnd.openxmlformats-officedocument.presentationml.tags+xml"/>
  <Override PartName="/ppt/tags/tag3674.xml" ContentType="application/vnd.openxmlformats-officedocument.presentationml.tags+xml"/>
  <Override PartName="/ppt/tags/tag3675.xml" ContentType="application/vnd.openxmlformats-officedocument.presentationml.tags+xml"/>
  <Override PartName="/ppt/tags/tag3676.xml" ContentType="application/vnd.openxmlformats-officedocument.presentationml.tags+xml"/>
  <Override PartName="/ppt/tags/tag3677.xml" ContentType="application/vnd.openxmlformats-officedocument.presentationml.tags+xml"/>
  <Override PartName="/ppt/tags/tag3678.xml" ContentType="application/vnd.openxmlformats-officedocument.presentationml.tags+xml"/>
  <Override PartName="/ppt/tags/tag3679.xml" ContentType="application/vnd.openxmlformats-officedocument.presentationml.tags+xml"/>
  <Override PartName="/ppt/tags/tag3680.xml" ContentType="application/vnd.openxmlformats-officedocument.presentationml.tags+xml"/>
  <Override PartName="/ppt/tags/tag3681.xml" ContentType="application/vnd.openxmlformats-officedocument.presentationml.tags+xml"/>
  <Override PartName="/ppt/tags/tag3682.xml" ContentType="application/vnd.openxmlformats-officedocument.presentationml.tags+xml"/>
  <Override PartName="/ppt/tags/tag3683.xml" ContentType="application/vnd.openxmlformats-officedocument.presentationml.tags+xml"/>
  <Override PartName="/ppt/tags/tag3684.xml" ContentType="application/vnd.openxmlformats-officedocument.presentationml.tags+xml"/>
  <Override PartName="/ppt/tags/tag3685.xml" ContentType="application/vnd.openxmlformats-officedocument.presentationml.tags+xml"/>
  <Override PartName="/ppt/tags/tag3686.xml" ContentType="application/vnd.openxmlformats-officedocument.presentationml.tags+xml"/>
  <Override PartName="/ppt/tags/tag3687.xml" ContentType="application/vnd.openxmlformats-officedocument.presentationml.tags+xml"/>
  <Override PartName="/ppt/tags/tag3688.xml" ContentType="application/vnd.openxmlformats-officedocument.presentationml.tags+xml"/>
  <Override PartName="/ppt/tags/tag3689.xml" ContentType="application/vnd.openxmlformats-officedocument.presentationml.tags+xml"/>
  <Override PartName="/ppt/tags/tag3690.xml" ContentType="application/vnd.openxmlformats-officedocument.presentationml.tags+xml"/>
  <Override PartName="/ppt/tags/tag3691.xml" ContentType="application/vnd.openxmlformats-officedocument.presentationml.tags+xml"/>
  <Override PartName="/ppt/tags/tag3692.xml" ContentType="application/vnd.openxmlformats-officedocument.presentationml.tags+xml"/>
  <Override PartName="/ppt/tags/tag3693.xml" ContentType="application/vnd.openxmlformats-officedocument.presentationml.tags+xml"/>
  <Override PartName="/ppt/tags/tag3694.xml" ContentType="application/vnd.openxmlformats-officedocument.presentationml.tags+xml"/>
  <Override PartName="/ppt/tags/tag3695.xml" ContentType="application/vnd.openxmlformats-officedocument.presentationml.tags+xml"/>
  <Override PartName="/ppt/tags/tag3696.xml" ContentType="application/vnd.openxmlformats-officedocument.presentationml.tags+xml"/>
  <Override PartName="/ppt/tags/tag3697.xml" ContentType="application/vnd.openxmlformats-officedocument.presentationml.tags+xml"/>
  <Override PartName="/ppt/tags/tag3698.xml" ContentType="application/vnd.openxmlformats-officedocument.presentationml.tags+xml"/>
  <Override PartName="/ppt/tags/tag3699.xml" ContentType="application/vnd.openxmlformats-officedocument.presentationml.tags+xml"/>
  <Override PartName="/ppt/tags/tag3700.xml" ContentType="application/vnd.openxmlformats-officedocument.presentationml.tags+xml"/>
  <Override PartName="/ppt/tags/tag3701.xml" ContentType="application/vnd.openxmlformats-officedocument.presentationml.tags+xml"/>
  <Override PartName="/ppt/tags/tag3702.xml" ContentType="application/vnd.openxmlformats-officedocument.presentationml.tags+xml"/>
  <Override PartName="/ppt/tags/tag3703.xml" ContentType="application/vnd.openxmlformats-officedocument.presentationml.tags+xml"/>
  <Override PartName="/ppt/tags/tag3704.xml" ContentType="application/vnd.openxmlformats-officedocument.presentationml.tags+xml"/>
  <Override PartName="/ppt/tags/tag3705.xml" ContentType="application/vnd.openxmlformats-officedocument.presentationml.tags+xml"/>
  <Override PartName="/ppt/tags/tag3706.xml" ContentType="application/vnd.openxmlformats-officedocument.presentationml.tags+xml"/>
  <Override PartName="/ppt/tags/tag3707.xml" ContentType="application/vnd.openxmlformats-officedocument.presentationml.tags+xml"/>
  <Override PartName="/ppt/tags/tag3708.xml" ContentType="application/vnd.openxmlformats-officedocument.presentationml.tags+xml"/>
  <Override PartName="/ppt/tags/tag3709.xml" ContentType="application/vnd.openxmlformats-officedocument.presentationml.tags+xml"/>
  <Override PartName="/ppt/tags/tag3710.xml" ContentType="application/vnd.openxmlformats-officedocument.presentationml.tags+xml"/>
  <Override PartName="/ppt/tags/tag3711.xml" ContentType="application/vnd.openxmlformats-officedocument.presentationml.tags+xml"/>
  <Override PartName="/ppt/tags/tag3712.xml" ContentType="application/vnd.openxmlformats-officedocument.presentationml.tags+xml"/>
  <Override PartName="/ppt/tags/tag3713.xml" ContentType="application/vnd.openxmlformats-officedocument.presentationml.tags+xml"/>
  <Override PartName="/ppt/tags/tag3714.xml" ContentType="application/vnd.openxmlformats-officedocument.presentationml.tags+xml"/>
  <Override PartName="/ppt/tags/tag3715.xml" ContentType="application/vnd.openxmlformats-officedocument.presentationml.tags+xml"/>
  <Override PartName="/ppt/tags/tag3716.xml" ContentType="application/vnd.openxmlformats-officedocument.presentationml.tags+xml"/>
  <Override PartName="/ppt/tags/tag3717.xml" ContentType="application/vnd.openxmlformats-officedocument.presentationml.tags+xml"/>
  <Override PartName="/ppt/tags/tag3718.xml" ContentType="application/vnd.openxmlformats-officedocument.presentationml.tags+xml"/>
  <Override PartName="/ppt/tags/tag3719.xml" ContentType="application/vnd.openxmlformats-officedocument.presentationml.tags+xml"/>
  <Override PartName="/ppt/tags/tag3720.xml" ContentType="application/vnd.openxmlformats-officedocument.presentationml.tags+xml"/>
  <Override PartName="/ppt/tags/tag3721.xml" ContentType="application/vnd.openxmlformats-officedocument.presentationml.tags+xml"/>
  <Override PartName="/ppt/tags/tag3722.xml" ContentType="application/vnd.openxmlformats-officedocument.presentationml.tags+xml"/>
  <Override PartName="/ppt/tags/tag3723.xml" ContentType="application/vnd.openxmlformats-officedocument.presentationml.tags+xml"/>
  <Override PartName="/ppt/tags/tag3724.xml" ContentType="application/vnd.openxmlformats-officedocument.presentationml.tags+xml"/>
  <Override PartName="/ppt/tags/tag3725.xml" ContentType="application/vnd.openxmlformats-officedocument.presentationml.tags+xml"/>
  <Override PartName="/ppt/tags/tag3726.xml" ContentType="application/vnd.openxmlformats-officedocument.presentationml.tags+xml"/>
  <Override PartName="/ppt/tags/tag3727.xml" ContentType="application/vnd.openxmlformats-officedocument.presentationml.tags+xml"/>
  <Override PartName="/ppt/tags/tag3728.xml" ContentType="application/vnd.openxmlformats-officedocument.presentationml.tags+xml"/>
  <Override PartName="/ppt/tags/tag3729.xml" ContentType="application/vnd.openxmlformats-officedocument.presentationml.tags+xml"/>
  <Override PartName="/ppt/tags/tag3730.xml" ContentType="application/vnd.openxmlformats-officedocument.presentationml.tags+xml"/>
  <Override PartName="/ppt/tags/tag3731.xml" ContentType="application/vnd.openxmlformats-officedocument.presentationml.tags+xml"/>
  <Override PartName="/ppt/tags/tag3732.xml" ContentType="application/vnd.openxmlformats-officedocument.presentationml.tags+xml"/>
  <Override PartName="/ppt/tags/tag3733.xml" ContentType="application/vnd.openxmlformats-officedocument.presentationml.tags+xml"/>
  <Override PartName="/ppt/tags/tag3734.xml" ContentType="application/vnd.openxmlformats-officedocument.presentationml.tags+xml"/>
  <Override PartName="/ppt/tags/tag3735.xml" ContentType="application/vnd.openxmlformats-officedocument.presentationml.tags+xml"/>
  <Override PartName="/ppt/tags/tag3736.xml" ContentType="application/vnd.openxmlformats-officedocument.presentationml.tags+xml"/>
  <Override PartName="/ppt/tags/tag3737.xml" ContentType="application/vnd.openxmlformats-officedocument.presentationml.tags+xml"/>
  <Override PartName="/ppt/tags/tag3738.xml" ContentType="application/vnd.openxmlformats-officedocument.presentationml.tags+xml"/>
  <Override PartName="/ppt/tags/tag3739.xml" ContentType="application/vnd.openxmlformats-officedocument.presentationml.tags+xml"/>
  <Override PartName="/ppt/tags/tag3740.xml" ContentType="application/vnd.openxmlformats-officedocument.presentationml.tags+xml"/>
  <Override PartName="/ppt/tags/tag3741.xml" ContentType="application/vnd.openxmlformats-officedocument.presentationml.tags+xml"/>
  <Override PartName="/ppt/tags/tag3742.xml" ContentType="application/vnd.openxmlformats-officedocument.presentationml.tags+xml"/>
  <Override PartName="/ppt/tags/tag3743.xml" ContentType="application/vnd.openxmlformats-officedocument.presentationml.tags+xml"/>
  <Override PartName="/ppt/tags/tag3744.xml" ContentType="application/vnd.openxmlformats-officedocument.presentationml.tags+xml"/>
  <Override PartName="/ppt/tags/tag3745.xml" ContentType="application/vnd.openxmlformats-officedocument.presentationml.tags+xml"/>
  <Override PartName="/ppt/tags/tag3746.xml" ContentType="application/vnd.openxmlformats-officedocument.presentationml.tags+xml"/>
  <Override PartName="/ppt/tags/tag3747.xml" ContentType="application/vnd.openxmlformats-officedocument.presentationml.tags+xml"/>
  <Override PartName="/ppt/tags/tag3748.xml" ContentType="application/vnd.openxmlformats-officedocument.presentationml.tags+xml"/>
  <Override PartName="/ppt/tags/tag3749.xml" ContentType="application/vnd.openxmlformats-officedocument.presentationml.tags+xml"/>
  <Override PartName="/ppt/tags/tag3750.xml" ContentType="application/vnd.openxmlformats-officedocument.presentationml.tags+xml"/>
  <Override PartName="/ppt/tags/tag3751.xml" ContentType="application/vnd.openxmlformats-officedocument.presentationml.tags+xml"/>
  <Override PartName="/ppt/tags/tag3752.xml" ContentType="application/vnd.openxmlformats-officedocument.presentationml.tags+xml"/>
  <Override PartName="/ppt/tags/tag3753.xml" ContentType="application/vnd.openxmlformats-officedocument.presentationml.tags+xml"/>
  <Override PartName="/ppt/tags/tag3754.xml" ContentType="application/vnd.openxmlformats-officedocument.presentationml.tags+xml"/>
  <Override PartName="/ppt/tags/tag3755.xml" ContentType="application/vnd.openxmlformats-officedocument.presentationml.tags+xml"/>
  <Override PartName="/ppt/tags/tag3756.xml" ContentType="application/vnd.openxmlformats-officedocument.presentationml.tags+xml"/>
  <Override PartName="/ppt/tags/tag3757.xml" ContentType="application/vnd.openxmlformats-officedocument.presentationml.tags+xml"/>
  <Override PartName="/ppt/tags/tag3758.xml" ContentType="application/vnd.openxmlformats-officedocument.presentationml.tags+xml"/>
  <Override PartName="/ppt/tags/tag3759.xml" ContentType="application/vnd.openxmlformats-officedocument.presentationml.tags+xml"/>
  <Override PartName="/ppt/tags/tag3760.xml" ContentType="application/vnd.openxmlformats-officedocument.presentationml.tags+xml"/>
  <Override PartName="/ppt/tags/tag3761.xml" ContentType="application/vnd.openxmlformats-officedocument.presentationml.tags+xml"/>
  <Override PartName="/ppt/tags/tag3762.xml" ContentType="application/vnd.openxmlformats-officedocument.presentationml.tags+xml"/>
  <Override PartName="/ppt/tags/tag3763.xml" ContentType="application/vnd.openxmlformats-officedocument.presentationml.tags+xml"/>
  <Override PartName="/ppt/tags/tag3764.xml" ContentType="application/vnd.openxmlformats-officedocument.presentationml.tags+xml"/>
  <Override PartName="/ppt/tags/tag3765.xml" ContentType="application/vnd.openxmlformats-officedocument.presentationml.tags+xml"/>
  <Override PartName="/ppt/notesSlides/notesSlide23.xml" ContentType="application/vnd.openxmlformats-officedocument.presentationml.notesSlide+xml"/>
  <Override PartName="/ppt/tags/tag3766.xml" ContentType="application/vnd.openxmlformats-officedocument.presentationml.tags+xml"/>
  <Override PartName="/ppt/tags/tag3767.xml" ContentType="application/vnd.openxmlformats-officedocument.presentationml.tags+xml"/>
  <Override PartName="/ppt/tags/tag3768.xml" ContentType="application/vnd.openxmlformats-officedocument.presentationml.tags+xml"/>
  <Override PartName="/ppt/tags/tag3769.xml" ContentType="application/vnd.openxmlformats-officedocument.presentationml.tags+xml"/>
  <Override PartName="/ppt/tags/tag3770.xml" ContentType="application/vnd.openxmlformats-officedocument.presentationml.tags+xml"/>
  <Override PartName="/ppt/tags/tag3771.xml" ContentType="application/vnd.openxmlformats-officedocument.presentationml.tags+xml"/>
  <Override PartName="/ppt/tags/tag3772.xml" ContentType="application/vnd.openxmlformats-officedocument.presentationml.tags+xml"/>
  <Override PartName="/ppt/tags/tag3773.xml" ContentType="application/vnd.openxmlformats-officedocument.presentationml.tags+xml"/>
  <Override PartName="/ppt/tags/tag3774.xml" ContentType="application/vnd.openxmlformats-officedocument.presentationml.tags+xml"/>
  <Override PartName="/ppt/tags/tag3775.xml" ContentType="application/vnd.openxmlformats-officedocument.presentationml.tags+xml"/>
  <Override PartName="/ppt/tags/tag3776.xml" ContentType="application/vnd.openxmlformats-officedocument.presentationml.tags+xml"/>
  <Override PartName="/ppt/tags/tag3777.xml" ContentType="application/vnd.openxmlformats-officedocument.presentationml.tags+xml"/>
  <Override PartName="/ppt/tags/tag3778.xml" ContentType="application/vnd.openxmlformats-officedocument.presentationml.tags+xml"/>
  <Override PartName="/ppt/tags/tag3779.xml" ContentType="application/vnd.openxmlformats-officedocument.presentationml.tags+xml"/>
  <Override PartName="/ppt/tags/tag3780.xml" ContentType="application/vnd.openxmlformats-officedocument.presentationml.tags+xml"/>
  <Override PartName="/ppt/tags/tag3781.xml" ContentType="application/vnd.openxmlformats-officedocument.presentationml.tags+xml"/>
  <Override PartName="/ppt/tags/tag3782.xml" ContentType="application/vnd.openxmlformats-officedocument.presentationml.tags+xml"/>
  <Override PartName="/ppt/tags/tag3783.xml" ContentType="application/vnd.openxmlformats-officedocument.presentationml.tags+xml"/>
  <Override PartName="/ppt/tags/tag3784.xml" ContentType="application/vnd.openxmlformats-officedocument.presentationml.tags+xml"/>
  <Override PartName="/ppt/tags/tag3785.xml" ContentType="application/vnd.openxmlformats-officedocument.presentationml.tags+xml"/>
  <Override PartName="/ppt/tags/tag3786.xml" ContentType="application/vnd.openxmlformats-officedocument.presentationml.tags+xml"/>
  <Override PartName="/ppt/tags/tag3787.xml" ContentType="application/vnd.openxmlformats-officedocument.presentationml.tags+xml"/>
  <Override PartName="/ppt/tags/tag3788.xml" ContentType="application/vnd.openxmlformats-officedocument.presentationml.tags+xml"/>
  <Override PartName="/ppt/tags/tag3789.xml" ContentType="application/vnd.openxmlformats-officedocument.presentationml.tags+xml"/>
  <Override PartName="/ppt/tags/tag3790.xml" ContentType="application/vnd.openxmlformats-officedocument.presentationml.tags+xml"/>
  <Override PartName="/ppt/tags/tag3791.xml" ContentType="application/vnd.openxmlformats-officedocument.presentationml.tags+xml"/>
  <Override PartName="/ppt/tags/tag3792.xml" ContentType="application/vnd.openxmlformats-officedocument.presentationml.tags+xml"/>
  <Override PartName="/ppt/tags/tag3793.xml" ContentType="application/vnd.openxmlformats-officedocument.presentationml.tags+xml"/>
  <Override PartName="/ppt/tags/tag3794.xml" ContentType="application/vnd.openxmlformats-officedocument.presentationml.tags+xml"/>
  <Override PartName="/ppt/tags/tag3795.xml" ContentType="application/vnd.openxmlformats-officedocument.presentationml.tags+xml"/>
  <Override PartName="/ppt/tags/tag3796.xml" ContentType="application/vnd.openxmlformats-officedocument.presentationml.tags+xml"/>
  <Override PartName="/ppt/tags/tag3797.xml" ContentType="application/vnd.openxmlformats-officedocument.presentationml.tags+xml"/>
  <Override PartName="/ppt/tags/tag3798.xml" ContentType="application/vnd.openxmlformats-officedocument.presentationml.tags+xml"/>
  <Override PartName="/ppt/tags/tag3799.xml" ContentType="application/vnd.openxmlformats-officedocument.presentationml.tags+xml"/>
  <Override PartName="/ppt/tags/tag3800.xml" ContentType="application/vnd.openxmlformats-officedocument.presentationml.tags+xml"/>
  <Override PartName="/ppt/tags/tag3801.xml" ContentType="application/vnd.openxmlformats-officedocument.presentationml.tags+xml"/>
  <Override PartName="/ppt/tags/tag3802.xml" ContentType="application/vnd.openxmlformats-officedocument.presentationml.tags+xml"/>
  <Override PartName="/ppt/tags/tag3803.xml" ContentType="application/vnd.openxmlformats-officedocument.presentationml.tags+xml"/>
  <Override PartName="/ppt/tags/tag3804.xml" ContentType="application/vnd.openxmlformats-officedocument.presentationml.tags+xml"/>
  <Override PartName="/ppt/tags/tag3805.xml" ContentType="application/vnd.openxmlformats-officedocument.presentationml.tags+xml"/>
  <Override PartName="/ppt/tags/tag3806.xml" ContentType="application/vnd.openxmlformats-officedocument.presentationml.tags+xml"/>
  <Override PartName="/ppt/tags/tag3807.xml" ContentType="application/vnd.openxmlformats-officedocument.presentationml.tags+xml"/>
  <Override PartName="/ppt/tags/tag3808.xml" ContentType="application/vnd.openxmlformats-officedocument.presentationml.tags+xml"/>
  <Override PartName="/ppt/tags/tag3809.xml" ContentType="application/vnd.openxmlformats-officedocument.presentationml.tags+xml"/>
  <Override PartName="/ppt/tags/tag3810.xml" ContentType="application/vnd.openxmlformats-officedocument.presentationml.tags+xml"/>
  <Override PartName="/ppt/tags/tag3811.xml" ContentType="application/vnd.openxmlformats-officedocument.presentationml.tags+xml"/>
  <Override PartName="/ppt/tags/tag3812.xml" ContentType="application/vnd.openxmlformats-officedocument.presentationml.tags+xml"/>
  <Override PartName="/ppt/tags/tag3813.xml" ContentType="application/vnd.openxmlformats-officedocument.presentationml.tags+xml"/>
  <Override PartName="/ppt/tags/tag3814.xml" ContentType="application/vnd.openxmlformats-officedocument.presentationml.tags+xml"/>
  <Override PartName="/ppt/tags/tag3815.xml" ContentType="application/vnd.openxmlformats-officedocument.presentationml.tags+xml"/>
  <Override PartName="/ppt/tags/tag3816.xml" ContentType="application/vnd.openxmlformats-officedocument.presentationml.tags+xml"/>
  <Override PartName="/ppt/tags/tag3817.xml" ContentType="application/vnd.openxmlformats-officedocument.presentationml.tags+xml"/>
  <Override PartName="/ppt/tags/tag3818.xml" ContentType="application/vnd.openxmlformats-officedocument.presentationml.tags+xml"/>
  <Override PartName="/ppt/tags/tag3819.xml" ContentType="application/vnd.openxmlformats-officedocument.presentationml.tags+xml"/>
  <Override PartName="/ppt/tags/tag3820.xml" ContentType="application/vnd.openxmlformats-officedocument.presentationml.tags+xml"/>
  <Override PartName="/ppt/tags/tag3821.xml" ContentType="application/vnd.openxmlformats-officedocument.presentationml.tags+xml"/>
  <Override PartName="/ppt/tags/tag3822.xml" ContentType="application/vnd.openxmlformats-officedocument.presentationml.tags+xml"/>
  <Override PartName="/ppt/tags/tag3823.xml" ContentType="application/vnd.openxmlformats-officedocument.presentationml.tags+xml"/>
  <Override PartName="/ppt/tags/tag3824.xml" ContentType="application/vnd.openxmlformats-officedocument.presentationml.tags+xml"/>
  <Override PartName="/ppt/tags/tag3825.xml" ContentType="application/vnd.openxmlformats-officedocument.presentationml.tags+xml"/>
  <Override PartName="/ppt/tags/tag3826.xml" ContentType="application/vnd.openxmlformats-officedocument.presentationml.tags+xml"/>
  <Override PartName="/ppt/tags/tag3827.xml" ContentType="application/vnd.openxmlformats-officedocument.presentationml.tags+xml"/>
  <Override PartName="/ppt/tags/tag3828.xml" ContentType="application/vnd.openxmlformats-officedocument.presentationml.tags+xml"/>
  <Override PartName="/ppt/tags/tag3829.xml" ContentType="application/vnd.openxmlformats-officedocument.presentationml.tags+xml"/>
  <Override PartName="/ppt/tags/tag3830.xml" ContentType="application/vnd.openxmlformats-officedocument.presentationml.tags+xml"/>
  <Override PartName="/ppt/tags/tag3831.xml" ContentType="application/vnd.openxmlformats-officedocument.presentationml.tags+xml"/>
  <Override PartName="/ppt/tags/tag3832.xml" ContentType="application/vnd.openxmlformats-officedocument.presentationml.tags+xml"/>
  <Override PartName="/ppt/tags/tag3833.xml" ContentType="application/vnd.openxmlformats-officedocument.presentationml.tags+xml"/>
  <Override PartName="/ppt/tags/tag3834.xml" ContentType="application/vnd.openxmlformats-officedocument.presentationml.tags+xml"/>
  <Override PartName="/ppt/tags/tag3835.xml" ContentType="application/vnd.openxmlformats-officedocument.presentationml.tags+xml"/>
  <Override PartName="/ppt/tags/tag3836.xml" ContentType="application/vnd.openxmlformats-officedocument.presentationml.tags+xml"/>
  <Override PartName="/ppt/tags/tag3837.xml" ContentType="application/vnd.openxmlformats-officedocument.presentationml.tags+xml"/>
  <Override PartName="/ppt/tags/tag3838.xml" ContentType="application/vnd.openxmlformats-officedocument.presentationml.tags+xml"/>
  <Override PartName="/ppt/tags/tag3839.xml" ContentType="application/vnd.openxmlformats-officedocument.presentationml.tags+xml"/>
  <Override PartName="/ppt/tags/tag3840.xml" ContentType="application/vnd.openxmlformats-officedocument.presentationml.tags+xml"/>
  <Override PartName="/ppt/tags/tag3841.xml" ContentType="application/vnd.openxmlformats-officedocument.presentationml.tags+xml"/>
  <Override PartName="/ppt/tags/tag3842.xml" ContentType="application/vnd.openxmlformats-officedocument.presentationml.tags+xml"/>
  <Override PartName="/ppt/tags/tag3843.xml" ContentType="application/vnd.openxmlformats-officedocument.presentationml.tags+xml"/>
  <Override PartName="/ppt/tags/tag3844.xml" ContentType="application/vnd.openxmlformats-officedocument.presentationml.tags+xml"/>
  <Override PartName="/ppt/tags/tag3845.xml" ContentType="application/vnd.openxmlformats-officedocument.presentationml.tags+xml"/>
  <Override PartName="/ppt/tags/tag3846.xml" ContentType="application/vnd.openxmlformats-officedocument.presentationml.tags+xml"/>
  <Override PartName="/ppt/tags/tag3847.xml" ContentType="application/vnd.openxmlformats-officedocument.presentationml.tags+xml"/>
  <Override PartName="/ppt/tags/tag3848.xml" ContentType="application/vnd.openxmlformats-officedocument.presentationml.tags+xml"/>
  <Override PartName="/ppt/tags/tag3849.xml" ContentType="application/vnd.openxmlformats-officedocument.presentationml.tags+xml"/>
  <Override PartName="/ppt/tags/tag3850.xml" ContentType="application/vnd.openxmlformats-officedocument.presentationml.tags+xml"/>
  <Override PartName="/ppt/tags/tag3851.xml" ContentType="application/vnd.openxmlformats-officedocument.presentationml.tags+xml"/>
  <Override PartName="/ppt/tags/tag3852.xml" ContentType="application/vnd.openxmlformats-officedocument.presentationml.tags+xml"/>
  <Override PartName="/ppt/tags/tag3853.xml" ContentType="application/vnd.openxmlformats-officedocument.presentationml.tags+xml"/>
  <Override PartName="/ppt/tags/tag3854.xml" ContentType="application/vnd.openxmlformats-officedocument.presentationml.tags+xml"/>
  <Override PartName="/ppt/tags/tag3855.xml" ContentType="application/vnd.openxmlformats-officedocument.presentationml.tags+xml"/>
  <Override PartName="/ppt/tags/tag3856.xml" ContentType="application/vnd.openxmlformats-officedocument.presentationml.tags+xml"/>
  <Override PartName="/ppt/tags/tag3857.xml" ContentType="application/vnd.openxmlformats-officedocument.presentationml.tags+xml"/>
  <Override PartName="/ppt/tags/tag3858.xml" ContentType="application/vnd.openxmlformats-officedocument.presentationml.tags+xml"/>
  <Override PartName="/ppt/tags/tag3859.xml" ContentType="application/vnd.openxmlformats-officedocument.presentationml.tags+xml"/>
  <Override PartName="/ppt/tags/tag3860.xml" ContentType="application/vnd.openxmlformats-officedocument.presentationml.tags+xml"/>
  <Override PartName="/ppt/tags/tag3861.xml" ContentType="application/vnd.openxmlformats-officedocument.presentationml.tags+xml"/>
  <Override PartName="/ppt/tags/tag3862.xml" ContentType="application/vnd.openxmlformats-officedocument.presentationml.tags+xml"/>
  <Override PartName="/ppt/tags/tag3863.xml" ContentType="application/vnd.openxmlformats-officedocument.presentationml.tags+xml"/>
  <Override PartName="/ppt/tags/tag3864.xml" ContentType="application/vnd.openxmlformats-officedocument.presentationml.tags+xml"/>
  <Override PartName="/ppt/tags/tag3865.xml" ContentType="application/vnd.openxmlformats-officedocument.presentationml.tags+xml"/>
  <Override PartName="/ppt/tags/tag3866.xml" ContentType="application/vnd.openxmlformats-officedocument.presentationml.tags+xml"/>
  <Override PartName="/ppt/tags/tag3867.xml" ContentType="application/vnd.openxmlformats-officedocument.presentationml.tags+xml"/>
  <Override PartName="/ppt/tags/tag3868.xml" ContentType="application/vnd.openxmlformats-officedocument.presentationml.tags+xml"/>
  <Override PartName="/ppt/tags/tag3869.xml" ContentType="application/vnd.openxmlformats-officedocument.presentationml.tags+xml"/>
  <Override PartName="/ppt/tags/tag3870.xml" ContentType="application/vnd.openxmlformats-officedocument.presentationml.tags+xml"/>
  <Override PartName="/ppt/tags/tag3871.xml" ContentType="application/vnd.openxmlformats-officedocument.presentationml.tags+xml"/>
  <Override PartName="/ppt/tags/tag3872.xml" ContentType="application/vnd.openxmlformats-officedocument.presentationml.tags+xml"/>
  <Override PartName="/ppt/tags/tag3873.xml" ContentType="application/vnd.openxmlformats-officedocument.presentationml.tags+xml"/>
  <Override PartName="/ppt/tags/tag3874.xml" ContentType="application/vnd.openxmlformats-officedocument.presentationml.tags+xml"/>
  <Override PartName="/ppt/tags/tag3875.xml" ContentType="application/vnd.openxmlformats-officedocument.presentationml.tags+xml"/>
  <Override PartName="/ppt/tags/tag3876.xml" ContentType="application/vnd.openxmlformats-officedocument.presentationml.tags+xml"/>
  <Override PartName="/ppt/tags/tag3877.xml" ContentType="application/vnd.openxmlformats-officedocument.presentationml.tags+xml"/>
  <Override PartName="/ppt/tags/tag3878.xml" ContentType="application/vnd.openxmlformats-officedocument.presentationml.tags+xml"/>
  <Override PartName="/ppt/tags/tag3879.xml" ContentType="application/vnd.openxmlformats-officedocument.presentationml.tags+xml"/>
  <Override PartName="/ppt/tags/tag3880.xml" ContentType="application/vnd.openxmlformats-officedocument.presentationml.tags+xml"/>
  <Override PartName="/ppt/tags/tag3881.xml" ContentType="application/vnd.openxmlformats-officedocument.presentationml.tags+xml"/>
  <Override PartName="/ppt/tags/tag3882.xml" ContentType="application/vnd.openxmlformats-officedocument.presentationml.tags+xml"/>
  <Override PartName="/ppt/tags/tag3883.xml" ContentType="application/vnd.openxmlformats-officedocument.presentationml.tags+xml"/>
  <Override PartName="/ppt/tags/tag3884.xml" ContentType="application/vnd.openxmlformats-officedocument.presentationml.tags+xml"/>
  <Override PartName="/ppt/tags/tag3885.xml" ContentType="application/vnd.openxmlformats-officedocument.presentationml.tags+xml"/>
  <Override PartName="/ppt/tags/tag3886.xml" ContentType="application/vnd.openxmlformats-officedocument.presentationml.tags+xml"/>
  <Override PartName="/ppt/tags/tag3887.xml" ContentType="application/vnd.openxmlformats-officedocument.presentationml.tags+xml"/>
  <Override PartName="/ppt/tags/tag3888.xml" ContentType="application/vnd.openxmlformats-officedocument.presentationml.tags+xml"/>
  <Override PartName="/ppt/tags/tag3889.xml" ContentType="application/vnd.openxmlformats-officedocument.presentationml.tags+xml"/>
  <Override PartName="/ppt/tags/tag3890.xml" ContentType="application/vnd.openxmlformats-officedocument.presentationml.tags+xml"/>
  <Override PartName="/ppt/tags/tag3891.xml" ContentType="application/vnd.openxmlformats-officedocument.presentationml.tags+xml"/>
  <Override PartName="/ppt/tags/tag3892.xml" ContentType="application/vnd.openxmlformats-officedocument.presentationml.tags+xml"/>
  <Override PartName="/ppt/tags/tag3893.xml" ContentType="application/vnd.openxmlformats-officedocument.presentationml.tags+xml"/>
  <Override PartName="/ppt/tags/tag3894.xml" ContentType="application/vnd.openxmlformats-officedocument.presentationml.tags+xml"/>
  <Override PartName="/ppt/tags/tag3895.xml" ContentType="application/vnd.openxmlformats-officedocument.presentationml.tags+xml"/>
  <Override PartName="/ppt/tags/tag3896.xml" ContentType="application/vnd.openxmlformats-officedocument.presentationml.tags+xml"/>
  <Override PartName="/ppt/tags/tag3897.xml" ContentType="application/vnd.openxmlformats-officedocument.presentationml.tags+xml"/>
  <Override PartName="/ppt/tags/tag3898.xml" ContentType="application/vnd.openxmlformats-officedocument.presentationml.tags+xml"/>
  <Override PartName="/ppt/tags/tag3899.xml" ContentType="application/vnd.openxmlformats-officedocument.presentationml.tags+xml"/>
  <Override PartName="/ppt/tags/tag3900.xml" ContentType="application/vnd.openxmlformats-officedocument.presentationml.tags+xml"/>
  <Override PartName="/ppt/tags/tag3901.xml" ContentType="application/vnd.openxmlformats-officedocument.presentationml.tags+xml"/>
  <Override PartName="/ppt/tags/tag3902.xml" ContentType="application/vnd.openxmlformats-officedocument.presentationml.tags+xml"/>
  <Override PartName="/ppt/tags/tag3903.xml" ContentType="application/vnd.openxmlformats-officedocument.presentationml.tags+xml"/>
  <Override PartName="/ppt/tags/tag3904.xml" ContentType="application/vnd.openxmlformats-officedocument.presentationml.tags+xml"/>
  <Override PartName="/ppt/tags/tag3905.xml" ContentType="application/vnd.openxmlformats-officedocument.presentationml.tags+xml"/>
  <Override PartName="/ppt/tags/tag3906.xml" ContentType="application/vnd.openxmlformats-officedocument.presentationml.tags+xml"/>
  <Override PartName="/ppt/tags/tag3907.xml" ContentType="application/vnd.openxmlformats-officedocument.presentationml.tags+xml"/>
  <Override PartName="/ppt/tags/tag3908.xml" ContentType="application/vnd.openxmlformats-officedocument.presentationml.tags+xml"/>
  <Override PartName="/ppt/tags/tag3909.xml" ContentType="application/vnd.openxmlformats-officedocument.presentationml.tags+xml"/>
  <Override PartName="/ppt/tags/tag3910.xml" ContentType="application/vnd.openxmlformats-officedocument.presentationml.tags+xml"/>
  <Override PartName="/ppt/tags/tag3911.xml" ContentType="application/vnd.openxmlformats-officedocument.presentationml.tags+xml"/>
  <Override PartName="/ppt/tags/tag3912.xml" ContentType="application/vnd.openxmlformats-officedocument.presentationml.tags+xml"/>
  <Override PartName="/ppt/tags/tag3913.xml" ContentType="application/vnd.openxmlformats-officedocument.presentationml.tags+xml"/>
  <Override PartName="/ppt/tags/tag3914.xml" ContentType="application/vnd.openxmlformats-officedocument.presentationml.tags+xml"/>
  <Override PartName="/ppt/tags/tag3915.xml" ContentType="application/vnd.openxmlformats-officedocument.presentationml.tags+xml"/>
  <Override PartName="/ppt/tags/tag3916.xml" ContentType="application/vnd.openxmlformats-officedocument.presentationml.tags+xml"/>
  <Override PartName="/ppt/tags/tag3917.xml" ContentType="application/vnd.openxmlformats-officedocument.presentationml.tags+xml"/>
  <Override PartName="/ppt/tags/tag3918.xml" ContentType="application/vnd.openxmlformats-officedocument.presentationml.tags+xml"/>
  <Override PartName="/ppt/tags/tag3919.xml" ContentType="application/vnd.openxmlformats-officedocument.presentationml.tags+xml"/>
  <Override PartName="/ppt/tags/tag3920.xml" ContentType="application/vnd.openxmlformats-officedocument.presentationml.tags+xml"/>
  <Override PartName="/ppt/tags/tag3921.xml" ContentType="application/vnd.openxmlformats-officedocument.presentationml.tags+xml"/>
  <Override PartName="/ppt/tags/tag3922.xml" ContentType="application/vnd.openxmlformats-officedocument.presentationml.tags+xml"/>
  <Override PartName="/ppt/tags/tag3923.xml" ContentType="application/vnd.openxmlformats-officedocument.presentationml.tags+xml"/>
  <Override PartName="/ppt/tags/tag3924.xml" ContentType="application/vnd.openxmlformats-officedocument.presentationml.tags+xml"/>
  <Override PartName="/ppt/tags/tag3925.xml" ContentType="application/vnd.openxmlformats-officedocument.presentationml.tags+xml"/>
  <Override PartName="/ppt/tags/tag3926.xml" ContentType="application/vnd.openxmlformats-officedocument.presentationml.tags+xml"/>
  <Override PartName="/ppt/tags/tag3927.xml" ContentType="application/vnd.openxmlformats-officedocument.presentationml.tags+xml"/>
  <Override PartName="/ppt/tags/tag3928.xml" ContentType="application/vnd.openxmlformats-officedocument.presentationml.tags+xml"/>
  <Override PartName="/ppt/tags/tag3929.xml" ContentType="application/vnd.openxmlformats-officedocument.presentationml.tags+xml"/>
  <Override PartName="/ppt/tags/tag3930.xml" ContentType="application/vnd.openxmlformats-officedocument.presentationml.tags+xml"/>
  <Override PartName="/ppt/tags/tag3931.xml" ContentType="application/vnd.openxmlformats-officedocument.presentationml.tags+xml"/>
  <Override PartName="/ppt/tags/tag3932.xml" ContentType="application/vnd.openxmlformats-officedocument.presentationml.tags+xml"/>
  <Override PartName="/ppt/tags/tag3933.xml" ContentType="application/vnd.openxmlformats-officedocument.presentationml.tags+xml"/>
  <Override PartName="/ppt/tags/tag3934.xml" ContentType="application/vnd.openxmlformats-officedocument.presentationml.tags+xml"/>
  <Override PartName="/ppt/tags/tag3935.xml" ContentType="application/vnd.openxmlformats-officedocument.presentationml.tags+xml"/>
  <Override PartName="/ppt/tags/tag3936.xml" ContentType="application/vnd.openxmlformats-officedocument.presentationml.tags+xml"/>
  <Override PartName="/ppt/tags/tag3937.xml" ContentType="application/vnd.openxmlformats-officedocument.presentationml.tags+xml"/>
  <Override PartName="/ppt/tags/tag3938.xml" ContentType="application/vnd.openxmlformats-officedocument.presentationml.tags+xml"/>
  <Override PartName="/ppt/tags/tag3939.xml" ContentType="application/vnd.openxmlformats-officedocument.presentationml.tags+xml"/>
  <Override PartName="/ppt/tags/tag3940.xml" ContentType="application/vnd.openxmlformats-officedocument.presentationml.tags+xml"/>
  <Override PartName="/ppt/tags/tag3941.xml" ContentType="application/vnd.openxmlformats-officedocument.presentationml.tags+xml"/>
  <Override PartName="/ppt/tags/tag3942.xml" ContentType="application/vnd.openxmlformats-officedocument.presentationml.tags+xml"/>
  <Override PartName="/ppt/tags/tag3943.xml" ContentType="application/vnd.openxmlformats-officedocument.presentationml.tags+xml"/>
  <Override PartName="/ppt/tags/tag3944.xml" ContentType="application/vnd.openxmlformats-officedocument.presentationml.tags+xml"/>
  <Override PartName="/ppt/tags/tag3945.xml" ContentType="application/vnd.openxmlformats-officedocument.presentationml.tags+xml"/>
  <Override PartName="/ppt/tags/tag3946.xml" ContentType="application/vnd.openxmlformats-officedocument.presentationml.tags+xml"/>
  <Override PartName="/ppt/tags/tag3947.xml" ContentType="application/vnd.openxmlformats-officedocument.presentationml.tags+xml"/>
  <Override PartName="/ppt/tags/tag3948.xml" ContentType="application/vnd.openxmlformats-officedocument.presentationml.tags+xml"/>
  <Override PartName="/ppt/tags/tag3949.xml" ContentType="application/vnd.openxmlformats-officedocument.presentationml.tags+xml"/>
  <Override PartName="/ppt/tags/tag3950.xml" ContentType="application/vnd.openxmlformats-officedocument.presentationml.tags+xml"/>
  <Override PartName="/ppt/tags/tag3951.xml" ContentType="application/vnd.openxmlformats-officedocument.presentationml.tags+xml"/>
  <Override PartName="/ppt/tags/tag3952.xml" ContentType="application/vnd.openxmlformats-officedocument.presentationml.tags+xml"/>
  <Override PartName="/ppt/tags/tag3953.xml" ContentType="application/vnd.openxmlformats-officedocument.presentationml.tags+xml"/>
  <Override PartName="/ppt/tags/tag3954.xml" ContentType="application/vnd.openxmlformats-officedocument.presentationml.tags+xml"/>
  <Override PartName="/ppt/tags/tag3955.xml" ContentType="application/vnd.openxmlformats-officedocument.presentationml.tags+xml"/>
  <Override PartName="/ppt/tags/tag3956.xml" ContentType="application/vnd.openxmlformats-officedocument.presentationml.tags+xml"/>
  <Override PartName="/ppt/tags/tag3957.xml" ContentType="application/vnd.openxmlformats-officedocument.presentationml.tags+xml"/>
  <Override PartName="/ppt/tags/tag3958.xml" ContentType="application/vnd.openxmlformats-officedocument.presentationml.tags+xml"/>
  <Override PartName="/ppt/tags/tag3959.xml" ContentType="application/vnd.openxmlformats-officedocument.presentationml.tags+xml"/>
  <Override PartName="/ppt/tags/tag3960.xml" ContentType="application/vnd.openxmlformats-officedocument.presentationml.tags+xml"/>
  <Override PartName="/ppt/tags/tag3961.xml" ContentType="application/vnd.openxmlformats-officedocument.presentationml.tags+xml"/>
  <Override PartName="/ppt/tags/tag3962.xml" ContentType="application/vnd.openxmlformats-officedocument.presentationml.tags+xml"/>
  <Override PartName="/ppt/tags/tag3963.xml" ContentType="application/vnd.openxmlformats-officedocument.presentationml.tags+xml"/>
  <Override PartName="/ppt/tags/tag3964.xml" ContentType="application/vnd.openxmlformats-officedocument.presentationml.tags+xml"/>
  <Override PartName="/ppt/tags/tag3965.xml" ContentType="application/vnd.openxmlformats-officedocument.presentationml.tags+xml"/>
  <Override PartName="/ppt/tags/tag3966.xml" ContentType="application/vnd.openxmlformats-officedocument.presentationml.tags+xml"/>
  <Override PartName="/ppt/tags/tag3967.xml" ContentType="application/vnd.openxmlformats-officedocument.presentationml.tags+xml"/>
  <Override PartName="/ppt/tags/tag3968.xml" ContentType="application/vnd.openxmlformats-officedocument.presentationml.tags+xml"/>
  <Override PartName="/ppt/tags/tag3969.xml" ContentType="application/vnd.openxmlformats-officedocument.presentationml.tags+xml"/>
  <Override PartName="/ppt/tags/tag3970.xml" ContentType="application/vnd.openxmlformats-officedocument.presentationml.tags+xml"/>
  <Override PartName="/ppt/tags/tag3971.xml" ContentType="application/vnd.openxmlformats-officedocument.presentationml.tags+xml"/>
  <Override PartName="/ppt/tags/tag3972.xml" ContentType="application/vnd.openxmlformats-officedocument.presentationml.tags+xml"/>
  <Override PartName="/ppt/tags/tag3973.xml" ContentType="application/vnd.openxmlformats-officedocument.presentationml.tags+xml"/>
  <Override PartName="/ppt/tags/tag3974.xml" ContentType="application/vnd.openxmlformats-officedocument.presentationml.tags+xml"/>
  <Override PartName="/ppt/tags/tag3975.xml" ContentType="application/vnd.openxmlformats-officedocument.presentationml.tags+xml"/>
  <Override PartName="/ppt/tags/tag3976.xml" ContentType="application/vnd.openxmlformats-officedocument.presentationml.tags+xml"/>
  <Override PartName="/ppt/tags/tag3977.xml" ContentType="application/vnd.openxmlformats-officedocument.presentationml.tags+xml"/>
  <Override PartName="/ppt/tags/tag3978.xml" ContentType="application/vnd.openxmlformats-officedocument.presentationml.tags+xml"/>
  <Override PartName="/ppt/tags/tag3979.xml" ContentType="application/vnd.openxmlformats-officedocument.presentationml.tags+xml"/>
  <Override PartName="/ppt/tags/tag3980.xml" ContentType="application/vnd.openxmlformats-officedocument.presentationml.tags+xml"/>
  <Override PartName="/ppt/tags/tag3981.xml" ContentType="application/vnd.openxmlformats-officedocument.presentationml.tags+xml"/>
  <Override PartName="/ppt/tags/tag3982.xml" ContentType="application/vnd.openxmlformats-officedocument.presentationml.tags+xml"/>
  <Override PartName="/ppt/tags/tag3983.xml" ContentType="application/vnd.openxmlformats-officedocument.presentationml.tags+xml"/>
  <Override PartName="/ppt/tags/tag3984.xml" ContentType="application/vnd.openxmlformats-officedocument.presentationml.tags+xml"/>
  <Override PartName="/ppt/tags/tag3985.xml" ContentType="application/vnd.openxmlformats-officedocument.presentationml.tags+xml"/>
  <Override PartName="/ppt/tags/tag3986.xml" ContentType="application/vnd.openxmlformats-officedocument.presentationml.tags+xml"/>
  <Override PartName="/ppt/tags/tag3987.xml" ContentType="application/vnd.openxmlformats-officedocument.presentationml.tags+xml"/>
  <Override PartName="/ppt/tags/tag3988.xml" ContentType="application/vnd.openxmlformats-officedocument.presentationml.tags+xml"/>
  <Override PartName="/ppt/tags/tag3989.xml" ContentType="application/vnd.openxmlformats-officedocument.presentationml.tags+xml"/>
  <Override PartName="/ppt/tags/tag3990.xml" ContentType="application/vnd.openxmlformats-officedocument.presentationml.tags+xml"/>
  <Override PartName="/ppt/tags/tag3991.xml" ContentType="application/vnd.openxmlformats-officedocument.presentationml.tags+xml"/>
  <Override PartName="/ppt/tags/tag3992.xml" ContentType="application/vnd.openxmlformats-officedocument.presentationml.tags+xml"/>
  <Override PartName="/ppt/tags/tag3993.xml" ContentType="application/vnd.openxmlformats-officedocument.presentationml.tags+xml"/>
  <Override PartName="/ppt/tags/tag3994.xml" ContentType="application/vnd.openxmlformats-officedocument.presentationml.tags+xml"/>
  <Override PartName="/ppt/tags/tag3995.xml" ContentType="application/vnd.openxmlformats-officedocument.presentationml.tags+xml"/>
  <Override PartName="/ppt/tags/tag3996.xml" ContentType="application/vnd.openxmlformats-officedocument.presentationml.tags+xml"/>
  <Override PartName="/ppt/tags/tag3997.xml" ContentType="application/vnd.openxmlformats-officedocument.presentationml.tags+xml"/>
  <Override PartName="/ppt/tags/tag3998.xml" ContentType="application/vnd.openxmlformats-officedocument.presentationml.tags+xml"/>
  <Override PartName="/ppt/tags/tag3999.xml" ContentType="application/vnd.openxmlformats-officedocument.presentationml.tags+xml"/>
  <Override PartName="/ppt/tags/tag4000.xml" ContentType="application/vnd.openxmlformats-officedocument.presentationml.tags+xml"/>
  <Override PartName="/ppt/tags/tag4001.xml" ContentType="application/vnd.openxmlformats-officedocument.presentationml.tags+xml"/>
  <Override PartName="/ppt/tags/tag4002.xml" ContentType="application/vnd.openxmlformats-officedocument.presentationml.tags+xml"/>
  <Override PartName="/ppt/tags/tag4003.xml" ContentType="application/vnd.openxmlformats-officedocument.presentationml.tags+xml"/>
  <Override PartName="/ppt/tags/tag4004.xml" ContentType="application/vnd.openxmlformats-officedocument.presentationml.tags+xml"/>
  <Override PartName="/ppt/tags/tag4005.xml" ContentType="application/vnd.openxmlformats-officedocument.presentationml.tags+xml"/>
  <Override PartName="/ppt/tags/tag4006.xml" ContentType="application/vnd.openxmlformats-officedocument.presentationml.tags+xml"/>
  <Override PartName="/ppt/tags/tag4007.xml" ContentType="application/vnd.openxmlformats-officedocument.presentationml.tags+xml"/>
  <Override PartName="/ppt/tags/tag4008.xml" ContentType="application/vnd.openxmlformats-officedocument.presentationml.tags+xml"/>
  <Override PartName="/ppt/tags/tag4009.xml" ContentType="application/vnd.openxmlformats-officedocument.presentationml.tags+xml"/>
  <Override PartName="/ppt/tags/tag4010.xml" ContentType="application/vnd.openxmlformats-officedocument.presentationml.tags+xml"/>
  <Override PartName="/ppt/tags/tag4011.xml" ContentType="application/vnd.openxmlformats-officedocument.presentationml.tags+xml"/>
  <Override PartName="/ppt/tags/tag4012.xml" ContentType="application/vnd.openxmlformats-officedocument.presentationml.tags+xml"/>
  <Override PartName="/ppt/tags/tag4013.xml" ContentType="application/vnd.openxmlformats-officedocument.presentationml.tags+xml"/>
  <Override PartName="/ppt/tags/tag4014.xml" ContentType="application/vnd.openxmlformats-officedocument.presentationml.tags+xml"/>
  <Override PartName="/ppt/tags/tag4015.xml" ContentType="application/vnd.openxmlformats-officedocument.presentationml.tags+xml"/>
  <Override PartName="/ppt/tags/tag4016.xml" ContentType="application/vnd.openxmlformats-officedocument.presentationml.tags+xml"/>
  <Override PartName="/ppt/tags/tag4017.xml" ContentType="application/vnd.openxmlformats-officedocument.presentationml.tags+xml"/>
  <Override PartName="/ppt/tags/tag4018.xml" ContentType="application/vnd.openxmlformats-officedocument.presentationml.tags+xml"/>
  <Override PartName="/ppt/tags/tag4019.xml" ContentType="application/vnd.openxmlformats-officedocument.presentationml.tags+xml"/>
  <Override PartName="/ppt/tags/tag4020.xml" ContentType="application/vnd.openxmlformats-officedocument.presentationml.tags+xml"/>
  <Override PartName="/ppt/tags/tag4021.xml" ContentType="application/vnd.openxmlformats-officedocument.presentationml.tags+xml"/>
  <Override PartName="/ppt/tags/tag4022.xml" ContentType="application/vnd.openxmlformats-officedocument.presentationml.tags+xml"/>
  <Override PartName="/ppt/tags/tag4023.xml" ContentType="application/vnd.openxmlformats-officedocument.presentationml.tags+xml"/>
  <Override PartName="/ppt/tags/tag4024.xml" ContentType="application/vnd.openxmlformats-officedocument.presentationml.tags+xml"/>
  <Override PartName="/ppt/tags/tag4025.xml" ContentType="application/vnd.openxmlformats-officedocument.presentationml.tags+xml"/>
  <Override PartName="/ppt/tags/tag4026.xml" ContentType="application/vnd.openxmlformats-officedocument.presentationml.tags+xml"/>
  <Override PartName="/ppt/tags/tag4027.xml" ContentType="application/vnd.openxmlformats-officedocument.presentationml.tags+xml"/>
  <Override PartName="/ppt/tags/tag4028.xml" ContentType="application/vnd.openxmlformats-officedocument.presentationml.tags+xml"/>
  <Override PartName="/ppt/tags/tag4029.xml" ContentType="application/vnd.openxmlformats-officedocument.presentationml.tags+xml"/>
  <Override PartName="/ppt/tags/tag4030.xml" ContentType="application/vnd.openxmlformats-officedocument.presentationml.tags+xml"/>
  <Override PartName="/ppt/tags/tag4031.xml" ContentType="application/vnd.openxmlformats-officedocument.presentationml.tags+xml"/>
  <Override PartName="/ppt/tags/tag4032.xml" ContentType="application/vnd.openxmlformats-officedocument.presentationml.tags+xml"/>
  <Override PartName="/ppt/tags/tag4033.xml" ContentType="application/vnd.openxmlformats-officedocument.presentationml.tags+xml"/>
  <Override PartName="/ppt/tags/tag4034.xml" ContentType="application/vnd.openxmlformats-officedocument.presentationml.tags+xml"/>
  <Override PartName="/ppt/tags/tag4035.xml" ContentType="application/vnd.openxmlformats-officedocument.presentationml.tags+xml"/>
  <Override PartName="/ppt/tags/tag4036.xml" ContentType="application/vnd.openxmlformats-officedocument.presentationml.tags+xml"/>
  <Override PartName="/ppt/tags/tag4037.xml" ContentType="application/vnd.openxmlformats-officedocument.presentationml.tags+xml"/>
  <Override PartName="/ppt/tags/tag4038.xml" ContentType="application/vnd.openxmlformats-officedocument.presentationml.tags+xml"/>
  <Override PartName="/ppt/tags/tag4039.xml" ContentType="application/vnd.openxmlformats-officedocument.presentationml.tags+xml"/>
  <Override PartName="/ppt/tags/tag4040.xml" ContentType="application/vnd.openxmlformats-officedocument.presentationml.tags+xml"/>
  <Override PartName="/ppt/tags/tag4041.xml" ContentType="application/vnd.openxmlformats-officedocument.presentationml.tags+xml"/>
  <Override PartName="/ppt/tags/tag4042.xml" ContentType="application/vnd.openxmlformats-officedocument.presentationml.tags+xml"/>
  <Override PartName="/ppt/tags/tag4043.xml" ContentType="application/vnd.openxmlformats-officedocument.presentationml.tags+xml"/>
  <Override PartName="/ppt/tags/tag4044.xml" ContentType="application/vnd.openxmlformats-officedocument.presentationml.tags+xml"/>
  <Override PartName="/ppt/tags/tag4045.xml" ContentType="application/vnd.openxmlformats-officedocument.presentationml.tags+xml"/>
  <Override PartName="/ppt/tags/tag4046.xml" ContentType="application/vnd.openxmlformats-officedocument.presentationml.tags+xml"/>
  <Override PartName="/ppt/tags/tag4047.xml" ContentType="application/vnd.openxmlformats-officedocument.presentationml.tags+xml"/>
  <Override PartName="/ppt/tags/tag4048.xml" ContentType="application/vnd.openxmlformats-officedocument.presentationml.tags+xml"/>
  <Override PartName="/ppt/tags/tag4049.xml" ContentType="application/vnd.openxmlformats-officedocument.presentationml.tags+xml"/>
  <Override PartName="/ppt/tags/tag4050.xml" ContentType="application/vnd.openxmlformats-officedocument.presentationml.tags+xml"/>
  <Override PartName="/ppt/tags/tag4051.xml" ContentType="application/vnd.openxmlformats-officedocument.presentationml.tags+xml"/>
  <Override PartName="/ppt/tags/tag4052.xml" ContentType="application/vnd.openxmlformats-officedocument.presentationml.tags+xml"/>
  <Override PartName="/ppt/tags/tag4053.xml" ContentType="application/vnd.openxmlformats-officedocument.presentationml.tags+xml"/>
  <Override PartName="/ppt/tags/tag4054.xml" ContentType="application/vnd.openxmlformats-officedocument.presentationml.tags+xml"/>
  <Override PartName="/ppt/tags/tag4055.xml" ContentType="application/vnd.openxmlformats-officedocument.presentationml.tags+xml"/>
  <Override PartName="/ppt/tags/tag4056.xml" ContentType="application/vnd.openxmlformats-officedocument.presentationml.tags+xml"/>
  <Override PartName="/ppt/tags/tag4057.xml" ContentType="application/vnd.openxmlformats-officedocument.presentationml.tags+xml"/>
  <Override PartName="/ppt/tags/tag4058.xml" ContentType="application/vnd.openxmlformats-officedocument.presentationml.tags+xml"/>
  <Override PartName="/ppt/tags/tag4059.xml" ContentType="application/vnd.openxmlformats-officedocument.presentationml.tags+xml"/>
  <Override PartName="/ppt/tags/tag4060.xml" ContentType="application/vnd.openxmlformats-officedocument.presentationml.tags+xml"/>
  <Override PartName="/ppt/tags/tag4061.xml" ContentType="application/vnd.openxmlformats-officedocument.presentationml.tags+xml"/>
  <Override PartName="/ppt/tags/tag4062.xml" ContentType="application/vnd.openxmlformats-officedocument.presentationml.tags+xml"/>
  <Override PartName="/ppt/tags/tag4063.xml" ContentType="application/vnd.openxmlformats-officedocument.presentationml.tags+xml"/>
  <Override PartName="/ppt/notesSlides/notesSlide24.xml" ContentType="application/vnd.openxmlformats-officedocument.presentationml.notesSlide+xml"/>
  <Override PartName="/ppt/tags/tag4064.xml" ContentType="application/vnd.openxmlformats-officedocument.presentationml.tags+xml"/>
  <Override PartName="/ppt/tags/tag4065.xml" ContentType="application/vnd.openxmlformats-officedocument.presentationml.tags+xml"/>
  <Override PartName="/ppt/tags/tag4066.xml" ContentType="application/vnd.openxmlformats-officedocument.presentationml.tags+xml"/>
  <Override PartName="/ppt/tags/tag4067.xml" ContentType="application/vnd.openxmlformats-officedocument.presentationml.tags+xml"/>
  <Override PartName="/ppt/tags/tag4068.xml" ContentType="application/vnd.openxmlformats-officedocument.presentationml.tags+xml"/>
  <Override PartName="/ppt/tags/tag4069.xml" ContentType="application/vnd.openxmlformats-officedocument.presentationml.tags+xml"/>
  <Override PartName="/ppt/tags/tag4070.xml" ContentType="application/vnd.openxmlformats-officedocument.presentationml.tags+xml"/>
  <Override PartName="/ppt/tags/tag4071.xml" ContentType="application/vnd.openxmlformats-officedocument.presentationml.tags+xml"/>
  <Override PartName="/ppt/tags/tag4072.xml" ContentType="application/vnd.openxmlformats-officedocument.presentationml.tags+xml"/>
  <Override PartName="/ppt/tags/tag4073.xml" ContentType="application/vnd.openxmlformats-officedocument.presentationml.tags+xml"/>
  <Override PartName="/ppt/tags/tag4074.xml" ContentType="application/vnd.openxmlformats-officedocument.presentationml.tags+xml"/>
  <Override PartName="/ppt/tags/tag4075.xml" ContentType="application/vnd.openxmlformats-officedocument.presentationml.tags+xml"/>
  <Override PartName="/ppt/tags/tag4076.xml" ContentType="application/vnd.openxmlformats-officedocument.presentationml.tags+xml"/>
  <Override PartName="/ppt/tags/tag4077.xml" ContentType="application/vnd.openxmlformats-officedocument.presentationml.tags+xml"/>
  <Override PartName="/ppt/tags/tag4078.xml" ContentType="application/vnd.openxmlformats-officedocument.presentationml.tags+xml"/>
  <Override PartName="/ppt/tags/tag4079.xml" ContentType="application/vnd.openxmlformats-officedocument.presentationml.tags+xml"/>
  <Override PartName="/ppt/tags/tag4080.xml" ContentType="application/vnd.openxmlformats-officedocument.presentationml.tags+xml"/>
  <Override PartName="/ppt/tags/tag4081.xml" ContentType="application/vnd.openxmlformats-officedocument.presentationml.tags+xml"/>
  <Override PartName="/ppt/tags/tag4082.xml" ContentType="application/vnd.openxmlformats-officedocument.presentationml.tags+xml"/>
  <Override PartName="/ppt/tags/tag4083.xml" ContentType="application/vnd.openxmlformats-officedocument.presentationml.tags+xml"/>
  <Override PartName="/ppt/tags/tag4084.xml" ContentType="application/vnd.openxmlformats-officedocument.presentationml.tags+xml"/>
  <Override PartName="/ppt/tags/tag4085.xml" ContentType="application/vnd.openxmlformats-officedocument.presentationml.tags+xml"/>
  <Override PartName="/ppt/tags/tag4086.xml" ContentType="application/vnd.openxmlformats-officedocument.presentationml.tags+xml"/>
  <Override PartName="/ppt/tags/tag4087.xml" ContentType="application/vnd.openxmlformats-officedocument.presentationml.tags+xml"/>
  <Override PartName="/ppt/tags/tag4088.xml" ContentType="application/vnd.openxmlformats-officedocument.presentationml.tags+xml"/>
  <Override PartName="/ppt/tags/tag4089.xml" ContentType="application/vnd.openxmlformats-officedocument.presentationml.tags+xml"/>
  <Override PartName="/ppt/tags/tag4090.xml" ContentType="application/vnd.openxmlformats-officedocument.presentationml.tags+xml"/>
  <Override PartName="/ppt/tags/tag4091.xml" ContentType="application/vnd.openxmlformats-officedocument.presentationml.tags+xml"/>
  <Override PartName="/ppt/tags/tag4092.xml" ContentType="application/vnd.openxmlformats-officedocument.presentationml.tags+xml"/>
  <Override PartName="/ppt/tags/tag4093.xml" ContentType="application/vnd.openxmlformats-officedocument.presentationml.tags+xml"/>
  <Override PartName="/ppt/tags/tag4094.xml" ContentType="application/vnd.openxmlformats-officedocument.presentationml.tags+xml"/>
  <Override PartName="/ppt/tags/tag4095.xml" ContentType="application/vnd.openxmlformats-officedocument.presentationml.tags+xml"/>
  <Override PartName="/ppt/tags/tag4096.xml" ContentType="application/vnd.openxmlformats-officedocument.presentationml.tags+xml"/>
  <Override PartName="/ppt/tags/tag4097.xml" ContentType="application/vnd.openxmlformats-officedocument.presentationml.tags+xml"/>
  <Override PartName="/ppt/tags/tag4098.xml" ContentType="application/vnd.openxmlformats-officedocument.presentationml.tags+xml"/>
  <Override PartName="/ppt/tags/tag4099.xml" ContentType="application/vnd.openxmlformats-officedocument.presentationml.tags+xml"/>
  <Override PartName="/ppt/tags/tag4100.xml" ContentType="application/vnd.openxmlformats-officedocument.presentationml.tags+xml"/>
  <Override PartName="/ppt/tags/tag4101.xml" ContentType="application/vnd.openxmlformats-officedocument.presentationml.tags+xml"/>
  <Override PartName="/ppt/tags/tag4102.xml" ContentType="application/vnd.openxmlformats-officedocument.presentationml.tags+xml"/>
  <Override PartName="/ppt/tags/tag4103.xml" ContentType="application/vnd.openxmlformats-officedocument.presentationml.tags+xml"/>
  <Override PartName="/ppt/tags/tag4104.xml" ContentType="application/vnd.openxmlformats-officedocument.presentationml.tags+xml"/>
  <Override PartName="/ppt/tags/tag4105.xml" ContentType="application/vnd.openxmlformats-officedocument.presentationml.tags+xml"/>
  <Override PartName="/ppt/tags/tag4106.xml" ContentType="application/vnd.openxmlformats-officedocument.presentationml.tags+xml"/>
  <Override PartName="/ppt/tags/tag4107.xml" ContentType="application/vnd.openxmlformats-officedocument.presentationml.tags+xml"/>
  <Override PartName="/ppt/tags/tag4108.xml" ContentType="application/vnd.openxmlformats-officedocument.presentationml.tags+xml"/>
  <Override PartName="/ppt/tags/tag4109.xml" ContentType="application/vnd.openxmlformats-officedocument.presentationml.tags+xml"/>
  <Override PartName="/ppt/tags/tag4110.xml" ContentType="application/vnd.openxmlformats-officedocument.presentationml.tags+xml"/>
  <Override PartName="/ppt/tags/tag4111.xml" ContentType="application/vnd.openxmlformats-officedocument.presentationml.tags+xml"/>
  <Override PartName="/ppt/tags/tag4112.xml" ContentType="application/vnd.openxmlformats-officedocument.presentationml.tags+xml"/>
  <Override PartName="/ppt/tags/tag4113.xml" ContentType="application/vnd.openxmlformats-officedocument.presentationml.tags+xml"/>
  <Override PartName="/ppt/tags/tag4114.xml" ContentType="application/vnd.openxmlformats-officedocument.presentationml.tags+xml"/>
  <Override PartName="/ppt/tags/tag4115.xml" ContentType="application/vnd.openxmlformats-officedocument.presentationml.tags+xml"/>
  <Override PartName="/ppt/tags/tag4116.xml" ContentType="application/vnd.openxmlformats-officedocument.presentationml.tags+xml"/>
  <Override PartName="/ppt/tags/tag4117.xml" ContentType="application/vnd.openxmlformats-officedocument.presentationml.tags+xml"/>
  <Override PartName="/ppt/tags/tag4118.xml" ContentType="application/vnd.openxmlformats-officedocument.presentationml.tags+xml"/>
  <Override PartName="/ppt/tags/tag4119.xml" ContentType="application/vnd.openxmlformats-officedocument.presentationml.tags+xml"/>
  <Override PartName="/ppt/tags/tag4120.xml" ContentType="application/vnd.openxmlformats-officedocument.presentationml.tags+xml"/>
  <Override PartName="/ppt/tags/tag4121.xml" ContentType="application/vnd.openxmlformats-officedocument.presentationml.tags+xml"/>
  <Override PartName="/ppt/tags/tag4122.xml" ContentType="application/vnd.openxmlformats-officedocument.presentationml.tags+xml"/>
  <Override PartName="/ppt/tags/tag4123.xml" ContentType="application/vnd.openxmlformats-officedocument.presentationml.tags+xml"/>
  <Override PartName="/ppt/tags/tag4124.xml" ContentType="application/vnd.openxmlformats-officedocument.presentationml.tags+xml"/>
  <Override PartName="/ppt/tags/tag4125.xml" ContentType="application/vnd.openxmlformats-officedocument.presentationml.tags+xml"/>
  <Override PartName="/ppt/tags/tag4126.xml" ContentType="application/vnd.openxmlformats-officedocument.presentationml.tags+xml"/>
  <Override PartName="/ppt/tags/tag4127.xml" ContentType="application/vnd.openxmlformats-officedocument.presentationml.tags+xml"/>
  <Override PartName="/ppt/tags/tag4128.xml" ContentType="application/vnd.openxmlformats-officedocument.presentationml.tags+xml"/>
  <Override PartName="/ppt/tags/tag4129.xml" ContentType="application/vnd.openxmlformats-officedocument.presentationml.tags+xml"/>
  <Override PartName="/ppt/tags/tag4130.xml" ContentType="application/vnd.openxmlformats-officedocument.presentationml.tags+xml"/>
  <Override PartName="/ppt/tags/tag4131.xml" ContentType="application/vnd.openxmlformats-officedocument.presentationml.tags+xml"/>
  <Override PartName="/ppt/tags/tag4132.xml" ContentType="application/vnd.openxmlformats-officedocument.presentationml.tags+xml"/>
  <Override PartName="/ppt/tags/tag4133.xml" ContentType="application/vnd.openxmlformats-officedocument.presentationml.tags+xml"/>
  <Override PartName="/ppt/tags/tag4134.xml" ContentType="application/vnd.openxmlformats-officedocument.presentationml.tags+xml"/>
  <Override PartName="/ppt/tags/tag4135.xml" ContentType="application/vnd.openxmlformats-officedocument.presentationml.tags+xml"/>
  <Override PartName="/ppt/tags/tag4136.xml" ContentType="application/vnd.openxmlformats-officedocument.presentationml.tags+xml"/>
  <Override PartName="/ppt/tags/tag4137.xml" ContentType="application/vnd.openxmlformats-officedocument.presentationml.tags+xml"/>
  <Override PartName="/ppt/tags/tag4138.xml" ContentType="application/vnd.openxmlformats-officedocument.presentationml.tags+xml"/>
  <Override PartName="/ppt/tags/tag4139.xml" ContentType="application/vnd.openxmlformats-officedocument.presentationml.tags+xml"/>
  <Override PartName="/ppt/tags/tag4140.xml" ContentType="application/vnd.openxmlformats-officedocument.presentationml.tags+xml"/>
  <Override PartName="/ppt/tags/tag4141.xml" ContentType="application/vnd.openxmlformats-officedocument.presentationml.tags+xml"/>
  <Override PartName="/ppt/tags/tag4142.xml" ContentType="application/vnd.openxmlformats-officedocument.presentationml.tags+xml"/>
  <Override PartName="/ppt/tags/tag4143.xml" ContentType="application/vnd.openxmlformats-officedocument.presentationml.tags+xml"/>
  <Override PartName="/ppt/tags/tag4144.xml" ContentType="application/vnd.openxmlformats-officedocument.presentationml.tags+xml"/>
  <Override PartName="/ppt/tags/tag4145.xml" ContentType="application/vnd.openxmlformats-officedocument.presentationml.tags+xml"/>
  <Override PartName="/ppt/tags/tag4146.xml" ContentType="application/vnd.openxmlformats-officedocument.presentationml.tags+xml"/>
  <Override PartName="/ppt/tags/tag4147.xml" ContentType="application/vnd.openxmlformats-officedocument.presentationml.tags+xml"/>
  <Override PartName="/ppt/tags/tag4148.xml" ContentType="application/vnd.openxmlformats-officedocument.presentationml.tags+xml"/>
  <Override PartName="/ppt/tags/tag4149.xml" ContentType="application/vnd.openxmlformats-officedocument.presentationml.tags+xml"/>
  <Override PartName="/ppt/tags/tag4150.xml" ContentType="application/vnd.openxmlformats-officedocument.presentationml.tags+xml"/>
  <Override PartName="/ppt/tags/tag4151.xml" ContentType="application/vnd.openxmlformats-officedocument.presentationml.tags+xml"/>
  <Override PartName="/ppt/tags/tag4152.xml" ContentType="application/vnd.openxmlformats-officedocument.presentationml.tags+xml"/>
  <Override PartName="/ppt/tags/tag4153.xml" ContentType="application/vnd.openxmlformats-officedocument.presentationml.tags+xml"/>
  <Override PartName="/ppt/tags/tag4154.xml" ContentType="application/vnd.openxmlformats-officedocument.presentationml.tags+xml"/>
  <Override PartName="/ppt/tags/tag4155.xml" ContentType="application/vnd.openxmlformats-officedocument.presentationml.tags+xml"/>
  <Override PartName="/ppt/tags/tag4156.xml" ContentType="application/vnd.openxmlformats-officedocument.presentationml.tags+xml"/>
  <Override PartName="/ppt/tags/tag4157.xml" ContentType="application/vnd.openxmlformats-officedocument.presentationml.tags+xml"/>
  <Override PartName="/ppt/tags/tag4158.xml" ContentType="application/vnd.openxmlformats-officedocument.presentationml.tags+xml"/>
  <Override PartName="/ppt/tags/tag4159.xml" ContentType="application/vnd.openxmlformats-officedocument.presentationml.tags+xml"/>
  <Override PartName="/ppt/tags/tag4160.xml" ContentType="application/vnd.openxmlformats-officedocument.presentationml.tags+xml"/>
  <Override PartName="/ppt/tags/tag4161.xml" ContentType="application/vnd.openxmlformats-officedocument.presentationml.tags+xml"/>
  <Override PartName="/ppt/tags/tag4162.xml" ContentType="application/vnd.openxmlformats-officedocument.presentationml.tags+xml"/>
  <Override PartName="/ppt/tags/tag4163.xml" ContentType="application/vnd.openxmlformats-officedocument.presentationml.tags+xml"/>
  <Override PartName="/ppt/tags/tag4164.xml" ContentType="application/vnd.openxmlformats-officedocument.presentationml.tags+xml"/>
  <Override PartName="/ppt/tags/tag4165.xml" ContentType="application/vnd.openxmlformats-officedocument.presentationml.tags+xml"/>
  <Override PartName="/ppt/tags/tag4166.xml" ContentType="application/vnd.openxmlformats-officedocument.presentationml.tags+xml"/>
  <Override PartName="/ppt/tags/tag4167.xml" ContentType="application/vnd.openxmlformats-officedocument.presentationml.tags+xml"/>
  <Override PartName="/ppt/tags/tag4168.xml" ContentType="application/vnd.openxmlformats-officedocument.presentationml.tags+xml"/>
  <Override PartName="/ppt/tags/tag4169.xml" ContentType="application/vnd.openxmlformats-officedocument.presentationml.tags+xml"/>
  <Override PartName="/ppt/tags/tag4170.xml" ContentType="application/vnd.openxmlformats-officedocument.presentationml.tags+xml"/>
  <Override PartName="/ppt/tags/tag4171.xml" ContentType="application/vnd.openxmlformats-officedocument.presentationml.tags+xml"/>
  <Override PartName="/ppt/tags/tag4172.xml" ContentType="application/vnd.openxmlformats-officedocument.presentationml.tags+xml"/>
  <Override PartName="/ppt/tags/tag4173.xml" ContentType="application/vnd.openxmlformats-officedocument.presentationml.tags+xml"/>
  <Override PartName="/ppt/tags/tag4174.xml" ContentType="application/vnd.openxmlformats-officedocument.presentationml.tags+xml"/>
  <Override PartName="/ppt/tags/tag4175.xml" ContentType="application/vnd.openxmlformats-officedocument.presentationml.tags+xml"/>
  <Override PartName="/ppt/tags/tag4176.xml" ContentType="application/vnd.openxmlformats-officedocument.presentationml.tags+xml"/>
  <Override PartName="/ppt/tags/tag4177.xml" ContentType="application/vnd.openxmlformats-officedocument.presentationml.tags+xml"/>
  <Override PartName="/ppt/tags/tag4178.xml" ContentType="application/vnd.openxmlformats-officedocument.presentationml.tags+xml"/>
  <Override PartName="/ppt/tags/tag4179.xml" ContentType="application/vnd.openxmlformats-officedocument.presentationml.tags+xml"/>
  <Override PartName="/ppt/tags/tag4180.xml" ContentType="application/vnd.openxmlformats-officedocument.presentationml.tags+xml"/>
  <Override PartName="/ppt/tags/tag4181.xml" ContentType="application/vnd.openxmlformats-officedocument.presentationml.tags+xml"/>
  <Override PartName="/ppt/tags/tag4182.xml" ContentType="application/vnd.openxmlformats-officedocument.presentationml.tags+xml"/>
  <Override PartName="/ppt/tags/tag4183.xml" ContentType="application/vnd.openxmlformats-officedocument.presentationml.tags+xml"/>
  <Override PartName="/ppt/tags/tag4184.xml" ContentType="application/vnd.openxmlformats-officedocument.presentationml.tags+xml"/>
  <Override PartName="/ppt/tags/tag4185.xml" ContentType="application/vnd.openxmlformats-officedocument.presentationml.tags+xml"/>
  <Override PartName="/ppt/tags/tag4186.xml" ContentType="application/vnd.openxmlformats-officedocument.presentationml.tags+xml"/>
  <Override PartName="/ppt/tags/tag4187.xml" ContentType="application/vnd.openxmlformats-officedocument.presentationml.tags+xml"/>
  <Override PartName="/ppt/tags/tag4188.xml" ContentType="application/vnd.openxmlformats-officedocument.presentationml.tags+xml"/>
  <Override PartName="/ppt/tags/tag4189.xml" ContentType="application/vnd.openxmlformats-officedocument.presentationml.tags+xml"/>
  <Override PartName="/ppt/tags/tag4190.xml" ContentType="application/vnd.openxmlformats-officedocument.presentationml.tags+xml"/>
  <Override PartName="/ppt/tags/tag4191.xml" ContentType="application/vnd.openxmlformats-officedocument.presentationml.tags+xml"/>
  <Override PartName="/ppt/tags/tag4192.xml" ContentType="application/vnd.openxmlformats-officedocument.presentationml.tags+xml"/>
  <Override PartName="/ppt/tags/tag4193.xml" ContentType="application/vnd.openxmlformats-officedocument.presentationml.tags+xml"/>
  <Override PartName="/ppt/tags/tag4194.xml" ContentType="application/vnd.openxmlformats-officedocument.presentationml.tags+xml"/>
  <Override PartName="/ppt/tags/tag4195.xml" ContentType="application/vnd.openxmlformats-officedocument.presentationml.tags+xml"/>
  <Override PartName="/ppt/tags/tag4196.xml" ContentType="application/vnd.openxmlformats-officedocument.presentationml.tags+xml"/>
  <Override PartName="/ppt/tags/tag4197.xml" ContentType="application/vnd.openxmlformats-officedocument.presentationml.tags+xml"/>
  <Override PartName="/ppt/tags/tag4198.xml" ContentType="application/vnd.openxmlformats-officedocument.presentationml.tags+xml"/>
  <Override PartName="/ppt/tags/tag4199.xml" ContentType="application/vnd.openxmlformats-officedocument.presentationml.tags+xml"/>
  <Override PartName="/ppt/tags/tag4200.xml" ContentType="application/vnd.openxmlformats-officedocument.presentationml.tags+xml"/>
  <Override PartName="/ppt/tags/tag4201.xml" ContentType="application/vnd.openxmlformats-officedocument.presentationml.tags+xml"/>
  <Override PartName="/ppt/tags/tag4202.xml" ContentType="application/vnd.openxmlformats-officedocument.presentationml.tags+xml"/>
  <Override PartName="/ppt/tags/tag4203.xml" ContentType="application/vnd.openxmlformats-officedocument.presentationml.tags+xml"/>
  <Override PartName="/ppt/tags/tag4204.xml" ContentType="application/vnd.openxmlformats-officedocument.presentationml.tags+xml"/>
  <Override PartName="/ppt/tags/tag4205.xml" ContentType="application/vnd.openxmlformats-officedocument.presentationml.tags+xml"/>
  <Override PartName="/ppt/tags/tag4206.xml" ContentType="application/vnd.openxmlformats-officedocument.presentationml.tags+xml"/>
  <Override PartName="/ppt/tags/tag4207.xml" ContentType="application/vnd.openxmlformats-officedocument.presentationml.tags+xml"/>
  <Override PartName="/ppt/tags/tag4208.xml" ContentType="application/vnd.openxmlformats-officedocument.presentationml.tags+xml"/>
  <Override PartName="/ppt/tags/tag4209.xml" ContentType="application/vnd.openxmlformats-officedocument.presentationml.tags+xml"/>
  <Override PartName="/ppt/tags/tag4210.xml" ContentType="application/vnd.openxmlformats-officedocument.presentationml.tags+xml"/>
  <Override PartName="/ppt/tags/tag4211.xml" ContentType="application/vnd.openxmlformats-officedocument.presentationml.tags+xml"/>
  <Override PartName="/ppt/tags/tag4212.xml" ContentType="application/vnd.openxmlformats-officedocument.presentationml.tags+xml"/>
  <Override PartName="/ppt/tags/tag4213.xml" ContentType="application/vnd.openxmlformats-officedocument.presentationml.tags+xml"/>
  <Override PartName="/ppt/tags/tag4214.xml" ContentType="application/vnd.openxmlformats-officedocument.presentationml.tags+xml"/>
  <Override PartName="/ppt/tags/tag4215.xml" ContentType="application/vnd.openxmlformats-officedocument.presentationml.tags+xml"/>
  <Override PartName="/ppt/tags/tag4216.xml" ContentType="application/vnd.openxmlformats-officedocument.presentationml.tags+xml"/>
  <Override PartName="/ppt/tags/tag4217.xml" ContentType="application/vnd.openxmlformats-officedocument.presentationml.tags+xml"/>
  <Override PartName="/ppt/tags/tag4218.xml" ContentType="application/vnd.openxmlformats-officedocument.presentationml.tags+xml"/>
  <Override PartName="/ppt/tags/tag4219.xml" ContentType="application/vnd.openxmlformats-officedocument.presentationml.tags+xml"/>
  <Override PartName="/ppt/tags/tag4220.xml" ContentType="application/vnd.openxmlformats-officedocument.presentationml.tags+xml"/>
  <Override PartName="/ppt/tags/tag4221.xml" ContentType="application/vnd.openxmlformats-officedocument.presentationml.tags+xml"/>
  <Override PartName="/ppt/tags/tag4222.xml" ContentType="application/vnd.openxmlformats-officedocument.presentationml.tags+xml"/>
  <Override PartName="/ppt/tags/tag4223.xml" ContentType="application/vnd.openxmlformats-officedocument.presentationml.tags+xml"/>
  <Override PartName="/ppt/tags/tag4224.xml" ContentType="application/vnd.openxmlformats-officedocument.presentationml.tags+xml"/>
  <Override PartName="/ppt/tags/tag4225.xml" ContentType="application/vnd.openxmlformats-officedocument.presentationml.tags+xml"/>
  <Override PartName="/ppt/tags/tag4226.xml" ContentType="application/vnd.openxmlformats-officedocument.presentationml.tags+xml"/>
  <Override PartName="/ppt/tags/tag4227.xml" ContentType="application/vnd.openxmlformats-officedocument.presentationml.tags+xml"/>
  <Override PartName="/ppt/tags/tag4228.xml" ContentType="application/vnd.openxmlformats-officedocument.presentationml.tags+xml"/>
  <Override PartName="/ppt/tags/tag4229.xml" ContentType="application/vnd.openxmlformats-officedocument.presentationml.tags+xml"/>
  <Override PartName="/ppt/tags/tag4230.xml" ContentType="application/vnd.openxmlformats-officedocument.presentationml.tags+xml"/>
  <Override PartName="/ppt/tags/tag4231.xml" ContentType="application/vnd.openxmlformats-officedocument.presentationml.tags+xml"/>
  <Override PartName="/ppt/tags/tag4232.xml" ContentType="application/vnd.openxmlformats-officedocument.presentationml.tags+xml"/>
  <Override PartName="/ppt/tags/tag4233.xml" ContentType="application/vnd.openxmlformats-officedocument.presentationml.tags+xml"/>
  <Override PartName="/ppt/tags/tag4234.xml" ContentType="application/vnd.openxmlformats-officedocument.presentationml.tags+xml"/>
  <Override PartName="/ppt/tags/tag4235.xml" ContentType="application/vnd.openxmlformats-officedocument.presentationml.tags+xml"/>
  <Override PartName="/ppt/tags/tag4236.xml" ContentType="application/vnd.openxmlformats-officedocument.presentationml.tags+xml"/>
  <Override PartName="/ppt/tags/tag4237.xml" ContentType="application/vnd.openxmlformats-officedocument.presentationml.tags+xml"/>
  <Override PartName="/ppt/tags/tag4238.xml" ContentType="application/vnd.openxmlformats-officedocument.presentationml.tags+xml"/>
  <Override PartName="/ppt/tags/tag4239.xml" ContentType="application/vnd.openxmlformats-officedocument.presentationml.tags+xml"/>
  <Override PartName="/ppt/tags/tag4240.xml" ContentType="application/vnd.openxmlformats-officedocument.presentationml.tags+xml"/>
  <Override PartName="/ppt/tags/tag4241.xml" ContentType="application/vnd.openxmlformats-officedocument.presentationml.tags+xml"/>
  <Override PartName="/ppt/tags/tag4242.xml" ContentType="application/vnd.openxmlformats-officedocument.presentationml.tags+xml"/>
  <Override PartName="/ppt/tags/tag4243.xml" ContentType="application/vnd.openxmlformats-officedocument.presentationml.tags+xml"/>
  <Override PartName="/ppt/tags/tag4244.xml" ContentType="application/vnd.openxmlformats-officedocument.presentationml.tags+xml"/>
  <Override PartName="/ppt/tags/tag4245.xml" ContentType="application/vnd.openxmlformats-officedocument.presentationml.tags+xml"/>
  <Override PartName="/ppt/tags/tag4246.xml" ContentType="application/vnd.openxmlformats-officedocument.presentationml.tags+xml"/>
  <Override PartName="/ppt/tags/tag4247.xml" ContentType="application/vnd.openxmlformats-officedocument.presentationml.tags+xml"/>
  <Override PartName="/ppt/tags/tag4248.xml" ContentType="application/vnd.openxmlformats-officedocument.presentationml.tags+xml"/>
  <Override PartName="/ppt/tags/tag4249.xml" ContentType="application/vnd.openxmlformats-officedocument.presentationml.tags+xml"/>
  <Override PartName="/ppt/tags/tag4250.xml" ContentType="application/vnd.openxmlformats-officedocument.presentationml.tags+xml"/>
  <Override PartName="/ppt/tags/tag4251.xml" ContentType="application/vnd.openxmlformats-officedocument.presentationml.tags+xml"/>
  <Override PartName="/ppt/tags/tag4252.xml" ContentType="application/vnd.openxmlformats-officedocument.presentationml.tags+xml"/>
  <Override PartName="/ppt/tags/tag4253.xml" ContentType="application/vnd.openxmlformats-officedocument.presentationml.tags+xml"/>
  <Override PartName="/ppt/tags/tag4254.xml" ContentType="application/vnd.openxmlformats-officedocument.presentationml.tags+xml"/>
  <Override PartName="/ppt/tags/tag4255.xml" ContentType="application/vnd.openxmlformats-officedocument.presentationml.tags+xml"/>
  <Override PartName="/ppt/tags/tag4256.xml" ContentType="application/vnd.openxmlformats-officedocument.presentationml.tags+xml"/>
  <Override PartName="/ppt/tags/tag4257.xml" ContentType="application/vnd.openxmlformats-officedocument.presentationml.tags+xml"/>
  <Override PartName="/ppt/tags/tag4258.xml" ContentType="application/vnd.openxmlformats-officedocument.presentationml.tags+xml"/>
  <Override PartName="/ppt/tags/tag4259.xml" ContentType="application/vnd.openxmlformats-officedocument.presentationml.tags+xml"/>
  <Override PartName="/ppt/tags/tag4260.xml" ContentType="application/vnd.openxmlformats-officedocument.presentationml.tags+xml"/>
  <Override PartName="/ppt/tags/tag4261.xml" ContentType="application/vnd.openxmlformats-officedocument.presentationml.tags+xml"/>
  <Override PartName="/ppt/tags/tag4262.xml" ContentType="application/vnd.openxmlformats-officedocument.presentationml.tags+xml"/>
  <Override PartName="/ppt/tags/tag4263.xml" ContentType="application/vnd.openxmlformats-officedocument.presentationml.tags+xml"/>
  <Override PartName="/ppt/tags/tag4264.xml" ContentType="application/vnd.openxmlformats-officedocument.presentationml.tags+xml"/>
  <Override PartName="/ppt/tags/tag4265.xml" ContentType="application/vnd.openxmlformats-officedocument.presentationml.tags+xml"/>
  <Override PartName="/ppt/tags/tag4266.xml" ContentType="application/vnd.openxmlformats-officedocument.presentationml.tags+xml"/>
  <Override PartName="/ppt/tags/tag4267.xml" ContentType="application/vnd.openxmlformats-officedocument.presentationml.tags+xml"/>
  <Override PartName="/ppt/tags/tag4268.xml" ContentType="application/vnd.openxmlformats-officedocument.presentationml.tags+xml"/>
  <Override PartName="/ppt/tags/tag4269.xml" ContentType="application/vnd.openxmlformats-officedocument.presentationml.tags+xml"/>
  <Override PartName="/ppt/tags/tag4270.xml" ContentType="application/vnd.openxmlformats-officedocument.presentationml.tags+xml"/>
  <Override PartName="/ppt/tags/tag4271.xml" ContentType="application/vnd.openxmlformats-officedocument.presentationml.tags+xml"/>
  <Override PartName="/ppt/tags/tag4272.xml" ContentType="application/vnd.openxmlformats-officedocument.presentationml.tags+xml"/>
  <Override PartName="/ppt/tags/tag4273.xml" ContentType="application/vnd.openxmlformats-officedocument.presentationml.tags+xml"/>
  <Override PartName="/ppt/tags/tag4274.xml" ContentType="application/vnd.openxmlformats-officedocument.presentationml.tags+xml"/>
  <Override PartName="/ppt/tags/tag4275.xml" ContentType="application/vnd.openxmlformats-officedocument.presentationml.tags+xml"/>
  <Override PartName="/ppt/tags/tag4276.xml" ContentType="application/vnd.openxmlformats-officedocument.presentationml.tags+xml"/>
  <Override PartName="/ppt/tags/tag4277.xml" ContentType="application/vnd.openxmlformats-officedocument.presentationml.tags+xml"/>
  <Override PartName="/ppt/tags/tag4278.xml" ContentType="application/vnd.openxmlformats-officedocument.presentationml.tags+xml"/>
  <Override PartName="/ppt/tags/tag4279.xml" ContentType="application/vnd.openxmlformats-officedocument.presentationml.tags+xml"/>
  <Override PartName="/ppt/tags/tag4280.xml" ContentType="application/vnd.openxmlformats-officedocument.presentationml.tags+xml"/>
  <Override PartName="/ppt/tags/tag4281.xml" ContentType="application/vnd.openxmlformats-officedocument.presentationml.tags+xml"/>
  <Override PartName="/ppt/tags/tag4282.xml" ContentType="application/vnd.openxmlformats-officedocument.presentationml.tags+xml"/>
  <Override PartName="/ppt/tags/tag4283.xml" ContentType="application/vnd.openxmlformats-officedocument.presentationml.tags+xml"/>
  <Override PartName="/ppt/tags/tag4284.xml" ContentType="application/vnd.openxmlformats-officedocument.presentationml.tags+xml"/>
  <Override PartName="/ppt/tags/tag4285.xml" ContentType="application/vnd.openxmlformats-officedocument.presentationml.tags+xml"/>
  <Override PartName="/ppt/tags/tag4286.xml" ContentType="application/vnd.openxmlformats-officedocument.presentationml.tags+xml"/>
  <Override PartName="/ppt/tags/tag4287.xml" ContentType="application/vnd.openxmlformats-officedocument.presentationml.tags+xml"/>
  <Override PartName="/ppt/tags/tag4288.xml" ContentType="application/vnd.openxmlformats-officedocument.presentationml.tags+xml"/>
  <Override PartName="/ppt/tags/tag4289.xml" ContentType="application/vnd.openxmlformats-officedocument.presentationml.tags+xml"/>
  <Override PartName="/ppt/tags/tag4290.xml" ContentType="application/vnd.openxmlformats-officedocument.presentationml.tags+xml"/>
  <Override PartName="/ppt/tags/tag4291.xml" ContentType="application/vnd.openxmlformats-officedocument.presentationml.tags+xml"/>
  <Override PartName="/ppt/tags/tag4292.xml" ContentType="application/vnd.openxmlformats-officedocument.presentationml.tags+xml"/>
  <Override PartName="/ppt/tags/tag4293.xml" ContentType="application/vnd.openxmlformats-officedocument.presentationml.tags+xml"/>
  <Override PartName="/ppt/tags/tag4294.xml" ContentType="application/vnd.openxmlformats-officedocument.presentationml.tags+xml"/>
  <Override PartName="/ppt/tags/tag4295.xml" ContentType="application/vnd.openxmlformats-officedocument.presentationml.tags+xml"/>
  <Override PartName="/ppt/tags/tag4296.xml" ContentType="application/vnd.openxmlformats-officedocument.presentationml.tags+xml"/>
  <Override PartName="/ppt/tags/tag4297.xml" ContentType="application/vnd.openxmlformats-officedocument.presentationml.tags+xml"/>
  <Override PartName="/ppt/tags/tag4298.xml" ContentType="application/vnd.openxmlformats-officedocument.presentationml.tags+xml"/>
  <Override PartName="/ppt/tags/tag4299.xml" ContentType="application/vnd.openxmlformats-officedocument.presentationml.tags+xml"/>
  <Override PartName="/ppt/tags/tag4300.xml" ContentType="application/vnd.openxmlformats-officedocument.presentationml.tags+xml"/>
  <Override PartName="/ppt/tags/tag4301.xml" ContentType="application/vnd.openxmlformats-officedocument.presentationml.tags+xml"/>
  <Override PartName="/ppt/tags/tag4302.xml" ContentType="application/vnd.openxmlformats-officedocument.presentationml.tags+xml"/>
  <Override PartName="/ppt/tags/tag4303.xml" ContentType="application/vnd.openxmlformats-officedocument.presentationml.tags+xml"/>
  <Override PartName="/ppt/tags/tag4304.xml" ContentType="application/vnd.openxmlformats-officedocument.presentationml.tags+xml"/>
  <Override PartName="/ppt/tags/tag4305.xml" ContentType="application/vnd.openxmlformats-officedocument.presentationml.tags+xml"/>
  <Override PartName="/ppt/tags/tag4306.xml" ContentType="application/vnd.openxmlformats-officedocument.presentationml.tags+xml"/>
  <Override PartName="/ppt/tags/tag4307.xml" ContentType="application/vnd.openxmlformats-officedocument.presentationml.tags+xml"/>
  <Override PartName="/ppt/tags/tag4308.xml" ContentType="application/vnd.openxmlformats-officedocument.presentationml.tags+xml"/>
  <Override PartName="/ppt/tags/tag4309.xml" ContentType="application/vnd.openxmlformats-officedocument.presentationml.tags+xml"/>
  <Override PartName="/ppt/tags/tag4310.xml" ContentType="application/vnd.openxmlformats-officedocument.presentationml.tags+xml"/>
  <Override PartName="/ppt/tags/tag4311.xml" ContentType="application/vnd.openxmlformats-officedocument.presentationml.tags+xml"/>
  <Override PartName="/ppt/tags/tag4312.xml" ContentType="application/vnd.openxmlformats-officedocument.presentationml.tags+xml"/>
  <Override PartName="/ppt/tags/tag4313.xml" ContentType="application/vnd.openxmlformats-officedocument.presentationml.tags+xml"/>
  <Override PartName="/ppt/tags/tag4314.xml" ContentType="application/vnd.openxmlformats-officedocument.presentationml.tags+xml"/>
  <Override PartName="/ppt/tags/tag4315.xml" ContentType="application/vnd.openxmlformats-officedocument.presentationml.tags+xml"/>
  <Override PartName="/ppt/tags/tag4316.xml" ContentType="application/vnd.openxmlformats-officedocument.presentationml.tags+xml"/>
  <Override PartName="/ppt/tags/tag4317.xml" ContentType="application/vnd.openxmlformats-officedocument.presentationml.tags+xml"/>
  <Override PartName="/ppt/tags/tag4318.xml" ContentType="application/vnd.openxmlformats-officedocument.presentationml.tags+xml"/>
  <Override PartName="/ppt/tags/tag4319.xml" ContentType="application/vnd.openxmlformats-officedocument.presentationml.tags+xml"/>
  <Override PartName="/ppt/tags/tag4320.xml" ContentType="application/vnd.openxmlformats-officedocument.presentationml.tags+xml"/>
  <Override PartName="/ppt/tags/tag4321.xml" ContentType="application/vnd.openxmlformats-officedocument.presentationml.tags+xml"/>
  <Override PartName="/ppt/tags/tag4322.xml" ContentType="application/vnd.openxmlformats-officedocument.presentationml.tags+xml"/>
  <Override PartName="/ppt/tags/tag4323.xml" ContentType="application/vnd.openxmlformats-officedocument.presentationml.tags+xml"/>
  <Override PartName="/ppt/tags/tag4324.xml" ContentType="application/vnd.openxmlformats-officedocument.presentationml.tags+xml"/>
  <Override PartName="/ppt/tags/tag4325.xml" ContentType="application/vnd.openxmlformats-officedocument.presentationml.tags+xml"/>
  <Override PartName="/ppt/tags/tag4326.xml" ContentType="application/vnd.openxmlformats-officedocument.presentationml.tags+xml"/>
  <Override PartName="/ppt/tags/tag4327.xml" ContentType="application/vnd.openxmlformats-officedocument.presentationml.tags+xml"/>
  <Override PartName="/ppt/tags/tag4328.xml" ContentType="application/vnd.openxmlformats-officedocument.presentationml.tags+xml"/>
  <Override PartName="/ppt/tags/tag4329.xml" ContentType="application/vnd.openxmlformats-officedocument.presentationml.tags+xml"/>
  <Override PartName="/ppt/tags/tag4330.xml" ContentType="application/vnd.openxmlformats-officedocument.presentationml.tags+xml"/>
  <Override PartName="/ppt/tags/tag4331.xml" ContentType="application/vnd.openxmlformats-officedocument.presentationml.tags+xml"/>
  <Override PartName="/ppt/tags/tag4332.xml" ContentType="application/vnd.openxmlformats-officedocument.presentationml.tags+xml"/>
  <Override PartName="/ppt/tags/tag4333.xml" ContentType="application/vnd.openxmlformats-officedocument.presentationml.tags+xml"/>
  <Override PartName="/ppt/tags/tag4334.xml" ContentType="application/vnd.openxmlformats-officedocument.presentationml.tags+xml"/>
  <Override PartName="/ppt/tags/tag4335.xml" ContentType="application/vnd.openxmlformats-officedocument.presentationml.tags+xml"/>
  <Override PartName="/ppt/tags/tag4336.xml" ContentType="application/vnd.openxmlformats-officedocument.presentationml.tags+xml"/>
  <Override PartName="/ppt/tags/tag4337.xml" ContentType="application/vnd.openxmlformats-officedocument.presentationml.tags+xml"/>
  <Override PartName="/ppt/tags/tag4338.xml" ContentType="application/vnd.openxmlformats-officedocument.presentationml.tags+xml"/>
  <Override PartName="/ppt/tags/tag4339.xml" ContentType="application/vnd.openxmlformats-officedocument.presentationml.tags+xml"/>
  <Override PartName="/ppt/tags/tag4340.xml" ContentType="application/vnd.openxmlformats-officedocument.presentationml.tags+xml"/>
  <Override PartName="/ppt/tags/tag4341.xml" ContentType="application/vnd.openxmlformats-officedocument.presentationml.tags+xml"/>
  <Override PartName="/ppt/tags/tag4342.xml" ContentType="application/vnd.openxmlformats-officedocument.presentationml.tags+xml"/>
  <Override PartName="/ppt/tags/tag4343.xml" ContentType="application/vnd.openxmlformats-officedocument.presentationml.tags+xml"/>
  <Override PartName="/ppt/tags/tag4344.xml" ContentType="application/vnd.openxmlformats-officedocument.presentationml.tags+xml"/>
  <Override PartName="/ppt/tags/tag4345.xml" ContentType="application/vnd.openxmlformats-officedocument.presentationml.tags+xml"/>
  <Override PartName="/ppt/tags/tag4346.xml" ContentType="application/vnd.openxmlformats-officedocument.presentationml.tags+xml"/>
  <Override PartName="/ppt/tags/tag4347.xml" ContentType="application/vnd.openxmlformats-officedocument.presentationml.tags+xml"/>
  <Override PartName="/ppt/tags/tag4348.xml" ContentType="application/vnd.openxmlformats-officedocument.presentationml.tags+xml"/>
  <Override PartName="/ppt/tags/tag4349.xml" ContentType="application/vnd.openxmlformats-officedocument.presentationml.tags+xml"/>
  <Override PartName="/ppt/tags/tag4350.xml" ContentType="application/vnd.openxmlformats-officedocument.presentationml.tags+xml"/>
  <Override PartName="/ppt/tags/tag4351.xml" ContentType="application/vnd.openxmlformats-officedocument.presentationml.tags+xml"/>
  <Override PartName="/ppt/tags/tag4352.xml" ContentType="application/vnd.openxmlformats-officedocument.presentationml.tags+xml"/>
  <Override PartName="/ppt/tags/tag4353.xml" ContentType="application/vnd.openxmlformats-officedocument.presentationml.tags+xml"/>
  <Override PartName="/ppt/tags/tag4354.xml" ContentType="application/vnd.openxmlformats-officedocument.presentationml.tags+xml"/>
  <Override PartName="/ppt/tags/tag4355.xml" ContentType="application/vnd.openxmlformats-officedocument.presentationml.tags+xml"/>
  <Override PartName="/ppt/tags/tag4356.xml" ContentType="application/vnd.openxmlformats-officedocument.presentationml.tags+xml"/>
  <Override PartName="/ppt/tags/tag4357.xml" ContentType="application/vnd.openxmlformats-officedocument.presentationml.tags+xml"/>
  <Override PartName="/ppt/tags/tag4358.xml" ContentType="application/vnd.openxmlformats-officedocument.presentationml.tags+xml"/>
  <Override PartName="/ppt/tags/tag4359.xml" ContentType="application/vnd.openxmlformats-officedocument.presentationml.tags+xml"/>
  <Override PartName="/ppt/tags/tag4360.xml" ContentType="application/vnd.openxmlformats-officedocument.presentationml.tags+xml"/>
  <Override PartName="/ppt/tags/tag4361.xml" ContentType="application/vnd.openxmlformats-officedocument.presentationml.tags+xml"/>
  <Override PartName="/ppt/tags/tag4362.xml" ContentType="application/vnd.openxmlformats-officedocument.presentationml.tags+xml"/>
  <Override PartName="/ppt/tags/tag4363.xml" ContentType="application/vnd.openxmlformats-officedocument.presentationml.tags+xml"/>
  <Override PartName="/ppt/tags/tag4364.xml" ContentType="application/vnd.openxmlformats-officedocument.presentationml.tags+xml"/>
  <Override PartName="/ppt/tags/tag4365.xml" ContentType="application/vnd.openxmlformats-officedocument.presentationml.tags+xml"/>
  <Override PartName="/ppt/tags/tag4366.xml" ContentType="application/vnd.openxmlformats-officedocument.presentationml.tags+xml"/>
  <Override PartName="/ppt/tags/tag4367.xml" ContentType="application/vnd.openxmlformats-officedocument.presentationml.tags+xml"/>
  <Override PartName="/ppt/tags/tag4368.xml" ContentType="application/vnd.openxmlformats-officedocument.presentationml.tags+xml"/>
  <Override PartName="/ppt/tags/tag4369.xml" ContentType="application/vnd.openxmlformats-officedocument.presentationml.tags+xml"/>
  <Override PartName="/ppt/tags/tag4370.xml" ContentType="application/vnd.openxmlformats-officedocument.presentationml.tags+xml"/>
  <Override PartName="/ppt/tags/tag4371.xml" ContentType="application/vnd.openxmlformats-officedocument.presentationml.tags+xml"/>
  <Override PartName="/ppt/tags/tag4372.xml" ContentType="application/vnd.openxmlformats-officedocument.presentationml.tags+xml"/>
  <Override PartName="/ppt/tags/tag4373.xml" ContentType="application/vnd.openxmlformats-officedocument.presentationml.tags+xml"/>
  <Override PartName="/ppt/tags/tag4374.xml" ContentType="application/vnd.openxmlformats-officedocument.presentationml.tags+xml"/>
  <Override PartName="/ppt/tags/tag4375.xml" ContentType="application/vnd.openxmlformats-officedocument.presentationml.tags+xml"/>
  <Override PartName="/ppt/tags/tag4376.xml" ContentType="application/vnd.openxmlformats-officedocument.presentationml.tags+xml"/>
  <Override PartName="/ppt/tags/tag4377.xml" ContentType="application/vnd.openxmlformats-officedocument.presentationml.tags+xml"/>
  <Override PartName="/ppt/tags/tag4378.xml" ContentType="application/vnd.openxmlformats-officedocument.presentationml.tags+xml"/>
  <Override PartName="/ppt/tags/tag4379.xml" ContentType="application/vnd.openxmlformats-officedocument.presentationml.tags+xml"/>
  <Override PartName="/ppt/tags/tag4380.xml" ContentType="application/vnd.openxmlformats-officedocument.presentationml.tags+xml"/>
  <Override PartName="/ppt/tags/tag4381.xml" ContentType="application/vnd.openxmlformats-officedocument.presentationml.tags+xml"/>
  <Override PartName="/ppt/tags/tag4382.xml" ContentType="application/vnd.openxmlformats-officedocument.presentationml.tags+xml"/>
  <Override PartName="/ppt/tags/tag4383.xml" ContentType="application/vnd.openxmlformats-officedocument.presentationml.tags+xml"/>
  <Override PartName="/ppt/tags/tag4384.xml" ContentType="application/vnd.openxmlformats-officedocument.presentationml.tags+xml"/>
  <Override PartName="/ppt/tags/tag4385.xml" ContentType="application/vnd.openxmlformats-officedocument.presentationml.tags+xml"/>
  <Override PartName="/ppt/tags/tag4386.xml" ContentType="application/vnd.openxmlformats-officedocument.presentationml.tags+xml"/>
  <Override PartName="/ppt/tags/tag4387.xml" ContentType="application/vnd.openxmlformats-officedocument.presentationml.tags+xml"/>
  <Override PartName="/ppt/tags/tag4388.xml" ContentType="application/vnd.openxmlformats-officedocument.presentationml.tags+xml"/>
  <Override PartName="/ppt/tags/tag4389.xml" ContentType="application/vnd.openxmlformats-officedocument.presentationml.tags+xml"/>
  <Override PartName="/ppt/tags/tag4390.xml" ContentType="application/vnd.openxmlformats-officedocument.presentationml.tags+xml"/>
  <Override PartName="/ppt/tags/tag4391.xml" ContentType="application/vnd.openxmlformats-officedocument.presentationml.tags+xml"/>
  <Override PartName="/ppt/tags/tag4392.xml" ContentType="application/vnd.openxmlformats-officedocument.presentationml.tags+xml"/>
  <Override PartName="/ppt/tags/tag4393.xml" ContentType="application/vnd.openxmlformats-officedocument.presentationml.tags+xml"/>
  <Override PartName="/ppt/tags/tag4394.xml" ContentType="application/vnd.openxmlformats-officedocument.presentationml.tags+xml"/>
  <Override PartName="/ppt/tags/tag4395.xml" ContentType="application/vnd.openxmlformats-officedocument.presentationml.tags+xml"/>
  <Override PartName="/ppt/tags/tag4396.xml" ContentType="application/vnd.openxmlformats-officedocument.presentationml.tags+xml"/>
  <Override PartName="/ppt/tags/tag4397.xml" ContentType="application/vnd.openxmlformats-officedocument.presentationml.tags+xml"/>
  <Override PartName="/ppt/tags/tag4398.xml" ContentType="application/vnd.openxmlformats-officedocument.presentationml.tags+xml"/>
  <Override PartName="/ppt/tags/tag4399.xml" ContentType="application/vnd.openxmlformats-officedocument.presentationml.tags+xml"/>
  <Override PartName="/ppt/tags/tag4400.xml" ContentType="application/vnd.openxmlformats-officedocument.presentationml.tags+xml"/>
  <Override PartName="/ppt/tags/tag4401.xml" ContentType="application/vnd.openxmlformats-officedocument.presentationml.tags+xml"/>
  <Override PartName="/ppt/tags/tag4402.xml" ContentType="application/vnd.openxmlformats-officedocument.presentationml.tags+xml"/>
  <Override PartName="/ppt/tags/tag4403.xml" ContentType="application/vnd.openxmlformats-officedocument.presentationml.tags+xml"/>
  <Override PartName="/ppt/tags/tag4404.xml" ContentType="application/vnd.openxmlformats-officedocument.presentationml.tags+xml"/>
  <Override PartName="/ppt/tags/tag4405.xml" ContentType="application/vnd.openxmlformats-officedocument.presentationml.tags+xml"/>
  <Override PartName="/ppt/tags/tag4406.xml" ContentType="application/vnd.openxmlformats-officedocument.presentationml.tags+xml"/>
  <Override PartName="/ppt/tags/tag4407.xml" ContentType="application/vnd.openxmlformats-officedocument.presentationml.tags+xml"/>
  <Override PartName="/ppt/tags/tag4408.xml" ContentType="application/vnd.openxmlformats-officedocument.presentationml.tags+xml"/>
  <Override PartName="/ppt/tags/tag4409.xml" ContentType="application/vnd.openxmlformats-officedocument.presentationml.tags+xml"/>
  <Override PartName="/ppt/tags/tag4410.xml" ContentType="application/vnd.openxmlformats-officedocument.presentationml.tags+xml"/>
  <Override PartName="/ppt/tags/tag4411.xml" ContentType="application/vnd.openxmlformats-officedocument.presentationml.tags+xml"/>
  <Override PartName="/ppt/tags/tag4412.xml" ContentType="application/vnd.openxmlformats-officedocument.presentationml.tags+xml"/>
  <Override PartName="/ppt/tags/tag4413.xml" ContentType="application/vnd.openxmlformats-officedocument.presentationml.tags+xml"/>
  <Override PartName="/ppt/tags/tag4414.xml" ContentType="application/vnd.openxmlformats-officedocument.presentationml.tags+xml"/>
  <Override PartName="/ppt/tags/tag4415.xml" ContentType="application/vnd.openxmlformats-officedocument.presentationml.tags+xml"/>
  <Override PartName="/ppt/tags/tag4416.xml" ContentType="application/vnd.openxmlformats-officedocument.presentationml.tags+xml"/>
  <Override PartName="/ppt/tags/tag4417.xml" ContentType="application/vnd.openxmlformats-officedocument.presentationml.tags+xml"/>
  <Override PartName="/ppt/tags/tag4418.xml" ContentType="application/vnd.openxmlformats-officedocument.presentationml.tags+xml"/>
  <Override PartName="/ppt/tags/tag4419.xml" ContentType="application/vnd.openxmlformats-officedocument.presentationml.tags+xml"/>
  <Override PartName="/ppt/tags/tag4420.xml" ContentType="application/vnd.openxmlformats-officedocument.presentationml.tags+xml"/>
  <Override PartName="/ppt/tags/tag4421.xml" ContentType="application/vnd.openxmlformats-officedocument.presentationml.tags+xml"/>
  <Override PartName="/ppt/tags/tag4422.xml" ContentType="application/vnd.openxmlformats-officedocument.presentationml.tags+xml"/>
  <Override PartName="/ppt/tags/tag4423.xml" ContentType="application/vnd.openxmlformats-officedocument.presentationml.tags+xml"/>
  <Override PartName="/ppt/tags/tag4424.xml" ContentType="application/vnd.openxmlformats-officedocument.presentationml.tags+xml"/>
  <Override PartName="/ppt/tags/tag4425.xml" ContentType="application/vnd.openxmlformats-officedocument.presentationml.tags+xml"/>
  <Override PartName="/ppt/tags/tag4426.xml" ContentType="application/vnd.openxmlformats-officedocument.presentationml.tags+xml"/>
  <Override PartName="/ppt/tags/tag4427.xml" ContentType="application/vnd.openxmlformats-officedocument.presentationml.tags+xml"/>
  <Override PartName="/ppt/tags/tag4428.xml" ContentType="application/vnd.openxmlformats-officedocument.presentationml.tags+xml"/>
  <Override PartName="/ppt/tags/tag4429.xml" ContentType="application/vnd.openxmlformats-officedocument.presentationml.tags+xml"/>
  <Override PartName="/ppt/tags/tag4430.xml" ContentType="application/vnd.openxmlformats-officedocument.presentationml.tags+xml"/>
  <Override PartName="/ppt/tags/tag4431.xml" ContentType="application/vnd.openxmlformats-officedocument.presentationml.tags+xml"/>
  <Override PartName="/ppt/tags/tag4432.xml" ContentType="application/vnd.openxmlformats-officedocument.presentationml.tags+xml"/>
  <Override PartName="/ppt/tags/tag4433.xml" ContentType="application/vnd.openxmlformats-officedocument.presentationml.tags+xml"/>
  <Override PartName="/ppt/tags/tag4434.xml" ContentType="application/vnd.openxmlformats-officedocument.presentationml.tags+xml"/>
  <Override PartName="/ppt/tags/tag4435.xml" ContentType="application/vnd.openxmlformats-officedocument.presentationml.tags+xml"/>
  <Override PartName="/ppt/tags/tag4436.xml" ContentType="application/vnd.openxmlformats-officedocument.presentationml.tags+xml"/>
  <Override PartName="/ppt/tags/tag4437.xml" ContentType="application/vnd.openxmlformats-officedocument.presentationml.tags+xml"/>
  <Override PartName="/ppt/tags/tag4438.xml" ContentType="application/vnd.openxmlformats-officedocument.presentationml.tags+xml"/>
  <Override PartName="/ppt/tags/tag4439.xml" ContentType="application/vnd.openxmlformats-officedocument.presentationml.tags+xml"/>
  <Override PartName="/ppt/tags/tag4440.xml" ContentType="application/vnd.openxmlformats-officedocument.presentationml.tags+xml"/>
  <Override PartName="/ppt/tags/tag4441.xml" ContentType="application/vnd.openxmlformats-officedocument.presentationml.tags+xml"/>
  <Override PartName="/ppt/tags/tag4442.xml" ContentType="application/vnd.openxmlformats-officedocument.presentationml.tags+xml"/>
  <Override PartName="/ppt/tags/tag4443.xml" ContentType="application/vnd.openxmlformats-officedocument.presentationml.tags+xml"/>
  <Override PartName="/ppt/tags/tag4444.xml" ContentType="application/vnd.openxmlformats-officedocument.presentationml.tags+xml"/>
  <Override PartName="/ppt/tags/tag4445.xml" ContentType="application/vnd.openxmlformats-officedocument.presentationml.tags+xml"/>
  <Override PartName="/ppt/tags/tag4446.xml" ContentType="application/vnd.openxmlformats-officedocument.presentationml.tags+xml"/>
  <Override PartName="/ppt/tags/tag4447.xml" ContentType="application/vnd.openxmlformats-officedocument.presentationml.tags+xml"/>
  <Override PartName="/ppt/tags/tag4448.xml" ContentType="application/vnd.openxmlformats-officedocument.presentationml.tags+xml"/>
  <Override PartName="/ppt/tags/tag4449.xml" ContentType="application/vnd.openxmlformats-officedocument.presentationml.tags+xml"/>
  <Override PartName="/ppt/tags/tag4450.xml" ContentType="application/vnd.openxmlformats-officedocument.presentationml.tags+xml"/>
  <Override PartName="/ppt/tags/tag4451.xml" ContentType="application/vnd.openxmlformats-officedocument.presentationml.tags+xml"/>
  <Override PartName="/ppt/tags/tag4452.xml" ContentType="application/vnd.openxmlformats-officedocument.presentationml.tags+xml"/>
  <Override PartName="/ppt/tags/tag4453.xml" ContentType="application/vnd.openxmlformats-officedocument.presentationml.tags+xml"/>
  <Override PartName="/ppt/tags/tag4454.xml" ContentType="application/vnd.openxmlformats-officedocument.presentationml.tags+xml"/>
  <Override PartName="/ppt/tags/tag4455.xml" ContentType="application/vnd.openxmlformats-officedocument.presentationml.tags+xml"/>
  <Override PartName="/ppt/tags/tag4456.xml" ContentType="application/vnd.openxmlformats-officedocument.presentationml.tags+xml"/>
  <Override PartName="/ppt/tags/tag4457.xml" ContentType="application/vnd.openxmlformats-officedocument.presentationml.tags+xml"/>
  <Override PartName="/ppt/tags/tag4458.xml" ContentType="application/vnd.openxmlformats-officedocument.presentationml.tags+xml"/>
  <Override PartName="/ppt/tags/tag4459.xml" ContentType="application/vnd.openxmlformats-officedocument.presentationml.tags+xml"/>
  <Override PartName="/ppt/tags/tag4460.xml" ContentType="application/vnd.openxmlformats-officedocument.presentationml.tags+xml"/>
  <Override PartName="/ppt/tags/tag4461.xml" ContentType="application/vnd.openxmlformats-officedocument.presentationml.tags+xml"/>
  <Override PartName="/ppt/tags/tag4462.xml" ContentType="application/vnd.openxmlformats-officedocument.presentationml.tags+xml"/>
  <Override PartName="/ppt/tags/tag4463.xml" ContentType="application/vnd.openxmlformats-officedocument.presentationml.tags+xml"/>
  <Override PartName="/ppt/tags/tag4464.xml" ContentType="application/vnd.openxmlformats-officedocument.presentationml.tags+xml"/>
  <Override PartName="/ppt/tags/tag4465.xml" ContentType="application/vnd.openxmlformats-officedocument.presentationml.tags+xml"/>
  <Override PartName="/ppt/tags/tag4466.xml" ContentType="application/vnd.openxmlformats-officedocument.presentationml.tags+xml"/>
  <Override PartName="/ppt/tags/tag4467.xml" ContentType="application/vnd.openxmlformats-officedocument.presentationml.tags+xml"/>
  <Override PartName="/ppt/tags/tag4468.xml" ContentType="application/vnd.openxmlformats-officedocument.presentationml.tags+xml"/>
  <Override PartName="/ppt/tags/tag4469.xml" ContentType="application/vnd.openxmlformats-officedocument.presentationml.tags+xml"/>
  <Override PartName="/ppt/tags/tag4470.xml" ContentType="application/vnd.openxmlformats-officedocument.presentationml.tags+xml"/>
  <Override PartName="/ppt/tags/tag4471.xml" ContentType="application/vnd.openxmlformats-officedocument.presentationml.tags+xml"/>
  <Override PartName="/ppt/tags/tag4472.xml" ContentType="application/vnd.openxmlformats-officedocument.presentationml.tags+xml"/>
  <Override PartName="/ppt/tags/tag4473.xml" ContentType="application/vnd.openxmlformats-officedocument.presentationml.tags+xml"/>
  <Override PartName="/ppt/tags/tag4474.xml" ContentType="application/vnd.openxmlformats-officedocument.presentationml.tags+xml"/>
  <Override PartName="/ppt/tags/tag4475.xml" ContentType="application/vnd.openxmlformats-officedocument.presentationml.tags+xml"/>
  <Override PartName="/ppt/tags/tag4476.xml" ContentType="application/vnd.openxmlformats-officedocument.presentationml.tags+xml"/>
  <Override PartName="/ppt/tags/tag4477.xml" ContentType="application/vnd.openxmlformats-officedocument.presentationml.tags+xml"/>
  <Override PartName="/ppt/tags/tag4478.xml" ContentType="application/vnd.openxmlformats-officedocument.presentationml.tags+xml"/>
  <Override PartName="/ppt/tags/tag4479.xml" ContentType="application/vnd.openxmlformats-officedocument.presentationml.tags+xml"/>
  <Override PartName="/ppt/tags/tag4480.xml" ContentType="application/vnd.openxmlformats-officedocument.presentationml.tags+xml"/>
  <Override PartName="/ppt/tags/tag4481.xml" ContentType="application/vnd.openxmlformats-officedocument.presentationml.tags+xml"/>
  <Override PartName="/ppt/tags/tag4482.xml" ContentType="application/vnd.openxmlformats-officedocument.presentationml.tags+xml"/>
  <Override PartName="/ppt/tags/tag4483.xml" ContentType="application/vnd.openxmlformats-officedocument.presentationml.tags+xml"/>
  <Override PartName="/ppt/tags/tag4484.xml" ContentType="application/vnd.openxmlformats-officedocument.presentationml.tags+xml"/>
  <Override PartName="/ppt/tags/tag4485.xml" ContentType="application/vnd.openxmlformats-officedocument.presentationml.tags+xml"/>
  <Override PartName="/ppt/tags/tag4486.xml" ContentType="application/vnd.openxmlformats-officedocument.presentationml.tags+xml"/>
  <Override PartName="/ppt/tags/tag4487.xml" ContentType="application/vnd.openxmlformats-officedocument.presentationml.tags+xml"/>
  <Override PartName="/ppt/tags/tag4488.xml" ContentType="application/vnd.openxmlformats-officedocument.presentationml.tags+xml"/>
  <Override PartName="/ppt/tags/tag4489.xml" ContentType="application/vnd.openxmlformats-officedocument.presentationml.tags+xml"/>
  <Override PartName="/ppt/tags/tag4490.xml" ContentType="application/vnd.openxmlformats-officedocument.presentationml.tags+xml"/>
  <Override PartName="/ppt/tags/tag4491.xml" ContentType="application/vnd.openxmlformats-officedocument.presentationml.tags+xml"/>
  <Override PartName="/ppt/tags/tag4492.xml" ContentType="application/vnd.openxmlformats-officedocument.presentationml.tags+xml"/>
  <Override PartName="/ppt/tags/tag4493.xml" ContentType="application/vnd.openxmlformats-officedocument.presentationml.tags+xml"/>
  <Override PartName="/ppt/tags/tag4494.xml" ContentType="application/vnd.openxmlformats-officedocument.presentationml.tags+xml"/>
  <Override PartName="/ppt/tags/tag4495.xml" ContentType="application/vnd.openxmlformats-officedocument.presentationml.tags+xml"/>
  <Override PartName="/ppt/tags/tag4496.xml" ContentType="application/vnd.openxmlformats-officedocument.presentationml.tags+xml"/>
  <Override PartName="/ppt/tags/tag4497.xml" ContentType="application/vnd.openxmlformats-officedocument.presentationml.tags+xml"/>
  <Override PartName="/ppt/tags/tag4498.xml" ContentType="application/vnd.openxmlformats-officedocument.presentationml.tags+xml"/>
  <Override PartName="/ppt/tags/tag4499.xml" ContentType="application/vnd.openxmlformats-officedocument.presentationml.tags+xml"/>
  <Override PartName="/ppt/tags/tag4500.xml" ContentType="application/vnd.openxmlformats-officedocument.presentationml.tags+xml"/>
  <Override PartName="/ppt/tags/tag4501.xml" ContentType="application/vnd.openxmlformats-officedocument.presentationml.tags+xml"/>
  <Override PartName="/ppt/tags/tag4502.xml" ContentType="application/vnd.openxmlformats-officedocument.presentationml.tags+xml"/>
  <Override PartName="/ppt/tags/tag4503.xml" ContentType="application/vnd.openxmlformats-officedocument.presentationml.tags+xml"/>
  <Override PartName="/ppt/tags/tag4504.xml" ContentType="application/vnd.openxmlformats-officedocument.presentationml.tags+xml"/>
  <Override PartName="/ppt/tags/tag4505.xml" ContentType="application/vnd.openxmlformats-officedocument.presentationml.tags+xml"/>
  <Override PartName="/ppt/tags/tag4506.xml" ContentType="application/vnd.openxmlformats-officedocument.presentationml.tags+xml"/>
  <Override PartName="/ppt/tags/tag4507.xml" ContentType="application/vnd.openxmlformats-officedocument.presentationml.tags+xml"/>
  <Override PartName="/ppt/tags/tag4508.xml" ContentType="application/vnd.openxmlformats-officedocument.presentationml.tags+xml"/>
  <Override PartName="/ppt/tags/tag4509.xml" ContentType="application/vnd.openxmlformats-officedocument.presentationml.tags+xml"/>
  <Override PartName="/ppt/tags/tag4510.xml" ContentType="application/vnd.openxmlformats-officedocument.presentationml.tags+xml"/>
  <Override PartName="/ppt/tags/tag4511.xml" ContentType="application/vnd.openxmlformats-officedocument.presentationml.tags+xml"/>
  <Override PartName="/ppt/tags/tag4512.xml" ContentType="application/vnd.openxmlformats-officedocument.presentationml.tags+xml"/>
  <Override PartName="/ppt/tags/tag4513.xml" ContentType="application/vnd.openxmlformats-officedocument.presentationml.tags+xml"/>
  <Override PartName="/ppt/tags/tag4514.xml" ContentType="application/vnd.openxmlformats-officedocument.presentationml.tags+xml"/>
  <Override PartName="/ppt/tags/tag4515.xml" ContentType="application/vnd.openxmlformats-officedocument.presentationml.tags+xml"/>
  <Override PartName="/ppt/tags/tag4516.xml" ContentType="application/vnd.openxmlformats-officedocument.presentationml.tags+xml"/>
  <Override PartName="/ppt/tags/tag4517.xml" ContentType="application/vnd.openxmlformats-officedocument.presentationml.tags+xml"/>
  <Override PartName="/ppt/tags/tag4518.xml" ContentType="application/vnd.openxmlformats-officedocument.presentationml.tags+xml"/>
  <Override PartName="/ppt/tags/tag4519.xml" ContentType="application/vnd.openxmlformats-officedocument.presentationml.tags+xml"/>
  <Override PartName="/ppt/tags/tag4520.xml" ContentType="application/vnd.openxmlformats-officedocument.presentationml.tags+xml"/>
  <Override PartName="/ppt/tags/tag4521.xml" ContentType="application/vnd.openxmlformats-officedocument.presentationml.tags+xml"/>
  <Override PartName="/ppt/tags/tag4522.xml" ContentType="application/vnd.openxmlformats-officedocument.presentationml.tags+xml"/>
  <Override PartName="/ppt/tags/tag4523.xml" ContentType="application/vnd.openxmlformats-officedocument.presentationml.tags+xml"/>
  <Override PartName="/ppt/tags/tag4524.xml" ContentType="application/vnd.openxmlformats-officedocument.presentationml.tags+xml"/>
  <Override PartName="/ppt/tags/tag4525.xml" ContentType="application/vnd.openxmlformats-officedocument.presentationml.tags+xml"/>
  <Override PartName="/ppt/tags/tag4526.xml" ContentType="application/vnd.openxmlformats-officedocument.presentationml.tags+xml"/>
  <Override PartName="/ppt/tags/tag4527.xml" ContentType="application/vnd.openxmlformats-officedocument.presentationml.tags+xml"/>
  <Override PartName="/ppt/tags/tag4528.xml" ContentType="application/vnd.openxmlformats-officedocument.presentationml.tags+xml"/>
  <Override PartName="/ppt/tags/tag4529.xml" ContentType="application/vnd.openxmlformats-officedocument.presentationml.tags+xml"/>
  <Override PartName="/ppt/tags/tag4530.xml" ContentType="application/vnd.openxmlformats-officedocument.presentationml.tags+xml"/>
  <Override PartName="/ppt/tags/tag4531.xml" ContentType="application/vnd.openxmlformats-officedocument.presentationml.tags+xml"/>
  <Override PartName="/ppt/tags/tag4532.xml" ContentType="application/vnd.openxmlformats-officedocument.presentationml.tags+xml"/>
  <Override PartName="/ppt/tags/tag4533.xml" ContentType="application/vnd.openxmlformats-officedocument.presentationml.tags+xml"/>
  <Override PartName="/ppt/tags/tag4534.xml" ContentType="application/vnd.openxmlformats-officedocument.presentationml.tags+xml"/>
  <Override PartName="/ppt/tags/tag4535.xml" ContentType="application/vnd.openxmlformats-officedocument.presentationml.tags+xml"/>
  <Override PartName="/ppt/tags/tag4536.xml" ContentType="application/vnd.openxmlformats-officedocument.presentationml.tags+xml"/>
  <Override PartName="/ppt/tags/tag4537.xml" ContentType="application/vnd.openxmlformats-officedocument.presentationml.tags+xml"/>
  <Override PartName="/ppt/tags/tag4538.xml" ContentType="application/vnd.openxmlformats-officedocument.presentationml.tags+xml"/>
  <Override PartName="/ppt/tags/tag4539.xml" ContentType="application/vnd.openxmlformats-officedocument.presentationml.tags+xml"/>
  <Override PartName="/ppt/tags/tag4540.xml" ContentType="application/vnd.openxmlformats-officedocument.presentationml.tags+xml"/>
  <Override PartName="/ppt/tags/tag4541.xml" ContentType="application/vnd.openxmlformats-officedocument.presentationml.tags+xml"/>
  <Override PartName="/ppt/tags/tag4542.xml" ContentType="application/vnd.openxmlformats-officedocument.presentationml.tags+xml"/>
  <Override PartName="/ppt/tags/tag4543.xml" ContentType="application/vnd.openxmlformats-officedocument.presentationml.tags+xml"/>
  <Override PartName="/ppt/tags/tag4544.xml" ContentType="application/vnd.openxmlformats-officedocument.presentationml.tags+xml"/>
  <Override PartName="/ppt/tags/tag4545.xml" ContentType="application/vnd.openxmlformats-officedocument.presentationml.tags+xml"/>
  <Override PartName="/ppt/tags/tag4546.xml" ContentType="application/vnd.openxmlformats-officedocument.presentationml.tags+xml"/>
  <Override PartName="/ppt/tags/tag4547.xml" ContentType="application/vnd.openxmlformats-officedocument.presentationml.tags+xml"/>
  <Override PartName="/ppt/tags/tag4548.xml" ContentType="application/vnd.openxmlformats-officedocument.presentationml.tags+xml"/>
  <Override PartName="/ppt/tags/tag4549.xml" ContentType="application/vnd.openxmlformats-officedocument.presentationml.tags+xml"/>
  <Override PartName="/ppt/tags/tag4550.xml" ContentType="application/vnd.openxmlformats-officedocument.presentationml.tags+xml"/>
  <Override PartName="/ppt/tags/tag4551.xml" ContentType="application/vnd.openxmlformats-officedocument.presentationml.tags+xml"/>
  <Override PartName="/ppt/tags/tag4552.xml" ContentType="application/vnd.openxmlformats-officedocument.presentationml.tags+xml"/>
  <Override PartName="/ppt/tags/tag4553.xml" ContentType="application/vnd.openxmlformats-officedocument.presentationml.tags+xml"/>
  <Override PartName="/ppt/tags/tag4554.xml" ContentType="application/vnd.openxmlformats-officedocument.presentationml.tags+xml"/>
  <Override PartName="/ppt/tags/tag4555.xml" ContentType="application/vnd.openxmlformats-officedocument.presentationml.tags+xml"/>
  <Override PartName="/ppt/tags/tag4556.xml" ContentType="application/vnd.openxmlformats-officedocument.presentationml.tags+xml"/>
  <Override PartName="/ppt/tags/tag4557.xml" ContentType="application/vnd.openxmlformats-officedocument.presentationml.tags+xml"/>
  <Override PartName="/ppt/tags/tag4558.xml" ContentType="application/vnd.openxmlformats-officedocument.presentationml.tags+xml"/>
  <Override PartName="/ppt/tags/tag4559.xml" ContentType="application/vnd.openxmlformats-officedocument.presentationml.tags+xml"/>
  <Override PartName="/ppt/tags/tag4560.xml" ContentType="application/vnd.openxmlformats-officedocument.presentationml.tags+xml"/>
  <Override PartName="/ppt/tags/tag4561.xml" ContentType="application/vnd.openxmlformats-officedocument.presentationml.tags+xml"/>
  <Override PartName="/ppt/tags/tag4562.xml" ContentType="application/vnd.openxmlformats-officedocument.presentationml.tags+xml"/>
  <Override PartName="/ppt/tags/tag4563.xml" ContentType="application/vnd.openxmlformats-officedocument.presentationml.tags+xml"/>
  <Override PartName="/ppt/tags/tag4564.xml" ContentType="application/vnd.openxmlformats-officedocument.presentationml.tags+xml"/>
  <Override PartName="/ppt/tags/tag4565.xml" ContentType="application/vnd.openxmlformats-officedocument.presentationml.tags+xml"/>
  <Override PartName="/ppt/tags/tag4566.xml" ContentType="application/vnd.openxmlformats-officedocument.presentationml.tags+xml"/>
  <Override PartName="/ppt/tags/tag4567.xml" ContentType="application/vnd.openxmlformats-officedocument.presentationml.tags+xml"/>
  <Override PartName="/ppt/tags/tag4568.xml" ContentType="application/vnd.openxmlformats-officedocument.presentationml.tags+xml"/>
  <Override PartName="/ppt/tags/tag4569.xml" ContentType="application/vnd.openxmlformats-officedocument.presentationml.tags+xml"/>
  <Override PartName="/ppt/tags/tag4570.xml" ContentType="application/vnd.openxmlformats-officedocument.presentationml.tags+xml"/>
  <Override PartName="/ppt/tags/tag4571.xml" ContentType="application/vnd.openxmlformats-officedocument.presentationml.tags+xml"/>
  <Override PartName="/ppt/tags/tag4572.xml" ContentType="application/vnd.openxmlformats-officedocument.presentationml.tags+xml"/>
  <Override PartName="/ppt/tags/tag4573.xml" ContentType="application/vnd.openxmlformats-officedocument.presentationml.tags+xml"/>
  <Override PartName="/ppt/tags/tag4574.xml" ContentType="application/vnd.openxmlformats-officedocument.presentationml.tags+xml"/>
  <Override PartName="/ppt/tags/tag4575.xml" ContentType="application/vnd.openxmlformats-officedocument.presentationml.tags+xml"/>
  <Override PartName="/ppt/tags/tag4576.xml" ContentType="application/vnd.openxmlformats-officedocument.presentationml.tags+xml"/>
  <Override PartName="/ppt/tags/tag4577.xml" ContentType="application/vnd.openxmlformats-officedocument.presentationml.tags+xml"/>
  <Override PartName="/ppt/tags/tag4578.xml" ContentType="application/vnd.openxmlformats-officedocument.presentationml.tags+xml"/>
  <Override PartName="/ppt/tags/tag4579.xml" ContentType="application/vnd.openxmlformats-officedocument.presentationml.tags+xml"/>
  <Override PartName="/ppt/tags/tag4580.xml" ContentType="application/vnd.openxmlformats-officedocument.presentationml.tags+xml"/>
  <Override PartName="/ppt/tags/tag4581.xml" ContentType="application/vnd.openxmlformats-officedocument.presentationml.tags+xml"/>
  <Override PartName="/ppt/tags/tag4582.xml" ContentType="application/vnd.openxmlformats-officedocument.presentationml.tags+xml"/>
  <Override PartName="/ppt/tags/tag4583.xml" ContentType="application/vnd.openxmlformats-officedocument.presentationml.tags+xml"/>
  <Override PartName="/ppt/tags/tag4584.xml" ContentType="application/vnd.openxmlformats-officedocument.presentationml.tags+xml"/>
  <Override PartName="/ppt/tags/tag4585.xml" ContentType="application/vnd.openxmlformats-officedocument.presentationml.tags+xml"/>
  <Override PartName="/ppt/tags/tag4586.xml" ContentType="application/vnd.openxmlformats-officedocument.presentationml.tags+xml"/>
  <Override PartName="/ppt/tags/tag4587.xml" ContentType="application/vnd.openxmlformats-officedocument.presentationml.tags+xml"/>
  <Override PartName="/ppt/tags/tag4588.xml" ContentType="application/vnd.openxmlformats-officedocument.presentationml.tags+xml"/>
  <Override PartName="/ppt/tags/tag4589.xml" ContentType="application/vnd.openxmlformats-officedocument.presentationml.tags+xml"/>
  <Override PartName="/ppt/tags/tag4590.xml" ContentType="application/vnd.openxmlformats-officedocument.presentationml.tags+xml"/>
  <Override PartName="/ppt/tags/tag4591.xml" ContentType="application/vnd.openxmlformats-officedocument.presentationml.tags+xml"/>
  <Override PartName="/ppt/tags/tag4592.xml" ContentType="application/vnd.openxmlformats-officedocument.presentationml.tags+xml"/>
  <Override PartName="/ppt/tags/tag4593.xml" ContentType="application/vnd.openxmlformats-officedocument.presentationml.tags+xml"/>
  <Override PartName="/ppt/tags/tag4594.xml" ContentType="application/vnd.openxmlformats-officedocument.presentationml.tags+xml"/>
  <Override PartName="/ppt/tags/tag4595.xml" ContentType="application/vnd.openxmlformats-officedocument.presentationml.tags+xml"/>
  <Override PartName="/ppt/tags/tag4596.xml" ContentType="application/vnd.openxmlformats-officedocument.presentationml.tags+xml"/>
  <Override PartName="/ppt/tags/tag4597.xml" ContentType="application/vnd.openxmlformats-officedocument.presentationml.tags+xml"/>
  <Override PartName="/ppt/tags/tag4598.xml" ContentType="application/vnd.openxmlformats-officedocument.presentationml.tags+xml"/>
  <Override PartName="/ppt/tags/tag4599.xml" ContentType="application/vnd.openxmlformats-officedocument.presentationml.tags+xml"/>
  <Override PartName="/ppt/tags/tag4600.xml" ContentType="application/vnd.openxmlformats-officedocument.presentationml.tags+xml"/>
  <Override PartName="/ppt/tags/tag4601.xml" ContentType="application/vnd.openxmlformats-officedocument.presentationml.tags+xml"/>
  <Override PartName="/ppt/notesSlides/notesSlide25.xml" ContentType="application/vnd.openxmlformats-officedocument.presentationml.notesSlide+xml"/>
  <Override PartName="/ppt/tags/tag4602.xml" ContentType="application/vnd.openxmlformats-officedocument.presentationml.tags+xml"/>
  <Override PartName="/ppt/tags/tag4603.xml" ContentType="application/vnd.openxmlformats-officedocument.presentationml.tags+xml"/>
  <Override PartName="/ppt/tags/tag4604.xml" ContentType="application/vnd.openxmlformats-officedocument.presentationml.tags+xml"/>
  <Override PartName="/ppt/tags/tag4605.xml" ContentType="application/vnd.openxmlformats-officedocument.presentationml.tags+xml"/>
  <Override PartName="/ppt/tags/tag4606.xml" ContentType="application/vnd.openxmlformats-officedocument.presentationml.tags+xml"/>
  <Override PartName="/ppt/tags/tag4607.xml" ContentType="application/vnd.openxmlformats-officedocument.presentationml.tags+xml"/>
  <Override PartName="/ppt/tags/tag4608.xml" ContentType="application/vnd.openxmlformats-officedocument.presentationml.tags+xml"/>
  <Override PartName="/ppt/tags/tag4609.xml" ContentType="application/vnd.openxmlformats-officedocument.presentationml.tags+xml"/>
  <Override PartName="/ppt/tags/tag4610.xml" ContentType="application/vnd.openxmlformats-officedocument.presentationml.tags+xml"/>
  <Override PartName="/ppt/tags/tag4611.xml" ContentType="application/vnd.openxmlformats-officedocument.presentationml.tags+xml"/>
  <Override PartName="/ppt/tags/tag4612.xml" ContentType="application/vnd.openxmlformats-officedocument.presentationml.tags+xml"/>
  <Override PartName="/ppt/tags/tag4613.xml" ContentType="application/vnd.openxmlformats-officedocument.presentationml.tags+xml"/>
  <Override PartName="/ppt/tags/tag4614.xml" ContentType="application/vnd.openxmlformats-officedocument.presentationml.tags+xml"/>
  <Override PartName="/ppt/tags/tag4615.xml" ContentType="application/vnd.openxmlformats-officedocument.presentationml.tags+xml"/>
  <Override PartName="/ppt/tags/tag4616.xml" ContentType="application/vnd.openxmlformats-officedocument.presentationml.tags+xml"/>
  <Override PartName="/ppt/tags/tag4617.xml" ContentType="application/vnd.openxmlformats-officedocument.presentationml.tags+xml"/>
  <Override PartName="/ppt/tags/tag4618.xml" ContentType="application/vnd.openxmlformats-officedocument.presentationml.tags+xml"/>
  <Override PartName="/ppt/tags/tag4619.xml" ContentType="application/vnd.openxmlformats-officedocument.presentationml.tags+xml"/>
  <Override PartName="/ppt/tags/tag4620.xml" ContentType="application/vnd.openxmlformats-officedocument.presentationml.tags+xml"/>
  <Override PartName="/ppt/tags/tag4621.xml" ContentType="application/vnd.openxmlformats-officedocument.presentationml.tags+xml"/>
  <Override PartName="/ppt/tags/tag4622.xml" ContentType="application/vnd.openxmlformats-officedocument.presentationml.tags+xml"/>
  <Override PartName="/ppt/tags/tag4623.xml" ContentType="application/vnd.openxmlformats-officedocument.presentationml.tags+xml"/>
  <Override PartName="/ppt/tags/tag4624.xml" ContentType="application/vnd.openxmlformats-officedocument.presentationml.tags+xml"/>
  <Override PartName="/ppt/tags/tag4625.xml" ContentType="application/vnd.openxmlformats-officedocument.presentationml.tags+xml"/>
  <Override PartName="/ppt/tags/tag4626.xml" ContentType="application/vnd.openxmlformats-officedocument.presentationml.tags+xml"/>
  <Override PartName="/ppt/tags/tag4627.xml" ContentType="application/vnd.openxmlformats-officedocument.presentationml.tags+xml"/>
  <Override PartName="/ppt/tags/tag4628.xml" ContentType="application/vnd.openxmlformats-officedocument.presentationml.tags+xml"/>
  <Override PartName="/ppt/tags/tag4629.xml" ContentType="application/vnd.openxmlformats-officedocument.presentationml.tags+xml"/>
  <Override PartName="/ppt/tags/tag4630.xml" ContentType="application/vnd.openxmlformats-officedocument.presentationml.tags+xml"/>
  <Override PartName="/ppt/tags/tag4631.xml" ContentType="application/vnd.openxmlformats-officedocument.presentationml.tags+xml"/>
  <Override PartName="/ppt/tags/tag4632.xml" ContentType="application/vnd.openxmlformats-officedocument.presentationml.tags+xml"/>
  <Override PartName="/ppt/tags/tag4633.xml" ContentType="application/vnd.openxmlformats-officedocument.presentationml.tags+xml"/>
  <Override PartName="/ppt/tags/tag4634.xml" ContentType="application/vnd.openxmlformats-officedocument.presentationml.tags+xml"/>
  <Override PartName="/ppt/tags/tag4635.xml" ContentType="application/vnd.openxmlformats-officedocument.presentationml.tags+xml"/>
  <Override PartName="/ppt/tags/tag4636.xml" ContentType="application/vnd.openxmlformats-officedocument.presentationml.tags+xml"/>
  <Override PartName="/ppt/tags/tag4637.xml" ContentType="application/vnd.openxmlformats-officedocument.presentationml.tags+xml"/>
  <Override PartName="/ppt/tags/tag4638.xml" ContentType="application/vnd.openxmlformats-officedocument.presentationml.tags+xml"/>
  <Override PartName="/ppt/tags/tag4639.xml" ContentType="application/vnd.openxmlformats-officedocument.presentationml.tags+xml"/>
  <Override PartName="/ppt/tags/tag4640.xml" ContentType="application/vnd.openxmlformats-officedocument.presentationml.tags+xml"/>
  <Override PartName="/ppt/tags/tag4641.xml" ContentType="application/vnd.openxmlformats-officedocument.presentationml.tags+xml"/>
  <Override PartName="/ppt/tags/tag4642.xml" ContentType="application/vnd.openxmlformats-officedocument.presentationml.tags+xml"/>
  <Override PartName="/ppt/tags/tag4643.xml" ContentType="application/vnd.openxmlformats-officedocument.presentationml.tags+xml"/>
  <Override PartName="/ppt/tags/tag4644.xml" ContentType="application/vnd.openxmlformats-officedocument.presentationml.tags+xml"/>
  <Override PartName="/ppt/tags/tag4645.xml" ContentType="application/vnd.openxmlformats-officedocument.presentationml.tags+xml"/>
  <Override PartName="/ppt/tags/tag4646.xml" ContentType="application/vnd.openxmlformats-officedocument.presentationml.tags+xml"/>
  <Override PartName="/ppt/tags/tag4647.xml" ContentType="application/vnd.openxmlformats-officedocument.presentationml.tags+xml"/>
  <Override PartName="/ppt/tags/tag4648.xml" ContentType="application/vnd.openxmlformats-officedocument.presentationml.tags+xml"/>
  <Override PartName="/ppt/tags/tag4649.xml" ContentType="application/vnd.openxmlformats-officedocument.presentationml.tags+xml"/>
  <Override PartName="/ppt/tags/tag4650.xml" ContentType="application/vnd.openxmlformats-officedocument.presentationml.tags+xml"/>
  <Override PartName="/ppt/tags/tag4651.xml" ContentType="application/vnd.openxmlformats-officedocument.presentationml.tags+xml"/>
  <Override PartName="/ppt/tags/tag4652.xml" ContentType="application/vnd.openxmlformats-officedocument.presentationml.tags+xml"/>
  <Override PartName="/ppt/tags/tag4653.xml" ContentType="application/vnd.openxmlformats-officedocument.presentationml.tags+xml"/>
  <Override PartName="/ppt/tags/tag4654.xml" ContentType="application/vnd.openxmlformats-officedocument.presentationml.tags+xml"/>
  <Override PartName="/ppt/tags/tag4655.xml" ContentType="application/vnd.openxmlformats-officedocument.presentationml.tags+xml"/>
  <Override PartName="/ppt/tags/tag4656.xml" ContentType="application/vnd.openxmlformats-officedocument.presentationml.tags+xml"/>
  <Override PartName="/ppt/tags/tag4657.xml" ContentType="application/vnd.openxmlformats-officedocument.presentationml.tags+xml"/>
  <Override PartName="/ppt/tags/tag4658.xml" ContentType="application/vnd.openxmlformats-officedocument.presentationml.tags+xml"/>
  <Override PartName="/ppt/tags/tag4659.xml" ContentType="application/vnd.openxmlformats-officedocument.presentationml.tags+xml"/>
  <Override PartName="/ppt/tags/tag4660.xml" ContentType="application/vnd.openxmlformats-officedocument.presentationml.tags+xml"/>
  <Override PartName="/ppt/tags/tag4661.xml" ContentType="application/vnd.openxmlformats-officedocument.presentationml.tags+xml"/>
  <Override PartName="/ppt/tags/tag4662.xml" ContentType="application/vnd.openxmlformats-officedocument.presentationml.tags+xml"/>
  <Override PartName="/ppt/tags/tag4663.xml" ContentType="application/vnd.openxmlformats-officedocument.presentationml.tags+xml"/>
  <Override PartName="/ppt/tags/tag4664.xml" ContentType="application/vnd.openxmlformats-officedocument.presentationml.tags+xml"/>
  <Override PartName="/ppt/tags/tag4665.xml" ContentType="application/vnd.openxmlformats-officedocument.presentationml.tags+xml"/>
  <Override PartName="/ppt/tags/tag4666.xml" ContentType="application/vnd.openxmlformats-officedocument.presentationml.tags+xml"/>
  <Override PartName="/ppt/tags/tag4667.xml" ContentType="application/vnd.openxmlformats-officedocument.presentationml.tags+xml"/>
  <Override PartName="/ppt/tags/tag4668.xml" ContentType="application/vnd.openxmlformats-officedocument.presentationml.tags+xml"/>
  <Override PartName="/ppt/tags/tag4669.xml" ContentType="application/vnd.openxmlformats-officedocument.presentationml.tags+xml"/>
  <Override PartName="/ppt/tags/tag4670.xml" ContentType="application/vnd.openxmlformats-officedocument.presentationml.tags+xml"/>
  <Override PartName="/ppt/tags/tag4671.xml" ContentType="application/vnd.openxmlformats-officedocument.presentationml.tags+xml"/>
  <Override PartName="/ppt/tags/tag4672.xml" ContentType="application/vnd.openxmlformats-officedocument.presentationml.tags+xml"/>
  <Override PartName="/ppt/tags/tag4673.xml" ContentType="application/vnd.openxmlformats-officedocument.presentationml.tags+xml"/>
  <Override PartName="/ppt/tags/tag4674.xml" ContentType="application/vnd.openxmlformats-officedocument.presentationml.tags+xml"/>
  <Override PartName="/ppt/tags/tag4675.xml" ContentType="application/vnd.openxmlformats-officedocument.presentationml.tags+xml"/>
  <Override PartName="/ppt/tags/tag4676.xml" ContentType="application/vnd.openxmlformats-officedocument.presentationml.tags+xml"/>
  <Override PartName="/ppt/tags/tag4677.xml" ContentType="application/vnd.openxmlformats-officedocument.presentationml.tags+xml"/>
  <Override PartName="/ppt/tags/tag4678.xml" ContentType="application/vnd.openxmlformats-officedocument.presentationml.tags+xml"/>
  <Override PartName="/ppt/tags/tag4679.xml" ContentType="application/vnd.openxmlformats-officedocument.presentationml.tags+xml"/>
  <Override PartName="/ppt/tags/tag4680.xml" ContentType="application/vnd.openxmlformats-officedocument.presentationml.tags+xml"/>
  <Override PartName="/ppt/tags/tag4681.xml" ContentType="application/vnd.openxmlformats-officedocument.presentationml.tags+xml"/>
  <Override PartName="/ppt/tags/tag4682.xml" ContentType="application/vnd.openxmlformats-officedocument.presentationml.tags+xml"/>
  <Override PartName="/ppt/tags/tag4683.xml" ContentType="application/vnd.openxmlformats-officedocument.presentationml.tags+xml"/>
  <Override PartName="/ppt/tags/tag4684.xml" ContentType="application/vnd.openxmlformats-officedocument.presentationml.tags+xml"/>
  <Override PartName="/ppt/tags/tag4685.xml" ContentType="application/vnd.openxmlformats-officedocument.presentationml.tags+xml"/>
  <Override PartName="/ppt/tags/tag4686.xml" ContentType="application/vnd.openxmlformats-officedocument.presentationml.tags+xml"/>
  <Override PartName="/ppt/tags/tag4687.xml" ContentType="application/vnd.openxmlformats-officedocument.presentationml.tags+xml"/>
  <Override PartName="/ppt/tags/tag4688.xml" ContentType="application/vnd.openxmlformats-officedocument.presentationml.tags+xml"/>
  <Override PartName="/ppt/tags/tag4689.xml" ContentType="application/vnd.openxmlformats-officedocument.presentationml.tags+xml"/>
  <Override PartName="/ppt/tags/tag4690.xml" ContentType="application/vnd.openxmlformats-officedocument.presentationml.tags+xml"/>
  <Override PartName="/ppt/tags/tag4691.xml" ContentType="application/vnd.openxmlformats-officedocument.presentationml.tags+xml"/>
  <Override PartName="/ppt/tags/tag4692.xml" ContentType="application/vnd.openxmlformats-officedocument.presentationml.tags+xml"/>
  <Override PartName="/ppt/tags/tag4693.xml" ContentType="application/vnd.openxmlformats-officedocument.presentationml.tags+xml"/>
  <Override PartName="/ppt/tags/tag4694.xml" ContentType="application/vnd.openxmlformats-officedocument.presentationml.tags+xml"/>
  <Override PartName="/ppt/tags/tag4695.xml" ContentType="application/vnd.openxmlformats-officedocument.presentationml.tags+xml"/>
  <Override PartName="/ppt/tags/tag4696.xml" ContentType="application/vnd.openxmlformats-officedocument.presentationml.tags+xml"/>
  <Override PartName="/ppt/tags/tag4697.xml" ContentType="application/vnd.openxmlformats-officedocument.presentationml.tags+xml"/>
  <Override PartName="/ppt/tags/tag4698.xml" ContentType="application/vnd.openxmlformats-officedocument.presentationml.tags+xml"/>
  <Override PartName="/ppt/tags/tag4699.xml" ContentType="application/vnd.openxmlformats-officedocument.presentationml.tags+xml"/>
  <Override PartName="/ppt/tags/tag4700.xml" ContentType="application/vnd.openxmlformats-officedocument.presentationml.tags+xml"/>
  <Override PartName="/ppt/tags/tag4701.xml" ContentType="application/vnd.openxmlformats-officedocument.presentationml.tags+xml"/>
  <Override PartName="/ppt/tags/tag4702.xml" ContentType="application/vnd.openxmlformats-officedocument.presentationml.tags+xml"/>
  <Override PartName="/ppt/tags/tag4703.xml" ContentType="application/vnd.openxmlformats-officedocument.presentationml.tags+xml"/>
  <Override PartName="/ppt/tags/tag4704.xml" ContentType="application/vnd.openxmlformats-officedocument.presentationml.tags+xml"/>
  <Override PartName="/ppt/tags/tag4705.xml" ContentType="application/vnd.openxmlformats-officedocument.presentationml.tags+xml"/>
  <Override PartName="/ppt/tags/tag4706.xml" ContentType="application/vnd.openxmlformats-officedocument.presentationml.tags+xml"/>
  <Override PartName="/ppt/tags/tag4707.xml" ContentType="application/vnd.openxmlformats-officedocument.presentationml.tags+xml"/>
  <Override PartName="/ppt/tags/tag4708.xml" ContentType="application/vnd.openxmlformats-officedocument.presentationml.tags+xml"/>
  <Override PartName="/ppt/tags/tag4709.xml" ContentType="application/vnd.openxmlformats-officedocument.presentationml.tags+xml"/>
  <Override PartName="/ppt/tags/tag4710.xml" ContentType="application/vnd.openxmlformats-officedocument.presentationml.tags+xml"/>
  <Override PartName="/ppt/tags/tag4711.xml" ContentType="application/vnd.openxmlformats-officedocument.presentationml.tags+xml"/>
  <Override PartName="/ppt/tags/tag4712.xml" ContentType="application/vnd.openxmlformats-officedocument.presentationml.tags+xml"/>
  <Override PartName="/ppt/tags/tag4713.xml" ContentType="application/vnd.openxmlformats-officedocument.presentationml.tags+xml"/>
  <Override PartName="/ppt/tags/tag4714.xml" ContentType="application/vnd.openxmlformats-officedocument.presentationml.tags+xml"/>
  <Override PartName="/ppt/tags/tag4715.xml" ContentType="application/vnd.openxmlformats-officedocument.presentationml.tags+xml"/>
  <Override PartName="/ppt/tags/tag4716.xml" ContentType="application/vnd.openxmlformats-officedocument.presentationml.tags+xml"/>
  <Override PartName="/ppt/tags/tag4717.xml" ContentType="application/vnd.openxmlformats-officedocument.presentationml.tags+xml"/>
  <Override PartName="/ppt/tags/tag4718.xml" ContentType="application/vnd.openxmlformats-officedocument.presentationml.tags+xml"/>
  <Override PartName="/ppt/tags/tag4719.xml" ContentType="application/vnd.openxmlformats-officedocument.presentationml.tags+xml"/>
  <Override PartName="/ppt/tags/tag4720.xml" ContentType="application/vnd.openxmlformats-officedocument.presentationml.tags+xml"/>
  <Override PartName="/ppt/tags/tag4721.xml" ContentType="application/vnd.openxmlformats-officedocument.presentationml.tags+xml"/>
  <Override PartName="/ppt/tags/tag4722.xml" ContentType="application/vnd.openxmlformats-officedocument.presentationml.tags+xml"/>
  <Override PartName="/ppt/tags/tag4723.xml" ContentType="application/vnd.openxmlformats-officedocument.presentationml.tags+xml"/>
  <Override PartName="/ppt/tags/tag4724.xml" ContentType="application/vnd.openxmlformats-officedocument.presentationml.tags+xml"/>
  <Override PartName="/ppt/tags/tag4725.xml" ContentType="application/vnd.openxmlformats-officedocument.presentationml.tags+xml"/>
  <Override PartName="/ppt/tags/tag4726.xml" ContentType="application/vnd.openxmlformats-officedocument.presentationml.tags+xml"/>
  <Override PartName="/ppt/tags/tag4727.xml" ContentType="application/vnd.openxmlformats-officedocument.presentationml.tags+xml"/>
  <Override PartName="/ppt/tags/tag4728.xml" ContentType="application/vnd.openxmlformats-officedocument.presentationml.tags+xml"/>
  <Override PartName="/ppt/tags/tag4729.xml" ContentType="application/vnd.openxmlformats-officedocument.presentationml.tags+xml"/>
  <Override PartName="/ppt/tags/tag4730.xml" ContentType="application/vnd.openxmlformats-officedocument.presentationml.tags+xml"/>
  <Override PartName="/ppt/tags/tag4731.xml" ContentType="application/vnd.openxmlformats-officedocument.presentationml.tags+xml"/>
  <Override PartName="/ppt/tags/tag4732.xml" ContentType="application/vnd.openxmlformats-officedocument.presentationml.tags+xml"/>
  <Override PartName="/ppt/tags/tag4733.xml" ContentType="application/vnd.openxmlformats-officedocument.presentationml.tags+xml"/>
  <Override PartName="/ppt/tags/tag4734.xml" ContentType="application/vnd.openxmlformats-officedocument.presentationml.tags+xml"/>
  <Override PartName="/ppt/tags/tag4735.xml" ContentType="application/vnd.openxmlformats-officedocument.presentationml.tags+xml"/>
  <Override PartName="/ppt/tags/tag4736.xml" ContentType="application/vnd.openxmlformats-officedocument.presentationml.tags+xml"/>
  <Override PartName="/ppt/tags/tag4737.xml" ContentType="application/vnd.openxmlformats-officedocument.presentationml.tags+xml"/>
  <Override PartName="/ppt/tags/tag4738.xml" ContentType="application/vnd.openxmlformats-officedocument.presentationml.tags+xml"/>
  <Override PartName="/ppt/tags/tag4739.xml" ContentType="application/vnd.openxmlformats-officedocument.presentationml.tags+xml"/>
  <Override PartName="/ppt/tags/tag4740.xml" ContentType="application/vnd.openxmlformats-officedocument.presentationml.tags+xml"/>
  <Override PartName="/ppt/tags/tag4741.xml" ContentType="application/vnd.openxmlformats-officedocument.presentationml.tags+xml"/>
  <Override PartName="/ppt/tags/tag4742.xml" ContentType="application/vnd.openxmlformats-officedocument.presentationml.tags+xml"/>
  <Override PartName="/ppt/tags/tag4743.xml" ContentType="application/vnd.openxmlformats-officedocument.presentationml.tags+xml"/>
  <Override PartName="/ppt/tags/tag4744.xml" ContentType="application/vnd.openxmlformats-officedocument.presentationml.tags+xml"/>
  <Override PartName="/ppt/tags/tag4745.xml" ContentType="application/vnd.openxmlformats-officedocument.presentationml.tags+xml"/>
  <Override PartName="/ppt/tags/tag4746.xml" ContentType="application/vnd.openxmlformats-officedocument.presentationml.tags+xml"/>
  <Override PartName="/ppt/tags/tag4747.xml" ContentType="application/vnd.openxmlformats-officedocument.presentationml.tags+xml"/>
  <Override PartName="/ppt/tags/tag4748.xml" ContentType="application/vnd.openxmlformats-officedocument.presentationml.tags+xml"/>
  <Override PartName="/ppt/tags/tag4749.xml" ContentType="application/vnd.openxmlformats-officedocument.presentationml.tags+xml"/>
  <Override PartName="/ppt/tags/tag4750.xml" ContentType="application/vnd.openxmlformats-officedocument.presentationml.tags+xml"/>
  <Override PartName="/ppt/tags/tag4751.xml" ContentType="application/vnd.openxmlformats-officedocument.presentationml.tags+xml"/>
  <Override PartName="/ppt/tags/tag4752.xml" ContentType="application/vnd.openxmlformats-officedocument.presentationml.tags+xml"/>
  <Override PartName="/ppt/tags/tag4753.xml" ContentType="application/vnd.openxmlformats-officedocument.presentationml.tags+xml"/>
  <Override PartName="/ppt/tags/tag4754.xml" ContentType="application/vnd.openxmlformats-officedocument.presentationml.tags+xml"/>
  <Override PartName="/ppt/tags/tag4755.xml" ContentType="application/vnd.openxmlformats-officedocument.presentationml.tags+xml"/>
  <Override PartName="/ppt/tags/tag4756.xml" ContentType="application/vnd.openxmlformats-officedocument.presentationml.tags+xml"/>
  <Override PartName="/ppt/tags/tag4757.xml" ContentType="application/vnd.openxmlformats-officedocument.presentationml.tags+xml"/>
  <Override PartName="/ppt/tags/tag4758.xml" ContentType="application/vnd.openxmlformats-officedocument.presentationml.tags+xml"/>
  <Override PartName="/ppt/tags/tag4759.xml" ContentType="application/vnd.openxmlformats-officedocument.presentationml.tags+xml"/>
  <Override PartName="/ppt/tags/tag4760.xml" ContentType="application/vnd.openxmlformats-officedocument.presentationml.tags+xml"/>
  <Override PartName="/ppt/tags/tag4761.xml" ContentType="application/vnd.openxmlformats-officedocument.presentationml.tags+xml"/>
  <Override PartName="/ppt/tags/tag4762.xml" ContentType="application/vnd.openxmlformats-officedocument.presentationml.tags+xml"/>
  <Override PartName="/ppt/tags/tag4763.xml" ContentType="application/vnd.openxmlformats-officedocument.presentationml.tags+xml"/>
  <Override PartName="/ppt/tags/tag4764.xml" ContentType="application/vnd.openxmlformats-officedocument.presentationml.tags+xml"/>
  <Override PartName="/ppt/tags/tag4765.xml" ContentType="application/vnd.openxmlformats-officedocument.presentationml.tags+xml"/>
  <Override PartName="/ppt/tags/tag4766.xml" ContentType="application/vnd.openxmlformats-officedocument.presentationml.tags+xml"/>
  <Override PartName="/ppt/tags/tag4767.xml" ContentType="application/vnd.openxmlformats-officedocument.presentationml.tags+xml"/>
  <Override PartName="/ppt/tags/tag4768.xml" ContentType="application/vnd.openxmlformats-officedocument.presentationml.tags+xml"/>
  <Override PartName="/ppt/tags/tag4769.xml" ContentType="application/vnd.openxmlformats-officedocument.presentationml.tags+xml"/>
  <Override PartName="/ppt/tags/tag4770.xml" ContentType="application/vnd.openxmlformats-officedocument.presentationml.tags+xml"/>
  <Override PartName="/ppt/tags/tag4771.xml" ContentType="application/vnd.openxmlformats-officedocument.presentationml.tags+xml"/>
  <Override PartName="/ppt/tags/tag4772.xml" ContentType="application/vnd.openxmlformats-officedocument.presentationml.tags+xml"/>
  <Override PartName="/ppt/tags/tag4773.xml" ContentType="application/vnd.openxmlformats-officedocument.presentationml.tags+xml"/>
  <Override PartName="/ppt/tags/tag4774.xml" ContentType="application/vnd.openxmlformats-officedocument.presentationml.tags+xml"/>
  <Override PartName="/ppt/tags/tag4775.xml" ContentType="application/vnd.openxmlformats-officedocument.presentationml.tags+xml"/>
  <Override PartName="/ppt/tags/tag4776.xml" ContentType="application/vnd.openxmlformats-officedocument.presentationml.tags+xml"/>
  <Override PartName="/ppt/tags/tag4777.xml" ContentType="application/vnd.openxmlformats-officedocument.presentationml.tags+xml"/>
  <Override PartName="/ppt/tags/tag4778.xml" ContentType="application/vnd.openxmlformats-officedocument.presentationml.tags+xml"/>
  <Override PartName="/ppt/tags/tag4779.xml" ContentType="application/vnd.openxmlformats-officedocument.presentationml.tags+xml"/>
  <Override PartName="/ppt/tags/tag4780.xml" ContentType="application/vnd.openxmlformats-officedocument.presentationml.tags+xml"/>
  <Override PartName="/ppt/tags/tag4781.xml" ContentType="application/vnd.openxmlformats-officedocument.presentationml.tags+xml"/>
  <Override PartName="/ppt/tags/tag4782.xml" ContentType="application/vnd.openxmlformats-officedocument.presentationml.tags+xml"/>
  <Override PartName="/ppt/tags/tag4783.xml" ContentType="application/vnd.openxmlformats-officedocument.presentationml.tags+xml"/>
  <Override PartName="/ppt/tags/tag4784.xml" ContentType="application/vnd.openxmlformats-officedocument.presentationml.tags+xml"/>
  <Override PartName="/ppt/tags/tag4785.xml" ContentType="application/vnd.openxmlformats-officedocument.presentationml.tags+xml"/>
  <Override PartName="/ppt/tags/tag4786.xml" ContentType="application/vnd.openxmlformats-officedocument.presentationml.tags+xml"/>
  <Override PartName="/ppt/tags/tag4787.xml" ContentType="application/vnd.openxmlformats-officedocument.presentationml.tags+xml"/>
  <Override PartName="/ppt/tags/tag4788.xml" ContentType="application/vnd.openxmlformats-officedocument.presentationml.tags+xml"/>
  <Override PartName="/ppt/tags/tag4789.xml" ContentType="application/vnd.openxmlformats-officedocument.presentationml.tags+xml"/>
  <Override PartName="/ppt/tags/tag4790.xml" ContentType="application/vnd.openxmlformats-officedocument.presentationml.tags+xml"/>
  <Override PartName="/ppt/tags/tag4791.xml" ContentType="application/vnd.openxmlformats-officedocument.presentationml.tags+xml"/>
  <Override PartName="/ppt/tags/tag4792.xml" ContentType="application/vnd.openxmlformats-officedocument.presentationml.tags+xml"/>
  <Override PartName="/ppt/tags/tag4793.xml" ContentType="application/vnd.openxmlformats-officedocument.presentationml.tags+xml"/>
  <Override PartName="/ppt/tags/tag4794.xml" ContentType="application/vnd.openxmlformats-officedocument.presentationml.tags+xml"/>
  <Override PartName="/ppt/tags/tag4795.xml" ContentType="application/vnd.openxmlformats-officedocument.presentationml.tags+xml"/>
  <Override PartName="/ppt/tags/tag4796.xml" ContentType="application/vnd.openxmlformats-officedocument.presentationml.tags+xml"/>
  <Override PartName="/ppt/tags/tag4797.xml" ContentType="application/vnd.openxmlformats-officedocument.presentationml.tags+xml"/>
  <Override PartName="/ppt/notesSlides/notesSlide26.xml" ContentType="application/vnd.openxmlformats-officedocument.presentationml.notesSlide+xml"/>
  <Override PartName="/ppt/tags/tag4798.xml" ContentType="application/vnd.openxmlformats-officedocument.presentationml.tags+xml"/>
  <Override PartName="/ppt/tags/tag4799.xml" ContentType="application/vnd.openxmlformats-officedocument.presentationml.tags+xml"/>
  <Override PartName="/ppt/tags/tag4800.xml" ContentType="application/vnd.openxmlformats-officedocument.presentationml.tags+xml"/>
  <Override PartName="/ppt/tags/tag4801.xml" ContentType="application/vnd.openxmlformats-officedocument.presentationml.tags+xml"/>
  <Override PartName="/ppt/tags/tag4802.xml" ContentType="application/vnd.openxmlformats-officedocument.presentationml.tags+xml"/>
  <Override PartName="/ppt/tags/tag4803.xml" ContentType="application/vnd.openxmlformats-officedocument.presentationml.tags+xml"/>
  <Override PartName="/ppt/notesSlides/notesSlide27.xml" ContentType="application/vnd.openxmlformats-officedocument.presentationml.notesSlide+xml"/>
  <Override PartName="/ppt/tags/tag4804.xml" ContentType="application/vnd.openxmlformats-officedocument.presentationml.tags+xml"/>
  <Override PartName="/ppt/tags/tag4805.xml" ContentType="application/vnd.openxmlformats-officedocument.presentationml.tags+xml"/>
  <Override PartName="/ppt/tags/tag4806.xml" ContentType="application/vnd.openxmlformats-officedocument.presentationml.tags+xml"/>
  <Override PartName="/ppt/tags/tag4807.xml" ContentType="application/vnd.openxmlformats-officedocument.presentationml.tags+xml"/>
  <Override PartName="/ppt/tags/tag4808.xml" ContentType="application/vnd.openxmlformats-officedocument.presentationml.tags+xml"/>
  <Override PartName="/ppt/tags/tag4809.xml" ContentType="application/vnd.openxmlformats-officedocument.presentationml.tags+xml"/>
  <Override PartName="/ppt/notesSlides/notesSlide28.xml" ContentType="application/vnd.openxmlformats-officedocument.presentationml.notesSlide+xml"/>
  <Override PartName="/ppt/tags/tag4810.xml" ContentType="application/vnd.openxmlformats-officedocument.presentationml.tags+xml"/>
  <Override PartName="/ppt/tags/tag4811.xml" ContentType="application/vnd.openxmlformats-officedocument.presentationml.tags+xml"/>
  <Override PartName="/ppt/tags/tag4812.xml" ContentType="application/vnd.openxmlformats-officedocument.presentationml.tags+xml"/>
  <Override PartName="/ppt/notesSlides/notesSlide29.xml" ContentType="application/vnd.openxmlformats-officedocument.presentationml.notesSlide+xml"/>
  <Override PartName="/ppt/tags/tag4813.xml" ContentType="application/vnd.openxmlformats-officedocument.presentationml.tags+xml"/>
  <Override PartName="/ppt/tags/tag4814.xml" ContentType="application/vnd.openxmlformats-officedocument.presentationml.tags+xml"/>
  <Override PartName="/ppt/tags/tag4815.xml" ContentType="application/vnd.openxmlformats-officedocument.presentationml.tags+xml"/>
  <Override PartName="/ppt/notesSlides/notesSlide30.xml" ContentType="application/vnd.openxmlformats-officedocument.presentationml.notesSlide+xml"/>
  <Override PartName="/ppt/tags/tag4816.xml" ContentType="application/vnd.openxmlformats-officedocument.presentationml.tags+xml"/>
  <Override PartName="/ppt/tags/tag4817.xml" ContentType="application/vnd.openxmlformats-officedocument.presentationml.tags+xml"/>
  <Override PartName="/ppt/tags/tag4818.xml" ContentType="application/vnd.openxmlformats-officedocument.presentationml.tags+xml"/>
  <Override PartName="/ppt/tags/tag4819.xml" ContentType="application/vnd.openxmlformats-officedocument.presentationml.tags+xml"/>
  <Override PartName="/ppt/tags/tag4820.xml" ContentType="application/vnd.openxmlformats-officedocument.presentationml.tags+xml"/>
  <Override PartName="/ppt/notesSlides/notesSlide31.xml" ContentType="application/vnd.openxmlformats-officedocument.presentationml.notesSlide+xml"/>
  <Override PartName="/ppt/tags/tag4821.xml" ContentType="application/vnd.openxmlformats-officedocument.presentationml.tags+xml"/>
  <Override PartName="/ppt/tags/tag4822.xml" ContentType="application/vnd.openxmlformats-officedocument.presentationml.tags+xml"/>
  <Override PartName="/ppt/tags/tag4823.xml" ContentType="application/vnd.openxmlformats-officedocument.presentationml.tags+xml"/>
  <Override PartName="/ppt/notesSlides/notesSlide32.xml" ContentType="application/vnd.openxmlformats-officedocument.presentationml.notesSlide+xml"/>
  <Override PartName="/ppt/tags/tag4824.xml" ContentType="application/vnd.openxmlformats-officedocument.presentationml.tags+xml"/>
  <Override PartName="/ppt/tags/tag4825.xml" ContentType="application/vnd.openxmlformats-officedocument.presentationml.tags+xml"/>
  <Override PartName="/ppt/tags/tag4826.xml" ContentType="application/vnd.openxmlformats-officedocument.presentationml.tags+xml"/>
  <Override PartName="/ppt/notesSlides/notesSlide33.xml" ContentType="application/vnd.openxmlformats-officedocument.presentationml.notesSlide+xml"/>
  <Override PartName="/ppt/tags/tag4827.xml" ContentType="application/vnd.openxmlformats-officedocument.presentationml.tags+xml"/>
  <Override PartName="/ppt/tags/tag4828.xml" ContentType="application/vnd.openxmlformats-officedocument.presentationml.tags+xml"/>
  <Override PartName="/ppt/tags/tag4829.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6"/>
  </p:notesMasterIdLst>
  <p:handoutMasterIdLst>
    <p:handoutMasterId r:id="rId37"/>
  </p:handoutMasterIdLst>
  <p:sldIdLst>
    <p:sldId id="256" r:id="rId2"/>
    <p:sldId id="269" r:id="rId3"/>
    <p:sldId id="320" r:id="rId4"/>
    <p:sldId id="345" r:id="rId5"/>
    <p:sldId id="321" r:id="rId6"/>
    <p:sldId id="346" r:id="rId7"/>
    <p:sldId id="322" r:id="rId8"/>
    <p:sldId id="323" r:id="rId9"/>
    <p:sldId id="324" r:id="rId10"/>
    <p:sldId id="325" r:id="rId11"/>
    <p:sldId id="347"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8" r:id="rId30"/>
    <p:sldId id="343" r:id="rId31"/>
    <p:sldId id="351" r:id="rId32"/>
    <p:sldId id="344" r:id="rId33"/>
    <p:sldId id="280" r:id="rId34"/>
    <p:sldId id="281" r:id="rId35"/>
  </p:sldIdLst>
  <p:sldSz cx="9144000" cy="6858000" type="screen4x3"/>
  <p:notesSz cx="7315200" cy="9601200"/>
  <p:custDataLst>
    <p:tags r:id="rId38"/>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FF"/>
    <a:srgbClr val="FF0000"/>
    <a:srgbClr val="FF9191"/>
    <a:srgbClr val="DD5F5F"/>
    <a:srgbClr val="CC9900"/>
    <a:srgbClr val="F8F8F8"/>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058" autoAdjust="0"/>
  </p:normalViewPr>
  <p:slideViewPr>
    <p:cSldViewPr>
      <p:cViewPr varScale="1">
        <p:scale>
          <a:sx n="54" d="100"/>
          <a:sy n="54" d="100"/>
        </p:scale>
        <p:origin x="-1605"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770" y="-84"/>
      </p:cViewPr>
      <p:guideLst>
        <p:guide orient="horz" pos="3023"/>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bwMode="auto">
          <a:xfrm>
            <a:off x="0" y="0"/>
            <a:ext cx="3182938" cy="471488"/>
          </a:xfrm>
          <a:prstGeom prst="rect">
            <a:avLst/>
          </a:prstGeom>
          <a:noFill/>
          <a:ln w="9525">
            <a:noFill/>
            <a:miter lim="800000"/>
            <a:headEnd/>
            <a:tailEnd/>
          </a:ln>
          <a:effectLst/>
        </p:spPr>
        <p:txBody>
          <a:bodyPr vert="horz" wrap="square" lIns="94828" tIns="47413" rIns="94828" bIns="47413" numCol="1" anchor="t" anchorCtr="0" compatLnSpc="1">
            <a:prstTxWarp prst="textNoShape">
              <a:avLst/>
            </a:prstTxWarp>
          </a:bodyPr>
          <a:lstStyle>
            <a:lvl1pPr defTabSz="948869">
              <a:defRPr sz="1200">
                <a:latin typeface="Times New Roman" pitchFamily="18" charset="0"/>
              </a:defRPr>
            </a:lvl1pPr>
          </a:lstStyle>
          <a:p>
            <a:pPr>
              <a:defRPr/>
            </a:pPr>
            <a:endParaRPr lang="en-US"/>
          </a:p>
        </p:txBody>
      </p:sp>
      <p:sp>
        <p:nvSpPr>
          <p:cNvPr id="145411" name="Rectangle 3"/>
          <p:cNvSpPr>
            <a:spLocks noGrp="1" noChangeArrowheads="1"/>
          </p:cNvSpPr>
          <p:nvPr>
            <p:ph type="dt" sz="quarter" idx="1"/>
          </p:nvPr>
        </p:nvSpPr>
        <p:spPr bwMode="auto">
          <a:xfrm>
            <a:off x="4135438" y="0"/>
            <a:ext cx="3182937" cy="471488"/>
          </a:xfrm>
          <a:prstGeom prst="rect">
            <a:avLst/>
          </a:prstGeom>
          <a:noFill/>
          <a:ln w="9525">
            <a:noFill/>
            <a:miter lim="800000"/>
            <a:headEnd/>
            <a:tailEnd/>
          </a:ln>
          <a:effectLst/>
        </p:spPr>
        <p:txBody>
          <a:bodyPr vert="horz" wrap="square" lIns="94828" tIns="47413" rIns="94828" bIns="47413" numCol="1" anchor="t" anchorCtr="0" compatLnSpc="1">
            <a:prstTxWarp prst="textNoShape">
              <a:avLst/>
            </a:prstTxWarp>
          </a:bodyPr>
          <a:lstStyle>
            <a:lvl1pPr algn="r" defTabSz="948869">
              <a:defRPr sz="1200">
                <a:latin typeface="Times New Roman" pitchFamily="18" charset="0"/>
              </a:defRPr>
            </a:lvl1pPr>
          </a:lstStyle>
          <a:p>
            <a:pPr>
              <a:defRPr/>
            </a:pPr>
            <a:endParaRPr lang="en-US"/>
          </a:p>
        </p:txBody>
      </p:sp>
      <p:sp>
        <p:nvSpPr>
          <p:cNvPr id="145412" name="Rectangle 4"/>
          <p:cNvSpPr>
            <a:spLocks noGrp="1" noChangeArrowheads="1"/>
          </p:cNvSpPr>
          <p:nvPr>
            <p:ph type="ftr" sz="quarter" idx="2"/>
          </p:nvPr>
        </p:nvSpPr>
        <p:spPr bwMode="auto">
          <a:xfrm>
            <a:off x="0" y="9132888"/>
            <a:ext cx="3182938" cy="471487"/>
          </a:xfrm>
          <a:prstGeom prst="rect">
            <a:avLst/>
          </a:prstGeom>
          <a:noFill/>
          <a:ln w="9525">
            <a:noFill/>
            <a:miter lim="800000"/>
            <a:headEnd/>
            <a:tailEnd/>
          </a:ln>
          <a:effectLst/>
        </p:spPr>
        <p:txBody>
          <a:bodyPr vert="horz" wrap="square" lIns="94828" tIns="47413" rIns="94828" bIns="47413" numCol="1" anchor="b" anchorCtr="0" compatLnSpc="1">
            <a:prstTxWarp prst="textNoShape">
              <a:avLst/>
            </a:prstTxWarp>
          </a:bodyPr>
          <a:lstStyle>
            <a:lvl1pPr defTabSz="948869">
              <a:defRPr sz="1200">
                <a:latin typeface="Times New Roman" pitchFamily="18" charset="0"/>
              </a:defRPr>
            </a:lvl1pPr>
          </a:lstStyle>
          <a:p>
            <a:pPr>
              <a:defRPr/>
            </a:pPr>
            <a:endParaRPr lang="en-US"/>
          </a:p>
        </p:txBody>
      </p:sp>
      <p:sp>
        <p:nvSpPr>
          <p:cNvPr id="145413" name="Rectangle 5"/>
          <p:cNvSpPr>
            <a:spLocks noGrp="1" noChangeArrowheads="1"/>
          </p:cNvSpPr>
          <p:nvPr>
            <p:ph type="sldNum" sz="quarter" idx="3"/>
          </p:nvPr>
        </p:nvSpPr>
        <p:spPr bwMode="auto">
          <a:xfrm>
            <a:off x="4135438" y="9132888"/>
            <a:ext cx="3182937" cy="471487"/>
          </a:xfrm>
          <a:prstGeom prst="rect">
            <a:avLst/>
          </a:prstGeom>
          <a:noFill/>
          <a:ln w="9525">
            <a:noFill/>
            <a:miter lim="800000"/>
            <a:headEnd/>
            <a:tailEnd/>
          </a:ln>
          <a:effectLst/>
        </p:spPr>
        <p:txBody>
          <a:bodyPr vert="horz" wrap="square" lIns="94828" tIns="47413" rIns="94828" bIns="47413" numCol="1" anchor="b" anchorCtr="0" compatLnSpc="1">
            <a:prstTxWarp prst="textNoShape">
              <a:avLst/>
            </a:prstTxWarp>
          </a:bodyPr>
          <a:lstStyle>
            <a:lvl1pPr algn="r" defTabSz="948869">
              <a:defRPr sz="1200">
                <a:latin typeface="Times New Roman" pitchFamily="18" charset="0"/>
              </a:defRPr>
            </a:lvl1pPr>
          </a:lstStyle>
          <a:p>
            <a:pPr>
              <a:defRPr/>
            </a:pPr>
            <a:fld id="{B6C9EA6B-3D63-47EC-B244-DA6CB73119F1}" type="slidenum">
              <a:rPr lang="en-US"/>
              <a:pPr>
                <a:defRPr/>
              </a:pPr>
              <a:t>‹#›</a:t>
            </a:fld>
            <a:endParaRPr lang="en-US"/>
          </a:p>
        </p:txBody>
      </p:sp>
    </p:spTree>
    <p:extLst>
      <p:ext uri="{BB962C8B-B14F-4D97-AF65-F5344CB8AC3E}">
        <p14:creationId xmlns:p14="http://schemas.microsoft.com/office/powerpoint/2010/main" val="36191185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593" tIns="48295" rIns="96593" bIns="48295" numCol="1" anchor="t" anchorCtr="0" compatLnSpc="1">
            <a:prstTxWarp prst="textNoShape">
              <a:avLst/>
            </a:prstTxWarp>
          </a:bodyPr>
          <a:lstStyle>
            <a:lvl1pPr defTabSz="967021">
              <a:defRPr sz="1200">
                <a:latin typeface="Times New Roman" pitchFamily="18" charset="0"/>
              </a:defRPr>
            </a:lvl1pPr>
          </a:lstStyle>
          <a:p>
            <a:pPr>
              <a:defRPr/>
            </a:pPr>
            <a:endParaRPr lang="en-US"/>
          </a:p>
        </p:txBody>
      </p:sp>
      <p:sp>
        <p:nvSpPr>
          <p:cNvPr id="1945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593" tIns="48295" rIns="96593" bIns="48295" numCol="1" anchor="t" anchorCtr="0" compatLnSpc="1">
            <a:prstTxWarp prst="textNoShape">
              <a:avLst/>
            </a:prstTxWarp>
          </a:bodyPr>
          <a:lstStyle>
            <a:lvl1pPr algn="r" defTabSz="967021">
              <a:defRPr sz="1200">
                <a:latin typeface="Times New Roman" pitchFamily="18" charset="0"/>
              </a:defRPr>
            </a:lvl1pPr>
          </a:lstStyle>
          <a:p>
            <a:pPr>
              <a:defRPr/>
            </a:pPr>
            <a:endParaRPr lang="en-US"/>
          </a:p>
        </p:txBody>
      </p:sp>
      <p:sp>
        <p:nvSpPr>
          <p:cNvPr id="36868"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eaVert" wrap="square" lIns="96593" tIns="48295" rIns="96593" bIns="4829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946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593" tIns="48295" rIns="96593" bIns="48295" numCol="1" anchor="b" anchorCtr="0" compatLnSpc="1">
            <a:prstTxWarp prst="textNoShape">
              <a:avLst/>
            </a:prstTxWarp>
          </a:bodyPr>
          <a:lstStyle>
            <a:lvl1pPr defTabSz="967021">
              <a:defRPr sz="1200">
                <a:latin typeface="Times New Roman" pitchFamily="18" charset="0"/>
              </a:defRPr>
            </a:lvl1pPr>
          </a:lstStyle>
          <a:p>
            <a:pPr>
              <a:defRPr/>
            </a:pPr>
            <a:endParaRPr lang="en-US"/>
          </a:p>
        </p:txBody>
      </p:sp>
      <p:sp>
        <p:nvSpPr>
          <p:cNvPr id="1946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593" tIns="48295" rIns="96593" bIns="48295" numCol="1" anchor="b" anchorCtr="0" compatLnSpc="1">
            <a:prstTxWarp prst="textNoShape">
              <a:avLst/>
            </a:prstTxWarp>
          </a:bodyPr>
          <a:lstStyle>
            <a:lvl1pPr algn="r" defTabSz="967021">
              <a:defRPr sz="1200">
                <a:latin typeface="Times New Roman" pitchFamily="18" charset="0"/>
              </a:defRPr>
            </a:lvl1pPr>
          </a:lstStyle>
          <a:p>
            <a:pPr>
              <a:defRPr/>
            </a:pPr>
            <a:fld id="{C7C86BDB-3E9D-49C8-A1A3-911E7FFFC2A1}" type="slidenum">
              <a:rPr lang="en-US"/>
              <a:pPr>
                <a:defRPr/>
              </a:pPr>
              <a:t>‹#›</a:t>
            </a:fld>
            <a:endParaRPr lang="en-US"/>
          </a:p>
        </p:txBody>
      </p:sp>
    </p:spTree>
    <p:extLst>
      <p:ext uri="{BB962C8B-B14F-4D97-AF65-F5344CB8AC3E}">
        <p14:creationId xmlns:p14="http://schemas.microsoft.com/office/powerpoint/2010/main" val="13169843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A60E9A8-EB6C-47B7-8E22-71BD9EA818C7}" type="slidenum">
              <a:rPr lang="en-US" sz="1200" smtClean="0"/>
              <a:pPr/>
              <a:t>1</a:t>
            </a:fld>
            <a:endParaRPr lang="en-US" sz="1200"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TODO (future terms): update term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FB7BB85-23E2-4E6D-AF3F-1DEA14615BF9}" type="slidenum">
              <a:rPr lang="en-US" sz="1200" smtClean="0"/>
              <a:pPr/>
              <a:t>10</a:t>
            </a:fld>
            <a:endParaRPr lang="en-US" sz="120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result of all this is that the tree </a:t>
            </a:r>
            <a:r>
              <a:rPr lang="en-US" b="1" smtClean="0"/>
              <a:t>in the worst case is log n deep</a:t>
            </a:r>
            <a:r>
              <a:rPr lang="en-US" smtClean="0"/>
              <a:t>.</a:t>
            </a:r>
          </a:p>
          <a:p>
            <a:r>
              <a:rPr lang="en-US" smtClean="0"/>
              <a:t>In particular, it’s about </a:t>
            </a:r>
            <a:r>
              <a:rPr lang="en-US" b="1" smtClean="0"/>
              <a:t>log</a:t>
            </a:r>
            <a:r>
              <a:rPr lang="en-US" b="1" baseline="-25000" smtClean="0"/>
              <a:t>M/2</a:t>
            </a:r>
            <a:r>
              <a:rPr lang="en-US" b="1" smtClean="0"/>
              <a:t>n deep</a:t>
            </a:r>
            <a:r>
              <a:rPr lang="en-US" smtClean="0"/>
              <a:t>.</a:t>
            </a:r>
          </a:p>
          <a:p>
            <a:r>
              <a:rPr lang="en-US" smtClean="0"/>
              <a:t>Does this matter asymptotically?</a:t>
            </a:r>
          </a:p>
          <a:p>
            <a:r>
              <a:rPr lang="en-US" smtClean="0"/>
              <a:t>No.</a:t>
            </a:r>
          </a:p>
          <a:p>
            <a:r>
              <a:rPr lang="en-US" smtClean="0"/>
              <a:t>What about practically?</a:t>
            </a:r>
          </a:p>
          <a:p>
            <a:r>
              <a:rPr lang="en-US" smtClean="0"/>
              <a:t>YES!</a:t>
            </a:r>
          </a:p>
          <a:p>
            <a:r>
              <a:rPr lang="en-US" smtClean="0"/>
              <a:t>Since M and L are considered constants, all operations run in log n time.</a:t>
            </a:r>
          </a:p>
          <a:p>
            <a:r>
              <a:rPr lang="en-US" smtClean="0"/>
              <a:t>Each operation pulls in </a:t>
            </a:r>
            <a:r>
              <a:rPr lang="en-US" b="1" smtClean="0"/>
              <a:t>at most M search keys or L items </a:t>
            </a:r>
            <a:r>
              <a:rPr lang="en-US" smtClean="0"/>
              <a:t>at a time.</a:t>
            </a:r>
          </a:p>
          <a:p>
            <a:r>
              <a:rPr lang="en-US" smtClean="0"/>
              <a:t>So, we can tune L and M to the size of a disk block!</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F5724AB-EACF-4D74-A319-084CD8FAAE0B}" type="slidenum">
              <a:rPr lang="en-US" sz="1200" smtClean="0"/>
              <a:pPr/>
              <a:t>11</a:t>
            </a:fld>
            <a:endParaRPr lang="en-US" sz="120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AC46029-0FA6-4FB7-9706-7A6941A7B4DE}" type="slidenum">
              <a:rPr lang="en-US" sz="1200" smtClean="0"/>
              <a:pPr/>
              <a:t>12</a:t>
            </a:fld>
            <a:endParaRPr lang="en-US" sz="120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974725" y="4559300"/>
            <a:ext cx="5365750" cy="47069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t>FIX M-I to M-I-1!!</a:t>
            </a:r>
            <a:endParaRPr lang="en-US" smtClean="0"/>
          </a:p>
          <a:p>
            <a:endParaRPr lang="en-US" smtClean="0"/>
          </a:p>
          <a:p>
            <a:r>
              <a:rPr lang="en-US" smtClean="0"/>
              <a:t>Alright, before we look at any examples, let’s look at what the node structure looks like.</a:t>
            </a:r>
          </a:p>
          <a:p>
            <a:endParaRPr lang="en-US" smtClean="0"/>
          </a:p>
          <a:p>
            <a:r>
              <a:rPr lang="en-US" smtClean="0"/>
              <a:t>Internal nodes are arrays of pointers to children interspersed with search keys.</a:t>
            </a:r>
          </a:p>
          <a:p>
            <a:r>
              <a:rPr lang="en-US" smtClean="0"/>
              <a:t>Why </a:t>
            </a:r>
            <a:r>
              <a:rPr lang="en-US" b="1" smtClean="0"/>
              <a:t>must</a:t>
            </a:r>
            <a:r>
              <a:rPr lang="en-US" smtClean="0"/>
              <a:t> they be arrays rather than linked lists?</a:t>
            </a:r>
          </a:p>
          <a:p>
            <a:r>
              <a:rPr lang="en-US" smtClean="0"/>
              <a:t>Because we want contiguous memory!</a:t>
            </a:r>
          </a:p>
          <a:p>
            <a:r>
              <a:rPr lang="en-US" smtClean="0"/>
              <a:t>If the node has just I+1 children, it has I search keys, and M-I empty entries.</a:t>
            </a:r>
          </a:p>
          <a:p>
            <a:r>
              <a:rPr lang="en-US" smtClean="0"/>
              <a:t>A leaf looks similar (I’ll use green for leaves), and has similar properties.</a:t>
            </a:r>
          </a:p>
          <a:p>
            <a:r>
              <a:rPr lang="en-US" smtClean="0"/>
              <a:t>Why are these different?</a:t>
            </a:r>
          </a:p>
          <a:p>
            <a:r>
              <a:rPr lang="en-US" smtClean="0"/>
              <a:t>Because internal nodes need subtrees-1 keys.</a:t>
            </a:r>
          </a:p>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B0BAA18-2EBE-401B-8083-5A5D73A822AA}" type="slidenum">
              <a:rPr lang="en-US" sz="1200" smtClean="0"/>
              <a:pPr/>
              <a:t>13</a:t>
            </a:fld>
            <a:endParaRPr lang="en-US" sz="120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This is just an example B-tree. Notice that it has 24 entries with a depth of only 2. </a:t>
            </a:r>
          </a:p>
          <a:p>
            <a:r>
              <a:rPr lang="en-US" smtClean="0"/>
              <a:t>A BST would be 4 deep.</a:t>
            </a:r>
          </a:p>
          <a:p>
            <a:endParaRPr lang="en-US" smtClean="0"/>
          </a:p>
          <a:p>
            <a:r>
              <a:rPr lang="en-US" smtClean="0"/>
              <a:t>Notice also that the leaves are at the same level in the tree. I’ll use integers as both key and data, but we all know that that could as well be different data at the bottom, right?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8195BEB-BB80-4E28-BBB5-6B30F8BFB001}" type="slidenum">
              <a:rPr lang="en-US" sz="1200" smtClean="0"/>
              <a:pPr/>
              <a:t>14</a:t>
            </a:fld>
            <a:endParaRPr lang="en-US" sz="120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Alright, how do we insert and delete?</a:t>
            </a:r>
          </a:p>
          <a:p>
            <a:endParaRPr lang="en-US" smtClean="0"/>
          </a:p>
          <a:p>
            <a:r>
              <a:rPr lang="en-US" smtClean="0"/>
              <a:t>Let’s start with the empty B-Tree. That’s one leaf as the root.</a:t>
            </a:r>
          </a:p>
          <a:p>
            <a:endParaRPr lang="en-US" smtClean="0"/>
          </a:p>
          <a:p>
            <a:r>
              <a:rPr lang="en-US" smtClean="0"/>
              <a:t>Now, we’ll insert 3 and 14. Fine…</a:t>
            </a:r>
          </a:p>
          <a:p>
            <a:endParaRPr lang="en-US" smtClean="0"/>
          </a:p>
          <a:p>
            <a:r>
              <a:rPr lang="en-US" smtClean="0"/>
              <a:t>What about inserting 1. Is there a problem?</a:t>
            </a:r>
          </a:p>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988625C-A544-46A3-B061-D7A2613A72B1}" type="slidenum">
              <a:rPr lang="en-US" sz="1200" smtClean="0"/>
              <a:pPr/>
              <a:t>15</a:t>
            </a:fld>
            <a:endParaRPr lang="en-US" sz="120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Too many keys in a leaf!</a:t>
            </a:r>
          </a:p>
          <a:p>
            <a:r>
              <a:rPr lang="en-US" smtClean="0"/>
              <a:t>Run away!</a:t>
            </a:r>
          </a:p>
          <a:p>
            <a:endParaRPr lang="en-US" smtClean="0"/>
          </a:p>
          <a:p>
            <a:r>
              <a:rPr lang="en-US" smtClean="0"/>
              <a:t>How do we solve this?</a:t>
            </a:r>
          </a:p>
          <a:p>
            <a:r>
              <a:rPr lang="en-US" smtClean="0"/>
              <a:t>Well, we definitely need to split this leaf in two. </a:t>
            </a:r>
          </a:p>
          <a:p>
            <a:r>
              <a:rPr lang="en-US" smtClean="0"/>
              <a:t>But, now we don’t have a tree anymore.</a:t>
            </a:r>
          </a:p>
          <a:p>
            <a:endParaRPr lang="en-US" smtClean="0"/>
          </a:p>
          <a:p>
            <a:r>
              <a:rPr lang="en-US" smtClean="0"/>
              <a:t>So, let’s make a new root and give it as children the two leaves.</a:t>
            </a:r>
          </a:p>
          <a:p>
            <a:r>
              <a:rPr lang="en-US" smtClean="0"/>
              <a:t>This is how B-Trees grow deeper.</a:t>
            </a:r>
          </a:p>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B2ED482-1E3A-4315-89FD-0A991254649A}" type="slidenum">
              <a:rPr lang="en-US" sz="1200" smtClean="0"/>
              <a:pPr/>
              <a:t>16</a:t>
            </a:fld>
            <a:endParaRPr lang="en-US" sz="12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Now, let’s do some more inserts.</a:t>
            </a:r>
          </a:p>
          <a:p>
            <a:r>
              <a:rPr lang="en-US" smtClean="0"/>
              <a:t>59 is no problem.</a:t>
            </a:r>
          </a:p>
          <a:p>
            <a:r>
              <a:rPr lang="en-US" smtClean="0"/>
              <a:t>What about 26?</a:t>
            </a:r>
          </a:p>
          <a:p>
            <a:r>
              <a:rPr lang="en-US" smtClean="0"/>
              <a:t>Same problem as before. </a:t>
            </a:r>
          </a:p>
          <a:p>
            <a:r>
              <a:rPr lang="en-US" smtClean="0"/>
              <a:t>But, this time the split leaf just goes under the existing node because there’s still room.</a:t>
            </a:r>
          </a:p>
          <a:p>
            <a:endParaRPr lang="en-US" smtClean="0"/>
          </a:p>
          <a:p>
            <a:r>
              <a:rPr lang="en-US" smtClean="0"/>
              <a:t>What if there weren’t room?</a:t>
            </a:r>
          </a:p>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1CDA8F2-2A3D-4721-B264-EE4313454D10}" type="slidenum">
              <a:rPr lang="en-US" sz="1200" smtClean="0"/>
              <a:pPr/>
              <a:t>17</a:t>
            </a:fld>
            <a:endParaRPr lang="en-US" sz="120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When we insert 5, the leaf overflows, but its parent already has too many subtrees!</a:t>
            </a:r>
          </a:p>
          <a:p>
            <a:endParaRPr lang="en-US" smtClean="0"/>
          </a:p>
          <a:p>
            <a:r>
              <a:rPr lang="en-US" smtClean="0"/>
              <a:t>What do we do?</a:t>
            </a:r>
          </a:p>
          <a:p>
            <a:endParaRPr lang="en-US" smtClean="0"/>
          </a:p>
          <a:p>
            <a:r>
              <a:rPr lang="en-US" smtClean="0"/>
              <a:t>The same thing as before but this time with an internal node.</a:t>
            </a:r>
          </a:p>
          <a:p>
            <a:r>
              <a:rPr lang="en-US" smtClean="0"/>
              <a:t>We split the node.</a:t>
            </a:r>
          </a:p>
          <a:p>
            <a:r>
              <a:rPr lang="en-US" smtClean="0"/>
              <a:t>Normally, we’d hang the new subtrees under their parent, but in this case they don’t have one.</a:t>
            </a:r>
          </a:p>
          <a:p>
            <a:r>
              <a:rPr lang="en-US" smtClean="0"/>
              <a:t>Now we have two trees!</a:t>
            </a:r>
          </a:p>
          <a:p>
            <a:r>
              <a:rPr lang="en-US" smtClean="0"/>
              <a:t>Soltuion: same as before, make a new root and hang these under it.</a:t>
            </a:r>
          </a:p>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D37A676-1622-4204-9565-291912B7EB05}" type="slidenum">
              <a:rPr lang="en-US" sz="1200" smtClean="0"/>
              <a:pPr/>
              <a:t>18</a:t>
            </a:fld>
            <a:endParaRPr lang="en-US" sz="120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1012825" y="4559300"/>
            <a:ext cx="536575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OK, here’s that process as an algorithm.</a:t>
            </a:r>
          </a:p>
          <a:p>
            <a:r>
              <a:rPr lang="en-US" smtClean="0"/>
              <a:t>The new funky symbol is floor; that’s just like regular C++ integer division.</a:t>
            </a:r>
          </a:p>
          <a:p>
            <a:r>
              <a:rPr lang="en-US" smtClean="0"/>
              <a:t>Notice that this can propagate all the way up the tree. How often will it do that?</a:t>
            </a:r>
          </a:p>
          <a:p>
            <a:endParaRPr lang="en-US" smtClean="0"/>
          </a:p>
          <a:p>
            <a:r>
              <a:rPr lang="en-US" smtClean="0"/>
              <a:t>Notice that the </a:t>
            </a:r>
            <a:r>
              <a:rPr lang="en-US" b="1" smtClean="0"/>
              <a:t>two new leaves or internal nodes are guaranteed to have enough </a:t>
            </a:r>
            <a:r>
              <a:rPr lang="en-US" smtClean="0"/>
              <a:t>items (or subtrees).</a:t>
            </a:r>
          </a:p>
          <a:p>
            <a:r>
              <a:rPr lang="en-US" smtClean="0"/>
              <a:t>Because even the </a:t>
            </a:r>
            <a:r>
              <a:rPr lang="en-US" b="1" smtClean="0"/>
              <a:t>floor of (L+1)/2 is as big as the ceiling of L/2</a:t>
            </a:r>
            <a:r>
              <a:rPr lang="en-US" smtClean="0"/>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2E222F7-74E6-46B1-AC03-A6366E2B546E}" type="slidenum">
              <a:rPr lang="en-US" sz="1200" smtClean="0"/>
              <a:pPr/>
              <a:t>19</a:t>
            </a:fld>
            <a:endParaRPr lang="en-US" sz="120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OK, we’ve done insertion.</a:t>
            </a:r>
          </a:p>
          <a:p>
            <a:r>
              <a:rPr lang="en-US" smtClean="0"/>
              <a:t>What about deletion?</a:t>
            </a:r>
          </a:p>
          <a:p>
            <a:endParaRPr lang="en-US" smtClean="0"/>
          </a:p>
          <a:p>
            <a:r>
              <a:rPr lang="en-US" smtClean="0"/>
              <a:t>For didactic purposes, I will now do two more regular old insertions (notice these cause a split).</a:t>
            </a:r>
          </a:p>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C9AE0D7-2B5A-4FCE-9533-942CD456F01C}" type="slidenum">
              <a:rPr lang="en-US" sz="1200" smtClean="0"/>
              <a:pPr/>
              <a:t>2</a:t>
            </a:fld>
            <a:endParaRPr lang="en-US" sz="120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EBE7952-8B5E-4980-9900-E0364B37B626}" type="slidenum">
              <a:rPr lang="en-US" sz="1200" smtClean="0"/>
              <a:pPr/>
              <a:t>20</a:t>
            </a:fld>
            <a:endParaRPr lang="en-US" sz="12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Now, let’s delete!</a:t>
            </a:r>
          </a:p>
          <a:p>
            <a:endParaRPr lang="en-US" smtClean="0"/>
          </a:p>
          <a:p>
            <a:r>
              <a:rPr lang="en-US" smtClean="0"/>
              <a:t>Just find the key to delete and snip it out!</a:t>
            </a:r>
          </a:p>
          <a:p>
            <a:endParaRPr lang="en-US" smtClean="0"/>
          </a:p>
          <a:p>
            <a:r>
              <a:rPr lang="en-US" smtClean="0"/>
              <a:t>Easy!</a:t>
            </a:r>
          </a:p>
          <a:p>
            <a:endParaRPr lang="en-US" smtClean="0"/>
          </a:p>
          <a:p>
            <a:r>
              <a:rPr lang="en-US" smtClean="0"/>
              <a:t>Done, right?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FC9CD4D-AB14-4E5D-8141-7732B39AB2D2}" type="slidenum">
              <a:rPr lang="en-US" sz="1200" smtClean="0"/>
              <a:pPr/>
              <a:t>21</a:t>
            </a:fld>
            <a:endParaRPr lang="en-US" sz="120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1141413" y="4559300"/>
            <a:ext cx="5362575"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Of course not!</a:t>
            </a:r>
          </a:p>
          <a:p>
            <a:endParaRPr lang="en-US" smtClean="0"/>
          </a:p>
          <a:p>
            <a:r>
              <a:rPr lang="en-US" smtClean="0"/>
              <a:t>What if we delete an item in a leaf and drive it below L/2 items (in this case to zero)?</a:t>
            </a:r>
          </a:p>
          <a:p>
            <a:endParaRPr lang="en-US" smtClean="0"/>
          </a:p>
          <a:p>
            <a:r>
              <a:rPr lang="en-US" smtClean="0"/>
              <a:t>In that case, we have two options. The easy option is to borrow a neighbor’s item.</a:t>
            </a:r>
          </a:p>
          <a:p>
            <a:r>
              <a:rPr lang="en-US" smtClean="0"/>
              <a:t>We just move it over from the neighbor and fix the parent’s key.</a:t>
            </a:r>
          </a:p>
          <a:p>
            <a:r>
              <a:rPr lang="en-US" smtClean="0"/>
              <a:t>DIGRESSION: would it be expensive to maintain neighbor pointers in B-Trees?</a:t>
            </a:r>
          </a:p>
          <a:p>
            <a:r>
              <a:rPr lang="en-US" smtClean="0"/>
              <a:t>No. Because those leaves are normally going to be </a:t>
            </a:r>
            <a:r>
              <a:rPr lang="en-US" b="1" smtClean="0"/>
              <a:t>huge</a:t>
            </a:r>
            <a:r>
              <a:rPr lang="en-US" smtClean="0"/>
              <a:t>, and two pointers per leaf is no big deal (might cut down L by 1).</a:t>
            </a:r>
          </a:p>
          <a:p>
            <a:r>
              <a:rPr lang="en-US" smtClean="0"/>
              <a:t>How about parent pointers?</a:t>
            </a:r>
          </a:p>
          <a:p>
            <a:r>
              <a:rPr lang="en-US" smtClean="0"/>
              <a:t>No problem. In fact, I’ve been assuming we have them!</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71DA650-ADBF-43DA-8CFF-FFA54DA9D870}" type="slidenum">
              <a:rPr lang="en-US" sz="1200" smtClean="0"/>
              <a:pPr/>
              <a:t>22</a:t>
            </a:fld>
            <a:endParaRPr lang="en-US" sz="12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1462088" y="4559300"/>
            <a:ext cx="5364162"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But, what about if the neighbors are too low on items as well?</a:t>
            </a:r>
          </a:p>
          <a:p>
            <a:endParaRPr lang="en-US" smtClean="0"/>
          </a:p>
          <a:p>
            <a:r>
              <a:rPr lang="en-US" smtClean="0"/>
              <a:t>Then, we need to propagate the delete… like an _unsplit_.</a:t>
            </a:r>
          </a:p>
          <a:p>
            <a:r>
              <a:rPr lang="en-US" smtClean="0"/>
              <a:t>We delete the node and fix up the parent.</a:t>
            </a:r>
          </a:p>
          <a:p>
            <a:r>
              <a:rPr lang="en-US" smtClean="0"/>
              <a:t>Note that if I had a larger M/L, we might have </a:t>
            </a:r>
            <a:r>
              <a:rPr lang="en-US" b="1" smtClean="0"/>
              <a:t>keys left in the deleted node</a:t>
            </a:r>
            <a:r>
              <a:rPr lang="en-US" smtClean="0"/>
              <a:t>.</a:t>
            </a:r>
          </a:p>
          <a:p>
            <a:r>
              <a:rPr lang="en-US" b="1" smtClean="0"/>
              <a:t>Why?</a:t>
            </a:r>
          </a:p>
          <a:p>
            <a:r>
              <a:rPr lang="en-US" smtClean="0"/>
              <a:t>Because the leaf just needs to drop below ceil(L/2) to be deleted.</a:t>
            </a:r>
          </a:p>
          <a:p>
            <a:r>
              <a:rPr lang="en-US" smtClean="0"/>
              <a:t>If L=100, L/2 = 50 and there are 49 keys to distribute!</a:t>
            </a:r>
          </a:p>
          <a:p>
            <a:r>
              <a:rPr lang="en-US" smtClean="0"/>
              <a:t>Solution: </a:t>
            </a:r>
            <a:r>
              <a:rPr lang="en-US" b="1" smtClean="0"/>
              <a:t>Give them to the neighbors</a:t>
            </a:r>
            <a:r>
              <a:rPr lang="en-US" smtClean="0"/>
              <a:t>.</a:t>
            </a:r>
          </a:p>
          <a:p>
            <a:r>
              <a:rPr lang="en-US" smtClean="0"/>
              <a:t>Now, what happens to the parent here?</a:t>
            </a:r>
          </a:p>
          <a:p>
            <a:r>
              <a:rPr lang="en-US" smtClean="0"/>
              <a:t>It’s down to one subtree!</a:t>
            </a:r>
          </a:p>
          <a:p>
            <a:r>
              <a:rPr lang="en-US" b="1" smtClean="0"/>
              <a:t>STRESS AGAIN THAT LARGER M and L WOULD MEAN NO NEED TO “RUN OUT”.</a:t>
            </a: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11F677C-0B8B-45B3-B786-EBDC890232E1}" type="slidenum">
              <a:rPr lang="en-US" sz="1200" smtClean="0"/>
              <a:pPr/>
              <a:t>23</a:t>
            </a:fld>
            <a:endParaRPr lang="en-US" sz="120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We just do the same thing here that we did earlier:</a:t>
            </a:r>
          </a:p>
          <a:p>
            <a:endParaRPr lang="en-US" smtClean="0"/>
          </a:p>
          <a:p>
            <a:r>
              <a:rPr lang="en-US" smtClean="0"/>
              <a:t>Borrow from a rich neighbor!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83B2BE1-6271-426E-9926-A83CB9432190}" type="slidenum">
              <a:rPr lang="en-US" sz="1200" smtClean="0"/>
              <a:pPr/>
              <a:t>24</a:t>
            </a:fld>
            <a:endParaRPr lang="en-US" sz="120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OK, let’s do a bit of setup.</a:t>
            </a:r>
          </a:p>
          <a:p>
            <a:endParaRPr lang="en-US" smtClean="0"/>
          </a:p>
          <a:p>
            <a:r>
              <a:rPr lang="en-US" smtClean="0"/>
              <a:t>This is easy, right?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0468A81-1DD2-4AE7-8F72-DF7B88A36861}" type="slidenum">
              <a:rPr lang="en-US" sz="1200" smtClean="0"/>
              <a:pPr/>
              <a:t>25</a:t>
            </a:fld>
            <a:endParaRPr lang="en-US" sz="120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Now, let’s delete 26.</a:t>
            </a:r>
          </a:p>
          <a:p>
            <a:r>
              <a:rPr lang="en-US" smtClean="0"/>
              <a:t>It can’t borrow from its neighbor, so we delete it.</a:t>
            </a:r>
          </a:p>
          <a:p>
            <a:r>
              <a:rPr lang="en-US" smtClean="0"/>
              <a:t>Its parent is too low on children now and it can’t borrow either: Delete it.</a:t>
            </a:r>
          </a:p>
          <a:p>
            <a:r>
              <a:rPr lang="en-US" smtClean="0"/>
              <a:t>Here, we give its leftovers to its neighbors as I mentioned earlier.</a:t>
            </a:r>
          </a:p>
          <a:p>
            <a:r>
              <a:rPr lang="en-US" smtClean="0"/>
              <a:t>But now the root has just one subtree!!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3A0298D-07BC-4E4B-BA7D-BCF64CEDBA7A}" type="slidenum">
              <a:rPr lang="en-US" sz="1200" smtClean="0"/>
              <a:pPr/>
              <a:t>26</a:t>
            </a:fld>
            <a:endParaRPr lang="en-US" sz="120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root having just one subtree is both illegal and silly. </a:t>
            </a:r>
          </a:p>
          <a:p>
            <a:r>
              <a:rPr lang="en-US" smtClean="0"/>
              <a:t>Why have the root if it just branches straight down?</a:t>
            </a:r>
          </a:p>
          <a:p>
            <a:r>
              <a:rPr lang="en-US" smtClean="0"/>
              <a:t>So, we’ll just delete the root and replace it with its child!</a:t>
            </a:r>
          </a:p>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E90A825-749E-427F-9276-BB4A226AF81F}" type="slidenum">
              <a:rPr lang="en-US" sz="1200" smtClean="0"/>
              <a:pPr/>
              <a:t>27</a:t>
            </a:fld>
            <a:endParaRPr lang="en-US" sz="120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Alright, that’s deletion.</a:t>
            </a:r>
          </a:p>
          <a:p>
            <a:endParaRPr lang="en-US" smtClean="0"/>
          </a:p>
          <a:p>
            <a:r>
              <a:rPr lang="en-US" smtClean="0"/>
              <a:t>Let’s talk about a few of the details.</a:t>
            </a:r>
          </a:p>
          <a:p>
            <a:endParaRPr lang="en-US" smtClean="0"/>
          </a:p>
          <a:p>
            <a:r>
              <a:rPr lang="en-US" smtClean="0"/>
              <a:t>Why will dumping keys always work?</a:t>
            </a:r>
          </a:p>
          <a:p>
            <a:r>
              <a:rPr lang="en-US" smtClean="0"/>
              <a:t>If the neighbors were too low on keys to loan any, they must have L/2 keys, but we have one fewer. Therefore, putting them together, we get at most L, and that’s legal.</a:t>
            </a:r>
          </a:p>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028E963-6B67-41D6-AC67-D418B3F5BA13}" type="slidenum">
              <a:rPr lang="en-US" sz="1200" smtClean="0"/>
              <a:pPr/>
              <a:t>28</a:t>
            </a:fld>
            <a:endParaRPr lang="en-US" sz="120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same applies here for dumping subtrees as on the previous slide for dumping keys.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526DF55-9245-400E-836C-3AA0A90CCCB7}" type="slidenum">
              <a:rPr lang="en-US" sz="1200" smtClean="0"/>
              <a:pPr/>
              <a:t>29</a:t>
            </a:fld>
            <a:endParaRPr lang="en-US" sz="120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4A3E8C1-5275-4A6E-BF49-AC542A87ED79}" type="slidenum">
              <a:rPr lang="en-US" sz="1200" smtClean="0"/>
              <a:pPr/>
              <a:t>3</a:t>
            </a:fld>
            <a:endParaRPr lang="en-US" sz="1200"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So, we’ll try to solve this problem as we did with heaps.</a:t>
            </a:r>
          </a:p>
          <a:p>
            <a:r>
              <a:rPr lang="en-US" dirty="0" smtClean="0"/>
              <a:t>Here’s the general idea. We create a search tree with a branching factor of M.</a:t>
            </a:r>
          </a:p>
          <a:p>
            <a:endParaRPr lang="en-US" dirty="0" smtClean="0"/>
          </a:p>
          <a:p>
            <a:r>
              <a:rPr lang="en-US" dirty="0" smtClean="0"/>
              <a:t>Each node has M-1 keys and we search between them.</a:t>
            </a:r>
          </a:p>
          <a:p>
            <a:r>
              <a:rPr lang="en-US" dirty="0" smtClean="0"/>
              <a:t>What’s the runtime?</a:t>
            </a:r>
          </a:p>
          <a:p>
            <a:r>
              <a:rPr lang="en-US" dirty="0" smtClean="0"/>
              <a:t>O(</a:t>
            </a:r>
            <a:r>
              <a:rPr lang="en-US" dirty="0" err="1" smtClean="0"/>
              <a:t>log</a:t>
            </a:r>
            <a:r>
              <a:rPr lang="en-US" baseline="-25000" dirty="0" err="1" smtClean="0"/>
              <a:t>M</a:t>
            </a:r>
            <a:r>
              <a:rPr lang="en-US" dirty="0" err="1" smtClean="0"/>
              <a:t>n</a:t>
            </a:r>
            <a:r>
              <a:rPr lang="en-US" dirty="0" smtClean="0"/>
              <a:t>)?</a:t>
            </a:r>
          </a:p>
          <a:p>
            <a:r>
              <a:rPr lang="en-US" dirty="0" smtClean="0"/>
              <a:t>That’s a nice thought, and it’s the best case. What about the worst case?</a:t>
            </a:r>
          </a:p>
          <a:p>
            <a:r>
              <a:rPr lang="en-US" dirty="0" smtClean="0"/>
              <a:t>Is the tree guaranteed to be balanced?</a:t>
            </a:r>
          </a:p>
          <a:p>
            <a:r>
              <a:rPr lang="en-US" dirty="0" smtClean="0"/>
              <a:t>Is it guaranteed to be complete?</a:t>
            </a:r>
          </a:p>
          <a:p>
            <a:r>
              <a:rPr lang="en-US" dirty="0" smtClean="0"/>
              <a:t>Might it just end up being a binary tree?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5A7513C-FD0B-4364-A543-85114ECD1362}" type="slidenum">
              <a:rPr lang="en-US" sz="1200" smtClean="0"/>
              <a:pPr/>
              <a:t>30</a:t>
            </a:fld>
            <a:endParaRPr lang="en-US" sz="120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t>B</a:t>
            </a:r>
            <a:r>
              <a:rPr lang="en-US" b="1" baseline="30000" smtClean="0"/>
              <a:t>*</a:t>
            </a:r>
            <a:r>
              <a:rPr lang="en-US" b="1" smtClean="0"/>
              <a:t>-Trees</a:t>
            </a:r>
            <a:r>
              <a:rPr lang="en-US" smtClean="0"/>
              <a:t> fix thrashing.</a:t>
            </a:r>
          </a:p>
          <a:p>
            <a:endParaRPr lang="en-US" smtClean="0"/>
          </a:p>
          <a:p>
            <a:r>
              <a:rPr lang="en-US" smtClean="0"/>
              <a:t>Propagation is rare because (in a good case) only about 1/L inserts cause a split and only about 1/M of those go up even one level! </a:t>
            </a:r>
          </a:p>
          <a:p>
            <a:endParaRPr lang="en-US" smtClean="0"/>
          </a:p>
          <a:p>
            <a:r>
              <a:rPr lang="en-US" smtClean="0"/>
              <a:t>30 million’s not so big, right?</a:t>
            </a:r>
          </a:p>
          <a:p>
            <a:r>
              <a:rPr lang="en-US" smtClean="0"/>
              <a:t>How about height 5?</a:t>
            </a:r>
          </a:p>
          <a:p>
            <a:r>
              <a:rPr lang="en-US" smtClean="0"/>
              <a:t>2 billion</a:t>
            </a:r>
          </a:p>
          <a:p>
            <a:endParaRPr lang="en-US" smtClean="0">
              <a:sym typeface="Symbol" pitchFamily="18" charset="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6C1B9CD-E312-4DC6-A805-CC4A2D8F0CF5}" type="slidenum">
              <a:rPr lang="en-US" sz="1200" smtClean="0"/>
              <a:pPr/>
              <a:t>31</a:t>
            </a:fld>
            <a:endParaRPr lang="en-US" sz="120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TODO (future terms): get a newer slide; that’s from 2000!  It was a present from Rachel </a:t>
            </a:r>
            <a:r>
              <a:rPr lang="en-US" dirty="0" err="1" smtClean="0"/>
              <a:t>Pottinger</a:t>
            </a:r>
            <a:r>
              <a:rPr lang="en-US" dirty="0" smtClean="0"/>
              <a:t> (Steve’s wife)</a:t>
            </a:r>
          </a:p>
          <a:p>
            <a:endParaRPr lang="en-US" dirty="0" smtClean="0"/>
          </a:p>
          <a:p>
            <a:r>
              <a:rPr lang="en-US" dirty="0" smtClean="0"/>
              <a:t>Here’s the other present.</a:t>
            </a:r>
          </a:p>
          <a:p>
            <a:endParaRPr lang="en-US" dirty="0" smtClean="0"/>
          </a:p>
          <a:p>
            <a:r>
              <a:rPr lang="en-US" dirty="0" smtClean="0"/>
              <a:t>This is a trace of how much time a simple database operation takes: this one lists all employees along with their job information, getting the employee and job information from separate databases. </a:t>
            </a:r>
          </a:p>
          <a:p>
            <a:endParaRPr lang="en-US" dirty="0" smtClean="0"/>
          </a:p>
          <a:p>
            <a:r>
              <a:rPr lang="en-US" dirty="0" smtClean="0"/>
              <a:t>The thing to notice is that disk access takes something like 100 times as much time as processing. I </a:t>
            </a:r>
            <a:r>
              <a:rPr lang="en-US" i="1" dirty="0" smtClean="0"/>
              <a:t>told</a:t>
            </a:r>
            <a:r>
              <a:rPr lang="en-US" dirty="0" smtClean="0"/>
              <a:t> you disk access was expensive!</a:t>
            </a:r>
          </a:p>
          <a:p>
            <a:endParaRPr lang="en-US" dirty="0" smtClean="0"/>
          </a:p>
          <a:p>
            <a:r>
              <a:rPr lang="en-US" dirty="0" smtClean="0"/>
              <a:t>BTW: the “index” in the picture is a B-Tree.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A813566-F648-40F6-AA6E-B46182E5BFEA}" type="slidenum">
              <a:rPr lang="en-US" sz="1200" smtClean="0"/>
              <a:pPr/>
              <a:t>32</a:t>
            </a:fld>
            <a:endParaRPr lang="en-US" sz="12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Why would we use these?</a:t>
            </a:r>
          </a:p>
          <a:p>
            <a:endParaRPr lang="en-US" smtClean="0"/>
          </a:p>
          <a:p>
            <a:r>
              <a:rPr lang="en-US" smtClean="0"/>
              <a:t>Not to fit disk blocks, most likely.</a:t>
            </a:r>
          </a:p>
          <a:p>
            <a:r>
              <a:rPr lang="en-US" smtClean="0"/>
              <a:t>We might use them just to get the log n bound, however.</a:t>
            </a:r>
          </a:p>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A877D78-3259-42D9-93D4-6EB4B8C42017}" type="slidenum">
              <a:rPr lang="en-US" sz="1200" smtClean="0"/>
              <a:pPr/>
              <a:t>33</a:t>
            </a:fld>
            <a:endParaRPr lang="en-US" sz="120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4E36215-24A9-49F4-9F94-76698A8D3BC9}" type="slidenum">
              <a:rPr lang="en-US" sz="1200" smtClean="0"/>
              <a:pPr/>
              <a:t>34</a:t>
            </a:fld>
            <a:endParaRPr lang="en-US" sz="120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A4476AB-45D2-4838-BA9A-869F1C5A67AF}" type="slidenum">
              <a:rPr lang="en-US" sz="1200" smtClean="0"/>
              <a:pPr/>
              <a:t>4</a:t>
            </a:fld>
            <a:endParaRPr lang="en-US" sz="120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So, we’ll try to solve this problem as we did with heaps.</a:t>
            </a:r>
          </a:p>
          <a:p>
            <a:r>
              <a:rPr lang="en-US" smtClean="0"/>
              <a:t>Here’s the general idea. We create a search tree with a branching factor of M.</a:t>
            </a:r>
          </a:p>
          <a:p>
            <a:endParaRPr lang="en-US" smtClean="0"/>
          </a:p>
          <a:p>
            <a:r>
              <a:rPr lang="en-US" smtClean="0"/>
              <a:t>Each node has M-1 keys and we search between them.</a:t>
            </a:r>
          </a:p>
          <a:p>
            <a:r>
              <a:rPr lang="en-US" smtClean="0"/>
              <a:t>What’s the runtime?</a:t>
            </a:r>
          </a:p>
          <a:p>
            <a:r>
              <a:rPr lang="en-US" smtClean="0"/>
              <a:t>O(log</a:t>
            </a:r>
            <a:r>
              <a:rPr lang="en-US" baseline="-25000" smtClean="0"/>
              <a:t>M</a:t>
            </a:r>
            <a:r>
              <a:rPr lang="en-US" smtClean="0"/>
              <a:t>n)?</a:t>
            </a:r>
          </a:p>
          <a:p>
            <a:r>
              <a:rPr lang="en-US" smtClean="0"/>
              <a:t>That’s a nice thought, and it’s the best case. What about the worst case?</a:t>
            </a:r>
          </a:p>
          <a:p>
            <a:r>
              <a:rPr lang="en-US" smtClean="0"/>
              <a:t>Is the tree guaranteed to be balanced?</a:t>
            </a:r>
          </a:p>
          <a:p>
            <a:r>
              <a:rPr lang="en-US" smtClean="0"/>
              <a:t>Is it guaranteed to be complete?</a:t>
            </a:r>
          </a:p>
          <a:p>
            <a:r>
              <a:rPr lang="en-US" smtClean="0"/>
              <a:t>Might it just end up being a binary tree?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5249A6E-CBAC-45F6-91E3-002433D29BBD}" type="slidenum">
              <a:rPr lang="en-US" sz="1200" smtClean="0"/>
              <a:pPr/>
              <a:t>5</a:t>
            </a:fld>
            <a:endParaRPr lang="en-US" sz="1200"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To address these problems, we’ll use a slightly more structured M-ary tree: B-Trees.</a:t>
            </a:r>
          </a:p>
          <a:p>
            <a:endParaRPr lang="en-US" smtClean="0"/>
          </a:p>
          <a:p>
            <a:r>
              <a:rPr lang="en-US" smtClean="0"/>
              <a:t>As before, each internal node has M-1 kes. </a:t>
            </a:r>
          </a:p>
          <a:p>
            <a:r>
              <a:rPr lang="en-US" smtClean="0"/>
              <a:t>To manage memory problems, we’ll tune the size of a node (or leaf) to the size of a memory unit. Usually, a page or disk block.</a:t>
            </a:r>
          </a:p>
          <a:p>
            <a:endParaRPr lang="en-US" smtClean="0"/>
          </a:p>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5EDCAA8-EABE-4901-9C59-A3D2CFE5FB9B}" type="slidenum">
              <a:rPr lang="en-US" sz="1200" smtClean="0"/>
              <a:pPr/>
              <a:t>6</a:t>
            </a:fld>
            <a:endParaRPr lang="en-US" sz="1200"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1A7EEF5-1E4C-4AC6-B59D-A181C45F4F3F}" type="slidenum">
              <a:rPr lang="en-US" sz="1200" smtClean="0"/>
              <a:pPr/>
              <a:t>7</a:t>
            </a:fld>
            <a:endParaRPr lang="en-US" sz="1200"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properties of B-Trees (and the trees themselves) are a bit more complex than previous structures we’ve looked at.</a:t>
            </a:r>
          </a:p>
          <a:p>
            <a:r>
              <a:rPr lang="en-US" smtClean="0"/>
              <a:t>Here’s a big, gnarly list; we’ll go one step at a time.</a:t>
            </a:r>
          </a:p>
          <a:p>
            <a:endParaRPr lang="en-US" smtClean="0"/>
          </a:p>
          <a:p>
            <a:r>
              <a:rPr lang="en-US" smtClean="0"/>
              <a:t>The maximum branching factor, as we said, is M (tunable for a given tree).</a:t>
            </a:r>
          </a:p>
          <a:p>
            <a:endParaRPr lang="en-US" smtClean="0"/>
          </a:p>
          <a:p>
            <a:r>
              <a:rPr lang="en-US" smtClean="0"/>
              <a:t>The root has between 2 and M children or at most L keys. </a:t>
            </a:r>
          </a:p>
          <a:p>
            <a:r>
              <a:rPr lang="en-US" smtClean="0"/>
              <a:t>(L is another parameter)</a:t>
            </a:r>
          </a:p>
          <a:p>
            <a:r>
              <a:rPr lang="en-US" smtClean="0"/>
              <a:t>These restrictions will be different for the root than for other nodes.</a:t>
            </a:r>
          </a:p>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D7C577A-3CF0-4099-BF03-4F520B89E716}" type="slidenum">
              <a:rPr lang="en-US" sz="1200" smtClean="0"/>
              <a:pPr/>
              <a:t>8</a:t>
            </a:fld>
            <a:endParaRPr lang="en-US" sz="1200"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1784350" y="4559300"/>
            <a:ext cx="5362575" cy="47069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All the other internal nodes (non-leaves) will have between M/2 and M children.</a:t>
            </a:r>
          </a:p>
          <a:p>
            <a:r>
              <a:rPr lang="en-US" smtClean="0"/>
              <a:t>The funky symbol is ceiling, the next higher integer above the value.</a:t>
            </a:r>
          </a:p>
          <a:p>
            <a:r>
              <a:rPr lang="en-US" smtClean="0"/>
              <a:t>The result of this is that the tree is “pretty” full. Not every node has M children but they’ve all at least got M/2 (a good number).</a:t>
            </a:r>
          </a:p>
          <a:p>
            <a:endParaRPr lang="en-US" smtClean="0"/>
          </a:p>
          <a:p>
            <a:r>
              <a:rPr lang="en-US" smtClean="0"/>
              <a:t>Internal nodes contain only search keys.</a:t>
            </a:r>
          </a:p>
          <a:p>
            <a:r>
              <a:rPr lang="en-US" smtClean="0"/>
              <a:t>A search key is a value which is </a:t>
            </a:r>
            <a:r>
              <a:rPr lang="en-US" i="1" smtClean="0"/>
              <a:t>solely</a:t>
            </a:r>
            <a:r>
              <a:rPr lang="en-US" smtClean="0"/>
              <a:t> for comparison; there’s no data attached to it.</a:t>
            </a:r>
          </a:p>
          <a:p>
            <a:endParaRPr lang="en-US" smtClean="0"/>
          </a:p>
          <a:p>
            <a:r>
              <a:rPr lang="en-US" smtClean="0"/>
              <a:t>The node will have one fewer search key than it has children (subtrees) so that we can search down to each child.</a:t>
            </a:r>
          </a:p>
          <a:p>
            <a:endParaRPr lang="en-US" smtClean="0"/>
          </a:p>
          <a:p>
            <a:r>
              <a:rPr lang="en-US" smtClean="0"/>
              <a:t>The smallest datum between two search keys is equal to the lesser search key.</a:t>
            </a:r>
          </a:p>
          <a:p>
            <a:endParaRPr lang="en-US" smtClean="0"/>
          </a:p>
          <a:p>
            <a:r>
              <a:rPr lang="en-US" smtClean="0"/>
              <a:t>This is how we find the search keys to use.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86684C2-AFF2-4C3F-88D8-91CB03F330CE}" type="slidenum">
              <a:rPr lang="en-US" sz="1200" smtClean="0"/>
              <a:pPr/>
              <a:t>9</a:t>
            </a:fld>
            <a:endParaRPr lang="en-US" sz="120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All the leaves (again, except the root) have a similar restriction.</a:t>
            </a:r>
          </a:p>
          <a:p>
            <a:endParaRPr lang="en-US" smtClean="0"/>
          </a:p>
          <a:p>
            <a:r>
              <a:rPr lang="en-US" smtClean="0"/>
              <a:t>They </a:t>
            </a:r>
            <a:r>
              <a:rPr lang="en-US" b="1" smtClean="0"/>
              <a:t>contain between L/2 and L </a:t>
            </a:r>
            <a:r>
              <a:rPr lang="en-US" smtClean="0"/>
              <a:t>keys.</a:t>
            </a:r>
          </a:p>
          <a:p>
            <a:r>
              <a:rPr lang="en-US" smtClean="0"/>
              <a:t>Notice that means you have to do a </a:t>
            </a:r>
            <a:r>
              <a:rPr lang="en-US" b="1" smtClean="0"/>
              <a:t>search when you get to a leaf </a:t>
            </a:r>
            <a:r>
              <a:rPr lang="en-US" smtClean="0"/>
              <a:t>to find the item you’re looking for.</a:t>
            </a:r>
          </a:p>
          <a:p>
            <a:endParaRPr lang="en-US" smtClean="0"/>
          </a:p>
          <a:p>
            <a:r>
              <a:rPr lang="en-US" smtClean="0"/>
              <a:t>All the leaves are also </a:t>
            </a:r>
            <a:r>
              <a:rPr lang="en-US" b="1" smtClean="0"/>
              <a:t>at the same depth</a:t>
            </a:r>
            <a:r>
              <a:rPr lang="en-US" smtClean="0"/>
              <a:t>. So, the tree looks </a:t>
            </a:r>
            <a:r>
              <a:rPr lang="en-US" b="1" smtClean="0"/>
              <a:t>kind of complete.</a:t>
            </a:r>
            <a:endParaRPr lang="en-US" smtClean="0"/>
          </a:p>
          <a:p>
            <a:r>
              <a:rPr lang="en-US" smtClean="0"/>
              <a:t>It has the </a:t>
            </a:r>
            <a:r>
              <a:rPr lang="en-US" b="1" smtClean="0"/>
              <a:t>triangle shape</a:t>
            </a:r>
            <a:r>
              <a:rPr lang="en-US" smtClean="0"/>
              <a:t>, and the nodes </a:t>
            </a:r>
            <a:r>
              <a:rPr lang="en-US" b="1" smtClean="0"/>
              <a:t>branch at least as much as M/2</a:t>
            </a:r>
            <a:r>
              <a:rPr lang="en-US" smtClean="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D18D70C-48EF-4C3E-9F48-1B3C880CCC8B}" type="slidenum">
              <a:rPr lang="en-US"/>
              <a:pPr>
                <a:defRPr/>
              </a:pPr>
              <a:t>‹#›</a:t>
            </a:fld>
            <a:endParaRPr lang="en-US"/>
          </a:p>
        </p:txBody>
      </p:sp>
    </p:spTree>
    <p:extLst>
      <p:ext uri="{BB962C8B-B14F-4D97-AF65-F5344CB8AC3E}">
        <p14:creationId xmlns:p14="http://schemas.microsoft.com/office/powerpoint/2010/main" val="2431587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AAA45A3-119B-451D-94E1-82819C6A11E1}" type="slidenum">
              <a:rPr lang="en-US"/>
              <a:pPr>
                <a:defRPr/>
              </a:pPr>
              <a:t>‹#›</a:t>
            </a:fld>
            <a:endParaRPr lang="en-US"/>
          </a:p>
        </p:txBody>
      </p:sp>
    </p:spTree>
    <p:extLst>
      <p:ext uri="{BB962C8B-B14F-4D97-AF65-F5344CB8AC3E}">
        <p14:creationId xmlns:p14="http://schemas.microsoft.com/office/powerpoint/2010/main" val="238561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2C7CD9A-9740-4433-A6DD-1AF1276B80EF}" type="slidenum">
              <a:rPr lang="en-US"/>
              <a:pPr>
                <a:defRPr/>
              </a:pPr>
              <a:t>‹#›</a:t>
            </a:fld>
            <a:endParaRPr lang="en-US"/>
          </a:p>
        </p:txBody>
      </p:sp>
    </p:spTree>
    <p:extLst>
      <p:ext uri="{BB962C8B-B14F-4D97-AF65-F5344CB8AC3E}">
        <p14:creationId xmlns:p14="http://schemas.microsoft.com/office/powerpoint/2010/main" val="281711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1ED9493-8E39-4663-BE2A-2C75F675A194}" type="slidenum">
              <a:rPr lang="en-US"/>
              <a:pPr>
                <a:defRPr/>
              </a:pPr>
              <a:t>‹#›</a:t>
            </a:fld>
            <a:endParaRPr lang="en-US"/>
          </a:p>
        </p:txBody>
      </p:sp>
    </p:spTree>
    <p:extLst>
      <p:ext uri="{BB962C8B-B14F-4D97-AF65-F5344CB8AC3E}">
        <p14:creationId xmlns:p14="http://schemas.microsoft.com/office/powerpoint/2010/main" val="1868627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0D804C-AB30-45A3-8E17-64194643640E}" type="slidenum">
              <a:rPr lang="en-US"/>
              <a:pPr>
                <a:defRPr/>
              </a:pPr>
              <a:t>‹#›</a:t>
            </a:fld>
            <a:endParaRPr lang="en-US"/>
          </a:p>
        </p:txBody>
      </p:sp>
    </p:spTree>
    <p:extLst>
      <p:ext uri="{BB962C8B-B14F-4D97-AF65-F5344CB8AC3E}">
        <p14:creationId xmlns:p14="http://schemas.microsoft.com/office/powerpoint/2010/main" val="222420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890C478-98B0-465F-962C-C6B1643856CA}" type="slidenum">
              <a:rPr lang="en-US"/>
              <a:pPr>
                <a:defRPr/>
              </a:pPr>
              <a:t>‹#›</a:t>
            </a:fld>
            <a:endParaRPr lang="en-US"/>
          </a:p>
        </p:txBody>
      </p:sp>
    </p:spTree>
    <p:extLst>
      <p:ext uri="{BB962C8B-B14F-4D97-AF65-F5344CB8AC3E}">
        <p14:creationId xmlns:p14="http://schemas.microsoft.com/office/powerpoint/2010/main" val="1337603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2394649-6FD8-4CFC-A787-546A334DBD7B}" type="slidenum">
              <a:rPr lang="en-US"/>
              <a:pPr>
                <a:defRPr/>
              </a:pPr>
              <a:t>‹#›</a:t>
            </a:fld>
            <a:endParaRPr lang="en-US"/>
          </a:p>
        </p:txBody>
      </p:sp>
    </p:spTree>
    <p:extLst>
      <p:ext uri="{BB962C8B-B14F-4D97-AF65-F5344CB8AC3E}">
        <p14:creationId xmlns:p14="http://schemas.microsoft.com/office/powerpoint/2010/main" val="1471566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CF3AE4F-374C-41DF-98F9-46AA3E7F5F90}" type="slidenum">
              <a:rPr lang="en-US"/>
              <a:pPr>
                <a:defRPr/>
              </a:pPr>
              <a:t>‹#›</a:t>
            </a:fld>
            <a:endParaRPr lang="en-US"/>
          </a:p>
        </p:txBody>
      </p:sp>
    </p:spTree>
    <p:extLst>
      <p:ext uri="{BB962C8B-B14F-4D97-AF65-F5344CB8AC3E}">
        <p14:creationId xmlns:p14="http://schemas.microsoft.com/office/powerpoint/2010/main" val="5688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04427D8-F04D-4937-A6A7-DE3193A7C58C}" type="slidenum">
              <a:rPr lang="en-US"/>
              <a:pPr>
                <a:defRPr/>
              </a:pPr>
              <a:t>‹#›</a:t>
            </a:fld>
            <a:endParaRPr lang="en-US"/>
          </a:p>
        </p:txBody>
      </p:sp>
    </p:spTree>
    <p:extLst>
      <p:ext uri="{BB962C8B-B14F-4D97-AF65-F5344CB8AC3E}">
        <p14:creationId xmlns:p14="http://schemas.microsoft.com/office/powerpoint/2010/main" val="537804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E070AE5-6F56-45C6-8614-5A5BC3924E5D}" type="slidenum">
              <a:rPr lang="en-US"/>
              <a:pPr>
                <a:defRPr/>
              </a:pPr>
              <a:t>‹#›</a:t>
            </a:fld>
            <a:endParaRPr lang="en-US"/>
          </a:p>
        </p:txBody>
      </p:sp>
    </p:spTree>
    <p:extLst>
      <p:ext uri="{BB962C8B-B14F-4D97-AF65-F5344CB8AC3E}">
        <p14:creationId xmlns:p14="http://schemas.microsoft.com/office/powerpoint/2010/main" val="2214350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C20D6AD-017E-4018-9241-C461FD2E10EF}" type="slidenum">
              <a:rPr lang="en-US"/>
              <a:pPr>
                <a:defRPr/>
              </a:pPr>
              <a:t>‹#›</a:t>
            </a:fld>
            <a:endParaRPr lang="en-US"/>
          </a:p>
        </p:txBody>
      </p:sp>
    </p:spTree>
    <p:extLst>
      <p:ext uri="{BB962C8B-B14F-4D97-AF65-F5344CB8AC3E}">
        <p14:creationId xmlns:p14="http://schemas.microsoft.com/office/powerpoint/2010/main" val="3812922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defRPr>
            </a:lvl1pPr>
          </a:lstStyle>
          <a:p>
            <a:pPr>
              <a:defRPr/>
            </a:pPr>
            <a:fld id="{8839CA57-F420-4771-9115-DCF1873FFC9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rgbClr val="9900CC"/>
          </a:solidFill>
          <a:latin typeface="+mj-lt"/>
          <a:ea typeface="+mj-ea"/>
          <a:cs typeface="+mj-cs"/>
        </a:defRPr>
      </a:lvl1pPr>
      <a:lvl2pPr algn="ctr" rtl="0" eaLnBrk="0" fontAlgn="base" hangingPunct="0">
        <a:spcBef>
          <a:spcPct val="0"/>
        </a:spcBef>
        <a:spcAft>
          <a:spcPct val="0"/>
        </a:spcAft>
        <a:defRPr sz="4400">
          <a:solidFill>
            <a:srgbClr val="9900CC"/>
          </a:solidFill>
          <a:latin typeface="Times New Roman" pitchFamily="18" charset="0"/>
        </a:defRPr>
      </a:lvl2pPr>
      <a:lvl3pPr algn="ctr" rtl="0" eaLnBrk="0" fontAlgn="base" hangingPunct="0">
        <a:spcBef>
          <a:spcPct val="0"/>
        </a:spcBef>
        <a:spcAft>
          <a:spcPct val="0"/>
        </a:spcAft>
        <a:defRPr sz="4400">
          <a:solidFill>
            <a:srgbClr val="9900CC"/>
          </a:solidFill>
          <a:latin typeface="Times New Roman" pitchFamily="18" charset="0"/>
        </a:defRPr>
      </a:lvl3pPr>
      <a:lvl4pPr algn="ctr" rtl="0" eaLnBrk="0" fontAlgn="base" hangingPunct="0">
        <a:spcBef>
          <a:spcPct val="0"/>
        </a:spcBef>
        <a:spcAft>
          <a:spcPct val="0"/>
        </a:spcAft>
        <a:defRPr sz="4400">
          <a:solidFill>
            <a:srgbClr val="9900CC"/>
          </a:solidFill>
          <a:latin typeface="Times New Roman" pitchFamily="18" charset="0"/>
        </a:defRPr>
      </a:lvl4pPr>
      <a:lvl5pPr algn="ctr" rtl="0" eaLnBrk="0" fontAlgn="base" hangingPunct="0">
        <a:spcBef>
          <a:spcPct val="0"/>
        </a:spcBef>
        <a:spcAft>
          <a:spcPct val="0"/>
        </a:spcAft>
        <a:defRPr sz="4400">
          <a:solidFill>
            <a:srgbClr val="9900CC"/>
          </a:solidFill>
          <a:latin typeface="Times New Roman" pitchFamily="18" charset="0"/>
        </a:defRPr>
      </a:lvl5pPr>
      <a:lvl6pPr marL="457200" algn="ctr" rtl="0" eaLnBrk="0" fontAlgn="base" hangingPunct="0">
        <a:spcBef>
          <a:spcPct val="0"/>
        </a:spcBef>
        <a:spcAft>
          <a:spcPct val="0"/>
        </a:spcAft>
        <a:defRPr sz="4400">
          <a:solidFill>
            <a:srgbClr val="9900CC"/>
          </a:solidFill>
          <a:latin typeface="Times New Roman" pitchFamily="18" charset="0"/>
        </a:defRPr>
      </a:lvl6pPr>
      <a:lvl7pPr marL="914400" algn="ctr" rtl="0" eaLnBrk="0" fontAlgn="base" hangingPunct="0">
        <a:spcBef>
          <a:spcPct val="0"/>
        </a:spcBef>
        <a:spcAft>
          <a:spcPct val="0"/>
        </a:spcAft>
        <a:defRPr sz="4400">
          <a:solidFill>
            <a:srgbClr val="9900CC"/>
          </a:solidFill>
          <a:latin typeface="Times New Roman" pitchFamily="18" charset="0"/>
        </a:defRPr>
      </a:lvl7pPr>
      <a:lvl8pPr marL="1371600" algn="ctr" rtl="0" eaLnBrk="0" fontAlgn="base" hangingPunct="0">
        <a:spcBef>
          <a:spcPct val="0"/>
        </a:spcBef>
        <a:spcAft>
          <a:spcPct val="0"/>
        </a:spcAft>
        <a:defRPr sz="4400">
          <a:solidFill>
            <a:srgbClr val="9900CC"/>
          </a:solidFill>
          <a:latin typeface="Times New Roman" pitchFamily="18" charset="0"/>
        </a:defRPr>
      </a:lvl8pPr>
      <a:lvl9pPr marL="1828800" algn="ctr" rtl="0" eaLnBrk="0" fontAlgn="base" hangingPunct="0">
        <a:spcBef>
          <a:spcPct val="0"/>
        </a:spcBef>
        <a:spcAft>
          <a:spcPct val="0"/>
        </a:spcAft>
        <a:defRPr sz="4400">
          <a:solidFill>
            <a:srgbClr val="9900CC"/>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image" Target="../media/image2.jpe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image" Target="../media/image1.jpeg"/><Relationship Id="rId2" Type="http://schemas.openxmlformats.org/officeDocument/2006/relationships/tags" Target="../tags/tag3.xml"/><Relationship Id="rId16" Type="http://schemas.openxmlformats.org/officeDocument/2006/relationships/notesSlide" Target="../notesSlides/notesSlide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slideLayout" Target="../slideLayouts/slideLayout1.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0.xml.rels><?xml version="1.0" encoding="UTF-8" standalone="yes"?>
<Relationships xmlns="http://schemas.openxmlformats.org/package/2006/relationships"><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tags" Target="../tags/tag228.xml"/><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6" Type="http://schemas.openxmlformats.org/officeDocument/2006/relationships/tags" Target="../tags/tag256.xml"/><Relationship Id="rId117" Type="http://schemas.openxmlformats.org/officeDocument/2006/relationships/tags" Target="../tags/tag347.xml"/><Relationship Id="rId21" Type="http://schemas.openxmlformats.org/officeDocument/2006/relationships/tags" Target="../tags/tag251.xml"/><Relationship Id="rId42" Type="http://schemas.openxmlformats.org/officeDocument/2006/relationships/tags" Target="../tags/tag272.xml"/><Relationship Id="rId47" Type="http://schemas.openxmlformats.org/officeDocument/2006/relationships/tags" Target="../tags/tag277.xml"/><Relationship Id="rId63" Type="http://schemas.openxmlformats.org/officeDocument/2006/relationships/tags" Target="../tags/tag293.xml"/><Relationship Id="rId68" Type="http://schemas.openxmlformats.org/officeDocument/2006/relationships/tags" Target="../tags/tag298.xml"/><Relationship Id="rId84" Type="http://schemas.openxmlformats.org/officeDocument/2006/relationships/tags" Target="../tags/tag314.xml"/><Relationship Id="rId89" Type="http://schemas.openxmlformats.org/officeDocument/2006/relationships/tags" Target="../tags/tag319.xml"/><Relationship Id="rId112" Type="http://schemas.openxmlformats.org/officeDocument/2006/relationships/tags" Target="../tags/tag342.xml"/><Relationship Id="rId133" Type="http://schemas.openxmlformats.org/officeDocument/2006/relationships/tags" Target="../tags/tag363.xml"/><Relationship Id="rId138" Type="http://schemas.openxmlformats.org/officeDocument/2006/relationships/tags" Target="../tags/tag368.xml"/><Relationship Id="rId154" Type="http://schemas.openxmlformats.org/officeDocument/2006/relationships/tags" Target="../tags/tag384.xml"/><Relationship Id="rId159" Type="http://schemas.openxmlformats.org/officeDocument/2006/relationships/notesSlide" Target="../notesSlides/notesSlide12.xml"/><Relationship Id="rId16" Type="http://schemas.openxmlformats.org/officeDocument/2006/relationships/tags" Target="../tags/tag246.xml"/><Relationship Id="rId107" Type="http://schemas.openxmlformats.org/officeDocument/2006/relationships/tags" Target="../tags/tag337.xml"/><Relationship Id="rId11" Type="http://schemas.openxmlformats.org/officeDocument/2006/relationships/tags" Target="../tags/tag241.xml"/><Relationship Id="rId32" Type="http://schemas.openxmlformats.org/officeDocument/2006/relationships/tags" Target="../tags/tag262.xml"/><Relationship Id="rId37" Type="http://schemas.openxmlformats.org/officeDocument/2006/relationships/tags" Target="../tags/tag267.xml"/><Relationship Id="rId53" Type="http://schemas.openxmlformats.org/officeDocument/2006/relationships/tags" Target="../tags/tag283.xml"/><Relationship Id="rId58" Type="http://schemas.openxmlformats.org/officeDocument/2006/relationships/tags" Target="../tags/tag288.xml"/><Relationship Id="rId74" Type="http://schemas.openxmlformats.org/officeDocument/2006/relationships/tags" Target="../tags/tag304.xml"/><Relationship Id="rId79" Type="http://schemas.openxmlformats.org/officeDocument/2006/relationships/tags" Target="../tags/tag309.xml"/><Relationship Id="rId102" Type="http://schemas.openxmlformats.org/officeDocument/2006/relationships/tags" Target="../tags/tag332.xml"/><Relationship Id="rId123" Type="http://schemas.openxmlformats.org/officeDocument/2006/relationships/tags" Target="../tags/tag353.xml"/><Relationship Id="rId128" Type="http://schemas.openxmlformats.org/officeDocument/2006/relationships/tags" Target="../tags/tag358.xml"/><Relationship Id="rId144" Type="http://schemas.openxmlformats.org/officeDocument/2006/relationships/tags" Target="../tags/tag374.xml"/><Relationship Id="rId149" Type="http://schemas.openxmlformats.org/officeDocument/2006/relationships/tags" Target="../tags/tag379.xml"/><Relationship Id="rId5" Type="http://schemas.openxmlformats.org/officeDocument/2006/relationships/tags" Target="../tags/tag235.xml"/><Relationship Id="rId90" Type="http://schemas.openxmlformats.org/officeDocument/2006/relationships/tags" Target="../tags/tag320.xml"/><Relationship Id="rId95" Type="http://schemas.openxmlformats.org/officeDocument/2006/relationships/tags" Target="../tags/tag325.xml"/><Relationship Id="rId22" Type="http://schemas.openxmlformats.org/officeDocument/2006/relationships/tags" Target="../tags/tag252.xml"/><Relationship Id="rId27" Type="http://schemas.openxmlformats.org/officeDocument/2006/relationships/tags" Target="../tags/tag257.xml"/><Relationship Id="rId43" Type="http://schemas.openxmlformats.org/officeDocument/2006/relationships/tags" Target="../tags/tag273.xml"/><Relationship Id="rId48" Type="http://schemas.openxmlformats.org/officeDocument/2006/relationships/tags" Target="../tags/tag278.xml"/><Relationship Id="rId64" Type="http://schemas.openxmlformats.org/officeDocument/2006/relationships/tags" Target="../tags/tag294.xml"/><Relationship Id="rId69" Type="http://schemas.openxmlformats.org/officeDocument/2006/relationships/tags" Target="../tags/tag299.xml"/><Relationship Id="rId113" Type="http://schemas.openxmlformats.org/officeDocument/2006/relationships/tags" Target="../tags/tag343.xml"/><Relationship Id="rId118" Type="http://schemas.openxmlformats.org/officeDocument/2006/relationships/tags" Target="../tags/tag348.xml"/><Relationship Id="rId134" Type="http://schemas.openxmlformats.org/officeDocument/2006/relationships/tags" Target="../tags/tag364.xml"/><Relationship Id="rId139" Type="http://schemas.openxmlformats.org/officeDocument/2006/relationships/tags" Target="../tags/tag369.xml"/><Relationship Id="rId80" Type="http://schemas.openxmlformats.org/officeDocument/2006/relationships/tags" Target="../tags/tag310.xml"/><Relationship Id="rId85" Type="http://schemas.openxmlformats.org/officeDocument/2006/relationships/tags" Target="../tags/tag315.xml"/><Relationship Id="rId150" Type="http://schemas.openxmlformats.org/officeDocument/2006/relationships/tags" Target="../tags/tag380.xml"/><Relationship Id="rId155" Type="http://schemas.openxmlformats.org/officeDocument/2006/relationships/tags" Target="../tags/tag385.xml"/><Relationship Id="rId12" Type="http://schemas.openxmlformats.org/officeDocument/2006/relationships/tags" Target="../tags/tag242.xml"/><Relationship Id="rId17" Type="http://schemas.openxmlformats.org/officeDocument/2006/relationships/tags" Target="../tags/tag247.xml"/><Relationship Id="rId33" Type="http://schemas.openxmlformats.org/officeDocument/2006/relationships/tags" Target="../tags/tag263.xml"/><Relationship Id="rId38" Type="http://schemas.openxmlformats.org/officeDocument/2006/relationships/tags" Target="../tags/tag268.xml"/><Relationship Id="rId59" Type="http://schemas.openxmlformats.org/officeDocument/2006/relationships/tags" Target="../tags/tag289.xml"/><Relationship Id="rId103" Type="http://schemas.openxmlformats.org/officeDocument/2006/relationships/tags" Target="../tags/tag333.xml"/><Relationship Id="rId108" Type="http://schemas.openxmlformats.org/officeDocument/2006/relationships/tags" Target="../tags/tag338.xml"/><Relationship Id="rId124" Type="http://schemas.openxmlformats.org/officeDocument/2006/relationships/tags" Target="../tags/tag354.xml"/><Relationship Id="rId129" Type="http://schemas.openxmlformats.org/officeDocument/2006/relationships/tags" Target="../tags/tag359.xml"/><Relationship Id="rId20" Type="http://schemas.openxmlformats.org/officeDocument/2006/relationships/tags" Target="../tags/tag250.xml"/><Relationship Id="rId41" Type="http://schemas.openxmlformats.org/officeDocument/2006/relationships/tags" Target="../tags/tag271.xml"/><Relationship Id="rId54" Type="http://schemas.openxmlformats.org/officeDocument/2006/relationships/tags" Target="../tags/tag284.xml"/><Relationship Id="rId62" Type="http://schemas.openxmlformats.org/officeDocument/2006/relationships/tags" Target="../tags/tag292.xml"/><Relationship Id="rId70" Type="http://schemas.openxmlformats.org/officeDocument/2006/relationships/tags" Target="../tags/tag300.xml"/><Relationship Id="rId75" Type="http://schemas.openxmlformats.org/officeDocument/2006/relationships/tags" Target="../tags/tag305.xml"/><Relationship Id="rId83" Type="http://schemas.openxmlformats.org/officeDocument/2006/relationships/tags" Target="../tags/tag313.xml"/><Relationship Id="rId88" Type="http://schemas.openxmlformats.org/officeDocument/2006/relationships/tags" Target="../tags/tag318.xml"/><Relationship Id="rId91" Type="http://schemas.openxmlformats.org/officeDocument/2006/relationships/tags" Target="../tags/tag321.xml"/><Relationship Id="rId96" Type="http://schemas.openxmlformats.org/officeDocument/2006/relationships/tags" Target="../tags/tag326.xml"/><Relationship Id="rId111" Type="http://schemas.openxmlformats.org/officeDocument/2006/relationships/tags" Target="../tags/tag341.xml"/><Relationship Id="rId132" Type="http://schemas.openxmlformats.org/officeDocument/2006/relationships/tags" Target="../tags/tag362.xml"/><Relationship Id="rId140" Type="http://schemas.openxmlformats.org/officeDocument/2006/relationships/tags" Target="../tags/tag370.xml"/><Relationship Id="rId145" Type="http://schemas.openxmlformats.org/officeDocument/2006/relationships/tags" Target="../tags/tag375.xml"/><Relationship Id="rId153" Type="http://schemas.openxmlformats.org/officeDocument/2006/relationships/tags" Target="../tags/tag383.xml"/><Relationship Id="rId1" Type="http://schemas.openxmlformats.org/officeDocument/2006/relationships/tags" Target="../tags/tag231.xml"/><Relationship Id="rId6" Type="http://schemas.openxmlformats.org/officeDocument/2006/relationships/tags" Target="../tags/tag236.xml"/><Relationship Id="rId15" Type="http://schemas.openxmlformats.org/officeDocument/2006/relationships/tags" Target="../tags/tag245.xml"/><Relationship Id="rId23" Type="http://schemas.openxmlformats.org/officeDocument/2006/relationships/tags" Target="../tags/tag253.xml"/><Relationship Id="rId28" Type="http://schemas.openxmlformats.org/officeDocument/2006/relationships/tags" Target="../tags/tag258.xml"/><Relationship Id="rId36" Type="http://schemas.openxmlformats.org/officeDocument/2006/relationships/tags" Target="../tags/tag266.xml"/><Relationship Id="rId49" Type="http://schemas.openxmlformats.org/officeDocument/2006/relationships/tags" Target="../tags/tag279.xml"/><Relationship Id="rId57" Type="http://schemas.openxmlformats.org/officeDocument/2006/relationships/tags" Target="../tags/tag287.xml"/><Relationship Id="rId106" Type="http://schemas.openxmlformats.org/officeDocument/2006/relationships/tags" Target="../tags/tag336.xml"/><Relationship Id="rId114" Type="http://schemas.openxmlformats.org/officeDocument/2006/relationships/tags" Target="../tags/tag344.xml"/><Relationship Id="rId119" Type="http://schemas.openxmlformats.org/officeDocument/2006/relationships/tags" Target="../tags/tag349.xml"/><Relationship Id="rId127" Type="http://schemas.openxmlformats.org/officeDocument/2006/relationships/tags" Target="../tags/tag357.xml"/><Relationship Id="rId10" Type="http://schemas.openxmlformats.org/officeDocument/2006/relationships/tags" Target="../tags/tag240.xml"/><Relationship Id="rId31" Type="http://schemas.openxmlformats.org/officeDocument/2006/relationships/tags" Target="../tags/tag261.xml"/><Relationship Id="rId44" Type="http://schemas.openxmlformats.org/officeDocument/2006/relationships/tags" Target="../tags/tag274.xml"/><Relationship Id="rId52" Type="http://schemas.openxmlformats.org/officeDocument/2006/relationships/tags" Target="../tags/tag282.xml"/><Relationship Id="rId60" Type="http://schemas.openxmlformats.org/officeDocument/2006/relationships/tags" Target="../tags/tag290.xml"/><Relationship Id="rId65" Type="http://schemas.openxmlformats.org/officeDocument/2006/relationships/tags" Target="../tags/tag295.xml"/><Relationship Id="rId73" Type="http://schemas.openxmlformats.org/officeDocument/2006/relationships/tags" Target="../tags/tag303.xml"/><Relationship Id="rId78" Type="http://schemas.openxmlformats.org/officeDocument/2006/relationships/tags" Target="../tags/tag308.xml"/><Relationship Id="rId81" Type="http://schemas.openxmlformats.org/officeDocument/2006/relationships/tags" Target="../tags/tag311.xml"/><Relationship Id="rId86" Type="http://schemas.openxmlformats.org/officeDocument/2006/relationships/tags" Target="../tags/tag316.xml"/><Relationship Id="rId94" Type="http://schemas.openxmlformats.org/officeDocument/2006/relationships/tags" Target="../tags/tag324.xml"/><Relationship Id="rId99" Type="http://schemas.openxmlformats.org/officeDocument/2006/relationships/tags" Target="../tags/tag329.xml"/><Relationship Id="rId101" Type="http://schemas.openxmlformats.org/officeDocument/2006/relationships/tags" Target="../tags/tag331.xml"/><Relationship Id="rId122" Type="http://schemas.openxmlformats.org/officeDocument/2006/relationships/tags" Target="../tags/tag352.xml"/><Relationship Id="rId130" Type="http://schemas.openxmlformats.org/officeDocument/2006/relationships/tags" Target="../tags/tag360.xml"/><Relationship Id="rId135" Type="http://schemas.openxmlformats.org/officeDocument/2006/relationships/tags" Target="../tags/tag365.xml"/><Relationship Id="rId143" Type="http://schemas.openxmlformats.org/officeDocument/2006/relationships/tags" Target="../tags/tag373.xml"/><Relationship Id="rId148" Type="http://schemas.openxmlformats.org/officeDocument/2006/relationships/tags" Target="../tags/tag378.xml"/><Relationship Id="rId151" Type="http://schemas.openxmlformats.org/officeDocument/2006/relationships/tags" Target="../tags/tag381.xml"/><Relationship Id="rId156" Type="http://schemas.openxmlformats.org/officeDocument/2006/relationships/tags" Target="../tags/tag386.xml"/><Relationship Id="rId4" Type="http://schemas.openxmlformats.org/officeDocument/2006/relationships/tags" Target="../tags/tag234.xml"/><Relationship Id="rId9" Type="http://schemas.openxmlformats.org/officeDocument/2006/relationships/tags" Target="../tags/tag239.xml"/><Relationship Id="rId13" Type="http://schemas.openxmlformats.org/officeDocument/2006/relationships/tags" Target="../tags/tag243.xml"/><Relationship Id="rId18" Type="http://schemas.openxmlformats.org/officeDocument/2006/relationships/tags" Target="../tags/tag248.xml"/><Relationship Id="rId39" Type="http://schemas.openxmlformats.org/officeDocument/2006/relationships/tags" Target="../tags/tag269.xml"/><Relationship Id="rId109" Type="http://schemas.openxmlformats.org/officeDocument/2006/relationships/tags" Target="../tags/tag339.xml"/><Relationship Id="rId34" Type="http://schemas.openxmlformats.org/officeDocument/2006/relationships/tags" Target="../tags/tag264.xml"/><Relationship Id="rId50" Type="http://schemas.openxmlformats.org/officeDocument/2006/relationships/tags" Target="../tags/tag280.xml"/><Relationship Id="rId55" Type="http://schemas.openxmlformats.org/officeDocument/2006/relationships/tags" Target="../tags/tag285.xml"/><Relationship Id="rId76" Type="http://schemas.openxmlformats.org/officeDocument/2006/relationships/tags" Target="../tags/tag306.xml"/><Relationship Id="rId97" Type="http://schemas.openxmlformats.org/officeDocument/2006/relationships/tags" Target="../tags/tag327.xml"/><Relationship Id="rId104" Type="http://schemas.openxmlformats.org/officeDocument/2006/relationships/tags" Target="../tags/tag334.xml"/><Relationship Id="rId120" Type="http://schemas.openxmlformats.org/officeDocument/2006/relationships/tags" Target="../tags/tag350.xml"/><Relationship Id="rId125" Type="http://schemas.openxmlformats.org/officeDocument/2006/relationships/tags" Target="../tags/tag355.xml"/><Relationship Id="rId141" Type="http://schemas.openxmlformats.org/officeDocument/2006/relationships/tags" Target="../tags/tag371.xml"/><Relationship Id="rId146" Type="http://schemas.openxmlformats.org/officeDocument/2006/relationships/tags" Target="../tags/tag376.xml"/><Relationship Id="rId7" Type="http://schemas.openxmlformats.org/officeDocument/2006/relationships/tags" Target="../tags/tag237.xml"/><Relationship Id="rId71" Type="http://schemas.openxmlformats.org/officeDocument/2006/relationships/tags" Target="../tags/tag301.xml"/><Relationship Id="rId92" Type="http://schemas.openxmlformats.org/officeDocument/2006/relationships/tags" Target="../tags/tag322.xml"/><Relationship Id="rId2" Type="http://schemas.openxmlformats.org/officeDocument/2006/relationships/tags" Target="../tags/tag232.xml"/><Relationship Id="rId29" Type="http://schemas.openxmlformats.org/officeDocument/2006/relationships/tags" Target="../tags/tag259.xml"/><Relationship Id="rId24" Type="http://schemas.openxmlformats.org/officeDocument/2006/relationships/tags" Target="../tags/tag254.xml"/><Relationship Id="rId40" Type="http://schemas.openxmlformats.org/officeDocument/2006/relationships/tags" Target="../tags/tag270.xml"/><Relationship Id="rId45" Type="http://schemas.openxmlformats.org/officeDocument/2006/relationships/tags" Target="../tags/tag275.xml"/><Relationship Id="rId66" Type="http://schemas.openxmlformats.org/officeDocument/2006/relationships/tags" Target="../tags/tag296.xml"/><Relationship Id="rId87" Type="http://schemas.openxmlformats.org/officeDocument/2006/relationships/tags" Target="../tags/tag317.xml"/><Relationship Id="rId110" Type="http://schemas.openxmlformats.org/officeDocument/2006/relationships/tags" Target="../tags/tag340.xml"/><Relationship Id="rId115" Type="http://schemas.openxmlformats.org/officeDocument/2006/relationships/tags" Target="../tags/tag345.xml"/><Relationship Id="rId131" Type="http://schemas.openxmlformats.org/officeDocument/2006/relationships/tags" Target="../tags/tag361.xml"/><Relationship Id="rId136" Type="http://schemas.openxmlformats.org/officeDocument/2006/relationships/tags" Target="../tags/tag366.xml"/><Relationship Id="rId157" Type="http://schemas.openxmlformats.org/officeDocument/2006/relationships/tags" Target="../tags/tag387.xml"/><Relationship Id="rId61" Type="http://schemas.openxmlformats.org/officeDocument/2006/relationships/tags" Target="../tags/tag291.xml"/><Relationship Id="rId82" Type="http://schemas.openxmlformats.org/officeDocument/2006/relationships/tags" Target="../tags/tag312.xml"/><Relationship Id="rId152" Type="http://schemas.openxmlformats.org/officeDocument/2006/relationships/tags" Target="../tags/tag382.xml"/><Relationship Id="rId19" Type="http://schemas.openxmlformats.org/officeDocument/2006/relationships/tags" Target="../tags/tag249.xml"/><Relationship Id="rId14" Type="http://schemas.openxmlformats.org/officeDocument/2006/relationships/tags" Target="../tags/tag244.xml"/><Relationship Id="rId30" Type="http://schemas.openxmlformats.org/officeDocument/2006/relationships/tags" Target="../tags/tag260.xml"/><Relationship Id="rId35" Type="http://schemas.openxmlformats.org/officeDocument/2006/relationships/tags" Target="../tags/tag265.xml"/><Relationship Id="rId56" Type="http://schemas.openxmlformats.org/officeDocument/2006/relationships/tags" Target="../tags/tag286.xml"/><Relationship Id="rId77" Type="http://schemas.openxmlformats.org/officeDocument/2006/relationships/tags" Target="../tags/tag307.xml"/><Relationship Id="rId100" Type="http://schemas.openxmlformats.org/officeDocument/2006/relationships/tags" Target="../tags/tag330.xml"/><Relationship Id="rId105" Type="http://schemas.openxmlformats.org/officeDocument/2006/relationships/tags" Target="../tags/tag335.xml"/><Relationship Id="rId126" Type="http://schemas.openxmlformats.org/officeDocument/2006/relationships/tags" Target="../tags/tag356.xml"/><Relationship Id="rId147" Type="http://schemas.openxmlformats.org/officeDocument/2006/relationships/tags" Target="../tags/tag377.xml"/><Relationship Id="rId8" Type="http://schemas.openxmlformats.org/officeDocument/2006/relationships/tags" Target="../tags/tag238.xml"/><Relationship Id="rId51" Type="http://schemas.openxmlformats.org/officeDocument/2006/relationships/tags" Target="../tags/tag281.xml"/><Relationship Id="rId72" Type="http://schemas.openxmlformats.org/officeDocument/2006/relationships/tags" Target="../tags/tag302.xml"/><Relationship Id="rId93" Type="http://schemas.openxmlformats.org/officeDocument/2006/relationships/tags" Target="../tags/tag323.xml"/><Relationship Id="rId98" Type="http://schemas.openxmlformats.org/officeDocument/2006/relationships/tags" Target="../tags/tag328.xml"/><Relationship Id="rId121" Type="http://schemas.openxmlformats.org/officeDocument/2006/relationships/tags" Target="../tags/tag351.xml"/><Relationship Id="rId142" Type="http://schemas.openxmlformats.org/officeDocument/2006/relationships/tags" Target="../tags/tag372.xml"/><Relationship Id="rId3" Type="http://schemas.openxmlformats.org/officeDocument/2006/relationships/tags" Target="../tags/tag233.xml"/><Relationship Id="rId25" Type="http://schemas.openxmlformats.org/officeDocument/2006/relationships/tags" Target="../tags/tag255.xml"/><Relationship Id="rId46" Type="http://schemas.openxmlformats.org/officeDocument/2006/relationships/tags" Target="../tags/tag276.xml"/><Relationship Id="rId67" Type="http://schemas.openxmlformats.org/officeDocument/2006/relationships/tags" Target="../tags/tag297.xml"/><Relationship Id="rId116" Type="http://schemas.openxmlformats.org/officeDocument/2006/relationships/tags" Target="../tags/tag346.xml"/><Relationship Id="rId137" Type="http://schemas.openxmlformats.org/officeDocument/2006/relationships/tags" Target="../tags/tag367.xml"/><Relationship Id="rId158"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17" Type="http://schemas.openxmlformats.org/officeDocument/2006/relationships/tags" Target="../tags/tag504.xml"/><Relationship Id="rId299" Type="http://schemas.openxmlformats.org/officeDocument/2006/relationships/tags" Target="../tags/tag686.xml"/><Relationship Id="rId21" Type="http://schemas.openxmlformats.org/officeDocument/2006/relationships/tags" Target="../tags/tag408.xml"/><Relationship Id="rId63" Type="http://schemas.openxmlformats.org/officeDocument/2006/relationships/tags" Target="../tags/tag450.xml"/><Relationship Id="rId159" Type="http://schemas.openxmlformats.org/officeDocument/2006/relationships/tags" Target="../tags/tag546.xml"/><Relationship Id="rId324" Type="http://schemas.openxmlformats.org/officeDocument/2006/relationships/tags" Target="../tags/tag711.xml"/><Relationship Id="rId366" Type="http://schemas.openxmlformats.org/officeDocument/2006/relationships/tags" Target="../tags/tag753.xml"/><Relationship Id="rId170" Type="http://schemas.openxmlformats.org/officeDocument/2006/relationships/tags" Target="../tags/tag557.xml"/><Relationship Id="rId226" Type="http://schemas.openxmlformats.org/officeDocument/2006/relationships/tags" Target="../tags/tag613.xml"/><Relationship Id="rId433" Type="http://schemas.openxmlformats.org/officeDocument/2006/relationships/tags" Target="../tags/tag820.xml"/><Relationship Id="rId268" Type="http://schemas.openxmlformats.org/officeDocument/2006/relationships/tags" Target="../tags/tag655.xml"/><Relationship Id="rId32" Type="http://schemas.openxmlformats.org/officeDocument/2006/relationships/tags" Target="../tags/tag419.xml"/><Relationship Id="rId74" Type="http://schemas.openxmlformats.org/officeDocument/2006/relationships/tags" Target="../tags/tag461.xml"/><Relationship Id="rId128" Type="http://schemas.openxmlformats.org/officeDocument/2006/relationships/tags" Target="../tags/tag515.xml"/><Relationship Id="rId335" Type="http://schemas.openxmlformats.org/officeDocument/2006/relationships/tags" Target="../tags/tag722.xml"/><Relationship Id="rId377" Type="http://schemas.openxmlformats.org/officeDocument/2006/relationships/tags" Target="../tags/tag764.xml"/><Relationship Id="rId5" Type="http://schemas.openxmlformats.org/officeDocument/2006/relationships/tags" Target="../tags/tag392.xml"/><Relationship Id="rId181" Type="http://schemas.openxmlformats.org/officeDocument/2006/relationships/tags" Target="../tags/tag568.xml"/><Relationship Id="rId237" Type="http://schemas.openxmlformats.org/officeDocument/2006/relationships/tags" Target="../tags/tag624.xml"/><Relationship Id="rId402" Type="http://schemas.openxmlformats.org/officeDocument/2006/relationships/tags" Target="../tags/tag789.xml"/><Relationship Id="rId279" Type="http://schemas.openxmlformats.org/officeDocument/2006/relationships/tags" Target="../tags/tag666.xml"/><Relationship Id="rId444" Type="http://schemas.openxmlformats.org/officeDocument/2006/relationships/tags" Target="../tags/tag831.xml"/><Relationship Id="rId43" Type="http://schemas.openxmlformats.org/officeDocument/2006/relationships/tags" Target="../tags/tag430.xml"/><Relationship Id="rId139" Type="http://schemas.openxmlformats.org/officeDocument/2006/relationships/tags" Target="../tags/tag526.xml"/><Relationship Id="rId290" Type="http://schemas.openxmlformats.org/officeDocument/2006/relationships/tags" Target="../tags/tag677.xml"/><Relationship Id="rId304" Type="http://schemas.openxmlformats.org/officeDocument/2006/relationships/tags" Target="../tags/tag691.xml"/><Relationship Id="rId346" Type="http://schemas.openxmlformats.org/officeDocument/2006/relationships/tags" Target="../tags/tag733.xml"/><Relationship Id="rId388" Type="http://schemas.openxmlformats.org/officeDocument/2006/relationships/tags" Target="../tags/tag775.xml"/><Relationship Id="rId85" Type="http://schemas.openxmlformats.org/officeDocument/2006/relationships/tags" Target="../tags/tag472.xml"/><Relationship Id="rId150" Type="http://schemas.openxmlformats.org/officeDocument/2006/relationships/tags" Target="../tags/tag537.xml"/><Relationship Id="rId192" Type="http://schemas.openxmlformats.org/officeDocument/2006/relationships/tags" Target="../tags/tag579.xml"/><Relationship Id="rId206" Type="http://schemas.openxmlformats.org/officeDocument/2006/relationships/tags" Target="../tags/tag593.xml"/><Relationship Id="rId413" Type="http://schemas.openxmlformats.org/officeDocument/2006/relationships/tags" Target="../tags/tag800.xml"/><Relationship Id="rId248" Type="http://schemas.openxmlformats.org/officeDocument/2006/relationships/tags" Target="../tags/tag635.xml"/><Relationship Id="rId455" Type="http://schemas.openxmlformats.org/officeDocument/2006/relationships/tags" Target="../tags/tag842.xml"/><Relationship Id="rId12" Type="http://schemas.openxmlformats.org/officeDocument/2006/relationships/tags" Target="../tags/tag399.xml"/><Relationship Id="rId108" Type="http://schemas.openxmlformats.org/officeDocument/2006/relationships/tags" Target="../tags/tag495.xml"/><Relationship Id="rId315" Type="http://schemas.openxmlformats.org/officeDocument/2006/relationships/tags" Target="../tags/tag702.xml"/><Relationship Id="rId357" Type="http://schemas.openxmlformats.org/officeDocument/2006/relationships/tags" Target="../tags/tag744.xml"/><Relationship Id="rId54" Type="http://schemas.openxmlformats.org/officeDocument/2006/relationships/tags" Target="../tags/tag441.xml"/><Relationship Id="rId96" Type="http://schemas.openxmlformats.org/officeDocument/2006/relationships/tags" Target="../tags/tag483.xml"/><Relationship Id="rId161" Type="http://schemas.openxmlformats.org/officeDocument/2006/relationships/tags" Target="../tags/tag548.xml"/><Relationship Id="rId217" Type="http://schemas.openxmlformats.org/officeDocument/2006/relationships/tags" Target="../tags/tag604.xml"/><Relationship Id="rId399" Type="http://schemas.openxmlformats.org/officeDocument/2006/relationships/tags" Target="../tags/tag786.xml"/><Relationship Id="rId259" Type="http://schemas.openxmlformats.org/officeDocument/2006/relationships/tags" Target="../tags/tag646.xml"/><Relationship Id="rId424" Type="http://schemas.openxmlformats.org/officeDocument/2006/relationships/tags" Target="../tags/tag811.xml"/><Relationship Id="rId23" Type="http://schemas.openxmlformats.org/officeDocument/2006/relationships/tags" Target="../tags/tag410.xml"/><Relationship Id="rId119" Type="http://schemas.openxmlformats.org/officeDocument/2006/relationships/tags" Target="../tags/tag506.xml"/><Relationship Id="rId270" Type="http://schemas.openxmlformats.org/officeDocument/2006/relationships/tags" Target="../tags/tag657.xml"/><Relationship Id="rId291" Type="http://schemas.openxmlformats.org/officeDocument/2006/relationships/tags" Target="../tags/tag678.xml"/><Relationship Id="rId305" Type="http://schemas.openxmlformats.org/officeDocument/2006/relationships/tags" Target="../tags/tag692.xml"/><Relationship Id="rId326" Type="http://schemas.openxmlformats.org/officeDocument/2006/relationships/tags" Target="../tags/tag713.xml"/><Relationship Id="rId347" Type="http://schemas.openxmlformats.org/officeDocument/2006/relationships/tags" Target="../tags/tag734.xml"/><Relationship Id="rId44" Type="http://schemas.openxmlformats.org/officeDocument/2006/relationships/tags" Target="../tags/tag431.xml"/><Relationship Id="rId65" Type="http://schemas.openxmlformats.org/officeDocument/2006/relationships/tags" Target="../tags/tag452.xml"/><Relationship Id="rId86" Type="http://schemas.openxmlformats.org/officeDocument/2006/relationships/tags" Target="../tags/tag473.xml"/><Relationship Id="rId130" Type="http://schemas.openxmlformats.org/officeDocument/2006/relationships/tags" Target="../tags/tag517.xml"/><Relationship Id="rId151" Type="http://schemas.openxmlformats.org/officeDocument/2006/relationships/tags" Target="../tags/tag538.xml"/><Relationship Id="rId368" Type="http://schemas.openxmlformats.org/officeDocument/2006/relationships/tags" Target="../tags/tag755.xml"/><Relationship Id="rId389" Type="http://schemas.openxmlformats.org/officeDocument/2006/relationships/tags" Target="../tags/tag776.xml"/><Relationship Id="rId172" Type="http://schemas.openxmlformats.org/officeDocument/2006/relationships/tags" Target="../tags/tag559.xml"/><Relationship Id="rId193" Type="http://schemas.openxmlformats.org/officeDocument/2006/relationships/tags" Target="../tags/tag580.xml"/><Relationship Id="rId207" Type="http://schemas.openxmlformats.org/officeDocument/2006/relationships/tags" Target="../tags/tag594.xml"/><Relationship Id="rId228" Type="http://schemas.openxmlformats.org/officeDocument/2006/relationships/tags" Target="../tags/tag615.xml"/><Relationship Id="rId249" Type="http://schemas.openxmlformats.org/officeDocument/2006/relationships/tags" Target="../tags/tag636.xml"/><Relationship Id="rId414" Type="http://schemas.openxmlformats.org/officeDocument/2006/relationships/tags" Target="../tags/tag801.xml"/><Relationship Id="rId435" Type="http://schemas.openxmlformats.org/officeDocument/2006/relationships/tags" Target="../tags/tag822.xml"/><Relationship Id="rId456" Type="http://schemas.openxmlformats.org/officeDocument/2006/relationships/slideLayout" Target="../slideLayouts/slideLayout2.xml"/><Relationship Id="rId13" Type="http://schemas.openxmlformats.org/officeDocument/2006/relationships/tags" Target="../tags/tag400.xml"/><Relationship Id="rId109" Type="http://schemas.openxmlformats.org/officeDocument/2006/relationships/tags" Target="../tags/tag496.xml"/><Relationship Id="rId260" Type="http://schemas.openxmlformats.org/officeDocument/2006/relationships/tags" Target="../tags/tag647.xml"/><Relationship Id="rId281" Type="http://schemas.openxmlformats.org/officeDocument/2006/relationships/tags" Target="../tags/tag668.xml"/><Relationship Id="rId316" Type="http://schemas.openxmlformats.org/officeDocument/2006/relationships/tags" Target="../tags/tag703.xml"/><Relationship Id="rId337" Type="http://schemas.openxmlformats.org/officeDocument/2006/relationships/tags" Target="../tags/tag724.xml"/><Relationship Id="rId34" Type="http://schemas.openxmlformats.org/officeDocument/2006/relationships/tags" Target="../tags/tag421.xml"/><Relationship Id="rId55" Type="http://schemas.openxmlformats.org/officeDocument/2006/relationships/tags" Target="../tags/tag442.xml"/><Relationship Id="rId76" Type="http://schemas.openxmlformats.org/officeDocument/2006/relationships/tags" Target="../tags/tag463.xml"/><Relationship Id="rId97" Type="http://schemas.openxmlformats.org/officeDocument/2006/relationships/tags" Target="../tags/tag484.xml"/><Relationship Id="rId120" Type="http://schemas.openxmlformats.org/officeDocument/2006/relationships/tags" Target="../tags/tag507.xml"/><Relationship Id="rId141" Type="http://schemas.openxmlformats.org/officeDocument/2006/relationships/tags" Target="../tags/tag528.xml"/><Relationship Id="rId358" Type="http://schemas.openxmlformats.org/officeDocument/2006/relationships/tags" Target="../tags/tag745.xml"/><Relationship Id="rId379" Type="http://schemas.openxmlformats.org/officeDocument/2006/relationships/tags" Target="../tags/tag766.xml"/><Relationship Id="rId7" Type="http://schemas.openxmlformats.org/officeDocument/2006/relationships/tags" Target="../tags/tag394.xml"/><Relationship Id="rId162" Type="http://schemas.openxmlformats.org/officeDocument/2006/relationships/tags" Target="../tags/tag549.xml"/><Relationship Id="rId183" Type="http://schemas.openxmlformats.org/officeDocument/2006/relationships/tags" Target="../tags/tag570.xml"/><Relationship Id="rId218" Type="http://schemas.openxmlformats.org/officeDocument/2006/relationships/tags" Target="../tags/tag605.xml"/><Relationship Id="rId239" Type="http://schemas.openxmlformats.org/officeDocument/2006/relationships/tags" Target="../tags/tag626.xml"/><Relationship Id="rId390" Type="http://schemas.openxmlformats.org/officeDocument/2006/relationships/tags" Target="../tags/tag777.xml"/><Relationship Id="rId404" Type="http://schemas.openxmlformats.org/officeDocument/2006/relationships/tags" Target="../tags/tag791.xml"/><Relationship Id="rId425" Type="http://schemas.openxmlformats.org/officeDocument/2006/relationships/tags" Target="../tags/tag812.xml"/><Relationship Id="rId446" Type="http://schemas.openxmlformats.org/officeDocument/2006/relationships/tags" Target="../tags/tag833.xml"/><Relationship Id="rId250" Type="http://schemas.openxmlformats.org/officeDocument/2006/relationships/tags" Target="../tags/tag637.xml"/><Relationship Id="rId271" Type="http://schemas.openxmlformats.org/officeDocument/2006/relationships/tags" Target="../tags/tag658.xml"/><Relationship Id="rId292" Type="http://schemas.openxmlformats.org/officeDocument/2006/relationships/tags" Target="../tags/tag679.xml"/><Relationship Id="rId306" Type="http://schemas.openxmlformats.org/officeDocument/2006/relationships/tags" Target="../tags/tag693.xml"/><Relationship Id="rId24" Type="http://schemas.openxmlformats.org/officeDocument/2006/relationships/tags" Target="../tags/tag411.xml"/><Relationship Id="rId45" Type="http://schemas.openxmlformats.org/officeDocument/2006/relationships/tags" Target="../tags/tag432.xml"/><Relationship Id="rId66" Type="http://schemas.openxmlformats.org/officeDocument/2006/relationships/tags" Target="../tags/tag453.xml"/><Relationship Id="rId87" Type="http://schemas.openxmlformats.org/officeDocument/2006/relationships/tags" Target="../tags/tag474.xml"/><Relationship Id="rId110" Type="http://schemas.openxmlformats.org/officeDocument/2006/relationships/tags" Target="../tags/tag497.xml"/><Relationship Id="rId131" Type="http://schemas.openxmlformats.org/officeDocument/2006/relationships/tags" Target="../tags/tag518.xml"/><Relationship Id="rId327" Type="http://schemas.openxmlformats.org/officeDocument/2006/relationships/tags" Target="../tags/tag714.xml"/><Relationship Id="rId348" Type="http://schemas.openxmlformats.org/officeDocument/2006/relationships/tags" Target="../tags/tag735.xml"/><Relationship Id="rId369" Type="http://schemas.openxmlformats.org/officeDocument/2006/relationships/tags" Target="../tags/tag756.xml"/><Relationship Id="rId152" Type="http://schemas.openxmlformats.org/officeDocument/2006/relationships/tags" Target="../tags/tag539.xml"/><Relationship Id="rId173" Type="http://schemas.openxmlformats.org/officeDocument/2006/relationships/tags" Target="../tags/tag560.xml"/><Relationship Id="rId194" Type="http://schemas.openxmlformats.org/officeDocument/2006/relationships/tags" Target="../tags/tag581.xml"/><Relationship Id="rId208" Type="http://schemas.openxmlformats.org/officeDocument/2006/relationships/tags" Target="../tags/tag595.xml"/><Relationship Id="rId229" Type="http://schemas.openxmlformats.org/officeDocument/2006/relationships/tags" Target="../tags/tag616.xml"/><Relationship Id="rId380" Type="http://schemas.openxmlformats.org/officeDocument/2006/relationships/tags" Target="../tags/tag767.xml"/><Relationship Id="rId415" Type="http://schemas.openxmlformats.org/officeDocument/2006/relationships/tags" Target="../tags/tag802.xml"/><Relationship Id="rId436" Type="http://schemas.openxmlformats.org/officeDocument/2006/relationships/tags" Target="../tags/tag823.xml"/><Relationship Id="rId457" Type="http://schemas.openxmlformats.org/officeDocument/2006/relationships/notesSlide" Target="../notesSlides/notesSlide13.xml"/><Relationship Id="rId240" Type="http://schemas.openxmlformats.org/officeDocument/2006/relationships/tags" Target="../tags/tag627.xml"/><Relationship Id="rId261" Type="http://schemas.openxmlformats.org/officeDocument/2006/relationships/tags" Target="../tags/tag648.xml"/><Relationship Id="rId14" Type="http://schemas.openxmlformats.org/officeDocument/2006/relationships/tags" Target="../tags/tag401.xml"/><Relationship Id="rId35" Type="http://schemas.openxmlformats.org/officeDocument/2006/relationships/tags" Target="../tags/tag422.xml"/><Relationship Id="rId56" Type="http://schemas.openxmlformats.org/officeDocument/2006/relationships/tags" Target="../tags/tag443.xml"/><Relationship Id="rId77" Type="http://schemas.openxmlformats.org/officeDocument/2006/relationships/tags" Target="../tags/tag464.xml"/><Relationship Id="rId100" Type="http://schemas.openxmlformats.org/officeDocument/2006/relationships/tags" Target="../tags/tag487.xml"/><Relationship Id="rId282" Type="http://schemas.openxmlformats.org/officeDocument/2006/relationships/tags" Target="../tags/tag669.xml"/><Relationship Id="rId317" Type="http://schemas.openxmlformats.org/officeDocument/2006/relationships/tags" Target="../tags/tag704.xml"/><Relationship Id="rId338" Type="http://schemas.openxmlformats.org/officeDocument/2006/relationships/tags" Target="../tags/tag725.xml"/><Relationship Id="rId359" Type="http://schemas.openxmlformats.org/officeDocument/2006/relationships/tags" Target="../tags/tag746.xml"/><Relationship Id="rId8" Type="http://schemas.openxmlformats.org/officeDocument/2006/relationships/tags" Target="../tags/tag395.xml"/><Relationship Id="rId98" Type="http://schemas.openxmlformats.org/officeDocument/2006/relationships/tags" Target="../tags/tag485.xml"/><Relationship Id="rId121" Type="http://schemas.openxmlformats.org/officeDocument/2006/relationships/tags" Target="../tags/tag508.xml"/><Relationship Id="rId142" Type="http://schemas.openxmlformats.org/officeDocument/2006/relationships/tags" Target="../tags/tag529.xml"/><Relationship Id="rId163" Type="http://schemas.openxmlformats.org/officeDocument/2006/relationships/tags" Target="../tags/tag550.xml"/><Relationship Id="rId184" Type="http://schemas.openxmlformats.org/officeDocument/2006/relationships/tags" Target="../tags/tag571.xml"/><Relationship Id="rId219" Type="http://schemas.openxmlformats.org/officeDocument/2006/relationships/tags" Target="../tags/tag606.xml"/><Relationship Id="rId370" Type="http://schemas.openxmlformats.org/officeDocument/2006/relationships/tags" Target="../tags/tag757.xml"/><Relationship Id="rId391" Type="http://schemas.openxmlformats.org/officeDocument/2006/relationships/tags" Target="../tags/tag778.xml"/><Relationship Id="rId405" Type="http://schemas.openxmlformats.org/officeDocument/2006/relationships/tags" Target="../tags/tag792.xml"/><Relationship Id="rId426" Type="http://schemas.openxmlformats.org/officeDocument/2006/relationships/tags" Target="../tags/tag813.xml"/><Relationship Id="rId447" Type="http://schemas.openxmlformats.org/officeDocument/2006/relationships/tags" Target="../tags/tag834.xml"/><Relationship Id="rId230" Type="http://schemas.openxmlformats.org/officeDocument/2006/relationships/tags" Target="../tags/tag617.xml"/><Relationship Id="rId251" Type="http://schemas.openxmlformats.org/officeDocument/2006/relationships/tags" Target="../tags/tag638.xml"/><Relationship Id="rId25" Type="http://schemas.openxmlformats.org/officeDocument/2006/relationships/tags" Target="../tags/tag412.xml"/><Relationship Id="rId46" Type="http://schemas.openxmlformats.org/officeDocument/2006/relationships/tags" Target="../tags/tag433.xml"/><Relationship Id="rId67" Type="http://schemas.openxmlformats.org/officeDocument/2006/relationships/tags" Target="../tags/tag454.xml"/><Relationship Id="rId272" Type="http://schemas.openxmlformats.org/officeDocument/2006/relationships/tags" Target="../tags/tag659.xml"/><Relationship Id="rId293" Type="http://schemas.openxmlformats.org/officeDocument/2006/relationships/tags" Target="../tags/tag680.xml"/><Relationship Id="rId307" Type="http://schemas.openxmlformats.org/officeDocument/2006/relationships/tags" Target="../tags/tag694.xml"/><Relationship Id="rId328" Type="http://schemas.openxmlformats.org/officeDocument/2006/relationships/tags" Target="../tags/tag715.xml"/><Relationship Id="rId349" Type="http://schemas.openxmlformats.org/officeDocument/2006/relationships/tags" Target="../tags/tag736.xml"/><Relationship Id="rId88" Type="http://schemas.openxmlformats.org/officeDocument/2006/relationships/tags" Target="../tags/tag475.xml"/><Relationship Id="rId111" Type="http://schemas.openxmlformats.org/officeDocument/2006/relationships/tags" Target="../tags/tag498.xml"/><Relationship Id="rId132" Type="http://schemas.openxmlformats.org/officeDocument/2006/relationships/tags" Target="../tags/tag519.xml"/><Relationship Id="rId153" Type="http://schemas.openxmlformats.org/officeDocument/2006/relationships/tags" Target="../tags/tag540.xml"/><Relationship Id="rId174" Type="http://schemas.openxmlformats.org/officeDocument/2006/relationships/tags" Target="../tags/tag561.xml"/><Relationship Id="rId195" Type="http://schemas.openxmlformats.org/officeDocument/2006/relationships/tags" Target="../tags/tag582.xml"/><Relationship Id="rId209" Type="http://schemas.openxmlformats.org/officeDocument/2006/relationships/tags" Target="../tags/tag596.xml"/><Relationship Id="rId360" Type="http://schemas.openxmlformats.org/officeDocument/2006/relationships/tags" Target="../tags/tag747.xml"/><Relationship Id="rId381" Type="http://schemas.openxmlformats.org/officeDocument/2006/relationships/tags" Target="../tags/tag768.xml"/><Relationship Id="rId416" Type="http://schemas.openxmlformats.org/officeDocument/2006/relationships/tags" Target="../tags/tag803.xml"/><Relationship Id="rId220" Type="http://schemas.openxmlformats.org/officeDocument/2006/relationships/tags" Target="../tags/tag607.xml"/><Relationship Id="rId241" Type="http://schemas.openxmlformats.org/officeDocument/2006/relationships/tags" Target="../tags/tag628.xml"/><Relationship Id="rId437" Type="http://schemas.openxmlformats.org/officeDocument/2006/relationships/tags" Target="../tags/tag824.xml"/><Relationship Id="rId15" Type="http://schemas.openxmlformats.org/officeDocument/2006/relationships/tags" Target="../tags/tag402.xml"/><Relationship Id="rId36" Type="http://schemas.openxmlformats.org/officeDocument/2006/relationships/tags" Target="../tags/tag423.xml"/><Relationship Id="rId57" Type="http://schemas.openxmlformats.org/officeDocument/2006/relationships/tags" Target="../tags/tag444.xml"/><Relationship Id="rId262" Type="http://schemas.openxmlformats.org/officeDocument/2006/relationships/tags" Target="../tags/tag649.xml"/><Relationship Id="rId283" Type="http://schemas.openxmlformats.org/officeDocument/2006/relationships/tags" Target="../tags/tag670.xml"/><Relationship Id="rId318" Type="http://schemas.openxmlformats.org/officeDocument/2006/relationships/tags" Target="../tags/tag705.xml"/><Relationship Id="rId339" Type="http://schemas.openxmlformats.org/officeDocument/2006/relationships/tags" Target="../tags/tag726.xml"/><Relationship Id="rId78" Type="http://schemas.openxmlformats.org/officeDocument/2006/relationships/tags" Target="../tags/tag465.xml"/><Relationship Id="rId99" Type="http://schemas.openxmlformats.org/officeDocument/2006/relationships/tags" Target="../tags/tag486.xml"/><Relationship Id="rId101" Type="http://schemas.openxmlformats.org/officeDocument/2006/relationships/tags" Target="../tags/tag488.xml"/><Relationship Id="rId122" Type="http://schemas.openxmlformats.org/officeDocument/2006/relationships/tags" Target="../tags/tag509.xml"/><Relationship Id="rId143" Type="http://schemas.openxmlformats.org/officeDocument/2006/relationships/tags" Target="../tags/tag530.xml"/><Relationship Id="rId164" Type="http://schemas.openxmlformats.org/officeDocument/2006/relationships/tags" Target="../tags/tag551.xml"/><Relationship Id="rId185" Type="http://schemas.openxmlformats.org/officeDocument/2006/relationships/tags" Target="../tags/tag572.xml"/><Relationship Id="rId350" Type="http://schemas.openxmlformats.org/officeDocument/2006/relationships/tags" Target="../tags/tag737.xml"/><Relationship Id="rId371" Type="http://schemas.openxmlformats.org/officeDocument/2006/relationships/tags" Target="../tags/tag758.xml"/><Relationship Id="rId406" Type="http://schemas.openxmlformats.org/officeDocument/2006/relationships/tags" Target="../tags/tag793.xml"/><Relationship Id="rId9" Type="http://schemas.openxmlformats.org/officeDocument/2006/relationships/tags" Target="../tags/tag396.xml"/><Relationship Id="rId210" Type="http://schemas.openxmlformats.org/officeDocument/2006/relationships/tags" Target="../tags/tag597.xml"/><Relationship Id="rId392" Type="http://schemas.openxmlformats.org/officeDocument/2006/relationships/tags" Target="../tags/tag779.xml"/><Relationship Id="rId427" Type="http://schemas.openxmlformats.org/officeDocument/2006/relationships/tags" Target="../tags/tag814.xml"/><Relationship Id="rId448" Type="http://schemas.openxmlformats.org/officeDocument/2006/relationships/tags" Target="../tags/tag835.xml"/><Relationship Id="rId26" Type="http://schemas.openxmlformats.org/officeDocument/2006/relationships/tags" Target="../tags/tag413.xml"/><Relationship Id="rId231" Type="http://schemas.openxmlformats.org/officeDocument/2006/relationships/tags" Target="../tags/tag618.xml"/><Relationship Id="rId252" Type="http://schemas.openxmlformats.org/officeDocument/2006/relationships/tags" Target="../tags/tag639.xml"/><Relationship Id="rId273" Type="http://schemas.openxmlformats.org/officeDocument/2006/relationships/tags" Target="../tags/tag660.xml"/><Relationship Id="rId294" Type="http://schemas.openxmlformats.org/officeDocument/2006/relationships/tags" Target="../tags/tag681.xml"/><Relationship Id="rId308" Type="http://schemas.openxmlformats.org/officeDocument/2006/relationships/tags" Target="../tags/tag695.xml"/><Relationship Id="rId329" Type="http://schemas.openxmlformats.org/officeDocument/2006/relationships/tags" Target="../tags/tag716.xml"/><Relationship Id="rId47" Type="http://schemas.openxmlformats.org/officeDocument/2006/relationships/tags" Target="../tags/tag434.xml"/><Relationship Id="rId68" Type="http://schemas.openxmlformats.org/officeDocument/2006/relationships/tags" Target="../tags/tag455.xml"/><Relationship Id="rId89" Type="http://schemas.openxmlformats.org/officeDocument/2006/relationships/tags" Target="../tags/tag476.xml"/><Relationship Id="rId112" Type="http://schemas.openxmlformats.org/officeDocument/2006/relationships/tags" Target="../tags/tag499.xml"/><Relationship Id="rId133" Type="http://schemas.openxmlformats.org/officeDocument/2006/relationships/tags" Target="../tags/tag520.xml"/><Relationship Id="rId154" Type="http://schemas.openxmlformats.org/officeDocument/2006/relationships/tags" Target="../tags/tag541.xml"/><Relationship Id="rId175" Type="http://schemas.openxmlformats.org/officeDocument/2006/relationships/tags" Target="../tags/tag562.xml"/><Relationship Id="rId340" Type="http://schemas.openxmlformats.org/officeDocument/2006/relationships/tags" Target="../tags/tag727.xml"/><Relationship Id="rId361" Type="http://schemas.openxmlformats.org/officeDocument/2006/relationships/tags" Target="../tags/tag748.xml"/><Relationship Id="rId196" Type="http://schemas.openxmlformats.org/officeDocument/2006/relationships/tags" Target="../tags/tag583.xml"/><Relationship Id="rId200" Type="http://schemas.openxmlformats.org/officeDocument/2006/relationships/tags" Target="../tags/tag587.xml"/><Relationship Id="rId382" Type="http://schemas.openxmlformats.org/officeDocument/2006/relationships/tags" Target="../tags/tag769.xml"/><Relationship Id="rId417" Type="http://schemas.openxmlformats.org/officeDocument/2006/relationships/tags" Target="../tags/tag804.xml"/><Relationship Id="rId438" Type="http://schemas.openxmlformats.org/officeDocument/2006/relationships/tags" Target="../tags/tag825.xml"/><Relationship Id="rId16" Type="http://schemas.openxmlformats.org/officeDocument/2006/relationships/tags" Target="../tags/tag403.xml"/><Relationship Id="rId221" Type="http://schemas.openxmlformats.org/officeDocument/2006/relationships/tags" Target="../tags/tag608.xml"/><Relationship Id="rId242" Type="http://schemas.openxmlformats.org/officeDocument/2006/relationships/tags" Target="../tags/tag629.xml"/><Relationship Id="rId263" Type="http://schemas.openxmlformats.org/officeDocument/2006/relationships/tags" Target="../tags/tag650.xml"/><Relationship Id="rId284" Type="http://schemas.openxmlformats.org/officeDocument/2006/relationships/tags" Target="../tags/tag671.xml"/><Relationship Id="rId319" Type="http://schemas.openxmlformats.org/officeDocument/2006/relationships/tags" Target="../tags/tag706.xml"/><Relationship Id="rId37" Type="http://schemas.openxmlformats.org/officeDocument/2006/relationships/tags" Target="../tags/tag424.xml"/><Relationship Id="rId58" Type="http://schemas.openxmlformats.org/officeDocument/2006/relationships/tags" Target="../tags/tag445.xml"/><Relationship Id="rId79" Type="http://schemas.openxmlformats.org/officeDocument/2006/relationships/tags" Target="../tags/tag466.xml"/><Relationship Id="rId102" Type="http://schemas.openxmlformats.org/officeDocument/2006/relationships/tags" Target="../tags/tag489.xml"/><Relationship Id="rId123" Type="http://schemas.openxmlformats.org/officeDocument/2006/relationships/tags" Target="../tags/tag510.xml"/><Relationship Id="rId144" Type="http://schemas.openxmlformats.org/officeDocument/2006/relationships/tags" Target="../tags/tag531.xml"/><Relationship Id="rId330" Type="http://schemas.openxmlformats.org/officeDocument/2006/relationships/tags" Target="../tags/tag717.xml"/><Relationship Id="rId90" Type="http://schemas.openxmlformats.org/officeDocument/2006/relationships/tags" Target="../tags/tag477.xml"/><Relationship Id="rId165" Type="http://schemas.openxmlformats.org/officeDocument/2006/relationships/tags" Target="../tags/tag552.xml"/><Relationship Id="rId186" Type="http://schemas.openxmlformats.org/officeDocument/2006/relationships/tags" Target="../tags/tag573.xml"/><Relationship Id="rId351" Type="http://schemas.openxmlformats.org/officeDocument/2006/relationships/tags" Target="../tags/tag738.xml"/><Relationship Id="rId372" Type="http://schemas.openxmlformats.org/officeDocument/2006/relationships/tags" Target="../tags/tag759.xml"/><Relationship Id="rId393" Type="http://schemas.openxmlformats.org/officeDocument/2006/relationships/tags" Target="../tags/tag780.xml"/><Relationship Id="rId407" Type="http://schemas.openxmlformats.org/officeDocument/2006/relationships/tags" Target="../tags/tag794.xml"/><Relationship Id="rId428" Type="http://schemas.openxmlformats.org/officeDocument/2006/relationships/tags" Target="../tags/tag815.xml"/><Relationship Id="rId449" Type="http://schemas.openxmlformats.org/officeDocument/2006/relationships/tags" Target="../tags/tag836.xml"/><Relationship Id="rId211" Type="http://schemas.openxmlformats.org/officeDocument/2006/relationships/tags" Target="../tags/tag598.xml"/><Relationship Id="rId232" Type="http://schemas.openxmlformats.org/officeDocument/2006/relationships/tags" Target="../tags/tag619.xml"/><Relationship Id="rId253" Type="http://schemas.openxmlformats.org/officeDocument/2006/relationships/tags" Target="../tags/tag640.xml"/><Relationship Id="rId274" Type="http://schemas.openxmlformats.org/officeDocument/2006/relationships/tags" Target="../tags/tag661.xml"/><Relationship Id="rId295" Type="http://schemas.openxmlformats.org/officeDocument/2006/relationships/tags" Target="../tags/tag682.xml"/><Relationship Id="rId309" Type="http://schemas.openxmlformats.org/officeDocument/2006/relationships/tags" Target="../tags/tag696.xml"/><Relationship Id="rId27" Type="http://schemas.openxmlformats.org/officeDocument/2006/relationships/tags" Target="../tags/tag414.xml"/><Relationship Id="rId48" Type="http://schemas.openxmlformats.org/officeDocument/2006/relationships/tags" Target="../tags/tag435.xml"/><Relationship Id="rId69" Type="http://schemas.openxmlformats.org/officeDocument/2006/relationships/tags" Target="../tags/tag456.xml"/><Relationship Id="rId113" Type="http://schemas.openxmlformats.org/officeDocument/2006/relationships/tags" Target="../tags/tag500.xml"/><Relationship Id="rId134" Type="http://schemas.openxmlformats.org/officeDocument/2006/relationships/tags" Target="../tags/tag521.xml"/><Relationship Id="rId320" Type="http://schemas.openxmlformats.org/officeDocument/2006/relationships/tags" Target="../tags/tag707.xml"/><Relationship Id="rId80" Type="http://schemas.openxmlformats.org/officeDocument/2006/relationships/tags" Target="../tags/tag467.xml"/><Relationship Id="rId155" Type="http://schemas.openxmlformats.org/officeDocument/2006/relationships/tags" Target="../tags/tag542.xml"/><Relationship Id="rId176" Type="http://schemas.openxmlformats.org/officeDocument/2006/relationships/tags" Target="../tags/tag563.xml"/><Relationship Id="rId197" Type="http://schemas.openxmlformats.org/officeDocument/2006/relationships/tags" Target="../tags/tag584.xml"/><Relationship Id="rId341" Type="http://schemas.openxmlformats.org/officeDocument/2006/relationships/tags" Target="../tags/tag728.xml"/><Relationship Id="rId362" Type="http://schemas.openxmlformats.org/officeDocument/2006/relationships/tags" Target="../tags/tag749.xml"/><Relationship Id="rId383" Type="http://schemas.openxmlformats.org/officeDocument/2006/relationships/tags" Target="../tags/tag770.xml"/><Relationship Id="rId418" Type="http://schemas.openxmlformats.org/officeDocument/2006/relationships/tags" Target="../tags/tag805.xml"/><Relationship Id="rId439" Type="http://schemas.openxmlformats.org/officeDocument/2006/relationships/tags" Target="../tags/tag826.xml"/><Relationship Id="rId201" Type="http://schemas.openxmlformats.org/officeDocument/2006/relationships/tags" Target="../tags/tag588.xml"/><Relationship Id="rId222" Type="http://schemas.openxmlformats.org/officeDocument/2006/relationships/tags" Target="../tags/tag609.xml"/><Relationship Id="rId243" Type="http://schemas.openxmlformats.org/officeDocument/2006/relationships/tags" Target="../tags/tag630.xml"/><Relationship Id="rId264" Type="http://schemas.openxmlformats.org/officeDocument/2006/relationships/tags" Target="../tags/tag651.xml"/><Relationship Id="rId285" Type="http://schemas.openxmlformats.org/officeDocument/2006/relationships/tags" Target="../tags/tag672.xml"/><Relationship Id="rId450" Type="http://schemas.openxmlformats.org/officeDocument/2006/relationships/tags" Target="../tags/tag837.xml"/><Relationship Id="rId17" Type="http://schemas.openxmlformats.org/officeDocument/2006/relationships/tags" Target="../tags/tag404.xml"/><Relationship Id="rId38" Type="http://schemas.openxmlformats.org/officeDocument/2006/relationships/tags" Target="../tags/tag425.xml"/><Relationship Id="rId59" Type="http://schemas.openxmlformats.org/officeDocument/2006/relationships/tags" Target="../tags/tag446.xml"/><Relationship Id="rId103" Type="http://schemas.openxmlformats.org/officeDocument/2006/relationships/tags" Target="../tags/tag490.xml"/><Relationship Id="rId124" Type="http://schemas.openxmlformats.org/officeDocument/2006/relationships/tags" Target="../tags/tag511.xml"/><Relationship Id="rId310" Type="http://schemas.openxmlformats.org/officeDocument/2006/relationships/tags" Target="../tags/tag697.xml"/><Relationship Id="rId70" Type="http://schemas.openxmlformats.org/officeDocument/2006/relationships/tags" Target="../tags/tag457.xml"/><Relationship Id="rId91" Type="http://schemas.openxmlformats.org/officeDocument/2006/relationships/tags" Target="../tags/tag478.xml"/><Relationship Id="rId145" Type="http://schemas.openxmlformats.org/officeDocument/2006/relationships/tags" Target="../tags/tag532.xml"/><Relationship Id="rId166" Type="http://schemas.openxmlformats.org/officeDocument/2006/relationships/tags" Target="../tags/tag553.xml"/><Relationship Id="rId187" Type="http://schemas.openxmlformats.org/officeDocument/2006/relationships/tags" Target="../tags/tag574.xml"/><Relationship Id="rId331" Type="http://schemas.openxmlformats.org/officeDocument/2006/relationships/tags" Target="../tags/tag718.xml"/><Relationship Id="rId352" Type="http://schemas.openxmlformats.org/officeDocument/2006/relationships/tags" Target="../tags/tag739.xml"/><Relationship Id="rId373" Type="http://schemas.openxmlformats.org/officeDocument/2006/relationships/tags" Target="../tags/tag760.xml"/><Relationship Id="rId394" Type="http://schemas.openxmlformats.org/officeDocument/2006/relationships/tags" Target="../tags/tag781.xml"/><Relationship Id="rId408" Type="http://schemas.openxmlformats.org/officeDocument/2006/relationships/tags" Target="../tags/tag795.xml"/><Relationship Id="rId429" Type="http://schemas.openxmlformats.org/officeDocument/2006/relationships/tags" Target="../tags/tag816.xml"/><Relationship Id="rId1" Type="http://schemas.openxmlformats.org/officeDocument/2006/relationships/tags" Target="../tags/tag388.xml"/><Relationship Id="rId212" Type="http://schemas.openxmlformats.org/officeDocument/2006/relationships/tags" Target="../tags/tag599.xml"/><Relationship Id="rId233" Type="http://schemas.openxmlformats.org/officeDocument/2006/relationships/tags" Target="../tags/tag620.xml"/><Relationship Id="rId254" Type="http://schemas.openxmlformats.org/officeDocument/2006/relationships/tags" Target="../tags/tag641.xml"/><Relationship Id="rId440" Type="http://schemas.openxmlformats.org/officeDocument/2006/relationships/tags" Target="../tags/tag827.xml"/><Relationship Id="rId28" Type="http://schemas.openxmlformats.org/officeDocument/2006/relationships/tags" Target="../tags/tag415.xml"/><Relationship Id="rId49" Type="http://schemas.openxmlformats.org/officeDocument/2006/relationships/tags" Target="../tags/tag436.xml"/><Relationship Id="rId114" Type="http://schemas.openxmlformats.org/officeDocument/2006/relationships/tags" Target="../tags/tag501.xml"/><Relationship Id="rId275" Type="http://schemas.openxmlformats.org/officeDocument/2006/relationships/tags" Target="../tags/tag662.xml"/><Relationship Id="rId296" Type="http://schemas.openxmlformats.org/officeDocument/2006/relationships/tags" Target="../tags/tag683.xml"/><Relationship Id="rId300" Type="http://schemas.openxmlformats.org/officeDocument/2006/relationships/tags" Target="../tags/tag687.xml"/><Relationship Id="rId60" Type="http://schemas.openxmlformats.org/officeDocument/2006/relationships/tags" Target="../tags/tag447.xml"/><Relationship Id="rId81" Type="http://schemas.openxmlformats.org/officeDocument/2006/relationships/tags" Target="../tags/tag468.xml"/><Relationship Id="rId135" Type="http://schemas.openxmlformats.org/officeDocument/2006/relationships/tags" Target="../tags/tag522.xml"/><Relationship Id="rId156" Type="http://schemas.openxmlformats.org/officeDocument/2006/relationships/tags" Target="../tags/tag543.xml"/><Relationship Id="rId177" Type="http://schemas.openxmlformats.org/officeDocument/2006/relationships/tags" Target="../tags/tag564.xml"/><Relationship Id="rId198" Type="http://schemas.openxmlformats.org/officeDocument/2006/relationships/tags" Target="../tags/tag585.xml"/><Relationship Id="rId321" Type="http://schemas.openxmlformats.org/officeDocument/2006/relationships/tags" Target="../tags/tag708.xml"/><Relationship Id="rId342" Type="http://schemas.openxmlformats.org/officeDocument/2006/relationships/tags" Target="../tags/tag729.xml"/><Relationship Id="rId363" Type="http://schemas.openxmlformats.org/officeDocument/2006/relationships/tags" Target="../tags/tag750.xml"/><Relationship Id="rId384" Type="http://schemas.openxmlformats.org/officeDocument/2006/relationships/tags" Target="../tags/tag771.xml"/><Relationship Id="rId419" Type="http://schemas.openxmlformats.org/officeDocument/2006/relationships/tags" Target="../tags/tag806.xml"/><Relationship Id="rId202" Type="http://schemas.openxmlformats.org/officeDocument/2006/relationships/tags" Target="../tags/tag589.xml"/><Relationship Id="rId223" Type="http://schemas.openxmlformats.org/officeDocument/2006/relationships/tags" Target="../tags/tag610.xml"/><Relationship Id="rId244" Type="http://schemas.openxmlformats.org/officeDocument/2006/relationships/tags" Target="../tags/tag631.xml"/><Relationship Id="rId430" Type="http://schemas.openxmlformats.org/officeDocument/2006/relationships/tags" Target="../tags/tag817.xml"/><Relationship Id="rId18" Type="http://schemas.openxmlformats.org/officeDocument/2006/relationships/tags" Target="../tags/tag405.xml"/><Relationship Id="rId39" Type="http://schemas.openxmlformats.org/officeDocument/2006/relationships/tags" Target="../tags/tag426.xml"/><Relationship Id="rId265" Type="http://schemas.openxmlformats.org/officeDocument/2006/relationships/tags" Target="../tags/tag652.xml"/><Relationship Id="rId286" Type="http://schemas.openxmlformats.org/officeDocument/2006/relationships/tags" Target="../tags/tag673.xml"/><Relationship Id="rId451" Type="http://schemas.openxmlformats.org/officeDocument/2006/relationships/tags" Target="../tags/tag838.xml"/><Relationship Id="rId50" Type="http://schemas.openxmlformats.org/officeDocument/2006/relationships/tags" Target="../tags/tag437.xml"/><Relationship Id="rId104" Type="http://schemas.openxmlformats.org/officeDocument/2006/relationships/tags" Target="../tags/tag491.xml"/><Relationship Id="rId125" Type="http://schemas.openxmlformats.org/officeDocument/2006/relationships/tags" Target="../tags/tag512.xml"/><Relationship Id="rId146" Type="http://schemas.openxmlformats.org/officeDocument/2006/relationships/tags" Target="../tags/tag533.xml"/><Relationship Id="rId167" Type="http://schemas.openxmlformats.org/officeDocument/2006/relationships/tags" Target="../tags/tag554.xml"/><Relationship Id="rId188" Type="http://schemas.openxmlformats.org/officeDocument/2006/relationships/tags" Target="../tags/tag575.xml"/><Relationship Id="rId311" Type="http://schemas.openxmlformats.org/officeDocument/2006/relationships/tags" Target="../tags/tag698.xml"/><Relationship Id="rId332" Type="http://schemas.openxmlformats.org/officeDocument/2006/relationships/tags" Target="../tags/tag719.xml"/><Relationship Id="rId353" Type="http://schemas.openxmlformats.org/officeDocument/2006/relationships/tags" Target="../tags/tag740.xml"/><Relationship Id="rId374" Type="http://schemas.openxmlformats.org/officeDocument/2006/relationships/tags" Target="../tags/tag761.xml"/><Relationship Id="rId395" Type="http://schemas.openxmlformats.org/officeDocument/2006/relationships/tags" Target="../tags/tag782.xml"/><Relationship Id="rId409" Type="http://schemas.openxmlformats.org/officeDocument/2006/relationships/tags" Target="../tags/tag796.xml"/><Relationship Id="rId71" Type="http://schemas.openxmlformats.org/officeDocument/2006/relationships/tags" Target="../tags/tag458.xml"/><Relationship Id="rId92" Type="http://schemas.openxmlformats.org/officeDocument/2006/relationships/tags" Target="../tags/tag479.xml"/><Relationship Id="rId213" Type="http://schemas.openxmlformats.org/officeDocument/2006/relationships/tags" Target="../tags/tag600.xml"/><Relationship Id="rId234" Type="http://schemas.openxmlformats.org/officeDocument/2006/relationships/tags" Target="../tags/tag621.xml"/><Relationship Id="rId420" Type="http://schemas.openxmlformats.org/officeDocument/2006/relationships/tags" Target="../tags/tag807.xml"/><Relationship Id="rId2" Type="http://schemas.openxmlformats.org/officeDocument/2006/relationships/tags" Target="../tags/tag389.xml"/><Relationship Id="rId29" Type="http://schemas.openxmlformats.org/officeDocument/2006/relationships/tags" Target="../tags/tag416.xml"/><Relationship Id="rId255" Type="http://schemas.openxmlformats.org/officeDocument/2006/relationships/tags" Target="../tags/tag642.xml"/><Relationship Id="rId276" Type="http://schemas.openxmlformats.org/officeDocument/2006/relationships/tags" Target="../tags/tag663.xml"/><Relationship Id="rId297" Type="http://schemas.openxmlformats.org/officeDocument/2006/relationships/tags" Target="../tags/tag684.xml"/><Relationship Id="rId441" Type="http://schemas.openxmlformats.org/officeDocument/2006/relationships/tags" Target="../tags/tag828.xml"/><Relationship Id="rId40" Type="http://schemas.openxmlformats.org/officeDocument/2006/relationships/tags" Target="../tags/tag427.xml"/><Relationship Id="rId115" Type="http://schemas.openxmlformats.org/officeDocument/2006/relationships/tags" Target="../tags/tag502.xml"/><Relationship Id="rId136" Type="http://schemas.openxmlformats.org/officeDocument/2006/relationships/tags" Target="../tags/tag523.xml"/><Relationship Id="rId157" Type="http://schemas.openxmlformats.org/officeDocument/2006/relationships/tags" Target="../tags/tag544.xml"/><Relationship Id="rId178" Type="http://schemas.openxmlformats.org/officeDocument/2006/relationships/tags" Target="../tags/tag565.xml"/><Relationship Id="rId301" Type="http://schemas.openxmlformats.org/officeDocument/2006/relationships/tags" Target="../tags/tag688.xml"/><Relationship Id="rId322" Type="http://schemas.openxmlformats.org/officeDocument/2006/relationships/tags" Target="../tags/tag709.xml"/><Relationship Id="rId343" Type="http://schemas.openxmlformats.org/officeDocument/2006/relationships/tags" Target="../tags/tag730.xml"/><Relationship Id="rId364" Type="http://schemas.openxmlformats.org/officeDocument/2006/relationships/tags" Target="../tags/tag751.xml"/><Relationship Id="rId61" Type="http://schemas.openxmlformats.org/officeDocument/2006/relationships/tags" Target="../tags/tag448.xml"/><Relationship Id="rId82" Type="http://schemas.openxmlformats.org/officeDocument/2006/relationships/tags" Target="../tags/tag469.xml"/><Relationship Id="rId199" Type="http://schemas.openxmlformats.org/officeDocument/2006/relationships/tags" Target="../tags/tag586.xml"/><Relationship Id="rId203" Type="http://schemas.openxmlformats.org/officeDocument/2006/relationships/tags" Target="../tags/tag590.xml"/><Relationship Id="rId385" Type="http://schemas.openxmlformats.org/officeDocument/2006/relationships/tags" Target="../tags/tag772.xml"/><Relationship Id="rId19" Type="http://schemas.openxmlformats.org/officeDocument/2006/relationships/tags" Target="../tags/tag406.xml"/><Relationship Id="rId224" Type="http://schemas.openxmlformats.org/officeDocument/2006/relationships/tags" Target="../tags/tag611.xml"/><Relationship Id="rId245" Type="http://schemas.openxmlformats.org/officeDocument/2006/relationships/tags" Target="../tags/tag632.xml"/><Relationship Id="rId266" Type="http://schemas.openxmlformats.org/officeDocument/2006/relationships/tags" Target="../tags/tag653.xml"/><Relationship Id="rId287" Type="http://schemas.openxmlformats.org/officeDocument/2006/relationships/tags" Target="../tags/tag674.xml"/><Relationship Id="rId410" Type="http://schemas.openxmlformats.org/officeDocument/2006/relationships/tags" Target="../tags/tag797.xml"/><Relationship Id="rId431" Type="http://schemas.openxmlformats.org/officeDocument/2006/relationships/tags" Target="../tags/tag818.xml"/><Relationship Id="rId452" Type="http://schemas.openxmlformats.org/officeDocument/2006/relationships/tags" Target="../tags/tag839.xml"/><Relationship Id="rId30" Type="http://schemas.openxmlformats.org/officeDocument/2006/relationships/tags" Target="../tags/tag417.xml"/><Relationship Id="rId105" Type="http://schemas.openxmlformats.org/officeDocument/2006/relationships/tags" Target="../tags/tag492.xml"/><Relationship Id="rId126" Type="http://schemas.openxmlformats.org/officeDocument/2006/relationships/tags" Target="../tags/tag513.xml"/><Relationship Id="rId147" Type="http://schemas.openxmlformats.org/officeDocument/2006/relationships/tags" Target="../tags/tag534.xml"/><Relationship Id="rId168" Type="http://schemas.openxmlformats.org/officeDocument/2006/relationships/tags" Target="../tags/tag555.xml"/><Relationship Id="rId312" Type="http://schemas.openxmlformats.org/officeDocument/2006/relationships/tags" Target="../tags/tag699.xml"/><Relationship Id="rId333" Type="http://schemas.openxmlformats.org/officeDocument/2006/relationships/tags" Target="../tags/tag720.xml"/><Relationship Id="rId354" Type="http://schemas.openxmlformats.org/officeDocument/2006/relationships/tags" Target="../tags/tag741.xml"/><Relationship Id="rId51" Type="http://schemas.openxmlformats.org/officeDocument/2006/relationships/tags" Target="../tags/tag438.xml"/><Relationship Id="rId72" Type="http://schemas.openxmlformats.org/officeDocument/2006/relationships/tags" Target="../tags/tag459.xml"/><Relationship Id="rId93" Type="http://schemas.openxmlformats.org/officeDocument/2006/relationships/tags" Target="../tags/tag480.xml"/><Relationship Id="rId189" Type="http://schemas.openxmlformats.org/officeDocument/2006/relationships/tags" Target="../tags/tag576.xml"/><Relationship Id="rId375" Type="http://schemas.openxmlformats.org/officeDocument/2006/relationships/tags" Target="../tags/tag762.xml"/><Relationship Id="rId396" Type="http://schemas.openxmlformats.org/officeDocument/2006/relationships/tags" Target="../tags/tag783.xml"/><Relationship Id="rId3" Type="http://schemas.openxmlformats.org/officeDocument/2006/relationships/tags" Target="../tags/tag390.xml"/><Relationship Id="rId214" Type="http://schemas.openxmlformats.org/officeDocument/2006/relationships/tags" Target="../tags/tag601.xml"/><Relationship Id="rId235" Type="http://schemas.openxmlformats.org/officeDocument/2006/relationships/tags" Target="../tags/tag622.xml"/><Relationship Id="rId256" Type="http://schemas.openxmlformats.org/officeDocument/2006/relationships/tags" Target="../tags/tag643.xml"/><Relationship Id="rId277" Type="http://schemas.openxmlformats.org/officeDocument/2006/relationships/tags" Target="../tags/tag664.xml"/><Relationship Id="rId298" Type="http://schemas.openxmlformats.org/officeDocument/2006/relationships/tags" Target="../tags/tag685.xml"/><Relationship Id="rId400" Type="http://schemas.openxmlformats.org/officeDocument/2006/relationships/tags" Target="../tags/tag787.xml"/><Relationship Id="rId421" Type="http://schemas.openxmlformats.org/officeDocument/2006/relationships/tags" Target="../tags/tag808.xml"/><Relationship Id="rId442" Type="http://schemas.openxmlformats.org/officeDocument/2006/relationships/tags" Target="../tags/tag829.xml"/><Relationship Id="rId116" Type="http://schemas.openxmlformats.org/officeDocument/2006/relationships/tags" Target="../tags/tag503.xml"/><Relationship Id="rId137" Type="http://schemas.openxmlformats.org/officeDocument/2006/relationships/tags" Target="../tags/tag524.xml"/><Relationship Id="rId158" Type="http://schemas.openxmlformats.org/officeDocument/2006/relationships/tags" Target="../tags/tag545.xml"/><Relationship Id="rId302" Type="http://schemas.openxmlformats.org/officeDocument/2006/relationships/tags" Target="../tags/tag689.xml"/><Relationship Id="rId323" Type="http://schemas.openxmlformats.org/officeDocument/2006/relationships/tags" Target="../tags/tag710.xml"/><Relationship Id="rId344" Type="http://schemas.openxmlformats.org/officeDocument/2006/relationships/tags" Target="../tags/tag731.xml"/><Relationship Id="rId20" Type="http://schemas.openxmlformats.org/officeDocument/2006/relationships/tags" Target="../tags/tag407.xml"/><Relationship Id="rId41" Type="http://schemas.openxmlformats.org/officeDocument/2006/relationships/tags" Target="../tags/tag428.xml"/><Relationship Id="rId62" Type="http://schemas.openxmlformats.org/officeDocument/2006/relationships/tags" Target="../tags/tag449.xml"/><Relationship Id="rId83" Type="http://schemas.openxmlformats.org/officeDocument/2006/relationships/tags" Target="../tags/tag470.xml"/><Relationship Id="rId179" Type="http://schemas.openxmlformats.org/officeDocument/2006/relationships/tags" Target="../tags/tag566.xml"/><Relationship Id="rId365" Type="http://schemas.openxmlformats.org/officeDocument/2006/relationships/tags" Target="../tags/tag752.xml"/><Relationship Id="rId386" Type="http://schemas.openxmlformats.org/officeDocument/2006/relationships/tags" Target="../tags/tag773.xml"/><Relationship Id="rId190" Type="http://schemas.openxmlformats.org/officeDocument/2006/relationships/tags" Target="../tags/tag577.xml"/><Relationship Id="rId204" Type="http://schemas.openxmlformats.org/officeDocument/2006/relationships/tags" Target="../tags/tag591.xml"/><Relationship Id="rId225" Type="http://schemas.openxmlformats.org/officeDocument/2006/relationships/tags" Target="../tags/tag612.xml"/><Relationship Id="rId246" Type="http://schemas.openxmlformats.org/officeDocument/2006/relationships/tags" Target="../tags/tag633.xml"/><Relationship Id="rId267" Type="http://schemas.openxmlformats.org/officeDocument/2006/relationships/tags" Target="../tags/tag654.xml"/><Relationship Id="rId288" Type="http://schemas.openxmlformats.org/officeDocument/2006/relationships/tags" Target="../tags/tag675.xml"/><Relationship Id="rId411" Type="http://schemas.openxmlformats.org/officeDocument/2006/relationships/tags" Target="../tags/tag798.xml"/><Relationship Id="rId432" Type="http://schemas.openxmlformats.org/officeDocument/2006/relationships/tags" Target="../tags/tag819.xml"/><Relationship Id="rId453" Type="http://schemas.openxmlformats.org/officeDocument/2006/relationships/tags" Target="../tags/tag840.xml"/><Relationship Id="rId106" Type="http://schemas.openxmlformats.org/officeDocument/2006/relationships/tags" Target="../tags/tag493.xml"/><Relationship Id="rId127" Type="http://schemas.openxmlformats.org/officeDocument/2006/relationships/tags" Target="../tags/tag514.xml"/><Relationship Id="rId313" Type="http://schemas.openxmlformats.org/officeDocument/2006/relationships/tags" Target="../tags/tag700.xml"/><Relationship Id="rId10" Type="http://schemas.openxmlformats.org/officeDocument/2006/relationships/tags" Target="../tags/tag397.xml"/><Relationship Id="rId31" Type="http://schemas.openxmlformats.org/officeDocument/2006/relationships/tags" Target="../tags/tag418.xml"/><Relationship Id="rId52" Type="http://schemas.openxmlformats.org/officeDocument/2006/relationships/tags" Target="../tags/tag439.xml"/><Relationship Id="rId73" Type="http://schemas.openxmlformats.org/officeDocument/2006/relationships/tags" Target="../tags/tag460.xml"/><Relationship Id="rId94" Type="http://schemas.openxmlformats.org/officeDocument/2006/relationships/tags" Target="../tags/tag481.xml"/><Relationship Id="rId148" Type="http://schemas.openxmlformats.org/officeDocument/2006/relationships/tags" Target="../tags/tag535.xml"/><Relationship Id="rId169" Type="http://schemas.openxmlformats.org/officeDocument/2006/relationships/tags" Target="../tags/tag556.xml"/><Relationship Id="rId334" Type="http://schemas.openxmlformats.org/officeDocument/2006/relationships/tags" Target="../tags/tag721.xml"/><Relationship Id="rId355" Type="http://schemas.openxmlformats.org/officeDocument/2006/relationships/tags" Target="../tags/tag742.xml"/><Relationship Id="rId376" Type="http://schemas.openxmlformats.org/officeDocument/2006/relationships/tags" Target="../tags/tag763.xml"/><Relationship Id="rId397" Type="http://schemas.openxmlformats.org/officeDocument/2006/relationships/tags" Target="../tags/tag784.xml"/><Relationship Id="rId4" Type="http://schemas.openxmlformats.org/officeDocument/2006/relationships/tags" Target="../tags/tag391.xml"/><Relationship Id="rId180" Type="http://schemas.openxmlformats.org/officeDocument/2006/relationships/tags" Target="../tags/tag567.xml"/><Relationship Id="rId215" Type="http://schemas.openxmlformats.org/officeDocument/2006/relationships/tags" Target="../tags/tag602.xml"/><Relationship Id="rId236" Type="http://schemas.openxmlformats.org/officeDocument/2006/relationships/tags" Target="../tags/tag623.xml"/><Relationship Id="rId257" Type="http://schemas.openxmlformats.org/officeDocument/2006/relationships/tags" Target="../tags/tag644.xml"/><Relationship Id="rId278" Type="http://schemas.openxmlformats.org/officeDocument/2006/relationships/tags" Target="../tags/tag665.xml"/><Relationship Id="rId401" Type="http://schemas.openxmlformats.org/officeDocument/2006/relationships/tags" Target="../tags/tag788.xml"/><Relationship Id="rId422" Type="http://schemas.openxmlformats.org/officeDocument/2006/relationships/tags" Target="../tags/tag809.xml"/><Relationship Id="rId443" Type="http://schemas.openxmlformats.org/officeDocument/2006/relationships/tags" Target="../tags/tag830.xml"/><Relationship Id="rId303" Type="http://schemas.openxmlformats.org/officeDocument/2006/relationships/tags" Target="../tags/tag690.xml"/><Relationship Id="rId42" Type="http://schemas.openxmlformats.org/officeDocument/2006/relationships/tags" Target="../tags/tag429.xml"/><Relationship Id="rId84" Type="http://schemas.openxmlformats.org/officeDocument/2006/relationships/tags" Target="../tags/tag471.xml"/><Relationship Id="rId138" Type="http://schemas.openxmlformats.org/officeDocument/2006/relationships/tags" Target="../tags/tag525.xml"/><Relationship Id="rId345" Type="http://schemas.openxmlformats.org/officeDocument/2006/relationships/tags" Target="../tags/tag732.xml"/><Relationship Id="rId387" Type="http://schemas.openxmlformats.org/officeDocument/2006/relationships/tags" Target="../tags/tag774.xml"/><Relationship Id="rId191" Type="http://schemas.openxmlformats.org/officeDocument/2006/relationships/tags" Target="../tags/tag578.xml"/><Relationship Id="rId205" Type="http://schemas.openxmlformats.org/officeDocument/2006/relationships/tags" Target="../tags/tag592.xml"/><Relationship Id="rId247" Type="http://schemas.openxmlformats.org/officeDocument/2006/relationships/tags" Target="../tags/tag634.xml"/><Relationship Id="rId412" Type="http://schemas.openxmlformats.org/officeDocument/2006/relationships/tags" Target="../tags/tag799.xml"/><Relationship Id="rId107" Type="http://schemas.openxmlformats.org/officeDocument/2006/relationships/tags" Target="../tags/tag494.xml"/><Relationship Id="rId289" Type="http://schemas.openxmlformats.org/officeDocument/2006/relationships/tags" Target="../tags/tag676.xml"/><Relationship Id="rId454" Type="http://schemas.openxmlformats.org/officeDocument/2006/relationships/tags" Target="../tags/tag841.xml"/><Relationship Id="rId11" Type="http://schemas.openxmlformats.org/officeDocument/2006/relationships/tags" Target="../tags/tag398.xml"/><Relationship Id="rId53" Type="http://schemas.openxmlformats.org/officeDocument/2006/relationships/tags" Target="../tags/tag440.xml"/><Relationship Id="rId149" Type="http://schemas.openxmlformats.org/officeDocument/2006/relationships/tags" Target="../tags/tag536.xml"/><Relationship Id="rId314" Type="http://schemas.openxmlformats.org/officeDocument/2006/relationships/tags" Target="../tags/tag701.xml"/><Relationship Id="rId356" Type="http://schemas.openxmlformats.org/officeDocument/2006/relationships/tags" Target="../tags/tag743.xml"/><Relationship Id="rId398" Type="http://schemas.openxmlformats.org/officeDocument/2006/relationships/tags" Target="../tags/tag785.xml"/><Relationship Id="rId95" Type="http://schemas.openxmlformats.org/officeDocument/2006/relationships/tags" Target="../tags/tag482.xml"/><Relationship Id="rId160" Type="http://schemas.openxmlformats.org/officeDocument/2006/relationships/tags" Target="../tags/tag547.xml"/><Relationship Id="rId216" Type="http://schemas.openxmlformats.org/officeDocument/2006/relationships/tags" Target="../tags/tag603.xml"/><Relationship Id="rId423" Type="http://schemas.openxmlformats.org/officeDocument/2006/relationships/tags" Target="../tags/tag810.xml"/><Relationship Id="rId258" Type="http://schemas.openxmlformats.org/officeDocument/2006/relationships/tags" Target="../tags/tag645.xml"/><Relationship Id="rId22" Type="http://schemas.openxmlformats.org/officeDocument/2006/relationships/tags" Target="../tags/tag409.xml"/><Relationship Id="rId64" Type="http://schemas.openxmlformats.org/officeDocument/2006/relationships/tags" Target="../tags/tag451.xml"/><Relationship Id="rId118" Type="http://schemas.openxmlformats.org/officeDocument/2006/relationships/tags" Target="../tags/tag505.xml"/><Relationship Id="rId325" Type="http://schemas.openxmlformats.org/officeDocument/2006/relationships/tags" Target="../tags/tag712.xml"/><Relationship Id="rId367" Type="http://schemas.openxmlformats.org/officeDocument/2006/relationships/tags" Target="../tags/tag754.xml"/><Relationship Id="rId171" Type="http://schemas.openxmlformats.org/officeDocument/2006/relationships/tags" Target="../tags/tag558.xml"/><Relationship Id="rId227" Type="http://schemas.openxmlformats.org/officeDocument/2006/relationships/tags" Target="../tags/tag614.xml"/><Relationship Id="rId269" Type="http://schemas.openxmlformats.org/officeDocument/2006/relationships/tags" Target="../tags/tag656.xml"/><Relationship Id="rId434" Type="http://schemas.openxmlformats.org/officeDocument/2006/relationships/tags" Target="../tags/tag821.xml"/><Relationship Id="rId33" Type="http://schemas.openxmlformats.org/officeDocument/2006/relationships/tags" Target="../tags/tag420.xml"/><Relationship Id="rId129" Type="http://schemas.openxmlformats.org/officeDocument/2006/relationships/tags" Target="../tags/tag516.xml"/><Relationship Id="rId280" Type="http://schemas.openxmlformats.org/officeDocument/2006/relationships/tags" Target="../tags/tag667.xml"/><Relationship Id="rId336" Type="http://schemas.openxmlformats.org/officeDocument/2006/relationships/tags" Target="../tags/tag723.xml"/><Relationship Id="rId75" Type="http://schemas.openxmlformats.org/officeDocument/2006/relationships/tags" Target="../tags/tag462.xml"/><Relationship Id="rId140" Type="http://schemas.openxmlformats.org/officeDocument/2006/relationships/tags" Target="../tags/tag527.xml"/><Relationship Id="rId182" Type="http://schemas.openxmlformats.org/officeDocument/2006/relationships/tags" Target="../tags/tag569.xml"/><Relationship Id="rId378" Type="http://schemas.openxmlformats.org/officeDocument/2006/relationships/tags" Target="../tags/tag765.xml"/><Relationship Id="rId403" Type="http://schemas.openxmlformats.org/officeDocument/2006/relationships/tags" Target="../tags/tag790.xml"/><Relationship Id="rId6" Type="http://schemas.openxmlformats.org/officeDocument/2006/relationships/tags" Target="../tags/tag393.xml"/><Relationship Id="rId238" Type="http://schemas.openxmlformats.org/officeDocument/2006/relationships/tags" Target="../tags/tag625.xml"/><Relationship Id="rId445" Type="http://schemas.openxmlformats.org/officeDocument/2006/relationships/tags" Target="../tags/tag832.xml"/></Relationships>
</file>

<file path=ppt/slides/_rels/slide14.xml.rels><?xml version="1.0" encoding="UTF-8" standalone="yes"?>
<Relationships xmlns="http://schemas.openxmlformats.org/package/2006/relationships"><Relationship Id="rId13" Type="http://schemas.openxmlformats.org/officeDocument/2006/relationships/tags" Target="../tags/tag855.xml"/><Relationship Id="rId18" Type="http://schemas.openxmlformats.org/officeDocument/2006/relationships/tags" Target="../tags/tag860.xml"/><Relationship Id="rId26" Type="http://schemas.openxmlformats.org/officeDocument/2006/relationships/tags" Target="../tags/tag868.xml"/><Relationship Id="rId39" Type="http://schemas.openxmlformats.org/officeDocument/2006/relationships/tags" Target="../tags/tag881.xml"/><Relationship Id="rId21" Type="http://schemas.openxmlformats.org/officeDocument/2006/relationships/tags" Target="../tags/tag863.xml"/><Relationship Id="rId34" Type="http://schemas.openxmlformats.org/officeDocument/2006/relationships/tags" Target="../tags/tag876.xml"/><Relationship Id="rId42" Type="http://schemas.openxmlformats.org/officeDocument/2006/relationships/tags" Target="../tags/tag884.xml"/><Relationship Id="rId47" Type="http://schemas.openxmlformats.org/officeDocument/2006/relationships/tags" Target="../tags/tag889.xml"/><Relationship Id="rId50" Type="http://schemas.openxmlformats.org/officeDocument/2006/relationships/tags" Target="../tags/tag892.xml"/><Relationship Id="rId55" Type="http://schemas.openxmlformats.org/officeDocument/2006/relationships/tags" Target="../tags/tag897.xml"/><Relationship Id="rId63" Type="http://schemas.openxmlformats.org/officeDocument/2006/relationships/tags" Target="../tags/tag905.xml"/><Relationship Id="rId68" Type="http://schemas.openxmlformats.org/officeDocument/2006/relationships/tags" Target="../tags/tag910.xml"/><Relationship Id="rId7" Type="http://schemas.openxmlformats.org/officeDocument/2006/relationships/tags" Target="../tags/tag849.xml"/><Relationship Id="rId71" Type="http://schemas.openxmlformats.org/officeDocument/2006/relationships/slideLayout" Target="../slideLayouts/slideLayout2.xml"/><Relationship Id="rId2" Type="http://schemas.openxmlformats.org/officeDocument/2006/relationships/tags" Target="../tags/tag844.xml"/><Relationship Id="rId16" Type="http://schemas.openxmlformats.org/officeDocument/2006/relationships/tags" Target="../tags/tag858.xml"/><Relationship Id="rId29" Type="http://schemas.openxmlformats.org/officeDocument/2006/relationships/tags" Target="../tags/tag871.xml"/><Relationship Id="rId1" Type="http://schemas.openxmlformats.org/officeDocument/2006/relationships/tags" Target="../tags/tag843.xml"/><Relationship Id="rId6" Type="http://schemas.openxmlformats.org/officeDocument/2006/relationships/tags" Target="../tags/tag848.xml"/><Relationship Id="rId11" Type="http://schemas.openxmlformats.org/officeDocument/2006/relationships/tags" Target="../tags/tag853.xml"/><Relationship Id="rId24" Type="http://schemas.openxmlformats.org/officeDocument/2006/relationships/tags" Target="../tags/tag866.xml"/><Relationship Id="rId32" Type="http://schemas.openxmlformats.org/officeDocument/2006/relationships/tags" Target="../tags/tag874.xml"/><Relationship Id="rId37" Type="http://schemas.openxmlformats.org/officeDocument/2006/relationships/tags" Target="../tags/tag879.xml"/><Relationship Id="rId40" Type="http://schemas.openxmlformats.org/officeDocument/2006/relationships/tags" Target="../tags/tag882.xml"/><Relationship Id="rId45" Type="http://schemas.openxmlformats.org/officeDocument/2006/relationships/tags" Target="../tags/tag887.xml"/><Relationship Id="rId53" Type="http://schemas.openxmlformats.org/officeDocument/2006/relationships/tags" Target="../tags/tag895.xml"/><Relationship Id="rId58" Type="http://schemas.openxmlformats.org/officeDocument/2006/relationships/tags" Target="../tags/tag900.xml"/><Relationship Id="rId66" Type="http://schemas.openxmlformats.org/officeDocument/2006/relationships/tags" Target="../tags/tag908.xml"/><Relationship Id="rId5" Type="http://schemas.openxmlformats.org/officeDocument/2006/relationships/tags" Target="../tags/tag847.xml"/><Relationship Id="rId15" Type="http://schemas.openxmlformats.org/officeDocument/2006/relationships/tags" Target="../tags/tag857.xml"/><Relationship Id="rId23" Type="http://schemas.openxmlformats.org/officeDocument/2006/relationships/tags" Target="../tags/tag865.xml"/><Relationship Id="rId28" Type="http://schemas.openxmlformats.org/officeDocument/2006/relationships/tags" Target="../tags/tag870.xml"/><Relationship Id="rId36" Type="http://schemas.openxmlformats.org/officeDocument/2006/relationships/tags" Target="../tags/tag878.xml"/><Relationship Id="rId49" Type="http://schemas.openxmlformats.org/officeDocument/2006/relationships/tags" Target="../tags/tag891.xml"/><Relationship Id="rId57" Type="http://schemas.openxmlformats.org/officeDocument/2006/relationships/tags" Target="../tags/tag899.xml"/><Relationship Id="rId61" Type="http://schemas.openxmlformats.org/officeDocument/2006/relationships/tags" Target="../tags/tag903.xml"/><Relationship Id="rId10" Type="http://schemas.openxmlformats.org/officeDocument/2006/relationships/tags" Target="../tags/tag852.xml"/><Relationship Id="rId19" Type="http://schemas.openxmlformats.org/officeDocument/2006/relationships/tags" Target="../tags/tag861.xml"/><Relationship Id="rId31" Type="http://schemas.openxmlformats.org/officeDocument/2006/relationships/tags" Target="../tags/tag873.xml"/><Relationship Id="rId44" Type="http://schemas.openxmlformats.org/officeDocument/2006/relationships/tags" Target="../tags/tag886.xml"/><Relationship Id="rId52" Type="http://schemas.openxmlformats.org/officeDocument/2006/relationships/tags" Target="../tags/tag894.xml"/><Relationship Id="rId60" Type="http://schemas.openxmlformats.org/officeDocument/2006/relationships/tags" Target="../tags/tag902.xml"/><Relationship Id="rId65" Type="http://schemas.openxmlformats.org/officeDocument/2006/relationships/tags" Target="../tags/tag907.xml"/><Relationship Id="rId4" Type="http://schemas.openxmlformats.org/officeDocument/2006/relationships/tags" Target="../tags/tag846.xml"/><Relationship Id="rId9" Type="http://schemas.openxmlformats.org/officeDocument/2006/relationships/tags" Target="../tags/tag851.xml"/><Relationship Id="rId14" Type="http://schemas.openxmlformats.org/officeDocument/2006/relationships/tags" Target="../tags/tag856.xml"/><Relationship Id="rId22" Type="http://schemas.openxmlformats.org/officeDocument/2006/relationships/tags" Target="../tags/tag864.xml"/><Relationship Id="rId27" Type="http://schemas.openxmlformats.org/officeDocument/2006/relationships/tags" Target="../tags/tag869.xml"/><Relationship Id="rId30" Type="http://schemas.openxmlformats.org/officeDocument/2006/relationships/tags" Target="../tags/tag872.xml"/><Relationship Id="rId35" Type="http://schemas.openxmlformats.org/officeDocument/2006/relationships/tags" Target="../tags/tag877.xml"/><Relationship Id="rId43" Type="http://schemas.openxmlformats.org/officeDocument/2006/relationships/tags" Target="../tags/tag885.xml"/><Relationship Id="rId48" Type="http://schemas.openxmlformats.org/officeDocument/2006/relationships/tags" Target="../tags/tag890.xml"/><Relationship Id="rId56" Type="http://schemas.openxmlformats.org/officeDocument/2006/relationships/tags" Target="../tags/tag898.xml"/><Relationship Id="rId64" Type="http://schemas.openxmlformats.org/officeDocument/2006/relationships/tags" Target="../tags/tag906.xml"/><Relationship Id="rId69" Type="http://schemas.openxmlformats.org/officeDocument/2006/relationships/tags" Target="../tags/tag911.xml"/><Relationship Id="rId8" Type="http://schemas.openxmlformats.org/officeDocument/2006/relationships/tags" Target="../tags/tag850.xml"/><Relationship Id="rId51" Type="http://schemas.openxmlformats.org/officeDocument/2006/relationships/tags" Target="../tags/tag893.xml"/><Relationship Id="rId72" Type="http://schemas.openxmlformats.org/officeDocument/2006/relationships/notesSlide" Target="../notesSlides/notesSlide14.xml"/><Relationship Id="rId3" Type="http://schemas.openxmlformats.org/officeDocument/2006/relationships/tags" Target="../tags/tag845.xml"/><Relationship Id="rId12" Type="http://schemas.openxmlformats.org/officeDocument/2006/relationships/tags" Target="../tags/tag854.xml"/><Relationship Id="rId17" Type="http://schemas.openxmlformats.org/officeDocument/2006/relationships/tags" Target="../tags/tag859.xml"/><Relationship Id="rId25" Type="http://schemas.openxmlformats.org/officeDocument/2006/relationships/tags" Target="../tags/tag867.xml"/><Relationship Id="rId33" Type="http://schemas.openxmlformats.org/officeDocument/2006/relationships/tags" Target="../tags/tag875.xml"/><Relationship Id="rId38" Type="http://schemas.openxmlformats.org/officeDocument/2006/relationships/tags" Target="../tags/tag880.xml"/><Relationship Id="rId46" Type="http://schemas.openxmlformats.org/officeDocument/2006/relationships/tags" Target="../tags/tag888.xml"/><Relationship Id="rId59" Type="http://schemas.openxmlformats.org/officeDocument/2006/relationships/tags" Target="../tags/tag901.xml"/><Relationship Id="rId67" Type="http://schemas.openxmlformats.org/officeDocument/2006/relationships/tags" Target="../tags/tag909.xml"/><Relationship Id="rId20" Type="http://schemas.openxmlformats.org/officeDocument/2006/relationships/tags" Target="../tags/tag862.xml"/><Relationship Id="rId41" Type="http://schemas.openxmlformats.org/officeDocument/2006/relationships/tags" Target="../tags/tag883.xml"/><Relationship Id="rId54" Type="http://schemas.openxmlformats.org/officeDocument/2006/relationships/tags" Target="../tags/tag896.xml"/><Relationship Id="rId62" Type="http://schemas.openxmlformats.org/officeDocument/2006/relationships/tags" Target="../tags/tag904.xml"/><Relationship Id="rId70" Type="http://schemas.openxmlformats.org/officeDocument/2006/relationships/tags" Target="../tags/tag912.xml"/></Relationships>
</file>

<file path=ppt/slides/_rels/slide15.xml.rels><?xml version="1.0" encoding="UTF-8" standalone="yes"?>
<Relationships xmlns="http://schemas.openxmlformats.org/package/2006/relationships"><Relationship Id="rId26" Type="http://schemas.openxmlformats.org/officeDocument/2006/relationships/tags" Target="../tags/tag938.xml"/><Relationship Id="rId117" Type="http://schemas.openxmlformats.org/officeDocument/2006/relationships/tags" Target="../tags/tag1029.xml"/><Relationship Id="rId21" Type="http://schemas.openxmlformats.org/officeDocument/2006/relationships/tags" Target="../tags/tag933.xml"/><Relationship Id="rId42" Type="http://schemas.openxmlformats.org/officeDocument/2006/relationships/tags" Target="../tags/tag954.xml"/><Relationship Id="rId47" Type="http://schemas.openxmlformats.org/officeDocument/2006/relationships/tags" Target="../tags/tag959.xml"/><Relationship Id="rId63" Type="http://schemas.openxmlformats.org/officeDocument/2006/relationships/tags" Target="../tags/tag975.xml"/><Relationship Id="rId68" Type="http://schemas.openxmlformats.org/officeDocument/2006/relationships/tags" Target="../tags/tag980.xml"/><Relationship Id="rId84" Type="http://schemas.openxmlformats.org/officeDocument/2006/relationships/tags" Target="../tags/tag996.xml"/><Relationship Id="rId89" Type="http://schemas.openxmlformats.org/officeDocument/2006/relationships/tags" Target="../tags/tag1001.xml"/><Relationship Id="rId112" Type="http://schemas.openxmlformats.org/officeDocument/2006/relationships/tags" Target="../tags/tag1024.xml"/><Relationship Id="rId133" Type="http://schemas.openxmlformats.org/officeDocument/2006/relationships/tags" Target="../tags/tag1045.xml"/><Relationship Id="rId138" Type="http://schemas.openxmlformats.org/officeDocument/2006/relationships/tags" Target="../tags/tag1050.xml"/><Relationship Id="rId16" Type="http://schemas.openxmlformats.org/officeDocument/2006/relationships/tags" Target="../tags/tag928.xml"/><Relationship Id="rId107" Type="http://schemas.openxmlformats.org/officeDocument/2006/relationships/tags" Target="../tags/tag1019.xml"/><Relationship Id="rId11" Type="http://schemas.openxmlformats.org/officeDocument/2006/relationships/tags" Target="../tags/tag923.xml"/><Relationship Id="rId32" Type="http://schemas.openxmlformats.org/officeDocument/2006/relationships/tags" Target="../tags/tag944.xml"/><Relationship Id="rId37" Type="http://schemas.openxmlformats.org/officeDocument/2006/relationships/tags" Target="../tags/tag949.xml"/><Relationship Id="rId53" Type="http://schemas.openxmlformats.org/officeDocument/2006/relationships/tags" Target="../tags/tag965.xml"/><Relationship Id="rId58" Type="http://schemas.openxmlformats.org/officeDocument/2006/relationships/tags" Target="../tags/tag970.xml"/><Relationship Id="rId74" Type="http://schemas.openxmlformats.org/officeDocument/2006/relationships/tags" Target="../tags/tag986.xml"/><Relationship Id="rId79" Type="http://schemas.openxmlformats.org/officeDocument/2006/relationships/tags" Target="../tags/tag991.xml"/><Relationship Id="rId102" Type="http://schemas.openxmlformats.org/officeDocument/2006/relationships/tags" Target="../tags/tag1014.xml"/><Relationship Id="rId123" Type="http://schemas.openxmlformats.org/officeDocument/2006/relationships/tags" Target="../tags/tag1035.xml"/><Relationship Id="rId128" Type="http://schemas.openxmlformats.org/officeDocument/2006/relationships/tags" Target="../tags/tag1040.xml"/><Relationship Id="rId144" Type="http://schemas.openxmlformats.org/officeDocument/2006/relationships/tags" Target="../tags/tag1056.xml"/><Relationship Id="rId149" Type="http://schemas.openxmlformats.org/officeDocument/2006/relationships/tags" Target="../tags/tag1061.xml"/><Relationship Id="rId5" Type="http://schemas.openxmlformats.org/officeDocument/2006/relationships/tags" Target="../tags/tag917.xml"/><Relationship Id="rId90" Type="http://schemas.openxmlformats.org/officeDocument/2006/relationships/tags" Target="../tags/tag1002.xml"/><Relationship Id="rId95" Type="http://schemas.openxmlformats.org/officeDocument/2006/relationships/tags" Target="../tags/tag1007.xml"/><Relationship Id="rId22" Type="http://schemas.openxmlformats.org/officeDocument/2006/relationships/tags" Target="../tags/tag934.xml"/><Relationship Id="rId27" Type="http://schemas.openxmlformats.org/officeDocument/2006/relationships/tags" Target="../tags/tag939.xml"/><Relationship Id="rId43" Type="http://schemas.openxmlformats.org/officeDocument/2006/relationships/tags" Target="../tags/tag955.xml"/><Relationship Id="rId48" Type="http://schemas.openxmlformats.org/officeDocument/2006/relationships/tags" Target="../tags/tag960.xml"/><Relationship Id="rId64" Type="http://schemas.openxmlformats.org/officeDocument/2006/relationships/tags" Target="../tags/tag976.xml"/><Relationship Id="rId69" Type="http://schemas.openxmlformats.org/officeDocument/2006/relationships/tags" Target="../tags/tag981.xml"/><Relationship Id="rId113" Type="http://schemas.openxmlformats.org/officeDocument/2006/relationships/tags" Target="../tags/tag1025.xml"/><Relationship Id="rId118" Type="http://schemas.openxmlformats.org/officeDocument/2006/relationships/tags" Target="../tags/tag1030.xml"/><Relationship Id="rId134" Type="http://schemas.openxmlformats.org/officeDocument/2006/relationships/tags" Target="../tags/tag1046.xml"/><Relationship Id="rId139" Type="http://schemas.openxmlformats.org/officeDocument/2006/relationships/tags" Target="../tags/tag1051.xml"/><Relationship Id="rId80" Type="http://schemas.openxmlformats.org/officeDocument/2006/relationships/tags" Target="../tags/tag992.xml"/><Relationship Id="rId85" Type="http://schemas.openxmlformats.org/officeDocument/2006/relationships/tags" Target="../tags/tag997.xml"/><Relationship Id="rId150" Type="http://schemas.openxmlformats.org/officeDocument/2006/relationships/tags" Target="../tags/tag1062.xml"/><Relationship Id="rId12" Type="http://schemas.openxmlformats.org/officeDocument/2006/relationships/tags" Target="../tags/tag924.xml"/><Relationship Id="rId17" Type="http://schemas.openxmlformats.org/officeDocument/2006/relationships/tags" Target="../tags/tag929.xml"/><Relationship Id="rId25" Type="http://schemas.openxmlformats.org/officeDocument/2006/relationships/tags" Target="../tags/tag937.xml"/><Relationship Id="rId33" Type="http://schemas.openxmlformats.org/officeDocument/2006/relationships/tags" Target="../tags/tag945.xml"/><Relationship Id="rId38" Type="http://schemas.openxmlformats.org/officeDocument/2006/relationships/tags" Target="../tags/tag950.xml"/><Relationship Id="rId46" Type="http://schemas.openxmlformats.org/officeDocument/2006/relationships/tags" Target="../tags/tag958.xml"/><Relationship Id="rId59" Type="http://schemas.openxmlformats.org/officeDocument/2006/relationships/tags" Target="../tags/tag971.xml"/><Relationship Id="rId67" Type="http://schemas.openxmlformats.org/officeDocument/2006/relationships/tags" Target="../tags/tag979.xml"/><Relationship Id="rId103" Type="http://schemas.openxmlformats.org/officeDocument/2006/relationships/tags" Target="../tags/tag1015.xml"/><Relationship Id="rId108" Type="http://schemas.openxmlformats.org/officeDocument/2006/relationships/tags" Target="../tags/tag1020.xml"/><Relationship Id="rId116" Type="http://schemas.openxmlformats.org/officeDocument/2006/relationships/tags" Target="../tags/tag1028.xml"/><Relationship Id="rId124" Type="http://schemas.openxmlformats.org/officeDocument/2006/relationships/tags" Target="../tags/tag1036.xml"/><Relationship Id="rId129" Type="http://schemas.openxmlformats.org/officeDocument/2006/relationships/tags" Target="../tags/tag1041.xml"/><Relationship Id="rId137" Type="http://schemas.openxmlformats.org/officeDocument/2006/relationships/tags" Target="../tags/tag1049.xml"/><Relationship Id="rId20" Type="http://schemas.openxmlformats.org/officeDocument/2006/relationships/tags" Target="../tags/tag932.xml"/><Relationship Id="rId41" Type="http://schemas.openxmlformats.org/officeDocument/2006/relationships/tags" Target="../tags/tag953.xml"/><Relationship Id="rId54" Type="http://schemas.openxmlformats.org/officeDocument/2006/relationships/tags" Target="../tags/tag966.xml"/><Relationship Id="rId62" Type="http://schemas.openxmlformats.org/officeDocument/2006/relationships/tags" Target="../tags/tag974.xml"/><Relationship Id="rId70" Type="http://schemas.openxmlformats.org/officeDocument/2006/relationships/tags" Target="../tags/tag982.xml"/><Relationship Id="rId75" Type="http://schemas.openxmlformats.org/officeDocument/2006/relationships/tags" Target="../tags/tag987.xml"/><Relationship Id="rId83" Type="http://schemas.openxmlformats.org/officeDocument/2006/relationships/tags" Target="../tags/tag995.xml"/><Relationship Id="rId88" Type="http://schemas.openxmlformats.org/officeDocument/2006/relationships/tags" Target="../tags/tag1000.xml"/><Relationship Id="rId91" Type="http://schemas.openxmlformats.org/officeDocument/2006/relationships/tags" Target="../tags/tag1003.xml"/><Relationship Id="rId96" Type="http://schemas.openxmlformats.org/officeDocument/2006/relationships/tags" Target="../tags/tag1008.xml"/><Relationship Id="rId111" Type="http://schemas.openxmlformats.org/officeDocument/2006/relationships/tags" Target="../tags/tag1023.xml"/><Relationship Id="rId132" Type="http://schemas.openxmlformats.org/officeDocument/2006/relationships/tags" Target="../tags/tag1044.xml"/><Relationship Id="rId140" Type="http://schemas.openxmlformats.org/officeDocument/2006/relationships/tags" Target="../tags/tag1052.xml"/><Relationship Id="rId145" Type="http://schemas.openxmlformats.org/officeDocument/2006/relationships/tags" Target="../tags/tag1057.xml"/><Relationship Id="rId1" Type="http://schemas.openxmlformats.org/officeDocument/2006/relationships/tags" Target="../tags/tag913.xml"/><Relationship Id="rId6" Type="http://schemas.openxmlformats.org/officeDocument/2006/relationships/tags" Target="../tags/tag918.xml"/><Relationship Id="rId15" Type="http://schemas.openxmlformats.org/officeDocument/2006/relationships/tags" Target="../tags/tag927.xml"/><Relationship Id="rId23" Type="http://schemas.openxmlformats.org/officeDocument/2006/relationships/tags" Target="../tags/tag935.xml"/><Relationship Id="rId28" Type="http://schemas.openxmlformats.org/officeDocument/2006/relationships/tags" Target="../tags/tag940.xml"/><Relationship Id="rId36" Type="http://schemas.openxmlformats.org/officeDocument/2006/relationships/tags" Target="../tags/tag948.xml"/><Relationship Id="rId49" Type="http://schemas.openxmlformats.org/officeDocument/2006/relationships/tags" Target="../tags/tag961.xml"/><Relationship Id="rId57" Type="http://schemas.openxmlformats.org/officeDocument/2006/relationships/tags" Target="../tags/tag969.xml"/><Relationship Id="rId106" Type="http://schemas.openxmlformats.org/officeDocument/2006/relationships/tags" Target="../tags/tag1018.xml"/><Relationship Id="rId114" Type="http://schemas.openxmlformats.org/officeDocument/2006/relationships/tags" Target="../tags/tag1026.xml"/><Relationship Id="rId119" Type="http://schemas.openxmlformats.org/officeDocument/2006/relationships/tags" Target="../tags/tag1031.xml"/><Relationship Id="rId127" Type="http://schemas.openxmlformats.org/officeDocument/2006/relationships/tags" Target="../tags/tag1039.xml"/><Relationship Id="rId10" Type="http://schemas.openxmlformats.org/officeDocument/2006/relationships/tags" Target="../tags/tag922.xml"/><Relationship Id="rId31" Type="http://schemas.openxmlformats.org/officeDocument/2006/relationships/tags" Target="../tags/tag943.xml"/><Relationship Id="rId44" Type="http://schemas.openxmlformats.org/officeDocument/2006/relationships/tags" Target="../tags/tag956.xml"/><Relationship Id="rId52" Type="http://schemas.openxmlformats.org/officeDocument/2006/relationships/tags" Target="../tags/tag964.xml"/><Relationship Id="rId60" Type="http://schemas.openxmlformats.org/officeDocument/2006/relationships/tags" Target="../tags/tag972.xml"/><Relationship Id="rId65" Type="http://schemas.openxmlformats.org/officeDocument/2006/relationships/tags" Target="../tags/tag977.xml"/><Relationship Id="rId73" Type="http://schemas.openxmlformats.org/officeDocument/2006/relationships/tags" Target="../tags/tag985.xml"/><Relationship Id="rId78" Type="http://schemas.openxmlformats.org/officeDocument/2006/relationships/tags" Target="../tags/tag990.xml"/><Relationship Id="rId81" Type="http://schemas.openxmlformats.org/officeDocument/2006/relationships/tags" Target="../tags/tag993.xml"/><Relationship Id="rId86" Type="http://schemas.openxmlformats.org/officeDocument/2006/relationships/tags" Target="../tags/tag998.xml"/><Relationship Id="rId94" Type="http://schemas.openxmlformats.org/officeDocument/2006/relationships/tags" Target="../tags/tag1006.xml"/><Relationship Id="rId99" Type="http://schemas.openxmlformats.org/officeDocument/2006/relationships/tags" Target="../tags/tag1011.xml"/><Relationship Id="rId101" Type="http://schemas.openxmlformats.org/officeDocument/2006/relationships/tags" Target="../tags/tag1013.xml"/><Relationship Id="rId122" Type="http://schemas.openxmlformats.org/officeDocument/2006/relationships/tags" Target="../tags/tag1034.xml"/><Relationship Id="rId130" Type="http://schemas.openxmlformats.org/officeDocument/2006/relationships/tags" Target="../tags/tag1042.xml"/><Relationship Id="rId135" Type="http://schemas.openxmlformats.org/officeDocument/2006/relationships/tags" Target="../tags/tag1047.xml"/><Relationship Id="rId143" Type="http://schemas.openxmlformats.org/officeDocument/2006/relationships/tags" Target="../tags/tag1055.xml"/><Relationship Id="rId148" Type="http://schemas.openxmlformats.org/officeDocument/2006/relationships/tags" Target="../tags/tag1060.xml"/><Relationship Id="rId151" Type="http://schemas.openxmlformats.org/officeDocument/2006/relationships/slideLayout" Target="../slideLayouts/slideLayout6.xml"/><Relationship Id="rId4" Type="http://schemas.openxmlformats.org/officeDocument/2006/relationships/tags" Target="../tags/tag916.xml"/><Relationship Id="rId9" Type="http://schemas.openxmlformats.org/officeDocument/2006/relationships/tags" Target="../tags/tag921.xml"/><Relationship Id="rId13" Type="http://schemas.openxmlformats.org/officeDocument/2006/relationships/tags" Target="../tags/tag925.xml"/><Relationship Id="rId18" Type="http://schemas.openxmlformats.org/officeDocument/2006/relationships/tags" Target="../tags/tag930.xml"/><Relationship Id="rId39" Type="http://schemas.openxmlformats.org/officeDocument/2006/relationships/tags" Target="../tags/tag951.xml"/><Relationship Id="rId109" Type="http://schemas.openxmlformats.org/officeDocument/2006/relationships/tags" Target="../tags/tag1021.xml"/><Relationship Id="rId34" Type="http://schemas.openxmlformats.org/officeDocument/2006/relationships/tags" Target="../tags/tag946.xml"/><Relationship Id="rId50" Type="http://schemas.openxmlformats.org/officeDocument/2006/relationships/tags" Target="../tags/tag962.xml"/><Relationship Id="rId55" Type="http://schemas.openxmlformats.org/officeDocument/2006/relationships/tags" Target="../tags/tag967.xml"/><Relationship Id="rId76" Type="http://schemas.openxmlformats.org/officeDocument/2006/relationships/tags" Target="../tags/tag988.xml"/><Relationship Id="rId97" Type="http://schemas.openxmlformats.org/officeDocument/2006/relationships/tags" Target="../tags/tag1009.xml"/><Relationship Id="rId104" Type="http://schemas.openxmlformats.org/officeDocument/2006/relationships/tags" Target="../tags/tag1016.xml"/><Relationship Id="rId120" Type="http://schemas.openxmlformats.org/officeDocument/2006/relationships/tags" Target="../tags/tag1032.xml"/><Relationship Id="rId125" Type="http://schemas.openxmlformats.org/officeDocument/2006/relationships/tags" Target="../tags/tag1037.xml"/><Relationship Id="rId141" Type="http://schemas.openxmlformats.org/officeDocument/2006/relationships/tags" Target="../tags/tag1053.xml"/><Relationship Id="rId146" Type="http://schemas.openxmlformats.org/officeDocument/2006/relationships/tags" Target="../tags/tag1058.xml"/><Relationship Id="rId7" Type="http://schemas.openxmlformats.org/officeDocument/2006/relationships/tags" Target="../tags/tag919.xml"/><Relationship Id="rId71" Type="http://schemas.openxmlformats.org/officeDocument/2006/relationships/tags" Target="../tags/tag983.xml"/><Relationship Id="rId92" Type="http://schemas.openxmlformats.org/officeDocument/2006/relationships/tags" Target="../tags/tag1004.xml"/><Relationship Id="rId2" Type="http://schemas.openxmlformats.org/officeDocument/2006/relationships/tags" Target="../tags/tag914.xml"/><Relationship Id="rId29" Type="http://schemas.openxmlformats.org/officeDocument/2006/relationships/tags" Target="../tags/tag941.xml"/><Relationship Id="rId24" Type="http://schemas.openxmlformats.org/officeDocument/2006/relationships/tags" Target="../tags/tag936.xml"/><Relationship Id="rId40" Type="http://schemas.openxmlformats.org/officeDocument/2006/relationships/tags" Target="../tags/tag952.xml"/><Relationship Id="rId45" Type="http://schemas.openxmlformats.org/officeDocument/2006/relationships/tags" Target="../tags/tag957.xml"/><Relationship Id="rId66" Type="http://schemas.openxmlformats.org/officeDocument/2006/relationships/tags" Target="../tags/tag978.xml"/><Relationship Id="rId87" Type="http://schemas.openxmlformats.org/officeDocument/2006/relationships/tags" Target="../tags/tag999.xml"/><Relationship Id="rId110" Type="http://schemas.openxmlformats.org/officeDocument/2006/relationships/tags" Target="../tags/tag1022.xml"/><Relationship Id="rId115" Type="http://schemas.openxmlformats.org/officeDocument/2006/relationships/tags" Target="../tags/tag1027.xml"/><Relationship Id="rId131" Type="http://schemas.openxmlformats.org/officeDocument/2006/relationships/tags" Target="../tags/tag1043.xml"/><Relationship Id="rId136" Type="http://schemas.openxmlformats.org/officeDocument/2006/relationships/tags" Target="../tags/tag1048.xml"/><Relationship Id="rId61" Type="http://schemas.openxmlformats.org/officeDocument/2006/relationships/tags" Target="../tags/tag973.xml"/><Relationship Id="rId82" Type="http://schemas.openxmlformats.org/officeDocument/2006/relationships/tags" Target="../tags/tag994.xml"/><Relationship Id="rId152" Type="http://schemas.openxmlformats.org/officeDocument/2006/relationships/notesSlide" Target="../notesSlides/notesSlide15.xml"/><Relationship Id="rId19" Type="http://schemas.openxmlformats.org/officeDocument/2006/relationships/tags" Target="../tags/tag931.xml"/><Relationship Id="rId14" Type="http://schemas.openxmlformats.org/officeDocument/2006/relationships/tags" Target="../tags/tag926.xml"/><Relationship Id="rId30" Type="http://schemas.openxmlformats.org/officeDocument/2006/relationships/tags" Target="../tags/tag942.xml"/><Relationship Id="rId35" Type="http://schemas.openxmlformats.org/officeDocument/2006/relationships/tags" Target="../tags/tag947.xml"/><Relationship Id="rId56" Type="http://schemas.openxmlformats.org/officeDocument/2006/relationships/tags" Target="../tags/tag968.xml"/><Relationship Id="rId77" Type="http://schemas.openxmlformats.org/officeDocument/2006/relationships/tags" Target="../tags/tag989.xml"/><Relationship Id="rId100" Type="http://schemas.openxmlformats.org/officeDocument/2006/relationships/tags" Target="../tags/tag1012.xml"/><Relationship Id="rId105" Type="http://schemas.openxmlformats.org/officeDocument/2006/relationships/tags" Target="../tags/tag1017.xml"/><Relationship Id="rId126" Type="http://schemas.openxmlformats.org/officeDocument/2006/relationships/tags" Target="../tags/tag1038.xml"/><Relationship Id="rId147" Type="http://schemas.openxmlformats.org/officeDocument/2006/relationships/tags" Target="../tags/tag1059.xml"/><Relationship Id="rId8" Type="http://schemas.openxmlformats.org/officeDocument/2006/relationships/tags" Target="../tags/tag920.xml"/><Relationship Id="rId51" Type="http://schemas.openxmlformats.org/officeDocument/2006/relationships/tags" Target="../tags/tag963.xml"/><Relationship Id="rId72" Type="http://schemas.openxmlformats.org/officeDocument/2006/relationships/tags" Target="../tags/tag984.xml"/><Relationship Id="rId93" Type="http://schemas.openxmlformats.org/officeDocument/2006/relationships/tags" Target="../tags/tag1005.xml"/><Relationship Id="rId98" Type="http://schemas.openxmlformats.org/officeDocument/2006/relationships/tags" Target="../tags/tag1010.xml"/><Relationship Id="rId121" Type="http://schemas.openxmlformats.org/officeDocument/2006/relationships/tags" Target="../tags/tag1033.xml"/><Relationship Id="rId142" Type="http://schemas.openxmlformats.org/officeDocument/2006/relationships/tags" Target="../tags/tag1054.xml"/><Relationship Id="rId3" Type="http://schemas.openxmlformats.org/officeDocument/2006/relationships/tags" Target="../tags/tag915.xml"/></Relationships>
</file>

<file path=ppt/slides/_rels/slide16.xml.rels><?xml version="1.0" encoding="UTF-8" standalone="yes"?>
<Relationships xmlns="http://schemas.openxmlformats.org/package/2006/relationships"><Relationship Id="rId117" Type="http://schemas.openxmlformats.org/officeDocument/2006/relationships/tags" Target="../tags/tag1179.xml"/><Relationship Id="rId299" Type="http://schemas.openxmlformats.org/officeDocument/2006/relationships/tags" Target="../tags/tag1361.xml"/><Relationship Id="rId303" Type="http://schemas.openxmlformats.org/officeDocument/2006/relationships/tags" Target="../tags/tag1365.xml"/><Relationship Id="rId21" Type="http://schemas.openxmlformats.org/officeDocument/2006/relationships/tags" Target="../tags/tag1083.xml"/><Relationship Id="rId42" Type="http://schemas.openxmlformats.org/officeDocument/2006/relationships/tags" Target="../tags/tag1104.xml"/><Relationship Id="rId63" Type="http://schemas.openxmlformats.org/officeDocument/2006/relationships/tags" Target="../tags/tag1125.xml"/><Relationship Id="rId84" Type="http://schemas.openxmlformats.org/officeDocument/2006/relationships/tags" Target="../tags/tag1146.xml"/><Relationship Id="rId138" Type="http://schemas.openxmlformats.org/officeDocument/2006/relationships/tags" Target="../tags/tag1200.xml"/><Relationship Id="rId159" Type="http://schemas.openxmlformats.org/officeDocument/2006/relationships/tags" Target="../tags/tag1221.xml"/><Relationship Id="rId324" Type="http://schemas.openxmlformats.org/officeDocument/2006/relationships/tags" Target="../tags/tag1386.xml"/><Relationship Id="rId170" Type="http://schemas.openxmlformats.org/officeDocument/2006/relationships/tags" Target="../tags/tag1232.xml"/><Relationship Id="rId191" Type="http://schemas.openxmlformats.org/officeDocument/2006/relationships/tags" Target="../tags/tag1253.xml"/><Relationship Id="rId205" Type="http://schemas.openxmlformats.org/officeDocument/2006/relationships/tags" Target="../tags/tag1267.xml"/><Relationship Id="rId226" Type="http://schemas.openxmlformats.org/officeDocument/2006/relationships/tags" Target="../tags/tag1288.xml"/><Relationship Id="rId247" Type="http://schemas.openxmlformats.org/officeDocument/2006/relationships/tags" Target="../tags/tag1309.xml"/><Relationship Id="rId107" Type="http://schemas.openxmlformats.org/officeDocument/2006/relationships/tags" Target="../tags/tag1169.xml"/><Relationship Id="rId268" Type="http://schemas.openxmlformats.org/officeDocument/2006/relationships/tags" Target="../tags/tag1330.xml"/><Relationship Id="rId289" Type="http://schemas.openxmlformats.org/officeDocument/2006/relationships/tags" Target="../tags/tag1351.xml"/><Relationship Id="rId11" Type="http://schemas.openxmlformats.org/officeDocument/2006/relationships/tags" Target="../tags/tag1073.xml"/><Relationship Id="rId32" Type="http://schemas.openxmlformats.org/officeDocument/2006/relationships/tags" Target="../tags/tag1094.xml"/><Relationship Id="rId53" Type="http://schemas.openxmlformats.org/officeDocument/2006/relationships/tags" Target="../tags/tag1115.xml"/><Relationship Id="rId74" Type="http://schemas.openxmlformats.org/officeDocument/2006/relationships/tags" Target="../tags/tag1136.xml"/><Relationship Id="rId128" Type="http://schemas.openxmlformats.org/officeDocument/2006/relationships/tags" Target="../tags/tag1190.xml"/><Relationship Id="rId149" Type="http://schemas.openxmlformats.org/officeDocument/2006/relationships/tags" Target="../tags/tag1211.xml"/><Relationship Id="rId314" Type="http://schemas.openxmlformats.org/officeDocument/2006/relationships/tags" Target="../tags/tag1376.xml"/><Relationship Id="rId5" Type="http://schemas.openxmlformats.org/officeDocument/2006/relationships/tags" Target="../tags/tag1067.xml"/><Relationship Id="rId95" Type="http://schemas.openxmlformats.org/officeDocument/2006/relationships/tags" Target="../tags/tag1157.xml"/><Relationship Id="rId160" Type="http://schemas.openxmlformats.org/officeDocument/2006/relationships/tags" Target="../tags/tag1222.xml"/><Relationship Id="rId181" Type="http://schemas.openxmlformats.org/officeDocument/2006/relationships/tags" Target="../tags/tag1243.xml"/><Relationship Id="rId216" Type="http://schemas.openxmlformats.org/officeDocument/2006/relationships/tags" Target="../tags/tag1278.xml"/><Relationship Id="rId237" Type="http://schemas.openxmlformats.org/officeDocument/2006/relationships/tags" Target="../tags/tag1299.xml"/><Relationship Id="rId258" Type="http://schemas.openxmlformats.org/officeDocument/2006/relationships/tags" Target="../tags/tag1320.xml"/><Relationship Id="rId279" Type="http://schemas.openxmlformats.org/officeDocument/2006/relationships/tags" Target="../tags/tag1341.xml"/><Relationship Id="rId22" Type="http://schemas.openxmlformats.org/officeDocument/2006/relationships/tags" Target="../tags/tag1084.xml"/><Relationship Id="rId43" Type="http://schemas.openxmlformats.org/officeDocument/2006/relationships/tags" Target="../tags/tag1105.xml"/><Relationship Id="rId64" Type="http://schemas.openxmlformats.org/officeDocument/2006/relationships/tags" Target="../tags/tag1126.xml"/><Relationship Id="rId118" Type="http://schemas.openxmlformats.org/officeDocument/2006/relationships/tags" Target="../tags/tag1180.xml"/><Relationship Id="rId139" Type="http://schemas.openxmlformats.org/officeDocument/2006/relationships/tags" Target="../tags/tag1201.xml"/><Relationship Id="rId290" Type="http://schemas.openxmlformats.org/officeDocument/2006/relationships/tags" Target="../tags/tag1352.xml"/><Relationship Id="rId304" Type="http://schemas.openxmlformats.org/officeDocument/2006/relationships/tags" Target="../tags/tag1366.xml"/><Relationship Id="rId325" Type="http://schemas.openxmlformats.org/officeDocument/2006/relationships/tags" Target="../tags/tag1387.xml"/><Relationship Id="rId85" Type="http://schemas.openxmlformats.org/officeDocument/2006/relationships/tags" Target="../tags/tag1147.xml"/><Relationship Id="rId150" Type="http://schemas.openxmlformats.org/officeDocument/2006/relationships/tags" Target="../tags/tag1212.xml"/><Relationship Id="rId171" Type="http://schemas.openxmlformats.org/officeDocument/2006/relationships/tags" Target="../tags/tag1233.xml"/><Relationship Id="rId192" Type="http://schemas.openxmlformats.org/officeDocument/2006/relationships/tags" Target="../tags/tag1254.xml"/><Relationship Id="rId206" Type="http://schemas.openxmlformats.org/officeDocument/2006/relationships/tags" Target="../tags/tag1268.xml"/><Relationship Id="rId227" Type="http://schemas.openxmlformats.org/officeDocument/2006/relationships/tags" Target="../tags/tag1289.xml"/><Relationship Id="rId248" Type="http://schemas.openxmlformats.org/officeDocument/2006/relationships/tags" Target="../tags/tag1310.xml"/><Relationship Id="rId269" Type="http://schemas.openxmlformats.org/officeDocument/2006/relationships/tags" Target="../tags/tag1331.xml"/><Relationship Id="rId12" Type="http://schemas.openxmlformats.org/officeDocument/2006/relationships/tags" Target="../tags/tag1074.xml"/><Relationship Id="rId33" Type="http://schemas.openxmlformats.org/officeDocument/2006/relationships/tags" Target="../tags/tag1095.xml"/><Relationship Id="rId108" Type="http://schemas.openxmlformats.org/officeDocument/2006/relationships/tags" Target="../tags/tag1170.xml"/><Relationship Id="rId129" Type="http://schemas.openxmlformats.org/officeDocument/2006/relationships/tags" Target="../tags/tag1191.xml"/><Relationship Id="rId280" Type="http://schemas.openxmlformats.org/officeDocument/2006/relationships/tags" Target="../tags/tag1342.xml"/><Relationship Id="rId315" Type="http://schemas.openxmlformats.org/officeDocument/2006/relationships/tags" Target="../tags/tag1377.xml"/><Relationship Id="rId54" Type="http://schemas.openxmlformats.org/officeDocument/2006/relationships/tags" Target="../tags/tag1116.xml"/><Relationship Id="rId75" Type="http://schemas.openxmlformats.org/officeDocument/2006/relationships/tags" Target="../tags/tag1137.xml"/><Relationship Id="rId96" Type="http://schemas.openxmlformats.org/officeDocument/2006/relationships/tags" Target="../tags/tag1158.xml"/><Relationship Id="rId140" Type="http://schemas.openxmlformats.org/officeDocument/2006/relationships/tags" Target="../tags/tag1202.xml"/><Relationship Id="rId161" Type="http://schemas.openxmlformats.org/officeDocument/2006/relationships/tags" Target="../tags/tag1223.xml"/><Relationship Id="rId182" Type="http://schemas.openxmlformats.org/officeDocument/2006/relationships/tags" Target="../tags/tag1244.xml"/><Relationship Id="rId217" Type="http://schemas.openxmlformats.org/officeDocument/2006/relationships/tags" Target="../tags/tag1279.xml"/><Relationship Id="rId6" Type="http://schemas.openxmlformats.org/officeDocument/2006/relationships/tags" Target="../tags/tag1068.xml"/><Relationship Id="rId238" Type="http://schemas.openxmlformats.org/officeDocument/2006/relationships/tags" Target="../tags/tag1300.xml"/><Relationship Id="rId259" Type="http://schemas.openxmlformats.org/officeDocument/2006/relationships/tags" Target="../tags/tag1321.xml"/><Relationship Id="rId23" Type="http://schemas.openxmlformats.org/officeDocument/2006/relationships/tags" Target="../tags/tag1085.xml"/><Relationship Id="rId119" Type="http://schemas.openxmlformats.org/officeDocument/2006/relationships/tags" Target="../tags/tag1181.xml"/><Relationship Id="rId270" Type="http://schemas.openxmlformats.org/officeDocument/2006/relationships/tags" Target="../tags/tag1332.xml"/><Relationship Id="rId291" Type="http://schemas.openxmlformats.org/officeDocument/2006/relationships/tags" Target="../tags/tag1353.xml"/><Relationship Id="rId305" Type="http://schemas.openxmlformats.org/officeDocument/2006/relationships/tags" Target="../tags/tag1367.xml"/><Relationship Id="rId326" Type="http://schemas.openxmlformats.org/officeDocument/2006/relationships/tags" Target="../tags/tag1388.xml"/><Relationship Id="rId44" Type="http://schemas.openxmlformats.org/officeDocument/2006/relationships/tags" Target="../tags/tag1106.xml"/><Relationship Id="rId65" Type="http://schemas.openxmlformats.org/officeDocument/2006/relationships/tags" Target="../tags/tag1127.xml"/><Relationship Id="rId86" Type="http://schemas.openxmlformats.org/officeDocument/2006/relationships/tags" Target="../tags/tag1148.xml"/><Relationship Id="rId130" Type="http://schemas.openxmlformats.org/officeDocument/2006/relationships/tags" Target="../tags/tag1192.xml"/><Relationship Id="rId151" Type="http://schemas.openxmlformats.org/officeDocument/2006/relationships/tags" Target="../tags/tag1213.xml"/><Relationship Id="rId172" Type="http://schemas.openxmlformats.org/officeDocument/2006/relationships/tags" Target="../tags/tag1234.xml"/><Relationship Id="rId193" Type="http://schemas.openxmlformats.org/officeDocument/2006/relationships/tags" Target="../tags/tag1255.xml"/><Relationship Id="rId207" Type="http://schemas.openxmlformats.org/officeDocument/2006/relationships/tags" Target="../tags/tag1269.xml"/><Relationship Id="rId228" Type="http://schemas.openxmlformats.org/officeDocument/2006/relationships/tags" Target="../tags/tag1290.xml"/><Relationship Id="rId249" Type="http://schemas.openxmlformats.org/officeDocument/2006/relationships/tags" Target="../tags/tag1311.xml"/><Relationship Id="rId13" Type="http://schemas.openxmlformats.org/officeDocument/2006/relationships/tags" Target="../tags/tag1075.xml"/><Relationship Id="rId109" Type="http://schemas.openxmlformats.org/officeDocument/2006/relationships/tags" Target="../tags/tag1171.xml"/><Relationship Id="rId260" Type="http://schemas.openxmlformats.org/officeDocument/2006/relationships/tags" Target="../tags/tag1322.xml"/><Relationship Id="rId281" Type="http://schemas.openxmlformats.org/officeDocument/2006/relationships/tags" Target="../tags/tag1343.xml"/><Relationship Id="rId316" Type="http://schemas.openxmlformats.org/officeDocument/2006/relationships/tags" Target="../tags/tag1378.xml"/><Relationship Id="rId34" Type="http://schemas.openxmlformats.org/officeDocument/2006/relationships/tags" Target="../tags/tag1096.xml"/><Relationship Id="rId55" Type="http://schemas.openxmlformats.org/officeDocument/2006/relationships/tags" Target="../tags/tag1117.xml"/><Relationship Id="rId76" Type="http://schemas.openxmlformats.org/officeDocument/2006/relationships/tags" Target="../tags/tag1138.xml"/><Relationship Id="rId97" Type="http://schemas.openxmlformats.org/officeDocument/2006/relationships/tags" Target="../tags/tag1159.xml"/><Relationship Id="rId120" Type="http://schemas.openxmlformats.org/officeDocument/2006/relationships/tags" Target="../tags/tag1182.xml"/><Relationship Id="rId141" Type="http://schemas.openxmlformats.org/officeDocument/2006/relationships/tags" Target="../tags/tag1203.xml"/><Relationship Id="rId7" Type="http://schemas.openxmlformats.org/officeDocument/2006/relationships/tags" Target="../tags/tag1069.xml"/><Relationship Id="rId162" Type="http://schemas.openxmlformats.org/officeDocument/2006/relationships/tags" Target="../tags/tag1224.xml"/><Relationship Id="rId183" Type="http://schemas.openxmlformats.org/officeDocument/2006/relationships/tags" Target="../tags/tag1245.xml"/><Relationship Id="rId218" Type="http://schemas.openxmlformats.org/officeDocument/2006/relationships/tags" Target="../tags/tag1280.xml"/><Relationship Id="rId239" Type="http://schemas.openxmlformats.org/officeDocument/2006/relationships/tags" Target="../tags/tag1301.xml"/><Relationship Id="rId250" Type="http://schemas.openxmlformats.org/officeDocument/2006/relationships/tags" Target="../tags/tag1312.xml"/><Relationship Id="rId271" Type="http://schemas.openxmlformats.org/officeDocument/2006/relationships/tags" Target="../tags/tag1333.xml"/><Relationship Id="rId292" Type="http://schemas.openxmlformats.org/officeDocument/2006/relationships/tags" Target="../tags/tag1354.xml"/><Relationship Id="rId306" Type="http://schemas.openxmlformats.org/officeDocument/2006/relationships/tags" Target="../tags/tag1368.xml"/><Relationship Id="rId24" Type="http://schemas.openxmlformats.org/officeDocument/2006/relationships/tags" Target="../tags/tag1086.xml"/><Relationship Id="rId45" Type="http://schemas.openxmlformats.org/officeDocument/2006/relationships/tags" Target="../tags/tag1107.xml"/><Relationship Id="rId66" Type="http://schemas.openxmlformats.org/officeDocument/2006/relationships/tags" Target="../tags/tag1128.xml"/><Relationship Id="rId87" Type="http://schemas.openxmlformats.org/officeDocument/2006/relationships/tags" Target="../tags/tag1149.xml"/><Relationship Id="rId110" Type="http://schemas.openxmlformats.org/officeDocument/2006/relationships/tags" Target="../tags/tag1172.xml"/><Relationship Id="rId131" Type="http://schemas.openxmlformats.org/officeDocument/2006/relationships/tags" Target="../tags/tag1193.xml"/><Relationship Id="rId327" Type="http://schemas.openxmlformats.org/officeDocument/2006/relationships/slideLayout" Target="../slideLayouts/slideLayout2.xml"/><Relationship Id="rId152" Type="http://schemas.openxmlformats.org/officeDocument/2006/relationships/tags" Target="../tags/tag1214.xml"/><Relationship Id="rId173" Type="http://schemas.openxmlformats.org/officeDocument/2006/relationships/tags" Target="../tags/tag1235.xml"/><Relationship Id="rId194" Type="http://schemas.openxmlformats.org/officeDocument/2006/relationships/tags" Target="../tags/tag1256.xml"/><Relationship Id="rId208" Type="http://schemas.openxmlformats.org/officeDocument/2006/relationships/tags" Target="../tags/tag1270.xml"/><Relationship Id="rId229" Type="http://schemas.openxmlformats.org/officeDocument/2006/relationships/tags" Target="../tags/tag1291.xml"/><Relationship Id="rId240" Type="http://schemas.openxmlformats.org/officeDocument/2006/relationships/tags" Target="../tags/tag1302.xml"/><Relationship Id="rId261" Type="http://schemas.openxmlformats.org/officeDocument/2006/relationships/tags" Target="../tags/tag1323.xml"/><Relationship Id="rId14" Type="http://schemas.openxmlformats.org/officeDocument/2006/relationships/tags" Target="../tags/tag1076.xml"/><Relationship Id="rId30" Type="http://schemas.openxmlformats.org/officeDocument/2006/relationships/tags" Target="../tags/tag1092.xml"/><Relationship Id="rId35" Type="http://schemas.openxmlformats.org/officeDocument/2006/relationships/tags" Target="../tags/tag1097.xml"/><Relationship Id="rId56" Type="http://schemas.openxmlformats.org/officeDocument/2006/relationships/tags" Target="../tags/tag1118.xml"/><Relationship Id="rId77" Type="http://schemas.openxmlformats.org/officeDocument/2006/relationships/tags" Target="../tags/tag1139.xml"/><Relationship Id="rId100" Type="http://schemas.openxmlformats.org/officeDocument/2006/relationships/tags" Target="../tags/tag1162.xml"/><Relationship Id="rId105" Type="http://schemas.openxmlformats.org/officeDocument/2006/relationships/tags" Target="../tags/tag1167.xml"/><Relationship Id="rId126" Type="http://schemas.openxmlformats.org/officeDocument/2006/relationships/tags" Target="../tags/tag1188.xml"/><Relationship Id="rId147" Type="http://schemas.openxmlformats.org/officeDocument/2006/relationships/tags" Target="../tags/tag1209.xml"/><Relationship Id="rId168" Type="http://schemas.openxmlformats.org/officeDocument/2006/relationships/tags" Target="../tags/tag1230.xml"/><Relationship Id="rId282" Type="http://schemas.openxmlformats.org/officeDocument/2006/relationships/tags" Target="../tags/tag1344.xml"/><Relationship Id="rId312" Type="http://schemas.openxmlformats.org/officeDocument/2006/relationships/tags" Target="../tags/tag1374.xml"/><Relationship Id="rId317" Type="http://schemas.openxmlformats.org/officeDocument/2006/relationships/tags" Target="../tags/tag1379.xml"/><Relationship Id="rId8" Type="http://schemas.openxmlformats.org/officeDocument/2006/relationships/tags" Target="../tags/tag1070.xml"/><Relationship Id="rId51" Type="http://schemas.openxmlformats.org/officeDocument/2006/relationships/tags" Target="../tags/tag1113.xml"/><Relationship Id="rId72" Type="http://schemas.openxmlformats.org/officeDocument/2006/relationships/tags" Target="../tags/tag1134.xml"/><Relationship Id="rId93" Type="http://schemas.openxmlformats.org/officeDocument/2006/relationships/tags" Target="../tags/tag1155.xml"/><Relationship Id="rId98" Type="http://schemas.openxmlformats.org/officeDocument/2006/relationships/tags" Target="../tags/tag1160.xml"/><Relationship Id="rId121" Type="http://schemas.openxmlformats.org/officeDocument/2006/relationships/tags" Target="../tags/tag1183.xml"/><Relationship Id="rId142" Type="http://schemas.openxmlformats.org/officeDocument/2006/relationships/tags" Target="../tags/tag1204.xml"/><Relationship Id="rId163" Type="http://schemas.openxmlformats.org/officeDocument/2006/relationships/tags" Target="../tags/tag1225.xml"/><Relationship Id="rId184" Type="http://schemas.openxmlformats.org/officeDocument/2006/relationships/tags" Target="../tags/tag1246.xml"/><Relationship Id="rId189" Type="http://schemas.openxmlformats.org/officeDocument/2006/relationships/tags" Target="../tags/tag1251.xml"/><Relationship Id="rId219" Type="http://schemas.openxmlformats.org/officeDocument/2006/relationships/tags" Target="../tags/tag1281.xml"/><Relationship Id="rId3" Type="http://schemas.openxmlformats.org/officeDocument/2006/relationships/tags" Target="../tags/tag1065.xml"/><Relationship Id="rId214" Type="http://schemas.openxmlformats.org/officeDocument/2006/relationships/tags" Target="../tags/tag1276.xml"/><Relationship Id="rId230" Type="http://schemas.openxmlformats.org/officeDocument/2006/relationships/tags" Target="../tags/tag1292.xml"/><Relationship Id="rId235" Type="http://schemas.openxmlformats.org/officeDocument/2006/relationships/tags" Target="../tags/tag1297.xml"/><Relationship Id="rId251" Type="http://schemas.openxmlformats.org/officeDocument/2006/relationships/tags" Target="../tags/tag1313.xml"/><Relationship Id="rId256" Type="http://schemas.openxmlformats.org/officeDocument/2006/relationships/tags" Target="../tags/tag1318.xml"/><Relationship Id="rId277" Type="http://schemas.openxmlformats.org/officeDocument/2006/relationships/tags" Target="../tags/tag1339.xml"/><Relationship Id="rId298" Type="http://schemas.openxmlformats.org/officeDocument/2006/relationships/tags" Target="../tags/tag1360.xml"/><Relationship Id="rId25" Type="http://schemas.openxmlformats.org/officeDocument/2006/relationships/tags" Target="../tags/tag1087.xml"/><Relationship Id="rId46" Type="http://schemas.openxmlformats.org/officeDocument/2006/relationships/tags" Target="../tags/tag1108.xml"/><Relationship Id="rId67" Type="http://schemas.openxmlformats.org/officeDocument/2006/relationships/tags" Target="../tags/tag1129.xml"/><Relationship Id="rId116" Type="http://schemas.openxmlformats.org/officeDocument/2006/relationships/tags" Target="../tags/tag1178.xml"/><Relationship Id="rId137" Type="http://schemas.openxmlformats.org/officeDocument/2006/relationships/tags" Target="../tags/tag1199.xml"/><Relationship Id="rId158" Type="http://schemas.openxmlformats.org/officeDocument/2006/relationships/tags" Target="../tags/tag1220.xml"/><Relationship Id="rId272" Type="http://schemas.openxmlformats.org/officeDocument/2006/relationships/tags" Target="../tags/tag1334.xml"/><Relationship Id="rId293" Type="http://schemas.openxmlformats.org/officeDocument/2006/relationships/tags" Target="../tags/tag1355.xml"/><Relationship Id="rId302" Type="http://schemas.openxmlformats.org/officeDocument/2006/relationships/tags" Target="../tags/tag1364.xml"/><Relationship Id="rId307" Type="http://schemas.openxmlformats.org/officeDocument/2006/relationships/tags" Target="../tags/tag1369.xml"/><Relationship Id="rId323" Type="http://schemas.openxmlformats.org/officeDocument/2006/relationships/tags" Target="../tags/tag1385.xml"/><Relationship Id="rId328" Type="http://schemas.openxmlformats.org/officeDocument/2006/relationships/notesSlide" Target="../notesSlides/notesSlide16.xml"/><Relationship Id="rId20" Type="http://schemas.openxmlformats.org/officeDocument/2006/relationships/tags" Target="../tags/tag1082.xml"/><Relationship Id="rId41" Type="http://schemas.openxmlformats.org/officeDocument/2006/relationships/tags" Target="../tags/tag1103.xml"/><Relationship Id="rId62" Type="http://schemas.openxmlformats.org/officeDocument/2006/relationships/tags" Target="../tags/tag1124.xml"/><Relationship Id="rId83" Type="http://schemas.openxmlformats.org/officeDocument/2006/relationships/tags" Target="../tags/tag1145.xml"/><Relationship Id="rId88" Type="http://schemas.openxmlformats.org/officeDocument/2006/relationships/tags" Target="../tags/tag1150.xml"/><Relationship Id="rId111" Type="http://schemas.openxmlformats.org/officeDocument/2006/relationships/tags" Target="../tags/tag1173.xml"/><Relationship Id="rId132" Type="http://schemas.openxmlformats.org/officeDocument/2006/relationships/tags" Target="../tags/tag1194.xml"/><Relationship Id="rId153" Type="http://schemas.openxmlformats.org/officeDocument/2006/relationships/tags" Target="../tags/tag1215.xml"/><Relationship Id="rId174" Type="http://schemas.openxmlformats.org/officeDocument/2006/relationships/tags" Target="../tags/tag1236.xml"/><Relationship Id="rId179" Type="http://schemas.openxmlformats.org/officeDocument/2006/relationships/tags" Target="../tags/tag1241.xml"/><Relationship Id="rId195" Type="http://schemas.openxmlformats.org/officeDocument/2006/relationships/tags" Target="../tags/tag1257.xml"/><Relationship Id="rId209" Type="http://schemas.openxmlformats.org/officeDocument/2006/relationships/tags" Target="../tags/tag1271.xml"/><Relationship Id="rId190" Type="http://schemas.openxmlformats.org/officeDocument/2006/relationships/tags" Target="../tags/tag1252.xml"/><Relationship Id="rId204" Type="http://schemas.openxmlformats.org/officeDocument/2006/relationships/tags" Target="../tags/tag1266.xml"/><Relationship Id="rId220" Type="http://schemas.openxmlformats.org/officeDocument/2006/relationships/tags" Target="../tags/tag1282.xml"/><Relationship Id="rId225" Type="http://schemas.openxmlformats.org/officeDocument/2006/relationships/tags" Target="../tags/tag1287.xml"/><Relationship Id="rId241" Type="http://schemas.openxmlformats.org/officeDocument/2006/relationships/tags" Target="../tags/tag1303.xml"/><Relationship Id="rId246" Type="http://schemas.openxmlformats.org/officeDocument/2006/relationships/tags" Target="../tags/tag1308.xml"/><Relationship Id="rId267" Type="http://schemas.openxmlformats.org/officeDocument/2006/relationships/tags" Target="../tags/tag1329.xml"/><Relationship Id="rId288" Type="http://schemas.openxmlformats.org/officeDocument/2006/relationships/tags" Target="../tags/tag1350.xml"/><Relationship Id="rId15" Type="http://schemas.openxmlformats.org/officeDocument/2006/relationships/tags" Target="../tags/tag1077.xml"/><Relationship Id="rId36" Type="http://schemas.openxmlformats.org/officeDocument/2006/relationships/tags" Target="../tags/tag1098.xml"/><Relationship Id="rId57" Type="http://schemas.openxmlformats.org/officeDocument/2006/relationships/tags" Target="../tags/tag1119.xml"/><Relationship Id="rId106" Type="http://schemas.openxmlformats.org/officeDocument/2006/relationships/tags" Target="../tags/tag1168.xml"/><Relationship Id="rId127" Type="http://schemas.openxmlformats.org/officeDocument/2006/relationships/tags" Target="../tags/tag1189.xml"/><Relationship Id="rId262" Type="http://schemas.openxmlformats.org/officeDocument/2006/relationships/tags" Target="../tags/tag1324.xml"/><Relationship Id="rId283" Type="http://schemas.openxmlformats.org/officeDocument/2006/relationships/tags" Target="../tags/tag1345.xml"/><Relationship Id="rId313" Type="http://schemas.openxmlformats.org/officeDocument/2006/relationships/tags" Target="../tags/tag1375.xml"/><Relationship Id="rId318" Type="http://schemas.openxmlformats.org/officeDocument/2006/relationships/tags" Target="../tags/tag1380.xml"/><Relationship Id="rId10" Type="http://schemas.openxmlformats.org/officeDocument/2006/relationships/tags" Target="../tags/tag1072.xml"/><Relationship Id="rId31" Type="http://schemas.openxmlformats.org/officeDocument/2006/relationships/tags" Target="../tags/tag1093.xml"/><Relationship Id="rId52" Type="http://schemas.openxmlformats.org/officeDocument/2006/relationships/tags" Target="../tags/tag1114.xml"/><Relationship Id="rId73" Type="http://schemas.openxmlformats.org/officeDocument/2006/relationships/tags" Target="../tags/tag1135.xml"/><Relationship Id="rId78" Type="http://schemas.openxmlformats.org/officeDocument/2006/relationships/tags" Target="../tags/tag1140.xml"/><Relationship Id="rId94" Type="http://schemas.openxmlformats.org/officeDocument/2006/relationships/tags" Target="../tags/tag1156.xml"/><Relationship Id="rId99" Type="http://schemas.openxmlformats.org/officeDocument/2006/relationships/tags" Target="../tags/tag1161.xml"/><Relationship Id="rId101" Type="http://schemas.openxmlformats.org/officeDocument/2006/relationships/tags" Target="../tags/tag1163.xml"/><Relationship Id="rId122" Type="http://schemas.openxmlformats.org/officeDocument/2006/relationships/tags" Target="../tags/tag1184.xml"/><Relationship Id="rId143" Type="http://schemas.openxmlformats.org/officeDocument/2006/relationships/tags" Target="../tags/tag1205.xml"/><Relationship Id="rId148" Type="http://schemas.openxmlformats.org/officeDocument/2006/relationships/tags" Target="../tags/tag1210.xml"/><Relationship Id="rId164" Type="http://schemas.openxmlformats.org/officeDocument/2006/relationships/tags" Target="../tags/tag1226.xml"/><Relationship Id="rId169" Type="http://schemas.openxmlformats.org/officeDocument/2006/relationships/tags" Target="../tags/tag1231.xml"/><Relationship Id="rId185" Type="http://schemas.openxmlformats.org/officeDocument/2006/relationships/tags" Target="../tags/tag1247.xml"/><Relationship Id="rId4" Type="http://schemas.openxmlformats.org/officeDocument/2006/relationships/tags" Target="../tags/tag1066.xml"/><Relationship Id="rId9" Type="http://schemas.openxmlformats.org/officeDocument/2006/relationships/tags" Target="../tags/tag1071.xml"/><Relationship Id="rId180" Type="http://schemas.openxmlformats.org/officeDocument/2006/relationships/tags" Target="../tags/tag1242.xml"/><Relationship Id="rId210" Type="http://schemas.openxmlformats.org/officeDocument/2006/relationships/tags" Target="../tags/tag1272.xml"/><Relationship Id="rId215" Type="http://schemas.openxmlformats.org/officeDocument/2006/relationships/tags" Target="../tags/tag1277.xml"/><Relationship Id="rId236" Type="http://schemas.openxmlformats.org/officeDocument/2006/relationships/tags" Target="../tags/tag1298.xml"/><Relationship Id="rId257" Type="http://schemas.openxmlformats.org/officeDocument/2006/relationships/tags" Target="../tags/tag1319.xml"/><Relationship Id="rId278" Type="http://schemas.openxmlformats.org/officeDocument/2006/relationships/tags" Target="../tags/tag1340.xml"/><Relationship Id="rId26" Type="http://schemas.openxmlformats.org/officeDocument/2006/relationships/tags" Target="../tags/tag1088.xml"/><Relationship Id="rId231" Type="http://schemas.openxmlformats.org/officeDocument/2006/relationships/tags" Target="../tags/tag1293.xml"/><Relationship Id="rId252" Type="http://schemas.openxmlformats.org/officeDocument/2006/relationships/tags" Target="../tags/tag1314.xml"/><Relationship Id="rId273" Type="http://schemas.openxmlformats.org/officeDocument/2006/relationships/tags" Target="../tags/tag1335.xml"/><Relationship Id="rId294" Type="http://schemas.openxmlformats.org/officeDocument/2006/relationships/tags" Target="../tags/tag1356.xml"/><Relationship Id="rId308" Type="http://schemas.openxmlformats.org/officeDocument/2006/relationships/tags" Target="../tags/tag1370.xml"/><Relationship Id="rId47" Type="http://schemas.openxmlformats.org/officeDocument/2006/relationships/tags" Target="../tags/tag1109.xml"/><Relationship Id="rId68" Type="http://schemas.openxmlformats.org/officeDocument/2006/relationships/tags" Target="../tags/tag1130.xml"/><Relationship Id="rId89" Type="http://schemas.openxmlformats.org/officeDocument/2006/relationships/tags" Target="../tags/tag1151.xml"/><Relationship Id="rId112" Type="http://schemas.openxmlformats.org/officeDocument/2006/relationships/tags" Target="../tags/tag1174.xml"/><Relationship Id="rId133" Type="http://schemas.openxmlformats.org/officeDocument/2006/relationships/tags" Target="../tags/tag1195.xml"/><Relationship Id="rId154" Type="http://schemas.openxmlformats.org/officeDocument/2006/relationships/tags" Target="../tags/tag1216.xml"/><Relationship Id="rId175" Type="http://schemas.openxmlformats.org/officeDocument/2006/relationships/tags" Target="../tags/tag1237.xml"/><Relationship Id="rId196" Type="http://schemas.openxmlformats.org/officeDocument/2006/relationships/tags" Target="../tags/tag1258.xml"/><Relationship Id="rId200" Type="http://schemas.openxmlformats.org/officeDocument/2006/relationships/tags" Target="../tags/tag1262.xml"/><Relationship Id="rId16" Type="http://schemas.openxmlformats.org/officeDocument/2006/relationships/tags" Target="../tags/tag1078.xml"/><Relationship Id="rId221" Type="http://schemas.openxmlformats.org/officeDocument/2006/relationships/tags" Target="../tags/tag1283.xml"/><Relationship Id="rId242" Type="http://schemas.openxmlformats.org/officeDocument/2006/relationships/tags" Target="../tags/tag1304.xml"/><Relationship Id="rId263" Type="http://schemas.openxmlformats.org/officeDocument/2006/relationships/tags" Target="../tags/tag1325.xml"/><Relationship Id="rId284" Type="http://schemas.openxmlformats.org/officeDocument/2006/relationships/tags" Target="../tags/tag1346.xml"/><Relationship Id="rId319" Type="http://schemas.openxmlformats.org/officeDocument/2006/relationships/tags" Target="../tags/tag1381.xml"/><Relationship Id="rId37" Type="http://schemas.openxmlformats.org/officeDocument/2006/relationships/tags" Target="../tags/tag1099.xml"/><Relationship Id="rId58" Type="http://schemas.openxmlformats.org/officeDocument/2006/relationships/tags" Target="../tags/tag1120.xml"/><Relationship Id="rId79" Type="http://schemas.openxmlformats.org/officeDocument/2006/relationships/tags" Target="../tags/tag1141.xml"/><Relationship Id="rId102" Type="http://schemas.openxmlformats.org/officeDocument/2006/relationships/tags" Target="../tags/tag1164.xml"/><Relationship Id="rId123" Type="http://schemas.openxmlformats.org/officeDocument/2006/relationships/tags" Target="../tags/tag1185.xml"/><Relationship Id="rId144" Type="http://schemas.openxmlformats.org/officeDocument/2006/relationships/tags" Target="../tags/tag1206.xml"/><Relationship Id="rId90" Type="http://schemas.openxmlformats.org/officeDocument/2006/relationships/tags" Target="../tags/tag1152.xml"/><Relationship Id="rId165" Type="http://schemas.openxmlformats.org/officeDocument/2006/relationships/tags" Target="../tags/tag1227.xml"/><Relationship Id="rId186" Type="http://schemas.openxmlformats.org/officeDocument/2006/relationships/tags" Target="../tags/tag1248.xml"/><Relationship Id="rId211" Type="http://schemas.openxmlformats.org/officeDocument/2006/relationships/tags" Target="../tags/tag1273.xml"/><Relationship Id="rId232" Type="http://schemas.openxmlformats.org/officeDocument/2006/relationships/tags" Target="../tags/tag1294.xml"/><Relationship Id="rId253" Type="http://schemas.openxmlformats.org/officeDocument/2006/relationships/tags" Target="../tags/tag1315.xml"/><Relationship Id="rId274" Type="http://schemas.openxmlformats.org/officeDocument/2006/relationships/tags" Target="../tags/tag1336.xml"/><Relationship Id="rId295" Type="http://schemas.openxmlformats.org/officeDocument/2006/relationships/tags" Target="../tags/tag1357.xml"/><Relationship Id="rId309" Type="http://schemas.openxmlformats.org/officeDocument/2006/relationships/tags" Target="../tags/tag1371.xml"/><Relationship Id="rId27" Type="http://schemas.openxmlformats.org/officeDocument/2006/relationships/tags" Target="../tags/tag1089.xml"/><Relationship Id="rId48" Type="http://schemas.openxmlformats.org/officeDocument/2006/relationships/tags" Target="../tags/tag1110.xml"/><Relationship Id="rId69" Type="http://schemas.openxmlformats.org/officeDocument/2006/relationships/tags" Target="../tags/tag1131.xml"/><Relationship Id="rId113" Type="http://schemas.openxmlformats.org/officeDocument/2006/relationships/tags" Target="../tags/tag1175.xml"/><Relationship Id="rId134" Type="http://schemas.openxmlformats.org/officeDocument/2006/relationships/tags" Target="../tags/tag1196.xml"/><Relationship Id="rId320" Type="http://schemas.openxmlformats.org/officeDocument/2006/relationships/tags" Target="../tags/tag1382.xml"/><Relationship Id="rId80" Type="http://schemas.openxmlformats.org/officeDocument/2006/relationships/tags" Target="../tags/tag1142.xml"/><Relationship Id="rId155" Type="http://schemas.openxmlformats.org/officeDocument/2006/relationships/tags" Target="../tags/tag1217.xml"/><Relationship Id="rId176" Type="http://schemas.openxmlformats.org/officeDocument/2006/relationships/tags" Target="../tags/tag1238.xml"/><Relationship Id="rId197" Type="http://schemas.openxmlformats.org/officeDocument/2006/relationships/tags" Target="../tags/tag1259.xml"/><Relationship Id="rId201" Type="http://schemas.openxmlformats.org/officeDocument/2006/relationships/tags" Target="../tags/tag1263.xml"/><Relationship Id="rId222" Type="http://schemas.openxmlformats.org/officeDocument/2006/relationships/tags" Target="../tags/tag1284.xml"/><Relationship Id="rId243" Type="http://schemas.openxmlformats.org/officeDocument/2006/relationships/tags" Target="../tags/tag1305.xml"/><Relationship Id="rId264" Type="http://schemas.openxmlformats.org/officeDocument/2006/relationships/tags" Target="../tags/tag1326.xml"/><Relationship Id="rId285" Type="http://schemas.openxmlformats.org/officeDocument/2006/relationships/tags" Target="../tags/tag1347.xml"/><Relationship Id="rId17" Type="http://schemas.openxmlformats.org/officeDocument/2006/relationships/tags" Target="../tags/tag1079.xml"/><Relationship Id="rId38" Type="http://schemas.openxmlformats.org/officeDocument/2006/relationships/tags" Target="../tags/tag1100.xml"/><Relationship Id="rId59" Type="http://schemas.openxmlformats.org/officeDocument/2006/relationships/tags" Target="../tags/tag1121.xml"/><Relationship Id="rId103" Type="http://schemas.openxmlformats.org/officeDocument/2006/relationships/tags" Target="../tags/tag1165.xml"/><Relationship Id="rId124" Type="http://schemas.openxmlformats.org/officeDocument/2006/relationships/tags" Target="../tags/tag1186.xml"/><Relationship Id="rId310" Type="http://schemas.openxmlformats.org/officeDocument/2006/relationships/tags" Target="../tags/tag1372.xml"/><Relationship Id="rId70" Type="http://schemas.openxmlformats.org/officeDocument/2006/relationships/tags" Target="../tags/tag1132.xml"/><Relationship Id="rId91" Type="http://schemas.openxmlformats.org/officeDocument/2006/relationships/tags" Target="../tags/tag1153.xml"/><Relationship Id="rId145" Type="http://schemas.openxmlformats.org/officeDocument/2006/relationships/tags" Target="../tags/tag1207.xml"/><Relationship Id="rId166" Type="http://schemas.openxmlformats.org/officeDocument/2006/relationships/tags" Target="../tags/tag1228.xml"/><Relationship Id="rId187" Type="http://schemas.openxmlformats.org/officeDocument/2006/relationships/tags" Target="../tags/tag1249.xml"/><Relationship Id="rId1" Type="http://schemas.openxmlformats.org/officeDocument/2006/relationships/tags" Target="../tags/tag1063.xml"/><Relationship Id="rId212" Type="http://schemas.openxmlformats.org/officeDocument/2006/relationships/tags" Target="../tags/tag1274.xml"/><Relationship Id="rId233" Type="http://schemas.openxmlformats.org/officeDocument/2006/relationships/tags" Target="../tags/tag1295.xml"/><Relationship Id="rId254" Type="http://schemas.openxmlformats.org/officeDocument/2006/relationships/tags" Target="../tags/tag1316.xml"/><Relationship Id="rId28" Type="http://schemas.openxmlformats.org/officeDocument/2006/relationships/tags" Target="../tags/tag1090.xml"/><Relationship Id="rId49" Type="http://schemas.openxmlformats.org/officeDocument/2006/relationships/tags" Target="../tags/tag1111.xml"/><Relationship Id="rId114" Type="http://schemas.openxmlformats.org/officeDocument/2006/relationships/tags" Target="../tags/tag1176.xml"/><Relationship Id="rId275" Type="http://schemas.openxmlformats.org/officeDocument/2006/relationships/tags" Target="../tags/tag1337.xml"/><Relationship Id="rId296" Type="http://schemas.openxmlformats.org/officeDocument/2006/relationships/tags" Target="../tags/tag1358.xml"/><Relationship Id="rId300" Type="http://schemas.openxmlformats.org/officeDocument/2006/relationships/tags" Target="../tags/tag1362.xml"/><Relationship Id="rId60" Type="http://schemas.openxmlformats.org/officeDocument/2006/relationships/tags" Target="../tags/tag1122.xml"/><Relationship Id="rId81" Type="http://schemas.openxmlformats.org/officeDocument/2006/relationships/tags" Target="../tags/tag1143.xml"/><Relationship Id="rId135" Type="http://schemas.openxmlformats.org/officeDocument/2006/relationships/tags" Target="../tags/tag1197.xml"/><Relationship Id="rId156" Type="http://schemas.openxmlformats.org/officeDocument/2006/relationships/tags" Target="../tags/tag1218.xml"/><Relationship Id="rId177" Type="http://schemas.openxmlformats.org/officeDocument/2006/relationships/tags" Target="../tags/tag1239.xml"/><Relationship Id="rId198" Type="http://schemas.openxmlformats.org/officeDocument/2006/relationships/tags" Target="../tags/tag1260.xml"/><Relationship Id="rId321" Type="http://schemas.openxmlformats.org/officeDocument/2006/relationships/tags" Target="../tags/tag1383.xml"/><Relationship Id="rId202" Type="http://schemas.openxmlformats.org/officeDocument/2006/relationships/tags" Target="../tags/tag1264.xml"/><Relationship Id="rId223" Type="http://schemas.openxmlformats.org/officeDocument/2006/relationships/tags" Target="../tags/tag1285.xml"/><Relationship Id="rId244" Type="http://schemas.openxmlformats.org/officeDocument/2006/relationships/tags" Target="../tags/tag1306.xml"/><Relationship Id="rId18" Type="http://schemas.openxmlformats.org/officeDocument/2006/relationships/tags" Target="../tags/tag1080.xml"/><Relationship Id="rId39" Type="http://schemas.openxmlformats.org/officeDocument/2006/relationships/tags" Target="../tags/tag1101.xml"/><Relationship Id="rId265" Type="http://schemas.openxmlformats.org/officeDocument/2006/relationships/tags" Target="../tags/tag1327.xml"/><Relationship Id="rId286" Type="http://schemas.openxmlformats.org/officeDocument/2006/relationships/tags" Target="../tags/tag1348.xml"/><Relationship Id="rId50" Type="http://schemas.openxmlformats.org/officeDocument/2006/relationships/tags" Target="../tags/tag1112.xml"/><Relationship Id="rId104" Type="http://schemas.openxmlformats.org/officeDocument/2006/relationships/tags" Target="../tags/tag1166.xml"/><Relationship Id="rId125" Type="http://schemas.openxmlformats.org/officeDocument/2006/relationships/tags" Target="../tags/tag1187.xml"/><Relationship Id="rId146" Type="http://schemas.openxmlformats.org/officeDocument/2006/relationships/tags" Target="../tags/tag1208.xml"/><Relationship Id="rId167" Type="http://schemas.openxmlformats.org/officeDocument/2006/relationships/tags" Target="../tags/tag1229.xml"/><Relationship Id="rId188" Type="http://schemas.openxmlformats.org/officeDocument/2006/relationships/tags" Target="../tags/tag1250.xml"/><Relationship Id="rId311" Type="http://schemas.openxmlformats.org/officeDocument/2006/relationships/tags" Target="../tags/tag1373.xml"/><Relationship Id="rId71" Type="http://schemas.openxmlformats.org/officeDocument/2006/relationships/tags" Target="../tags/tag1133.xml"/><Relationship Id="rId92" Type="http://schemas.openxmlformats.org/officeDocument/2006/relationships/tags" Target="../tags/tag1154.xml"/><Relationship Id="rId213" Type="http://schemas.openxmlformats.org/officeDocument/2006/relationships/tags" Target="../tags/tag1275.xml"/><Relationship Id="rId234" Type="http://schemas.openxmlformats.org/officeDocument/2006/relationships/tags" Target="../tags/tag1296.xml"/><Relationship Id="rId2" Type="http://schemas.openxmlformats.org/officeDocument/2006/relationships/tags" Target="../tags/tag1064.xml"/><Relationship Id="rId29" Type="http://schemas.openxmlformats.org/officeDocument/2006/relationships/tags" Target="../tags/tag1091.xml"/><Relationship Id="rId255" Type="http://schemas.openxmlformats.org/officeDocument/2006/relationships/tags" Target="../tags/tag1317.xml"/><Relationship Id="rId276" Type="http://schemas.openxmlformats.org/officeDocument/2006/relationships/tags" Target="../tags/tag1338.xml"/><Relationship Id="rId297" Type="http://schemas.openxmlformats.org/officeDocument/2006/relationships/tags" Target="../tags/tag1359.xml"/><Relationship Id="rId40" Type="http://schemas.openxmlformats.org/officeDocument/2006/relationships/tags" Target="../tags/tag1102.xml"/><Relationship Id="rId115" Type="http://schemas.openxmlformats.org/officeDocument/2006/relationships/tags" Target="../tags/tag1177.xml"/><Relationship Id="rId136" Type="http://schemas.openxmlformats.org/officeDocument/2006/relationships/tags" Target="../tags/tag1198.xml"/><Relationship Id="rId157" Type="http://schemas.openxmlformats.org/officeDocument/2006/relationships/tags" Target="../tags/tag1219.xml"/><Relationship Id="rId178" Type="http://schemas.openxmlformats.org/officeDocument/2006/relationships/tags" Target="../tags/tag1240.xml"/><Relationship Id="rId301" Type="http://schemas.openxmlformats.org/officeDocument/2006/relationships/tags" Target="../tags/tag1363.xml"/><Relationship Id="rId322" Type="http://schemas.openxmlformats.org/officeDocument/2006/relationships/tags" Target="../tags/tag1384.xml"/><Relationship Id="rId61" Type="http://schemas.openxmlformats.org/officeDocument/2006/relationships/tags" Target="../tags/tag1123.xml"/><Relationship Id="rId82" Type="http://schemas.openxmlformats.org/officeDocument/2006/relationships/tags" Target="../tags/tag1144.xml"/><Relationship Id="rId199" Type="http://schemas.openxmlformats.org/officeDocument/2006/relationships/tags" Target="../tags/tag1261.xml"/><Relationship Id="rId203" Type="http://schemas.openxmlformats.org/officeDocument/2006/relationships/tags" Target="../tags/tag1265.xml"/><Relationship Id="rId19" Type="http://schemas.openxmlformats.org/officeDocument/2006/relationships/tags" Target="../tags/tag1081.xml"/><Relationship Id="rId224" Type="http://schemas.openxmlformats.org/officeDocument/2006/relationships/tags" Target="../tags/tag1286.xml"/><Relationship Id="rId245" Type="http://schemas.openxmlformats.org/officeDocument/2006/relationships/tags" Target="../tags/tag1307.xml"/><Relationship Id="rId266" Type="http://schemas.openxmlformats.org/officeDocument/2006/relationships/tags" Target="../tags/tag1328.xml"/><Relationship Id="rId287" Type="http://schemas.openxmlformats.org/officeDocument/2006/relationships/tags" Target="../tags/tag1349.xml"/></Relationships>
</file>

<file path=ppt/slides/_rels/slide17.xml.rels><?xml version="1.0" encoding="UTF-8" standalone="yes"?>
<Relationships xmlns="http://schemas.openxmlformats.org/package/2006/relationships"><Relationship Id="rId117" Type="http://schemas.openxmlformats.org/officeDocument/2006/relationships/tags" Target="../tags/tag1505.xml"/><Relationship Id="rId299" Type="http://schemas.openxmlformats.org/officeDocument/2006/relationships/tags" Target="../tags/tag1687.xml"/><Relationship Id="rId21" Type="http://schemas.openxmlformats.org/officeDocument/2006/relationships/tags" Target="../tags/tag1409.xml"/><Relationship Id="rId63" Type="http://schemas.openxmlformats.org/officeDocument/2006/relationships/tags" Target="../tags/tag1451.xml"/><Relationship Id="rId159" Type="http://schemas.openxmlformats.org/officeDocument/2006/relationships/tags" Target="../tags/tag1547.xml"/><Relationship Id="rId324" Type="http://schemas.openxmlformats.org/officeDocument/2006/relationships/tags" Target="../tags/tag1712.xml"/><Relationship Id="rId366" Type="http://schemas.openxmlformats.org/officeDocument/2006/relationships/tags" Target="../tags/tag1754.xml"/><Relationship Id="rId170" Type="http://schemas.openxmlformats.org/officeDocument/2006/relationships/tags" Target="../tags/tag1558.xml"/><Relationship Id="rId226" Type="http://schemas.openxmlformats.org/officeDocument/2006/relationships/tags" Target="../tags/tag1614.xml"/><Relationship Id="rId433" Type="http://schemas.openxmlformats.org/officeDocument/2006/relationships/tags" Target="../tags/tag1821.xml"/><Relationship Id="rId268" Type="http://schemas.openxmlformats.org/officeDocument/2006/relationships/tags" Target="../tags/tag1656.xml"/><Relationship Id="rId475" Type="http://schemas.openxmlformats.org/officeDocument/2006/relationships/tags" Target="../tags/tag1863.xml"/><Relationship Id="rId32" Type="http://schemas.openxmlformats.org/officeDocument/2006/relationships/tags" Target="../tags/tag1420.xml"/><Relationship Id="rId74" Type="http://schemas.openxmlformats.org/officeDocument/2006/relationships/tags" Target="../tags/tag1462.xml"/><Relationship Id="rId128" Type="http://schemas.openxmlformats.org/officeDocument/2006/relationships/tags" Target="../tags/tag1516.xml"/><Relationship Id="rId335" Type="http://schemas.openxmlformats.org/officeDocument/2006/relationships/tags" Target="../tags/tag1723.xml"/><Relationship Id="rId377" Type="http://schemas.openxmlformats.org/officeDocument/2006/relationships/tags" Target="../tags/tag1765.xml"/><Relationship Id="rId5" Type="http://schemas.openxmlformats.org/officeDocument/2006/relationships/tags" Target="../tags/tag1393.xml"/><Relationship Id="rId181" Type="http://schemas.openxmlformats.org/officeDocument/2006/relationships/tags" Target="../tags/tag1569.xml"/><Relationship Id="rId237" Type="http://schemas.openxmlformats.org/officeDocument/2006/relationships/tags" Target="../tags/tag1625.xml"/><Relationship Id="rId402" Type="http://schemas.openxmlformats.org/officeDocument/2006/relationships/tags" Target="../tags/tag1790.xml"/><Relationship Id="rId279" Type="http://schemas.openxmlformats.org/officeDocument/2006/relationships/tags" Target="../tags/tag1667.xml"/><Relationship Id="rId444" Type="http://schemas.openxmlformats.org/officeDocument/2006/relationships/tags" Target="../tags/tag1832.xml"/><Relationship Id="rId486" Type="http://schemas.openxmlformats.org/officeDocument/2006/relationships/tags" Target="../tags/tag1874.xml"/><Relationship Id="rId43" Type="http://schemas.openxmlformats.org/officeDocument/2006/relationships/tags" Target="../tags/tag1431.xml"/><Relationship Id="rId139" Type="http://schemas.openxmlformats.org/officeDocument/2006/relationships/tags" Target="../tags/tag1527.xml"/><Relationship Id="rId290" Type="http://schemas.openxmlformats.org/officeDocument/2006/relationships/tags" Target="../tags/tag1678.xml"/><Relationship Id="rId304" Type="http://schemas.openxmlformats.org/officeDocument/2006/relationships/tags" Target="../tags/tag1692.xml"/><Relationship Id="rId346" Type="http://schemas.openxmlformats.org/officeDocument/2006/relationships/tags" Target="../tags/tag1734.xml"/><Relationship Id="rId388" Type="http://schemas.openxmlformats.org/officeDocument/2006/relationships/tags" Target="../tags/tag1776.xml"/><Relationship Id="rId85" Type="http://schemas.openxmlformats.org/officeDocument/2006/relationships/tags" Target="../tags/tag1473.xml"/><Relationship Id="rId150" Type="http://schemas.openxmlformats.org/officeDocument/2006/relationships/tags" Target="../tags/tag1538.xml"/><Relationship Id="rId192" Type="http://schemas.openxmlformats.org/officeDocument/2006/relationships/tags" Target="../tags/tag1580.xml"/><Relationship Id="rId206" Type="http://schemas.openxmlformats.org/officeDocument/2006/relationships/tags" Target="../tags/tag1594.xml"/><Relationship Id="rId413" Type="http://schemas.openxmlformats.org/officeDocument/2006/relationships/tags" Target="../tags/tag1801.xml"/><Relationship Id="rId248" Type="http://schemas.openxmlformats.org/officeDocument/2006/relationships/tags" Target="../tags/tag1636.xml"/><Relationship Id="rId455" Type="http://schemas.openxmlformats.org/officeDocument/2006/relationships/tags" Target="../tags/tag1843.xml"/><Relationship Id="rId12" Type="http://schemas.openxmlformats.org/officeDocument/2006/relationships/tags" Target="../tags/tag1400.xml"/><Relationship Id="rId108" Type="http://schemas.openxmlformats.org/officeDocument/2006/relationships/tags" Target="../tags/tag1496.xml"/><Relationship Id="rId315" Type="http://schemas.openxmlformats.org/officeDocument/2006/relationships/tags" Target="../tags/tag1703.xml"/><Relationship Id="rId357" Type="http://schemas.openxmlformats.org/officeDocument/2006/relationships/tags" Target="../tags/tag1745.xml"/><Relationship Id="rId54" Type="http://schemas.openxmlformats.org/officeDocument/2006/relationships/tags" Target="../tags/tag1442.xml"/><Relationship Id="rId96" Type="http://schemas.openxmlformats.org/officeDocument/2006/relationships/tags" Target="../tags/tag1484.xml"/><Relationship Id="rId161" Type="http://schemas.openxmlformats.org/officeDocument/2006/relationships/tags" Target="../tags/tag1549.xml"/><Relationship Id="rId217" Type="http://schemas.openxmlformats.org/officeDocument/2006/relationships/tags" Target="../tags/tag1605.xml"/><Relationship Id="rId399" Type="http://schemas.openxmlformats.org/officeDocument/2006/relationships/tags" Target="../tags/tag1787.xml"/><Relationship Id="rId259" Type="http://schemas.openxmlformats.org/officeDocument/2006/relationships/tags" Target="../tags/tag1647.xml"/><Relationship Id="rId424" Type="http://schemas.openxmlformats.org/officeDocument/2006/relationships/tags" Target="../tags/tag1812.xml"/><Relationship Id="rId466" Type="http://schemas.openxmlformats.org/officeDocument/2006/relationships/tags" Target="../tags/tag1854.xml"/><Relationship Id="rId23" Type="http://schemas.openxmlformats.org/officeDocument/2006/relationships/tags" Target="../tags/tag1411.xml"/><Relationship Id="rId119" Type="http://schemas.openxmlformats.org/officeDocument/2006/relationships/tags" Target="../tags/tag1507.xml"/><Relationship Id="rId270" Type="http://schemas.openxmlformats.org/officeDocument/2006/relationships/tags" Target="../tags/tag1658.xml"/><Relationship Id="rId326" Type="http://schemas.openxmlformats.org/officeDocument/2006/relationships/tags" Target="../tags/tag1714.xml"/><Relationship Id="rId65" Type="http://schemas.openxmlformats.org/officeDocument/2006/relationships/tags" Target="../tags/tag1453.xml"/><Relationship Id="rId130" Type="http://schemas.openxmlformats.org/officeDocument/2006/relationships/tags" Target="../tags/tag1518.xml"/><Relationship Id="rId368" Type="http://schemas.openxmlformats.org/officeDocument/2006/relationships/tags" Target="../tags/tag1756.xml"/><Relationship Id="rId172" Type="http://schemas.openxmlformats.org/officeDocument/2006/relationships/tags" Target="../tags/tag1560.xml"/><Relationship Id="rId228" Type="http://schemas.openxmlformats.org/officeDocument/2006/relationships/tags" Target="../tags/tag1616.xml"/><Relationship Id="rId435" Type="http://schemas.openxmlformats.org/officeDocument/2006/relationships/tags" Target="../tags/tag1823.xml"/><Relationship Id="rId477" Type="http://schemas.openxmlformats.org/officeDocument/2006/relationships/tags" Target="../tags/tag1865.xml"/><Relationship Id="rId281" Type="http://schemas.openxmlformats.org/officeDocument/2006/relationships/tags" Target="../tags/tag1669.xml"/><Relationship Id="rId337" Type="http://schemas.openxmlformats.org/officeDocument/2006/relationships/tags" Target="../tags/tag1725.xml"/><Relationship Id="rId34" Type="http://schemas.openxmlformats.org/officeDocument/2006/relationships/tags" Target="../tags/tag1422.xml"/><Relationship Id="rId76" Type="http://schemas.openxmlformats.org/officeDocument/2006/relationships/tags" Target="../tags/tag1464.xml"/><Relationship Id="rId141" Type="http://schemas.openxmlformats.org/officeDocument/2006/relationships/tags" Target="../tags/tag1529.xml"/><Relationship Id="rId379" Type="http://schemas.openxmlformats.org/officeDocument/2006/relationships/tags" Target="../tags/tag1767.xml"/><Relationship Id="rId7" Type="http://schemas.openxmlformats.org/officeDocument/2006/relationships/tags" Target="../tags/tag1395.xml"/><Relationship Id="rId183" Type="http://schemas.openxmlformats.org/officeDocument/2006/relationships/tags" Target="../tags/tag1571.xml"/><Relationship Id="rId239" Type="http://schemas.openxmlformats.org/officeDocument/2006/relationships/tags" Target="../tags/tag1627.xml"/><Relationship Id="rId390" Type="http://schemas.openxmlformats.org/officeDocument/2006/relationships/tags" Target="../tags/tag1778.xml"/><Relationship Id="rId404" Type="http://schemas.openxmlformats.org/officeDocument/2006/relationships/tags" Target="../tags/tag1792.xml"/><Relationship Id="rId446" Type="http://schemas.openxmlformats.org/officeDocument/2006/relationships/tags" Target="../tags/tag1834.xml"/><Relationship Id="rId250" Type="http://schemas.openxmlformats.org/officeDocument/2006/relationships/tags" Target="../tags/tag1638.xml"/><Relationship Id="rId271" Type="http://schemas.openxmlformats.org/officeDocument/2006/relationships/tags" Target="../tags/tag1659.xml"/><Relationship Id="rId292" Type="http://schemas.openxmlformats.org/officeDocument/2006/relationships/tags" Target="../tags/tag1680.xml"/><Relationship Id="rId306" Type="http://schemas.openxmlformats.org/officeDocument/2006/relationships/tags" Target="../tags/tag1694.xml"/><Relationship Id="rId488" Type="http://schemas.openxmlformats.org/officeDocument/2006/relationships/tags" Target="../tags/tag1876.xml"/><Relationship Id="rId24" Type="http://schemas.openxmlformats.org/officeDocument/2006/relationships/tags" Target="../tags/tag1412.xml"/><Relationship Id="rId45" Type="http://schemas.openxmlformats.org/officeDocument/2006/relationships/tags" Target="../tags/tag1433.xml"/><Relationship Id="rId66" Type="http://schemas.openxmlformats.org/officeDocument/2006/relationships/tags" Target="../tags/tag1454.xml"/><Relationship Id="rId87" Type="http://schemas.openxmlformats.org/officeDocument/2006/relationships/tags" Target="../tags/tag1475.xml"/><Relationship Id="rId110" Type="http://schemas.openxmlformats.org/officeDocument/2006/relationships/tags" Target="../tags/tag1498.xml"/><Relationship Id="rId131" Type="http://schemas.openxmlformats.org/officeDocument/2006/relationships/tags" Target="../tags/tag1519.xml"/><Relationship Id="rId327" Type="http://schemas.openxmlformats.org/officeDocument/2006/relationships/tags" Target="../tags/tag1715.xml"/><Relationship Id="rId348" Type="http://schemas.openxmlformats.org/officeDocument/2006/relationships/tags" Target="../tags/tag1736.xml"/><Relationship Id="rId369" Type="http://schemas.openxmlformats.org/officeDocument/2006/relationships/tags" Target="../tags/tag1757.xml"/><Relationship Id="rId152" Type="http://schemas.openxmlformats.org/officeDocument/2006/relationships/tags" Target="../tags/tag1540.xml"/><Relationship Id="rId173" Type="http://schemas.openxmlformats.org/officeDocument/2006/relationships/tags" Target="../tags/tag1561.xml"/><Relationship Id="rId194" Type="http://schemas.openxmlformats.org/officeDocument/2006/relationships/tags" Target="../tags/tag1582.xml"/><Relationship Id="rId208" Type="http://schemas.openxmlformats.org/officeDocument/2006/relationships/tags" Target="../tags/tag1596.xml"/><Relationship Id="rId229" Type="http://schemas.openxmlformats.org/officeDocument/2006/relationships/tags" Target="../tags/tag1617.xml"/><Relationship Id="rId380" Type="http://schemas.openxmlformats.org/officeDocument/2006/relationships/tags" Target="../tags/tag1768.xml"/><Relationship Id="rId415" Type="http://schemas.openxmlformats.org/officeDocument/2006/relationships/tags" Target="../tags/tag1803.xml"/><Relationship Id="rId436" Type="http://schemas.openxmlformats.org/officeDocument/2006/relationships/tags" Target="../tags/tag1824.xml"/><Relationship Id="rId457" Type="http://schemas.openxmlformats.org/officeDocument/2006/relationships/tags" Target="../tags/tag1845.xml"/><Relationship Id="rId240" Type="http://schemas.openxmlformats.org/officeDocument/2006/relationships/tags" Target="../tags/tag1628.xml"/><Relationship Id="rId261" Type="http://schemas.openxmlformats.org/officeDocument/2006/relationships/tags" Target="../tags/tag1649.xml"/><Relationship Id="rId478" Type="http://schemas.openxmlformats.org/officeDocument/2006/relationships/tags" Target="../tags/tag1866.xml"/><Relationship Id="rId14" Type="http://schemas.openxmlformats.org/officeDocument/2006/relationships/tags" Target="../tags/tag1402.xml"/><Relationship Id="rId35" Type="http://schemas.openxmlformats.org/officeDocument/2006/relationships/tags" Target="../tags/tag1423.xml"/><Relationship Id="rId56" Type="http://schemas.openxmlformats.org/officeDocument/2006/relationships/tags" Target="../tags/tag1444.xml"/><Relationship Id="rId77" Type="http://schemas.openxmlformats.org/officeDocument/2006/relationships/tags" Target="../tags/tag1465.xml"/><Relationship Id="rId100" Type="http://schemas.openxmlformats.org/officeDocument/2006/relationships/tags" Target="../tags/tag1488.xml"/><Relationship Id="rId282" Type="http://schemas.openxmlformats.org/officeDocument/2006/relationships/tags" Target="../tags/tag1670.xml"/><Relationship Id="rId317" Type="http://schemas.openxmlformats.org/officeDocument/2006/relationships/tags" Target="../tags/tag1705.xml"/><Relationship Id="rId338" Type="http://schemas.openxmlformats.org/officeDocument/2006/relationships/tags" Target="../tags/tag1726.xml"/><Relationship Id="rId359" Type="http://schemas.openxmlformats.org/officeDocument/2006/relationships/tags" Target="../tags/tag1747.xml"/><Relationship Id="rId8" Type="http://schemas.openxmlformats.org/officeDocument/2006/relationships/tags" Target="../tags/tag1396.xml"/><Relationship Id="rId98" Type="http://schemas.openxmlformats.org/officeDocument/2006/relationships/tags" Target="../tags/tag1486.xml"/><Relationship Id="rId121" Type="http://schemas.openxmlformats.org/officeDocument/2006/relationships/tags" Target="../tags/tag1509.xml"/><Relationship Id="rId142" Type="http://schemas.openxmlformats.org/officeDocument/2006/relationships/tags" Target="../tags/tag1530.xml"/><Relationship Id="rId163" Type="http://schemas.openxmlformats.org/officeDocument/2006/relationships/tags" Target="../tags/tag1551.xml"/><Relationship Id="rId184" Type="http://schemas.openxmlformats.org/officeDocument/2006/relationships/tags" Target="../tags/tag1572.xml"/><Relationship Id="rId219" Type="http://schemas.openxmlformats.org/officeDocument/2006/relationships/tags" Target="../tags/tag1607.xml"/><Relationship Id="rId370" Type="http://schemas.openxmlformats.org/officeDocument/2006/relationships/tags" Target="../tags/tag1758.xml"/><Relationship Id="rId391" Type="http://schemas.openxmlformats.org/officeDocument/2006/relationships/tags" Target="../tags/tag1779.xml"/><Relationship Id="rId405" Type="http://schemas.openxmlformats.org/officeDocument/2006/relationships/tags" Target="../tags/tag1793.xml"/><Relationship Id="rId426" Type="http://schemas.openxmlformats.org/officeDocument/2006/relationships/tags" Target="../tags/tag1814.xml"/><Relationship Id="rId447" Type="http://schemas.openxmlformats.org/officeDocument/2006/relationships/tags" Target="../tags/tag1835.xml"/><Relationship Id="rId230" Type="http://schemas.openxmlformats.org/officeDocument/2006/relationships/tags" Target="../tags/tag1618.xml"/><Relationship Id="rId251" Type="http://schemas.openxmlformats.org/officeDocument/2006/relationships/tags" Target="../tags/tag1639.xml"/><Relationship Id="rId468" Type="http://schemas.openxmlformats.org/officeDocument/2006/relationships/tags" Target="../tags/tag1856.xml"/><Relationship Id="rId489" Type="http://schemas.openxmlformats.org/officeDocument/2006/relationships/tags" Target="../tags/tag1877.xml"/><Relationship Id="rId25" Type="http://schemas.openxmlformats.org/officeDocument/2006/relationships/tags" Target="../tags/tag1413.xml"/><Relationship Id="rId46" Type="http://schemas.openxmlformats.org/officeDocument/2006/relationships/tags" Target="../tags/tag1434.xml"/><Relationship Id="rId67" Type="http://schemas.openxmlformats.org/officeDocument/2006/relationships/tags" Target="../tags/tag1455.xml"/><Relationship Id="rId272" Type="http://schemas.openxmlformats.org/officeDocument/2006/relationships/tags" Target="../tags/tag1660.xml"/><Relationship Id="rId293" Type="http://schemas.openxmlformats.org/officeDocument/2006/relationships/tags" Target="../tags/tag1681.xml"/><Relationship Id="rId307" Type="http://schemas.openxmlformats.org/officeDocument/2006/relationships/tags" Target="../tags/tag1695.xml"/><Relationship Id="rId328" Type="http://schemas.openxmlformats.org/officeDocument/2006/relationships/tags" Target="../tags/tag1716.xml"/><Relationship Id="rId349" Type="http://schemas.openxmlformats.org/officeDocument/2006/relationships/tags" Target="../tags/tag1737.xml"/><Relationship Id="rId88" Type="http://schemas.openxmlformats.org/officeDocument/2006/relationships/tags" Target="../tags/tag1476.xml"/><Relationship Id="rId111" Type="http://schemas.openxmlformats.org/officeDocument/2006/relationships/tags" Target="../tags/tag1499.xml"/><Relationship Id="rId132" Type="http://schemas.openxmlformats.org/officeDocument/2006/relationships/tags" Target="../tags/tag1520.xml"/><Relationship Id="rId153" Type="http://schemas.openxmlformats.org/officeDocument/2006/relationships/tags" Target="../tags/tag1541.xml"/><Relationship Id="rId174" Type="http://schemas.openxmlformats.org/officeDocument/2006/relationships/tags" Target="../tags/tag1562.xml"/><Relationship Id="rId195" Type="http://schemas.openxmlformats.org/officeDocument/2006/relationships/tags" Target="../tags/tag1583.xml"/><Relationship Id="rId209" Type="http://schemas.openxmlformats.org/officeDocument/2006/relationships/tags" Target="../tags/tag1597.xml"/><Relationship Id="rId360" Type="http://schemas.openxmlformats.org/officeDocument/2006/relationships/tags" Target="../tags/tag1748.xml"/><Relationship Id="rId381" Type="http://schemas.openxmlformats.org/officeDocument/2006/relationships/tags" Target="../tags/tag1769.xml"/><Relationship Id="rId416" Type="http://schemas.openxmlformats.org/officeDocument/2006/relationships/tags" Target="../tags/tag1804.xml"/><Relationship Id="rId220" Type="http://schemas.openxmlformats.org/officeDocument/2006/relationships/tags" Target="../tags/tag1608.xml"/><Relationship Id="rId241" Type="http://schemas.openxmlformats.org/officeDocument/2006/relationships/tags" Target="../tags/tag1629.xml"/><Relationship Id="rId437" Type="http://schemas.openxmlformats.org/officeDocument/2006/relationships/tags" Target="../tags/tag1825.xml"/><Relationship Id="rId458" Type="http://schemas.openxmlformats.org/officeDocument/2006/relationships/tags" Target="../tags/tag1846.xml"/><Relationship Id="rId479" Type="http://schemas.openxmlformats.org/officeDocument/2006/relationships/tags" Target="../tags/tag1867.xml"/><Relationship Id="rId15" Type="http://schemas.openxmlformats.org/officeDocument/2006/relationships/tags" Target="../tags/tag1403.xml"/><Relationship Id="rId36" Type="http://schemas.openxmlformats.org/officeDocument/2006/relationships/tags" Target="../tags/tag1424.xml"/><Relationship Id="rId57" Type="http://schemas.openxmlformats.org/officeDocument/2006/relationships/tags" Target="../tags/tag1445.xml"/><Relationship Id="rId262" Type="http://schemas.openxmlformats.org/officeDocument/2006/relationships/tags" Target="../tags/tag1650.xml"/><Relationship Id="rId283" Type="http://schemas.openxmlformats.org/officeDocument/2006/relationships/tags" Target="../tags/tag1671.xml"/><Relationship Id="rId318" Type="http://schemas.openxmlformats.org/officeDocument/2006/relationships/tags" Target="../tags/tag1706.xml"/><Relationship Id="rId339" Type="http://schemas.openxmlformats.org/officeDocument/2006/relationships/tags" Target="../tags/tag1727.xml"/><Relationship Id="rId490" Type="http://schemas.openxmlformats.org/officeDocument/2006/relationships/tags" Target="../tags/tag1878.xml"/><Relationship Id="rId78" Type="http://schemas.openxmlformats.org/officeDocument/2006/relationships/tags" Target="../tags/tag1466.xml"/><Relationship Id="rId99" Type="http://schemas.openxmlformats.org/officeDocument/2006/relationships/tags" Target="../tags/tag1487.xml"/><Relationship Id="rId101" Type="http://schemas.openxmlformats.org/officeDocument/2006/relationships/tags" Target="../tags/tag1489.xml"/><Relationship Id="rId122" Type="http://schemas.openxmlformats.org/officeDocument/2006/relationships/tags" Target="../tags/tag1510.xml"/><Relationship Id="rId143" Type="http://schemas.openxmlformats.org/officeDocument/2006/relationships/tags" Target="../tags/tag1531.xml"/><Relationship Id="rId164" Type="http://schemas.openxmlformats.org/officeDocument/2006/relationships/tags" Target="../tags/tag1552.xml"/><Relationship Id="rId185" Type="http://schemas.openxmlformats.org/officeDocument/2006/relationships/tags" Target="../tags/tag1573.xml"/><Relationship Id="rId350" Type="http://schemas.openxmlformats.org/officeDocument/2006/relationships/tags" Target="../tags/tag1738.xml"/><Relationship Id="rId371" Type="http://schemas.openxmlformats.org/officeDocument/2006/relationships/tags" Target="../tags/tag1759.xml"/><Relationship Id="rId406" Type="http://schemas.openxmlformats.org/officeDocument/2006/relationships/tags" Target="../tags/tag1794.xml"/><Relationship Id="rId9" Type="http://schemas.openxmlformats.org/officeDocument/2006/relationships/tags" Target="../tags/tag1397.xml"/><Relationship Id="rId210" Type="http://schemas.openxmlformats.org/officeDocument/2006/relationships/tags" Target="../tags/tag1598.xml"/><Relationship Id="rId392" Type="http://schemas.openxmlformats.org/officeDocument/2006/relationships/tags" Target="../tags/tag1780.xml"/><Relationship Id="rId427" Type="http://schemas.openxmlformats.org/officeDocument/2006/relationships/tags" Target="../tags/tag1815.xml"/><Relationship Id="rId448" Type="http://schemas.openxmlformats.org/officeDocument/2006/relationships/tags" Target="../tags/tag1836.xml"/><Relationship Id="rId469" Type="http://schemas.openxmlformats.org/officeDocument/2006/relationships/tags" Target="../tags/tag1857.xml"/><Relationship Id="rId26" Type="http://schemas.openxmlformats.org/officeDocument/2006/relationships/tags" Target="../tags/tag1414.xml"/><Relationship Id="rId231" Type="http://schemas.openxmlformats.org/officeDocument/2006/relationships/tags" Target="../tags/tag1619.xml"/><Relationship Id="rId252" Type="http://schemas.openxmlformats.org/officeDocument/2006/relationships/tags" Target="../tags/tag1640.xml"/><Relationship Id="rId273" Type="http://schemas.openxmlformats.org/officeDocument/2006/relationships/tags" Target="../tags/tag1661.xml"/><Relationship Id="rId294" Type="http://schemas.openxmlformats.org/officeDocument/2006/relationships/tags" Target="../tags/tag1682.xml"/><Relationship Id="rId308" Type="http://schemas.openxmlformats.org/officeDocument/2006/relationships/tags" Target="../tags/tag1696.xml"/><Relationship Id="rId329" Type="http://schemas.openxmlformats.org/officeDocument/2006/relationships/tags" Target="../tags/tag1717.xml"/><Relationship Id="rId480" Type="http://schemas.openxmlformats.org/officeDocument/2006/relationships/tags" Target="../tags/tag1868.xml"/><Relationship Id="rId47" Type="http://schemas.openxmlformats.org/officeDocument/2006/relationships/tags" Target="../tags/tag1435.xml"/><Relationship Id="rId68" Type="http://schemas.openxmlformats.org/officeDocument/2006/relationships/tags" Target="../tags/tag1456.xml"/><Relationship Id="rId89" Type="http://schemas.openxmlformats.org/officeDocument/2006/relationships/tags" Target="../tags/tag1477.xml"/><Relationship Id="rId112" Type="http://schemas.openxmlformats.org/officeDocument/2006/relationships/tags" Target="../tags/tag1500.xml"/><Relationship Id="rId133" Type="http://schemas.openxmlformats.org/officeDocument/2006/relationships/tags" Target="../tags/tag1521.xml"/><Relationship Id="rId154" Type="http://schemas.openxmlformats.org/officeDocument/2006/relationships/tags" Target="../tags/tag1542.xml"/><Relationship Id="rId175" Type="http://schemas.openxmlformats.org/officeDocument/2006/relationships/tags" Target="../tags/tag1563.xml"/><Relationship Id="rId340" Type="http://schemas.openxmlformats.org/officeDocument/2006/relationships/tags" Target="../tags/tag1728.xml"/><Relationship Id="rId361" Type="http://schemas.openxmlformats.org/officeDocument/2006/relationships/tags" Target="../tags/tag1749.xml"/><Relationship Id="rId196" Type="http://schemas.openxmlformats.org/officeDocument/2006/relationships/tags" Target="../tags/tag1584.xml"/><Relationship Id="rId200" Type="http://schemas.openxmlformats.org/officeDocument/2006/relationships/tags" Target="../tags/tag1588.xml"/><Relationship Id="rId382" Type="http://schemas.openxmlformats.org/officeDocument/2006/relationships/tags" Target="../tags/tag1770.xml"/><Relationship Id="rId417" Type="http://schemas.openxmlformats.org/officeDocument/2006/relationships/tags" Target="../tags/tag1805.xml"/><Relationship Id="rId438" Type="http://schemas.openxmlformats.org/officeDocument/2006/relationships/tags" Target="../tags/tag1826.xml"/><Relationship Id="rId459" Type="http://schemas.openxmlformats.org/officeDocument/2006/relationships/tags" Target="../tags/tag1847.xml"/><Relationship Id="rId16" Type="http://schemas.openxmlformats.org/officeDocument/2006/relationships/tags" Target="../tags/tag1404.xml"/><Relationship Id="rId221" Type="http://schemas.openxmlformats.org/officeDocument/2006/relationships/tags" Target="../tags/tag1609.xml"/><Relationship Id="rId242" Type="http://schemas.openxmlformats.org/officeDocument/2006/relationships/tags" Target="../tags/tag1630.xml"/><Relationship Id="rId263" Type="http://schemas.openxmlformats.org/officeDocument/2006/relationships/tags" Target="../tags/tag1651.xml"/><Relationship Id="rId284" Type="http://schemas.openxmlformats.org/officeDocument/2006/relationships/tags" Target="../tags/tag1672.xml"/><Relationship Id="rId319" Type="http://schemas.openxmlformats.org/officeDocument/2006/relationships/tags" Target="../tags/tag1707.xml"/><Relationship Id="rId470" Type="http://schemas.openxmlformats.org/officeDocument/2006/relationships/tags" Target="../tags/tag1858.xml"/><Relationship Id="rId491" Type="http://schemas.openxmlformats.org/officeDocument/2006/relationships/tags" Target="../tags/tag1879.xml"/><Relationship Id="rId37" Type="http://schemas.openxmlformats.org/officeDocument/2006/relationships/tags" Target="../tags/tag1425.xml"/><Relationship Id="rId58" Type="http://schemas.openxmlformats.org/officeDocument/2006/relationships/tags" Target="../tags/tag1446.xml"/><Relationship Id="rId79" Type="http://schemas.openxmlformats.org/officeDocument/2006/relationships/tags" Target="../tags/tag1467.xml"/><Relationship Id="rId102" Type="http://schemas.openxmlformats.org/officeDocument/2006/relationships/tags" Target="../tags/tag1490.xml"/><Relationship Id="rId123" Type="http://schemas.openxmlformats.org/officeDocument/2006/relationships/tags" Target="../tags/tag1511.xml"/><Relationship Id="rId144" Type="http://schemas.openxmlformats.org/officeDocument/2006/relationships/tags" Target="../tags/tag1532.xml"/><Relationship Id="rId330" Type="http://schemas.openxmlformats.org/officeDocument/2006/relationships/tags" Target="../tags/tag1718.xml"/><Relationship Id="rId90" Type="http://schemas.openxmlformats.org/officeDocument/2006/relationships/tags" Target="../tags/tag1478.xml"/><Relationship Id="rId165" Type="http://schemas.openxmlformats.org/officeDocument/2006/relationships/tags" Target="../tags/tag1553.xml"/><Relationship Id="rId186" Type="http://schemas.openxmlformats.org/officeDocument/2006/relationships/tags" Target="../tags/tag1574.xml"/><Relationship Id="rId351" Type="http://schemas.openxmlformats.org/officeDocument/2006/relationships/tags" Target="../tags/tag1739.xml"/><Relationship Id="rId372" Type="http://schemas.openxmlformats.org/officeDocument/2006/relationships/tags" Target="../tags/tag1760.xml"/><Relationship Id="rId393" Type="http://schemas.openxmlformats.org/officeDocument/2006/relationships/tags" Target="../tags/tag1781.xml"/><Relationship Id="rId407" Type="http://schemas.openxmlformats.org/officeDocument/2006/relationships/tags" Target="../tags/tag1795.xml"/><Relationship Id="rId428" Type="http://schemas.openxmlformats.org/officeDocument/2006/relationships/tags" Target="../tags/tag1816.xml"/><Relationship Id="rId449" Type="http://schemas.openxmlformats.org/officeDocument/2006/relationships/tags" Target="../tags/tag1837.xml"/><Relationship Id="rId211" Type="http://schemas.openxmlformats.org/officeDocument/2006/relationships/tags" Target="../tags/tag1599.xml"/><Relationship Id="rId232" Type="http://schemas.openxmlformats.org/officeDocument/2006/relationships/tags" Target="../tags/tag1620.xml"/><Relationship Id="rId253" Type="http://schemas.openxmlformats.org/officeDocument/2006/relationships/tags" Target="../tags/tag1641.xml"/><Relationship Id="rId274" Type="http://schemas.openxmlformats.org/officeDocument/2006/relationships/tags" Target="../tags/tag1662.xml"/><Relationship Id="rId295" Type="http://schemas.openxmlformats.org/officeDocument/2006/relationships/tags" Target="../tags/tag1683.xml"/><Relationship Id="rId309" Type="http://schemas.openxmlformats.org/officeDocument/2006/relationships/tags" Target="../tags/tag1697.xml"/><Relationship Id="rId460" Type="http://schemas.openxmlformats.org/officeDocument/2006/relationships/tags" Target="../tags/tag1848.xml"/><Relationship Id="rId481" Type="http://schemas.openxmlformats.org/officeDocument/2006/relationships/tags" Target="../tags/tag1869.xml"/><Relationship Id="rId27" Type="http://schemas.openxmlformats.org/officeDocument/2006/relationships/tags" Target="../tags/tag1415.xml"/><Relationship Id="rId48" Type="http://schemas.openxmlformats.org/officeDocument/2006/relationships/tags" Target="../tags/tag1436.xml"/><Relationship Id="rId69" Type="http://schemas.openxmlformats.org/officeDocument/2006/relationships/tags" Target="../tags/tag1457.xml"/><Relationship Id="rId113" Type="http://schemas.openxmlformats.org/officeDocument/2006/relationships/tags" Target="../tags/tag1501.xml"/><Relationship Id="rId134" Type="http://schemas.openxmlformats.org/officeDocument/2006/relationships/tags" Target="../tags/tag1522.xml"/><Relationship Id="rId320" Type="http://schemas.openxmlformats.org/officeDocument/2006/relationships/tags" Target="../tags/tag1708.xml"/><Relationship Id="rId80" Type="http://schemas.openxmlformats.org/officeDocument/2006/relationships/tags" Target="../tags/tag1468.xml"/><Relationship Id="rId155" Type="http://schemas.openxmlformats.org/officeDocument/2006/relationships/tags" Target="../tags/tag1543.xml"/><Relationship Id="rId176" Type="http://schemas.openxmlformats.org/officeDocument/2006/relationships/tags" Target="../tags/tag1564.xml"/><Relationship Id="rId197" Type="http://schemas.openxmlformats.org/officeDocument/2006/relationships/tags" Target="../tags/tag1585.xml"/><Relationship Id="rId341" Type="http://schemas.openxmlformats.org/officeDocument/2006/relationships/tags" Target="../tags/tag1729.xml"/><Relationship Id="rId362" Type="http://schemas.openxmlformats.org/officeDocument/2006/relationships/tags" Target="../tags/tag1750.xml"/><Relationship Id="rId383" Type="http://schemas.openxmlformats.org/officeDocument/2006/relationships/tags" Target="../tags/tag1771.xml"/><Relationship Id="rId418" Type="http://schemas.openxmlformats.org/officeDocument/2006/relationships/tags" Target="../tags/tag1806.xml"/><Relationship Id="rId439" Type="http://schemas.openxmlformats.org/officeDocument/2006/relationships/tags" Target="../tags/tag1827.xml"/><Relationship Id="rId201" Type="http://schemas.openxmlformats.org/officeDocument/2006/relationships/tags" Target="../tags/tag1589.xml"/><Relationship Id="rId222" Type="http://schemas.openxmlformats.org/officeDocument/2006/relationships/tags" Target="../tags/tag1610.xml"/><Relationship Id="rId243" Type="http://schemas.openxmlformats.org/officeDocument/2006/relationships/tags" Target="../tags/tag1631.xml"/><Relationship Id="rId264" Type="http://schemas.openxmlformats.org/officeDocument/2006/relationships/tags" Target="../tags/tag1652.xml"/><Relationship Id="rId285" Type="http://schemas.openxmlformats.org/officeDocument/2006/relationships/tags" Target="../tags/tag1673.xml"/><Relationship Id="rId450" Type="http://schemas.openxmlformats.org/officeDocument/2006/relationships/tags" Target="../tags/tag1838.xml"/><Relationship Id="rId471" Type="http://schemas.openxmlformats.org/officeDocument/2006/relationships/tags" Target="../tags/tag1859.xml"/><Relationship Id="rId17" Type="http://schemas.openxmlformats.org/officeDocument/2006/relationships/tags" Target="../tags/tag1405.xml"/><Relationship Id="rId38" Type="http://schemas.openxmlformats.org/officeDocument/2006/relationships/tags" Target="../tags/tag1426.xml"/><Relationship Id="rId59" Type="http://schemas.openxmlformats.org/officeDocument/2006/relationships/tags" Target="../tags/tag1447.xml"/><Relationship Id="rId103" Type="http://schemas.openxmlformats.org/officeDocument/2006/relationships/tags" Target="../tags/tag1491.xml"/><Relationship Id="rId124" Type="http://schemas.openxmlformats.org/officeDocument/2006/relationships/tags" Target="../tags/tag1512.xml"/><Relationship Id="rId310" Type="http://schemas.openxmlformats.org/officeDocument/2006/relationships/tags" Target="../tags/tag1698.xml"/><Relationship Id="rId492" Type="http://schemas.openxmlformats.org/officeDocument/2006/relationships/tags" Target="../tags/tag1880.xml"/><Relationship Id="rId70" Type="http://schemas.openxmlformats.org/officeDocument/2006/relationships/tags" Target="../tags/tag1458.xml"/><Relationship Id="rId91" Type="http://schemas.openxmlformats.org/officeDocument/2006/relationships/tags" Target="../tags/tag1479.xml"/><Relationship Id="rId145" Type="http://schemas.openxmlformats.org/officeDocument/2006/relationships/tags" Target="../tags/tag1533.xml"/><Relationship Id="rId166" Type="http://schemas.openxmlformats.org/officeDocument/2006/relationships/tags" Target="../tags/tag1554.xml"/><Relationship Id="rId187" Type="http://schemas.openxmlformats.org/officeDocument/2006/relationships/tags" Target="../tags/tag1575.xml"/><Relationship Id="rId331" Type="http://schemas.openxmlformats.org/officeDocument/2006/relationships/tags" Target="../tags/tag1719.xml"/><Relationship Id="rId352" Type="http://schemas.openxmlformats.org/officeDocument/2006/relationships/tags" Target="../tags/tag1740.xml"/><Relationship Id="rId373" Type="http://schemas.openxmlformats.org/officeDocument/2006/relationships/tags" Target="../tags/tag1761.xml"/><Relationship Id="rId394" Type="http://schemas.openxmlformats.org/officeDocument/2006/relationships/tags" Target="../tags/tag1782.xml"/><Relationship Id="rId408" Type="http://schemas.openxmlformats.org/officeDocument/2006/relationships/tags" Target="../tags/tag1796.xml"/><Relationship Id="rId429" Type="http://schemas.openxmlformats.org/officeDocument/2006/relationships/tags" Target="../tags/tag1817.xml"/><Relationship Id="rId1" Type="http://schemas.openxmlformats.org/officeDocument/2006/relationships/tags" Target="../tags/tag1389.xml"/><Relationship Id="rId212" Type="http://schemas.openxmlformats.org/officeDocument/2006/relationships/tags" Target="../tags/tag1600.xml"/><Relationship Id="rId233" Type="http://schemas.openxmlformats.org/officeDocument/2006/relationships/tags" Target="../tags/tag1621.xml"/><Relationship Id="rId254" Type="http://schemas.openxmlformats.org/officeDocument/2006/relationships/tags" Target="../tags/tag1642.xml"/><Relationship Id="rId440" Type="http://schemas.openxmlformats.org/officeDocument/2006/relationships/tags" Target="../tags/tag1828.xml"/><Relationship Id="rId28" Type="http://schemas.openxmlformats.org/officeDocument/2006/relationships/tags" Target="../tags/tag1416.xml"/><Relationship Id="rId49" Type="http://schemas.openxmlformats.org/officeDocument/2006/relationships/tags" Target="../tags/tag1437.xml"/><Relationship Id="rId114" Type="http://schemas.openxmlformats.org/officeDocument/2006/relationships/tags" Target="../tags/tag1502.xml"/><Relationship Id="rId275" Type="http://schemas.openxmlformats.org/officeDocument/2006/relationships/tags" Target="../tags/tag1663.xml"/><Relationship Id="rId296" Type="http://schemas.openxmlformats.org/officeDocument/2006/relationships/tags" Target="../tags/tag1684.xml"/><Relationship Id="rId300" Type="http://schemas.openxmlformats.org/officeDocument/2006/relationships/tags" Target="../tags/tag1688.xml"/><Relationship Id="rId461" Type="http://schemas.openxmlformats.org/officeDocument/2006/relationships/tags" Target="../tags/tag1849.xml"/><Relationship Id="rId482" Type="http://schemas.openxmlformats.org/officeDocument/2006/relationships/tags" Target="../tags/tag1870.xml"/><Relationship Id="rId60" Type="http://schemas.openxmlformats.org/officeDocument/2006/relationships/tags" Target="../tags/tag1448.xml"/><Relationship Id="rId81" Type="http://schemas.openxmlformats.org/officeDocument/2006/relationships/tags" Target="../tags/tag1469.xml"/><Relationship Id="rId135" Type="http://schemas.openxmlformats.org/officeDocument/2006/relationships/tags" Target="../tags/tag1523.xml"/><Relationship Id="rId156" Type="http://schemas.openxmlformats.org/officeDocument/2006/relationships/tags" Target="../tags/tag1544.xml"/><Relationship Id="rId177" Type="http://schemas.openxmlformats.org/officeDocument/2006/relationships/tags" Target="../tags/tag1565.xml"/><Relationship Id="rId198" Type="http://schemas.openxmlformats.org/officeDocument/2006/relationships/tags" Target="../tags/tag1586.xml"/><Relationship Id="rId321" Type="http://schemas.openxmlformats.org/officeDocument/2006/relationships/tags" Target="../tags/tag1709.xml"/><Relationship Id="rId342" Type="http://schemas.openxmlformats.org/officeDocument/2006/relationships/tags" Target="../tags/tag1730.xml"/><Relationship Id="rId363" Type="http://schemas.openxmlformats.org/officeDocument/2006/relationships/tags" Target="../tags/tag1751.xml"/><Relationship Id="rId384" Type="http://schemas.openxmlformats.org/officeDocument/2006/relationships/tags" Target="../tags/tag1772.xml"/><Relationship Id="rId419" Type="http://schemas.openxmlformats.org/officeDocument/2006/relationships/tags" Target="../tags/tag1807.xml"/><Relationship Id="rId202" Type="http://schemas.openxmlformats.org/officeDocument/2006/relationships/tags" Target="../tags/tag1590.xml"/><Relationship Id="rId223" Type="http://schemas.openxmlformats.org/officeDocument/2006/relationships/tags" Target="../tags/tag1611.xml"/><Relationship Id="rId244" Type="http://schemas.openxmlformats.org/officeDocument/2006/relationships/tags" Target="../tags/tag1632.xml"/><Relationship Id="rId430" Type="http://schemas.openxmlformats.org/officeDocument/2006/relationships/tags" Target="../tags/tag1818.xml"/><Relationship Id="rId18" Type="http://schemas.openxmlformats.org/officeDocument/2006/relationships/tags" Target="../tags/tag1406.xml"/><Relationship Id="rId39" Type="http://schemas.openxmlformats.org/officeDocument/2006/relationships/tags" Target="../tags/tag1427.xml"/><Relationship Id="rId265" Type="http://schemas.openxmlformats.org/officeDocument/2006/relationships/tags" Target="../tags/tag1653.xml"/><Relationship Id="rId286" Type="http://schemas.openxmlformats.org/officeDocument/2006/relationships/tags" Target="../tags/tag1674.xml"/><Relationship Id="rId451" Type="http://schemas.openxmlformats.org/officeDocument/2006/relationships/tags" Target="../tags/tag1839.xml"/><Relationship Id="rId472" Type="http://schemas.openxmlformats.org/officeDocument/2006/relationships/tags" Target="../tags/tag1860.xml"/><Relationship Id="rId493" Type="http://schemas.openxmlformats.org/officeDocument/2006/relationships/tags" Target="../tags/tag1881.xml"/><Relationship Id="rId50" Type="http://schemas.openxmlformats.org/officeDocument/2006/relationships/tags" Target="../tags/tag1438.xml"/><Relationship Id="rId104" Type="http://schemas.openxmlformats.org/officeDocument/2006/relationships/tags" Target="../tags/tag1492.xml"/><Relationship Id="rId125" Type="http://schemas.openxmlformats.org/officeDocument/2006/relationships/tags" Target="../tags/tag1513.xml"/><Relationship Id="rId146" Type="http://schemas.openxmlformats.org/officeDocument/2006/relationships/tags" Target="../tags/tag1534.xml"/><Relationship Id="rId167" Type="http://schemas.openxmlformats.org/officeDocument/2006/relationships/tags" Target="../tags/tag1555.xml"/><Relationship Id="rId188" Type="http://schemas.openxmlformats.org/officeDocument/2006/relationships/tags" Target="../tags/tag1576.xml"/><Relationship Id="rId311" Type="http://schemas.openxmlformats.org/officeDocument/2006/relationships/tags" Target="../tags/tag1699.xml"/><Relationship Id="rId332" Type="http://schemas.openxmlformats.org/officeDocument/2006/relationships/tags" Target="../tags/tag1720.xml"/><Relationship Id="rId353" Type="http://schemas.openxmlformats.org/officeDocument/2006/relationships/tags" Target="../tags/tag1741.xml"/><Relationship Id="rId374" Type="http://schemas.openxmlformats.org/officeDocument/2006/relationships/tags" Target="../tags/tag1762.xml"/><Relationship Id="rId395" Type="http://schemas.openxmlformats.org/officeDocument/2006/relationships/tags" Target="../tags/tag1783.xml"/><Relationship Id="rId409" Type="http://schemas.openxmlformats.org/officeDocument/2006/relationships/tags" Target="../tags/tag1797.xml"/><Relationship Id="rId71" Type="http://schemas.openxmlformats.org/officeDocument/2006/relationships/tags" Target="../tags/tag1459.xml"/><Relationship Id="rId92" Type="http://schemas.openxmlformats.org/officeDocument/2006/relationships/tags" Target="../tags/tag1480.xml"/><Relationship Id="rId213" Type="http://schemas.openxmlformats.org/officeDocument/2006/relationships/tags" Target="../tags/tag1601.xml"/><Relationship Id="rId234" Type="http://schemas.openxmlformats.org/officeDocument/2006/relationships/tags" Target="../tags/tag1622.xml"/><Relationship Id="rId420" Type="http://schemas.openxmlformats.org/officeDocument/2006/relationships/tags" Target="../tags/tag1808.xml"/><Relationship Id="rId2" Type="http://schemas.openxmlformats.org/officeDocument/2006/relationships/tags" Target="../tags/tag1390.xml"/><Relationship Id="rId29" Type="http://schemas.openxmlformats.org/officeDocument/2006/relationships/tags" Target="../tags/tag1417.xml"/><Relationship Id="rId255" Type="http://schemas.openxmlformats.org/officeDocument/2006/relationships/tags" Target="../tags/tag1643.xml"/><Relationship Id="rId276" Type="http://schemas.openxmlformats.org/officeDocument/2006/relationships/tags" Target="../tags/tag1664.xml"/><Relationship Id="rId297" Type="http://schemas.openxmlformats.org/officeDocument/2006/relationships/tags" Target="../tags/tag1685.xml"/><Relationship Id="rId441" Type="http://schemas.openxmlformats.org/officeDocument/2006/relationships/tags" Target="../tags/tag1829.xml"/><Relationship Id="rId462" Type="http://schemas.openxmlformats.org/officeDocument/2006/relationships/tags" Target="../tags/tag1850.xml"/><Relationship Id="rId483" Type="http://schemas.openxmlformats.org/officeDocument/2006/relationships/tags" Target="../tags/tag1871.xml"/><Relationship Id="rId40" Type="http://schemas.openxmlformats.org/officeDocument/2006/relationships/tags" Target="../tags/tag1428.xml"/><Relationship Id="rId115" Type="http://schemas.openxmlformats.org/officeDocument/2006/relationships/tags" Target="../tags/tag1503.xml"/><Relationship Id="rId136" Type="http://schemas.openxmlformats.org/officeDocument/2006/relationships/tags" Target="../tags/tag1524.xml"/><Relationship Id="rId157" Type="http://schemas.openxmlformats.org/officeDocument/2006/relationships/tags" Target="../tags/tag1545.xml"/><Relationship Id="rId178" Type="http://schemas.openxmlformats.org/officeDocument/2006/relationships/tags" Target="../tags/tag1566.xml"/><Relationship Id="rId301" Type="http://schemas.openxmlformats.org/officeDocument/2006/relationships/tags" Target="../tags/tag1689.xml"/><Relationship Id="rId322" Type="http://schemas.openxmlformats.org/officeDocument/2006/relationships/tags" Target="../tags/tag1710.xml"/><Relationship Id="rId343" Type="http://schemas.openxmlformats.org/officeDocument/2006/relationships/tags" Target="../tags/tag1731.xml"/><Relationship Id="rId364" Type="http://schemas.openxmlformats.org/officeDocument/2006/relationships/tags" Target="../tags/tag1752.xml"/><Relationship Id="rId61" Type="http://schemas.openxmlformats.org/officeDocument/2006/relationships/tags" Target="../tags/tag1449.xml"/><Relationship Id="rId82" Type="http://schemas.openxmlformats.org/officeDocument/2006/relationships/tags" Target="../tags/tag1470.xml"/><Relationship Id="rId199" Type="http://schemas.openxmlformats.org/officeDocument/2006/relationships/tags" Target="../tags/tag1587.xml"/><Relationship Id="rId203" Type="http://schemas.openxmlformats.org/officeDocument/2006/relationships/tags" Target="../tags/tag1591.xml"/><Relationship Id="rId385" Type="http://schemas.openxmlformats.org/officeDocument/2006/relationships/tags" Target="../tags/tag1773.xml"/><Relationship Id="rId19" Type="http://schemas.openxmlformats.org/officeDocument/2006/relationships/tags" Target="../tags/tag1407.xml"/><Relationship Id="rId224" Type="http://schemas.openxmlformats.org/officeDocument/2006/relationships/tags" Target="../tags/tag1612.xml"/><Relationship Id="rId245" Type="http://schemas.openxmlformats.org/officeDocument/2006/relationships/tags" Target="../tags/tag1633.xml"/><Relationship Id="rId266" Type="http://schemas.openxmlformats.org/officeDocument/2006/relationships/tags" Target="../tags/tag1654.xml"/><Relationship Id="rId287" Type="http://schemas.openxmlformats.org/officeDocument/2006/relationships/tags" Target="../tags/tag1675.xml"/><Relationship Id="rId410" Type="http://schemas.openxmlformats.org/officeDocument/2006/relationships/tags" Target="../tags/tag1798.xml"/><Relationship Id="rId431" Type="http://schemas.openxmlformats.org/officeDocument/2006/relationships/tags" Target="../tags/tag1819.xml"/><Relationship Id="rId452" Type="http://schemas.openxmlformats.org/officeDocument/2006/relationships/tags" Target="../tags/tag1840.xml"/><Relationship Id="rId473" Type="http://schemas.openxmlformats.org/officeDocument/2006/relationships/tags" Target="../tags/tag1861.xml"/><Relationship Id="rId494" Type="http://schemas.openxmlformats.org/officeDocument/2006/relationships/tags" Target="../tags/tag1882.xml"/><Relationship Id="rId30" Type="http://schemas.openxmlformats.org/officeDocument/2006/relationships/tags" Target="../tags/tag1418.xml"/><Relationship Id="rId105" Type="http://schemas.openxmlformats.org/officeDocument/2006/relationships/tags" Target="../tags/tag1493.xml"/><Relationship Id="rId126" Type="http://schemas.openxmlformats.org/officeDocument/2006/relationships/tags" Target="../tags/tag1514.xml"/><Relationship Id="rId147" Type="http://schemas.openxmlformats.org/officeDocument/2006/relationships/tags" Target="../tags/tag1535.xml"/><Relationship Id="rId168" Type="http://schemas.openxmlformats.org/officeDocument/2006/relationships/tags" Target="../tags/tag1556.xml"/><Relationship Id="rId312" Type="http://schemas.openxmlformats.org/officeDocument/2006/relationships/tags" Target="../tags/tag1700.xml"/><Relationship Id="rId333" Type="http://schemas.openxmlformats.org/officeDocument/2006/relationships/tags" Target="../tags/tag1721.xml"/><Relationship Id="rId354" Type="http://schemas.openxmlformats.org/officeDocument/2006/relationships/tags" Target="../tags/tag1742.xml"/><Relationship Id="rId51" Type="http://schemas.openxmlformats.org/officeDocument/2006/relationships/tags" Target="../tags/tag1439.xml"/><Relationship Id="rId72" Type="http://schemas.openxmlformats.org/officeDocument/2006/relationships/tags" Target="../tags/tag1460.xml"/><Relationship Id="rId93" Type="http://schemas.openxmlformats.org/officeDocument/2006/relationships/tags" Target="../tags/tag1481.xml"/><Relationship Id="rId189" Type="http://schemas.openxmlformats.org/officeDocument/2006/relationships/tags" Target="../tags/tag1577.xml"/><Relationship Id="rId375" Type="http://schemas.openxmlformats.org/officeDocument/2006/relationships/tags" Target="../tags/tag1763.xml"/><Relationship Id="rId396" Type="http://schemas.openxmlformats.org/officeDocument/2006/relationships/tags" Target="../tags/tag1784.xml"/><Relationship Id="rId3" Type="http://schemas.openxmlformats.org/officeDocument/2006/relationships/tags" Target="../tags/tag1391.xml"/><Relationship Id="rId214" Type="http://schemas.openxmlformats.org/officeDocument/2006/relationships/tags" Target="../tags/tag1602.xml"/><Relationship Id="rId235" Type="http://schemas.openxmlformats.org/officeDocument/2006/relationships/tags" Target="../tags/tag1623.xml"/><Relationship Id="rId256" Type="http://schemas.openxmlformats.org/officeDocument/2006/relationships/tags" Target="../tags/tag1644.xml"/><Relationship Id="rId277" Type="http://schemas.openxmlformats.org/officeDocument/2006/relationships/tags" Target="../tags/tag1665.xml"/><Relationship Id="rId298" Type="http://schemas.openxmlformats.org/officeDocument/2006/relationships/tags" Target="../tags/tag1686.xml"/><Relationship Id="rId400" Type="http://schemas.openxmlformats.org/officeDocument/2006/relationships/tags" Target="../tags/tag1788.xml"/><Relationship Id="rId421" Type="http://schemas.openxmlformats.org/officeDocument/2006/relationships/tags" Target="../tags/tag1809.xml"/><Relationship Id="rId442" Type="http://schemas.openxmlformats.org/officeDocument/2006/relationships/tags" Target="../tags/tag1830.xml"/><Relationship Id="rId463" Type="http://schemas.openxmlformats.org/officeDocument/2006/relationships/tags" Target="../tags/tag1851.xml"/><Relationship Id="rId484" Type="http://schemas.openxmlformats.org/officeDocument/2006/relationships/tags" Target="../tags/tag1872.xml"/><Relationship Id="rId116" Type="http://schemas.openxmlformats.org/officeDocument/2006/relationships/tags" Target="../tags/tag1504.xml"/><Relationship Id="rId137" Type="http://schemas.openxmlformats.org/officeDocument/2006/relationships/tags" Target="../tags/tag1525.xml"/><Relationship Id="rId158" Type="http://schemas.openxmlformats.org/officeDocument/2006/relationships/tags" Target="../tags/tag1546.xml"/><Relationship Id="rId302" Type="http://schemas.openxmlformats.org/officeDocument/2006/relationships/tags" Target="../tags/tag1690.xml"/><Relationship Id="rId323" Type="http://schemas.openxmlformats.org/officeDocument/2006/relationships/tags" Target="../tags/tag1711.xml"/><Relationship Id="rId344" Type="http://schemas.openxmlformats.org/officeDocument/2006/relationships/tags" Target="../tags/tag1732.xml"/><Relationship Id="rId20" Type="http://schemas.openxmlformats.org/officeDocument/2006/relationships/tags" Target="../tags/tag1408.xml"/><Relationship Id="rId41" Type="http://schemas.openxmlformats.org/officeDocument/2006/relationships/tags" Target="../tags/tag1429.xml"/><Relationship Id="rId62" Type="http://schemas.openxmlformats.org/officeDocument/2006/relationships/tags" Target="../tags/tag1450.xml"/><Relationship Id="rId83" Type="http://schemas.openxmlformats.org/officeDocument/2006/relationships/tags" Target="../tags/tag1471.xml"/><Relationship Id="rId179" Type="http://schemas.openxmlformats.org/officeDocument/2006/relationships/tags" Target="../tags/tag1567.xml"/><Relationship Id="rId365" Type="http://schemas.openxmlformats.org/officeDocument/2006/relationships/tags" Target="../tags/tag1753.xml"/><Relationship Id="rId386" Type="http://schemas.openxmlformats.org/officeDocument/2006/relationships/tags" Target="../tags/tag1774.xml"/><Relationship Id="rId190" Type="http://schemas.openxmlformats.org/officeDocument/2006/relationships/tags" Target="../tags/tag1578.xml"/><Relationship Id="rId204" Type="http://schemas.openxmlformats.org/officeDocument/2006/relationships/tags" Target="../tags/tag1592.xml"/><Relationship Id="rId225" Type="http://schemas.openxmlformats.org/officeDocument/2006/relationships/tags" Target="../tags/tag1613.xml"/><Relationship Id="rId246" Type="http://schemas.openxmlformats.org/officeDocument/2006/relationships/tags" Target="../tags/tag1634.xml"/><Relationship Id="rId267" Type="http://schemas.openxmlformats.org/officeDocument/2006/relationships/tags" Target="../tags/tag1655.xml"/><Relationship Id="rId288" Type="http://schemas.openxmlformats.org/officeDocument/2006/relationships/tags" Target="../tags/tag1676.xml"/><Relationship Id="rId411" Type="http://schemas.openxmlformats.org/officeDocument/2006/relationships/tags" Target="../tags/tag1799.xml"/><Relationship Id="rId432" Type="http://schemas.openxmlformats.org/officeDocument/2006/relationships/tags" Target="../tags/tag1820.xml"/><Relationship Id="rId453" Type="http://schemas.openxmlformats.org/officeDocument/2006/relationships/tags" Target="../tags/tag1841.xml"/><Relationship Id="rId474" Type="http://schemas.openxmlformats.org/officeDocument/2006/relationships/tags" Target="../tags/tag1862.xml"/><Relationship Id="rId106" Type="http://schemas.openxmlformats.org/officeDocument/2006/relationships/tags" Target="../tags/tag1494.xml"/><Relationship Id="rId127" Type="http://schemas.openxmlformats.org/officeDocument/2006/relationships/tags" Target="../tags/tag1515.xml"/><Relationship Id="rId313" Type="http://schemas.openxmlformats.org/officeDocument/2006/relationships/tags" Target="../tags/tag1701.xml"/><Relationship Id="rId495" Type="http://schemas.openxmlformats.org/officeDocument/2006/relationships/slideLayout" Target="../slideLayouts/slideLayout2.xml"/><Relationship Id="rId10" Type="http://schemas.openxmlformats.org/officeDocument/2006/relationships/tags" Target="../tags/tag1398.xml"/><Relationship Id="rId31" Type="http://schemas.openxmlformats.org/officeDocument/2006/relationships/tags" Target="../tags/tag1419.xml"/><Relationship Id="rId52" Type="http://schemas.openxmlformats.org/officeDocument/2006/relationships/tags" Target="../tags/tag1440.xml"/><Relationship Id="rId73" Type="http://schemas.openxmlformats.org/officeDocument/2006/relationships/tags" Target="../tags/tag1461.xml"/><Relationship Id="rId94" Type="http://schemas.openxmlformats.org/officeDocument/2006/relationships/tags" Target="../tags/tag1482.xml"/><Relationship Id="rId148" Type="http://schemas.openxmlformats.org/officeDocument/2006/relationships/tags" Target="../tags/tag1536.xml"/><Relationship Id="rId169" Type="http://schemas.openxmlformats.org/officeDocument/2006/relationships/tags" Target="../tags/tag1557.xml"/><Relationship Id="rId334" Type="http://schemas.openxmlformats.org/officeDocument/2006/relationships/tags" Target="../tags/tag1722.xml"/><Relationship Id="rId355" Type="http://schemas.openxmlformats.org/officeDocument/2006/relationships/tags" Target="../tags/tag1743.xml"/><Relationship Id="rId376" Type="http://schemas.openxmlformats.org/officeDocument/2006/relationships/tags" Target="../tags/tag1764.xml"/><Relationship Id="rId397" Type="http://schemas.openxmlformats.org/officeDocument/2006/relationships/tags" Target="../tags/tag1785.xml"/><Relationship Id="rId4" Type="http://schemas.openxmlformats.org/officeDocument/2006/relationships/tags" Target="../tags/tag1392.xml"/><Relationship Id="rId180" Type="http://schemas.openxmlformats.org/officeDocument/2006/relationships/tags" Target="../tags/tag1568.xml"/><Relationship Id="rId215" Type="http://schemas.openxmlformats.org/officeDocument/2006/relationships/tags" Target="../tags/tag1603.xml"/><Relationship Id="rId236" Type="http://schemas.openxmlformats.org/officeDocument/2006/relationships/tags" Target="../tags/tag1624.xml"/><Relationship Id="rId257" Type="http://schemas.openxmlformats.org/officeDocument/2006/relationships/tags" Target="../tags/tag1645.xml"/><Relationship Id="rId278" Type="http://schemas.openxmlformats.org/officeDocument/2006/relationships/tags" Target="../tags/tag1666.xml"/><Relationship Id="rId401" Type="http://schemas.openxmlformats.org/officeDocument/2006/relationships/tags" Target="../tags/tag1789.xml"/><Relationship Id="rId422" Type="http://schemas.openxmlformats.org/officeDocument/2006/relationships/tags" Target="../tags/tag1810.xml"/><Relationship Id="rId443" Type="http://schemas.openxmlformats.org/officeDocument/2006/relationships/tags" Target="../tags/tag1831.xml"/><Relationship Id="rId464" Type="http://schemas.openxmlformats.org/officeDocument/2006/relationships/tags" Target="../tags/tag1852.xml"/><Relationship Id="rId303" Type="http://schemas.openxmlformats.org/officeDocument/2006/relationships/tags" Target="../tags/tag1691.xml"/><Relationship Id="rId485" Type="http://schemas.openxmlformats.org/officeDocument/2006/relationships/tags" Target="../tags/tag1873.xml"/><Relationship Id="rId42" Type="http://schemas.openxmlformats.org/officeDocument/2006/relationships/tags" Target="../tags/tag1430.xml"/><Relationship Id="rId84" Type="http://schemas.openxmlformats.org/officeDocument/2006/relationships/tags" Target="../tags/tag1472.xml"/><Relationship Id="rId138" Type="http://schemas.openxmlformats.org/officeDocument/2006/relationships/tags" Target="../tags/tag1526.xml"/><Relationship Id="rId345" Type="http://schemas.openxmlformats.org/officeDocument/2006/relationships/tags" Target="../tags/tag1733.xml"/><Relationship Id="rId387" Type="http://schemas.openxmlformats.org/officeDocument/2006/relationships/tags" Target="../tags/tag1775.xml"/><Relationship Id="rId191" Type="http://schemas.openxmlformats.org/officeDocument/2006/relationships/tags" Target="../tags/tag1579.xml"/><Relationship Id="rId205" Type="http://schemas.openxmlformats.org/officeDocument/2006/relationships/tags" Target="../tags/tag1593.xml"/><Relationship Id="rId247" Type="http://schemas.openxmlformats.org/officeDocument/2006/relationships/tags" Target="../tags/tag1635.xml"/><Relationship Id="rId412" Type="http://schemas.openxmlformats.org/officeDocument/2006/relationships/tags" Target="../tags/tag1800.xml"/><Relationship Id="rId107" Type="http://schemas.openxmlformats.org/officeDocument/2006/relationships/tags" Target="../tags/tag1495.xml"/><Relationship Id="rId289" Type="http://schemas.openxmlformats.org/officeDocument/2006/relationships/tags" Target="../tags/tag1677.xml"/><Relationship Id="rId454" Type="http://schemas.openxmlformats.org/officeDocument/2006/relationships/tags" Target="../tags/tag1842.xml"/><Relationship Id="rId496" Type="http://schemas.openxmlformats.org/officeDocument/2006/relationships/notesSlide" Target="../notesSlides/notesSlide17.xml"/><Relationship Id="rId11" Type="http://schemas.openxmlformats.org/officeDocument/2006/relationships/tags" Target="../tags/tag1399.xml"/><Relationship Id="rId53" Type="http://schemas.openxmlformats.org/officeDocument/2006/relationships/tags" Target="../tags/tag1441.xml"/><Relationship Id="rId149" Type="http://schemas.openxmlformats.org/officeDocument/2006/relationships/tags" Target="../tags/tag1537.xml"/><Relationship Id="rId314" Type="http://schemas.openxmlformats.org/officeDocument/2006/relationships/tags" Target="../tags/tag1702.xml"/><Relationship Id="rId356" Type="http://schemas.openxmlformats.org/officeDocument/2006/relationships/tags" Target="../tags/tag1744.xml"/><Relationship Id="rId398" Type="http://schemas.openxmlformats.org/officeDocument/2006/relationships/tags" Target="../tags/tag1786.xml"/><Relationship Id="rId95" Type="http://schemas.openxmlformats.org/officeDocument/2006/relationships/tags" Target="../tags/tag1483.xml"/><Relationship Id="rId160" Type="http://schemas.openxmlformats.org/officeDocument/2006/relationships/tags" Target="../tags/tag1548.xml"/><Relationship Id="rId216" Type="http://schemas.openxmlformats.org/officeDocument/2006/relationships/tags" Target="../tags/tag1604.xml"/><Relationship Id="rId423" Type="http://schemas.openxmlformats.org/officeDocument/2006/relationships/tags" Target="../tags/tag1811.xml"/><Relationship Id="rId258" Type="http://schemas.openxmlformats.org/officeDocument/2006/relationships/tags" Target="../tags/tag1646.xml"/><Relationship Id="rId465" Type="http://schemas.openxmlformats.org/officeDocument/2006/relationships/tags" Target="../tags/tag1853.xml"/><Relationship Id="rId22" Type="http://schemas.openxmlformats.org/officeDocument/2006/relationships/tags" Target="../tags/tag1410.xml"/><Relationship Id="rId64" Type="http://schemas.openxmlformats.org/officeDocument/2006/relationships/tags" Target="../tags/tag1452.xml"/><Relationship Id="rId118" Type="http://schemas.openxmlformats.org/officeDocument/2006/relationships/tags" Target="../tags/tag1506.xml"/><Relationship Id="rId325" Type="http://schemas.openxmlformats.org/officeDocument/2006/relationships/tags" Target="../tags/tag1713.xml"/><Relationship Id="rId367" Type="http://schemas.openxmlformats.org/officeDocument/2006/relationships/tags" Target="../tags/tag1755.xml"/><Relationship Id="rId171" Type="http://schemas.openxmlformats.org/officeDocument/2006/relationships/tags" Target="../tags/tag1559.xml"/><Relationship Id="rId227" Type="http://schemas.openxmlformats.org/officeDocument/2006/relationships/tags" Target="../tags/tag1615.xml"/><Relationship Id="rId269" Type="http://schemas.openxmlformats.org/officeDocument/2006/relationships/tags" Target="../tags/tag1657.xml"/><Relationship Id="rId434" Type="http://schemas.openxmlformats.org/officeDocument/2006/relationships/tags" Target="../tags/tag1822.xml"/><Relationship Id="rId476" Type="http://schemas.openxmlformats.org/officeDocument/2006/relationships/tags" Target="../tags/tag1864.xml"/><Relationship Id="rId33" Type="http://schemas.openxmlformats.org/officeDocument/2006/relationships/tags" Target="../tags/tag1421.xml"/><Relationship Id="rId129" Type="http://schemas.openxmlformats.org/officeDocument/2006/relationships/tags" Target="../tags/tag1517.xml"/><Relationship Id="rId280" Type="http://schemas.openxmlformats.org/officeDocument/2006/relationships/tags" Target="../tags/tag1668.xml"/><Relationship Id="rId336" Type="http://schemas.openxmlformats.org/officeDocument/2006/relationships/tags" Target="../tags/tag1724.xml"/><Relationship Id="rId75" Type="http://schemas.openxmlformats.org/officeDocument/2006/relationships/tags" Target="../tags/tag1463.xml"/><Relationship Id="rId140" Type="http://schemas.openxmlformats.org/officeDocument/2006/relationships/tags" Target="../tags/tag1528.xml"/><Relationship Id="rId182" Type="http://schemas.openxmlformats.org/officeDocument/2006/relationships/tags" Target="../tags/tag1570.xml"/><Relationship Id="rId378" Type="http://schemas.openxmlformats.org/officeDocument/2006/relationships/tags" Target="../tags/tag1766.xml"/><Relationship Id="rId403" Type="http://schemas.openxmlformats.org/officeDocument/2006/relationships/tags" Target="../tags/tag1791.xml"/><Relationship Id="rId6" Type="http://schemas.openxmlformats.org/officeDocument/2006/relationships/tags" Target="../tags/tag1394.xml"/><Relationship Id="rId238" Type="http://schemas.openxmlformats.org/officeDocument/2006/relationships/tags" Target="../tags/tag1626.xml"/><Relationship Id="rId445" Type="http://schemas.openxmlformats.org/officeDocument/2006/relationships/tags" Target="../tags/tag1833.xml"/><Relationship Id="rId487" Type="http://schemas.openxmlformats.org/officeDocument/2006/relationships/tags" Target="../tags/tag1875.xml"/><Relationship Id="rId291" Type="http://schemas.openxmlformats.org/officeDocument/2006/relationships/tags" Target="../tags/tag1679.xml"/><Relationship Id="rId305" Type="http://schemas.openxmlformats.org/officeDocument/2006/relationships/tags" Target="../tags/tag1693.xml"/><Relationship Id="rId347" Type="http://schemas.openxmlformats.org/officeDocument/2006/relationships/tags" Target="../tags/tag1735.xml"/><Relationship Id="rId44" Type="http://schemas.openxmlformats.org/officeDocument/2006/relationships/tags" Target="../tags/tag1432.xml"/><Relationship Id="rId86" Type="http://schemas.openxmlformats.org/officeDocument/2006/relationships/tags" Target="../tags/tag1474.xml"/><Relationship Id="rId151" Type="http://schemas.openxmlformats.org/officeDocument/2006/relationships/tags" Target="../tags/tag1539.xml"/><Relationship Id="rId389" Type="http://schemas.openxmlformats.org/officeDocument/2006/relationships/tags" Target="../tags/tag1777.xml"/><Relationship Id="rId193" Type="http://schemas.openxmlformats.org/officeDocument/2006/relationships/tags" Target="../tags/tag1581.xml"/><Relationship Id="rId207" Type="http://schemas.openxmlformats.org/officeDocument/2006/relationships/tags" Target="../tags/tag1595.xml"/><Relationship Id="rId249" Type="http://schemas.openxmlformats.org/officeDocument/2006/relationships/tags" Target="../tags/tag1637.xml"/><Relationship Id="rId414" Type="http://schemas.openxmlformats.org/officeDocument/2006/relationships/tags" Target="../tags/tag1802.xml"/><Relationship Id="rId456" Type="http://schemas.openxmlformats.org/officeDocument/2006/relationships/tags" Target="../tags/tag1844.xml"/><Relationship Id="rId13" Type="http://schemas.openxmlformats.org/officeDocument/2006/relationships/tags" Target="../tags/tag1401.xml"/><Relationship Id="rId109" Type="http://schemas.openxmlformats.org/officeDocument/2006/relationships/tags" Target="../tags/tag1497.xml"/><Relationship Id="rId260" Type="http://schemas.openxmlformats.org/officeDocument/2006/relationships/tags" Target="../tags/tag1648.xml"/><Relationship Id="rId316" Type="http://schemas.openxmlformats.org/officeDocument/2006/relationships/tags" Target="../tags/tag1704.xml"/><Relationship Id="rId55" Type="http://schemas.openxmlformats.org/officeDocument/2006/relationships/tags" Target="../tags/tag1443.xml"/><Relationship Id="rId97" Type="http://schemas.openxmlformats.org/officeDocument/2006/relationships/tags" Target="../tags/tag1485.xml"/><Relationship Id="rId120" Type="http://schemas.openxmlformats.org/officeDocument/2006/relationships/tags" Target="../tags/tag1508.xml"/><Relationship Id="rId358" Type="http://schemas.openxmlformats.org/officeDocument/2006/relationships/tags" Target="../tags/tag1746.xml"/><Relationship Id="rId162" Type="http://schemas.openxmlformats.org/officeDocument/2006/relationships/tags" Target="../tags/tag1550.xml"/><Relationship Id="rId218" Type="http://schemas.openxmlformats.org/officeDocument/2006/relationships/tags" Target="../tags/tag1606.xml"/><Relationship Id="rId425" Type="http://schemas.openxmlformats.org/officeDocument/2006/relationships/tags" Target="../tags/tag1813.xml"/><Relationship Id="rId467" Type="http://schemas.openxmlformats.org/officeDocument/2006/relationships/tags" Target="../tags/tag1855.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1885.xml"/><Relationship Id="rId7" Type="http://schemas.openxmlformats.org/officeDocument/2006/relationships/tags" Target="../tags/tag1889.xml"/><Relationship Id="rId2" Type="http://schemas.openxmlformats.org/officeDocument/2006/relationships/tags" Target="../tags/tag1884.xml"/><Relationship Id="rId1" Type="http://schemas.openxmlformats.org/officeDocument/2006/relationships/tags" Target="../tags/tag1883.xml"/><Relationship Id="rId6" Type="http://schemas.openxmlformats.org/officeDocument/2006/relationships/tags" Target="../tags/tag1888.xml"/><Relationship Id="rId5" Type="http://schemas.openxmlformats.org/officeDocument/2006/relationships/tags" Target="../tags/tag1887.xml"/><Relationship Id="rId4" Type="http://schemas.openxmlformats.org/officeDocument/2006/relationships/tags" Target="../tags/tag1886.xml"/><Relationship Id="rId9"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17" Type="http://schemas.openxmlformats.org/officeDocument/2006/relationships/tags" Target="../tags/tag2006.xml"/><Relationship Id="rId299" Type="http://schemas.openxmlformats.org/officeDocument/2006/relationships/tags" Target="../tags/tag2188.xml"/><Relationship Id="rId303" Type="http://schemas.openxmlformats.org/officeDocument/2006/relationships/tags" Target="../tags/tag2192.xml"/><Relationship Id="rId21" Type="http://schemas.openxmlformats.org/officeDocument/2006/relationships/tags" Target="../tags/tag1910.xml"/><Relationship Id="rId42" Type="http://schemas.openxmlformats.org/officeDocument/2006/relationships/tags" Target="../tags/tag1931.xml"/><Relationship Id="rId63" Type="http://schemas.openxmlformats.org/officeDocument/2006/relationships/tags" Target="../tags/tag1952.xml"/><Relationship Id="rId84" Type="http://schemas.openxmlformats.org/officeDocument/2006/relationships/tags" Target="../tags/tag1973.xml"/><Relationship Id="rId138" Type="http://schemas.openxmlformats.org/officeDocument/2006/relationships/tags" Target="../tags/tag2027.xml"/><Relationship Id="rId159" Type="http://schemas.openxmlformats.org/officeDocument/2006/relationships/tags" Target="../tags/tag2048.xml"/><Relationship Id="rId170" Type="http://schemas.openxmlformats.org/officeDocument/2006/relationships/tags" Target="../tags/tag2059.xml"/><Relationship Id="rId191" Type="http://schemas.openxmlformats.org/officeDocument/2006/relationships/tags" Target="../tags/tag2080.xml"/><Relationship Id="rId205" Type="http://schemas.openxmlformats.org/officeDocument/2006/relationships/tags" Target="../tags/tag2094.xml"/><Relationship Id="rId226" Type="http://schemas.openxmlformats.org/officeDocument/2006/relationships/tags" Target="../tags/tag2115.xml"/><Relationship Id="rId247" Type="http://schemas.openxmlformats.org/officeDocument/2006/relationships/tags" Target="../tags/tag2136.xml"/><Relationship Id="rId107" Type="http://schemas.openxmlformats.org/officeDocument/2006/relationships/tags" Target="../tags/tag1996.xml"/><Relationship Id="rId268" Type="http://schemas.openxmlformats.org/officeDocument/2006/relationships/tags" Target="../tags/tag2157.xml"/><Relationship Id="rId289" Type="http://schemas.openxmlformats.org/officeDocument/2006/relationships/tags" Target="../tags/tag2178.xml"/><Relationship Id="rId11" Type="http://schemas.openxmlformats.org/officeDocument/2006/relationships/tags" Target="../tags/tag1900.xml"/><Relationship Id="rId32" Type="http://schemas.openxmlformats.org/officeDocument/2006/relationships/tags" Target="../tags/tag1921.xml"/><Relationship Id="rId53" Type="http://schemas.openxmlformats.org/officeDocument/2006/relationships/tags" Target="../tags/tag1942.xml"/><Relationship Id="rId74" Type="http://schemas.openxmlformats.org/officeDocument/2006/relationships/tags" Target="../tags/tag1963.xml"/><Relationship Id="rId128" Type="http://schemas.openxmlformats.org/officeDocument/2006/relationships/tags" Target="../tags/tag2017.xml"/><Relationship Id="rId149" Type="http://schemas.openxmlformats.org/officeDocument/2006/relationships/tags" Target="../tags/tag2038.xml"/><Relationship Id="rId5" Type="http://schemas.openxmlformats.org/officeDocument/2006/relationships/tags" Target="../tags/tag1894.xml"/><Relationship Id="rId95" Type="http://schemas.openxmlformats.org/officeDocument/2006/relationships/tags" Target="../tags/tag1984.xml"/><Relationship Id="rId160" Type="http://schemas.openxmlformats.org/officeDocument/2006/relationships/tags" Target="../tags/tag2049.xml"/><Relationship Id="rId181" Type="http://schemas.openxmlformats.org/officeDocument/2006/relationships/tags" Target="../tags/tag2070.xml"/><Relationship Id="rId216" Type="http://schemas.openxmlformats.org/officeDocument/2006/relationships/tags" Target="../tags/tag2105.xml"/><Relationship Id="rId237" Type="http://schemas.openxmlformats.org/officeDocument/2006/relationships/tags" Target="../tags/tag2126.xml"/><Relationship Id="rId258" Type="http://schemas.openxmlformats.org/officeDocument/2006/relationships/tags" Target="../tags/tag2147.xml"/><Relationship Id="rId279" Type="http://schemas.openxmlformats.org/officeDocument/2006/relationships/tags" Target="../tags/tag2168.xml"/><Relationship Id="rId22" Type="http://schemas.openxmlformats.org/officeDocument/2006/relationships/tags" Target="../tags/tag1911.xml"/><Relationship Id="rId43" Type="http://schemas.openxmlformats.org/officeDocument/2006/relationships/tags" Target="../tags/tag1932.xml"/><Relationship Id="rId64" Type="http://schemas.openxmlformats.org/officeDocument/2006/relationships/tags" Target="../tags/tag1953.xml"/><Relationship Id="rId118" Type="http://schemas.openxmlformats.org/officeDocument/2006/relationships/tags" Target="../tags/tag2007.xml"/><Relationship Id="rId139" Type="http://schemas.openxmlformats.org/officeDocument/2006/relationships/tags" Target="../tags/tag2028.xml"/><Relationship Id="rId290" Type="http://schemas.openxmlformats.org/officeDocument/2006/relationships/tags" Target="../tags/tag2179.xml"/><Relationship Id="rId304" Type="http://schemas.openxmlformats.org/officeDocument/2006/relationships/tags" Target="../tags/tag2193.xml"/><Relationship Id="rId85" Type="http://schemas.openxmlformats.org/officeDocument/2006/relationships/tags" Target="../tags/tag1974.xml"/><Relationship Id="rId150" Type="http://schemas.openxmlformats.org/officeDocument/2006/relationships/tags" Target="../tags/tag2039.xml"/><Relationship Id="rId171" Type="http://schemas.openxmlformats.org/officeDocument/2006/relationships/tags" Target="../tags/tag2060.xml"/><Relationship Id="rId192" Type="http://schemas.openxmlformats.org/officeDocument/2006/relationships/tags" Target="../tags/tag2081.xml"/><Relationship Id="rId206" Type="http://schemas.openxmlformats.org/officeDocument/2006/relationships/tags" Target="../tags/tag2095.xml"/><Relationship Id="rId227" Type="http://schemas.openxmlformats.org/officeDocument/2006/relationships/tags" Target="../tags/tag2116.xml"/><Relationship Id="rId248" Type="http://schemas.openxmlformats.org/officeDocument/2006/relationships/tags" Target="../tags/tag2137.xml"/><Relationship Id="rId269" Type="http://schemas.openxmlformats.org/officeDocument/2006/relationships/tags" Target="../tags/tag2158.xml"/><Relationship Id="rId12" Type="http://schemas.openxmlformats.org/officeDocument/2006/relationships/tags" Target="../tags/tag1901.xml"/><Relationship Id="rId33" Type="http://schemas.openxmlformats.org/officeDocument/2006/relationships/tags" Target="../tags/tag1922.xml"/><Relationship Id="rId108" Type="http://schemas.openxmlformats.org/officeDocument/2006/relationships/tags" Target="../tags/tag1997.xml"/><Relationship Id="rId129" Type="http://schemas.openxmlformats.org/officeDocument/2006/relationships/tags" Target="../tags/tag2018.xml"/><Relationship Id="rId280" Type="http://schemas.openxmlformats.org/officeDocument/2006/relationships/tags" Target="../tags/tag2169.xml"/><Relationship Id="rId54" Type="http://schemas.openxmlformats.org/officeDocument/2006/relationships/tags" Target="../tags/tag1943.xml"/><Relationship Id="rId75" Type="http://schemas.openxmlformats.org/officeDocument/2006/relationships/tags" Target="../tags/tag1964.xml"/><Relationship Id="rId96" Type="http://schemas.openxmlformats.org/officeDocument/2006/relationships/tags" Target="../tags/tag1985.xml"/><Relationship Id="rId140" Type="http://schemas.openxmlformats.org/officeDocument/2006/relationships/tags" Target="../tags/tag2029.xml"/><Relationship Id="rId161" Type="http://schemas.openxmlformats.org/officeDocument/2006/relationships/tags" Target="../tags/tag2050.xml"/><Relationship Id="rId182" Type="http://schemas.openxmlformats.org/officeDocument/2006/relationships/tags" Target="../tags/tag2071.xml"/><Relationship Id="rId217" Type="http://schemas.openxmlformats.org/officeDocument/2006/relationships/tags" Target="../tags/tag2106.xml"/><Relationship Id="rId6" Type="http://schemas.openxmlformats.org/officeDocument/2006/relationships/tags" Target="../tags/tag1895.xml"/><Relationship Id="rId238" Type="http://schemas.openxmlformats.org/officeDocument/2006/relationships/tags" Target="../tags/tag2127.xml"/><Relationship Id="rId259" Type="http://schemas.openxmlformats.org/officeDocument/2006/relationships/tags" Target="../tags/tag2148.xml"/><Relationship Id="rId23" Type="http://schemas.openxmlformats.org/officeDocument/2006/relationships/tags" Target="../tags/tag1912.xml"/><Relationship Id="rId119" Type="http://schemas.openxmlformats.org/officeDocument/2006/relationships/tags" Target="../tags/tag2008.xml"/><Relationship Id="rId270" Type="http://schemas.openxmlformats.org/officeDocument/2006/relationships/tags" Target="../tags/tag2159.xml"/><Relationship Id="rId291" Type="http://schemas.openxmlformats.org/officeDocument/2006/relationships/tags" Target="../tags/tag2180.xml"/><Relationship Id="rId305" Type="http://schemas.openxmlformats.org/officeDocument/2006/relationships/slideLayout" Target="../slideLayouts/slideLayout6.xml"/><Relationship Id="rId44" Type="http://schemas.openxmlformats.org/officeDocument/2006/relationships/tags" Target="../tags/tag1933.xml"/><Relationship Id="rId65" Type="http://schemas.openxmlformats.org/officeDocument/2006/relationships/tags" Target="../tags/tag1954.xml"/><Relationship Id="rId86" Type="http://schemas.openxmlformats.org/officeDocument/2006/relationships/tags" Target="../tags/tag1975.xml"/><Relationship Id="rId130" Type="http://schemas.openxmlformats.org/officeDocument/2006/relationships/tags" Target="../tags/tag2019.xml"/><Relationship Id="rId151" Type="http://schemas.openxmlformats.org/officeDocument/2006/relationships/tags" Target="../tags/tag2040.xml"/><Relationship Id="rId172" Type="http://schemas.openxmlformats.org/officeDocument/2006/relationships/tags" Target="../tags/tag2061.xml"/><Relationship Id="rId193" Type="http://schemas.openxmlformats.org/officeDocument/2006/relationships/tags" Target="../tags/tag2082.xml"/><Relationship Id="rId207" Type="http://schemas.openxmlformats.org/officeDocument/2006/relationships/tags" Target="../tags/tag2096.xml"/><Relationship Id="rId228" Type="http://schemas.openxmlformats.org/officeDocument/2006/relationships/tags" Target="../tags/tag2117.xml"/><Relationship Id="rId249" Type="http://schemas.openxmlformats.org/officeDocument/2006/relationships/tags" Target="../tags/tag2138.xml"/><Relationship Id="rId13" Type="http://schemas.openxmlformats.org/officeDocument/2006/relationships/tags" Target="../tags/tag1902.xml"/><Relationship Id="rId109" Type="http://schemas.openxmlformats.org/officeDocument/2006/relationships/tags" Target="../tags/tag1998.xml"/><Relationship Id="rId260" Type="http://schemas.openxmlformats.org/officeDocument/2006/relationships/tags" Target="../tags/tag2149.xml"/><Relationship Id="rId281" Type="http://schemas.openxmlformats.org/officeDocument/2006/relationships/tags" Target="../tags/tag2170.xml"/><Relationship Id="rId34" Type="http://schemas.openxmlformats.org/officeDocument/2006/relationships/tags" Target="../tags/tag1923.xml"/><Relationship Id="rId55" Type="http://schemas.openxmlformats.org/officeDocument/2006/relationships/tags" Target="../tags/tag1944.xml"/><Relationship Id="rId76" Type="http://schemas.openxmlformats.org/officeDocument/2006/relationships/tags" Target="../tags/tag1965.xml"/><Relationship Id="rId97" Type="http://schemas.openxmlformats.org/officeDocument/2006/relationships/tags" Target="../tags/tag1986.xml"/><Relationship Id="rId120" Type="http://schemas.openxmlformats.org/officeDocument/2006/relationships/tags" Target="../tags/tag2009.xml"/><Relationship Id="rId141" Type="http://schemas.openxmlformats.org/officeDocument/2006/relationships/tags" Target="../tags/tag2030.xml"/><Relationship Id="rId7" Type="http://schemas.openxmlformats.org/officeDocument/2006/relationships/tags" Target="../tags/tag1896.xml"/><Relationship Id="rId162" Type="http://schemas.openxmlformats.org/officeDocument/2006/relationships/tags" Target="../tags/tag2051.xml"/><Relationship Id="rId183" Type="http://schemas.openxmlformats.org/officeDocument/2006/relationships/tags" Target="../tags/tag2072.xml"/><Relationship Id="rId218" Type="http://schemas.openxmlformats.org/officeDocument/2006/relationships/tags" Target="../tags/tag2107.xml"/><Relationship Id="rId239" Type="http://schemas.openxmlformats.org/officeDocument/2006/relationships/tags" Target="../tags/tag2128.xml"/><Relationship Id="rId2" Type="http://schemas.openxmlformats.org/officeDocument/2006/relationships/tags" Target="../tags/tag1891.xml"/><Relationship Id="rId29" Type="http://schemas.openxmlformats.org/officeDocument/2006/relationships/tags" Target="../tags/tag1918.xml"/><Relationship Id="rId250" Type="http://schemas.openxmlformats.org/officeDocument/2006/relationships/tags" Target="../tags/tag2139.xml"/><Relationship Id="rId255" Type="http://schemas.openxmlformats.org/officeDocument/2006/relationships/tags" Target="../tags/tag2144.xml"/><Relationship Id="rId271" Type="http://schemas.openxmlformats.org/officeDocument/2006/relationships/tags" Target="../tags/tag2160.xml"/><Relationship Id="rId276" Type="http://schemas.openxmlformats.org/officeDocument/2006/relationships/tags" Target="../tags/tag2165.xml"/><Relationship Id="rId292" Type="http://schemas.openxmlformats.org/officeDocument/2006/relationships/tags" Target="../tags/tag2181.xml"/><Relationship Id="rId297" Type="http://schemas.openxmlformats.org/officeDocument/2006/relationships/tags" Target="../tags/tag2186.xml"/><Relationship Id="rId306" Type="http://schemas.openxmlformats.org/officeDocument/2006/relationships/notesSlide" Target="../notesSlides/notesSlide19.xml"/><Relationship Id="rId24" Type="http://schemas.openxmlformats.org/officeDocument/2006/relationships/tags" Target="../tags/tag1913.xml"/><Relationship Id="rId40" Type="http://schemas.openxmlformats.org/officeDocument/2006/relationships/tags" Target="../tags/tag1929.xml"/><Relationship Id="rId45" Type="http://schemas.openxmlformats.org/officeDocument/2006/relationships/tags" Target="../tags/tag1934.xml"/><Relationship Id="rId66" Type="http://schemas.openxmlformats.org/officeDocument/2006/relationships/tags" Target="../tags/tag1955.xml"/><Relationship Id="rId87" Type="http://schemas.openxmlformats.org/officeDocument/2006/relationships/tags" Target="../tags/tag1976.xml"/><Relationship Id="rId110" Type="http://schemas.openxmlformats.org/officeDocument/2006/relationships/tags" Target="../tags/tag1999.xml"/><Relationship Id="rId115" Type="http://schemas.openxmlformats.org/officeDocument/2006/relationships/tags" Target="../tags/tag2004.xml"/><Relationship Id="rId131" Type="http://schemas.openxmlformats.org/officeDocument/2006/relationships/tags" Target="../tags/tag2020.xml"/><Relationship Id="rId136" Type="http://schemas.openxmlformats.org/officeDocument/2006/relationships/tags" Target="../tags/tag2025.xml"/><Relationship Id="rId157" Type="http://schemas.openxmlformats.org/officeDocument/2006/relationships/tags" Target="../tags/tag2046.xml"/><Relationship Id="rId178" Type="http://schemas.openxmlformats.org/officeDocument/2006/relationships/tags" Target="../tags/tag2067.xml"/><Relationship Id="rId301" Type="http://schemas.openxmlformats.org/officeDocument/2006/relationships/tags" Target="../tags/tag2190.xml"/><Relationship Id="rId61" Type="http://schemas.openxmlformats.org/officeDocument/2006/relationships/tags" Target="../tags/tag1950.xml"/><Relationship Id="rId82" Type="http://schemas.openxmlformats.org/officeDocument/2006/relationships/tags" Target="../tags/tag1971.xml"/><Relationship Id="rId152" Type="http://schemas.openxmlformats.org/officeDocument/2006/relationships/tags" Target="../tags/tag2041.xml"/><Relationship Id="rId173" Type="http://schemas.openxmlformats.org/officeDocument/2006/relationships/tags" Target="../tags/tag2062.xml"/><Relationship Id="rId194" Type="http://schemas.openxmlformats.org/officeDocument/2006/relationships/tags" Target="../tags/tag2083.xml"/><Relationship Id="rId199" Type="http://schemas.openxmlformats.org/officeDocument/2006/relationships/tags" Target="../tags/tag2088.xml"/><Relationship Id="rId203" Type="http://schemas.openxmlformats.org/officeDocument/2006/relationships/tags" Target="../tags/tag2092.xml"/><Relationship Id="rId208" Type="http://schemas.openxmlformats.org/officeDocument/2006/relationships/tags" Target="../tags/tag2097.xml"/><Relationship Id="rId229" Type="http://schemas.openxmlformats.org/officeDocument/2006/relationships/tags" Target="../tags/tag2118.xml"/><Relationship Id="rId19" Type="http://schemas.openxmlformats.org/officeDocument/2006/relationships/tags" Target="../tags/tag1908.xml"/><Relationship Id="rId224" Type="http://schemas.openxmlformats.org/officeDocument/2006/relationships/tags" Target="../tags/tag2113.xml"/><Relationship Id="rId240" Type="http://schemas.openxmlformats.org/officeDocument/2006/relationships/tags" Target="../tags/tag2129.xml"/><Relationship Id="rId245" Type="http://schemas.openxmlformats.org/officeDocument/2006/relationships/tags" Target="../tags/tag2134.xml"/><Relationship Id="rId261" Type="http://schemas.openxmlformats.org/officeDocument/2006/relationships/tags" Target="../tags/tag2150.xml"/><Relationship Id="rId266" Type="http://schemas.openxmlformats.org/officeDocument/2006/relationships/tags" Target="../tags/tag2155.xml"/><Relationship Id="rId287" Type="http://schemas.openxmlformats.org/officeDocument/2006/relationships/tags" Target="../tags/tag2176.xml"/><Relationship Id="rId14" Type="http://schemas.openxmlformats.org/officeDocument/2006/relationships/tags" Target="../tags/tag1903.xml"/><Relationship Id="rId30" Type="http://schemas.openxmlformats.org/officeDocument/2006/relationships/tags" Target="../tags/tag1919.xml"/><Relationship Id="rId35" Type="http://schemas.openxmlformats.org/officeDocument/2006/relationships/tags" Target="../tags/tag1924.xml"/><Relationship Id="rId56" Type="http://schemas.openxmlformats.org/officeDocument/2006/relationships/tags" Target="../tags/tag1945.xml"/><Relationship Id="rId77" Type="http://schemas.openxmlformats.org/officeDocument/2006/relationships/tags" Target="../tags/tag1966.xml"/><Relationship Id="rId100" Type="http://schemas.openxmlformats.org/officeDocument/2006/relationships/tags" Target="../tags/tag1989.xml"/><Relationship Id="rId105" Type="http://schemas.openxmlformats.org/officeDocument/2006/relationships/tags" Target="../tags/tag1994.xml"/><Relationship Id="rId126" Type="http://schemas.openxmlformats.org/officeDocument/2006/relationships/tags" Target="../tags/tag2015.xml"/><Relationship Id="rId147" Type="http://schemas.openxmlformats.org/officeDocument/2006/relationships/tags" Target="../tags/tag2036.xml"/><Relationship Id="rId168" Type="http://schemas.openxmlformats.org/officeDocument/2006/relationships/tags" Target="../tags/tag2057.xml"/><Relationship Id="rId282" Type="http://schemas.openxmlformats.org/officeDocument/2006/relationships/tags" Target="../tags/tag2171.xml"/><Relationship Id="rId8" Type="http://schemas.openxmlformats.org/officeDocument/2006/relationships/tags" Target="../tags/tag1897.xml"/><Relationship Id="rId51" Type="http://schemas.openxmlformats.org/officeDocument/2006/relationships/tags" Target="../tags/tag1940.xml"/><Relationship Id="rId72" Type="http://schemas.openxmlformats.org/officeDocument/2006/relationships/tags" Target="../tags/tag1961.xml"/><Relationship Id="rId93" Type="http://schemas.openxmlformats.org/officeDocument/2006/relationships/tags" Target="../tags/tag1982.xml"/><Relationship Id="rId98" Type="http://schemas.openxmlformats.org/officeDocument/2006/relationships/tags" Target="../tags/tag1987.xml"/><Relationship Id="rId121" Type="http://schemas.openxmlformats.org/officeDocument/2006/relationships/tags" Target="../tags/tag2010.xml"/><Relationship Id="rId142" Type="http://schemas.openxmlformats.org/officeDocument/2006/relationships/tags" Target="../tags/tag2031.xml"/><Relationship Id="rId163" Type="http://schemas.openxmlformats.org/officeDocument/2006/relationships/tags" Target="../tags/tag2052.xml"/><Relationship Id="rId184" Type="http://schemas.openxmlformats.org/officeDocument/2006/relationships/tags" Target="../tags/tag2073.xml"/><Relationship Id="rId189" Type="http://schemas.openxmlformats.org/officeDocument/2006/relationships/tags" Target="../tags/tag2078.xml"/><Relationship Id="rId219" Type="http://schemas.openxmlformats.org/officeDocument/2006/relationships/tags" Target="../tags/tag2108.xml"/><Relationship Id="rId3" Type="http://schemas.openxmlformats.org/officeDocument/2006/relationships/tags" Target="../tags/tag1892.xml"/><Relationship Id="rId214" Type="http://schemas.openxmlformats.org/officeDocument/2006/relationships/tags" Target="../tags/tag2103.xml"/><Relationship Id="rId230" Type="http://schemas.openxmlformats.org/officeDocument/2006/relationships/tags" Target="../tags/tag2119.xml"/><Relationship Id="rId235" Type="http://schemas.openxmlformats.org/officeDocument/2006/relationships/tags" Target="../tags/tag2124.xml"/><Relationship Id="rId251" Type="http://schemas.openxmlformats.org/officeDocument/2006/relationships/tags" Target="../tags/tag2140.xml"/><Relationship Id="rId256" Type="http://schemas.openxmlformats.org/officeDocument/2006/relationships/tags" Target="../tags/tag2145.xml"/><Relationship Id="rId277" Type="http://schemas.openxmlformats.org/officeDocument/2006/relationships/tags" Target="../tags/tag2166.xml"/><Relationship Id="rId298" Type="http://schemas.openxmlformats.org/officeDocument/2006/relationships/tags" Target="../tags/tag2187.xml"/><Relationship Id="rId25" Type="http://schemas.openxmlformats.org/officeDocument/2006/relationships/tags" Target="../tags/tag1914.xml"/><Relationship Id="rId46" Type="http://schemas.openxmlformats.org/officeDocument/2006/relationships/tags" Target="../tags/tag1935.xml"/><Relationship Id="rId67" Type="http://schemas.openxmlformats.org/officeDocument/2006/relationships/tags" Target="../tags/tag1956.xml"/><Relationship Id="rId116" Type="http://schemas.openxmlformats.org/officeDocument/2006/relationships/tags" Target="../tags/tag2005.xml"/><Relationship Id="rId137" Type="http://schemas.openxmlformats.org/officeDocument/2006/relationships/tags" Target="../tags/tag2026.xml"/><Relationship Id="rId158" Type="http://schemas.openxmlformats.org/officeDocument/2006/relationships/tags" Target="../tags/tag2047.xml"/><Relationship Id="rId272" Type="http://schemas.openxmlformats.org/officeDocument/2006/relationships/tags" Target="../tags/tag2161.xml"/><Relationship Id="rId293" Type="http://schemas.openxmlformats.org/officeDocument/2006/relationships/tags" Target="../tags/tag2182.xml"/><Relationship Id="rId302" Type="http://schemas.openxmlformats.org/officeDocument/2006/relationships/tags" Target="../tags/tag2191.xml"/><Relationship Id="rId20" Type="http://schemas.openxmlformats.org/officeDocument/2006/relationships/tags" Target="../tags/tag1909.xml"/><Relationship Id="rId41" Type="http://schemas.openxmlformats.org/officeDocument/2006/relationships/tags" Target="../tags/tag1930.xml"/><Relationship Id="rId62" Type="http://schemas.openxmlformats.org/officeDocument/2006/relationships/tags" Target="../tags/tag1951.xml"/><Relationship Id="rId83" Type="http://schemas.openxmlformats.org/officeDocument/2006/relationships/tags" Target="../tags/tag1972.xml"/><Relationship Id="rId88" Type="http://schemas.openxmlformats.org/officeDocument/2006/relationships/tags" Target="../tags/tag1977.xml"/><Relationship Id="rId111" Type="http://schemas.openxmlformats.org/officeDocument/2006/relationships/tags" Target="../tags/tag2000.xml"/><Relationship Id="rId132" Type="http://schemas.openxmlformats.org/officeDocument/2006/relationships/tags" Target="../tags/tag2021.xml"/><Relationship Id="rId153" Type="http://schemas.openxmlformats.org/officeDocument/2006/relationships/tags" Target="../tags/tag2042.xml"/><Relationship Id="rId174" Type="http://schemas.openxmlformats.org/officeDocument/2006/relationships/tags" Target="../tags/tag2063.xml"/><Relationship Id="rId179" Type="http://schemas.openxmlformats.org/officeDocument/2006/relationships/tags" Target="../tags/tag2068.xml"/><Relationship Id="rId195" Type="http://schemas.openxmlformats.org/officeDocument/2006/relationships/tags" Target="../tags/tag2084.xml"/><Relationship Id="rId209" Type="http://schemas.openxmlformats.org/officeDocument/2006/relationships/tags" Target="../tags/tag2098.xml"/><Relationship Id="rId190" Type="http://schemas.openxmlformats.org/officeDocument/2006/relationships/tags" Target="../tags/tag2079.xml"/><Relationship Id="rId204" Type="http://schemas.openxmlformats.org/officeDocument/2006/relationships/tags" Target="../tags/tag2093.xml"/><Relationship Id="rId220" Type="http://schemas.openxmlformats.org/officeDocument/2006/relationships/tags" Target="../tags/tag2109.xml"/><Relationship Id="rId225" Type="http://schemas.openxmlformats.org/officeDocument/2006/relationships/tags" Target="../tags/tag2114.xml"/><Relationship Id="rId241" Type="http://schemas.openxmlformats.org/officeDocument/2006/relationships/tags" Target="../tags/tag2130.xml"/><Relationship Id="rId246" Type="http://schemas.openxmlformats.org/officeDocument/2006/relationships/tags" Target="../tags/tag2135.xml"/><Relationship Id="rId267" Type="http://schemas.openxmlformats.org/officeDocument/2006/relationships/tags" Target="../tags/tag2156.xml"/><Relationship Id="rId288" Type="http://schemas.openxmlformats.org/officeDocument/2006/relationships/tags" Target="../tags/tag2177.xml"/><Relationship Id="rId15" Type="http://schemas.openxmlformats.org/officeDocument/2006/relationships/tags" Target="../tags/tag1904.xml"/><Relationship Id="rId36" Type="http://schemas.openxmlformats.org/officeDocument/2006/relationships/tags" Target="../tags/tag1925.xml"/><Relationship Id="rId57" Type="http://schemas.openxmlformats.org/officeDocument/2006/relationships/tags" Target="../tags/tag1946.xml"/><Relationship Id="rId106" Type="http://schemas.openxmlformats.org/officeDocument/2006/relationships/tags" Target="../tags/tag1995.xml"/><Relationship Id="rId127" Type="http://schemas.openxmlformats.org/officeDocument/2006/relationships/tags" Target="../tags/tag2016.xml"/><Relationship Id="rId262" Type="http://schemas.openxmlformats.org/officeDocument/2006/relationships/tags" Target="../tags/tag2151.xml"/><Relationship Id="rId283" Type="http://schemas.openxmlformats.org/officeDocument/2006/relationships/tags" Target="../tags/tag2172.xml"/><Relationship Id="rId10" Type="http://schemas.openxmlformats.org/officeDocument/2006/relationships/tags" Target="../tags/tag1899.xml"/><Relationship Id="rId31" Type="http://schemas.openxmlformats.org/officeDocument/2006/relationships/tags" Target="../tags/tag1920.xml"/><Relationship Id="rId52" Type="http://schemas.openxmlformats.org/officeDocument/2006/relationships/tags" Target="../tags/tag1941.xml"/><Relationship Id="rId73" Type="http://schemas.openxmlformats.org/officeDocument/2006/relationships/tags" Target="../tags/tag1962.xml"/><Relationship Id="rId78" Type="http://schemas.openxmlformats.org/officeDocument/2006/relationships/tags" Target="../tags/tag1967.xml"/><Relationship Id="rId94" Type="http://schemas.openxmlformats.org/officeDocument/2006/relationships/tags" Target="../tags/tag1983.xml"/><Relationship Id="rId99" Type="http://schemas.openxmlformats.org/officeDocument/2006/relationships/tags" Target="../tags/tag1988.xml"/><Relationship Id="rId101" Type="http://schemas.openxmlformats.org/officeDocument/2006/relationships/tags" Target="../tags/tag1990.xml"/><Relationship Id="rId122" Type="http://schemas.openxmlformats.org/officeDocument/2006/relationships/tags" Target="../tags/tag2011.xml"/><Relationship Id="rId143" Type="http://schemas.openxmlformats.org/officeDocument/2006/relationships/tags" Target="../tags/tag2032.xml"/><Relationship Id="rId148" Type="http://schemas.openxmlformats.org/officeDocument/2006/relationships/tags" Target="../tags/tag2037.xml"/><Relationship Id="rId164" Type="http://schemas.openxmlformats.org/officeDocument/2006/relationships/tags" Target="../tags/tag2053.xml"/><Relationship Id="rId169" Type="http://schemas.openxmlformats.org/officeDocument/2006/relationships/tags" Target="../tags/tag2058.xml"/><Relationship Id="rId185" Type="http://schemas.openxmlformats.org/officeDocument/2006/relationships/tags" Target="../tags/tag2074.xml"/><Relationship Id="rId4" Type="http://schemas.openxmlformats.org/officeDocument/2006/relationships/tags" Target="../tags/tag1893.xml"/><Relationship Id="rId9" Type="http://schemas.openxmlformats.org/officeDocument/2006/relationships/tags" Target="../tags/tag1898.xml"/><Relationship Id="rId180" Type="http://schemas.openxmlformats.org/officeDocument/2006/relationships/tags" Target="../tags/tag2069.xml"/><Relationship Id="rId210" Type="http://schemas.openxmlformats.org/officeDocument/2006/relationships/tags" Target="../tags/tag2099.xml"/><Relationship Id="rId215" Type="http://schemas.openxmlformats.org/officeDocument/2006/relationships/tags" Target="../tags/tag2104.xml"/><Relationship Id="rId236" Type="http://schemas.openxmlformats.org/officeDocument/2006/relationships/tags" Target="../tags/tag2125.xml"/><Relationship Id="rId257" Type="http://schemas.openxmlformats.org/officeDocument/2006/relationships/tags" Target="../tags/tag2146.xml"/><Relationship Id="rId278" Type="http://schemas.openxmlformats.org/officeDocument/2006/relationships/tags" Target="../tags/tag2167.xml"/><Relationship Id="rId26" Type="http://schemas.openxmlformats.org/officeDocument/2006/relationships/tags" Target="../tags/tag1915.xml"/><Relationship Id="rId231" Type="http://schemas.openxmlformats.org/officeDocument/2006/relationships/tags" Target="../tags/tag2120.xml"/><Relationship Id="rId252" Type="http://schemas.openxmlformats.org/officeDocument/2006/relationships/tags" Target="../tags/tag2141.xml"/><Relationship Id="rId273" Type="http://schemas.openxmlformats.org/officeDocument/2006/relationships/tags" Target="../tags/tag2162.xml"/><Relationship Id="rId294" Type="http://schemas.openxmlformats.org/officeDocument/2006/relationships/tags" Target="../tags/tag2183.xml"/><Relationship Id="rId47" Type="http://schemas.openxmlformats.org/officeDocument/2006/relationships/tags" Target="../tags/tag1936.xml"/><Relationship Id="rId68" Type="http://schemas.openxmlformats.org/officeDocument/2006/relationships/tags" Target="../tags/tag1957.xml"/><Relationship Id="rId89" Type="http://schemas.openxmlformats.org/officeDocument/2006/relationships/tags" Target="../tags/tag1978.xml"/><Relationship Id="rId112" Type="http://schemas.openxmlformats.org/officeDocument/2006/relationships/tags" Target="../tags/tag2001.xml"/><Relationship Id="rId133" Type="http://schemas.openxmlformats.org/officeDocument/2006/relationships/tags" Target="../tags/tag2022.xml"/><Relationship Id="rId154" Type="http://schemas.openxmlformats.org/officeDocument/2006/relationships/tags" Target="../tags/tag2043.xml"/><Relationship Id="rId175" Type="http://schemas.openxmlformats.org/officeDocument/2006/relationships/tags" Target="../tags/tag2064.xml"/><Relationship Id="rId196" Type="http://schemas.openxmlformats.org/officeDocument/2006/relationships/tags" Target="../tags/tag2085.xml"/><Relationship Id="rId200" Type="http://schemas.openxmlformats.org/officeDocument/2006/relationships/tags" Target="../tags/tag2089.xml"/><Relationship Id="rId16" Type="http://schemas.openxmlformats.org/officeDocument/2006/relationships/tags" Target="../tags/tag1905.xml"/><Relationship Id="rId221" Type="http://schemas.openxmlformats.org/officeDocument/2006/relationships/tags" Target="../tags/tag2110.xml"/><Relationship Id="rId242" Type="http://schemas.openxmlformats.org/officeDocument/2006/relationships/tags" Target="../tags/tag2131.xml"/><Relationship Id="rId263" Type="http://schemas.openxmlformats.org/officeDocument/2006/relationships/tags" Target="../tags/tag2152.xml"/><Relationship Id="rId284" Type="http://schemas.openxmlformats.org/officeDocument/2006/relationships/tags" Target="../tags/tag2173.xml"/><Relationship Id="rId37" Type="http://schemas.openxmlformats.org/officeDocument/2006/relationships/tags" Target="../tags/tag1926.xml"/><Relationship Id="rId58" Type="http://schemas.openxmlformats.org/officeDocument/2006/relationships/tags" Target="../tags/tag1947.xml"/><Relationship Id="rId79" Type="http://schemas.openxmlformats.org/officeDocument/2006/relationships/tags" Target="../tags/tag1968.xml"/><Relationship Id="rId102" Type="http://schemas.openxmlformats.org/officeDocument/2006/relationships/tags" Target="../tags/tag1991.xml"/><Relationship Id="rId123" Type="http://schemas.openxmlformats.org/officeDocument/2006/relationships/tags" Target="../tags/tag2012.xml"/><Relationship Id="rId144" Type="http://schemas.openxmlformats.org/officeDocument/2006/relationships/tags" Target="../tags/tag2033.xml"/><Relationship Id="rId90" Type="http://schemas.openxmlformats.org/officeDocument/2006/relationships/tags" Target="../tags/tag1979.xml"/><Relationship Id="rId165" Type="http://schemas.openxmlformats.org/officeDocument/2006/relationships/tags" Target="../tags/tag2054.xml"/><Relationship Id="rId186" Type="http://schemas.openxmlformats.org/officeDocument/2006/relationships/tags" Target="../tags/tag2075.xml"/><Relationship Id="rId211" Type="http://schemas.openxmlformats.org/officeDocument/2006/relationships/tags" Target="../tags/tag2100.xml"/><Relationship Id="rId232" Type="http://schemas.openxmlformats.org/officeDocument/2006/relationships/tags" Target="../tags/tag2121.xml"/><Relationship Id="rId253" Type="http://schemas.openxmlformats.org/officeDocument/2006/relationships/tags" Target="../tags/tag2142.xml"/><Relationship Id="rId274" Type="http://schemas.openxmlformats.org/officeDocument/2006/relationships/tags" Target="../tags/tag2163.xml"/><Relationship Id="rId295" Type="http://schemas.openxmlformats.org/officeDocument/2006/relationships/tags" Target="../tags/tag2184.xml"/><Relationship Id="rId27" Type="http://schemas.openxmlformats.org/officeDocument/2006/relationships/tags" Target="../tags/tag1916.xml"/><Relationship Id="rId48" Type="http://schemas.openxmlformats.org/officeDocument/2006/relationships/tags" Target="../tags/tag1937.xml"/><Relationship Id="rId69" Type="http://schemas.openxmlformats.org/officeDocument/2006/relationships/tags" Target="../tags/tag1958.xml"/><Relationship Id="rId113" Type="http://schemas.openxmlformats.org/officeDocument/2006/relationships/tags" Target="../tags/tag2002.xml"/><Relationship Id="rId134" Type="http://schemas.openxmlformats.org/officeDocument/2006/relationships/tags" Target="../tags/tag2023.xml"/><Relationship Id="rId80" Type="http://schemas.openxmlformats.org/officeDocument/2006/relationships/tags" Target="../tags/tag1969.xml"/><Relationship Id="rId155" Type="http://schemas.openxmlformats.org/officeDocument/2006/relationships/tags" Target="../tags/tag2044.xml"/><Relationship Id="rId176" Type="http://schemas.openxmlformats.org/officeDocument/2006/relationships/tags" Target="../tags/tag2065.xml"/><Relationship Id="rId197" Type="http://schemas.openxmlformats.org/officeDocument/2006/relationships/tags" Target="../tags/tag2086.xml"/><Relationship Id="rId201" Type="http://schemas.openxmlformats.org/officeDocument/2006/relationships/tags" Target="../tags/tag2090.xml"/><Relationship Id="rId222" Type="http://schemas.openxmlformats.org/officeDocument/2006/relationships/tags" Target="../tags/tag2111.xml"/><Relationship Id="rId243" Type="http://schemas.openxmlformats.org/officeDocument/2006/relationships/tags" Target="../tags/tag2132.xml"/><Relationship Id="rId264" Type="http://schemas.openxmlformats.org/officeDocument/2006/relationships/tags" Target="../tags/tag2153.xml"/><Relationship Id="rId285" Type="http://schemas.openxmlformats.org/officeDocument/2006/relationships/tags" Target="../tags/tag2174.xml"/><Relationship Id="rId17" Type="http://schemas.openxmlformats.org/officeDocument/2006/relationships/tags" Target="../tags/tag1906.xml"/><Relationship Id="rId38" Type="http://schemas.openxmlformats.org/officeDocument/2006/relationships/tags" Target="../tags/tag1927.xml"/><Relationship Id="rId59" Type="http://schemas.openxmlformats.org/officeDocument/2006/relationships/tags" Target="../tags/tag1948.xml"/><Relationship Id="rId103" Type="http://schemas.openxmlformats.org/officeDocument/2006/relationships/tags" Target="../tags/tag1992.xml"/><Relationship Id="rId124" Type="http://schemas.openxmlformats.org/officeDocument/2006/relationships/tags" Target="../tags/tag2013.xml"/><Relationship Id="rId70" Type="http://schemas.openxmlformats.org/officeDocument/2006/relationships/tags" Target="../tags/tag1959.xml"/><Relationship Id="rId91" Type="http://schemas.openxmlformats.org/officeDocument/2006/relationships/tags" Target="../tags/tag1980.xml"/><Relationship Id="rId145" Type="http://schemas.openxmlformats.org/officeDocument/2006/relationships/tags" Target="../tags/tag2034.xml"/><Relationship Id="rId166" Type="http://schemas.openxmlformats.org/officeDocument/2006/relationships/tags" Target="../tags/tag2055.xml"/><Relationship Id="rId187" Type="http://schemas.openxmlformats.org/officeDocument/2006/relationships/tags" Target="../tags/tag2076.xml"/><Relationship Id="rId1" Type="http://schemas.openxmlformats.org/officeDocument/2006/relationships/tags" Target="../tags/tag1890.xml"/><Relationship Id="rId212" Type="http://schemas.openxmlformats.org/officeDocument/2006/relationships/tags" Target="../tags/tag2101.xml"/><Relationship Id="rId233" Type="http://schemas.openxmlformats.org/officeDocument/2006/relationships/tags" Target="../tags/tag2122.xml"/><Relationship Id="rId254" Type="http://schemas.openxmlformats.org/officeDocument/2006/relationships/tags" Target="../tags/tag2143.xml"/><Relationship Id="rId28" Type="http://schemas.openxmlformats.org/officeDocument/2006/relationships/tags" Target="../tags/tag1917.xml"/><Relationship Id="rId49" Type="http://schemas.openxmlformats.org/officeDocument/2006/relationships/tags" Target="../tags/tag1938.xml"/><Relationship Id="rId114" Type="http://schemas.openxmlformats.org/officeDocument/2006/relationships/tags" Target="../tags/tag2003.xml"/><Relationship Id="rId275" Type="http://schemas.openxmlformats.org/officeDocument/2006/relationships/tags" Target="../tags/tag2164.xml"/><Relationship Id="rId296" Type="http://schemas.openxmlformats.org/officeDocument/2006/relationships/tags" Target="../tags/tag2185.xml"/><Relationship Id="rId300" Type="http://schemas.openxmlformats.org/officeDocument/2006/relationships/tags" Target="../tags/tag2189.xml"/><Relationship Id="rId60" Type="http://schemas.openxmlformats.org/officeDocument/2006/relationships/tags" Target="../tags/tag1949.xml"/><Relationship Id="rId81" Type="http://schemas.openxmlformats.org/officeDocument/2006/relationships/tags" Target="../tags/tag1970.xml"/><Relationship Id="rId135" Type="http://schemas.openxmlformats.org/officeDocument/2006/relationships/tags" Target="../tags/tag2024.xml"/><Relationship Id="rId156" Type="http://schemas.openxmlformats.org/officeDocument/2006/relationships/tags" Target="../tags/tag2045.xml"/><Relationship Id="rId177" Type="http://schemas.openxmlformats.org/officeDocument/2006/relationships/tags" Target="../tags/tag2066.xml"/><Relationship Id="rId198" Type="http://schemas.openxmlformats.org/officeDocument/2006/relationships/tags" Target="../tags/tag2087.xml"/><Relationship Id="rId202" Type="http://schemas.openxmlformats.org/officeDocument/2006/relationships/tags" Target="../tags/tag2091.xml"/><Relationship Id="rId223" Type="http://schemas.openxmlformats.org/officeDocument/2006/relationships/tags" Target="../tags/tag2112.xml"/><Relationship Id="rId244" Type="http://schemas.openxmlformats.org/officeDocument/2006/relationships/tags" Target="../tags/tag2133.xml"/><Relationship Id="rId18" Type="http://schemas.openxmlformats.org/officeDocument/2006/relationships/tags" Target="../tags/tag1907.xml"/><Relationship Id="rId39" Type="http://schemas.openxmlformats.org/officeDocument/2006/relationships/tags" Target="../tags/tag1928.xml"/><Relationship Id="rId265" Type="http://schemas.openxmlformats.org/officeDocument/2006/relationships/tags" Target="../tags/tag2154.xml"/><Relationship Id="rId286" Type="http://schemas.openxmlformats.org/officeDocument/2006/relationships/tags" Target="../tags/tag2175.xml"/><Relationship Id="rId50" Type="http://schemas.openxmlformats.org/officeDocument/2006/relationships/tags" Target="../tags/tag1939.xml"/><Relationship Id="rId104" Type="http://schemas.openxmlformats.org/officeDocument/2006/relationships/tags" Target="../tags/tag1993.xml"/><Relationship Id="rId125" Type="http://schemas.openxmlformats.org/officeDocument/2006/relationships/tags" Target="../tags/tag2014.xml"/><Relationship Id="rId146" Type="http://schemas.openxmlformats.org/officeDocument/2006/relationships/tags" Target="../tags/tag2035.xml"/><Relationship Id="rId167" Type="http://schemas.openxmlformats.org/officeDocument/2006/relationships/tags" Target="../tags/tag2056.xml"/><Relationship Id="rId188" Type="http://schemas.openxmlformats.org/officeDocument/2006/relationships/tags" Target="../tags/tag2077.xml"/><Relationship Id="rId71" Type="http://schemas.openxmlformats.org/officeDocument/2006/relationships/tags" Target="../tags/tag1960.xml"/><Relationship Id="rId92" Type="http://schemas.openxmlformats.org/officeDocument/2006/relationships/tags" Target="../tags/tag1981.xml"/><Relationship Id="rId213" Type="http://schemas.openxmlformats.org/officeDocument/2006/relationships/tags" Target="../tags/tag2102.xml"/><Relationship Id="rId234" Type="http://schemas.openxmlformats.org/officeDocument/2006/relationships/tags" Target="../tags/tag2123.xml"/></Relationships>
</file>

<file path=ppt/slides/_rels/slide2.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17" Type="http://schemas.openxmlformats.org/officeDocument/2006/relationships/tags" Target="../tags/tag2310.xml"/><Relationship Id="rId299" Type="http://schemas.openxmlformats.org/officeDocument/2006/relationships/tags" Target="../tags/tag2492.xml"/><Relationship Id="rId303" Type="http://schemas.openxmlformats.org/officeDocument/2006/relationships/tags" Target="../tags/tag2496.xml"/><Relationship Id="rId21" Type="http://schemas.openxmlformats.org/officeDocument/2006/relationships/tags" Target="../tags/tag2214.xml"/><Relationship Id="rId42" Type="http://schemas.openxmlformats.org/officeDocument/2006/relationships/tags" Target="../tags/tag2235.xml"/><Relationship Id="rId63" Type="http://schemas.openxmlformats.org/officeDocument/2006/relationships/tags" Target="../tags/tag2256.xml"/><Relationship Id="rId84" Type="http://schemas.openxmlformats.org/officeDocument/2006/relationships/tags" Target="../tags/tag2277.xml"/><Relationship Id="rId138" Type="http://schemas.openxmlformats.org/officeDocument/2006/relationships/tags" Target="../tags/tag2331.xml"/><Relationship Id="rId159" Type="http://schemas.openxmlformats.org/officeDocument/2006/relationships/tags" Target="../tags/tag2352.xml"/><Relationship Id="rId170" Type="http://schemas.openxmlformats.org/officeDocument/2006/relationships/tags" Target="../tags/tag2363.xml"/><Relationship Id="rId191" Type="http://schemas.openxmlformats.org/officeDocument/2006/relationships/tags" Target="../tags/tag2384.xml"/><Relationship Id="rId205" Type="http://schemas.openxmlformats.org/officeDocument/2006/relationships/tags" Target="../tags/tag2398.xml"/><Relationship Id="rId226" Type="http://schemas.openxmlformats.org/officeDocument/2006/relationships/tags" Target="../tags/tag2419.xml"/><Relationship Id="rId247" Type="http://schemas.openxmlformats.org/officeDocument/2006/relationships/tags" Target="../tags/tag2440.xml"/><Relationship Id="rId107" Type="http://schemas.openxmlformats.org/officeDocument/2006/relationships/tags" Target="../tags/tag2300.xml"/><Relationship Id="rId268" Type="http://schemas.openxmlformats.org/officeDocument/2006/relationships/tags" Target="../tags/tag2461.xml"/><Relationship Id="rId289" Type="http://schemas.openxmlformats.org/officeDocument/2006/relationships/tags" Target="../tags/tag2482.xml"/><Relationship Id="rId11" Type="http://schemas.openxmlformats.org/officeDocument/2006/relationships/tags" Target="../tags/tag2204.xml"/><Relationship Id="rId32" Type="http://schemas.openxmlformats.org/officeDocument/2006/relationships/tags" Target="../tags/tag2225.xml"/><Relationship Id="rId53" Type="http://schemas.openxmlformats.org/officeDocument/2006/relationships/tags" Target="../tags/tag2246.xml"/><Relationship Id="rId74" Type="http://schemas.openxmlformats.org/officeDocument/2006/relationships/tags" Target="../tags/tag2267.xml"/><Relationship Id="rId128" Type="http://schemas.openxmlformats.org/officeDocument/2006/relationships/tags" Target="../tags/tag2321.xml"/><Relationship Id="rId149" Type="http://schemas.openxmlformats.org/officeDocument/2006/relationships/tags" Target="../tags/tag2342.xml"/><Relationship Id="rId5" Type="http://schemas.openxmlformats.org/officeDocument/2006/relationships/tags" Target="../tags/tag2198.xml"/><Relationship Id="rId95" Type="http://schemas.openxmlformats.org/officeDocument/2006/relationships/tags" Target="../tags/tag2288.xml"/><Relationship Id="rId160" Type="http://schemas.openxmlformats.org/officeDocument/2006/relationships/tags" Target="../tags/tag2353.xml"/><Relationship Id="rId181" Type="http://schemas.openxmlformats.org/officeDocument/2006/relationships/tags" Target="../tags/tag2374.xml"/><Relationship Id="rId216" Type="http://schemas.openxmlformats.org/officeDocument/2006/relationships/tags" Target="../tags/tag2409.xml"/><Relationship Id="rId237" Type="http://schemas.openxmlformats.org/officeDocument/2006/relationships/tags" Target="../tags/tag2430.xml"/><Relationship Id="rId258" Type="http://schemas.openxmlformats.org/officeDocument/2006/relationships/tags" Target="../tags/tag2451.xml"/><Relationship Id="rId279" Type="http://schemas.openxmlformats.org/officeDocument/2006/relationships/tags" Target="../tags/tag2472.xml"/><Relationship Id="rId22" Type="http://schemas.openxmlformats.org/officeDocument/2006/relationships/tags" Target="../tags/tag2215.xml"/><Relationship Id="rId43" Type="http://schemas.openxmlformats.org/officeDocument/2006/relationships/tags" Target="../tags/tag2236.xml"/><Relationship Id="rId64" Type="http://schemas.openxmlformats.org/officeDocument/2006/relationships/tags" Target="../tags/tag2257.xml"/><Relationship Id="rId118" Type="http://schemas.openxmlformats.org/officeDocument/2006/relationships/tags" Target="../tags/tag2311.xml"/><Relationship Id="rId139" Type="http://schemas.openxmlformats.org/officeDocument/2006/relationships/tags" Target="../tags/tag2332.xml"/><Relationship Id="rId290" Type="http://schemas.openxmlformats.org/officeDocument/2006/relationships/tags" Target="../tags/tag2483.xml"/><Relationship Id="rId304" Type="http://schemas.openxmlformats.org/officeDocument/2006/relationships/tags" Target="../tags/tag2497.xml"/><Relationship Id="rId85" Type="http://schemas.openxmlformats.org/officeDocument/2006/relationships/tags" Target="../tags/tag2278.xml"/><Relationship Id="rId150" Type="http://schemas.openxmlformats.org/officeDocument/2006/relationships/tags" Target="../tags/tag2343.xml"/><Relationship Id="rId171" Type="http://schemas.openxmlformats.org/officeDocument/2006/relationships/tags" Target="../tags/tag2364.xml"/><Relationship Id="rId192" Type="http://schemas.openxmlformats.org/officeDocument/2006/relationships/tags" Target="../tags/tag2385.xml"/><Relationship Id="rId206" Type="http://schemas.openxmlformats.org/officeDocument/2006/relationships/tags" Target="../tags/tag2399.xml"/><Relationship Id="rId227" Type="http://schemas.openxmlformats.org/officeDocument/2006/relationships/tags" Target="../tags/tag2420.xml"/><Relationship Id="rId248" Type="http://schemas.openxmlformats.org/officeDocument/2006/relationships/tags" Target="../tags/tag2441.xml"/><Relationship Id="rId269" Type="http://schemas.openxmlformats.org/officeDocument/2006/relationships/tags" Target="../tags/tag2462.xml"/><Relationship Id="rId12" Type="http://schemas.openxmlformats.org/officeDocument/2006/relationships/tags" Target="../tags/tag2205.xml"/><Relationship Id="rId33" Type="http://schemas.openxmlformats.org/officeDocument/2006/relationships/tags" Target="../tags/tag2226.xml"/><Relationship Id="rId108" Type="http://schemas.openxmlformats.org/officeDocument/2006/relationships/tags" Target="../tags/tag2301.xml"/><Relationship Id="rId129" Type="http://schemas.openxmlformats.org/officeDocument/2006/relationships/tags" Target="../tags/tag2322.xml"/><Relationship Id="rId280" Type="http://schemas.openxmlformats.org/officeDocument/2006/relationships/tags" Target="../tags/tag2473.xml"/><Relationship Id="rId54" Type="http://schemas.openxmlformats.org/officeDocument/2006/relationships/tags" Target="../tags/tag2247.xml"/><Relationship Id="rId75" Type="http://schemas.openxmlformats.org/officeDocument/2006/relationships/tags" Target="../tags/tag2268.xml"/><Relationship Id="rId96" Type="http://schemas.openxmlformats.org/officeDocument/2006/relationships/tags" Target="../tags/tag2289.xml"/><Relationship Id="rId140" Type="http://schemas.openxmlformats.org/officeDocument/2006/relationships/tags" Target="../tags/tag2333.xml"/><Relationship Id="rId161" Type="http://schemas.openxmlformats.org/officeDocument/2006/relationships/tags" Target="../tags/tag2354.xml"/><Relationship Id="rId182" Type="http://schemas.openxmlformats.org/officeDocument/2006/relationships/tags" Target="../tags/tag2375.xml"/><Relationship Id="rId217" Type="http://schemas.openxmlformats.org/officeDocument/2006/relationships/tags" Target="../tags/tag2410.xml"/><Relationship Id="rId6" Type="http://schemas.openxmlformats.org/officeDocument/2006/relationships/tags" Target="../tags/tag2199.xml"/><Relationship Id="rId238" Type="http://schemas.openxmlformats.org/officeDocument/2006/relationships/tags" Target="../tags/tag2431.xml"/><Relationship Id="rId259" Type="http://schemas.openxmlformats.org/officeDocument/2006/relationships/tags" Target="../tags/tag2452.xml"/><Relationship Id="rId23" Type="http://schemas.openxmlformats.org/officeDocument/2006/relationships/tags" Target="../tags/tag2216.xml"/><Relationship Id="rId119" Type="http://schemas.openxmlformats.org/officeDocument/2006/relationships/tags" Target="../tags/tag2312.xml"/><Relationship Id="rId270" Type="http://schemas.openxmlformats.org/officeDocument/2006/relationships/tags" Target="../tags/tag2463.xml"/><Relationship Id="rId291" Type="http://schemas.openxmlformats.org/officeDocument/2006/relationships/tags" Target="../tags/tag2484.xml"/><Relationship Id="rId305" Type="http://schemas.openxmlformats.org/officeDocument/2006/relationships/tags" Target="../tags/tag2498.xml"/><Relationship Id="rId44" Type="http://schemas.openxmlformats.org/officeDocument/2006/relationships/tags" Target="../tags/tag2237.xml"/><Relationship Id="rId65" Type="http://schemas.openxmlformats.org/officeDocument/2006/relationships/tags" Target="../tags/tag2258.xml"/><Relationship Id="rId86" Type="http://schemas.openxmlformats.org/officeDocument/2006/relationships/tags" Target="../tags/tag2279.xml"/><Relationship Id="rId130" Type="http://schemas.openxmlformats.org/officeDocument/2006/relationships/tags" Target="../tags/tag2323.xml"/><Relationship Id="rId151" Type="http://schemas.openxmlformats.org/officeDocument/2006/relationships/tags" Target="../tags/tag2344.xml"/><Relationship Id="rId172" Type="http://schemas.openxmlformats.org/officeDocument/2006/relationships/tags" Target="../tags/tag2365.xml"/><Relationship Id="rId193" Type="http://schemas.openxmlformats.org/officeDocument/2006/relationships/tags" Target="../tags/tag2386.xml"/><Relationship Id="rId207" Type="http://schemas.openxmlformats.org/officeDocument/2006/relationships/tags" Target="../tags/tag2400.xml"/><Relationship Id="rId228" Type="http://schemas.openxmlformats.org/officeDocument/2006/relationships/tags" Target="../tags/tag2421.xml"/><Relationship Id="rId249" Type="http://schemas.openxmlformats.org/officeDocument/2006/relationships/tags" Target="../tags/tag2442.xml"/><Relationship Id="rId13" Type="http://schemas.openxmlformats.org/officeDocument/2006/relationships/tags" Target="../tags/tag2206.xml"/><Relationship Id="rId109" Type="http://schemas.openxmlformats.org/officeDocument/2006/relationships/tags" Target="../tags/tag2302.xml"/><Relationship Id="rId260" Type="http://schemas.openxmlformats.org/officeDocument/2006/relationships/tags" Target="../tags/tag2453.xml"/><Relationship Id="rId281" Type="http://schemas.openxmlformats.org/officeDocument/2006/relationships/tags" Target="../tags/tag2474.xml"/><Relationship Id="rId34" Type="http://schemas.openxmlformats.org/officeDocument/2006/relationships/tags" Target="../tags/tag2227.xml"/><Relationship Id="rId55" Type="http://schemas.openxmlformats.org/officeDocument/2006/relationships/tags" Target="../tags/tag2248.xml"/><Relationship Id="rId76" Type="http://schemas.openxmlformats.org/officeDocument/2006/relationships/tags" Target="../tags/tag2269.xml"/><Relationship Id="rId97" Type="http://schemas.openxmlformats.org/officeDocument/2006/relationships/tags" Target="../tags/tag2290.xml"/><Relationship Id="rId120" Type="http://schemas.openxmlformats.org/officeDocument/2006/relationships/tags" Target="../tags/tag2313.xml"/><Relationship Id="rId141" Type="http://schemas.openxmlformats.org/officeDocument/2006/relationships/tags" Target="../tags/tag2334.xml"/><Relationship Id="rId7" Type="http://schemas.openxmlformats.org/officeDocument/2006/relationships/tags" Target="../tags/tag2200.xml"/><Relationship Id="rId162" Type="http://schemas.openxmlformats.org/officeDocument/2006/relationships/tags" Target="../tags/tag2355.xml"/><Relationship Id="rId183" Type="http://schemas.openxmlformats.org/officeDocument/2006/relationships/tags" Target="../tags/tag2376.xml"/><Relationship Id="rId218" Type="http://schemas.openxmlformats.org/officeDocument/2006/relationships/tags" Target="../tags/tag2411.xml"/><Relationship Id="rId239" Type="http://schemas.openxmlformats.org/officeDocument/2006/relationships/tags" Target="../tags/tag2432.xml"/><Relationship Id="rId250" Type="http://schemas.openxmlformats.org/officeDocument/2006/relationships/tags" Target="../tags/tag2443.xml"/><Relationship Id="rId271" Type="http://schemas.openxmlformats.org/officeDocument/2006/relationships/tags" Target="../tags/tag2464.xml"/><Relationship Id="rId292" Type="http://schemas.openxmlformats.org/officeDocument/2006/relationships/tags" Target="../tags/tag2485.xml"/><Relationship Id="rId306" Type="http://schemas.openxmlformats.org/officeDocument/2006/relationships/tags" Target="../tags/tag2499.xml"/><Relationship Id="rId24" Type="http://schemas.openxmlformats.org/officeDocument/2006/relationships/tags" Target="../tags/tag2217.xml"/><Relationship Id="rId40" Type="http://schemas.openxmlformats.org/officeDocument/2006/relationships/tags" Target="../tags/tag2233.xml"/><Relationship Id="rId45" Type="http://schemas.openxmlformats.org/officeDocument/2006/relationships/tags" Target="../tags/tag2238.xml"/><Relationship Id="rId66" Type="http://schemas.openxmlformats.org/officeDocument/2006/relationships/tags" Target="../tags/tag2259.xml"/><Relationship Id="rId87" Type="http://schemas.openxmlformats.org/officeDocument/2006/relationships/tags" Target="../tags/tag2280.xml"/><Relationship Id="rId110" Type="http://schemas.openxmlformats.org/officeDocument/2006/relationships/tags" Target="../tags/tag2303.xml"/><Relationship Id="rId115" Type="http://schemas.openxmlformats.org/officeDocument/2006/relationships/tags" Target="../tags/tag2308.xml"/><Relationship Id="rId131" Type="http://schemas.openxmlformats.org/officeDocument/2006/relationships/tags" Target="../tags/tag2324.xml"/><Relationship Id="rId136" Type="http://schemas.openxmlformats.org/officeDocument/2006/relationships/tags" Target="../tags/tag2329.xml"/><Relationship Id="rId157" Type="http://schemas.openxmlformats.org/officeDocument/2006/relationships/tags" Target="../tags/tag2350.xml"/><Relationship Id="rId178" Type="http://schemas.openxmlformats.org/officeDocument/2006/relationships/tags" Target="../tags/tag2371.xml"/><Relationship Id="rId301" Type="http://schemas.openxmlformats.org/officeDocument/2006/relationships/tags" Target="../tags/tag2494.xml"/><Relationship Id="rId61" Type="http://schemas.openxmlformats.org/officeDocument/2006/relationships/tags" Target="../tags/tag2254.xml"/><Relationship Id="rId82" Type="http://schemas.openxmlformats.org/officeDocument/2006/relationships/tags" Target="../tags/tag2275.xml"/><Relationship Id="rId152" Type="http://schemas.openxmlformats.org/officeDocument/2006/relationships/tags" Target="../tags/tag2345.xml"/><Relationship Id="rId173" Type="http://schemas.openxmlformats.org/officeDocument/2006/relationships/tags" Target="../tags/tag2366.xml"/><Relationship Id="rId194" Type="http://schemas.openxmlformats.org/officeDocument/2006/relationships/tags" Target="../tags/tag2387.xml"/><Relationship Id="rId199" Type="http://schemas.openxmlformats.org/officeDocument/2006/relationships/tags" Target="../tags/tag2392.xml"/><Relationship Id="rId203" Type="http://schemas.openxmlformats.org/officeDocument/2006/relationships/tags" Target="../tags/tag2396.xml"/><Relationship Id="rId208" Type="http://schemas.openxmlformats.org/officeDocument/2006/relationships/tags" Target="../tags/tag2401.xml"/><Relationship Id="rId229" Type="http://schemas.openxmlformats.org/officeDocument/2006/relationships/tags" Target="../tags/tag2422.xml"/><Relationship Id="rId19" Type="http://schemas.openxmlformats.org/officeDocument/2006/relationships/tags" Target="../tags/tag2212.xml"/><Relationship Id="rId224" Type="http://schemas.openxmlformats.org/officeDocument/2006/relationships/tags" Target="../tags/tag2417.xml"/><Relationship Id="rId240" Type="http://schemas.openxmlformats.org/officeDocument/2006/relationships/tags" Target="../tags/tag2433.xml"/><Relationship Id="rId245" Type="http://schemas.openxmlformats.org/officeDocument/2006/relationships/tags" Target="../tags/tag2438.xml"/><Relationship Id="rId261" Type="http://schemas.openxmlformats.org/officeDocument/2006/relationships/tags" Target="../tags/tag2454.xml"/><Relationship Id="rId266" Type="http://schemas.openxmlformats.org/officeDocument/2006/relationships/tags" Target="../tags/tag2459.xml"/><Relationship Id="rId287" Type="http://schemas.openxmlformats.org/officeDocument/2006/relationships/tags" Target="../tags/tag2480.xml"/><Relationship Id="rId14" Type="http://schemas.openxmlformats.org/officeDocument/2006/relationships/tags" Target="../tags/tag2207.xml"/><Relationship Id="rId30" Type="http://schemas.openxmlformats.org/officeDocument/2006/relationships/tags" Target="../tags/tag2223.xml"/><Relationship Id="rId35" Type="http://schemas.openxmlformats.org/officeDocument/2006/relationships/tags" Target="../tags/tag2228.xml"/><Relationship Id="rId56" Type="http://schemas.openxmlformats.org/officeDocument/2006/relationships/tags" Target="../tags/tag2249.xml"/><Relationship Id="rId77" Type="http://schemas.openxmlformats.org/officeDocument/2006/relationships/tags" Target="../tags/tag2270.xml"/><Relationship Id="rId100" Type="http://schemas.openxmlformats.org/officeDocument/2006/relationships/tags" Target="../tags/tag2293.xml"/><Relationship Id="rId105" Type="http://schemas.openxmlformats.org/officeDocument/2006/relationships/tags" Target="../tags/tag2298.xml"/><Relationship Id="rId126" Type="http://schemas.openxmlformats.org/officeDocument/2006/relationships/tags" Target="../tags/tag2319.xml"/><Relationship Id="rId147" Type="http://schemas.openxmlformats.org/officeDocument/2006/relationships/tags" Target="../tags/tag2340.xml"/><Relationship Id="rId168" Type="http://schemas.openxmlformats.org/officeDocument/2006/relationships/tags" Target="../tags/tag2361.xml"/><Relationship Id="rId282" Type="http://schemas.openxmlformats.org/officeDocument/2006/relationships/tags" Target="../tags/tag2475.xml"/><Relationship Id="rId8" Type="http://schemas.openxmlformats.org/officeDocument/2006/relationships/tags" Target="../tags/tag2201.xml"/><Relationship Id="rId51" Type="http://schemas.openxmlformats.org/officeDocument/2006/relationships/tags" Target="../tags/tag2244.xml"/><Relationship Id="rId72" Type="http://schemas.openxmlformats.org/officeDocument/2006/relationships/tags" Target="../tags/tag2265.xml"/><Relationship Id="rId93" Type="http://schemas.openxmlformats.org/officeDocument/2006/relationships/tags" Target="../tags/tag2286.xml"/><Relationship Id="rId98" Type="http://schemas.openxmlformats.org/officeDocument/2006/relationships/tags" Target="../tags/tag2291.xml"/><Relationship Id="rId121" Type="http://schemas.openxmlformats.org/officeDocument/2006/relationships/tags" Target="../tags/tag2314.xml"/><Relationship Id="rId142" Type="http://schemas.openxmlformats.org/officeDocument/2006/relationships/tags" Target="../tags/tag2335.xml"/><Relationship Id="rId163" Type="http://schemas.openxmlformats.org/officeDocument/2006/relationships/tags" Target="../tags/tag2356.xml"/><Relationship Id="rId184" Type="http://schemas.openxmlformats.org/officeDocument/2006/relationships/tags" Target="../tags/tag2377.xml"/><Relationship Id="rId189" Type="http://schemas.openxmlformats.org/officeDocument/2006/relationships/tags" Target="../tags/tag2382.xml"/><Relationship Id="rId219" Type="http://schemas.openxmlformats.org/officeDocument/2006/relationships/tags" Target="../tags/tag2412.xml"/><Relationship Id="rId3" Type="http://schemas.openxmlformats.org/officeDocument/2006/relationships/tags" Target="../tags/tag2196.xml"/><Relationship Id="rId214" Type="http://schemas.openxmlformats.org/officeDocument/2006/relationships/tags" Target="../tags/tag2407.xml"/><Relationship Id="rId230" Type="http://schemas.openxmlformats.org/officeDocument/2006/relationships/tags" Target="../tags/tag2423.xml"/><Relationship Id="rId235" Type="http://schemas.openxmlformats.org/officeDocument/2006/relationships/tags" Target="../tags/tag2428.xml"/><Relationship Id="rId251" Type="http://schemas.openxmlformats.org/officeDocument/2006/relationships/tags" Target="../tags/tag2444.xml"/><Relationship Id="rId256" Type="http://schemas.openxmlformats.org/officeDocument/2006/relationships/tags" Target="../tags/tag2449.xml"/><Relationship Id="rId277" Type="http://schemas.openxmlformats.org/officeDocument/2006/relationships/tags" Target="../tags/tag2470.xml"/><Relationship Id="rId298" Type="http://schemas.openxmlformats.org/officeDocument/2006/relationships/tags" Target="../tags/tag2491.xml"/><Relationship Id="rId25" Type="http://schemas.openxmlformats.org/officeDocument/2006/relationships/tags" Target="../tags/tag2218.xml"/><Relationship Id="rId46" Type="http://schemas.openxmlformats.org/officeDocument/2006/relationships/tags" Target="../tags/tag2239.xml"/><Relationship Id="rId67" Type="http://schemas.openxmlformats.org/officeDocument/2006/relationships/tags" Target="../tags/tag2260.xml"/><Relationship Id="rId116" Type="http://schemas.openxmlformats.org/officeDocument/2006/relationships/tags" Target="../tags/tag2309.xml"/><Relationship Id="rId137" Type="http://schemas.openxmlformats.org/officeDocument/2006/relationships/tags" Target="../tags/tag2330.xml"/><Relationship Id="rId158" Type="http://schemas.openxmlformats.org/officeDocument/2006/relationships/tags" Target="../tags/tag2351.xml"/><Relationship Id="rId272" Type="http://schemas.openxmlformats.org/officeDocument/2006/relationships/tags" Target="../tags/tag2465.xml"/><Relationship Id="rId293" Type="http://schemas.openxmlformats.org/officeDocument/2006/relationships/tags" Target="../tags/tag2486.xml"/><Relationship Id="rId302" Type="http://schemas.openxmlformats.org/officeDocument/2006/relationships/tags" Target="../tags/tag2495.xml"/><Relationship Id="rId307" Type="http://schemas.openxmlformats.org/officeDocument/2006/relationships/tags" Target="../tags/tag2500.xml"/><Relationship Id="rId20" Type="http://schemas.openxmlformats.org/officeDocument/2006/relationships/tags" Target="../tags/tag2213.xml"/><Relationship Id="rId41" Type="http://schemas.openxmlformats.org/officeDocument/2006/relationships/tags" Target="../tags/tag2234.xml"/><Relationship Id="rId62" Type="http://schemas.openxmlformats.org/officeDocument/2006/relationships/tags" Target="../tags/tag2255.xml"/><Relationship Id="rId83" Type="http://schemas.openxmlformats.org/officeDocument/2006/relationships/tags" Target="../tags/tag2276.xml"/><Relationship Id="rId88" Type="http://schemas.openxmlformats.org/officeDocument/2006/relationships/tags" Target="../tags/tag2281.xml"/><Relationship Id="rId111" Type="http://schemas.openxmlformats.org/officeDocument/2006/relationships/tags" Target="../tags/tag2304.xml"/><Relationship Id="rId132" Type="http://schemas.openxmlformats.org/officeDocument/2006/relationships/tags" Target="../tags/tag2325.xml"/><Relationship Id="rId153" Type="http://schemas.openxmlformats.org/officeDocument/2006/relationships/tags" Target="../tags/tag2346.xml"/><Relationship Id="rId174" Type="http://schemas.openxmlformats.org/officeDocument/2006/relationships/tags" Target="../tags/tag2367.xml"/><Relationship Id="rId179" Type="http://schemas.openxmlformats.org/officeDocument/2006/relationships/tags" Target="../tags/tag2372.xml"/><Relationship Id="rId195" Type="http://schemas.openxmlformats.org/officeDocument/2006/relationships/tags" Target="../tags/tag2388.xml"/><Relationship Id="rId209" Type="http://schemas.openxmlformats.org/officeDocument/2006/relationships/tags" Target="../tags/tag2402.xml"/><Relationship Id="rId190" Type="http://schemas.openxmlformats.org/officeDocument/2006/relationships/tags" Target="../tags/tag2383.xml"/><Relationship Id="rId204" Type="http://schemas.openxmlformats.org/officeDocument/2006/relationships/tags" Target="../tags/tag2397.xml"/><Relationship Id="rId220" Type="http://schemas.openxmlformats.org/officeDocument/2006/relationships/tags" Target="../tags/tag2413.xml"/><Relationship Id="rId225" Type="http://schemas.openxmlformats.org/officeDocument/2006/relationships/tags" Target="../tags/tag2418.xml"/><Relationship Id="rId241" Type="http://schemas.openxmlformats.org/officeDocument/2006/relationships/tags" Target="../tags/tag2434.xml"/><Relationship Id="rId246" Type="http://schemas.openxmlformats.org/officeDocument/2006/relationships/tags" Target="../tags/tag2439.xml"/><Relationship Id="rId267" Type="http://schemas.openxmlformats.org/officeDocument/2006/relationships/tags" Target="../tags/tag2460.xml"/><Relationship Id="rId288" Type="http://schemas.openxmlformats.org/officeDocument/2006/relationships/tags" Target="../tags/tag2481.xml"/><Relationship Id="rId15" Type="http://schemas.openxmlformats.org/officeDocument/2006/relationships/tags" Target="../tags/tag2208.xml"/><Relationship Id="rId36" Type="http://schemas.openxmlformats.org/officeDocument/2006/relationships/tags" Target="../tags/tag2229.xml"/><Relationship Id="rId57" Type="http://schemas.openxmlformats.org/officeDocument/2006/relationships/tags" Target="../tags/tag2250.xml"/><Relationship Id="rId106" Type="http://schemas.openxmlformats.org/officeDocument/2006/relationships/tags" Target="../tags/tag2299.xml"/><Relationship Id="rId127" Type="http://schemas.openxmlformats.org/officeDocument/2006/relationships/tags" Target="../tags/tag2320.xml"/><Relationship Id="rId262" Type="http://schemas.openxmlformats.org/officeDocument/2006/relationships/tags" Target="../tags/tag2455.xml"/><Relationship Id="rId283" Type="http://schemas.openxmlformats.org/officeDocument/2006/relationships/tags" Target="../tags/tag2476.xml"/><Relationship Id="rId10" Type="http://schemas.openxmlformats.org/officeDocument/2006/relationships/tags" Target="../tags/tag2203.xml"/><Relationship Id="rId31" Type="http://schemas.openxmlformats.org/officeDocument/2006/relationships/tags" Target="../tags/tag2224.xml"/><Relationship Id="rId52" Type="http://schemas.openxmlformats.org/officeDocument/2006/relationships/tags" Target="../tags/tag2245.xml"/><Relationship Id="rId73" Type="http://schemas.openxmlformats.org/officeDocument/2006/relationships/tags" Target="../tags/tag2266.xml"/><Relationship Id="rId78" Type="http://schemas.openxmlformats.org/officeDocument/2006/relationships/tags" Target="../tags/tag2271.xml"/><Relationship Id="rId94" Type="http://schemas.openxmlformats.org/officeDocument/2006/relationships/tags" Target="../tags/tag2287.xml"/><Relationship Id="rId99" Type="http://schemas.openxmlformats.org/officeDocument/2006/relationships/tags" Target="../tags/tag2292.xml"/><Relationship Id="rId101" Type="http://schemas.openxmlformats.org/officeDocument/2006/relationships/tags" Target="../tags/tag2294.xml"/><Relationship Id="rId122" Type="http://schemas.openxmlformats.org/officeDocument/2006/relationships/tags" Target="../tags/tag2315.xml"/><Relationship Id="rId143" Type="http://schemas.openxmlformats.org/officeDocument/2006/relationships/tags" Target="../tags/tag2336.xml"/><Relationship Id="rId148" Type="http://schemas.openxmlformats.org/officeDocument/2006/relationships/tags" Target="../tags/tag2341.xml"/><Relationship Id="rId164" Type="http://schemas.openxmlformats.org/officeDocument/2006/relationships/tags" Target="../tags/tag2357.xml"/><Relationship Id="rId169" Type="http://schemas.openxmlformats.org/officeDocument/2006/relationships/tags" Target="../tags/tag2362.xml"/><Relationship Id="rId185" Type="http://schemas.openxmlformats.org/officeDocument/2006/relationships/tags" Target="../tags/tag2378.xml"/><Relationship Id="rId4" Type="http://schemas.openxmlformats.org/officeDocument/2006/relationships/tags" Target="../tags/tag2197.xml"/><Relationship Id="rId9" Type="http://schemas.openxmlformats.org/officeDocument/2006/relationships/tags" Target="../tags/tag2202.xml"/><Relationship Id="rId180" Type="http://schemas.openxmlformats.org/officeDocument/2006/relationships/tags" Target="../tags/tag2373.xml"/><Relationship Id="rId210" Type="http://schemas.openxmlformats.org/officeDocument/2006/relationships/tags" Target="../tags/tag2403.xml"/><Relationship Id="rId215" Type="http://schemas.openxmlformats.org/officeDocument/2006/relationships/tags" Target="../tags/tag2408.xml"/><Relationship Id="rId236" Type="http://schemas.openxmlformats.org/officeDocument/2006/relationships/tags" Target="../tags/tag2429.xml"/><Relationship Id="rId257" Type="http://schemas.openxmlformats.org/officeDocument/2006/relationships/tags" Target="../tags/tag2450.xml"/><Relationship Id="rId278" Type="http://schemas.openxmlformats.org/officeDocument/2006/relationships/tags" Target="../tags/tag2471.xml"/><Relationship Id="rId26" Type="http://schemas.openxmlformats.org/officeDocument/2006/relationships/tags" Target="../tags/tag2219.xml"/><Relationship Id="rId231" Type="http://schemas.openxmlformats.org/officeDocument/2006/relationships/tags" Target="../tags/tag2424.xml"/><Relationship Id="rId252" Type="http://schemas.openxmlformats.org/officeDocument/2006/relationships/tags" Target="../tags/tag2445.xml"/><Relationship Id="rId273" Type="http://schemas.openxmlformats.org/officeDocument/2006/relationships/tags" Target="../tags/tag2466.xml"/><Relationship Id="rId294" Type="http://schemas.openxmlformats.org/officeDocument/2006/relationships/tags" Target="../tags/tag2487.xml"/><Relationship Id="rId308" Type="http://schemas.openxmlformats.org/officeDocument/2006/relationships/tags" Target="../tags/tag2501.xml"/><Relationship Id="rId47" Type="http://schemas.openxmlformats.org/officeDocument/2006/relationships/tags" Target="../tags/tag2240.xml"/><Relationship Id="rId68" Type="http://schemas.openxmlformats.org/officeDocument/2006/relationships/tags" Target="../tags/tag2261.xml"/><Relationship Id="rId89" Type="http://schemas.openxmlformats.org/officeDocument/2006/relationships/tags" Target="../tags/tag2282.xml"/><Relationship Id="rId112" Type="http://schemas.openxmlformats.org/officeDocument/2006/relationships/tags" Target="../tags/tag2305.xml"/><Relationship Id="rId133" Type="http://schemas.openxmlformats.org/officeDocument/2006/relationships/tags" Target="../tags/tag2326.xml"/><Relationship Id="rId154" Type="http://schemas.openxmlformats.org/officeDocument/2006/relationships/tags" Target="../tags/tag2347.xml"/><Relationship Id="rId175" Type="http://schemas.openxmlformats.org/officeDocument/2006/relationships/tags" Target="../tags/tag2368.xml"/><Relationship Id="rId196" Type="http://schemas.openxmlformats.org/officeDocument/2006/relationships/tags" Target="../tags/tag2389.xml"/><Relationship Id="rId200" Type="http://schemas.openxmlformats.org/officeDocument/2006/relationships/tags" Target="../tags/tag2393.xml"/><Relationship Id="rId16" Type="http://schemas.openxmlformats.org/officeDocument/2006/relationships/tags" Target="../tags/tag2209.xml"/><Relationship Id="rId221" Type="http://schemas.openxmlformats.org/officeDocument/2006/relationships/tags" Target="../tags/tag2414.xml"/><Relationship Id="rId242" Type="http://schemas.openxmlformats.org/officeDocument/2006/relationships/tags" Target="../tags/tag2435.xml"/><Relationship Id="rId263" Type="http://schemas.openxmlformats.org/officeDocument/2006/relationships/tags" Target="../tags/tag2456.xml"/><Relationship Id="rId284" Type="http://schemas.openxmlformats.org/officeDocument/2006/relationships/tags" Target="../tags/tag2477.xml"/><Relationship Id="rId37" Type="http://schemas.openxmlformats.org/officeDocument/2006/relationships/tags" Target="../tags/tag2230.xml"/><Relationship Id="rId58" Type="http://schemas.openxmlformats.org/officeDocument/2006/relationships/tags" Target="../tags/tag2251.xml"/><Relationship Id="rId79" Type="http://schemas.openxmlformats.org/officeDocument/2006/relationships/tags" Target="../tags/tag2272.xml"/><Relationship Id="rId102" Type="http://schemas.openxmlformats.org/officeDocument/2006/relationships/tags" Target="../tags/tag2295.xml"/><Relationship Id="rId123" Type="http://schemas.openxmlformats.org/officeDocument/2006/relationships/tags" Target="../tags/tag2316.xml"/><Relationship Id="rId144" Type="http://schemas.openxmlformats.org/officeDocument/2006/relationships/tags" Target="../tags/tag2337.xml"/><Relationship Id="rId90" Type="http://schemas.openxmlformats.org/officeDocument/2006/relationships/tags" Target="../tags/tag2283.xml"/><Relationship Id="rId165" Type="http://schemas.openxmlformats.org/officeDocument/2006/relationships/tags" Target="../tags/tag2358.xml"/><Relationship Id="rId186" Type="http://schemas.openxmlformats.org/officeDocument/2006/relationships/tags" Target="../tags/tag2379.xml"/><Relationship Id="rId211" Type="http://schemas.openxmlformats.org/officeDocument/2006/relationships/tags" Target="../tags/tag2404.xml"/><Relationship Id="rId232" Type="http://schemas.openxmlformats.org/officeDocument/2006/relationships/tags" Target="../tags/tag2425.xml"/><Relationship Id="rId253" Type="http://schemas.openxmlformats.org/officeDocument/2006/relationships/tags" Target="../tags/tag2446.xml"/><Relationship Id="rId274" Type="http://schemas.openxmlformats.org/officeDocument/2006/relationships/tags" Target="../tags/tag2467.xml"/><Relationship Id="rId295" Type="http://schemas.openxmlformats.org/officeDocument/2006/relationships/tags" Target="../tags/tag2488.xml"/><Relationship Id="rId309" Type="http://schemas.openxmlformats.org/officeDocument/2006/relationships/tags" Target="../tags/tag2502.xml"/><Relationship Id="rId27" Type="http://schemas.openxmlformats.org/officeDocument/2006/relationships/tags" Target="../tags/tag2220.xml"/><Relationship Id="rId48" Type="http://schemas.openxmlformats.org/officeDocument/2006/relationships/tags" Target="../tags/tag2241.xml"/><Relationship Id="rId69" Type="http://schemas.openxmlformats.org/officeDocument/2006/relationships/tags" Target="../tags/tag2262.xml"/><Relationship Id="rId113" Type="http://schemas.openxmlformats.org/officeDocument/2006/relationships/tags" Target="../tags/tag2306.xml"/><Relationship Id="rId134" Type="http://schemas.openxmlformats.org/officeDocument/2006/relationships/tags" Target="../tags/tag2327.xml"/><Relationship Id="rId80" Type="http://schemas.openxmlformats.org/officeDocument/2006/relationships/tags" Target="../tags/tag2273.xml"/><Relationship Id="rId155" Type="http://schemas.openxmlformats.org/officeDocument/2006/relationships/tags" Target="../tags/tag2348.xml"/><Relationship Id="rId176" Type="http://schemas.openxmlformats.org/officeDocument/2006/relationships/tags" Target="../tags/tag2369.xml"/><Relationship Id="rId197" Type="http://schemas.openxmlformats.org/officeDocument/2006/relationships/tags" Target="../tags/tag2390.xml"/><Relationship Id="rId201" Type="http://schemas.openxmlformats.org/officeDocument/2006/relationships/tags" Target="../tags/tag2394.xml"/><Relationship Id="rId222" Type="http://schemas.openxmlformats.org/officeDocument/2006/relationships/tags" Target="../tags/tag2415.xml"/><Relationship Id="rId243" Type="http://schemas.openxmlformats.org/officeDocument/2006/relationships/tags" Target="../tags/tag2436.xml"/><Relationship Id="rId264" Type="http://schemas.openxmlformats.org/officeDocument/2006/relationships/tags" Target="../tags/tag2457.xml"/><Relationship Id="rId285" Type="http://schemas.openxmlformats.org/officeDocument/2006/relationships/tags" Target="../tags/tag2478.xml"/><Relationship Id="rId17" Type="http://schemas.openxmlformats.org/officeDocument/2006/relationships/tags" Target="../tags/tag2210.xml"/><Relationship Id="rId38" Type="http://schemas.openxmlformats.org/officeDocument/2006/relationships/tags" Target="../tags/tag2231.xml"/><Relationship Id="rId59" Type="http://schemas.openxmlformats.org/officeDocument/2006/relationships/tags" Target="../tags/tag2252.xml"/><Relationship Id="rId103" Type="http://schemas.openxmlformats.org/officeDocument/2006/relationships/tags" Target="../tags/tag2296.xml"/><Relationship Id="rId124" Type="http://schemas.openxmlformats.org/officeDocument/2006/relationships/tags" Target="../tags/tag2317.xml"/><Relationship Id="rId310" Type="http://schemas.openxmlformats.org/officeDocument/2006/relationships/slideLayout" Target="../slideLayouts/slideLayout6.xml"/><Relationship Id="rId70" Type="http://schemas.openxmlformats.org/officeDocument/2006/relationships/tags" Target="../tags/tag2263.xml"/><Relationship Id="rId91" Type="http://schemas.openxmlformats.org/officeDocument/2006/relationships/tags" Target="../tags/tag2284.xml"/><Relationship Id="rId145" Type="http://schemas.openxmlformats.org/officeDocument/2006/relationships/tags" Target="../tags/tag2338.xml"/><Relationship Id="rId166" Type="http://schemas.openxmlformats.org/officeDocument/2006/relationships/tags" Target="../tags/tag2359.xml"/><Relationship Id="rId187" Type="http://schemas.openxmlformats.org/officeDocument/2006/relationships/tags" Target="../tags/tag2380.xml"/><Relationship Id="rId1" Type="http://schemas.openxmlformats.org/officeDocument/2006/relationships/tags" Target="../tags/tag2194.xml"/><Relationship Id="rId212" Type="http://schemas.openxmlformats.org/officeDocument/2006/relationships/tags" Target="../tags/tag2405.xml"/><Relationship Id="rId233" Type="http://schemas.openxmlformats.org/officeDocument/2006/relationships/tags" Target="../tags/tag2426.xml"/><Relationship Id="rId254" Type="http://schemas.openxmlformats.org/officeDocument/2006/relationships/tags" Target="../tags/tag2447.xml"/><Relationship Id="rId28" Type="http://schemas.openxmlformats.org/officeDocument/2006/relationships/tags" Target="../tags/tag2221.xml"/><Relationship Id="rId49" Type="http://schemas.openxmlformats.org/officeDocument/2006/relationships/tags" Target="../tags/tag2242.xml"/><Relationship Id="rId114" Type="http://schemas.openxmlformats.org/officeDocument/2006/relationships/tags" Target="../tags/tag2307.xml"/><Relationship Id="rId275" Type="http://schemas.openxmlformats.org/officeDocument/2006/relationships/tags" Target="../tags/tag2468.xml"/><Relationship Id="rId296" Type="http://schemas.openxmlformats.org/officeDocument/2006/relationships/tags" Target="../tags/tag2489.xml"/><Relationship Id="rId300" Type="http://schemas.openxmlformats.org/officeDocument/2006/relationships/tags" Target="../tags/tag2493.xml"/><Relationship Id="rId60" Type="http://schemas.openxmlformats.org/officeDocument/2006/relationships/tags" Target="../tags/tag2253.xml"/><Relationship Id="rId81" Type="http://schemas.openxmlformats.org/officeDocument/2006/relationships/tags" Target="../tags/tag2274.xml"/><Relationship Id="rId135" Type="http://schemas.openxmlformats.org/officeDocument/2006/relationships/tags" Target="../tags/tag2328.xml"/><Relationship Id="rId156" Type="http://schemas.openxmlformats.org/officeDocument/2006/relationships/tags" Target="../tags/tag2349.xml"/><Relationship Id="rId177" Type="http://schemas.openxmlformats.org/officeDocument/2006/relationships/tags" Target="../tags/tag2370.xml"/><Relationship Id="rId198" Type="http://schemas.openxmlformats.org/officeDocument/2006/relationships/tags" Target="../tags/tag2391.xml"/><Relationship Id="rId202" Type="http://schemas.openxmlformats.org/officeDocument/2006/relationships/tags" Target="../tags/tag2395.xml"/><Relationship Id="rId223" Type="http://schemas.openxmlformats.org/officeDocument/2006/relationships/tags" Target="../tags/tag2416.xml"/><Relationship Id="rId244" Type="http://schemas.openxmlformats.org/officeDocument/2006/relationships/tags" Target="../tags/tag2437.xml"/><Relationship Id="rId18" Type="http://schemas.openxmlformats.org/officeDocument/2006/relationships/tags" Target="../tags/tag2211.xml"/><Relationship Id="rId39" Type="http://schemas.openxmlformats.org/officeDocument/2006/relationships/tags" Target="../tags/tag2232.xml"/><Relationship Id="rId265" Type="http://schemas.openxmlformats.org/officeDocument/2006/relationships/tags" Target="../tags/tag2458.xml"/><Relationship Id="rId286" Type="http://schemas.openxmlformats.org/officeDocument/2006/relationships/tags" Target="../tags/tag2479.xml"/><Relationship Id="rId50" Type="http://schemas.openxmlformats.org/officeDocument/2006/relationships/tags" Target="../tags/tag2243.xml"/><Relationship Id="rId104" Type="http://schemas.openxmlformats.org/officeDocument/2006/relationships/tags" Target="../tags/tag2297.xml"/><Relationship Id="rId125" Type="http://schemas.openxmlformats.org/officeDocument/2006/relationships/tags" Target="../tags/tag2318.xml"/><Relationship Id="rId146" Type="http://schemas.openxmlformats.org/officeDocument/2006/relationships/tags" Target="../tags/tag2339.xml"/><Relationship Id="rId167" Type="http://schemas.openxmlformats.org/officeDocument/2006/relationships/tags" Target="../tags/tag2360.xml"/><Relationship Id="rId188" Type="http://schemas.openxmlformats.org/officeDocument/2006/relationships/tags" Target="../tags/tag2381.xml"/><Relationship Id="rId311" Type="http://schemas.openxmlformats.org/officeDocument/2006/relationships/notesSlide" Target="../notesSlides/notesSlide20.xml"/><Relationship Id="rId71" Type="http://schemas.openxmlformats.org/officeDocument/2006/relationships/tags" Target="../tags/tag2264.xml"/><Relationship Id="rId92" Type="http://schemas.openxmlformats.org/officeDocument/2006/relationships/tags" Target="../tags/tag2285.xml"/><Relationship Id="rId213" Type="http://schemas.openxmlformats.org/officeDocument/2006/relationships/tags" Target="../tags/tag2406.xml"/><Relationship Id="rId234" Type="http://schemas.openxmlformats.org/officeDocument/2006/relationships/tags" Target="../tags/tag2427.xml"/><Relationship Id="rId2" Type="http://schemas.openxmlformats.org/officeDocument/2006/relationships/tags" Target="../tags/tag2195.xml"/><Relationship Id="rId29" Type="http://schemas.openxmlformats.org/officeDocument/2006/relationships/tags" Target="../tags/tag2222.xml"/><Relationship Id="rId255" Type="http://schemas.openxmlformats.org/officeDocument/2006/relationships/tags" Target="../tags/tag2448.xml"/><Relationship Id="rId276" Type="http://schemas.openxmlformats.org/officeDocument/2006/relationships/tags" Target="../tags/tag2469.xml"/><Relationship Id="rId297" Type="http://schemas.openxmlformats.org/officeDocument/2006/relationships/tags" Target="../tags/tag2490.xml"/></Relationships>
</file>

<file path=ppt/slides/_rels/slide21.xml.rels><?xml version="1.0" encoding="UTF-8" standalone="yes"?>
<Relationships xmlns="http://schemas.openxmlformats.org/package/2006/relationships"><Relationship Id="rId117" Type="http://schemas.openxmlformats.org/officeDocument/2006/relationships/tags" Target="../tags/tag2619.xml"/><Relationship Id="rId299" Type="http://schemas.openxmlformats.org/officeDocument/2006/relationships/tags" Target="../tags/tag2801.xml"/><Relationship Id="rId21" Type="http://schemas.openxmlformats.org/officeDocument/2006/relationships/tags" Target="../tags/tag2523.xml"/><Relationship Id="rId63" Type="http://schemas.openxmlformats.org/officeDocument/2006/relationships/tags" Target="../tags/tag2565.xml"/><Relationship Id="rId159" Type="http://schemas.openxmlformats.org/officeDocument/2006/relationships/tags" Target="../tags/tag2661.xml"/><Relationship Id="rId324" Type="http://schemas.openxmlformats.org/officeDocument/2006/relationships/tags" Target="../tags/tag2826.xml"/><Relationship Id="rId366" Type="http://schemas.openxmlformats.org/officeDocument/2006/relationships/tags" Target="../tags/tag2868.xml"/><Relationship Id="rId170" Type="http://schemas.openxmlformats.org/officeDocument/2006/relationships/tags" Target="../tags/tag2672.xml"/><Relationship Id="rId226" Type="http://schemas.openxmlformats.org/officeDocument/2006/relationships/tags" Target="../tags/tag2728.xml"/><Relationship Id="rId433" Type="http://schemas.openxmlformats.org/officeDocument/2006/relationships/tags" Target="../tags/tag2935.xml"/><Relationship Id="rId268" Type="http://schemas.openxmlformats.org/officeDocument/2006/relationships/tags" Target="../tags/tag2770.xml"/><Relationship Id="rId475" Type="http://schemas.openxmlformats.org/officeDocument/2006/relationships/tags" Target="../tags/tag2977.xml"/><Relationship Id="rId32" Type="http://schemas.openxmlformats.org/officeDocument/2006/relationships/tags" Target="../tags/tag2534.xml"/><Relationship Id="rId74" Type="http://schemas.openxmlformats.org/officeDocument/2006/relationships/tags" Target="../tags/tag2576.xml"/><Relationship Id="rId128" Type="http://schemas.openxmlformats.org/officeDocument/2006/relationships/tags" Target="../tags/tag2630.xml"/><Relationship Id="rId335" Type="http://schemas.openxmlformats.org/officeDocument/2006/relationships/tags" Target="../tags/tag2837.xml"/><Relationship Id="rId377" Type="http://schemas.openxmlformats.org/officeDocument/2006/relationships/tags" Target="../tags/tag2879.xml"/><Relationship Id="rId500" Type="http://schemas.openxmlformats.org/officeDocument/2006/relationships/notesSlide" Target="../notesSlides/notesSlide21.xml"/><Relationship Id="rId5" Type="http://schemas.openxmlformats.org/officeDocument/2006/relationships/tags" Target="../tags/tag2507.xml"/><Relationship Id="rId181" Type="http://schemas.openxmlformats.org/officeDocument/2006/relationships/tags" Target="../tags/tag2683.xml"/><Relationship Id="rId237" Type="http://schemas.openxmlformats.org/officeDocument/2006/relationships/tags" Target="../tags/tag2739.xml"/><Relationship Id="rId402" Type="http://schemas.openxmlformats.org/officeDocument/2006/relationships/tags" Target="../tags/tag2904.xml"/><Relationship Id="rId279" Type="http://schemas.openxmlformats.org/officeDocument/2006/relationships/tags" Target="../tags/tag2781.xml"/><Relationship Id="rId444" Type="http://schemas.openxmlformats.org/officeDocument/2006/relationships/tags" Target="../tags/tag2946.xml"/><Relationship Id="rId486" Type="http://schemas.openxmlformats.org/officeDocument/2006/relationships/tags" Target="../tags/tag2988.xml"/><Relationship Id="rId43" Type="http://schemas.openxmlformats.org/officeDocument/2006/relationships/tags" Target="../tags/tag2545.xml"/><Relationship Id="rId139" Type="http://schemas.openxmlformats.org/officeDocument/2006/relationships/tags" Target="../tags/tag2641.xml"/><Relationship Id="rId290" Type="http://schemas.openxmlformats.org/officeDocument/2006/relationships/tags" Target="../tags/tag2792.xml"/><Relationship Id="rId304" Type="http://schemas.openxmlformats.org/officeDocument/2006/relationships/tags" Target="../tags/tag2806.xml"/><Relationship Id="rId346" Type="http://schemas.openxmlformats.org/officeDocument/2006/relationships/tags" Target="../tags/tag2848.xml"/><Relationship Id="rId388" Type="http://schemas.openxmlformats.org/officeDocument/2006/relationships/tags" Target="../tags/tag2890.xml"/><Relationship Id="rId85" Type="http://schemas.openxmlformats.org/officeDocument/2006/relationships/tags" Target="../tags/tag2587.xml"/><Relationship Id="rId150" Type="http://schemas.openxmlformats.org/officeDocument/2006/relationships/tags" Target="../tags/tag2652.xml"/><Relationship Id="rId192" Type="http://schemas.openxmlformats.org/officeDocument/2006/relationships/tags" Target="../tags/tag2694.xml"/><Relationship Id="rId206" Type="http://schemas.openxmlformats.org/officeDocument/2006/relationships/tags" Target="../tags/tag2708.xml"/><Relationship Id="rId413" Type="http://schemas.openxmlformats.org/officeDocument/2006/relationships/tags" Target="../tags/tag2915.xml"/><Relationship Id="rId248" Type="http://schemas.openxmlformats.org/officeDocument/2006/relationships/tags" Target="../tags/tag2750.xml"/><Relationship Id="rId455" Type="http://schemas.openxmlformats.org/officeDocument/2006/relationships/tags" Target="../tags/tag2957.xml"/><Relationship Id="rId497" Type="http://schemas.openxmlformats.org/officeDocument/2006/relationships/tags" Target="../tags/tag2999.xml"/><Relationship Id="rId12" Type="http://schemas.openxmlformats.org/officeDocument/2006/relationships/tags" Target="../tags/tag2514.xml"/><Relationship Id="rId108" Type="http://schemas.openxmlformats.org/officeDocument/2006/relationships/tags" Target="../tags/tag2610.xml"/><Relationship Id="rId315" Type="http://schemas.openxmlformats.org/officeDocument/2006/relationships/tags" Target="../tags/tag2817.xml"/><Relationship Id="rId357" Type="http://schemas.openxmlformats.org/officeDocument/2006/relationships/tags" Target="../tags/tag2859.xml"/><Relationship Id="rId54" Type="http://schemas.openxmlformats.org/officeDocument/2006/relationships/tags" Target="../tags/tag2556.xml"/><Relationship Id="rId96" Type="http://schemas.openxmlformats.org/officeDocument/2006/relationships/tags" Target="../tags/tag2598.xml"/><Relationship Id="rId161" Type="http://schemas.openxmlformats.org/officeDocument/2006/relationships/tags" Target="../tags/tag2663.xml"/><Relationship Id="rId217" Type="http://schemas.openxmlformats.org/officeDocument/2006/relationships/tags" Target="../tags/tag2719.xml"/><Relationship Id="rId399" Type="http://schemas.openxmlformats.org/officeDocument/2006/relationships/tags" Target="../tags/tag2901.xml"/><Relationship Id="rId259" Type="http://schemas.openxmlformats.org/officeDocument/2006/relationships/tags" Target="../tags/tag2761.xml"/><Relationship Id="rId424" Type="http://schemas.openxmlformats.org/officeDocument/2006/relationships/tags" Target="../tags/tag2926.xml"/><Relationship Id="rId466" Type="http://schemas.openxmlformats.org/officeDocument/2006/relationships/tags" Target="../tags/tag2968.xml"/><Relationship Id="rId23" Type="http://schemas.openxmlformats.org/officeDocument/2006/relationships/tags" Target="../tags/tag2525.xml"/><Relationship Id="rId119" Type="http://schemas.openxmlformats.org/officeDocument/2006/relationships/tags" Target="../tags/tag2621.xml"/><Relationship Id="rId270" Type="http://schemas.openxmlformats.org/officeDocument/2006/relationships/tags" Target="../tags/tag2772.xml"/><Relationship Id="rId326" Type="http://schemas.openxmlformats.org/officeDocument/2006/relationships/tags" Target="../tags/tag2828.xml"/><Relationship Id="rId65" Type="http://schemas.openxmlformats.org/officeDocument/2006/relationships/tags" Target="../tags/tag2567.xml"/><Relationship Id="rId130" Type="http://schemas.openxmlformats.org/officeDocument/2006/relationships/tags" Target="../tags/tag2632.xml"/><Relationship Id="rId368" Type="http://schemas.openxmlformats.org/officeDocument/2006/relationships/tags" Target="../tags/tag2870.xml"/><Relationship Id="rId172" Type="http://schemas.openxmlformats.org/officeDocument/2006/relationships/tags" Target="../tags/tag2674.xml"/><Relationship Id="rId228" Type="http://schemas.openxmlformats.org/officeDocument/2006/relationships/tags" Target="../tags/tag2730.xml"/><Relationship Id="rId435" Type="http://schemas.openxmlformats.org/officeDocument/2006/relationships/tags" Target="../tags/tag2937.xml"/><Relationship Id="rId477" Type="http://schemas.openxmlformats.org/officeDocument/2006/relationships/tags" Target="../tags/tag2979.xml"/><Relationship Id="rId281" Type="http://schemas.openxmlformats.org/officeDocument/2006/relationships/tags" Target="../tags/tag2783.xml"/><Relationship Id="rId337" Type="http://schemas.openxmlformats.org/officeDocument/2006/relationships/tags" Target="../tags/tag2839.xml"/><Relationship Id="rId34" Type="http://schemas.openxmlformats.org/officeDocument/2006/relationships/tags" Target="../tags/tag2536.xml"/><Relationship Id="rId76" Type="http://schemas.openxmlformats.org/officeDocument/2006/relationships/tags" Target="../tags/tag2578.xml"/><Relationship Id="rId141" Type="http://schemas.openxmlformats.org/officeDocument/2006/relationships/tags" Target="../tags/tag2643.xml"/><Relationship Id="rId379" Type="http://schemas.openxmlformats.org/officeDocument/2006/relationships/tags" Target="../tags/tag2881.xml"/><Relationship Id="rId7" Type="http://schemas.openxmlformats.org/officeDocument/2006/relationships/tags" Target="../tags/tag2509.xml"/><Relationship Id="rId183" Type="http://schemas.openxmlformats.org/officeDocument/2006/relationships/tags" Target="../tags/tag2685.xml"/><Relationship Id="rId239" Type="http://schemas.openxmlformats.org/officeDocument/2006/relationships/tags" Target="../tags/tag2741.xml"/><Relationship Id="rId390" Type="http://schemas.openxmlformats.org/officeDocument/2006/relationships/tags" Target="../tags/tag2892.xml"/><Relationship Id="rId404" Type="http://schemas.openxmlformats.org/officeDocument/2006/relationships/tags" Target="../tags/tag2906.xml"/><Relationship Id="rId446" Type="http://schemas.openxmlformats.org/officeDocument/2006/relationships/tags" Target="../tags/tag2948.xml"/><Relationship Id="rId250" Type="http://schemas.openxmlformats.org/officeDocument/2006/relationships/tags" Target="../tags/tag2752.xml"/><Relationship Id="rId292" Type="http://schemas.openxmlformats.org/officeDocument/2006/relationships/tags" Target="../tags/tag2794.xml"/><Relationship Id="rId306" Type="http://schemas.openxmlformats.org/officeDocument/2006/relationships/tags" Target="../tags/tag2808.xml"/><Relationship Id="rId488" Type="http://schemas.openxmlformats.org/officeDocument/2006/relationships/tags" Target="../tags/tag2990.xml"/><Relationship Id="rId24" Type="http://schemas.openxmlformats.org/officeDocument/2006/relationships/tags" Target="../tags/tag2526.xml"/><Relationship Id="rId45" Type="http://schemas.openxmlformats.org/officeDocument/2006/relationships/tags" Target="../tags/tag2547.xml"/><Relationship Id="rId66" Type="http://schemas.openxmlformats.org/officeDocument/2006/relationships/tags" Target="../tags/tag2568.xml"/><Relationship Id="rId87" Type="http://schemas.openxmlformats.org/officeDocument/2006/relationships/tags" Target="../tags/tag2589.xml"/><Relationship Id="rId110" Type="http://schemas.openxmlformats.org/officeDocument/2006/relationships/tags" Target="../tags/tag2612.xml"/><Relationship Id="rId131" Type="http://schemas.openxmlformats.org/officeDocument/2006/relationships/tags" Target="../tags/tag2633.xml"/><Relationship Id="rId327" Type="http://schemas.openxmlformats.org/officeDocument/2006/relationships/tags" Target="../tags/tag2829.xml"/><Relationship Id="rId348" Type="http://schemas.openxmlformats.org/officeDocument/2006/relationships/tags" Target="../tags/tag2850.xml"/><Relationship Id="rId369" Type="http://schemas.openxmlformats.org/officeDocument/2006/relationships/tags" Target="../tags/tag2871.xml"/><Relationship Id="rId152" Type="http://schemas.openxmlformats.org/officeDocument/2006/relationships/tags" Target="../tags/tag2654.xml"/><Relationship Id="rId173" Type="http://schemas.openxmlformats.org/officeDocument/2006/relationships/tags" Target="../tags/tag2675.xml"/><Relationship Id="rId194" Type="http://schemas.openxmlformats.org/officeDocument/2006/relationships/tags" Target="../tags/tag2696.xml"/><Relationship Id="rId208" Type="http://schemas.openxmlformats.org/officeDocument/2006/relationships/tags" Target="../tags/tag2710.xml"/><Relationship Id="rId229" Type="http://schemas.openxmlformats.org/officeDocument/2006/relationships/tags" Target="../tags/tag2731.xml"/><Relationship Id="rId380" Type="http://schemas.openxmlformats.org/officeDocument/2006/relationships/tags" Target="../tags/tag2882.xml"/><Relationship Id="rId415" Type="http://schemas.openxmlformats.org/officeDocument/2006/relationships/tags" Target="../tags/tag2917.xml"/><Relationship Id="rId436" Type="http://schemas.openxmlformats.org/officeDocument/2006/relationships/tags" Target="../tags/tag2938.xml"/><Relationship Id="rId457" Type="http://schemas.openxmlformats.org/officeDocument/2006/relationships/tags" Target="../tags/tag2959.xml"/><Relationship Id="rId240" Type="http://schemas.openxmlformats.org/officeDocument/2006/relationships/tags" Target="../tags/tag2742.xml"/><Relationship Id="rId261" Type="http://schemas.openxmlformats.org/officeDocument/2006/relationships/tags" Target="../tags/tag2763.xml"/><Relationship Id="rId478" Type="http://schemas.openxmlformats.org/officeDocument/2006/relationships/tags" Target="../tags/tag2980.xml"/><Relationship Id="rId499" Type="http://schemas.openxmlformats.org/officeDocument/2006/relationships/slideLayout" Target="../slideLayouts/slideLayout6.xml"/><Relationship Id="rId14" Type="http://schemas.openxmlformats.org/officeDocument/2006/relationships/tags" Target="../tags/tag2516.xml"/><Relationship Id="rId35" Type="http://schemas.openxmlformats.org/officeDocument/2006/relationships/tags" Target="../tags/tag2537.xml"/><Relationship Id="rId56" Type="http://schemas.openxmlformats.org/officeDocument/2006/relationships/tags" Target="../tags/tag2558.xml"/><Relationship Id="rId77" Type="http://schemas.openxmlformats.org/officeDocument/2006/relationships/tags" Target="../tags/tag2579.xml"/><Relationship Id="rId100" Type="http://schemas.openxmlformats.org/officeDocument/2006/relationships/tags" Target="../tags/tag2602.xml"/><Relationship Id="rId282" Type="http://schemas.openxmlformats.org/officeDocument/2006/relationships/tags" Target="../tags/tag2784.xml"/><Relationship Id="rId317" Type="http://schemas.openxmlformats.org/officeDocument/2006/relationships/tags" Target="../tags/tag2819.xml"/><Relationship Id="rId338" Type="http://schemas.openxmlformats.org/officeDocument/2006/relationships/tags" Target="../tags/tag2840.xml"/><Relationship Id="rId359" Type="http://schemas.openxmlformats.org/officeDocument/2006/relationships/tags" Target="../tags/tag2861.xml"/><Relationship Id="rId8" Type="http://schemas.openxmlformats.org/officeDocument/2006/relationships/tags" Target="../tags/tag2510.xml"/><Relationship Id="rId98" Type="http://schemas.openxmlformats.org/officeDocument/2006/relationships/tags" Target="../tags/tag2600.xml"/><Relationship Id="rId121" Type="http://schemas.openxmlformats.org/officeDocument/2006/relationships/tags" Target="../tags/tag2623.xml"/><Relationship Id="rId142" Type="http://schemas.openxmlformats.org/officeDocument/2006/relationships/tags" Target="../tags/tag2644.xml"/><Relationship Id="rId163" Type="http://schemas.openxmlformats.org/officeDocument/2006/relationships/tags" Target="../tags/tag2665.xml"/><Relationship Id="rId184" Type="http://schemas.openxmlformats.org/officeDocument/2006/relationships/tags" Target="../tags/tag2686.xml"/><Relationship Id="rId219" Type="http://schemas.openxmlformats.org/officeDocument/2006/relationships/tags" Target="../tags/tag2721.xml"/><Relationship Id="rId370" Type="http://schemas.openxmlformats.org/officeDocument/2006/relationships/tags" Target="../tags/tag2872.xml"/><Relationship Id="rId391" Type="http://schemas.openxmlformats.org/officeDocument/2006/relationships/tags" Target="../tags/tag2893.xml"/><Relationship Id="rId405" Type="http://schemas.openxmlformats.org/officeDocument/2006/relationships/tags" Target="../tags/tag2907.xml"/><Relationship Id="rId426" Type="http://schemas.openxmlformats.org/officeDocument/2006/relationships/tags" Target="../tags/tag2928.xml"/><Relationship Id="rId447" Type="http://schemas.openxmlformats.org/officeDocument/2006/relationships/tags" Target="../tags/tag2949.xml"/><Relationship Id="rId230" Type="http://schemas.openxmlformats.org/officeDocument/2006/relationships/tags" Target="../tags/tag2732.xml"/><Relationship Id="rId251" Type="http://schemas.openxmlformats.org/officeDocument/2006/relationships/tags" Target="../tags/tag2753.xml"/><Relationship Id="rId468" Type="http://schemas.openxmlformats.org/officeDocument/2006/relationships/tags" Target="../tags/tag2970.xml"/><Relationship Id="rId489" Type="http://schemas.openxmlformats.org/officeDocument/2006/relationships/tags" Target="../tags/tag2991.xml"/><Relationship Id="rId25" Type="http://schemas.openxmlformats.org/officeDocument/2006/relationships/tags" Target="../tags/tag2527.xml"/><Relationship Id="rId46" Type="http://schemas.openxmlformats.org/officeDocument/2006/relationships/tags" Target="../tags/tag2548.xml"/><Relationship Id="rId67" Type="http://schemas.openxmlformats.org/officeDocument/2006/relationships/tags" Target="../tags/tag2569.xml"/><Relationship Id="rId272" Type="http://schemas.openxmlformats.org/officeDocument/2006/relationships/tags" Target="../tags/tag2774.xml"/><Relationship Id="rId293" Type="http://schemas.openxmlformats.org/officeDocument/2006/relationships/tags" Target="../tags/tag2795.xml"/><Relationship Id="rId307" Type="http://schemas.openxmlformats.org/officeDocument/2006/relationships/tags" Target="../tags/tag2809.xml"/><Relationship Id="rId328" Type="http://schemas.openxmlformats.org/officeDocument/2006/relationships/tags" Target="../tags/tag2830.xml"/><Relationship Id="rId349" Type="http://schemas.openxmlformats.org/officeDocument/2006/relationships/tags" Target="../tags/tag2851.xml"/><Relationship Id="rId88" Type="http://schemas.openxmlformats.org/officeDocument/2006/relationships/tags" Target="../tags/tag2590.xml"/><Relationship Id="rId111" Type="http://schemas.openxmlformats.org/officeDocument/2006/relationships/tags" Target="../tags/tag2613.xml"/><Relationship Id="rId132" Type="http://schemas.openxmlformats.org/officeDocument/2006/relationships/tags" Target="../tags/tag2634.xml"/><Relationship Id="rId153" Type="http://schemas.openxmlformats.org/officeDocument/2006/relationships/tags" Target="../tags/tag2655.xml"/><Relationship Id="rId174" Type="http://schemas.openxmlformats.org/officeDocument/2006/relationships/tags" Target="../tags/tag2676.xml"/><Relationship Id="rId195" Type="http://schemas.openxmlformats.org/officeDocument/2006/relationships/tags" Target="../tags/tag2697.xml"/><Relationship Id="rId209" Type="http://schemas.openxmlformats.org/officeDocument/2006/relationships/tags" Target="../tags/tag2711.xml"/><Relationship Id="rId360" Type="http://schemas.openxmlformats.org/officeDocument/2006/relationships/tags" Target="../tags/tag2862.xml"/><Relationship Id="rId381" Type="http://schemas.openxmlformats.org/officeDocument/2006/relationships/tags" Target="../tags/tag2883.xml"/><Relationship Id="rId416" Type="http://schemas.openxmlformats.org/officeDocument/2006/relationships/tags" Target="../tags/tag2918.xml"/><Relationship Id="rId220" Type="http://schemas.openxmlformats.org/officeDocument/2006/relationships/tags" Target="../tags/tag2722.xml"/><Relationship Id="rId241" Type="http://schemas.openxmlformats.org/officeDocument/2006/relationships/tags" Target="../tags/tag2743.xml"/><Relationship Id="rId437" Type="http://schemas.openxmlformats.org/officeDocument/2006/relationships/tags" Target="../tags/tag2939.xml"/><Relationship Id="rId458" Type="http://schemas.openxmlformats.org/officeDocument/2006/relationships/tags" Target="../tags/tag2960.xml"/><Relationship Id="rId479" Type="http://schemas.openxmlformats.org/officeDocument/2006/relationships/tags" Target="../tags/tag2981.xml"/><Relationship Id="rId15" Type="http://schemas.openxmlformats.org/officeDocument/2006/relationships/tags" Target="../tags/tag2517.xml"/><Relationship Id="rId36" Type="http://schemas.openxmlformats.org/officeDocument/2006/relationships/tags" Target="../tags/tag2538.xml"/><Relationship Id="rId57" Type="http://schemas.openxmlformats.org/officeDocument/2006/relationships/tags" Target="../tags/tag2559.xml"/><Relationship Id="rId262" Type="http://schemas.openxmlformats.org/officeDocument/2006/relationships/tags" Target="../tags/tag2764.xml"/><Relationship Id="rId283" Type="http://schemas.openxmlformats.org/officeDocument/2006/relationships/tags" Target="../tags/tag2785.xml"/><Relationship Id="rId318" Type="http://schemas.openxmlformats.org/officeDocument/2006/relationships/tags" Target="../tags/tag2820.xml"/><Relationship Id="rId339" Type="http://schemas.openxmlformats.org/officeDocument/2006/relationships/tags" Target="../tags/tag2841.xml"/><Relationship Id="rId490" Type="http://schemas.openxmlformats.org/officeDocument/2006/relationships/tags" Target="../tags/tag2992.xml"/><Relationship Id="rId78" Type="http://schemas.openxmlformats.org/officeDocument/2006/relationships/tags" Target="../tags/tag2580.xml"/><Relationship Id="rId99" Type="http://schemas.openxmlformats.org/officeDocument/2006/relationships/tags" Target="../tags/tag2601.xml"/><Relationship Id="rId101" Type="http://schemas.openxmlformats.org/officeDocument/2006/relationships/tags" Target="../tags/tag2603.xml"/><Relationship Id="rId122" Type="http://schemas.openxmlformats.org/officeDocument/2006/relationships/tags" Target="../tags/tag2624.xml"/><Relationship Id="rId143" Type="http://schemas.openxmlformats.org/officeDocument/2006/relationships/tags" Target="../tags/tag2645.xml"/><Relationship Id="rId164" Type="http://schemas.openxmlformats.org/officeDocument/2006/relationships/tags" Target="../tags/tag2666.xml"/><Relationship Id="rId185" Type="http://schemas.openxmlformats.org/officeDocument/2006/relationships/tags" Target="../tags/tag2687.xml"/><Relationship Id="rId350" Type="http://schemas.openxmlformats.org/officeDocument/2006/relationships/tags" Target="../tags/tag2852.xml"/><Relationship Id="rId371" Type="http://schemas.openxmlformats.org/officeDocument/2006/relationships/tags" Target="../tags/tag2873.xml"/><Relationship Id="rId406" Type="http://schemas.openxmlformats.org/officeDocument/2006/relationships/tags" Target="../tags/tag2908.xml"/><Relationship Id="rId9" Type="http://schemas.openxmlformats.org/officeDocument/2006/relationships/tags" Target="../tags/tag2511.xml"/><Relationship Id="rId210" Type="http://schemas.openxmlformats.org/officeDocument/2006/relationships/tags" Target="../tags/tag2712.xml"/><Relationship Id="rId392" Type="http://schemas.openxmlformats.org/officeDocument/2006/relationships/tags" Target="../tags/tag2894.xml"/><Relationship Id="rId427" Type="http://schemas.openxmlformats.org/officeDocument/2006/relationships/tags" Target="../tags/tag2929.xml"/><Relationship Id="rId448" Type="http://schemas.openxmlformats.org/officeDocument/2006/relationships/tags" Target="../tags/tag2950.xml"/><Relationship Id="rId469" Type="http://schemas.openxmlformats.org/officeDocument/2006/relationships/tags" Target="../tags/tag2971.xml"/><Relationship Id="rId26" Type="http://schemas.openxmlformats.org/officeDocument/2006/relationships/tags" Target="../tags/tag2528.xml"/><Relationship Id="rId231" Type="http://schemas.openxmlformats.org/officeDocument/2006/relationships/tags" Target="../tags/tag2733.xml"/><Relationship Id="rId252" Type="http://schemas.openxmlformats.org/officeDocument/2006/relationships/tags" Target="../tags/tag2754.xml"/><Relationship Id="rId273" Type="http://schemas.openxmlformats.org/officeDocument/2006/relationships/tags" Target="../tags/tag2775.xml"/><Relationship Id="rId294" Type="http://schemas.openxmlformats.org/officeDocument/2006/relationships/tags" Target="../tags/tag2796.xml"/><Relationship Id="rId308" Type="http://schemas.openxmlformats.org/officeDocument/2006/relationships/tags" Target="../tags/tag2810.xml"/><Relationship Id="rId329" Type="http://schemas.openxmlformats.org/officeDocument/2006/relationships/tags" Target="../tags/tag2831.xml"/><Relationship Id="rId480" Type="http://schemas.openxmlformats.org/officeDocument/2006/relationships/tags" Target="../tags/tag2982.xml"/><Relationship Id="rId47" Type="http://schemas.openxmlformats.org/officeDocument/2006/relationships/tags" Target="../tags/tag2549.xml"/><Relationship Id="rId68" Type="http://schemas.openxmlformats.org/officeDocument/2006/relationships/tags" Target="../tags/tag2570.xml"/><Relationship Id="rId89" Type="http://schemas.openxmlformats.org/officeDocument/2006/relationships/tags" Target="../tags/tag2591.xml"/><Relationship Id="rId112" Type="http://schemas.openxmlformats.org/officeDocument/2006/relationships/tags" Target="../tags/tag2614.xml"/><Relationship Id="rId133" Type="http://schemas.openxmlformats.org/officeDocument/2006/relationships/tags" Target="../tags/tag2635.xml"/><Relationship Id="rId154" Type="http://schemas.openxmlformats.org/officeDocument/2006/relationships/tags" Target="../tags/tag2656.xml"/><Relationship Id="rId175" Type="http://schemas.openxmlformats.org/officeDocument/2006/relationships/tags" Target="../tags/tag2677.xml"/><Relationship Id="rId340" Type="http://schemas.openxmlformats.org/officeDocument/2006/relationships/tags" Target="../tags/tag2842.xml"/><Relationship Id="rId361" Type="http://schemas.openxmlformats.org/officeDocument/2006/relationships/tags" Target="../tags/tag2863.xml"/><Relationship Id="rId196" Type="http://schemas.openxmlformats.org/officeDocument/2006/relationships/tags" Target="../tags/tag2698.xml"/><Relationship Id="rId200" Type="http://schemas.openxmlformats.org/officeDocument/2006/relationships/tags" Target="../tags/tag2702.xml"/><Relationship Id="rId382" Type="http://schemas.openxmlformats.org/officeDocument/2006/relationships/tags" Target="../tags/tag2884.xml"/><Relationship Id="rId417" Type="http://schemas.openxmlformats.org/officeDocument/2006/relationships/tags" Target="../tags/tag2919.xml"/><Relationship Id="rId438" Type="http://schemas.openxmlformats.org/officeDocument/2006/relationships/tags" Target="../tags/tag2940.xml"/><Relationship Id="rId459" Type="http://schemas.openxmlformats.org/officeDocument/2006/relationships/tags" Target="../tags/tag2961.xml"/><Relationship Id="rId16" Type="http://schemas.openxmlformats.org/officeDocument/2006/relationships/tags" Target="../tags/tag2518.xml"/><Relationship Id="rId221" Type="http://schemas.openxmlformats.org/officeDocument/2006/relationships/tags" Target="../tags/tag2723.xml"/><Relationship Id="rId242" Type="http://schemas.openxmlformats.org/officeDocument/2006/relationships/tags" Target="../tags/tag2744.xml"/><Relationship Id="rId263" Type="http://schemas.openxmlformats.org/officeDocument/2006/relationships/tags" Target="../tags/tag2765.xml"/><Relationship Id="rId284" Type="http://schemas.openxmlformats.org/officeDocument/2006/relationships/tags" Target="../tags/tag2786.xml"/><Relationship Id="rId319" Type="http://schemas.openxmlformats.org/officeDocument/2006/relationships/tags" Target="../tags/tag2821.xml"/><Relationship Id="rId470" Type="http://schemas.openxmlformats.org/officeDocument/2006/relationships/tags" Target="../tags/tag2972.xml"/><Relationship Id="rId491" Type="http://schemas.openxmlformats.org/officeDocument/2006/relationships/tags" Target="../tags/tag2993.xml"/><Relationship Id="rId37" Type="http://schemas.openxmlformats.org/officeDocument/2006/relationships/tags" Target="../tags/tag2539.xml"/><Relationship Id="rId58" Type="http://schemas.openxmlformats.org/officeDocument/2006/relationships/tags" Target="../tags/tag2560.xml"/><Relationship Id="rId79" Type="http://schemas.openxmlformats.org/officeDocument/2006/relationships/tags" Target="../tags/tag2581.xml"/><Relationship Id="rId102" Type="http://schemas.openxmlformats.org/officeDocument/2006/relationships/tags" Target="../tags/tag2604.xml"/><Relationship Id="rId123" Type="http://schemas.openxmlformats.org/officeDocument/2006/relationships/tags" Target="../tags/tag2625.xml"/><Relationship Id="rId144" Type="http://schemas.openxmlformats.org/officeDocument/2006/relationships/tags" Target="../tags/tag2646.xml"/><Relationship Id="rId330" Type="http://schemas.openxmlformats.org/officeDocument/2006/relationships/tags" Target="../tags/tag2832.xml"/><Relationship Id="rId90" Type="http://schemas.openxmlformats.org/officeDocument/2006/relationships/tags" Target="../tags/tag2592.xml"/><Relationship Id="rId165" Type="http://schemas.openxmlformats.org/officeDocument/2006/relationships/tags" Target="../tags/tag2667.xml"/><Relationship Id="rId186" Type="http://schemas.openxmlformats.org/officeDocument/2006/relationships/tags" Target="../tags/tag2688.xml"/><Relationship Id="rId351" Type="http://schemas.openxmlformats.org/officeDocument/2006/relationships/tags" Target="../tags/tag2853.xml"/><Relationship Id="rId372" Type="http://schemas.openxmlformats.org/officeDocument/2006/relationships/tags" Target="../tags/tag2874.xml"/><Relationship Id="rId393" Type="http://schemas.openxmlformats.org/officeDocument/2006/relationships/tags" Target="../tags/tag2895.xml"/><Relationship Id="rId407" Type="http://schemas.openxmlformats.org/officeDocument/2006/relationships/tags" Target="../tags/tag2909.xml"/><Relationship Id="rId428" Type="http://schemas.openxmlformats.org/officeDocument/2006/relationships/tags" Target="../tags/tag2930.xml"/><Relationship Id="rId449" Type="http://schemas.openxmlformats.org/officeDocument/2006/relationships/tags" Target="../tags/tag2951.xml"/><Relationship Id="rId211" Type="http://schemas.openxmlformats.org/officeDocument/2006/relationships/tags" Target="../tags/tag2713.xml"/><Relationship Id="rId232" Type="http://schemas.openxmlformats.org/officeDocument/2006/relationships/tags" Target="../tags/tag2734.xml"/><Relationship Id="rId253" Type="http://schemas.openxmlformats.org/officeDocument/2006/relationships/tags" Target="../tags/tag2755.xml"/><Relationship Id="rId274" Type="http://schemas.openxmlformats.org/officeDocument/2006/relationships/tags" Target="../tags/tag2776.xml"/><Relationship Id="rId295" Type="http://schemas.openxmlformats.org/officeDocument/2006/relationships/tags" Target="../tags/tag2797.xml"/><Relationship Id="rId309" Type="http://schemas.openxmlformats.org/officeDocument/2006/relationships/tags" Target="../tags/tag2811.xml"/><Relationship Id="rId460" Type="http://schemas.openxmlformats.org/officeDocument/2006/relationships/tags" Target="../tags/tag2962.xml"/><Relationship Id="rId481" Type="http://schemas.openxmlformats.org/officeDocument/2006/relationships/tags" Target="../tags/tag2983.xml"/><Relationship Id="rId27" Type="http://schemas.openxmlformats.org/officeDocument/2006/relationships/tags" Target="../tags/tag2529.xml"/><Relationship Id="rId48" Type="http://schemas.openxmlformats.org/officeDocument/2006/relationships/tags" Target="../tags/tag2550.xml"/><Relationship Id="rId69" Type="http://schemas.openxmlformats.org/officeDocument/2006/relationships/tags" Target="../tags/tag2571.xml"/><Relationship Id="rId113" Type="http://schemas.openxmlformats.org/officeDocument/2006/relationships/tags" Target="../tags/tag2615.xml"/><Relationship Id="rId134" Type="http://schemas.openxmlformats.org/officeDocument/2006/relationships/tags" Target="../tags/tag2636.xml"/><Relationship Id="rId320" Type="http://schemas.openxmlformats.org/officeDocument/2006/relationships/tags" Target="../tags/tag2822.xml"/><Relationship Id="rId80" Type="http://schemas.openxmlformats.org/officeDocument/2006/relationships/tags" Target="../tags/tag2582.xml"/><Relationship Id="rId155" Type="http://schemas.openxmlformats.org/officeDocument/2006/relationships/tags" Target="../tags/tag2657.xml"/><Relationship Id="rId176" Type="http://schemas.openxmlformats.org/officeDocument/2006/relationships/tags" Target="../tags/tag2678.xml"/><Relationship Id="rId197" Type="http://schemas.openxmlformats.org/officeDocument/2006/relationships/tags" Target="../tags/tag2699.xml"/><Relationship Id="rId341" Type="http://schemas.openxmlformats.org/officeDocument/2006/relationships/tags" Target="../tags/tag2843.xml"/><Relationship Id="rId362" Type="http://schemas.openxmlformats.org/officeDocument/2006/relationships/tags" Target="../tags/tag2864.xml"/><Relationship Id="rId383" Type="http://schemas.openxmlformats.org/officeDocument/2006/relationships/tags" Target="../tags/tag2885.xml"/><Relationship Id="rId418" Type="http://schemas.openxmlformats.org/officeDocument/2006/relationships/tags" Target="../tags/tag2920.xml"/><Relationship Id="rId439" Type="http://schemas.openxmlformats.org/officeDocument/2006/relationships/tags" Target="../tags/tag2941.xml"/><Relationship Id="rId201" Type="http://schemas.openxmlformats.org/officeDocument/2006/relationships/tags" Target="../tags/tag2703.xml"/><Relationship Id="rId222" Type="http://schemas.openxmlformats.org/officeDocument/2006/relationships/tags" Target="../tags/tag2724.xml"/><Relationship Id="rId243" Type="http://schemas.openxmlformats.org/officeDocument/2006/relationships/tags" Target="../tags/tag2745.xml"/><Relationship Id="rId264" Type="http://schemas.openxmlformats.org/officeDocument/2006/relationships/tags" Target="../tags/tag2766.xml"/><Relationship Id="rId285" Type="http://schemas.openxmlformats.org/officeDocument/2006/relationships/tags" Target="../tags/tag2787.xml"/><Relationship Id="rId450" Type="http://schemas.openxmlformats.org/officeDocument/2006/relationships/tags" Target="../tags/tag2952.xml"/><Relationship Id="rId471" Type="http://schemas.openxmlformats.org/officeDocument/2006/relationships/tags" Target="../tags/tag2973.xml"/><Relationship Id="rId17" Type="http://schemas.openxmlformats.org/officeDocument/2006/relationships/tags" Target="../tags/tag2519.xml"/><Relationship Id="rId38" Type="http://schemas.openxmlformats.org/officeDocument/2006/relationships/tags" Target="../tags/tag2540.xml"/><Relationship Id="rId59" Type="http://schemas.openxmlformats.org/officeDocument/2006/relationships/tags" Target="../tags/tag2561.xml"/><Relationship Id="rId103" Type="http://schemas.openxmlformats.org/officeDocument/2006/relationships/tags" Target="../tags/tag2605.xml"/><Relationship Id="rId124" Type="http://schemas.openxmlformats.org/officeDocument/2006/relationships/tags" Target="../tags/tag2626.xml"/><Relationship Id="rId310" Type="http://schemas.openxmlformats.org/officeDocument/2006/relationships/tags" Target="../tags/tag2812.xml"/><Relationship Id="rId492" Type="http://schemas.openxmlformats.org/officeDocument/2006/relationships/tags" Target="../tags/tag2994.xml"/><Relationship Id="rId70" Type="http://schemas.openxmlformats.org/officeDocument/2006/relationships/tags" Target="../tags/tag2572.xml"/><Relationship Id="rId91" Type="http://schemas.openxmlformats.org/officeDocument/2006/relationships/tags" Target="../tags/tag2593.xml"/><Relationship Id="rId145" Type="http://schemas.openxmlformats.org/officeDocument/2006/relationships/tags" Target="../tags/tag2647.xml"/><Relationship Id="rId166" Type="http://schemas.openxmlformats.org/officeDocument/2006/relationships/tags" Target="../tags/tag2668.xml"/><Relationship Id="rId187" Type="http://schemas.openxmlformats.org/officeDocument/2006/relationships/tags" Target="../tags/tag2689.xml"/><Relationship Id="rId331" Type="http://schemas.openxmlformats.org/officeDocument/2006/relationships/tags" Target="../tags/tag2833.xml"/><Relationship Id="rId352" Type="http://schemas.openxmlformats.org/officeDocument/2006/relationships/tags" Target="../tags/tag2854.xml"/><Relationship Id="rId373" Type="http://schemas.openxmlformats.org/officeDocument/2006/relationships/tags" Target="../tags/tag2875.xml"/><Relationship Id="rId394" Type="http://schemas.openxmlformats.org/officeDocument/2006/relationships/tags" Target="../tags/tag2896.xml"/><Relationship Id="rId408" Type="http://schemas.openxmlformats.org/officeDocument/2006/relationships/tags" Target="../tags/tag2910.xml"/><Relationship Id="rId429" Type="http://schemas.openxmlformats.org/officeDocument/2006/relationships/tags" Target="../tags/tag2931.xml"/><Relationship Id="rId1" Type="http://schemas.openxmlformats.org/officeDocument/2006/relationships/tags" Target="../tags/tag2503.xml"/><Relationship Id="rId212" Type="http://schemas.openxmlformats.org/officeDocument/2006/relationships/tags" Target="../tags/tag2714.xml"/><Relationship Id="rId233" Type="http://schemas.openxmlformats.org/officeDocument/2006/relationships/tags" Target="../tags/tag2735.xml"/><Relationship Id="rId254" Type="http://schemas.openxmlformats.org/officeDocument/2006/relationships/tags" Target="../tags/tag2756.xml"/><Relationship Id="rId440" Type="http://schemas.openxmlformats.org/officeDocument/2006/relationships/tags" Target="../tags/tag2942.xml"/><Relationship Id="rId28" Type="http://schemas.openxmlformats.org/officeDocument/2006/relationships/tags" Target="../tags/tag2530.xml"/><Relationship Id="rId49" Type="http://schemas.openxmlformats.org/officeDocument/2006/relationships/tags" Target="../tags/tag2551.xml"/><Relationship Id="rId114" Type="http://schemas.openxmlformats.org/officeDocument/2006/relationships/tags" Target="../tags/tag2616.xml"/><Relationship Id="rId275" Type="http://schemas.openxmlformats.org/officeDocument/2006/relationships/tags" Target="../tags/tag2777.xml"/><Relationship Id="rId296" Type="http://schemas.openxmlformats.org/officeDocument/2006/relationships/tags" Target="../tags/tag2798.xml"/><Relationship Id="rId300" Type="http://schemas.openxmlformats.org/officeDocument/2006/relationships/tags" Target="../tags/tag2802.xml"/><Relationship Id="rId461" Type="http://schemas.openxmlformats.org/officeDocument/2006/relationships/tags" Target="../tags/tag2963.xml"/><Relationship Id="rId482" Type="http://schemas.openxmlformats.org/officeDocument/2006/relationships/tags" Target="../tags/tag2984.xml"/><Relationship Id="rId60" Type="http://schemas.openxmlformats.org/officeDocument/2006/relationships/tags" Target="../tags/tag2562.xml"/><Relationship Id="rId81" Type="http://schemas.openxmlformats.org/officeDocument/2006/relationships/tags" Target="../tags/tag2583.xml"/><Relationship Id="rId135" Type="http://schemas.openxmlformats.org/officeDocument/2006/relationships/tags" Target="../tags/tag2637.xml"/><Relationship Id="rId156" Type="http://schemas.openxmlformats.org/officeDocument/2006/relationships/tags" Target="../tags/tag2658.xml"/><Relationship Id="rId177" Type="http://schemas.openxmlformats.org/officeDocument/2006/relationships/tags" Target="../tags/tag2679.xml"/><Relationship Id="rId198" Type="http://schemas.openxmlformats.org/officeDocument/2006/relationships/tags" Target="../tags/tag2700.xml"/><Relationship Id="rId321" Type="http://schemas.openxmlformats.org/officeDocument/2006/relationships/tags" Target="../tags/tag2823.xml"/><Relationship Id="rId342" Type="http://schemas.openxmlformats.org/officeDocument/2006/relationships/tags" Target="../tags/tag2844.xml"/><Relationship Id="rId363" Type="http://schemas.openxmlformats.org/officeDocument/2006/relationships/tags" Target="../tags/tag2865.xml"/><Relationship Id="rId384" Type="http://schemas.openxmlformats.org/officeDocument/2006/relationships/tags" Target="../tags/tag2886.xml"/><Relationship Id="rId419" Type="http://schemas.openxmlformats.org/officeDocument/2006/relationships/tags" Target="../tags/tag2921.xml"/><Relationship Id="rId202" Type="http://schemas.openxmlformats.org/officeDocument/2006/relationships/tags" Target="../tags/tag2704.xml"/><Relationship Id="rId223" Type="http://schemas.openxmlformats.org/officeDocument/2006/relationships/tags" Target="../tags/tag2725.xml"/><Relationship Id="rId244" Type="http://schemas.openxmlformats.org/officeDocument/2006/relationships/tags" Target="../tags/tag2746.xml"/><Relationship Id="rId430" Type="http://schemas.openxmlformats.org/officeDocument/2006/relationships/tags" Target="../tags/tag2932.xml"/><Relationship Id="rId18" Type="http://schemas.openxmlformats.org/officeDocument/2006/relationships/tags" Target="../tags/tag2520.xml"/><Relationship Id="rId39" Type="http://schemas.openxmlformats.org/officeDocument/2006/relationships/tags" Target="../tags/tag2541.xml"/><Relationship Id="rId265" Type="http://schemas.openxmlformats.org/officeDocument/2006/relationships/tags" Target="../tags/tag2767.xml"/><Relationship Id="rId286" Type="http://schemas.openxmlformats.org/officeDocument/2006/relationships/tags" Target="../tags/tag2788.xml"/><Relationship Id="rId451" Type="http://schemas.openxmlformats.org/officeDocument/2006/relationships/tags" Target="../tags/tag2953.xml"/><Relationship Id="rId472" Type="http://schemas.openxmlformats.org/officeDocument/2006/relationships/tags" Target="../tags/tag2974.xml"/><Relationship Id="rId493" Type="http://schemas.openxmlformats.org/officeDocument/2006/relationships/tags" Target="../tags/tag2995.xml"/><Relationship Id="rId50" Type="http://schemas.openxmlformats.org/officeDocument/2006/relationships/tags" Target="../tags/tag2552.xml"/><Relationship Id="rId104" Type="http://schemas.openxmlformats.org/officeDocument/2006/relationships/tags" Target="../tags/tag2606.xml"/><Relationship Id="rId125" Type="http://schemas.openxmlformats.org/officeDocument/2006/relationships/tags" Target="../tags/tag2627.xml"/><Relationship Id="rId146" Type="http://schemas.openxmlformats.org/officeDocument/2006/relationships/tags" Target="../tags/tag2648.xml"/><Relationship Id="rId167" Type="http://schemas.openxmlformats.org/officeDocument/2006/relationships/tags" Target="../tags/tag2669.xml"/><Relationship Id="rId188" Type="http://schemas.openxmlformats.org/officeDocument/2006/relationships/tags" Target="../tags/tag2690.xml"/><Relationship Id="rId311" Type="http://schemas.openxmlformats.org/officeDocument/2006/relationships/tags" Target="../tags/tag2813.xml"/><Relationship Id="rId332" Type="http://schemas.openxmlformats.org/officeDocument/2006/relationships/tags" Target="../tags/tag2834.xml"/><Relationship Id="rId353" Type="http://schemas.openxmlformats.org/officeDocument/2006/relationships/tags" Target="../tags/tag2855.xml"/><Relationship Id="rId374" Type="http://schemas.openxmlformats.org/officeDocument/2006/relationships/tags" Target="../tags/tag2876.xml"/><Relationship Id="rId395" Type="http://schemas.openxmlformats.org/officeDocument/2006/relationships/tags" Target="../tags/tag2897.xml"/><Relationship Id="rId409" Type="http://schemas.openxmlformats.org/officeDocument/2006/relationships/tags" Target="../tags/tag2911.xml"/><Relationship Id="rId71" Type="http://schemas.openxmlformats.org/officeDocument/2006/relationships/tags" Target="../tags/tag2573.xml"/><Relationship Id="rId92" Type="http://schemas.openxmlformats.org/officeDocument/2006/relationships/tags" Target="../tags/tag2594.xml"/><Relationship Id="rId213" Type="http://schemas.openxmlformats.org/officeDocument/2006/relationships/tags" Target="../tags/tag2715.xml"/><Relationship Id="rId234" Type="http://schemas.openxmlformats.org/officeDocument/2006/relationships/tags" Target="../tags/tag2736.xml"/><Relationship Id="rId420" Type="http://schemas.openxmlformats.org/officeDocument/2006/relationships/tags" Target="../tags/tag2922.xml"/><Relationship Id="rId2" Type="http://schemas.openxmlformats.org/officeDocument/2006/relationships/tags" Target="../tags/tag2504.xml"/><Relationship Id="rId29" Type="http://schemas.openxmlformats.org/officeDocument/2006/relationships/tags" Target="../tags/tag2531.xml"/><Relationship Id="rId255" Type="http://schemas.openxmlformats.org/officeDocument/2006/relationships/tags" Target="../tags/tag2757.xml"/><Relationship Id="rId276" Type="http://schemas.openxmlformats.org/officeDocument/2006/relationships/tags" Target="../tags/tag2778.xml"/><Relationship Id="rId297" Type="http://schemas.openxmlformats.org/officeDocument/2006/relationships/tags" Target="../tags/tag2799.xml"/><Relationship Id="rId441" Type="http://schemas.openxmlformats.org/officeDocument/2006/relationships/tags" Target="../tags/tag2943.xml"/><Relationship Id="rId462" Type="http://schemas.openxmlformats.org/officeDocument/2006/relationships/tags" Target="../tags/tag2964.xml"/><Relationship Id="rId483" Type="http://schemas.openxmlformats.org/officeDocument/2006/relationships/tags" Target="../tags/tag2985.xml"/><Relationship Id="rId40" Type="http://schemas.openxmlformats.org/officeDocument/2006/relationships/tags" Target="../tags/tag2542.xml"/><Relationship Id="rId115" Type="http://schemas.openxmlformats.org/officeDocument/2006/relationships/tags" Target="../tags/tag2617.xml"/><Relationship Id="rId136" Type="http://schemas.openxmlformats.org/officeDocument/2006/relationships/tags" Target="../tags/tag2638.xml"/><Relationship Id="rId157" Type="http://schemas.openxmlformats.org/officeDocument/2006/relationships/tags" Target="../tags/tag2659.xml"/><Relationship Id="rId178" Type="http://schemas.openxmlformats.org/officeDocument/2006/relationships/tags" Target="../tags/tag2680.xml"/><Relationship Id="rId301" Type="http://schemas.openxmlformats.org/officeDocument/2006/relationships/tags" Target="../tags/tag2803.xml"/><Relationship Id="rId322" Type="http://schemas.openxmlformats.org/officeDocument/2006/relationships/tags" Target="../tags/tag2824.xml"/><Relationship Id="rId343" Type="http://schemas.openxmlformats.org/officeDocument/2006/relationships/tags" Target="../tags/tag2845.xml"/><Relationship Id="rId364" Type="http://schemas.openxmlformats.org/officeDocument/2006/relationships/tags" Target="../tags/tag2866.xml"/><Relationship Id="rId61" Type="http://schemas.openxmlformats.org/officeDocument/2006/relationships/tags" Target="../tags/tag2563.xml"/><Relationship Id="rId82" Type="http://schemas.openxmlformats.org/officeDocument/2006/relationships/tags" Target="../tags/tag2584.xml"/><Relationship Id="rId199" Type="http://schemas.openxmlformats.org/officeDocument/2006/relationships/tags" Target="../tags/tag2701.xml"/><Relationship Id="rId203" Type="http://schemas.openxmlformats.org/officeDocument/2006/relationships/tags" Target="../tags/tag2705.xml"/><Relationship Id="rId385" Type="http://schemas.openxmlformats.org/officeDocument/2006/relationships/tags" Target="../tags/tag2887.xml"/><Relationship Id="rId19" Type="http://schemas.openxmlformats.org/officeDocument/2006/relationships/tags" Target="../tags/tag2521.xml"/><Relationship Id="rId224" Type="http://schemas.openxmlformats.org/officeDocument/2006/relationships/tags" Target="../tags/tag2726.xml"/><Relationship Id="rId245" Type="http://schemas.openxmlformats.org/officeDocument/2006/relationships/tags" Target="../tags/tag2747.xml"/><Relationship Id="rId266" Type="http://schemas.openxmlformats.org/officeDocument/2006/relationships/tags" Target="../tags/tag2768.xml"/><Relationship Id="rId287" Type="http://schemas.openxmlformats.org/officeDocument/2006/relationships/tags" Target="../tags/tag2789.xml"/><Relationship Id="rId410" Type="http://schemas.openxmlformats.org/officeDocument/2006/relationships/tags" Target="../tags/tag2912.xml"/><Relationship Id="rId431" Type="http://schemas.openxmlformats.org/officeDocument/2006/relationships/tags" Target="../tags/tag2933.xml"/><Relationship Id="rId452" Type="http://schemas.openxmlformats.org/officeDocument/2006/relationships/tags" Target="../tags/tag2954.xml"/><Relationship Id="rId473" Type="http://schemas.openxmlformats.org/officeDocument/2006/relationships/tags" Target="../tags/tag2975.xml"/><Relationship Id="rId494" Type="http://schemas.openxmlformats.org/officeDocument/2006/relationships/tags" Target="../tags/tag2996.xml"/><Relationship Id="rId30" Type="http://schemas.openxmlformats.org/officeDocument/2006/relationships/tags" Target="../tags/tag2532.xml"/><Relationship Id="rId105" Type="http://schemas.openxmlformats.org/officeDocument/2006/relationships/tags" Target="../tags/tag2607.xml"/><Relationship Id="rId126" Type="http://schemas.openxmlformats.org/officeDocument/2006/relationships/tags" Target="../tags/tag2628.xml"/><Relationship Id="rId147" Type="http://schemas.openxmlformats.org/officeDocument/2006/relationships/tags" Target="../tags/tag2649.xml"/><Relationship Id="rId168" Type="http://schemas.openxmlformats.org/officeDocument/2006/relationships/tags" Target="../tags/tag2670.xml"/><Relationship Id="rId312" Type="http://schemas.openxmlformats.org/officeDocument/2006/relationships/tags" Target="../tags/tag2814.xml"/><Relationship Id="rId333" Type="http://schemas.openxmlformats.org/officeDocument/2006/relationships/tags" Target="../tags/tag2835.xml"/><Relationship Id="rId354" Type="http://schemas.openxmlformats.org/officeDocument/2006/relationships/tags" Target="../tags/tag2856.xml"/><Relationship Id="rId51" Type="http://schemas.openxmlformats.org/officeDocument/2006/relationships/tags" Target="../tags/tag2553.xml"/><Relationship Id="rId72" Type="http://schemas.openxmlformats.org/officeDocument/2006/relationships/tags" Target="../tags/tag2574.xml"/><Relationship Id="rId93" Type="http://schemas.openxmlformats.org/officeDocument/2006/relationships/tags" Target="../tags/tag2595.xml"/><Relationship Id="rId189" Type="http://schemas.openxmlformats.org/officeDocument/2006/relationships/tags" Target="../tags/tag2691.xml"/><Relationship Id="rId375" Type="http://schemas.openxmlformats.org/officeDocument/2006/relationships/tags" Target="../tags/tag2877.xml"/><Relationship Id="rId396" Type="http://schemas.openxmlformats.org/officeDocument/2006/relationships/tags" Target="../tags/tag2898.xml"/><Relationship Id="rId3" Type="http://schemas.openxmlformats.org/officeDocument/2006/relationships/tags" Target="../tags/tag2505.xml"/><Relationship Id="rId214" Type="http://schemas.openxmlformats.org/officeDocument/2006/relationships/tags" Target="../tags/tag2716.xml"/><Relationship Id="rId235" Type="http://schemas.openxmlformats.org/officeDocument/2006/relationships/tags" Target="../tags/tag2737.xml"/><Relationship Id="rId256" Type="http://schemas.openxmlformats.org/officeDocument/2006/relationships/tags" Target="../tags/tag2758.xml"/><Relationship Id="rId277" Type="http://schemas.openxmlformats.org/officeDocument/2006/relationships/tags" Target="../tags/tag2779.xml"/><Relationship Id="rId298" Type="http://schemas.openxmlformats.org/officeDocument/2006/relationships/tags" Target="../tags/tag2800.xml"/><Relationship Id="rId400" Type="http://schemas.openxmlformats.org/officeDocument/2006/relationships/tags" Target="../tags/tag2902.xml"/><Relationship Id="rId421" Type="http://schemas.openxmlformats.org/officeDocument/2006/relationships/tags" Target="../tags/tag2923.xml"/><Relationship Id="rId442" Type="http://schemas.openxmlformats.org/officeDocument/2006/relationships/tags" Target="../tags/tag2944.xml"/><Relationship Id="rId463" Type="http://schemas.openxmlformats.org/officeDocument/2006/relationships/tags" Target="../tags/tag2965.xml"/><Relationship Id="rId484" Type="http://schemas.openxmlformats.org/officeDocument/2006/relationships/tags" Target="../tags/tag2986.xml"/><Relationship Id="rId116" Type="http://schemas.openxmlformats.org/officeDocument/2006/relationships/tags" Target="../tags/tag2618.xml"/><Relationship Id="rId137" Type="http://schemas.openxmlformats.org/officeDocument/2006/relationships/tags" Target="../tags/tag2639.xml"/><Relationship Id="rId158" Type="http://schemas.openxmlformats.org/officeDocument/2006/relationships/tags" Target="../tags/tag2660.xml"/><Relationship Id="rId302" Type="http://schemas.openxmlformats.org/officeDocument/2006/relationships/tags" Target="../tags/tag2804.xml"/><Relationship Id="rId323" Type="http://schemas.openxmlformats.org/officeDocument/2006/relationships/tags" Target="../tags/tag2825.xml"/><Relationship Id="rId344" Type="http://schemas.openxmlformats.org/officeDocument/2006/relationships/tags" Target="../tags/tag2846.xml"/><Relationship Id="rId20" Type="http://schemas.openxmlformats.org/officeDocument/2006/relationships/tags" Target="../tags/tag2522.xml"/><Relationship Id="rId41" Type="http://schemas.openxmlformats.org/officeDocument/2006/relationships/tags" Target="../tags/tag2543.xml"/><Relationship Id="rId62" Type="http://schemas.openxmlformats.org/officeDocument/2006/relationships/tags" Target="../tags/tag2564.xml"/><Relationship Id="rId83" Type="http://schemas.openxmlformats.org/officeDocument/2006/relationships/tags" Target="../tags/tag2585.xml"/><Relationship Id="rId179" Type="http://schemas.openxmlformats.org/officeDocument/2006/relationships/tags" Target="../tags/tag2681.xml"/><Relationship Id="rId365" Type="http://schemas.openxmlformats.org/officeDocument/2006/relationships/tags" Target="../tags/tag2867.xml"/><Relationship Id="rId386" Type="http://schemas.openxmlformats.org/officeDocument/2006/relationships/tags" Target="../tags/tag2888.xml"/><Relationship Id="rId190" Type="http://schemas.openxmlformats.org/officeDocument/2006/relationships/tags" Target="../tags/tag2692.xml"/><Relationship Id="rId204" Type="http://schemas.openxmlformats.org/officeDocument/2006/relationships/tags" Target="../tags/tag2706.xml"/><Relationship Id="rId225" Type="http://schemas.openxmlformats.org/officeDocument/2006/relationships/tags" Target="../tags/tag2727.xml"/><Relationship Id="rId246" Type="http://schemas.openxmlformats.org/officeDocument/2006/relationships/tags" Target="../tags/tag2748.xml"/><Relationship Id="rId267" Type="http://schemas.openxmlformats.org/officeDocument/2006/relationships/tags" Target="../tags/tag2769.xml"/><Relationship Id="rId288" Type="http://schemas.openxmlformats.org/officeDocument/2006/relationships/tags" Target="../tags/tag2790.xml"/><Relationship Id="rId411" Type="http://schemas.openxmlformats.org/officeDocument/2006/relationships/tags" Target="../tags/tag2913.xml"/><Relationship Id="rId432" Type="http://schemas.openxmlformats.org/officeDocument/2006/relationships/tags" Target="../tags/tag2934.xml"/><Relationship Id="rId453" Type="http://schemas.openxmlformats.org/officeDocument/2006/relationships/tags" Target="../tags/tag2955.xml"/><Relationship Id="rId474" Type="http://schemas.openxmlformats.org/officeDocument/2006/relationships/tags" Target="../tags/tag2976.xml"/><Relationship Id="rId106" Type="http://schemas.openxmlformats.org/officeDocument/2006/relationships/tags" Target="../tags/tag2608.xml"/><Relationship Id="rId127" Type="http://schemas.openxmlformats.org/officeDocument/2006/relationships/tags" Target="../tags/tag2629.xml"/><Relationship Id="rId313" Type="http://schemas.openxmlformats.org/officeDocument/2006/relationships/tags" Target="../tags/tag2815.xml"/><Relationship Id="rId495" Type="http://schemas.openxmlformats.org/officeDocument/2006/relationships/tags" Target="../tags/tag2997.xml"/><Relationship Id="rId10" Type="http://schemas.openxmlformats.org/officeDocument/2006/relationships/tags" Target="../tags/tag2512.xml"/><Relationship Id="rId31" Type="http://schemas.openxmlformats.org/officeDocument/2006/relationships/tags" Target="../tags/tag2533.xml"/><Relationship Id="rId52" Type="http://schemas.openxmlformats.org/officeDocument/2006/relationships/tags" Target="../tags/tag2554.xml"/><Relationship Id="rId73" Type="http://schemas.openxmlformats.org/officeDocument/2006/relationships/tags" Target="../tags/tag2575.xml"/><Relationship Id="rId94" Type="http://schemas.openxmlformats.org/officeDocument/2006/relationships/tags" Target="../tags/tag2596.xml"/><Relationship Id="rId148" Type="http://schemas.openxmlformats.org/officeDocument/2006/relationships/tags" Target="../tags/tag2650.xml"/><Relationship Id="rId169" Type="http://schemas.openxmlformats.org/officeDocument/2006/relationships/tags" Target="../tags/tag2671.xml"/><Relationship Id="rId334" Type="http://schemas.openxmlformats.org/officeDocument/2006/relationships/tags" Target="../tags/tag2836.xml"/><Relationship Id="rId355" Type="http://schemas.openxmlformats.org/officeDocument/2006/relationships/tags" Target="../tags/tag2857.xml"/><Relationship Id="rId376" Type="http://schemas.openxmlformats.org/officeDocument/2006/relationships/tags" Target="../tags/tag2878.xml"/><Relationship Id="rId397" Type="http://schemas.openxmlformats.org/officeDocument/2006/relationships/tags" Target="../tags/tag2899.xml"/><Relationship Id="rId4" Type="http://schemas.openxmlformats.org/officeDocument/2006/relationships/tags" Target="../tags/tag2506.xml"/><Relationship Id="rId180" Type="http://schemas.openxmlformats.org/officeDocument/2006/relationships/tags" Target="../tags/tag2682.xml"/><Relationship Id="rId215" Type="http://schemas.openxmlformats.org/officeDocument/2006/relationships/tags" Target="../tags/tag2717.xml"/><Relationship Id="rId236" Type="http://schemas.openxmlformats.org/officeDocument/2006/relationships/tags" Target="../tags/tag2738.xml"/><Relationship Id="rId257" Type="http://schemas.openxmlformats.org/officeDocument/2006/relationships/tags" Target="../tags/tag2759.xml"/><Relationship Id="rId278" Type="http://schemas.openxmlformats.org/officeDocument/2006/relationships/tags" Target="../tags/tag2780.xml"/><Relationship Id="rId401" Type="http://schemas.openxmlformats.org/officeDocument/2006/relationships/tags" Target="../tags/tag2903.xml"/><Relationship Id="rId422" Type="http://schemas.openxmlformats.org/officeDocument/2006/relationships/tags" Target="../tags/tag2924.xml"/><Relationship Id="rId443" Type="http://schemas.openxmlformats.org/officeDocument/2006/relationships/tags" Target="../tags/tag2945.xml"/><Relationship Id="rId464" Type="http://schemas.openxmlformats.org/officeDocument/2006/relationships/tags" Target="../tags/tag2966.xml"/><Relationship Id="rId303" Type="http://schemas.openxmlformats.org/officeDocument/2006/relationships/tags" Target="../tags/tag2805.xml"/><Relationship Id="rId485" Type="http://schemas.openxmlformats.org/officeDocument/2006/relationships/tags" Target="../tags/tag2987.xml"/><Relationship Id="rId42" Type="http://schemas.openxmlformats.org/officeDocument/2006/relationships/tags" Target="../tags/tag2544.xml"/><Relationship Id="rId84" Type="http://schemas.openxmlformats.org/officeDocument/2006/relationships/tags" Target="../tags/tag2586.xml"/><Relationship Id="rId138" Type="http://schemas.openxmlformats.org/officeDocument/2006/relationships/tags" Target="../tags/tag2640.xml"/><Relationship Id="rId345" Type="http://schemas.openxmlformats.org/officeDocument/2006/relationships/tags" Target="../tags/tag2847.xml"/><Relationship Id="rId387" Type="http://schemas.openxmlformats.org/officeDocument/2006/relationships/tags" Target="../tags/tag2889.xml"/><Relationship Id="rId191" Type="http://schemas.openxmlformats.org/officeDocument/2006/relationships/tags" Target="../tags/tag2693.xml"/><Relationship Id="rId205" Type="http://schemas.openxmlformats.org/officeDocument/2006/relationships/tags" Target="../tags/tag2707.xml"/><Relationship Id="rId247" Type="http://schemas.openxmlformats.org/officeDocument/2006/relationships/tags" Target="../tags/tag2749.xml"/><Relationship Id="rId412" Type="http://schemas.openxmlformats.org/officeDocument/2006/relationships/tags" Target="../tags/tag2914.xml"/><Relationship Id="rId107" Type="http://schemas.openxmlformats.org/officeDocument/2006/relationships/tags" Target="../tags/tag2609.xml"/><Relationship Id="rId289" Type="http://schemas.openxmlformats.org/officeDocument/2006/relationships/tags" Target="../tags/tag2791.xml"/><Relationship Id="rId454" Type="http://schemas.openxmlformats.org/officeDocument/2006/relationships/tags" Target="../tags/tag2956.xml"/><Relationship Id="rId496" Type="http://schemas.openxmlformats.org/officeDocument/2006/relationships/tags" Target="../tags/tag2998.xml"/><Relationship Id="rId11" Type="http://schemas.openxmlformats.org/officeDocument/2006/relationships/tags" Target="../tags/tag2513.xml"/><Relationship Id="rId53" Type="http://schemas.openxmlformats.org/officeDocument/2006/relationships/tags" Target="../tags/tag2555.xml"/><Relationship Id="rId149" Type="http://schemas.openxmlformats.org/officeDocument/2006/relationships/tags" Target="../tags/tag2651.xml"/><Relationship Id="rId314" Type="http://schemas.openxmlformats.org/officeDocument/2006/relationships/tags" Target="../tags/tag2816.xml"/><Relationship Id="rId356" Type="http://schemas.openxmlformats.org/officeDocument/2006/relationships/tags" Target="../tags/tag2858.xml"/><Relationship Id="rId398" Type="http://schemas.openxmlformats.org/officeDocument/2006/relationships/tags" Target="../tags/tag2900.xml"/><Relationship Id="rId95" Type="http://schemas.openxmlformats.org/officeDocument/2006/relationships/tags" Target="../tags/tag2597.xml"/><Relationship Id="rId160" Type="http://schemas.openxmlformats.org/officeDocument/2006/relationships/tags" Target="../tags/tag2662.xml"/><Relationship Id="rId216" Type="http://schemas.openxmlformats.org/officeDocument/2006/relationships/tags" Target="../tags/tag2718.xml"/><Relationship Id="rId423" Type="http://schemas.openxmlformats.org/officeDocument/2006/relationships/tags" Target="../tags/tag2925.xml"/><Relationship Id="rId258" Type="http://schemas.openxmlformats.org/officeDocument/2006/relationships/tags" Target="../tags/tag2760.xml"/><Relationship Id="rId465" Type="http://schemas.openxmlformats.org/officeDocument/2006/relationships/tags" Target="../tags/tag2967.xml"/><Relationship Id="rId22" Type="http://schemas.openxmlformats.org/officeDocument/2006/relationships/tags" Target="../tags/tag2524.xml"/><Relationship Id="rId64" Type="http://schemas.openxmlformats.org/officeDocument/2006/relationships/tags" Target="../tags/tag2566.xml"/><Relationship Id="rId118" Type="http://schemas.openxmlformats.org/officeDocument/2006/relationships/tags" Target="../tags/tag2620.xml"/><Relationship Id="rId325" Type="http://schemas.openxmlformats.org/officeDocument/2006/relationships/tags" Target="../tags/tag2827.xml"/><Relationship Id="rId367" Type="http://schemas.openxmlformats.org/officeDocument/2006/relationships/tags" Target="../tags/tag2869.xml"/><Relationship Id="rId171" Type="http://schemas.openxmlformats.org/officeDocument/2006/relationships/tags" Target="../tags/tag2673.xml"/><Relationship Id="rId227" Type="http://schemas.openxmlformats.org/officeDocument/2006/relationships/tags" Target="../tags/tag2729.xml"/><Relationship Id="rId269" Type="http://schemas.openxmlformats.org/officeDocument/2006/relationships/tags" Target="../tags/tag2771.xml"/><Relationship Id="rId434" Type="http://schemas.openxmlformats.org/officeDocument/2006/relationships/tags" Target="../tags/tag2936.xml"/><Relationship Id="rId476" Type="http://schemas.openxmlformats.org/officeDocument/2006/relationships/tags" Target="../tags/tag2978.xml"/><Relationship Id="rId33" Type="http://schemas.openxmlformats.org/officeDocument/2006/relationships/tags" Target="../tags/tag2535.xml"/><Relationship Id="rId129" Type="http://schemas.openxmlformats.org/officeDocument/2006/relationships/tags" Target="../tags/tag2631.xml"/><Relationship Id="rId280" Type="http://schemas.openxmlformats.org/officeDocument/2006/relationships/tags" Target="../tags/tag2782.xml"/><Relationship Id="rId336" Type="http://schemas.openxmlformats.org/officeDocument/2006/relationships/tags" Target="../tags/tag2838.xml"/><Relationship Id="rId75" Type="http://schemas.openxmlformats.org/officeDocument/2006/relationships/tags" Target="../tags/tag2577.xml"/><Relationship Id="rId140" Type="http://schemas.openxmlformats.org/officeDocument/2006/relationships/tags" Target="../tags/tag2642.xml"/><Relationship Id="rId182" Type="http://schemas.openxmlformats.org/officeDocument/2006/relationships/tags" Target="../tags/tag2684.xml"/><Relationship Id="rId378" Type="http://schemas.openxmlformats.org/officeDocument/2006/relationships/tags" Target="../tags/tag2880.xml"/><Relationship Id="rId403" Type="http://schemas.openxmlformats.org/officeDocument/2006/relationships/tags" Target="../tags/tag2905.xml"/><Relationship Id="rId6" Type="http://schemas.openxmlformats.org/officeDocument/2006/relationships/tags" Target="../tags/tag2508.xml"/><Relationship Id="rId238" Type="http://schemas.openxmlformats.org/officeDocument/2006/relationships/tags" Target="../tags/tag2740.xml"/><Relationship Id="rId445" Type="http://schemas.openxmlformats.org/officeDocument/2006/relationships/tags" Target="../tags/tag2947.xml"/><Relationship Id="rId487" Type="http://schemas.openxmlformats.org/officeDocument/2006/relationships/tags" Target="../tags/tag2989.xml"/><Relationship Id="rId291" Type="http://schemas.openxmlformats.org/officeDocument/2006/relationships/tags" Target="../tags/tag2793.xml"/><Relationship Id="rId305" Type="http://schemas.openxmlformats.org/officeDocument/2006/relationships/tags" Target="../tags/tag2807.xml"/><Relationship Id="rId347" Type="http://schemas.openxmlformats.org/officeDocument/2006/relationships/tags" Target="../tags/tag2849.xml"/><Relationship Id="rId44" Type="http://schemas.openxmlformats.org/officeDocument/2006/relationships/tags" Target="../tags/tag2546.xml"/><Relationship Id="rId86" Type="http://schemas.openxmlformats.org/officeDocument/2006/relationships/tags" Target="../tags/tag2588.xml"/><Relationship Id="rId151" Type="http://schemas.openxmlformats.org/officeDocument/2006/relationships/tags" Target="../tags/tag2653.xml"/><Relationship Id="rId389" Type="http://schemas.openxmlformats.org/officeDocument/2006/relationships/tags" Target="../tags/tag2891.xml"/><Relationship Id="rId193" Type="http://schemas.openxmlformats.org/officeDocument/2006/relationships/tags" Target="../tags/tag2695.xml"/><Relationship Id="rId207" Type="http://schemas.openxmlformats.org/officeDocument/2006/relationships/tags" Target="../tags/tag2709.xml"/><Relationship Id="rId249" Type="http://schemas.openxmlformats.org/officeDocument/2006/relationships/tags" Target="../tags/tag2751.xml"/><Relationship Id="rId414" Type="http://schemas.openxmlformats.org/officeDocument/2006/relationships/tags" Target="../tags/tag2916.xml"/><Relationship Id="rId456" Type="http://schemas.openxmlformats.org/officeDocument/2006/relationships/tags" Target="../tags/tag2958.xml"/><Relationship Id="rId498" Type="http://schemas.openxmlformats.org/officeDocument/2006/relationships/tags" Target="../tags/tag3000.xml"/><Relationship Id="rId13" Type="http://schemas.openxmlformats.org/officeDocument/2006/relationships/tags" Target="../tags/tag2515.xml"/><Relationship Id="rId109" Type="http://schemas.openxmlformats.org/officeDocument/2006/relationships/tags" Target="../tags/tag2611.xml"/><Relationship Id="rId260" Type="http://schemas.openxmlformats.org/officeDocument/2006/relationships/tags" Target="../tags/tag2762.xml"/><Relationship Id="rId316" Type="http://schemas.openxmlformats.org/officeDocument/2006/relationships/tags" Target="../tags/tag2818.xml"/><Relationship Id="rId55" Type="http://schemas.openxmlformats.org/officeDocument/2006/relationships/tags" Target="../tags/tag2557.xml"/><Relationship Id="rId97" Type="http://schemas.openxmlformats.org/officeDocument/2006/relationships/tags" Target="../tags/tag2599.xml"/><Relationship Id="rId120" Type="http://schemas.openxmlformats.org/officeDocument/2006/relationships/tags" Target="../tags/tag2622.xml"/><Relationship Id="rId358" Type="http://schemas.openxmlformats.org/officeDocument/2006/relationships/tags" Target="../tags/tag2860.xml"/><Relationship Id="rId162" Type="http://schemas.openxmlformats.org/officeDocument/2006/relationships/tags" Target="../tags/tag2664.xml"/><Relationship Id="rId218" Type="http://schemas.openxmlformats.org/officeDocument/2006/relationships/tags" Target="../tags/tag2720.xml"/><Relationship Id="rId425" Type="http://schemas.openxmlformats.org/officeDocument/2006/relationships/tags" Target="../tags/tag2927.xml"/><Relationship Id="rId467" Type="http://schemas.openxmlformats.org/officeDocument/2006/relationships/tags" Target="../tags/tag2969.xml"/><Relationship Id="rId271" Type="http://schemas.openxmlformats.org/officeDocument/2006/relationships/tags" Target="../tags/tag2773.xml"/></Relationships>
</file>

<file path=ppt/slides/_rels/slide22.xml.rels><?xml version="1.0" encoding="UTF-8" standalone="yes"?>
<Relationships xmlns="http://schemas.openxmlformats.org/package/2006/relationships"><Relationship Id="rId117" Type="http://schemas.openxmlformats.org/officeDocument/2006/relationships/tags" Target="../tags/tag3117.xml"/><Relationship Id="rId299" Type="http://schemas.openxmlformats.org/officeDocument/2006/relationships/tags" Target="../tags/tag3299.xml"/><Relationship Id="rId21" Type="http://schemas.openxmlformats.org/officeDocument/2006/relationships/tags" Target="../tags/tag3021.xml"/><Relationship Id="rId63" Type="http://schemas.openxmlformats.org/officeDocument/2006/relationships/tags" Target="../tags/tag3063.xml"/><Relationship Id="rId159" Type="http://schemas.openxmlformats.org/officeDocument/2006/relationships/tags" Target="../tags/tag3159.xml"/><Relationship Id="rId324" Type="http://schemas.openxmlformats.org/officeDocument/2006/relationships/tags" Target="../tags/tag3324.xml"/><Relationship Id="rId366" Type="http://schemas.openxmlformats.org/officeDocument/2006/relationships/tags" Target="../tags/tag3366.xml"/><Relationship Id="rId170" Type="http://schemas.openxmlformats.org/officeDocument/2006/relationships/tags" Target="../tags/tag3170.xml"/><Relationship Id="rId226" Type="http://schemas.openxmlformats.org/officeDocument/2006/relationships/tags" Target="../tags/tag3226.xml"/><Relationship Id="rId433" Type="http://schemas.openxmlformats.org/officeDocument/2006/relationships/tags" Target="../tags/tag3433.xml"/><Relationship Id="rId268" Type="http://schemas.openxmlformats.org/officeDocument/2006/relationships/tags" Target="../tags/tag3268.xml"/><Relationship Id="rId475" Type="http://schemas.openxmlformats.org/officeDocument/2006/relationships/tags" Target="../tags/tag3475.xml"/><Relationship Id="rId32" Type="http://schemas.openxmlformats.org/officeDocument/2006/relationships/tags" Target="../tags/tag3032.xml"/><Relationship Id="rId74" Type="http://schemas.openxmlformats.org/officeDocument/2006/relationships/tags" Target="../tags/tag3074.xml"/><Relationship Id="rId128" Type="http://schemas.openxmlformats.org/officeDocument/2006/relationships/tags" Target="../tags/tag3128.xml"/><Relationship Id="rId335" Type="http://schemas.openxmlformats.org/officeDocument/2006/relationships/tags" Target="../tags/tag3335.xml"/><Relationship Id="rId377" Type="http://schemas.openxmlformats.org/officeDocument/2006/relationships/tags" Target="../tags/tag3377.xml"/><Relationship Id="rId5" Type="http://schemas.openxmlformats.org/officeDocument/2006/relationships/tags" Target="../tags/tag3005.xml"/><Relationship Id="rId181" Type="http://schemas.openxmlformats.org/officeDocument/2006/relationships/tags" Target="../tags/tag3181.xml"/><Relationship Id="rId237" Type="http://schemas.openxmlformats.org/officeDocument/2006/relationships/tags" Target="../tags/tag3237.xml"/><Relationship Id="rId402" Type="http://schemas.openxmlformats.org/officeDocument/2006/relationships/tags" Target="../tags/tag3402.xml"/><Relationship Id="rId279" Type="http://schemas.openxmlformats.org/officeDocument/2006/relationships/tags" Target="../tags/tag3279.xml"/><Relationship Id="rId444" Type="http://schemas.openxmlformats.org/officeDocument/2006/relationships/tags" Target="../tags/tag3444.xml"/><Relationship Id="rId486" Type="http://schemas.openxmlformats.org/officeDocument/2006/relationships/tags" Target="../tags/tag3486.xml"/><Relationship Id="rId43" Type="http://schemas.openxmlformats.org/officeDocument/2006/relationships/tags" Target="../tags/tag3043.xml"/><Relationship Id="rId139" Type="http://schemas.openxmlformats.org/officeDocument/2006/relationships/tags" Target="../tags/tag3139.xml"/><Relationship Id="rId290" Type="http://schemas.openxmlformats.org/officeDocument/2006/relationships/tags" Target="../tags/tag3290.xml"/><Relationship Id="rId304" Type="http://schemas.openxmlformats.org/officeDocument/2006/relationships/tags" Target="../tags/tag3304.xml"/><Relationship Id="rId346" Type="http://schemas.openxmlformats.org/officeDocument/2006/relationships/tags" Target="../tags/tag3346.xml"/><Relationship Id="rId388" Type="http://schemas.openxmlformats.org/officeDocument/2006/relationships/tags" Target="../tags/tag3388.xml"/><Relationship Id="rId85" Type="http://schemas.openxmlformats.org/officeDocument/2006/relationships/tags" Target="../tags/tag3085.xml"/><Relationship Id="rId150" Type="http://schemas.openxmlformats.org/officeDocument/2006/relationships/tags" Target="../tags/tag3150.xml"/><Relationship Id="rId192" Type="http://schemas.openxmlformats.org/officeDocument/2006/relationships/tags" Target="../tags/tag3192.xml"/><Relationship Id="rId206" Type="http://schemas.openxmlformats.org/officeDocument/2006/relationships/tags" Target="../tags/tag3206.xml"/><Relationship Id="rId413" Type="http://schemas.openxmlformats.org/officeDocument/2006/relationships/tags" Target="../tags/tag3413.xml"/><Relationship Id="rId248" Type="http://schemas.openxmlformats.org/officeDocument/2006/relationships/tags" Target="../tags/tag3248.xml"/><Relationship Id="rId455" Type="http://schemas.openxmlformats.org/officeDocument/2006/relationships/tags" Target="../tags/tag3455.xml"/><Relationship Id="rId12" Type="http://schemas.openxmlformats.org/officeDocument/2006/relationships/tags" Target="../tags/tag3012.xml"/><Relationship Id="rId108" Type="http://schemas.openxmlformats.org/officeDocument/2006/relationships/tags" Target="../tags/tag3108.xml"/><Relationship Id="rId315" Type="http://schemas.openxmlformats.org/officeDocument/2006/relationships/tags" Target="../tags/tag3315.xml"/><Relationship Id="rId357" Type="http://schemas.openxmlformats.org/officeDocument/2006/relationships/tags" Target="../tags/tag3357.xml"/><Relationship Id="rId54" Type="http://schemas.openxmlformats.org/officeDocument/2006/relationships/tags" Target="../tags/tag3054.xml"/><Relationship Id="rId96" Type="http://schemas.openxmlformats.org/officeDocument/2006/relationships/tags" Target="../tags/tag3096.xml"/><Relationship Id="rId161" Type="http://schemas.openxmlformats.org/officeDocument/2006/relationships/tags" Target="../tags/tag3161.xml"/><Relationship Id="rId217" Type="http://schemas.openxmlformats.org/officeDocument/2006/relationships/tags" Target="../tags/tag3217.xml"/><Relationship Id="rId399" Type="http://schemas.openxmlformats.org/officeDocument/2006/relationships/tags" Target="../tags/tag3399.xml"/><Relationship Id="rId259" Type="http://schemas.openxmlformats.org/officeDocument/2006/relationships/tags" Target="../tags/tag3259.xml"/><Relationship Id="rId424" Type="http://schemas.openxmlformats.org/officeDocument/2006/relationships/tags" Target="../tags/tag3424.xml"/><Relationship Id="rId466" Type="http://schemas.openxmlformats.org/officeDocument/2006/relationships/tags" Target="../tags/tag3466.xml"/><Relationship Id="rId23" Type="http://schemas.openxmlformats.org/officeDocument/2006/relationships/tags" Target="../tags/tag3023.xml"/><Relationship Id="rId119" Type="http://schemas.openxmlformats.org/officeDocument/2006/relationships/tags" Target="../tags/tag3119.xml"/><Relationship Id="rId270" Type="http://schemas.openxmlformats.org/officeDocument/2006/relationships/tags" Target="../tags/tag3270.xml"/><Relationship Id="rId326" Type="http://schemas.openxmlformats.org/officeDocument/2006/relationships/tags" Target="../tags/tag3326.xml"/><Relationship Id="rId65" Type="http://schemas.openxmlformats.org/officeDocument/2006/relationships/tags" Target="../tags/tag3065.xml"/><Relationship Id="rId130" Type="http://schemas.openxmlformats.org/officeDocument/2006/relationships/tags" Target="../tags/tag3130.xml"/><Relationship Id="rId368" Type="http://schemas.openxmlformats.org/officeDocument/2006/relationships/tags" Target="../tags/tag3368.xml"/><Relationship Id="rId172" Type="http://schemas.openxmlformats.org/officeDocument/2006/relationships/tags" Target="../tags/tag3172.xml"/><Relationship Id="rId228" Type="http://schemas.openxmlformats.org/officeDocument/2006/relationships/tags" Target="../tags/tag3228.xml"/><Relationship Id="rId435" Type="http://schemas.openxmlformats.org/officeDocument/2006/relationships/tags" Target="../tags/tag3435.xml"/><Relationship Id="rId477" Type="http://schemas.openxmlformats.org/officeDocument/2006/relationships/tags" Target="../tags/tag3477.xml"/><Relationship Id="rId281" Type="http://schemas.openxmlformats.org/officeDocument/2006/relationships/tags" Target="../tags/tag3281.xml"/><Relationship Id="rId337" Type="http://schemas.openxmlformats.org/officeDocument/2006/relationships/tags" Target="../tags/tag3337.xml"/><Relationship Id="rId34" Type="http://schemas.openxmlformats.org/officeDocument/2006/relationships/tags" Target="../tags/tag3034.xml"/><Relationship Id="rId76" Type="http://schemas.openxmlformats.org/officeDocument/2006/relationships/tags" Target="../tags/tag3076.xml"/><Relationship Id="rId141" Type="http://schemas.openxmlformats.org/officeDocument/2006/relationships/tags" Target="../tags/tag3141.xml"/><Relationship Id="rId379" Type="http://schemas.openxmlformats.org/officeDocument/2006/relationships/tags" Target="../tags/tag3379.xml"/><Relationship Id="rId7" Type="http://schemas.openxmlformats.org/officeDocument/2006/relationships/tags" Target="../tags/tag3007.xml"/><Relationship Id="rId183" Type="http://schemas.openxmlformats.org/officeDocument/2006/relationships/tags" Target="../tags/tag3183.xml"/><Relationship Id="rId239" Type="http://schemas.openxmlformats.org/officeDocument/2006/relationships/tags" Target="../tags/tag3239.xml"/><Relationship Id="rId390" Type="http://schemas.openxmlformats.org/officeDocument/2006/relationships/tags" Target="../tags/tag3390.xml"/><Relationship Id="rId404" Type="http://schemas.openxmlformats.org/officeDocument/2006/relationships/tags" Target="../tags/tag3404.xml"/><Relationship Id="rId446" Type="http://schemas.openxmlformats.org/officeDocument/2006/relationships/tags" Target="../tags/tag3446.xml"/><Relationship Id="rId250" Type="http://schemas.openxmlformats.org/officeDocument/2006/relationships/tags" Target="../tags/tag3250.xml"/><Relationship Id="rId271" Type="http://schemas.openxmlformats.org/officeDocument/2006/relationships/tags" Target="../tags/tag3271.xml"/><Relationship Id="rId292" Type="http://schemas.openxmlformats.org/officeDocument/2006/relationships/tags" Target="../tags/tag3292.xml"/><Relationship Id="rId306" Type="http://schemas.openxmlformats.org/officeDocument/2006/relationships/tags" Target="../tags/tag3306.xml"/><Relationship Id="rId488" Type="http://schemas.openxmlformats.org/officeDocument/2006/relationships/tags" Target="../tags/tag3488.xml"/><Relationship Id="rId24" Type="http://schemas.openxmlformats.org/officeDocument/2006/relationships/tags" Target="../tags/tag3024.xml"/><Relationship Id="rId45" Type="http://schemas.openxmlformats.org/officeDocument/2006/relationships/tags" Target="../tags/tag3045.xml"/><Relationship Id="rId66" Type="http://schemas.openxmlformats.org/officeDocument/2006/relationships/tags" Target="../tags/tag3066.xml"/><Relationship Id="rId87" Type="http://schemas.openxmlformats.org/officeDocument/2006/relationships/tags" Target="../tags/tag3087.xml"/><Relationship Id="rId110" Type="http://schemas.openxmlformats.org/officeDocument/2006/relationships/tags" Target="../tags/tag3110.xml"/><Relationship Id="rId131" Type="http://schemas.openxmlformats.org/officeDocument/2006/relationships/tags" Target="../tags/tag3131.xml"/><Relationship Id="rId327" Type="http://schemas.openxmlformats.org/officeDocument/2006/relationships/tags" Target="../tags/tag3327.xml"/><Relationship Id="rId348" Type="http://schemas.openxmlformats.org/officeDocument/2006/relationships/tags" Target="../tags/tag3348.xml"/><Relationship Id="rId369" Type="http://schemas.openxmlformats.org/officeDocument/2006/relationships/tags" Target="../tags/tag3369.xml"/><Relationship Id="rId152" Type="http://schemas.openxmlformats.org/officeDocument/2006/relationships/tags" Target="../tags/tag3152.xml"/><Relationship Id="rId173" Type="http://schemas.openxmlformats.org/officeDocument/2006/relationships/tags" Target="../tags/tag3173.xml"/><Relationship Id="rId194" Type="http://schemas.openxmlformats.org/officeDocument/2006/relationships/tags" Target="../tags/tag3194.xml"/><Relationship Id="rId208" Type="http://schemas.openxmlformats.org/officeDocument/2006/relationships/tags" Target="../tags/tag3208.xml"/><Relationship Id="rId229" Type="http://schemas.openxmlformats.org/officeDocument/2006/relationships/tags" Target="../tags/tag3229.xml"/><Relationship Id="rId380" Type="http://schemas.openxmlformats.org/officeDocument/2006/relationships/tags" Target="../tags/tag3380.xml"/><Relationship Id="rId415" Type="http://schemas.openxmlformats.org/officeDocument/2006/relationships/tags" Target="../tags/tag3415.xml"/><Relationship Id="rId436" Type="http://schemas.openxmlformats.org/officeDocument/2006/relationships/tags" Target="../tags/tag3436.xml"/><Relationship Id="rId457" Type="http://schemas.openxmlformats.org/officeDocument/2006/relationships/tags" Target="../tags/tag3457.xml"/><Relationship Id="rId240" Type="http://schemas.openxmlformats.org/officeDocument/2006/relationships/tags" Target="../tags/tag3240.xml"/><Relationship Id="rId261" Type="http://schemas.openxmlformats.org/officeDocument/2006/relationships/tags" Target="../tags/tag3261.xml"/><Relationship Id="rId478" Type="http://schemas.openxmlformats.org/officeDocument/2006/relationships/tags" Target="../tags/tag3478.xml"/><Relationship Id="rId14" Type="http://schemas.openxmlformats.org/officeDocument/2006/relationships/tags" Target="../tags/tag3014.xml"/><Relationship Id="rId35" Type="http://schemas.openxmlformats.org/officeDocument/2006/relationships/tags" Target="../tags/tag3035.xml"/><Relationship Id="rId56" Type="http://schemas.openxmlformats.org/officeDocument/2006/relationships/tags" Target="../tags/tag3056.xml"/><Relationship Id="rId77" Type="http://schemas.openxmlformats.org/officeDocument/2006/relationships/tags" Target="../tags/tag3077.xml"/><Relationship Id="rId100" Type="http://schemas.openxmlformats.org/officeDocument/2006/relationships/tags" Target="../tags/tag3100.xml"/><Relationship Id="rId282" Type="http://schemas.openxmlformats.org/officeDocument/2006/relationships/tags" Target="../tags/tag3282.xml"/><Relationship Id="rId317" Type="http://schemas.openxmlformats.org/officeDocument/2006/relationships/tags" Target="../tags/tag3317.xml"/><Relationship Id="rId338" Type="http://schemas.openxmlformats.org/officeDocument/2006/relationships/tags" Target="../tags/tag3338.xml"/><Relationship Id="rId359" Type="http://schemas.openxmlformats.org/officeDocument/2006/relationships/tags" Target="../tags/tag3359.xml"/><Relationship Id="rId8" Type="http://schemas.openxmlformats.org/officeDocument/2006/relationships/tags" Target="../tags/tag3008.xml"/><Relationship Id="rId98" Type="http://schemas.openxmlformats.org/officeDocument/2006/relationships/tags" Target="../tags/tag3098.xml"/><Relationship Id="rId121" Type="http://schemas.openxmlformats.org/officeDocument/2006/relationships/tags" Target="../tags/tag3121.xml"/><Relationship Id="rId142" Type="http://schemas.openxmlformats.org/officeDocument/2006/relationships/tags" Target="../tags/tag3142.xml"/><Relationship Id="rId163" Type="http://schemas.openxmlformats.org/officeDocument/2006/relationships/tags" Target="../tags/tag3163.xml"/><Relationship Id="rId184" Type="http://schemas.openxmlformats.org/officeDocument/2006/relationships/tags" Target="../tags/tag3184.xml"/><Relationship Id="rId219" Type="http://schemas.openxmlformats.org/officeDocument/2006/relationships/tags" Target="../tags/tag3219.xml"/><Relationship Id="rId370" Type="http://schemas.openxmlformats.org/officeDocument/2006/relationships/tags" Target="../tags/tag3370.xml"/><Relationship Id="rId391" Type="http://schemas.openxmlformats.org/officeDocument/2006/relationships/tags" Target="../tags/tag3391.xml"/><Relationship Id="rId405" Type="http://schemas.openxmlformats.org/officeDocument/2006/relationships/tags" Target="../tags/tag3405.xml"/><Relationship Id="rId426" Type="http://schemas.openxmlformats.org/officeDocument/2006/relationships/tags" Target="../tags/tag3426.xml"/><Relationship Id="rId447" Type="http://schemas.openxmlformats.org/officeDocument/2006/relationships/tags" Target="../tags/tag3447.xml"/><Relationship Id="rId230" Type="http://schemas.openxmlformats.org/officeDocument/2006/relationships/tags" Target="../tags/tag3230.xml"/><Relationship Id="rId251" Type="http://schemas.openxmlformats.org/officeDocument/2006/relationships/tags" Target="../tags/tag3251.xml"/><Relationship Id="rId468" Type="http://schemas.openxmlformats.org/officeDocument/2006/relationships/tags" Target="../tags/tag3468.xml"/><Relationship Id="rId489" Type="http://schemas.openxmlformats.org/officeDocument/2006/relationships/tags" Target="../tags/tag3489.xml"/><Relationship Id="rId25" Type="http://schemas.openxmlformats.org/officeDocument/2006/relationships/tags" Target="../tags/tag3025.xml"/><Relationship Id="rId46" Type="http://schemas.openxmlformats.org/officeDocument/2006/relationships/tags" Target="../tags/tag3046.xml"/><Relationship Id="rId67" Type="http://schemas.openxmlformats.org/officeDocument/2006/relationships/tags" Target="../tags/tag3067.xml"/><Relationship Id="rId272" Type="http://schemas.openxmlformats.org/officeDocument/2006/relationships/tags" Target="../tags/tag3272.xml"/><Relationship Id="rId293" Type="http://schemas.openxmlformats.org/officeDocument/2006/relationships/tags" Target="../tags/tag3293.xml"/><Relationship Id="rId307" Type="http://schemas.openxmlformats.org/officeDocument/2006/relationships/tags" Target="../tags/tag3307.xml"/><Relationship Id="rId328" Type="http://schemas.openxmlformats.org/officeDocument/2006/relationships/tags" Target="../tags/tag3328.xml"/><Relationship Id="rId349" Type="http://schemas.openxmlformats.org/officeDocument/2006/relationships/tags" Target="../tags/tag3349.xml"/><Relationship Id="rId88" Type="http://schemas.openxmlformats.org/officeDocument/2006/relationships/tags" Target="../tags/tag3088.xml"/><Relationship Id="rId111" Type="http://schemas.openxmlformats.org/officeDocument/2006/relationships/tags" Target="../tags/tag3111.xml"/><Relationship Id="rId132" Type="http://schemas.openxmlformats.org/officeDocument/2006/relationships/tags" Target="../tags/tag3132.xml"/><Relationship Id="rId153" Type="http://schemas.openxmlformats.org/officeDocument/2006/relationships/tags" Target="../tags/tag3153.xml"/><Relationship Id="rId174" Type="http://schemas.openxmlformats.org/officeDocument/2006/relationships/tags" Target="../tags/tag3174.xml"/><Relationship Id="rId195" Type="http://schemas.openxmlformats.org/officeDocument/2006/relationships/tags" Target="../tags/tag3195.xml"/><Relationship Id="rId209" Type="http://schemas.openxmlformats.org/officeDocument/2006/relationships/tags" Target="../tags/tag3209.xml"/><Relationship Id="rId360" Type="http://schemas.openxmlformats.org/officeDocument/2006/relationships/tags" Target="../tags/tag3360.xml"/><Relationship Id="rId381" Type="http://schemas.openxmlformats.org/officeDocument/2006/relationships/tags" Target="../tags/tag3381.xml"/><Relationship Id="rId416" Type="http://schemas.openxmlformats.org/officeDocument/2006/relationships/tags" Target="../tags/tag3416.xml"/><Relationship Id="rId220" Type="http://schemas.openxmlformats.org/officeDocument/2006/relationships/tags" Target="../tags/tag3220.xml"/><Relationship Id="rId241" Type="http://schemas.openxmlformats.org/officeDocument/2006/relationships/tags" Target="../tags/tag3241.xml"/><Relationship Id="rId437" Type="http://schemas.openxmlformats.org/officeDocument/2006/relationships/tags" Target="../tags/tag3437.xml"/><Relationship Id="rId458" Type="http://schemas.openxmlformats.org/officeDocument/2006/relationships/tags" Target="../tags/tag3458.xml"/><Relationship Id="rId479" Type="http://schemas.openxmlformats.org/officeDocument/2006/relationships/tags" Target="../tags/tag3479.xml"/><Relationship Id="rId15" Type="http://schemas.openxmlformats.org/officeDocument/2006/relationships/tags" Target="../tags/tag3015.xml"/><Relationship Id="rId36" Type="http://schemas.openxmlformats.org/officeDocument/2006/relationships/tags" Target="../tags/tag3036.xml"/><Relationship Id="rId57" Type="http://schemas.openxmlformats.org/officeDocument/2006/relationships/tags" Target="../tags/tag3057.xml"/><Relationship Id="rId262" Type="http://schemas.openxmlformats.org/officeDocument/2006/relationships/tags" Target="../tags/tag3262.xml"/><Relationship Id="rId283" Type="http://schemas.openxmlformats.org/officeDocument/2006/relationships/tags" Target="../tags/tag3283.xml"/><Relationship Id="rId318" Type="http://schemas.openxmlformats.org/officeDocument/2006/relationships/tags" Target="../tags/tag3318.xml"/><Relationship Id="rId339" Type="http://schemas.openxmlformats.org/officeDocument/2006/relationships/tags" Target="../tags/tag3339.xml"/><Relationship Id="rId490" Type="http://schemas.openxmlformats.org/officeDocument/2006/relationships/tags" Target="../tags/tag3490.xml"/><Relationship Id="rId78" Type="http://schemas.openxmlformats.org/officeDocument/2006/relationships/tags" Target="../tags/tag3078.xml"/><Relationship Id="rId99" Type="http://schemas.openxmlformats.org/officeDocument/2006/relationships/tags" Target="../tags/tag3099.xml"/><Relationship Id="rId101" Type="http://schemas.openxmlformats.org/officeDocument/2006/relationships/tags" Target="../tags/tag3101.xml"/><Relationship Id="rId122" Type="http://schemas.openxmlformats.org/officeDocument/2006/relationships/tags" Target="../tags/tag3122.xml"/><Relationship Id="rId143" Type="http://schemas.openxmlformats.org/officeDocument/2006/relationships/tags" Target="../tags/tag3143.xml"/><Relationship Id="rId164" Type="http://schemas.openxmlformats.org/officeDocument/2006/relationships/tags" Target="../tags/tag3164.xml"/><Relationship Id="rId185" Type="http://schemas.openxmlformats.org/officeDocument/2006/relationships/tags" Target="../tags/tag3185.xml"/><Relationship Id="rId350" Type="http://schemas.openxmlformats.org/officeDocument/2006/relationships/tags" Target="../tags/tag3350.xml"/><Relationship Id="rId371" Type="http://schemas.openxmlformats.org/officeDocument/2006/relationships/tags" Target="../tags/tag3371.xml"/><Relationship Id="rId406" Type="http://schemas.openxmlformats.org/officeDocument/2006/relationships/tags" Target="../tags/tag3406.xml"/><Relationship Id="rId9" Type="http://schemas.openxmlformats.org/officeDocument/2006/relationships/tags" Target="../tags/tag3009.xml"/><Relationship Id="rId210" Type="http://schemas.openxmlformats.org/officeDocument/2006/relationships/tags" Target="../tags/tag3210.xml"/><Relationship Id="rId392" Type="http://schemas.openxmlformats.org/officeDocument/2006/relationships/tags" Target="../tags/tag3392.xml"/><Relationship Id="rId427" Type="http://schemas.openxmlformats.org/officeDocument/2006/relationships/tags" Target="../tags/tag3427.xml"/><Relationship Id="rId448" Type="http://schemas.openxmlformats.org/officeDocument/2006/relationships/tags" Target="../tags/tag3448.xml"/><Relationship Id="rId469" Type="http://schemas.openxmlformats.org/officeDocument/2006/relationships/tags" Target="../tags/tag3469.xml"/><Relationship Id="rId26" Type="http://schemas.openxmlformats.org/officeDocument/2006/relationships/tags" Target="../tags/tag3026.xml"/><Relationship Id="rId231" Type="http://schemas.openxmlformats.org/officeDocument/2006/relationships/tags" Target="../tags/tag3231.xml"/><Relationship Id="rId252" Type="http://schemas.openxmlformats.org/officeDocument/2006/relationships/tags" Target="../tags/tag3252.xml"/><Relationship Id="rId273" Type="http://schemas.openxmlformats.org/officeDocument/2006/relationships/tags" Target="../tags/tag3273.xml"/><Relationship Id="rId294" Type="http://schemas.openxmlformats.org/officeDocument/2006/relationships/tags" Target="../tags/tag3294.xml"/><Relationship Id="rId308" Type="http://schemas.openxmlformats.org/officeDocument/2006/relationships/tags" Target="../tags/tag3308.xml"/><Relationship Id="rId329" Type="http://schemas.openxmlformats.org/officeDocument/2006/relationships/tags" Target="../tags/tag3329.xml"/><Relationship Id="rId480" Type="http://schemas.openxmlformats.org/officeDocument/2006/relationships/tags" Target="../tags/tag3480.xml"/><Relationship Id="rId47" Type="http://schemas.openxmlformats.org/officeDocument/2006/relationships/tags" Target="../tags/tag3047.xml"/><Relationship Id="rId68" Type="http://schemas.openxmlformats.org/officeDocument/2006/relationships/tags" Target="../tags/tag3068.xml"/><Relationship Id="rId89" Type="http://schemas.openxmlformats.org/officeDocument/2006/relationships/tags" Target="../tags/tag3089.xml"/><Relationship Id="rId112" Type="http://schemas.openxmlformats.org/officeDocument/2006/relationships/tags" Target="../tags/tag3112.xml"/><Relationship Id="rId133" Type="http://schemas.openxmlformats.org/officeDocument/2006/relationships/tags" Target="../tags/tag3133.xml"/><Relationship Id="rId154" Type="http://schemas.openxmlformats.org/officeDocument/2006/relationships/tags" Target="../tags/tag3154.xml"/><Relationship Id="rId175" Type="http://schemas.openxmlformats.org/officeDocument/2006/relationships/tags" Target="../tags/tag3175.xml"/><Relationship Id="rId340" Type="http://schemas.openxmlformats.org/officeDocument/2006/relationships/tags" Target="../tags/tag3340.xml"/><Relationship Id="rId361" Type="http://schemas.openxmlformats.org/officeDocument/2006/relationships/tags" Target="../tags/tag3361.xml"/><Relationship Id="rId196" Type="http://schemas.openxmlformats.org/officeDocument/2006/relationships/tags" Target="../tags/tag3196.xml"/><Relationship Id="rId200" Type="http://schemas.openxmlformats.org/officeDocument/2006/relationships/tags" Target="../tags/tag3200.xml"/><Relationship Id="rId382" Type="http://schemas.openxmlformats.org/officeDocument/2006/relationships/tags" Target="../tags/tag3382.xml"/><Relationship Id="rId417" Type="http://schemas.openxmlformats.org/officeDocument/2006/relationships/tags" Target="../tags/tag3417.xml"/><Relationship Id="rId438" Type="http://schemas.openxmlformats.org/officeDocument/2006/relationships/tags" Target="../tags/tag3438.xml"/><Relationship Id="rId459" Type="http://schemas.openxmlformats.org/officeDocument/2006/relationships/tags" Target="../tags/tag3459.xml"/><Relationship Id="rId16" Type="http://schemas.openxmlformats.org/officeDocument/2006/relationships/tags" Target="../tags/tag3016.xml"/><Relationship Id="rId221" Type="http://schemas.openxmlformats.org/officeDocument/2006/relationships/tags" Target="../tags/tag3221.xml"/><Relationship Id="rId242" Type="http://schemas.openxmlformats.org/officeDocument/2006/relationships/tags" Target="../tags/tag3242.xml"/><Relationship Id="rId263" Type="http://schemas.openxmlformats.org/officeDocument/2006/relationships/tags" Target="../tags/tag3263.xml"/><Relationship Id="rId284" Type="http://schemas.openxmlformats.org/officeDocument/2006/relationships/tags" Target="../tags/tag3284.xml"/><Relationship Id="rId319" Type="http://schemas.openxmlformats.org/officeDocument/2006/relationships/tags" Target="../tags/tag3319.xml"/><Relationship Id="rId470" Type="http://schemas.openxmlformats.org/officeDocument/2006/relationships/tags" Target="../tags/tag3470.xml"/><Relationship Id="rId491" Type="http://schemas.openxmlformats.org/officeDocument/2006/relationships/tags" Target="../tags/tag3491.xml"/><Relationship Id="rId37" Type="http://schemas.openxmlformats.org/officeDocument/2006/relationships/tags" Target="../tags/tag3037.xml"/><Relationship Id="rId58" Type="http://schemas.openxmlformats.org/officeDocument/2006/relationships/tags" Target="../tags/tag3058.xml"/><Relationship Id="rId79" Type="http://schemas.openxmlformats.org/officeDocument/2006/relationships/tags" Target="../tags/tag3079.xml"/><Relationship Id="rId102" Type="http://schemas.openxmlformats.org/officeDocument/2006/relationships/tags" Target="../tags/tag3102.xml"/><Relationship Id="rId123" Type="http://schemas.openxmlformats.org/officeDocument/2006/relationships/tags" Target="../tags/tag3123.xml"/><Relationship Id="rId144" Type="http://schemas.openxmlformats.org/officeDocument/2006/relationships/tags" Target="../tags/tag3144.xml"/><Relationship Id="rId330" Type="http://schemas.openxmlformats.org/officeDocument/2006/relationships/tags" Target="../tags/tag3330.xml"/><Relationship Id="rId90" Type="http://schemas.openxmlformats.org/officeDocument/2006/relationships/tags" Target="../tags/tag3090.xml"/><Relationship Id="rId165" Type="http://schemas.openxmlformats.org/officeDocument/2006/relationships/tags" Target="../tags/tag3165.xml"/><Relationship Id="rId186" Type="http://schemas.openxmlformats.org/officeDocument/2006/relationships/tags" Target="../tags/tag3186.xml"/><Relationship Id="rId351" Type="http://schemas.openxmlformats.org/officeDocument/2006/relationships/tags" Target="../tags/tag3351.xml"/><Relationship Id="rId372" Type="http://schemas.openxmlformats.org/officeDocument/2006/relationships/tags" Target="../tags/tag3372.xml"/><Relationship Id="rId393" Type="http://schemas.openxmlformats.org/officeDocument/2006/relationships/tags" Target="../tags/tag3393.xml"/><Relationship Id="rId407" Type="http://schemas.openxmlformats.org/officeDocument/2006/relationships/tags" Target="../tags/tag3407.xml"/><Relationship Id="rId428" Type="http://schemas.openxmlformats.org/officeDocument/2006/relationships/tags" Target="../tags/tag3428.xml"/><Relationship Id="rId449" Type="http://schemas.openxmlformats.org/officeDocument/2006/relationships/tags" Target="../tags/tag3449.xml"/><Relationship Id="rId211" Type="http://schemas.openxmlformats.org/officeDocument/2006/relationships/tags" Target="../tags/tag3211.xml"/><Relationship Id="rId232" Type="http://schemas.openxmlformats.org/officeDocument/2006/relationships/tags" Target="../tags/tag3232.xml"/><Relationship Id="rId253" Type="http://schemas.openxmlformats.org/officeDocument/2006/relationships/tags" Target="../tags/tag3253.xml"/><Relationship Id="rId274" Type="http://schemas.openxmlformats.org/officeDocument/2006/relationships/tags" Target="../tags/tag3274.xml"/><Relationship Id="rId295" Type="http://schemas.openxmlformats.org/officeDocument/2006/relationships/tags" Target="../tags/tag3295.xml"/><Relationship Id="rId309" Type="http://schemas.openxmlformats.org/officeDocument/2006/relationships/tags" Target="../tags/tag3309.xml"/><Relationship Id="rId460" Type="http://schemas.openxmlformats.org/officeDocument/2006/relationships/tags" Target="../tags/tag3460.xml"/><Relationship Id="rId481" Type="http://schemas.openxmlformats.org/officeDocument/2006/relationships/tags" Target="../tags/tag3481.xml"/><Relationship Id="rId27" Type="http://schemas.openxmlformats.org/officeDocument/2006/relationships/tags" Target="../tags/tag3027.xml"/><Relationship Id="rId48" Type="http://schemas.openxmlformats.org/officeDocument/2006/relationships/tags" Target="../tags/tag3048.xml"/><Relationship Id="rId69" Type="http://schemas.openxmlformats.org/officeDocument/2006/relationships/tags" Target="../tags/tag3069.xml"/><Relationship Id="rId113" Type="http://schemas.openxmlformats.org/officeDocument/2006/relationships/tags" Target="../tags/tag3113.xml"/><Relationship Id="rId134" Type="http://schemas.openxmlformats.org/officeDocument/2006/relationships/tags" Target="../tags/tag3134.xml"/><Relationship Id="rId320" Type="http://schemas.openxmlformats.org/officeDocument/2006/relationships/tags" Target="../tags/tag3320.xml"/><Relationship Id="rId80" Type="http://schemas.openxmlformats.org/officeDocument/2006/relationships/tags" Target="../tags/tag3080.xml"/><Relationship Id="rId155" Type="http://schemas.openxmlformats.org/officeDocument/2006/relationships/tags" Target="../tags/tag3155.xml"/><Relationship Id="rId176" Type="http://schemas.openxmlformats.org/officeDocument/2006/relationships/tags" Target="../tags/tag3176.xml"/><Relationship Id="rId197" Type="http://schemas.openxmlformats.org/officeDocument/2006/relationships/tags" Target="../tags/tag3197.xml"/><Relationship Id="rId341" Type="http://schemas.openxmlformats.org/officeDocument/2006/relationships/tags" Target="../tags/tag3341.xml"/><Relationship Id="rId362" Type="http://schemas.openxmlformats.org/officeDocument/2006/relationships/tags" Target="../tags/tag3362.xml"/><Relationship Id="rId383" Type="http://schemas.openxmlformats.org/officeDocument/2006/relationships/tags" Target="../tags/tag3383.xml"/><Relationship Id="rId418" Type="http://schemas.openxmlformats.org/officeDocument/2006/relationships/tags" Target="../tags/tag3418.xml"/><Relationship Id="rId439" Type="http://schemas.openxmlformats.org/officeDocument/2006/relationships/tags" Target="../tags/tag3439.xml"/><Relationship Id="rId201" Type="http://schemas.openxmlformats.org/officeDocument/2006/relationships/tags" Target="../tags/tag3201.xml"/><Relationship Id="rId222" Type="http://schemas.openxmlformats.org/officeDocument/2006/relationships/tags" Target="../tags/tag3222.xml"/><Relationship Id="rId243" Type="http://schemas.openxmlformats.org/officeDocument/2006/relationships/tags" Target="../tags/tag3243.xml"/><Relationship Id="rId264" Type="http://schemas.openxmlformats.org/officeDocument/2006/relationships/tags" Target="../tags/tag3264.xml"/><Relationship Id="rId285" Type="http://schemas.openxmlformats.org/officeDocument/2006/relationships/tags" Target="../tags/tag3285.xml"/><Relationship Id="rId450" Type="http://schemas.openxmlformats.org/officeDocument/2006/relationships/tags" Target="../tags/tag3450.xml"/><Relationship Id="rId471" Type="http://schemas.openxmlformats.org/officeDocument/2006/relationships/tags" Target="../tags/tag3471.xml"/><Relationship Id="rId17" Type="http://schemas.openxmlformats.org/officeDocument/2006/relationships/tags" Target="../tags/tag3017.xml"/><Relationship Id="rId38" Type="http://schemas.openxmlformats.org/officeDocument/2006/relationships/tags" Target="../tags/tag3038.xml"/><Relationship Id="rId59" Type="http://schemas.openxmlformats.org/officeDocument/2006/relationships/tags" Target="../tags/tag3059.xml"/><Relationship Id="rId103" Type="http://schemas.openxmlformats.org/officeDocument/2006/relationships/tags" Target="../tags/tag3103.xml"/><Relationship Id="rId124" Type="http://schemas.openxmlformats.org/officeDocument/2006/relationships/tags" Target="../tags/tag3124.xml"/><Relationship Id="rId310" Type="http://schemas.openxmlformats.org/officeDocument/2006/relationships/tags" Target="../tags/tag3310.xml"/><Relationship Id="rId492" Type="http://schemas.openxmlformats.org/officeDocument/2006/relationships/tags" Target="../tags/tag3492.xml"/><Relationship Id="rId70" Type="http://schemas.openxmlformats.org/officeDocument/2006/relationships/tags" Target="../tags/tag3070.xml"/><Relationship Id="rId91" Type="http://schemas.openxmlformats.org/officeDocument/2006/relationships/tags" Target="../tags/tag3091.xml"/><Relationship Id="rId145" Type="http://schemas.openxmlformats.org/officeDocument/2006/relationships/tags" Target="../tags/tag3145.xml"/><Relationship Id="rId166" Type="http://schemas.openxmlformats.org/officeDocument/2006/relationships/tags" Target="../tags/tag3166.xml"/><Relationship Id="rId187" Type="http://schemas.openxmlformats.org/officeDocument/2006/relationships/tags" Target="../tags/tag3187.xml"/><Relationship Id="rId331" Type="http://schemas.openxmlformats.org/officeDocument/2006/relationships/tags" Target="../tags/tag3331.xml"/><Relationship Id="rId352" Type="http://schemas.openxmlformats.org/officeDocument/2006/relationships/tags" Target="../tags/tag3352.xml"/><Relationship Id="rId373" Type="http://schemas.openxmlformats.org/officeDocument/2006/relationships/tags" Target="../tags/tag3373.xml"/><Relationship Id="rId394" Type="http://schemas.openxmlformats.org/officeDocument/2006/relationships/tags" Target="../tags/tag3394.xml"/><Relationship Id="rId408" Type="http://schemas.openxmlformats.org/officeDocument/2006/relationships/tags" Target="../tags/tag3408.xml"/><Relationship Id="rId429" Type="http://schemas.openxmlformats.org/officeDocument/2006/relationships/tags" Target="../tags/tag3429.xml"/><Relationship Id="rId1" Type="http://schemas.openxmlformats.org/officeDocument/2006/relationships/tags" Target="../tags/tag3001.xml"/><Relationship Id="rId212" Type="http://schemas.openxmlformats.org/officeDocument/2006/relationships/tags" Target="../tags/tag3212.xml"/><Relationship Id="rId233" Type="http://schemas.openxmlformats.org/officeDocument/2006/relationships/tags" Target="../tags/tag3233.xml"/><Relationship Id="rId254" Type="http://schemas.openxmlformats.org/officeDocument/2006/relationships/tags" Target="../tags/tag3254.xml"/><Relationship Id="rId440" Type="http://schemas.openxmlformats.org/officeDocument/2006/relationships/tags" Target="../tags/tag3440.xml"/><Relationship Id="rId28" Type="http://schemas.openxmlformats.org/officeDocument/2006/relationships/tags" Target="../tags/tag3028.xml"/><Relationship Id="rId49" Type="http://schemas.openxmlformats.org/officeDocument/2006/relationships/tags" Target="../tags/tag3049.xml"/><Relationship Id="rId114" Type="http://schemas.openxmlformats.org/officeDocument/2006/relationships/tags" Target="../tags/tag3114.xml"/><Relationship Id="rId275" Type="http://schemas.openxmlformats.org/officeDocument/2006/relationships/tags" Target="../tags/tag3275.xml"/><Relationship Id="rId296" Type="http://schemas.openxmlformats.org/officeDocument/2006/relationships/tags" Target="../tags/tag3296.xml"/><Relationship Id="rId300" Type="http://schemas.openxmlformats.org/officeDocument/2006/relationships/tags" Target="../tags/tag3300.xml"/><Relationship Id="rId461" Type="http://schemas.openxmlformats.org/officeDocument/2006/relationships/tags" Target="../tags/tag3461.xml"/><Relationship Id="rId482" Type="http://schemas.openxmlformats.org/officeDocument/2006/relationships/tags" Target="../tags/tag3482.xml"/><Relationship Id="rId60" Type="http://schemas.openxmlformats.org/officeDocument/2006/relationships/tags" Target="../tags/tag3060.xml"/><Relationship Id="rId81" Type="http://schemas.openxmlformats.org/officeDocument/2006/relationships/tags" Target="../tags/tag3081.xml"/><Relationship Id="rId135" Type="http://schemas.openxmlformats.org/officeDocument/2006/relationships/tags" Target="../tags/tag3135.xml"/><Relationship Id="rId156" Type="http://schemas.openxmlformats.org/officeDocument/2006/relationships/tags" Target="../tags/tag3156.xml"/><Relationship Id="rId177" Type="http://schemas.openxmlformats.org/officeDocument/2006/relationships/tags" Target="../tags/tag3177.xml"/><Relationship Id="rId198" Type="http://schemas.openxmlformats.org/officeDocument/2006/relationships/tags" Target="../tags/tag3198.xml"/><Relationship Id="rId321" Type="http://schemas.openxmlformats.org/officeDocument/2006/relationships/tags" Target="../tags/tag3321.xml"/><Relationship Id="rId342" Type="http://schemas.openxmlformats.org/officeDocument/2006/relationships/tags" Target="../tags/tag3342.xml"/><Relationship Id="rId363" Type="http://schemas.openxmlformats.org/officeDocument/2006/relationships/tags" Target="../tags/tag3363.xml"/><Relationship Id="rId384" Type="http://schemas.openxmlformats.org/officeDocument/2006/relationships/tags" Target="../tags/tag3384.xml"/><Relationship Id="rId419" Type="http://schemas.openxmlformats.org/officeDocument/2006/relationships/tags" Target="../tags/tag3419.xml"/><Relationship Id="rId202" Type="http://schemas.openxmlformats.org/officeDocument/2006/relationships/tags" Target="../tags/tag3202.xml"/><Relationship Id="rId223" Type="http://schemas.openxmlformats.org/officeDocument/2006/relationships/tags" Target="../tags/tag3223.xml"/><Relationship Id="rId244" Type="http://schemas.openxmlformats.org/officeDocument/2006/relationships/tags" Target="../tags/tag3244.xml"/><Relationship Id="rId430" Type="http://schemas.openxmlformats.org/officeDocument/2006/relationships/tags" Target="../tags/tag3430.xml"/><Relationship Id="rId18" Type="http://schemas.openxmlformats.org/officeDocument/2006/relationships/tags" Target="../tags/tag3018.xml"/><Relationship Id="rId39" Type="http://schemas.openxmlformats.org/officeDocument/2006/relationships/tags" Target="../tags/tag3039.xml"/><Relationship Id="rId265" Type="http://schemas.openxmlformats.org/officeDocument/2006/relationships/tags" Target="../tags/tag3265.xml"/><Relationship Id="rId286" Type="http://schemas.openxmlformats.org/officeDocument/2006/relationships/tags" Target="../tags/tag3286.xml"/><Relationship Id="rId451" Type="http://schemas.openxmlformats.org/officeDocument/2006/relationships/tags" Target="../tags/tag3451.xml"/><Relationship Id="rId472" Type="http://schemas.openxmlformats.org/officeDocument/2006/relationships/tags" Target="../tags/tag3472.xml"/><Relationship Id="rId493" Type="http://schemas.openxmlformats.org/officeDocument/2006/relationships/slideLayout" Target="../slideLayouts/slideLayout6.xml"/><Relationship Id="rId50" Type="http://schemas.openxmlformats.org/officeDocument/2006/relationships/tags" Target="../tags/tag3050.xml"/><Relationship Id="rId104" Type="http://schemas.openxmlformats.org/officeDocument/2006/relationships/tags" Target="../tags/tag3104.xml"/><Relationship Id="rId125" Type="http://schemas.openxmlformats.org/officeDocument/2006/relationships/tags" Target="../tags/tag3125.xml"/><Relationship Id="rId146" Type="http://schemas.openxmlformats.org/officeDocument/2006/relationships/tags" Target="../tags/tag3146.xml"/><Relationship Id="rId167" Type="http://schemas.openxmlformats.org/officeDocument/2006/relationships/tags" Target="../tags/tag3167.xml"/><Relationship Id="rId188" Type="http://schemas.openxmlformats.org/officeDocument/2006/relationships/tags" Target="../tags/tag3188.xml"/><Relationship Id="rId311" Type="http://schemas.openxmlformats.org/officeDocument/2006/relationships/tags" Target="../tags/tag3311.xml"/><Relationship Id="rId332" Type="http://schemas.openxmlformats.org/officeDocument/2006/relationships/tags" Target="../tags/tag3332.xml"/><Relationship Id="rId353" Type="http://schemas.openxmlformats.org/officeDocument/2006/relationships/tags" Target="../tags/tag3353.xml"/><Relationship Id="rId374" Type="http://schemas.openxmlformats.org/officeDocument/2006/relationships/tags" Target="../tags/tag3374.xml"/><Relationship Id="rId395" Type="http://schemas.openxmlformats.org/officeDocument/2006/relationships/tags" Target="../tags/tag3395.xml"/><Relationship Id="rId409" Type="http://schemas.openxmlformats.org/officeDocument/2006/relationships/tags" Target="../tags/tag3409.xml"/><Relationship Id="rId71" Type="http://schemas.openxmlformats.org/officeDocument/2006/relationships/tags" Target="../tags/tag3071.xml"/><Relationship Id="rId92" Type="http://schemas.openxmlformats.org/officeDocument/2006/relationships/tags" Target="../tags/tag3092.xml"/><Relationship Id="rId213" Type="http://schemas.openxmlformats.org/officeDocument/2006/relationships/tags" Target="../tags/tag3213.xml"/><Relationship Id="rId234" Type="http://schemas.openxmlformats.org/officeDocument/2006/relationships/tags" Target="../tags/tag3234.xml"/><Relationship Id="rId420" Type="http://schemas.openxmlformats.org/officeDocument/2006/relationships/tags" Target="../tags/tag3420.xml"/><Relationship Id="rId2" Type="http://schemas.openxmlformats.org/officeDocument/2006/relationships/tags" Target="../tags/tag3002.xml"/><Relationship Id="rId29" Type="http://schemas.openxmlformats.org/officeDocument/2006/relationships/tags" Target="../tags/tag3029.xml"/><Relationship Id="rId255" Type="http://schemas.openxmlformats.org/officeDocument/2006/relationships/tags" Target="../tags/tag3255.xml"/><Relationship Id="rId276" Type="http://schemas.openxmlformats.org/officeDocument/2006/relationships/tags" Target="../tags/tag3276.xml"/><Relationship Id="rId297" Type="http://schemas.openxmlformats.org/officeDocument/2006/relationships/tags" Target="../tags/tag3297.xml"/><Relationship Id="rId441" Type="http://schemas.openxmlformats.org/officeDocument/2006/relationships/tags" Target="../tags/tag3441.xml"/><Relationship Id="rId462" Type="http://schemas.openxmlformats.org/officeDocument/2006/relationships/tags" Target="../tags/tag3462.xml"/><Relationship Id="rId483" Type="http://schemas.openxmlformats.org/officeDocument/2006/relationships/tags" Target="../tags/tag3483.xml"/><Relationship Id="rId40" Type="http://schemas.openxmlformats.org/officeDocument/2006/relationships/tags" Target="../tags/tag3040.xml"/><Relationship Id="rId115" Type="http://schemas.openxmlformats.org/officeDocument/2006/relationships/tags" Target="../tags/tag3115.xml"/><Relationship Id="rId136" Type="http://schemas.openxmlformats.org/officeDocument/2006/relationships/tags" Target="../tags/tag3136.xml"/><Relationship Id="rId157" Type="http://schemas.openxmlformats.org/officeDocument/2006/relationships/tags" Target="../tags/tag3157.xml"/><Relationship Id="rId178" Type="http://schemas.openxmlformats.org/officeDocument/2006/relationships/tags" Target="../tags/tag3178.xml"/><Relationship Id="rId301" Type="http://schemas.openxmlformats.org/officeDocument/2006/relationships/tags" Target="../tags/tag3301.xml"/><Relationship Id="rId322" Type="http://schemas.openxmlformats.org/officeDocument/2006/relationships/tags" Target="../tags/tag3322.xml"/><Relationship Id="rId343" Type="http://schemas.openxmlformats.org/officeDocument/2006/relationships/tags" Target="../tags/tag3343.xml"/><Relationship Id="rId364" Type="http://schemas.openxmlformats.org/officeDocument/2006/relationships/tags" Target="../tags/tag3364.xml"/><Relationship Id="rId61" Type="http://schemas.openxmlformats.org/officeDocument/2006/relationships/tags" Target="../tags/tag3061.xml"/><Relationship Id="rId82" Type="http://schemas.openxmlformats.org/officeDocument/2006/relationships/tags" Target="../tags/tag3082.xml"/><Relationship Id="rId199" Type="http://schemas.openxmlformats.org/officeDocument/2006/relationships/tags" Target="../tags/tag3199.xml"/><Relationship Id="rId203" Type="http://schemas.openxmlformats.org/officeDocument/2006/relationships/tags" Target="../tags/tag3203.xml"/><Relationship Id="rId385" Type="http://schemas.openxmlformats.org/officeDocument/2006/relationships/tags" Target="../tags/tag3385.xml"/><Relationship Id="rId19" Type="http://schemas.openxmlformats.org/officeDocument/2006/relationships/tags" Target="../tags/tag3019.xml"/><Relationship Id="rId224" Type="http://schemas.openxmlformats.org/officeDocument/2006/relationships/tags" Target="../tags/tag3224.xml"/><Relationship Id="rId245" Type="http://schemas.openxmlformats.org/officeDocument/2006/relationships/tags" Target="../tags/tag3245.xml"/><Relationship Id="rId266" Type="http://schemas.openxmlformats.org/officeDocument/2006/relationships/tags" Target="../tags/tag3266.xml"/><Relationship Id="rId287" Type="http://schemas.openxmlformats.org/officeDocument/2006/relationships/tags" Target="../tags/tag3287.xml"/><Relationship Id="rId410" Type="http://schemas.openxmlformats.org/officeDocument/2006/relationships/tags" Target="../tags/tag3410.xml"/><Relationship Id="rId431" Type="http://schemas.openxmlformats.org/officeDocument/2006/relationships/tags" Target="../tags/tag3431.xml"/><Relationship Id="rId452" Type="http://schemas.openxmlformats.org/officeDocument/2006/relationships/tags" Target="../tags/tag3452.xml"/><Relationship Id="rId473" Type="http://schemas.openxmlformats.org/officeDocument/2006/relationships/tags" Target="../tags/tag3473.xml"/><Relationship Id="rId494" Type="http://schemas.openxmlformats.org/officeDocument/2006/relationships/notesSlide" Target="../notesSlides/notesSlide22.xml"/><Relationship Id="rId30" Type="http://schemas.openxmlformats.org/officeDocument/2006/relationships/tags" Target="../tags/tag3030.xml"/><Relationship Id="rId105" Type="http://schemas.openxmlformats.org/officeDocument/2006/relationships/tags" Target="../tags/tag3105.xml"/><Relationship Id="rId126" Type="http://schemas.openxmlformats.org/officeDocument/2006/relationships/tags" Target="../tags/tag3126.xml"/><Relationship Id="rId147" Type="http://schemas.openxmlformats.org/officeDocument/2006/relationships/tags" Target="../tags/tag3147.xml"/><Relationship Id="rId168" Type="http://schemas.openxmlformats.org/officeDocument/2006/relationships/tags" Target="../tags/tag3168.xml"/><Relationship Id="rId312" Type="http://schemas.openxmlformats.org/officeDocument/2006/relationships/tags" Target="../tags/tag3312.xml"/><Relationship Id="rId333" Type="http://schemas.openxmlformats.org/officeDocument/2006/relationships/tags" Target="../tags/tag3333.xml"/><Relationship Id="rId354" Type="http://schemas.openxmlformats.org/officeDocument/2006/relationships/tags" Target="../tags/tag3354.xml"/><Relationship Id="rId51" Type="http://schemas.openxmlformats.org/officeDocument/2006/relationships/tags" Target="../tags/tag3051.xml"/><Relationship Id="rId72" Type="http://schemas.openxmlformats.org/officeDocument/2006/relationships/tags" Target="../tags/tag3072.xml"/><Relationship Id="rId93" Type="http://schemas.openxmlformats.org/officeDocument/2006/relationships/tags" Target="../tags/tag3093.xml"/><Relationship Id="rId189" Type="http://schemas.openxmlformats.org/officeDocument/2006/relationships/tags" Target="../tags/tag3189.xml"/><Relationship Id="rId375" Type="http://schemas.openxmlformats.org/officeDocument/2006/relationships/tags" Target="../tags/tag3375.xml"/><Relationship Id="rId396" Type="http://schemas.openxmlformats.org/officeDocument/2006/relationships/tags" Target="../tags/tag3396.xml"/><Relationship Id="rId3" Type="http://schemas.openxmlformats.org/officeDocument/2006/relationships/tags" Target="../tags/tag3003.xml"/><Relationship Id="rId214" Type="http://schemas.openxmlformats.org/officeDocument/2006/relationships/tags" Target="../tags/tag3214.xml"/><Relationship Id="rId235" Type="http://schemas.openxmlformats.org/officeDocument/2006/relationships/tags" Target="../tags/tag3235.xml"/><Relationship Id="rId256" Type="http://schemas.openxmlformats.org/officeDocument/2006/relationships/tags" Target="../tags/tag3256.xml"/><Relationship Id="rId277" Type="http://schemas.openxmlformats.org/officeDocument/2006/relationships/tags" Target="../tags/tag3277.xml"/><Relationship Id="rId298" Type="http://schemas.openxmlformats.org/officeDocument/2006/relationships/tags" Target="../tags/tag3298.xml"/><Relationship Id="rId400" Type="http://schemas.openxmlformats.org/officeDocument/2006/relationships/tags" Target="../tags/tag3400.xml"/><Relationship Id="rId421" Type="http://schemas.openxmlformats.org/officeDocument/2006/relationships/tags" Target="../tags/tag3421.xml"/><Relationship Id="rId442" Type="http://schemas.openxmlformats.org/officeDocument/2006/relationships/tags" Target="../tags/tag3442.xml"/><Relationship Id="rId463" Type="http://schemas.openxmlformats.org/officeDocument/2006/relationships/tags" Target="../tags/tag3463.xml"/><Relationship Id="rId484" Type="http://schemas.openxmlformats.org/officeDocument/2006/relationships/tags" Target="../tags/tag3484.xml"/><Relationship Id="rId116" Type="http://schemas.openxmlformats.org/officeDocument/2006/relationships/tags" Target="../tags/tag3116.xml"/><Relationship Id="rId137" Type="http://schemas.openxmlformats.org/officeDocument/2006/relationships/tags" Target="../tags/tag3137.xml"/><Relationship Id="rId158" Type="http://schemas.openxmlformats.org/officeDocument/2006/relationships/tags" Target="../tags/tag3158.xml"/><Relationship Id="rId302" Type="http://schemas.openxmlformats.org/officeDocument/2006/relationships/tags" Target="../tags/tag3302.xml"/><Relationship Id="rId323" Type="http://schemas.openxmlformats.org/officeDocument/2006/relationships/tags" Target="../tags/tag3323.xml"/><Relationship Id="rId344" Type="http://schemas.openxmlformats.org/officeDocument/2006/relationships/tags" Target="../tags/tag3344.xml"/><Relationship Id="rId20" Type="http://schemas.openxmlformats.org/officeDocument/2006/relationships/tags" Target="../tags/tag3020.xml"/><Relationship Id="rId41" Type="http://schemas.openxmlformats.org/officeDocument/2006/relationships/tags" Target="../tags/tag3041.xml"/><Relationship Id="rId62" Type="http://schemas.openxmlformats.org/officeDocument/2006/relationships/tags" Target="../tags/tag3062.xml"/><Relationship Id="rId83" Type="http://schemas.openxmlformats.org/officeDocument/2006/relationships/tags" Target="../tags/tag3083.xml"/><Relationship Id="rId179" Type="http://schemas.openxmlformats.org/officeDocument/2006/relationships/tags" Target="../tags/tag3179.xml"/><Relationship Id="rId365" Type="http://schemas.openxmlformats.org/officeDocument/2006/relationships/tags" Target="../tags/tag3365.xml"/><Relationship Id="rId386" Type="http://schemas.openxmlformats.org/officeDocument/2006/relationships/tags" Target="../tags/tag3386.xml"/><Relationship Id="rId190" Type="http://schemas.openxmlformats.org/officeDocument/2006/relationships/tags" Target="../tags/tag3190.xml"/><Relationship Id="rId204" Type="http://schemas.openxmlformats.org/officeDocument/2006/relationships/tags" Target="../tags/tag3204.xml"/><Relationship Id="rId225" Type="http://schemas.openxmlformats.org/officeDocument/2006/relationships/tags" Target="../tags/tag3225.xml"/><Relationship Id="rId246" Type="http://schemas.openxmlformats.org/officeDocument/2006/relationships/tags" Target="../tags/tag3246.xml"/><Relationship Id="rId267" Type="http://schemas.openxmlformats.org/officeDocument/2006/relationships/tags" Target="../tags/tag3267.xml"/><Relationship Id="rId288" Type="http://schemas.openxmlformats.org/officeDocument/2006/relationships/tags" Target="../tags/tag3288.xml"/><Relationship Id="rId411" Type="http://schemas.openxmlformats.org/officeDocument/2006/relationships/tags" Target="../tags/tag3411.xml"/><Relationship Id="rId432" Type="http://schemas.openxmlformats.org/officeDocument/2006/relationships/tags" Target="../tags/tag3432.xml"/><Relationship Id="rId453" Type="http://schemas.openxmlformats.org/officeDocument/2006/relationships/tags" Target="../tags/tag3453.xml"/><Relationship Id="rId474" Type="http://schemas.openxmlformats.org/officeDocument/2006/relationships/tags" Target="../tags/tag3474.xml"/><Relationship Id="rId106" Type="http://schemas.openxmlformats.org/officeDocument/2006/relationships/tags" Target="../tags/tag3106.xml"/><Relationship Id="rId127" Type="http://schemas.openxmlformats.org/officeDocument/2006/relationships/tags" Target="../tags/tag3127.xml"/><Relationship Id="rId313" Type="http://schemas.openxmlformats.org/officeDocument/2006/relationships/tags" Target="../tags/tag3313.xml"/><Relationship Id="rId10" Type="http://schemas.openxmlformats.org/officeDocument/2006/relationships/tags" Target="../tags/tag3010.xml"/><Relationship Id="rId31" Type="http://schemas.openxmlformats.org/officeDocument/2006/relationships/tags" Target="../tags/tag3031.xml"/><Relationship Id="rId52" Type="http://schemas.openxmlformats.org/officeDocument/2006/relationships/tags" Target="../tags/tag3052.xml"/><Relationship Id="rId73" Type="http://schemas.openxmlformats.org/officeDocument/2006/relationships/tags" Target="../tags/tag3073.xml"/><Relationship Id="rId94" Type="http://schemas.openxmlformats.org/officeDocument/2006/relationships/tags" Target="../tags/tag3094.xml"/><Relationship Id="rId148" Type="http://schemas.openxmlformats.org/officeDocument/2006/relationships/tags" Target="../tags/tag3148.xml"/><Relationship Id="rId169" Type="http://schemas.openxmlformats.org/officeDocument/2006/relationships/tags" Target="../tags/tag3169.xml"/><Relationship Id="rId334" Type="http://schemas.openxmlformats.org/officeDocument/2006/relationships/tags" Target="../tags/tag3334.xml"/><Relationship Id="rId355" Type="http://schemas.openxmlformats.org/officeDocument/2006/relationships/tags" Target="../tags/tag3355.xml"/><Relationship Id="rId376" Type="http://schemas.openxmlformats.org/officeDocument/2006/relationships/tags" Target="../tags/tag3376.xml"/><Relationship Id="rId397" Type="http://schemas.openxmlformats.org/officeDocument/2006/relationships/tags" Target="../tags/tag3397.xml"/><Relationship Id="rId4" Type="http://schemas.openxmlformats.org/officeDocument/2006/relationships/tags" Target="../tags/tag3004.xml"/><Relationship Id="rId180" Type="http://schemas.openxmlformats.org/officeDocument/2006/relationships/tags" Target="../tags/tag3180.xml"/><Relationship Id="rId215" Type="http://schemas.openxmlformats.org/officeDocument/2006/relationships/tags" Target="../tags/tag3215.xml"/><Relationship Id="rId236" Type="http://schemas.openxmlformats.org/officeDocument/2006/relationships/tags" Target="../tags/tag3236.xml"/><Relationship Id="rId257" Type="http://schemas.openxmlformats.org/officeDocument/2006/relationships/tags" Target="../tags/tag3257.xml"/><Relationship Id="rId278" Type="http://schemas.openxmlformats.org/officeDocument/2006/relationships/tags" Target="../tags/tag3278.xml"/><Relationship Id="rId401" Type="http://schemas.openxmlformats.org/officeDocument/2006/relationships/tags" Target="../tags/tag3401.xml"/><Relationship Id="rId422" Type="http://schemas.openxmlformats.org/officeDocument/2006/relationships/tags" Target="../tags/tag3422.xml"/><Relationship Id="rId443" Type="http://schemas.openxmlformats.org/officeDocument/2006/relationships/tags" Target="../tags/tag3443.xml"/><Relationship Id="rId464" Type="http://schemas.openxmlformats.org/officeDocument/2006/relationships/tags" Target="../tags/tag3464.xml"/><Relationship Id="rId303" Type="http://schemas.openxmlformats.org/officeDocument/2006/relationships/tags" Target="../tags/tag3303.xml"/><Relationship Id="rId485" Type="http://schemas.openxmlformats.org/officeDocument/2006/relationships/tags" Target="../tags/tag3485.xml"/><Relationship Id="rId42" Type="http://schemas.openxmlformats.org/officeDocument/2006/relationships/tags" Target="../tags/tag3042.xml"/><Relationship Id="rId84" Type="http://schemas.openxmlformats.org/officeDocument/2006/relationships/tags" Target="../tags/tag3084.xml"/><Relationship Id="rId138" Type="http://schemas.openxmlformats.org/officeDocument/2006/relationships/tags" Target="../tags/tag3138.xml"/><Relationship Id="rId345" Type="http://schemas.openxmlformats.org/officeDocument/2006/relationships/tags" Target="../tags/tag3345.xml"/><Relationship Id="rId387" Type="http://schemas.openxmlformats.org/officeDocument/2006/relationships/tags" Target="../tags/tag3387.xml"/><Relationship Id="rId191" Type="http://schemas.openxmlformats.org/officeDocument/2006/relationships/tags" Target="../tags/tag3191.xml"/><Relationship Id="rId205" Type="http://schemas.openxmlformats.org/officeDocument/2006/relationships/tags" Target="../tags/tag3205.xml"/><Relationship Id="rId247" Type="http://schemas.openxmlformats.org/officeDocument/2006/relationships/tags" Target="../tags/tag3247.xml"/><Relationship Id="rId412" Type="http://schemas.openxmlformats.org/officeDocument/2006/relationships/tags" Target="../tags/tag3412.xml"/><Relationship Id="rId107" Type="http://schemas.openxmlformats.org/officeDocument/2006/relationships/tags" Target="../tags/tag3107.xml"/><Relationship Id="rId289" Type="http://schemas.openxmlformats.org/officeDocument/2006/relationships/tags" Target="../tags/tag3289.xml"/><Relationship Id="rId454" Type="http://schemas.openxmlformats.org/officeDocument/2006/relationships/tags" Target="../tags/tag3454.xml"/><Relationship Id="rId11" Type="http://schemas.openxmlformats.org/officeDocument/2006/relationships/tags" Target="../tags/tag3011.xml"/><Relationship Id="rId53" Type="http://schemas.openxmlformats.org/officeDocument/2006/relationships/tags" Target="../tags/tag3053.xml"/><Relationship Id="rId149" Type="http://schemas.openxmlformats.org/officeDocument/2006/relationships/tags" Target="../tags/tag3149.xml"/><Relationship Id="rId314" Type="http://schemas.openxmlformats.org/officeDocument/2006/relationships/tags" Target="../tags/tag3314.xml"/><Relationship Id="rId356" Type="http://schemas.openxmlformats.org/officeDocument/2006/relationships/tags" Target="../tags/tag3356.xml"/><Relationship Id="rId398" Type="http://schemas.openxmlformats.org/officeDocument/2006/relationships/tags" Target="../tags/tag3398.xml"/><Relationship Id="rId95" Type="http://schemas.openxmlformats.org/officeDocument/2006/relationships/tags" Target="../tags/tag3095.xml"/><Relationship Id="rId160" Type="http://schemas.openxmlformats.org/officeDocument/2006/relationships/tags" Target="../tags/tag3160.xml"/><Relationship Id="rId216" Type="http://schemas.openxmlformats.org/officeDocument/2006/relationships/tags" Target="../tags/tag3216.xml"/><Relationship Id="rId423" Type="http://schemas.openxmlformats.org/officeDocument/2006/relationships/tags" Target="../tags/tag3423.xml"/><Relationship Id="rId258" Type="http://schemas.openxmlformats.org/officeDocument/2006/relationships/tags" Target="../tags/tag3258.xml"/><Relationship Id="rId465" Type="http://schemas.openxmlformats.org/officeDocument/2006/relationships/tags" Target="../tags/tag3465.xml"/><Relationship Id="rId22" Type="http://schemas.openxmlformats.org/officeDocument/2006/relationships/tags" Target="../tags/tag3022.xml"/><Relationship Id="rId64" Type="http://schemas.openxmlformats.org/officeDocument/2006/relationships/tags" Target="../tags/tag3064.xml"/><Relationship Id="rId118" Type="http://schemas.openxmlformats.org/officeDocument/2006/relationships/tags" Target="../tags/tag3118.xml"/><Relationship Id="rId325" Type="http://schemas.openxmlformats.org/officeDocument/2006/relationships/tags" Target="../tags/tag3325.xml"/><Relationship Id="rId367" Type="http://schemas.openxmlformats.org/officeDocument/2006/relationships/tags" Target="../tags/tag3367.xml"/><Relationship Id="rId171" Type="http://schemas.openxmlformats.org/officeDocument/2006/relationships/tags" Target="../tags/tag3171.xml"/><Relationship Id="rId227" Type="http://schemas.openxmlformats.org/officeDocument/2006/relationships/tags" Target="../tags/tag3227.xml"/><Relationship Id="rId269" Type="http://schemas.openxmlformats.org/officeDocument/2006/relationships/tags" Target="../tags/tag3269.xml"/><Relationship Id="rId434" Type="http://schemas.openxmlformats.org/officeDocument/2006/relationships/tags" Target="../tags/tag3434.xml"/><Relationship Id="rId476" Type="http://schemas.openxmlformats.org/officeDocument/2006/relationships/tags" Target="../tags/tag3476.xml"/><Relationship Id="rId33" Type="http://schemas.openxmlformats.org/officeDocument/2006/relationships/tags" Target="../tags/tag3033.xml"/><Relationship Id="rId129" Type="http://schemas.openxmlformats.org/officeDocument/2006/relationships/tags" Target="../tags/tag3129.xml"/><Relationship Id="rId280" Type="http://schemas.openxmlformats.org/officeDocument/2006/relationships/tags" Target="../tags/tag3280.xml"/><Relationship Id="rId336" Type="http://schemas.openxmlformats.org/officeDocument/2006/relationships/tags" Target="../tags/tag3336.xml"/><Relationship Id="rId75" Type="http://schemas.openxmlformats.org/officeDocument/2006/relationships/tags" Target="../tags/tag3075.xml"/><Relationship Id="rId140" Type="http://schemas.openxmlformats.org/officeDocument/2006/relationships/tags" Target="../tags/tag3140.xml"/><Relationship Id="rId182" Type="http://schemas.openxmlformats.org/officeDocument/2006/relationships/tags" Target="../tags/tag3182.xml"/><Relationship Id="rId378" Type="http://schemas.openxmlformats.org/officeDocument/2006/relationships/tags" Target="../tags/tag3378.xml"/><Relationship Id="rId403" Type="http://schemas.openxmlformats.org/officeDocument/2006/relationships/tags" Target="../tags/tag3403.xml"/><Relationship Id="rId6" Type="http://schemas.openxmlformats.org/officeDocument/2006/relationships/tags" Target="../tags/tag3006.xml"/><Relationship Id="rId238" Type="http://schemas.openxmlformats.org/officeDocument/2006/relationships/tags" Target="../tags/tag3238.xml"/><Relationship Id="rId445" Type="http://schemas.openxmlformats.org/officeDocument/2006/relationships/tags" Target="../tags/tag3445.xml"/><Relationship Id="rId487" Type="http://schemas.openxmlformats.org/officeDocument/2006/relationships/tags" Target="../tags/tag3487.xml"/><Relationship Id="rId291" Type="http://schemas.openxmlformats.org/officeDocument/2006/relationships/tags" Target="../tags/tag3291.xml"/><Relationship Id="rId305" Type="http://schemas.openxmlformats.org/officeDocument/2006/relationships/tags" Target="../tags/tag3305.xml"/><Relationship Id="rId347" Type="http://schemas.openxmlformats.org/officeDocument/2006/relationships/tags" Target="../tags/tag3347.xml"/><Relationship Id="rId44" Type="http://schemas.openxmlformats.org/officeDocument/2006/relationships/tags" Target="../tags/tag3044.xml"/><Relationship Id="rId86" Type="http://schemas.openxmlformats.org/officeDocument/2006/relationships/tags" Target="../tags/tag3086.xml"/><Relationship Id="rId151" Type="http://schemas.openxmlformats.org/officeDocument/2006/relationships/tags" Target="../tags/tag3151.xml"/><Relationship Id="rId389" Type="http://schemas.openxmlformats.org/officeDocument/2006/relationships/tags" Target="../tags/tag3389.xml"/><Relationship Id="rId193" Type="http://schemas.openxmlformats.org/officeDocument/2006/relationships/tags" Target="../tags/tag3193.xml"/><Relationship Id="rId207" Type="http://schemas.openxmlformats.org/officeDocument/2006/relationships/tags" Target="../tags/tag3207.xml"/><Relationship Id="rId249" Type="http://schemas.openxmlformats.org/officeDocument/2006/relationships/tags" Target="../tags/tag3249.xml"/><Relationship Id="rId414" Type="http://schemas.openxmlformats.org/officeDocument/2006/relationships/tags" Target="../tags/tag3414.xml"/><Relationship Id="rId456" Type="http://schemas.openxmlformats.org/officeDocument/2006/relationships/tags" Target="../tags/tag3456.xml"/><Relationship Id="rId13" Type="http://schemas.openxmlformats.org/officeDocument/2006/relationships/tags" Target="../tags/tag3013.xml"/><Relationship Id="rId109" Type="http://schemas.openxmlformats.org/officeDocument/2006/relationships/tags" Target="../tags/tag3109.xml"/><Relationship Id="rId260" Type="http://schemas.openxmlformats.org/officeDocument/2006/relationships/tags" Target="../tags/tag3260.xml"/><Relationship Id="rId316" Type="http://schemas.openxmlformats.org/officeDocument/2006/relationships/tags" Target="../tags/tag3316.xml"/><Relationship Id="rId55" Type="http://schemas.openxmlformats.org/officeDocument/2006/relationships/tags" Target="../tags/tag3055.xml"/><Relationship Id="rId97" Type="http://schemas.openxmlformats.org/officeDocument/2006/relationships/tags" Target="../tags/tag3097.xml"/><Relationship Id="rId120" Type="http://schemas.openxmlformats.org/officeDocument/2006/relationships/tags" Target="../tags/tag3120.xml"/><Relationship Id="rId358" Type="http://schemas.openxmlformats.org/officeDocument/2006/relationships/tags" Target="../tags/tag3358.xml"/><Relationship Id="rId162" Type="http://schemas.openxmlformats.org/officeDocument/2006/relationships/tags" Target="../tags/tag3162.xml"/><Relationship Id="rId218" Type="http://schemas.openxmlformats.org/officeDocument/2006/relationships/tags" Target="../tags/tag3218.xml"/><Relationship Id="rId425" Type="http://schemas.openxmlformats.org/officeDocument/2006/relationships/tags" Target="../tags/tag3425.xml"/><Relationship Id="rId467" Type="http://schemas.openxmlformats.org/officeDocument/2006/relationships/tags" Target="../tags/tag3467.xml"/></Relationships>
</file>

<file path=ppt/slides/_rels/slide23.xml.rels><?xml version="1.0" encoding="UTF-8" standalone="yes"?>
<Relationships xmlns="http://schemas.openxmlformats.org/package/2006/relationships"><Relationship Id="rId117" Type="http://schemas.openxmlformats.org/officeDocument/2006/relationships/tags" Target="../tags/tag3609.xml"/><Relationship Id="rId21" Type="http://schemas.openxmlformats.org/officeDocument/2006/relationships/tags" Target="../tags/tag3513.xml"/><Relationship Id="rId42" Type="http://schemas.openxmlformats.org/officeDocument/2006/relationships/tags" Target="../tags/tag3534.xml"/><Relationship Id="rId63" Type="http://schemas.openxmlformats.org/officeDocument/2006/relationships/tags" Target="../tags/tag3555.xml"/><Relationship Id="rId84" Type="http://schemas.openxmlformats.org/officeDocument/2006/relationships/tags" Target="../tags/tag3576.xml"/><Relationship Id="rId138" Type="http://schemas.openxmlformats.org/officeDocument/2006/relationships/tags" Target="../tags/tag3630.xml"/><Relationship Id="rId159" Type="http://schemas.openxmlformats.org/officeDocument/2006/relationships/tags" Target="../tags/tag3651.xml"/><Relationship Id="rId170" Type="http://schemas.openxmlformats.org/officeDocument/2006/relationships/tags" Target="../tags/tag3662.xml"/><Relationship Id="rId191" Type="http://schemas.openxmlformats.org/officeDocument/2006/relationships/tags" Target="../tags/tag3683.xml"/><Relationship Id="rId205" Type="http://schemas.openxmlformats.org/officeDocument/2006/relationships/tags" Target="../tags/tag3697.xml"/><Relationship Id="rId226" Type="http://schemas.openxmlformats.org/officeDocument/2006/relationships/tags" Target="../tags/tag3718.xml"/><Relationship Id="rId247" Type="http://schemas.openxmlformats.org/officeDocument/2006/relationships/tags" Target="../tags/tag3739.xml"/><Relationship Id="rId107" Type="http://schemas.openxmlformats.org/officeDocument/2006/relationships/tags" Target="../tags/tag3599.xml"/><Relationship Id="rId268" Type="http://schemas.openxmlformats.org/officeDocument/2006/relationships/tags" Target="../tags/tag3760.xml"/><Relationship Id="rId11" Type="http://schemas.openxmlformats.org/officeDocument/2006/relationships/tags" Target="../tags/tag3503.xml"/><Relationship Id="rId32" Type="http://schemas.openxmlformats.org/officeDocument/2006/relationships/tags" Target="../tags/tag3524.xml"/><Relationship Id="rId53" Type="http://schemas.openxmlformats.org/officeDocument/2006/relationships/tags" Target="../tags/tag3545.xml"/><Relationship Id="rId74" Type="http://schemas.openxmlformats.org/officeDocument/2006/relationships/tags" Target="../tags/tag3566.xml"/><Relationship Id="rId128" Type="http://schemas.openxmlformats.org/officeDocument/2006/relationships/tags" Target="../tags/tag3620.xml"/><Relationship Id="rId149" Type="http://schemas.openxmlformats.org/officeDocument/2006/relationships/tags" Target="../tags/tag3641.xml"/><Relationship Id="rId5" Type="http://schemas.openxmlformats.org/officeDocument/2006/relationships/tags" Target="../tags/tag3497.xml"/><Relationship Id="rId95" Type="http://schemas.openxmlformats.org/officeDocument/2006/relationships/tags" Target="../tags/tag3587.xml"/><Relationship Id="rId160" Type="http://schemas.openxmlformats.org/officeDocument/2006/relationships/tags" Target="../tags/tag3652.xml"/><Relationship Id="rId181" Type="http://schemas.openxmlformats.org/officeDocument/2006/relationships/tags" Target="../tags/tag3673.xml"/><Relationship Id="rId216" Type="http://schemas.openxmlformats.org/officeDocument/2006/relationships/tags" Target="../tags/tag3708.xml"/><Relationship Id="rId237" Type="http://schemas.openxmlformats.org/officeDocument/2006/relationships/tags" Target="../tags/tag3729.xml"/><Relationship Id="rId258" Type="http://schemas.openxmlformats.org/officeDocument/2006/relationships/tags" Target="../tags/tag3750.xml"/><Relationship Id="rId22" Type="http://schemas.openxmlformats.org/officeDocument/2006/relationships/tags" Target="../tags/tag3514.xml"/><Relationship Id="rId43" Type="http://schemas.openxmlformats.org/officeDocument/2006/relationships/tags" Target="../tags/tag3535.xml"/><Relationship Id="rId64" Type="http://schemas.openxmlformats.org/officeDocument/2006/relationships/tags" Target="../tags/tag3556.xml"/><Relationship Id="rId118" Type="http://schemas.openxmlformats.org/officeDocument/2006/relationships/tags" Target="../tags/tag3610.xml"/><Relationship Id="rId139" Type="http://schemas.openxmlformats.org/officeDocument/2006/relationships/tags" Target="../tags/tag3631.xml"/><Relationship Id="rId85" Type="http://schemas.openxmlformats.org/officeDocument/2006/relationships/tags" Target="../tags/tag3577.xml"/><Relationship Id="rId150" Type="http://schemas.openxmlformats.org/officeDocument/2006/relationships/tags" Target="../tags/tag3642.xml"/><Relationship Id="rId171" Type="http://schemas.openxmlformats.org/officeDocument/2006/relationships/tags" Target="../tags/tag3663.xml"/><Relationship Id="rId192" Type="http://schemas.openxmlformats.org/officeDocument/2006/relationships/tags" Target="../tags/tag3684.xml"/><Relationship Id="rId206" Type="http://schemas.openxmlformats.org/officeDocument/2006/relationships/tags" Target="../tags/tag3698.xml"/><Relationship Id="rId227" Type="http://schemas.openxmlformats.org/officeDocument/2006/relationships/tags" Target="../tags/tag3719.xml"/><Relationship Id="rId248" Type="http://schemas.openxmlformats.org/officeDocument/2006/relationships/tags" Target="../tags/tag3740.xml"/><Relationship Id="rId269" Type="http://schemas.openxmlformats.org/officeDocument/2006/relationships/tags" Target="../tags/tag3761.xml"/><Relationship Id="rId12" Type="http://schemas.openxmlformats.org/officeDocument/2006/relationships/tags" Target="../tags/tag3504.xml"/><Relationship Id="rId33" Type="http://schemas.openxmlformats.org/officeDocument/2006/relationships/tags" Target="../tags/tag3525.xml"/><Relationship Id="rId108" Type="http://schemas.openxmlformats.org/officeDocument/2006/relationships/tags" Target="../tags/tag3600.xml"/><Relationship Id="rId129" Type="http://schemas.openxmlformats.org/officeDocument/2006/relationships/tags" Target="../tags/tag3621.xml"/><Relationship Id="rId54" Type="http://schemas.openxmlformats.org/officeDocument/2006/relationships/tags" Target="../tags/tag3546.xml"/><Relationship Id="rId75" Type="http://schemas.openxmlformats.org/officeDocument/2006/relationships/tags" Target="../tags/tag3567.xml"/><Relationship Id="rId96" Type="http://schemas.openxmlformats.org/officeDocument/2006/relationships/tags" Target="../tags/tag3588.xml"/><Relationship Id="rId140" Type="http://schemas.openxmlformats.org/officeDocument/2006/relationships/tags" Target="../tags/tag3632.xml"/><Relationship Id="rId161" Type="http://schemas.openxmlformats.org/officeDocument/2006/relationships/tags" Target="../tags/tag3653.xml"/><Relationship Id="rId182" Type="http://schemas.openxmlformats.org/officeDocument/2006/relationships/tags" Target="../tags/tag3674.xml"/><Relationship Id="rId217" Type="http://schemas.openxmlformats.org/officeDocument/2006/relationships/tags" Target="../tags/tag3709.xml"/><Relationship Id="rId6" Type="http://schemas.openxmlformats.org/officeDocument/2006/relationships/tags" Target="../tags/tag3498.xml"/><Relationship Id="rId238" Type="http://schemas.openxmlformats.org/officeDocument/2006/relationships/tags" Target="../tags/tag3730.xml"/><Relationship Id="rId259" Type="http://schemas.openxmlformats.org/officeDocument/2006/relationships/tags" Target="../tags/tag3751.xml"/><Relationship Id="rId23" Type="http://schemas.openxmlformats.org/officeDocument/2006/relationships/tags" Target="../tags/tag3515.xml"/><Relationship Id="rId119" Type="http://schemas.openxmlformats.org/officeDocument/2006/relationships/tags" Target="../tags/tag3611.xml"/><Relationship Id="rId270" Type="http://schemas.openxmlformats.org/officeDocument/2006/relationships/tags" Target="../tags/tag3762.xml"/><Relationship Id="rId44" Type="http://schemas.openxmlformats.org/officeDocument/2006/relationships/tags" Target="../tags/tag3536.xml"/><Relationship Id="rId60" Type="http://schemas.openxmlformats.org/officeDocument/2006/relationships/tags" Target="../tags/tag3552.xml"/><Relationship Id="rId65" Type="http://schemas.openxmlformats.org/officeDocument/2006/relationships/tags" Target="../tags/tag3557.xml"/><Relationship Id="rId81" Type="http://schemas.openxmlformats.org/officeDocument/2006/relationships/tags" Target="../tags/tag3573.xml"/><Relationship Id="rId86" Type="http://schemas.openxmlformats.org/officeDocument/2006/relationships/tags" Target="../tags/tag3578.xml"/><Relationship Id="rId130" Type="http://schemas.openxmlformats.org/officeDocument/2006/relationships/tags" Target="../tags/tag3622.xml"/><Relationship Id="rId135" Type="http://schemas.openxmlformats.org/officeDocument/2006/relationships/tags" Target="../tags/tag3627.xml"/><Relationship Id="rId151" Type="http://schemas.openxmlformats.org/officeDocument/2006/relationships/tags" Target="../tags/tag3643.xml"/><Relationship Id="rId156" Type="http://schemas.openxmlformats.org/officeDocument/2006/relationships/tags" Target="../tags/tag3648.xml"/><Relationship Id="rId177" Type="http://schemas.openxmlformats.org/officeDocument/2006/relationships/tags" Target="../tags/tag3669.xml"/><Relationship Id="rId198" Type="http://schemas.openxmlformats.org/officeDocument/2006/relationships/tags" Target="../tags/tag3690.xml"/><Relationship Id="rId172" Type="http://schemas.openxmlformats.org/officeDocument/2006/relationships/tags" Target="../tags/tag3664.xml"/><Relationship Id="rId193" Type="http://schemas.openxmlformats.org/officeDocument/2006/relationships/tags" Target="../tags/tag3685.xml"/><Relationship Id="rId202" Type="http://schemas.openxmlformats.org/officeDocument/2006/relationships/tags" Target="../tags/tag3694.xml"/><Relationship Id="rId207" Type="http://schemas.openxmlformats.org/officeDocument/2006/relationships/tags" Target="../tags/tag3699.xml"/><Relationship Id="rId223" Type="http://schemas.openxmlformats.org/officeDocument/2006/relationships/tags" Target="../tags/tag3715.xml"/><Relationship Id="rId228" Type="http://schemas.openxmlformats.org/officeDocument/2006/relationships/tags" Target="../tags/tag3720.xml"/><Relationship Id="rId244" Type="http://schemas.openxmlformats.org/officeDocument/2006/relationships/tags" Target="../tags/tag3736.xml"/><Relationship Id="rId249" Type="http://schemas.openxmlformats.org/officeDocument/2006/relationships/tags" Target="../tags/tag3741.xml"/><Relationship Id="rId13" Type="http://schemas.openxmlformats.org/officeDocument/2006/relationships/tags" Target="../tags/tag3505.xml"/><Relationship Id="rId18" Type="http://schemas.openxmlformats.org/officeDocument/2006/relationships/tags" Target="../tags/tag3510.xml"/><Relationship Id="rId39" Type="http://schemas.openxmlformats.org/officeDocument/2006/relationships/tags" Target="../tags/tag3531.xml"/><Relationship Id="rId109" Type="http://schemas.openxmlformats.org/officeDocument/2006/relationships/tags" Target="../tags/tag3601.xml"/><Relationship Id="rId260" Type="http://schemas.openxmlformats.org/officeDocument/2006/relationships/tags" Target="../tags/tag3752.xml"/><Relationship Id="rId265" Type="http://schemas.openxmlformats.org/officeDocument/2006/relationships/tags" Target="../tags/tag3757.xml"/><Relationship Id="rId34" Type="http://schemas.openxmlformats.org/officeDocument/2006/relationships/tags" Target="../tags/tag3526.xml"/><Relationship Id="rId50" Type="http://schemas.openxmlformats.org/officeDocument/2006/relationships/tags" Target="../tags/tag3542.xml"/><Relationship Id="rId55" Type="http://schemas.openxmlformats.org/officeDocument/2006/relationships/tags" Target="../tags/tag3547.xml"/><Relationship Id="rId76" Type="http://schemas.openxmlformats.org/officeDocument/2006/relationships/tags" Target="../tags/tag3568.xml"/><Relationship Id="rId97" Type="http://schemas.openxmlformats.org/officeDocument/2006/relationships/tags" Target="../tags/tag3589.xml"/><Relationship Id="rId104" Type="http://schemas.openxmlformats.org/officeDocument/2006/relationships/tags" Target="../tags/tag3596.xml"/><Relationship Id="rId120" Type="http://schemas.openxmlformats.org/officeDocument/2006/relationships/tags" Target="../tags/tag3612.xml"/><Relationship Id="rId125" Type="http://schemas.openxmlformats.org/officeDocument/2006/relationships/tags" Target="../tags/tag3617.xml"/><Relationship Id="rId141" Type="http://schemas.openxmlformats.org/officeDocument/2006/relationships/tags" Target="../tags/tag3633.xml"/><Relationship Id="rId146" Type="http://schemas.openxmlformats.org/officeDocument/2006/relationships/tags" Target="../tags/tag3638.xml"/><Relationship Id="rId167" Type="http://schemas.openxmlformats.org/officeDocument/2006/relationships/tags" Target="../tags/tag3659.xml"/><Relationship Id="rId188" Type="http://schemas.openxmlformats.org/officeDocument/2006/relationships/tags" Target="../tags/tag3680.xml"/><Relationship Id="rId7" Type="http://schemas.openxmlformats.org/officeDocument/2006/relationships/tags" Target="../tags/tag3499.xml"/><Relationship Id="rId71" Type="http://schemas.openxmlformats.org/officeDocument/2006/relationships/tags" Target="../tags/tag3563.xml"/><Relationship Id="rId92" Type="http://schemas.openxmlformats.org/officeDocument/2006/relationships/tags" Target="../tags/tag3584.xml"/><Relationship Id="rId162" Type="http://schemas.openxmlformats.org/officeDocument/2006/relationships/tags" Target="../tags/tag3654.xml"/><Relationship Id="rId183" Type="http://schemas.openxmlformats.org/officeDocument/2006/relationships/tags" Target="../tags/tag3675.xml"/><Relationship Id="rId213" Type="http://schemas.openxmlformats.org/officeDocument/2006/relationships/tags" Target="../tags/tag3705.xml"/><Relationship Id="rId218" Type="http://schemas.openxmlformats.org/officeDocument/2006/relationships/tags" Target="../tags/tag3710.xml"/><Relationship Id="rId234" Type="http://schemas.openxmlformats.org/officeDocument/2006/relationships/tags" Target="../tags/tag3726.xml"/><Relationship Id="rId239" Type="http://schemas.openxmlformats.org/officeDocument/2006/relationships/tags" Target="../tags/tag3731.xml"/><Relationship Id="rId2" Type="http://schemas.openxmlformats.org/officeDocument/2006/relationships/tags" Target="../tags/tag3494.xml"/><Relationship Id="rId29" Type="http://schemas.openxmlformats.org/officeDocument/2006/relationships/tags" Target="../tags/tag3521.xml"/><Relationship Id="rId250" Type="http://schemas.openxmlformats.org/officeDocument/2006/relationships/tags" Target="../tags/tag3742.xml"/><Relationship Id="rId255" Type="http://schemas.openxmlformats.org/officeDocument/2006/relationships/tags" Target="../tags/tag3747.xml"/><Relationship Id="rId271" Type="http://schemas.openxmlformats.org/officeDocument/2006/relationships/tags" Target="../tags/tag3763.xml"/><Relationship Id="rId24" Type="http://schemas.openxmlformats.org/officeDocument/2006/relationships/tags" Target="../tags/tag3516.xml"/><Relationship Id="rId40" Type="http://schemas.openxmlformats.org/officeDocument/2006/relationships/tags" Target="../tags/tag3532.xml"/><Relationship Id="rId45" Type="http://schemas.openxmlformats.org/officeDocument/2006/relationships/tags" Target="../tags/tag3537.xml"/><Relationship Id="rId66" Type="http://schemas.openxmlformats.org/officeDocument/2006/relationships/tags" Target="../tags/tag3558.xml"/><Relationship Id="rId87" Type="http://schemas.openxmlformats.org/officeDocument/2006/relationships/tags" Target="../tags/tag3579.xml"/><Relationship Id="rId110" Type="http://schemas.openxmlformats.org/officeDocument/2006/relationships/tags" Target="../tags/tag3602.xml"/><Relationship Id="rId115" Type="http://schemas.openxmlformats.org/officeDocument/2006/relationships/tags" Target="../tags/tag3607.xml"/><Relationship Id="rId131" Type="http://schemas.openxmlformats.org/officeDocument/2006/relationships/tags" Target="../tags/tag3623.xml"/><Relationship Id="rId136" Type="http://schemas.openxmlformats.org/officeDocument/2006/relationships/tags" Target="../tags/tag3628.xml"/><Relationship Id="rId157" Type="http://schemas.openxmlformats.org/officeDocument/2006/relationships/tags" Target="../tags/tag3649.xml"/><Relationship Id="rId178" Type="http://schemas.openxmlformats.org/officeDocument/2006/relationships/tags" Target="../tags/tag3670.xml"/><Relationship Id="rId61" Type="http://schemas.openxmlformats.org/officeDocument/2006/relationships/tags" Target="../tags/tag3553.xml"/><Relationship Id="rId82" Type="http://schemas.openxmlformats.org/officeDocument/2006/relationships/tags" Target="../tags/tag3574.xml"/><Relationship Id="rId152" Type="http://schemas.openxmlformats.org/officeDocument/2006/relationships/tags" Target="../tags/tag3644.xml"/><Relationship Id="rId173" Type="http://schemas.openxmlformats.org/officeDocument/2006/relationships/tags" Target="../tags/tag3665.xml"/><Relationship Id="rId194" Type="http://schemas.openxmlformats.org/officeDocument/2006/relationships/tags" Target="../tags/tag3686.xml"/><Relationship Id="rId199" Type="http://schemas.openxmlformats.org/officeDocument/2006/relationships/tags" Target="../tags/tag3691.xml"/><Relationship Id="rId203" Type="http://schemas.openxmlformats.org/officeDocument/2006/relationships/tags" Target="../tags/tag3695.xml"/><Relationship Id="rId208" Type="http://schemas.openxmlformats.org/officeDocument/2006/relationships/tags" Target="../tags/tag3700.xml"/><Relationship Id="rId229" Type="http://schemas.openxmlformats.org/officeDocument/2006/relationships/tags" Target="../tags/tag3721.xml"/><Relationship Id="rId19" Type="http://schemas.openxmlformats.org/officeDocument/2006/relationships/tags" Target="../tags/tag3511.xml"/><Relationship Id="rId224" Type="http://schemas.openxmlformats.org/officeDocument/2006/relationships/tags" Target="../tags/tag3716.xml"/><Relationship Id="rId240" Type="http://schemas.openxmlformats.org/officeDocument/2006/relationships/tags" Target="../tags/tag3732.xml"/><Relationship Id="rId245" Type="http://schemas.openxmlformats.org/officeDocument/2006/relationships/tags" Target="../tags/tag3737.xml"/><Relationship Id="rId261" Type="http://schemas.openxmlformats.org/officeDocument/2006/relationships/tags" Target="../tags/tag3753.xml"/><Relationship Id="rId266" Type="http://schemas.openxmlformats.org/officeDocument/2006/relationships/tags" Target="../tags/tag3758.xml"/><Relationship Id="rId14" Type="http://schemas.openxmlformats.org/officeDocument/2006/relationships/tags" Target="../tags/tag3506.xml"/><Relationship Id="rId30" Type="http://schemas.openxmlformats.org/officeDocument/2006/relationships/tags" Target="../tags/tag3522.xml"/><Relationship Id="rId35" Type="http://schemas.openxmlformats.org/officeDocument/2006/relationships/tags" Target="../tags/tag3527.xml"/><Relationship Id="rId56" Type="http://schemas.openxmlformats.org/officeDocument/2006/relationships/tags" Target="../tags/tag3548.xml"/><Relationship Id="rId77" Type="http://schemas.openxmlformats.org/officeDocument/2006/relationships/tags" Target="../tags/tag3569.xml"/><Relationship Id="rId100" Type="http://schemas.openxmlformats.org/officeDocument/2006/relationships/tags" Target="../tags/tag3592.xml"/><Relationship Id="rId105" Type="http://schemas.openxmlformats.org/officeDocument/2006/relationships/tags" Target="../tags/tag3597.xml"/><Relationship Id="rId126" Type="http://schemas.openxmlformats.org/officeDocument/2006/relationships/tags" Target="../tags/tag3618.xml"/><Relationship Id="rId147" Type="http://schemas.openxmlformats.org/officeDocument/2006/relationships/tags" Target="../tags/tag3639.xml"/><Relationship Id="rId168" Type="http://schemas.openxmlformats.org/officeDocument/2006/relationships/tags" Target="../tags/tag3660.xml"/><Relationship Id="rId8" Type="http://schemas.openxmlformats.org/officeDocument/2006/relationships/tags" Target="../tags/tag3500.xml"/><Relationship Id="rId51" Type="http://schemas.openxmlformats.org/officeDocument/2006/relationships/tags" Target="../tags/tag3543.xml"/><Relationship Id="rId72" Type="http://schemas.openxmlformats.org/officeDocument/2006/relationships/tags" Target="../tags/tag3564.xml"/><Relationship Id="rId93" Type="http://schemas.openxmlformats.org/officeDocument/2006/relationships/tags" Target="../tags/tag3585.xml"/><Relationship Id="rId98" Type="http://schemas.openxmlformats.org/officeDocument/2006/relationships/tags" Target="../tags/tag3590.xml"/><Relationship Id="rId121" Type="http://schemas.openxmlformats.org/officeDocument/2006/relationships/tags" Target="../tags/tag3613.xml"/><Relationship Id="rId142" Type="http://schemas.openxmlformats.org/officeDocument/2006/relationships/tags" Target="../tags/tag3634.xml"/><Relationship Id="rId163" Type="http://schemas.openxmlformats.org/officeDocument/2006/relationships/tags" Target="../tags/tag3655.xml"/><Relationship Id="rId184" Type="http://schemas.openxmlformats.org/officeDocument/2006/relationships/tags" Target="../tags/tag3676.xml"/><Relationship Id="rId189" Type="http://schemas.openxmlformats.org/officeDocument/2006/relationships/tags" Target="../tags/tag3681.xml"/><Relationship Id="rId219" Type="http://schemas.openxmlformats.org/officeDocument/2006/relationships/tags" Target="../tags/tag3711.xml"/><Relationship Id="rId3" Type="http://schemas.openxmlformats.org/officeDocument/2006/relationships/tags" Target="../tags/tag3495.xml"/><Relationship Id="rId214" Type="http://schemas.openxmlformats.org/officeDocument/2006/relationships/tags" Target="../tags/tag3706.xml"/><Relationship Id="rId230" Type="http://schemas.openxmlformats.org/officeDocument/2006/relationships/tags" Target="../tags/tag3722.xml"/><Relationship Id="rId235" Type="http://schemas.openxmlformats.org/officeDocument/2006/relationships/tags" Target="../tags/tag3727.xml"/><Relationship Id="rId251" Type="http://schemas.openxmlformats.org/officeDocument/2006/relationships/tags" Target="../tags/tag3743.xml"/><Relationship Id="rId256" Type="http://schemas.openxmlformats.org/officeDocument/2006/relationships/tags" Target="../tags/tag3748.xml"/><Relationship Id="rId25" Type="http://schemas.openxmlformats.org/officeDocument/2006/relationships/tags" Target="../tags/tag3517.xml"/><Relationship Id="rId46" Type="http://schemas.openxmlformats.org/officeDocument/2006/relationships/tags" Target="../tags/tag3538.xml"/><Relationship Id="rId67" Type="http://schemas.openxmlformats.org/officeDocument/2006/relationships/tags" Target="../tags/tag3559.xml"/><Relationship Id="rId116" Type="http://schemas.openxmlformats.org/officeDocument/2006/relationships/tags" Target="../tags/tag3608.xml"/><Relationship Id="rId137" Type="http://schemas.openxmlformats.org/officeDocument/2006/relationships/tags" Target="../tags/tag3629.xml"/><Relationship Id="rId158" Type="http://schemas.openxmlformats.org/officeDocument/2006/relationships/tags" Target="../tags/tag3650.xml"/><Relationship Id="rId272" Type="http://schemas.openxmlformats.org/officeDocument/2006/relationships/tags" Target="../tags/tag3764.xml"/><Relationship Id="rId20" Type="http://schemas.openxmlformats.org/officeDocument/2006/relationships/tags" Target="../tags/tag3512.xml"/><Relationship Id="rId41" Type="http://schemas.openxmlformats.org/officeDocument/2006/relationships/tags" Target="../tags/tag3533.xml"/><Relationship Id="rId62" Type="http://schemas.openxmlformats.org/officeDocument/2006/relationships/tags" Target="../tags/tag3554.xml"/><Relationship Id="rId83" Type="http://schemas.openxmlformats.org/officeDocument/2006/relationships/tags" Target="../tags/tag3575.xml"/><Relationship Id="rId88" Type="http://schemas.openxmlformats.org/officeDocument/2006/relationships/tags" Target="../tags/tag3580.xml"/><Relationship Id="rId111" Type="http://schemas.openxmlformats.org/officeDocument/2006/relationships/tags" Target="../tags/tag3603.xml"/><Relationship Id="rId132" Type="http://schemas.openxmlformats.org/officeDocument/2006/relationships/tags" Target="../tags/tag3624.xml"/><Relationship Id="rId153" Type="http://schemas.openxmlformats.org/officeDocument/2006/relationships/tags" Target="../tags/tag3645.xml"/><Relationship Id="rId174" Type="http://schemas.openxmlformats.org/officeDocument/2006/relationships/tags" Target="../tags/tag3666.xml"/><Relationship Id="rId179" Type="http://schemas.openxmlformats.org/officeDocument/2006/relationships/tags" Target="../tags/tag3671.xml"/><Relationship Id="rId195" Type="http://schemas.openxmlformats.org/officeDocument/2006/relationships/tags" Target="../tags/tag3687.xml"/><Relationship Id="rId209" Type="http://schemas.openxmlformats.org/officeDocument/2006/relationships/tags" Target="../tags/tag3701.xml"/><Relationship Id="rId190" Type="http://schemas.openxmlformats.org/officeDocument/2006/relationships/tags" Target="../tags/tag3682.xml"/><Relationship Id="rId204" Type="http://schemas.openxmlformats.org/officeDocument/2006/relationships/tags" Target="../tags/tag3696.xml"/><Relationship Id="rId220" Type="http://schemas.openxmlformats.org/officeDocument/2006/relationships/tags" Target="../tags/tag3712.xml"/><Relationship Id="rId225" Type="http://schemas.openxmlformats.org/officeDocument/2006/relationships/tags" Target="../tags/tag3717.xml"/><Relationship Id="rId241" Type="http://schemas.openxmlformats.org/officeDocument/2006/relationships/tags" Target="../tags/tag3733.xml"/><Relationship Id="rId246" Type="http://schemas.openxmlformats.org/officeDocument/2006/relationships/tags" Target="../tags/tag3738.xml"/><Relationship Id="rId267" Type="http://schemas.openxmlformats.org/officeDocument/2006/relationships/tags" Target="../tags/tag3759.xml"/><Relationship Id="rId15" Type="http://schemas.openxmlformats.org/officeDocument/2006/relationships/tags" Target="../tags/tag3507.xml"/><Relationship Id="rId36" Type="http://schemas.openxmlformats.org/officeDocument/2006/relationships/tags" Target="../tags/tag3528.xml"/><Relationship Id="rId57" Type="http://schemas.openxmlformats.org/officeDocument/2006/relationships/tags" Target="../tags/tag3549.xml"/><Relationship Id="rId106" Type="http://schemas.openxmlformats.org/officeDocument/2006/relationships/tags" Target="../tags/tag3598.xml"/><Relationship Id="rId127" Type="http://schemas.openxmlformats.org/officeDocument/2006/relationships/tags" Target="../tags/tag3619.xml"/><Relationship Id="rId262" Type="http://schemas.openxmlformats.org/officeDocument/2006/relationships/tags" Target="../tags/tag3754.xml"/><Relationship Id="rId10" Type="http://schemas.openxmlformats.org/officeDocument/2006/relationships/tags" Target="../tags/tag3502.xml"/><Relationship Id="rId31" Type="http://schemas.openxmlformats.org/officeDocument/2006/relationships/tags" Target="../tags/tag3523.xml"/><Relationship Id="rId52" Type="http://schemas.openxmlformats.org/officeDocument/2006/relationships/tags" Target="../tags/tag3544.xml"/><Relationship Id="rId73" Type="http://schemas.openxmlformats.org/officeDocument/2006/relationships/tags" Target="../tags/tag3565.xml"/><Relationship Id="rId78" Type="http://schemas.openxmlformats.org/officeDocument/2006/relationships/tags" Target="../tags/tag3570.xml"/><Relationship Id="rId94" Type="http://schemas.openxmlformats.org/officeDocument/2006/relationships/tags" Target="../tags/tag3586.xml"/><Relationship Id="rId99" Type="http://schemas.openxmlformats.org/officeDocument/2006/relationships/tags" Target="../tags/tag3591.xml"/><Relationship Id="rId101" Type="http://schemas.openxmlformats.org/officeDocument/2006/relationships/tags" Target="../tags/tag3593.xml"/><Relationship Id="rId122" Type="http://schemas.openxmlformats.org/officeDocument/2006/relationships/tags" Target="../tags/tag3614.xml"/><Relationship Id="rId143" Type="http://schemas.openxmlformats.org/officeDocument/2006/relationships/tags" Target="../tags/tag3635.xml"/><Relationship Id="rId148" Type="http://schemas.openxmlformats.org/officeDocument/2006/relationships/tags" Target="../tags/tag3640.xml"/><Relationship Id="rId164" Type="http://schemas.openxmlformats.org/officeDocument/2006/relationships/tags" Target="../tags/tag3656.xml"/><Relationship Id="rId169" Type="http://schemas.openxmlformats.org/officeDocument/2006/relationships/tags" Target="../tags/tag3661.xml"/><Relationship Id="rId185" Type="http://schemas.openxmlformats.org/officeDocument/2006/relationships/tags" Target="../tags/tag3677.xml"/><Relationship Id="rId4" Type="http://schemas.openxmlformats.org/officeDocument/2006/relationships/tags" Target="../tags/tag3496.xml"/><Relationship Id="rId9" Type="http://schemas.openxmlformats.org/officeDocument/2006/relationships/tags" Target="../tags/tag3501.xml"/><Relationship Id="rId180" Type="http://schemas.openxmlformats.org/officeDocument/2006/relationships/tags" Target="../tags/tag3672.xml"/><Relationship Id="rId210" Type="http://schemas.openxmlformats.org/officeDocument/2006/relationships/tags" Target="../tags/tag3702.xml"/><Relationship Id="rId215" Type="http://schemas.openxmlformats.org/officeDocument/2006/relationships/tags" Target="../tags/tag3707.xml"/><Relationship Id="rId236" Type="http://schemas.openxmlformats.org/officeDocument/2006/relationships/tags" Target="../tags/tag3728.xml"/><Relationship Id="rId257" Type="http://schemas.openxmlformats.org/officeDocument/2006/relationships/tags" Target="../tags/tag3749.xml"/><Relationship Id="rId26" Type="http://schemas.openxmlformats.org/officeDocument/2006/relationships/tags" Target="../tags/tag3518.xml"/><Relationship Id="rId231" Type="http://schemas.openxmlformats.org/officeDocument/2006/relationships/tags" Target="../tags/tag3723.xml"/><Relationship Id="rId252" Type="http://schemas.openxmlformats.org/officeDocument/2006/relationships/tags" Target="../tags/tag3744.xml"/><Relationship Id="rId273" Type="http://schemas.openxmlformats.org/officeDocument/2006/relationships/tags" Target="../tags/tag3765.xml"/><Relationship Id="rId47" Type="http://schemas.openxmlformats.org/officeDocument/2006/relationships/tags" Target="../tags/tag3539.xml"/><Relationship Id="rId68" Type="http://schemas.openxmlformats.org/officeDocument/2006/relationships/tags" Target="../tags/tag3560.xml"/><Relationship Id="rId89" Type="http://schemas.openxmlformats.org/officeDocument/2006/relationships/tags" Target="../tags/tag3581.xml"/><Relationship Id="rId112" Type="http://schemas.openxmlformats.org/officeDocument/2006/relationships/tags" Target="../tags/tag3604.xml"/><Relationship Id="rId133" Type="http://schemas.openxmlformats.org/officeDocument/2006/relationships/tags" Target="../tags/tag3625.xml"/><Relationship Id="rId154" Type="http://schemas.openxmlformats.org/officeDocument/2006/relationships/tags" Target="../tags/tag3646.xml"/><Relationship Id="rId175" Type="http://schemas.openxmlformats.org/officeDocument/2006/relationships/tags" Target="../tags/tag3667.xml"/><Relationship Id="rId196" Type="http://schemas.openxmlformats.org/officeDocument/2006/relationships/tags" Target="../tags/tag3688.xml"/><Relationship Id="rId200" Type="http://schemas.openxmlformats.org/officeDocument/2006/relationships/tags" Target="../tags/tag3692.xml"/><Relationship Id="rId16" Type="http://schemas.openxmlformats.org/officeDocument/2006/relationships/tags" Target="../tags/tag3508.xml"/><Relationship Id="rId221" Type="http://schemas.openxmlformats.org/officeDocument/2006/relationships/tags" Target="../tags/tag3713.xml"/><Relationship Id="rId242" Type="http://schemas.openxmlformats.org/officeDocument/2006/relationships/tags" Target="../tags/tag3734.xml"/><Relationship Id="rId263" Type="http://schemas.openxmlformats.org/officeDocument/2006/relationships/tags" Target="../tags/tag3755.xml"/><Relationship Id="rId37" Type="http://schemas.openxmlformats.org/officeDocument/2006/relationships/tags" Target="../tags/tag3529.xml"/><Relationship Id="rId58" Type="http://schemas.openxmlformats.org/officeDocument/2006/relationships/tags" Target="../tags/tag3550.xml"/><Relationship Id="rId79" Type="http://schemas.openxmlformats.org/officeDocument/2006/relationships/tags" Target="../tags/tag3571.xml"/><Relationship Id="rId102" Type="http://schemas.openxmlformats.org/officeDocument/2006/relationships/tags" Target="../tags/tag3594.xml"/><Relationship Id="rId123" Type="http://schemas.openxmlformats.org/officeDocument/2006/relationships/tags" Target="../tags/tag3615.xml"/><Relationship Id="rId144" Type="http://schemas.openxmlformats.org/officeDocument/2006/relationships/tags" Target="../tags/tag3636.xml"/><Relationship Id="rId90" Type="http://schemas.openxmlformats.org/officeDocument/2006/relationships/tags" Target="../tags/tag3582.xml"/><Relationship Id="rId165" Type="http://schemas.openxmlformats.org/officeDocument/2006/relationships/tags" Target="../tags/tag3657.xml"/><Relationship Id="rId186" Type="http://schemas.openxmlformats.org/officeDocument/2006/relationships/tags" Target="../tags/tag3678.xml"/><Relationship Id="rId211" Type="http://schemas.openxmlformats.org/officeDocument/2006/relationships/tags" Target="../tags/tag3703.xml"/><Relationship Id="rId232" Type="http://schemas.openxmlformats.org/officeDocument/2006/relationships/tags" Target="../tags/tag3724.xml"/><Relationship Id="rId253" Type="http://schemas.openxmlformats.org/officeDocument/2006/relationships/tags" Target="../tags/tag3745.xml"/><Relationship Id="rId274" Type="http://schemas.openxmlformats.org/officeDocument/2006/relationships/slideLayout" Target="../slideLayouts/slideLayout6.xml"/><Relationship Id="rId27" Type="http://schemas.openxmlformats.org/officeDocument/2006/relationships/tags" Target="../tags/tag3519.xml"/><Relationship Id="rId48" Type="http://schemas.openxmlformats.org/officeDocument/2006/relationships/tags" Target="../tags/tag3540.xml"/><Relationship Id="rId69" Type="http://schemas.openxmlformats.org/officeDocument/2006/relationships/tags" Target="../tags/tag3561.xml"/><Relationship Id="rId113" Type="http://schemas.openxmlformats.org/officeDocument/2006/relationships/tags" Target="../tags/tag3605.xml"/><Relationship Id="rId134" Type="http://schemas.openxmlformats.org/officeDocument/2006/relationships/tags" Target="../tags/tag3626.xml"/><Relationship Id="rId80" Type="http://schemas.openxmlformats.org/officeDocument/2006/relationships/tags" Target="../tags/tag3572.xml"/><Relationship Id="rId155" Type="http://schemas.openxmlformats.org/officeDocument/2006/relationships/tags" Target="../tags/tag3647.xml"/><Relationship Id="rId176" Type="http://schemas.openxmlformats.org/officeDocument/2006/relationships/tags" Target="../tags/tag3668.xml"/><Relationship Id="rId197" Type="http://schemas.openxmlformats.org/officeDocument/2006/relationships/tags" Target="../tags/tag3689.xml"/><Relationship Id="rId201" Type="http://schemas.openxmlformats.org/officeDocument/2006/relationships/tags" Target="../tags/tag3693.xml"/><Relationship Id="rId222" Type="http://schemas.openxmlformats.org/officeDocument/2006/relationships/tags" Target="../tags/tag3714.xml"/><Relationship Id="rId243" Type="http://schemas.openxmlformats.org/officeDocument/2006/relationships/tags" Target="../tags/tag3735.xml"/><Relationship Id="rId264" Type="http://schemas.openxmlformats.org/officeDocument/2006/relationships/tags" Target="../tags/tag3756.xml"/><Relationship Id="rId17" Type="http://schemas.openxmlformats.org/officeDocument/2006/relationships/tags" Target="../tags/tag3509.xml"/><Relationship Id="rId38" Type="http://schemas.openxmlformats.org/officeDocument/2006/relationships/tags" Target="../tags/tag3530.xml"/><Relationship Id="rId59" Type="http://schemas.openxmlformats.org/officeDocument/2006/relationships/tags" Target="../tags/tag3551.xml"/><Relationship Id="rId103" Type="http://schemas.openxmlformats.org/officeDocument/2006/relationships/tags" Target="../tags/tag3595.xml"/><Relationship Id="rId124" Type="http://schemas.openxmlformats.org/officeDocument/2006/relationships/tags" Target="../tags/tag3616.xml"/><Relationship Id="rId70" Type="http://schemas.openxmlformats.org/officeDocument/2006/relationships/tags" Target="../tags/tag3562.xml"/><Relationship Id="rId91" Type="http://schemas.openxmlformats.org/officeDocument/2006/relationships/tags" Target="../tags/tag3583.xml"/><Relationship Id="rId145" Type="http://schemas.openxmlformats.org/officeDocument/2006/relationships/tags" Target="../tags/tag3637.xml"/><Relationship Id="rId166" Type="http://schemas.openxmlformats.org/officeDocument/2006/relationships/tags" Target="../tags/tag3658.xml"/><Relationship Id="rId187" Type="http://schemas.openxmlformats.org/officeDocument/2006/relationships/tags" Target="../tags/tag3679.xml"/><Relationship Id="rId1" Type="http://schemas.openxmlformats.org/officeDocument/2006/relationships/tags" Target="../tags/tag3493.xml"/><Relationship Id="rId212" Type="http://schemas.openxmlformats.org/officeDocument/2006/relationships/tags" Target="../tags/tag3704.xml"/><Relationship Id="rId233" Type="http://schemas.openxmlformats.org/officeDocument/2006/relationships/tags" Target="../tags/tag3725.xml"/><Relationship Id="rId254" Type="http://schemas.openxmlformats.org/officeDocument/2006/relationships/tags" Target="../tags/tag3746.xml"/><Relationship Id="rId28" Type="http://schemas.openxmlformats.org/officeDocument/2006/relationships/tags" Target="../tags/tag3520.xml"/><Relationship Id="rId49" Type="http://schemas.openxmlformats.org/officeDocument/2006/relationships/tags" Target="../tags/tag3541.xml"/><Relationship Id="rId114" Type="http://schemas.openxmlformats.org/officeDocument/2006/relationships/tags" Target="../tags/tag3606.xml"/><Relationship Id="rId275"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17" Type="http://schemas.openxmlformats.org/officeDocument/2006/relationships/tags" Target="../tags/tag3882.xml"/><Relationship Id="rId299" Type="http://schemas.openxmlformats.org/officeDocument/2006/relationships/slideLayout" Target="../slideLayouts/slideLayout6.xml"/><Relationship Id="rId21" Type="http://schemas.openxmlformats.org/officeDocument/2006/relationships/tags" Target="../tags/tag3786.xml"/><Relationship Id="rId42" Type="http://schemas.openxmlformats.org/officeDocument/2006/relationships/tags" Target="../tags/tag3807.xml"/><Relationship Id="rId63" Type="http://schemas.openxmlformats.org/officeDocument/2006/relationships/tags" Target="../tags/tag3828.xml"/><Relationship Id="rId84" Type="http://schemas.openxmlformats.org/officeDocument/2006/relationships/tags" Target="../tags/tag3849.xml"/><Relationship Id="rId138" Type="http://schemas.openxmlformats.org/officeDocument/2006/relationships/tags" Target="../tags/tag3903.xml"/><Relationship Id="rId159" Type="http://schemas.openxmlformats.org/officeDocument/2006/relationships/tags" Target="../tags/tag3924.xml"/><Relationship Id="rId170" Type="http://schemas.openxmlformats.org/officeDocument/2006/relationships/tags" Target="../tags/tag3935.xml"/><Relationship Id="rId191" Type="http://schemas.openxmlformats.org/officeDocument/2006/relationships/tags" Target="../tags/tag3956.xml"/><Relationship Id="rId205" Type="http://schemas.openxmlformats.org/officeDocument/2006/relationships/tags" Target="../tags/tag3970.xml"/><Relationship Id="rId226" Type="http://schemas.openxmlformats.org/officeDocument/2006/relationships/tags" Target="../tags/tag3991.xml"/><Relationship Id="rId247" Type="http://schemas.openxmlformats.org/officeDocument/2006/relationships/tags" Target="../tags/tag4012.xml"/><Relationship Id="rId107" Type="http://schemas.openxmlformats.org/officeDocument/2006/relationships/tags" Target="../tags/tag3872.xml"/><Relationship Id="rId268" Type="http://schemas.openxmlformats.org/officeDocument/2006/relationships/tags" Target="../tags/tag4033.xml"/><Relationship Id="rId289" Type="http://schemas.openxmlformats.org/officeDocument/2006/relationships/tags" Target="../tags/tag4054.xml"/><Relationship Id="rId11" Type="http://schemas.openxmlformats.org/officeDocument/2006/relationships/tags" Target="../tags/tag3776.xml"/><Relationship Id="rId32" Type="http://schemas.openxmlformats.org/officeDocument/2006/relationships/tags" Target="../tags/tag3797.xml"/><Relationship Id="rId53" Type="http://schemas.openxmlformats.org/officeDocument/2006/relationships/tags" Target="../tags/tag3818.xml"/><Relationship Id="rId74" Type="http://schemas.openxmlformats.org/officeDocument/2006/relationships/tags" Target="../tags/tag3839.xml"/><Relationship Id="rId128" Type="http://schemas.openxmlformats.org/officeDocument/2006/relationships/tags" Target="../tags/tag3893.xml"/><Relationship Id="rId149" Type="http://schemas.openxmlformats.org/officeDocument/2006/relationships/tags" Target="../tags/tag3914.xml"/><Relationship Id="rId5" Type="http://schemas.openxmlformats.org/officeDocument/2006/relationships/tags" Target="../tags/tag3770.xml"/><Relationship Id="rId95" Type="http://schemas.openxmlformats.org/officeDocument/2006/relationships/tags" Target="../tags/tag3860.xml"/><Relationship Id="rId160" Type="http://schemas.openxmlformats.org/officeDocument/2006/relationships/tags" Target="../tags/tag3925.xml"/><Relationship Id="rId181" Type="http://schemas.openxmlformats.org/officeDocument/2006/relationships/tags" Target="../tags/tag3946.xml"/><Relationship Id="rId216" Type="http://schemas.openxmlformats.org/officeDocument/2006/relationships/tags" Target="../tags/tag3981.xml"/><Relationship Id="rId237" Type="http://schemas.openxmlformats.org/officeDocument/2006/relationships/tags" Target="../tags/tag4002.xml"/><Relationship Id="rId258" Type="http://schemas.openxmlformats.org/officeDocument/2006/relationships/tags" Target="../tags/tag4023.xml"/><Relationship Id="rId279" Type="http://schemas.openxmlformats.org/officeDocument/2006/relationships/tags" Target="../tags/tag4044.xml"/><Relationship Id="rId22" Type="http://schemas.openxmlformats.org/officeDocument/2006/relationships/tags" Target="../tags/tag3787.xml"/><Relationship Id="rId43" Type="http://schemas.openxmlformats.org/officeDocument/2006/relationships/tags" Target="../tags/tag3808.xml"/><Relationship Id="rId64" Type="http://schemas.openxmlformats.org/officeDocument/2006/relationships/tags" Target="../tags/tag3829.xml"/><Relationship Id="rId118" Type="http://schemas.openxmlformats.org/officeDocument/2006/relationships/tags" Target="../tags/tag3883.xml"/><Relationship Id="rId139" Type="http://schemas.openxmlformats.org/officeDocument/2006/relationships/tags" Target="../tags/tag3904.xml"/><Relationship Id="rId290" Type="http://schemas.openxmlformats.org/officeDocument/2006/relationships/tags" Target="../tags/tag4055.xml"/><Relationship Id="rId85" Type="http://schemas.openxmlformats.org/officeDocument/2006/relationships/tags" Target="../tags/tag3850.xml"/><Relationship Id="rId150" Type="http://schemas.openxmlformats.org/officeDocument/2006/relationships/tags" Target="../tags/tag3915.xml"/><Relationship Id="rId171" Type="http://schemas.openxmlformats.org/officeDocument/2006/relationships/tags" Target="../tags/tag3936.xml"/><Relationship Id="rId192" Type="http://schemas.openxmlformats.org/officeDocument/2006/relationships/tags" Target="../tags/tag3957.xml"/><Relationship Id="rId206" Type="http://schemas.openxmlformats.org/officeDocument/2006/relationships/tags" Target="../tags/tag3971.xml"/><Relationship Id="rId227" Type="http://schemas.openxmlformats.org/officeDocument/2006/relationships/tags" Target="../tags/tag3992.xml"/><Relationship Id="rId248" Type="http://schemas.openxmlformats.org/officeDocument/2006/relationships/tags" Target="../tags/tag4013.xml"/><Relationship Id="rId269" Type="http://schemas.openxmlformats.org/officeDocument/2006/relationships/tags" Target="../tags/tag4034.xml"/><Relationship Id="rId12" Type="http://schemas.openxmlformats.org/officeDocument/2006/relationships/tags" Target="../tags/tag3777.xml"/><Relationship Id="rId33" Type="http://schemas.openxmlformats.org/officeDocument/2006/relationships/tags" Target="../tags/tag3798.xml"/><Relationship Id="rId108" Type="http://schemas.openxmlformats.org/officeDocument/2006/relationships/tags" Target="../tags/tag3873.xml"/><Relationship Id="rId129" Type="http://schemas.openxmlformats.org/officeDocument/2006/relationships/tags" Target="../tags/tag3894.xml"/><Relationship Id="rId280" Type="http://schemas.openxmlformats.org/officeDocument/2006/relationships/tags" Target="../tags/tag4045.xml"/><Relationship Id="rId54" Type="http://schemas.openxmlformats.org/officeDocument/2006/relationships/tags" Target="../tags/tag3819.xml"/><Relationship Id="rId75" Type="http://schemas.openxmlformats.org/officeDocument/2006/relationships/tags" Target="../tags/tag3840.xml"/><Relationship Id="rId96" Type="http://schemas.openxmlformats.org/officeDocument/2006/relationships/tags" Target="../tags/tag3861.xml"/><Relationship Id="rId140" Type="http://schemas.openxmlformats.org/officeDocument/2006/relationships/tags" Target="../tags/tag3905.xml"/><Relationship Id="rId161" Type="http://schemas.openxmlformats.org/officeDocument/2006/relationships/tags" Target="../tags/tag3926.xml"/><Relationship Id="rId182" Type="http://schemas.openxmlformats.org/officeDocument/2006/relationships/tags" Target="../tags/tag3947.xml"/><Relationship Id="rId217" Type="http://schemas.openxmlformats.org/officeDocument/2006/relationships/tags" Target="../tags/tag3982.xml"/><Relationship Id="rId6" Type="http://schemas.openxmlformats.org/officeDocument/2006/relationships/tags" Target="../tags/tag3771.xml"/><Relationship Id="rId238" Type="http://schemas.openxmlformats.org/officeDocument/2006/relationships/tags" Target="../tags/tag4003.xml"/><Relationship Id="rId259" Type="http://schemas.openxmlformats.org/officeDocument/2006/relationships/tags" Target="../tags/tag4024.xml"/><Relationship Id="rId23" Type="http://schemas.openxmlformats.org/officeDocument/2006/relationships/tags" Target="../tags/tag3788.xml"/><Relationship Id="rId119" Type="http://schemas.openxmlformats.org/officeDocument/2006/relationships/tags" Target="../tags/tag3884.xml"/><Relationship Id="rId270" Type="http://schemas.openxmlformats.org/officeDocument/2006/relationships/tags" Target="../tags/tag4035.xml"/><Relationship Id="rId291" Type="http://schemas.openxmlformats.org/officeDocument/2006/relationships/tags" Target="../tags/tag4056.xml"/><Relationship Id="rId44" Type="http://schemas.openxmlformats.org/officeDocument/2006/relationships/tags" Target="../tags/tag3809.xml"/><Relationship Id="rId65" Type="http://schemas.openxmlformats.org/officeDocument/2006/relationships/tags" Target="../tags/tag3830.xml"/><Relationship Id="rId86" Type="http://schemas.openxmlformats.org/officeDocument/2006/relationships/tags" Target="../tags/tag3851.xml"/><Relationship Id="rId130" Type="http://schemas.openxmlformats.org/officeDocument/2006/relationships/tags" Target="../tags/tag3895.xml"/><Relationship Id="rId151" Type="http://schemas.openxmlformats.org/officeDocument/2006/relationships/tags" Target="../tags/tag3916.xml"/><Relationship Id="rId172" Type="http://schemas.openxmlformats.org/officeDocument/2006/relationships/tags" Target="../tags/tag3937.xml"/><Relationship Id="rId193" Type="http://schemas.openxmlformats.org/officeDocument/2006/relationships/tags" Target="../tags/tag3958.xml"/><Relationship Id="rId207" Type="http://schemas.openxmlformats.org/officeDocument/2006/relationships/tags" Target="../tags/tag3972.xml"/><Relationship Id="rId228" Type="http://schemas.openxmlformats.org/officeDocument/2006/relationships/tags" Target="../tags/tag3993.xml"/><Relationship Id="rId249" Type="http://schemas.openxmlformats.org/officeDocument/2006/relationships/tags" Target="../tags/tag4014.xml"/><Relationship Id="rId13" Type="http://schemas.openxmlformats.org/officeDocument/2006/relationships/tags" Target="../tags/tag3778.xml"/><Relationship Id="rId109" Type="http://schemas.openxmlformats.org/officeDocument/2006/relationships/tags" Target="../tags/tag3874.xml"/><Relationship Id="rId260" Type="http://schemas.openxmlformats.org/officeDocument/2006/relationships/tags" Target="../tags/tag4025.xml"/><Relationship Id="rId281" Type="http://schemas.openxmlformats.org/officeDocument/2006/relationships/tags" Target="../tags/tag4046.xml"/><Relationship Id="rId34" Type="http://schemas.openxmlformats.org/officeDocument/2006/relationships/tags" Target="../tags/tag3799.xml"/><Relationship Id="rId55" Type="http://schemas.openxmlformats.org/officeDocument/2006/relationships/tags" Target="../tags/tag3820.xml"/><Relationship Id="rId76" Type="http://schemas.openxmlformats.org/officeDocument/2006/relationships/tags" Target="../tags/tag3841.xml"/><Relationship Id="rId97" Type="http://schemas.openxmlformats.org/officeDocument/2006/relationships/tags" Target="../tags/tag3862.xml"/><Relationship Id="rId120" Type="http://schemas.openxmlformats.org/officeDocument/2006/relationships/tags" Target="../tags/tag3885.xml"/><Relationship Id="rId141" Type="http://schemas.openxmlformats.org/officeDocument/2006/relationships/tags" Target="../tags/tag3906.xml"/><Relationship Id="rId7" Type="http://schemas.openxmlformats.org/officeDocument/2006/relationships/tags" Target="../tags/tag3772.xml"/><Relationship Id="rId71" Type="http://schemas.openxmlformats.org/officeDocument/2006/relationships/tags" Target="../tags/tag3836.xml"/><Relationship Id="rId92" Type="http://schemas.openxmlformats.org/officeDocument/2006/relationships/tags" Target="../tags/tag3857.xml"/><Relationship Id="rId162" Type="http://schemas.openxmlformats.org/officeDocument/2006/relationships/tags" Target="../tags/tag3927.xml"/><Relationship Id="rId183" Type="http://schemas.openxmlformats.org/officeDocument/2006/relationships/tags" Target="../tags/tag3948.xml"/><Relationship Id="rId213" Type="http://schemas.openxmlformats.org/officeDocument/2006/relationships/tags" Target="../tags/tag3978.xml"/><Relationship Id="rId218" Type="http://schemas.openxmlformats.org/officeDocument/2006/relationships/tags" Target="../tags/tag3983.xml"/><Relationship Id="rId234" Type="http://schemas.openxmlformats.org/officeDocument/2006/relationships/tags" Target="../tags/tag3999.xml"/><Relationship Id="rId239" Type="http://schemas.openxmlformats.org/officeDocument/2006/relationships/tags" Target="../tags/tag4004.xml"/><Relationship Id="rId2" Type="http://schemas.openxmlformats.org/officeDocument/2006/relationships/tags" Target="../tags/tag3767.xml"/><Relationship Id="rId29" Type="http://schemas.openxmlformats.org/officeDocument/2006/relationships/tags" Target="../tags/tag3794.xml"/><Relationship Id="rId250" Type="http://schemas.openxmlformats.org/officeDocument/2006/relationships/tags" Target="../tags/tag4015.xml"/><Relationship Id="rId255" Type="http://schemas.openxmlformats.org/officeDocument/2006/relationships/tags" Target="../tags/tag4020.xml"/><Relationship Id="rId271" Type="http://schemas.openxmlformats.org/officeDocument/2006/relationships/tags" Target="../tags/tag4036.xml"/><Relationship Id="rId276" Type="http://schemas.openxmlformats.org/officeDocument/2006/relationships/tags" Target="../tags/tag4041.xml"/><Relationship Id="rId292" Type="http://schemas.openxmlformats.org/officeDocument/2006/relationships/tags" Target="../tags/tag4057.xml"/><Relationship Id="rId297" Type="http://schemas.openxmlformats.org/officeDocument/2006/relationships/tags" Target="../tags/tag4062.xml"/><Relationship Id="rId24" Type="http://schemas.openxmlformats.org/officeDocument/2006/relationships/tags" Target="../tags/tag3789.xml"/><Relationship Id="rId40" Type="http://schemas.openxmlformats.org/officeDocument/2006/relationships/tags" Target="../tags/tag3805.xml"/><Relationship Id="rId45" Type="http://schemas.openxmlformats.org/officeDocument/2006/relationships/tags" Target="../tags/tag3810.xml"/><Relationship Id="rId66" Type="http://schemas.openxmlformats.org/officeDocument/2006/relationships/tags" Target="../tags/tag3831.xml"/><Relationship Id="rId87" Type="http://schemas.openxmlformats.org/officeDocument/2006/relationships/tags" Target="../tags/tag3852.xml"/><Relationship Id="rId110" Type="http://schemas.openxmlformats.org/officeDocument/2006/relationships/tags" Target="../tags/tag3875.xml"/><Relationship Id="rId115" Type="http://schemas.openxmlformats.org/officeDocument/2006/relationships/tags" Target="../tags/tag3880.xml"/><Relationship Id="rId131" Type="http://schemas.openxmlformats.org/officeDocument/2006/relationships/tags" Target="../tags/tag3896.xml"/><Relationship Id="rId136" Type="http://schemas.openxmlformats.org/officeDocument/2006/relationships/tags" Target="../tags/tag3901.xml"/><Relationship Id="rId157" Type="http://schemas.openxmlformats.org/officeDocument/2006/relationships/tags" Target="../tags/tag3922.xml"/><Relationship Id="rId178" Type="http://schemas.openxmlformats.org/officeDocument/2006/relationships/tags" Target="../tags/tag3943.xml"/><Relationship Id="rId61" Type="http://schemas.openxmlformats.org/officeDocument/2006/relationships/tags" Target="../tags/tag3826.xml"/><Relationship Id="rId82" Type="http://schemas.openxmlformats.org/officeDocument/2006/relationships/tags" Target="../tags/tag3847.xml"/><Relationship Id="rId152" Type="http://schemas.openxmlformats.org/officeDocument/2006/relationships/tags" Target="../tags/tag3917.xml"/><Relationship Id="rId173" Type="http://schemas.openxmlformats.org/officeDocument/2006/relationships/tags" Target="../tags/tag3938.xml"/><Relationship Id="rId194" Type="http://schemas.openxmlformats.org/officeDocument/2006/relationships/tags" Target="../tags/tag3959.xml"/><Relationship Id="rId199" Type="http://schemas.openxmlformats.org/officeDocument/2006/relationships/tags" Target="../tags/tag3964.xml"/><Relationship Id="rId203" Type="http://schemas.openxmlformats.org/officeDocument/2006/relationships/tags" Target="../tags/tag3968.xml"/><Relationship Id="rId208" Type="http://schemas.openxmlformats.org/officeDocument/2006/relationships/tags" Target="../tags/tag3973.xml"/><Relationship Id="rId229" Type="http://schemas.openxmlformats.org/officeDocument/2006/relationships/tags" Target="../tags/tag3994.xml"/><Relationship Id="rId19" Type="http://schemas.openxmlformats.org/officeDocument/2006/relationships/tags" Target="../tags/tag3784.xml"/><Relationship Id="rId224" Type="http://schemas.openxmlformats.org/officeDocument/2006/relationships/tags" Target="../tags/tag3989.xml"/><Relationship Id="rId240" Type="http://schemas.openxmlformats.org/officeDocument/2006/relationships/tags" Target="../tags/tag4005.xml"/><Relationship Id="rId245" Type="http://schemas.openxmlformats.org/officeDocument/2006/relationships/tags" Target="../tags/tag4010.xml"/><Relationship Id="rId261" Type="http://schemas.openxmlformats.org/officeDocument/2006/relationships/tags" Target="../tags/tag4026.xml"/><Relationship Id="rId266" Type="http://schemas.openxmlformats.org/officeDocument/2006/relationships/tags" Target="../tags/tag4031.xml"/><Relationship Id="rId287" Type="http://schemas.openxmlformats.org/officeDocument/2006/relationships/tags" Target="../tags/tag4052.xml"/><Relationship Id="rId14" Type="http://schemas.openxmlformats.org/officeDocument/2006/relationships/tags" Target="../tags/tag3779.xml"/><Relationship Id="rId30" Type="http://schemas.openxmlformats.org/officeDocument/2006/relationships/tags" Target="../tags/tag3795.xml"/><Relationship Id="rId35" Type="http://schemas.openxmlformats.org/officeDocument/2006/relationships/tags" Target="../tags/tag3800.xml"/><Relationship Id="rId56" Type="http://schemas.openxmlformats.org/officeDocument/2006/relationships/tags" Target="../tags/tag3821.xml"/><Relationship Id="rId77" Type="http://schemas.openxmlformats.org/officeDocument/2006/relationships/tags" Target="../tags/tag3842.xml"/><Relationship Id="rId100" Type="http://schemas.openxmlformats.org/officeDocument/2006/relationships/tags" Target="../tags/tag3865.xml"/><Relationship Id="rId105" Type="http://schemas.openxmlformats.org/officeDocument/2006/relationships/tags" Target="../tags/tag3870.xml"/><Relationship Id="rId126" Type="http://schemas.openxmlformats.org/officeDocument/2006/relationships/tags" Target="../tags/tag3891.xml"/><Relationship Id="rId147" Type="http://schemas.openxmlformats.org/officeDocument/2006/relationships/tags" Target="../tags/tag3912.xml"/><Relationship Id="rId168" Type="http://schemas.openxmlformats.org/officeDocument/2006/relationships/tags" Target="../tags/tag3933.xml"/><Relationship Id="rId282" Type="http://schemas.openxmlformats.org/officeDocument/2006/relationships/tags" Target="../tags/tag4047.xml"/><Relationship Id="rId8" Type="http://schemas.openxmlformats.org/officeDocument/2006/relationships/tags" Target="../tags/tag3773.xml"/><Relationship Id="rId51" Type="http://schemas.openxmlformats.org/officeDocument/2006/relationships/tags" Target="../tags/tag3816.xml"/><Relationship Id="rId72" Type="http://schemas.openxmlformats.org/officeDocument/2006/relationships/tags" Target="../tags/tag3837.xml"/><Relationship Id="rId93" Type="http://schemas.openxmlformats.org/officeDocument/2006/relationships/tags" Target="../tags/tag3858.xml"/><Relationship Id="rId98" Type="http://schemas.openxmlformats.org/officeDocument/2006/relationships/tags" Target="../tags/tag3863.xml"/><Relationship Id="rId121" Type="http://schemas.openxmlformats.org/officeDocument/2006/relationships/tags" Target="../tags/tag3886.xml"/><Relationship Id="rId142" Type="http://schemas.openxmlformats.org/officeDocument/2006/relationships/tags" Target="../tags/tag3907.xml"/><Relationship Id="rId163" Type="http://schemas.openxmlformats.org/officeDocument/2006/relationships/tags" Target="../tags/tag3928.xml"/><Relationship Id="rId184" Type="http://schemas.openxmlformats.org/officeDocument/2006/relationships/tags" Target="../tags/tag3949.xml"/><Relationship Id="rId189" Type="http://schemas.openxmlformats.org/officeDocument/2006/relationships/tags" Target="../tags/tag3954.xml"/><Relationship Id="rId219" Type="http://schemas.openxmlformats.org/officeDocument/2006/relationships/tags" Target="../tags/tag3984.xml"/><Relationship Id="rId3" Type="http://schemas.openxmlformats.org/officeDocument/2006/relationships/tags" Target="../tags/tag3768.xml"/><Relationship Id="rId214" Type="http://schemas.openxmlformats.org/officeDocument/2006/relationships/tags" Target="../tags/tag3979.xml"/><Relationship Id="rId230" Type="http://schemas.openxmlformats.org/officeDocument/2006/relationships/tags" Target="../tags/tag3995.xml"/><Relationship Id="rId235" Type="http://schemas.openxmlformats.org/officeDocument/2006/relationships/tags" Target="../tags/tag4000.xml"/><Relationship Id="rId251" Type="http://schemas.openxmlformats.org/officeDocument/2006/relationships/tags" Target="../tags/tag4016.xml"/><Relationship Id="rId256" Type="http://schemas.openxmlformats.org/officeDocument/2006/relationships/tags" Target="../tags/tag4021.xml"/><Relationship Id="rId277" Type="http://schemas.openxmlformats.org/officeDocument/2006/relationships/tags" Target="../tags/tag4042.xml"/><Relationship Id="rId298" Type="http://schemas.openxmlformats.org/officeDocument/2006/relationships/tags" Target="../tags/tag4063.xml"/><Relationship Id="rId25" Type="http://schemas.openxmlformats.org/officeDocument/2006/relationships/tags" Target="../tags/tag3790.xml"/><Relationship Id="rId46" Type="http://schemas.openxmlformats.org/officeDocument/2006/relationships/tags" Target="../tags/tag3811.xml"/><Relationship Id="rId67" Type="http://schemas.openxmlformats.org/officeDocument/2006/relationships/tags" Target="../tags/tag3832.xml"/><Relationship Id="rId116" Type="http://schemas.openxmlformats.org/officeDocument/2006/relationships/tags" Target="../tags/tag3881.xml"/><Relationship Id="rId137" Type="http://schemas.openxmlformats.org/officeDocument/2006/relationships/tags" Target="../tags/tag3902.xml"/><Relationship Id="rId158" Type="http://schemas.openxmlformats.org/officeDocument/2006/relationships/tags" Target="../tags/tag3923.xml"/><Relationship Id="rId272" Type="http://schemas.openxmlformats.org/officeDocument/2006/relationships/tags" Target="../tags/tag4037.xml"/><Relationship Id="rId293" Type="http://schemas.openxmlformats.org/officeDocument/2006/relationships/tags" Target="../tags/tag4058.xml"/><Relationship Id="rId20" Type="http://schemas.openxmlformats.org/officeDocument/2006/relationships/tags" Target="../tags/tag3785.xml"/><Relationship Id="rId41" Type="http://schemas.openxmlformats.org/officeDocument/2006/relationships/tags" Target="../tags/tag3806.xml"/><Relationship Id="rId62" Type="http://schemas.openxmlformats.org/officeDocument/2006/relationships/tags" Target="../tags/tag3827.xml"/><Relationship Id="rId83" Type="http://schemas.openxmlformats.org/officeDocument/2006/relationships/tags" Target="../tags/tag3848.xml"/><Relationship Id="rId88" Type="http://schemas.openxmlformats.org/officeDocument/2006/relationships/tags" Target="../tags/tag3853.xml"/><Relationship Id="rId111" Type="http://schemas.openxmlformats.org/officeDocument/2006/relationships/tags" Target="../tags/tag3876.xml"/><Relationship Id="rId132" Type="http://schemas.openxmlformats.org/officeDocument/2006/relationships/tags" Target="../tags/tag3897.xml"/><Relationship Id="rId153" Type="http://schemas.openxmlformats.org/officeDocument/2006/relationships/tags" Target="../tags/tag3918.xml"/><Relationship Id="rId174" Type="http://schemas.openxmlformats.org/officeDocument/2006/relationships/tags" Target="../tags/tag3939.xml"/><Relationship Id="rId179" Type="http://schemas.openxmlformats.org/officeDocument/2006/relationships/tags" Target="../tags/tag3944.xml"/><Relationship Id="rId195" Type="http://schemas.openxmlformats.org/officeDocument/2006/relationships/tags" Target="../tags/tag3960.xml"/><Relationship Id="rId209" Type="http://schemas.openxmlformats.org/officeDocument/2006/relationships/tags" Target="../tags/tag3974.xml"/><Relationship Id="rId190" Type="http://schemas.openxmlformats.org/officeDocument/2006/relationships/tags" Target="../tags/tag3955.xml"/><Relationship Id="rId204" Type="http://schemas.openxmlformats.org/officeDocument/2006/relationships/tags" Target="../tags/tag3969.xml"/><Relationship Id="rId220" Type="http://schemas.openxmlformats.org/officeDocument/2006/relationships/tags" Target="../tags/tag3985.xml"/><Relationship Id="rId225" Type="http://schemas.openxmlformats.org/officeDocument/2006/relationships/tags" Target="../tags/tag3990.xml"/><Relationship Id="rId241" Type="http://schemas.openxmlformats.org/officeDocument/2006/relationships/tags" Target="../tags/tag4006.xml"/><Relationship Id="rId246" Type="http://schemas.openxmlformats.org/officeDocument/2006/relationships/tags" Target="../tags/tag4011.xml"/><Relationship Id="rId267" Type="http://schemas.openxmlformats.org/officeDocument/2006/relationships/tags" Target="../tags/tag4032.xml"/><Relationship Id="rId288" Type="http://schemas.openxmlformats.org/officeDocument/2006/relationships/tags" Target="../tags/tag4053.xml"/><Relationship Id="rId15" Type="http://schemas.openxmlformats.org/officeDocument/2006/relationships/tags" Target="../tags/tag3780.xml"/><Relationship Id="rId36" Type="http://schemas.openxmlformats.org/officeDocument/2006/relationships/tags" Target="../tags/tag3801.xml"/><Relationship Id="rId57" Type="http://schemas.openxmlformats.org/officeDocument/2006/relationships/tags" Target="../tags/tag3822.xml"/><Relationship Id="rId106" Type="http://schemas.openxmlformats.org/officeDocument/2006/relationships/tags" Target="../tags/tag3871.xml"/><Relationship Id="rId127" Type="http://schemas.openxmlformats.org/officeDocument/2006/relationships/tags" Target="../tags/tag3892.xml"/><Relationship Id="rId262" Type="http://schemas.openxmlformats.org/officeDocument/2006/relationships/tags" Target="../tags/tag4027.xml"/><Relationship Id="rId283" Type="http://schemas.openxmlformats.org/officeDocument/2006/relationships/tags" Target="../tags/tag4048.xml"/><Relationship Id="rId10" Type="http://schemas.openxmlformats.org/officeDocument/2006/relationships/tags" Target="../tags/tag3775.xml"/><Relationship Id="rId31" Type="http://schemas.openxmlformats.org/officeDocument/2006/relationships/tags" Target="../tags/tag3796.xml"/><Relationship Id="rId52" Type="http://schemas.openxmlformats.org/officeDocument/2006/relationships/tags" Target="../tags/tag3817.xml"/><Relationship Id="rId73" Type="http://schemas.openxmlformats.org/officeDocument/2006/relationships/tags" Target="../tags/tag3838.xml"/><Relationship Id="rId78" Type="http://schemas.openxmlformats.org/officeDocument/2006/relationships/tags" Target="../tags/tag3843.xml"/><Relationship Id="rId94" Type="http://schemas.openxmlformats.org/officeDocument/2006/relationships/tags" Target="../tags/tag3859.xml"/><Relationship Id="rId99" Type="http://schemas.openxmlformats.org/officeDocument/2006/relationships/tags" Target="../tags/tag3864.xml"/><Relationship Id="rId101" Type="http://schemas.openxmlformats.org/officeDocument/2006/relationships/tags" Target="../tags/tag3866.xml"/><Relationship Id="rId122" Type="http://schemas.openxmlformats.org/officeDocument/2006/relationships/tags" Target="../tags/tag3887.xml"/><Relationship Id="rId143" Type="http://schemas.openxmlformats.org/officeDocument/2006/relationships/tags" Target="../tags/tag3908.xml"/><Relationship Id="rId148" Type="http://schemas.openxmlformats.org/officeDocument/2006/relationships/tags" Target="../tags/tag3913.xml"/><Relationship Id="rId164" Type="http://schemas.openxmlformats.org/officeDocument/2006/relationships/tags" Target="../tags/tag3929.xml"/><Relationship Id="rId169" Type="http://schemas.openxmlformats.org/officeDocument/2006/relationships/tags" Target="../tags/tag3934.xml"/><Relationship Id="rId185" Type="http://schemas.openxmlformats.org/officeDocument/2006/relationships/tags" Target="../tags/tag3950.xml"/><Relationship Id="rId4" Type="http://schemas.openxmlformats.org/officeDocument/2006/relationships/tags" Target="../tags/tag3769.xml"/><Relationship Id="rId9" Type="http://schemas.openxmlformats.org/officeDocument/2006/relationships/tags" Target="../tags/tag3774.xml"/><Relationship Id="rId180" Type="http://schemas.openxmlformats.org/officeDocument/2006/relationships/tags" Target="../tags/tag3945.xml"/><Relationship Id="rId210" Type="http://schemas.openxmlformats.org/officeDocument/2006/relationships/tags" Target="../tags/tag3975.xml"/><Relationship Id="rId215" Type="http://schemas.openxmlformats.org/officeDocument/2006/relationships/tags" Target="../tags/tag3980.xml"/><Relationship Id="rId236" Type="http://schemas.openxmlformats.org/officeDocument/2006/relationships/tags" Target="../tags/tag4001.xml"/><Relationship Id="rId257" Type="http://schemas.openxmlformats.org/officeDocument/2006/relationships/tags" Target="../tags/tag4022.xml"/><Relationship Id="rId278" Type="http://schemas.openxmlformats.org/officeDocument/2006/relationships/tags" Target="../tags/tag4043.xml"/><Relationship Id="rId26" Type="http://schemas.openxmlformats.org/officeDocument/2006/relationships/tags" Target="../tags/tag3791.xml"/><Relationship Id="rId231" Type="http://schemas.openxmlformats.org/officeDocument/2006/relationships/tags" Target="../tags/tag3996.xml"/><Relationship Id="rId252" Type="http://schemas.openxmlformats.org/officeDocument/2006/relationships/tags" Target="../tags/tag4017.xml"/><Relationship Id="rId273" Type="http://schemas.openxmlformats.org/officeDocument/2006/relationships/tags" Target="../tags/tag4038.xml"/><Relationship Id="rId294" Type="http://schemas.openxmlformats.org/officeDocument/2006/relationships/tags" Target="../tags/tag4059.xml"/><Relationship Id="rId47" Type="http://schemas.openxmlformats.org/officeDocument/2006/relationships/tags" Target="../tags/tag3812.xml"/><Relationship Id="rId68" Type="http://schemas.openxmlformats.org/officeDocument/2006/relationships/tags" Target="../tags/tag3833.xml"/><Relationship Id="rId89" Type="http://schemas.openxmlformats.org/officeDocument/2006/relationships/tags" Target="../tags/tag3854.xml"/><Relationship Id="rId112" Type="http://schemas.openxmlformats.org/officeDocument/2006/relationships/tags" Target="../tags/tag3877.xml"/><Relationship Id="rId133" Type="http://schemas.openxmlformats.org/officeDocument/2006/relationships/tags" Target="../tags/tag3898.xml"/><Relationship Id="rId154" Type="http://schemas.openxmlformats.org/officeDocument/2006/relationships/tags" Target="../tags/tag3919.xml"/><Relationship Id="rId175" Type="http://schemas.openxmlformats.org/officeDocument/2006/relationships/tags" Target="../tags/tag3940.xml"/><Relationship Id="rId196" Type="http://schemas.openxmlformats.org/officeDocument/2006/relationships/tags" Target="../tags/tag3961.xml"/><Relationship Id="rId200" Type="http://schemas.openxmlformats.org/officeDocument/2006/relationships/tags" Target="../tags/tag3965.xml"/><Relationship Id="rId16" Type="http://schemas.openxmlformats.org/officeDocument/2006/relationships/tags" Target="../tags/tag3781.xml"/><Relationship Id="rId221" Type="http://schemas.openxmlformats.org/officeDocument/2006/relationships/tags" Target="../tags/tag3986.xml"/><Relationship Id="rId242" Type="http://schemas.openxmlformats.org/officeDocument/2006/relationships/tags" Target="../tags/tag4007.xml"/><Relationship Id="rId263" Type="http://schemas.openxmlformats.org/officeDocument/2006/relationships/tags" Target="../tags/tag4028.xml"/><Relationship Id="rId284" Type="http://schemas.openxmlformats.org/officeDocument/2006/relationships/tags" Target="../tags/tag4049.xml"/><Relationship Id="rId37" Type="http://schemas.openxmlformats.org/officeDocument/2006/relationships/tags" Target="../tags/tag3802.xml"/><Relationship Id="rId58" Type="http://schemas.openxmlformats.org/officeDocument/2006/relationships/tags" Target="../tags/tag3823.xml"/><Relationship Id="rId79" Type="http://schemas.openxmlformats.org/officeDocument/2006/relationships/tags" Target="../tags/tag3844.xml"/><Relationship Id="rId102" Type="http://schemas.openxmlformats.org/officeDocument/2006/relationships/tags" Target="../tags/tag3867.xml"/><Relationship Id="rId123" Type="http://schemas.openxmlformats.org/officeDocument/2006/relationships/tags" Target="../tags/tag3888.xml"/><Relationship Id="rId144" Type="http://schemas.openxmlformats.org/officeDocument/2006/relationships/tags" Target="../tags/tag3909.xml"/><Relationship Id="rId90" Type="http://schemas.openxmlformats.org/officeDocument/2006/relationships/tags" Target="../tags/tag3855.xml"/><Relationship Id="rId165" Type="http://schemas.openxmlformats.org/officeDocument/2006/relationships/tags" Target="../tags/tag3930.xml"/><Relationship Id="rId186" Type="http://schemas.openxmlformats.org/officeDocument/2006/relationships/tags" Target="../tags/tag3951.xml"/><Relationship Id="rId211" Type="http://schemas.openxmlformats.org/officeDocument/2006/relationships/tags" Target="../tags/tag3976.xml"/><Relationship Id="rId232" Type="http://schemas.openxmlformats.org/officeDocument/2006/relationships/tags" Target="../tags/tag3997.xml"/><Relationship Id="rId253" Type="http://schemas.openxmlformats.org/officeDocument/2006/relationships/tags" Target="../tags/tag4018.xml"/><Relationship Id="rId274" Type="http://schemas.openxmlformats.org/officeDocument/2006/relationships/tags" Target="../tags/tag4039.xml"/><Relationship Id="rId295" Type="http://schemas.openxmlformats.org/officeDocument/2006/relationships/tags" Target="../tags/tag4060.xml"/><Relationship Id="rId27" Type="http://schemas.openxmlformats.org/officeDocument/2006/relationships/tags" Target="../tags/tag3792.xml"/><Relationship Id="rId48" Type="http://schemas.openxmlformats.org/officeDocument/2006/relationships/tags" Target="../tags/tag3813.xml"/><Relationship Id="rId69" Type="http://schemas.openxmlformats.org/officeDocument/2006/relationships/tags" Target="../tags/tag3834.xml"/><Relationship Id="rId113" Type="http://schemas.openxmlformats.org/officeDocument/2006/relationships/tags" Target="../tags/tag3878.xml"/><Relationship Id="rId134" Type="http://schemas.openxmlformats.org/officeDocument/2006/relationships/tags" Target="../tags/tag3899.xml"/><Relationship Id="rId80" Type="http://schemas.openxmlformats.org/officeDocument/2006/relationships/tags" Target="../tags/tag3845.xml"/><Relationship Id="rId155" Type="http://schemas.openxmlformats.org/officeDocument/2006/relationships/tags" Target="../tags/tag3920.xml"/><Relationship Id="rId176" Type="http://schemas.openxmlformats.org/officeDocument/2006/relationships/tags" Target="../tags/tag3941.xml"/><Relationship Id="rId197" Type="http://schemas.openxmlformats.org/officeDocument/2006/relationships/tags" Target="../tags/tag3962.xml"/><Relationship Id="rId201" Type="http://schemas.openxmlformats.org/officeDocument/2006/relationships/tags" Target="../tags/tag3966.xml"/><Relationship Id="rId222" Type="http://schemas.openxmlformats.org/officeDocument/2006/relationships/tags" Target="../tags/tag3987.xml"/><Relationship Id="rId243" Type="http://schemas.openxmlformats.org/officeDocument/2006/relationships/tags" Target="../tags/tag4008.xml"/><Relationship Id="rId264" Type="http://schemas.openxmlformats.org/officeDocument/2006/relationships/tags" Target="../tags/tag4029.xml"/><Relationship Id="rId285" Type="http://schemas.openxmlformats.org/officeDocument/2006/relationships/tags" Target="../tags/tag4050.xml"/><Relationship Id="rId17" Type="http://schemas.openxmlformats.org/officeDocument/2006/relationships/tags" Target="../tags/tag3782.xml"/><Relationship Id="rId38" Type="http://schemas.openxmlformats.org/officeDocument/2006/relationships/tags" Target="../tags/tag3803.xml"/><Relationship Id="rId59" Type="http://schemas.openxmlformats.org/officeDocument/2006/relationships/tags" Target="../tags/tag3824.xml"/><Relationship Id="rId103" Type="http://schemas.openxmlformats.org/officeDocument/2006/relationships/tags" Target="../tags/tag3868.xml"/><Relationship Id="rId124" Type="http://schemas.openxmlformats.org/officeDocument/2006/relationships/tags" Target="../tags/tag3889.xml"/><Relationship Id="rId70" Type="http://schemas.openxmlformats.org/officeDocument/2006/relationships/tags" Target="../tags/tag3835.xml"/><Relationship Id="rId91" Type="http://schemas.openxmlformats.org/officeDocument/2006/relationships/tags" Target="../tags/tag3856.xml"/><Relationship Id="rId145" Type="http://schemas.openxmlformats.org/officeDocument/2006/relationships/tags" Target="../tags/tag3910.xml"/><Relationship Id="rId166" Type="http://schemas.openxmlformats.org/officeDocument/2006/relationships/tags" Target="../tags/tag3931.xml"/><Relationship Id="rId187" Type="http://schemas.openxmlformats.org/officeDocument/2006/relationships/tags" Target="../tags/tag3952.xml"/><Relationship Id="rId1" Type="http://schemas.openxmlformats.org/officeDocument/2006/relationships/tags" Target="../tags/tag3766.xml"/><Relationship Id="rId212" Type="http://schemas.openxmlformats.org/officeDocument/2006/relationships/tags" Target="../tags/tag3977.xml"/><Relationship Id="rId233" Type="http://schemas.openxmlformats.org/officeDocument/2006/relationships/tags" Target="../tags/tag3998.xml"/><Relationship Id="rId254" Type="http://schemas.openxmlformats.org/officeDocument/2006/relationships/tags" Target="../tags/tag4019.xml"/><Relationship Id="rId28" Type="http://schemas.openxmlformats.org/officeDocument/2006/relationships/tags" Target="../tags/tag3793.xml"/><Relationship Id="rId49" Type="http://schemas.openxmlformats.org/officeDocument/2006/relationships/tags" Target="../tags/tag3814.xml"/><Relationship Id="rId114" Type="http://schemas.openxmlformats.org/officeDocument/2006/relationships/tags" Target="../tags/tag3879.xml"/><Relationship Id="rId275" Type="http://schemas.openxmlformats.org/officeDocument/2006/relationships/tags" Target="../tags/tag4040.xml"/><Relationship Id="rId296" Type="http://schemas.openxmlformats.org/officeDocument/2006/relationships/tags" Target="../tags/tag4061.xml"/><Relationship Id="rId300" Type="http://schemas.openxmlformats.org/officeDocument/2006/relationships/notesSlide" Target="../notesSlides/notesSlide24.xml"/><Relationship Id="rId60" Type="http://schemas.openxmlformats.org/officeDocument/2006/relationships/tags" Target="../tags/tag3825.xml"/><Relationship Id="rId81" Type="http://schemas.openxmlformats.org/officeDocument/2006/relationships/tags" Target="../tags/tag3846.xml"/><Relationship Id="rId135" Type="http://schemas.openxmlformats.org/officeDocument/2006/relationships/tags" Target="../tags/tag3900.xml"/><Relationship Id="rId156" Type="http://schemas.openxmlformats.org/officeDocument/2006/relationships/tags" Target="../tags/tag3921.xml"/><Relationship Id="rId177" Type="http://schemas.openxmlformats.org/officeDocument/2006/relationships/tags" Target="../tags/tag3942.xml"/><Relationship Id="rId198" Type="http://schemas.openxmlformats.org/officeDocument/2006/relationships/tags" Target="../tags/tag3963.xml"/><Relationship Id="rId202" Type="http://schemas.openxmlformats.org/officeDocument/2006/relationships/tags" Target="../tags/tag3967.xml"/><Relationship Id="rId223" Type="http://schemas.openxmlformats.org/officeDocument/2006/relationships/tags" Target="../tags/tag3988.xml"/><Relationship Id="rId244" Type="http://schemas.openxmlformats.org/officeDocument/2006/relationships/tags" Target="../tags/tag4009.xml"/><Relationship Id="rId18" Type="http://schemas.openxmlformats.org/officeDocument/2006/relationships/tags" Target="../tags/tag3783.xml"/><Relationship Id="rId39" Type="http://schemas.openxmlformats.org/officeDocument/2006/relationships/tags" Target="../tags/tag3804.xml"/><Relationship Id="rId265" Type="http://schemas.openxmlformats.org/officeDocument/2006/relationships/tags" Target="../tags/tag4030.xml"/><Relationship Id="rId286" Type="http://schemas.openxmlformats.org/officeDocument/2006/relationships/tags" Target="../tags/tag4051.xml"/><Relationship Id="rId50" Type="http://schemas.openxmlformats.org/officeDocument/2006/relationships/tags" Target="../tags/tag3815.xml"/><Relationship Id="rId104" Type="http://schemas.openxmlformats.org/officeDocument/2006/relationships/tags" Target="../tags/tag3869.xml"/><Relationship Id="rId125" Type="http://schemas.openxmlformats.org/officeDocument/2006/relationships/tags" Target="../tags/tag3890.xml"/><Relationship Id="rId146" Type="http://schemas.openxmlformats.org/officeDocument/2006/relationships/tags" Target="../tags/tag3911.xml"/><Relationship Id="rId167" Type="http://schemas.openxmlformats.org/officeDocument/2006/relationships/tags" Target="../tags/tag3932.xml"/><Relationship Id="rId188" Type="http://schemas.openxmlformats.org/officeDocument/2006/relationships/tags" Target="../tags/tag3953.xml"/></Relationships>
</file>

<file path=ppt/slides/_rels/slide25.xml.rels><?xml version="1.0" encoding="UTF-8" standalone="yes"?>
<Relationships xmlns="http://schemas.openxmlformats.org/package/2006/relationships"><Relationship Id="rId117" Type="http://schemas.openxmlformats.org/officeDocument/2006/relationships/tags" Target="../tags/tag4180.xml"/><Relationship Id="rId299" Type="http://schemas.openxmlformats.org/officeDocument/2006/relationships/tags" Target="../tags/tag4362.xml"/><Relationship Id="rId21" Type="http://schemas.openxmlformats.org/officeDocument/2006/relationships/tags" Target="../tags/tag4084.xml"/><Relationship Id="rId63" Type="http://schemas.openxmlformats.org/officeDocument/2006/relationships/tags" Target="../tags/tag4126.xml"/><Relationship Id="rId159" Type="http://schemas.openxmlformats.org/officeDocument/2006/relationships/tags" Target="../tags/tag4222.xml"/><Relationship Id="rId324" Type="http://schemas.openxmlformats.org/officeDocument/2006/relationships/tags" Target="../tags/tag4387.xml"/><Relationship Id="rId366" Type="http://schemas.openxmlformats.org/officeDocument/2006/relationships/tags" Target="../tags/tag4429.xml"/><Relationship Id="rId531" Type="http://schemas.openxmlformats.org/officeDocument/2006/relationships/tags" Target="../tags/tag4594.xml"/><Relationship Id="rId170" Type="http://schemas.openxmlformats.org/officeDocument/2006/relationships/tags" Target="../tags/tag4233.xml"/><Relationship Id="rId226" Type="http://schemas.openxmlformats.org/officeDocument/2006/relationships/tags" Target="../tags/tag4289.xml"/><Relationship Id="rId433" Type="http://schemas.openxmlformats.org/officeDocument/2006/relationships/tags" Target="../tags/tag4496.xml"/><Relationship Id="rId268" Type="http://schemas.openxmlformats.org/officeDocument/2006/relationships/tags" Target="../tags/tag4331.xml"/><Relationship Id="rId475" Type="http://schemas.openxmlformats.org/officeDocument/2006/relationships/tags" Target="../tags/tag4538.xml"/><Relationship Id="rId32" Type="http://schemas.openxmlformats.org/officeDocument/2006/relationships/tags" Target="../tags/tag4095.xml"/><Relationship Id="rId74" Type="http://schemas.openxmlformats.org/officeDocument/2006/relationships/tags" Target="../tags/tag4137.xml"/><Relationship Id="rId128" Type="http://schemas.openxmlformats.org/officeDocument/2006/relationships/tags" Target="../tags/tag4191.xml"/><Relationship Id="rId335" Type="http://schemas.openxmlformats.org/officeDocument/2006/relationships/tags" Target="../tags/tag4398.xml"/><Relationship Id="rId377" Type="http://schemas.openxmlformats.org/officeDocument/2006/relationships/tags" Target="../tags/tag4440.xml"/><Relationship Id="rId500" Type="http://schemas.openxmlformats.org/officeDocument/2006/relationships/tags" Target="../tags/tag4563.xml"/><Relationship Id="rId5" Type="http://schemas.openxmlformats.org/officeDocument/2006/relationships/tags" Target="../tags/tag4068.xml"/><Relationship Id="rId181" Type="http://schemas.openxmlformats.org/officeDocument/2006/relationships/tags" Target="../tags/tag4244.xml"/><Relationship Id="rId237" Type="http://schemas.openxmlformats.org/officeDocument/2006/relationships/tags" Target="../tags/tag4300.xml"/><Relationship Id="rId402" Type="http://schemas.openxmlformats.org/officeDocument/2006/relationships/tags" Target="../tags/tag4465.xml"/><Relationship Id="rId279" Type="http://schemas.openxmlformats.org/officeDocument/2006/relationships/tags" Target="../tags/tag4342.xml"/><Relationship Id="rId444" Type="http://schemas.openxmlformats.org/officeDocument/2006/relationships/tags" Target="../tags/tag4507.xml"/><Relationship Id="rId486" Type="http://schemas.openxmlformats.org/officeDocument/2006/relationships/tags" Target="../tags/tag4549.xml"/><Relationship Id="rId43" Type="http://schemas.openxmlformats.org/officeDocument/2006/relationships/tags" Target="../tags/tag4106.xml"/><Relationship Id="rId139" Type="http://schemas.openxmlformats.org/officeDocument/2006/relationships/tags" Target="../tags/tag4202.xml"/><Relationship Id="rId290" Type="http://schemas.openxmlformats.org/officeDocument/2006/relationships/tags" Target="../tags/tag4353.xml"/><Relationship Id="rId304" Type="http://schemas.openxmlformats.org/officeDocument/2006/relationships/tags" Target="../tags/tag4367.xml"/><Relationship Id="rId346" Type="http://schemas.openxmlformats.org/officeDocument/2006/relationships/tags" Target="../tags/tag4409.xml"/><Relationship Id="rId388" Type="http://schemas.openxmlformats.org/officeDocument/2006/relationships/tags" Target="../tags/tag4451.xml"/><Relationship Id="rId511" Type="http://schemas.openxmlformats.org/officeDocument/2006/relationships/tags" Target="../tags/tag4574.xml"/><Relationship Id="rId85" Type="http://schemas.openxmlformats.org/officeDocument/2006/relationships/tags" Target="../tags/tag4148.xml"/><Relationship Id="rId150" Type="http://schemas.openxmlformats.org/officeDocument/2006/relationships/tags" Target="../tags/tag4213.xml"/><Relationship Id="rId192" Type="http://schemas.openxmlformats.org/officeDocument/2006/relationships/tags" Target="../tags/tag4255.xml"/><Relationship Id="rId206" Type="http://schemas.openxmlformats.org/officeDocument/2006/relationships/tags" Target="../tags/tag4269.xml"/><Relationship Id="rId413" Type="http://schemas.openxmlformats.org/officeDocument/2006/relationships/tags" Target="../tags/tag4476.xml"/><Relationship Id="rId248" Type="http://schemas.openxmlformats.org/officeDocument/2006/relationships/tags" Target="../tags/tag4311.xml"/><Relationship Id="rId455" Type="http://schemas.openxmlformats.org/officeDocument/2006/relationships/tags" Target="../tags/tag4518.xml"/><Relationship Id="rId497" Type="http://schemas.openxmlformats.org/officeDocument/2006/relationships/tags" Target="../tags/tag4560.xml"/><Relationship Id="rId12" Type="http://schemas.openxmlformats.org/officeDocument/2006/relationships/tags" Target="../tags/tag4075.xml"/><Relationship Id="rId108" Type="http://schemas.openxmlformats.org/officeDocument/2006/relationships/tags" Target="../tags/tag4171.xml"/><Relationship Id="rId315" Type="http://schemas.openxmlformats.org/officeDocument/2006/relationships/tags" Target="../tags/tag4378.xml"/><Relationship Id="rId357" Type="http://schemas.openxmlformats.org/officeDocument/2006/relationships/tags" Target="../tags/tag4420.xml"/><Relationship Id="rId522" Type="http://schemas.openxmlformats.org/officeDocument/2006/relationships/tags" Target="../tags/tag4585.xml"/><Relationship Id="rId54" Type="http://schemas.openxmlformats.org/officeDocument/2006/relationships/tags" Target="../tags/tag4117.xml"/><Relationship Id="rId96" Type="http://schemas.openxmlformats.org/officeDocument/2006/relationships/tags" Target="../tags/tag4159.xml"/><Relationship Id="rId161" Type="http://schemas.openxmlformats.org/officeDocument/2006/relationships/tags" Target="../tags/tag4224.xml"/><Relationship Id="rId217" Type="http://schemas.openxmlformats.org/officeDocument/2006/relationships/tags" Target="../tags/tag4280.xml"/><Relationship Id="rId399" Type="http://schemas.openxmlformats.org/officeDocument/2006/relationships/tags" Target="../tags/tag4462.xml"/><Relationship Id="rId259" Type="http://schemas.openxmlformats.org/officeDocument/2006/relationships/tags" Target="../tags/tag4322.xml"/><Relationship Id="rId424" Type="http://schemas.openxmlformats.org/officeDocument/2006/relationships/tags" Target="../tags/tag4487.xml"/><Relationship Id="rId466" Type="http://schemas.openxmlformats.org/officeDocument/2006/relationships/tags" Target="../tags/tag4529.xml"/><Relationship Id="rId23" Type="http://schemas.openxmlformats.org/officeDocument/2006/relationships/tags" Target="../tags/tag4086.xml"/><Relationship Id="rId119" Type="http://schemas.openxmlformats.org/officeDocument/2006/relationships/tags" Target="../tags/tag4182.xml"/><Relationship Id="rId270" Type="http://schemas.openxmlformats.org/officeDocument/2006/relationships/tags" Target="../tags/tag4333.xml"/><Relationship Id="rId326" Type="http://schemas.openxmlformats.org/officeDocument/2006/relationships/tags" Target="../tags/tag4389.xml"/><Relationship Id="rId533" Type="http://schemas.openxmlformats.org/officeDocument/2006/relationships/tags" Target="../tags/tag4596.xml"/><Relationship Id="rId65" Type="http://schemas.openxmlformats.org/officeDocument/2006/relationships/tags" Target="../tags/tag4128.xml"/><Relationship Id="rId130" Type="http://schemas.openxmlformats.org/officeDocument/2006/relationships/tags" Target="../tags/tag4193.xml"/><Relationship Id="rId368" Type="http://schemas.openxmlformats.org/officeDocument/2006/relationships/tags" Target="../tags/tag4431.xml"/><Relationship Id="rId172" Type="http://schemas.openxmlformats.org/officeDocument/2006/relationships/tags" Target="../tags/tag4235.xml"/><Relationship Id="rId228" Type="http://schemas.openxmlformats.org/officeDocument/2006/relationships/tags" Target="../tags/tag4291.xml"/><Relationship Id="rId435" Type="http://schemas.openxmlformats.org/officeDocument/2006/relationships/tags" Target="../tags/tag4498.xml"/><Relationship Id="rId477" Type="http://schemas.openxmlformats.org/officeDocument/2006/relationships/tags" Target="../tags/tag4540.xml"/><Relationship Id="rId281" Type="http://schemas.openxmlformats.org/officeDocument/2006/relationships/tags" Target="../tags/tag4344.xml"/><Relationship Id="rId337" Type="http://schemas.openxmlformats.org/officeDocument/2006/relationships/tags" Target="../tags/tag4400.xml"/><Relationship Id="rId502" Type="http://schemas.openxmlformats.org/officeDocument/2006/relationships/tags" Target="../tags/tag4565.xml"/><Relationship Id="rId34" Type="http://schemas.openxmlformats.org/officeDocument/2006/relationships/tags" Target="../tags/tag4097.xml"/><Relationship Id="rId76" Type="http://schemas.openxmlformats.org/officeDocument/2006/relationships/tags" Target="../tags/tag4139.xml"/><Relationship Id="rId141" Type="http://schemas.openxmlformats.org/officeDocument/2006/relationships/tags" Target="../tags/tag4204.xml"/><Relationship Id="rId379" Type="http://schemas.openxmlformats.org/officeDocument/2006/relationships/tags" Target="../tags/tag4442.xml"/><Relationship Id="rId7" Type="http://schemas.openxmlformats.org/officeDocument/2006/relationships/tags" Target="../tags/tag4070.xml"/><Relationship Id="rId183" Type="http://schemas.openxmlformats.org/officeDocument/2006/relationships/tags" Target="../tags/tag4246.xml"/><Relationship Id="rId239" Type="http://schemas.openxmlformats.org/officeDocument/2006/relationships/tags" Target="../tags/tag4302.xml"/><Relationship Id="rId390" Type="http://schemas.openxmlformats.org/officeDocument/2006/relationships/tags" Target="../tags/tag4453.xml"/><Relationship Id="rId404" Type="http://schemas.openxmlformats.org/officeDocument/2006/relationships/tags" Target="../tags/tag4467.xml"/><Relationship Id="rId446" Type="http://schemas.openxmlformats.org/officeDocument/2006/relationships/tags" Target="../tags/tag4509.xml"/><Relationship Id="rId250" Type="http://schemas.openxmlformats.org/officeDocument/2006/relationships/tags" Target="../tags/tag4313.xml"/><Relationship Id="rId292" Type="http://schemas.openxmlformats.org/officeDocument/2006/relationships/tags" Target="../tags/tag4355.xml"/><Relationship Id="rId306" Type="http://schemas.openxmlformats.org/officeDocument/2006/relationships/tags" Target="../tags/tag4369.xml"/><Relationship Id="rId488" Type="http://schemas.openxmlformats.org/officeDocument/2006/relationships/tags" Target="../tags/tag4551.xml"/><Relationship Id="rId45" Type="http://schemas.openxmlformats.org/officeDocument/2006/relationships/tags" Target="../tags/tag4108.xml"/><Relationship Id="rId87" Type="http://schemas.openxmlformats.org/officeDocument/2006/relationships/tags" Target="../tags/tag4150.xml"/><Relationship Id="rId110" Type="http://schemas.openxmlformats.org/officeDocument/2006/relationships/tags" Target="../tags/tag4173.xml"/><Relationship Id="rId348" Type="http://schemas.openxmlformats.org/officeDocument/2006/relationships/tags" Target="../tags/tag4411.xml"/><Relationship Id="rId513" Type="http://schemas.openxmlformats.org/officeDocument/2006/relationships/tags" Target="../tags/tag4576.xml"/><Relationship Id="rId152" Type="http://schemas.openxmlformats.org/officeDocument/2006/relationships/tags" Target="../tags/tag4215.xml"/><Relationship Id="rId194" Type="http://schemas.openxmlformats.org/officeDocument/2006/relationships/tags" Target="../tags/tag4257.xml"/><Relationship Id="rId208" Type="http://schemas.openxmlformats.org/officeDocument/2006/relationships/tags" Target="../tags/tag4271.xml"/><Relationship Id="rId415" Type="http://schemas.openxmlformats.org/officeDocument/2006/relationships/tags" Target="../tags/tag4478.xml"/><Relationship Id="rId457" Type="http://schemas.openxmlformats.org/officeDocument/2006/relationships/tags" Target="../tags/tag4520.xml"/><Relationship Id="rId261" Type="http://schemas.openxmlformats.org/officeDocument/2006/relationships/tags" Target="../tags/tag4324.xml"/><Relationship Id="rId499" Type="http://schemas.openxmlformats.org/officeDocument/2006/relationships/tags" Target="../tags/tag4562.xml"/><Relationship Id="rId14" Type="http://schemas.openxmlformats.org/officeDocument/2006/relationships/tags" Target="../tags/tag4077.xml"/><Relationship Id="rId56" Type="http://schemas.openxmlformats.org/officeDocument/2006/relationships/tags" Target="../tags/tag4119.xml"/><Relationship Id="rId317" Type="http://schemas.openxmlformats.org/officeDocument/2006/relationships/tags" Target="../tags/tag4380.xml"/><Relationship Id="rId359" Type="http://schemas.openxmlformats.org/officeDocument/2006/relationships/tags" Target="../tags/tag4422.xml"/><Relationship Id="rId524" Type="http://schemas.openxmlformats.org/officeDocument/2006/relationships/tags" Target="../tags/tag4587.xml"/><Relationship Id="rId98" Type="http://schemas.openxmlformats.org/officeDocument/2006/relationships/tags" Target="../tags/tag4161.xml"/><Relationship Id="rId121" Type="http://schemas.openxmlformats.org/officeDocument/2006/relationships/tags" Target="../tags/tag4184.xml"/><Relationship Id="rId163" Type="http://schemas.openxmlformats.org/officeDocument/2006/relationships/tags" Target="../tags/tag4226.xml"/><Relationship Id="rId219" Type="http://schemas.openxmlformats.org/officeDocument/2006/relationships/tags" Target="../tags/tag4282.xml"/><Relationship Id="rId370" Type="http://schemas.openxmlformats.org/officeDocument/2006/relationships/tags" Target="../tags/tag4433.xml"/><Relationship Id="rId426" Type="http://schemas.openxmlformats.org/officeDocument/2006/relationships/tags" Target="../tags/tag4489.xml"/><Relationship Id="rId230" Type="http://schemas.openxmlformats.org/officeDocument/2006/relationships/tags" Target="../tags/tag4293.xml"/><Relationship Id="rId468" Type="http://schemas.openxmlformats.org/officeDocument/2006/relationships/tags" Target="../tags/tag4531.xml"/><Relationship Id="rId25" Type="http://schemas.openxmlformats.org/officeDocument/2006/relationships/tags" Target="../tags/tag4088.xml"/><Relationship Id="rId46" Type="http://schemas.openxmlformats.org/officeDocument/2006/relationships/tags" Target="../tags/tag4109.xml"/><Relationship Id="rId67" Type="http://schemas.openxmlformats.org/officeDocument/2006/relationships/tags" Target="../tags/tag4130.xml"/><Relationship Id="rId272" Type="http://schemas.openxmlformats.org/officeDocument/2006/relationships/tags" Target="../tags/tag4335.xml"/><Relationship Id="rId293" Type="http://schemas.openxmlformats.org/officeDocument/2006/relationships/tags" Target="../tags/tag4356.xml"/><Relationship Id="rId307" Type="http://schemas.openxmlformats.org/officeDocument/2006/relationships/tags" Target="../tags/tag4370.xml"/><Relationship Id="rId328" Type="http://schemas.openxmlformats.org/officeDocument/2006/relationships/tags" Target="../tags/tag4391.xml"/><Relationship Id="rId349" Type="http://schemas.openxmlformats.org/officeDocument/2006/relationships/tags" Target="../tags/tag4412.xml"/><Relationship Id="rId514" Type="http://schemas.openxmlformats.org/officeDocument/2006/relationships/tags" Target="../tags/tag4577.xml"/><Relationship Id="rId535" Type="http://schemas.openxmlformats.org/officeDocument/2006/relationships/tags" Target="../tags/tag4598.xml"/><Relationship Id="rId88" Type="http://schemas.openxmlformats.org/officeDocument/2006/relationships/tags" Target="../tags/tag4151.xml"/><Relationship Id="rId111" Type="http://schemas.openxmlformats.org/officeDocument/2006/relationships/tags" Target="../tags/tag4174.xml"/><Relationship Id="rId132" Type="http://schemas.openxmlformats.org/officeDocument/2006/relationships/tags" Target="../tags/tag4195.xml"/><Relationship Id="rId153" Type="http://schemas.openxmlformats.org/officeDocument/2006/relationships/tags" Target="../tags/tag4216.xml"/><Relationship Id="rId174" Type="http://schemas.openxmlformats.org/officeDocument/2006/relationships/tags" Target="../tags/tag4237.xml"/><Relationship Id="rId195" Type="http://schemas.openxmlformats.org/officeDocument/2006/relationships/tags" Target="../tags/tag4258.xml"/><Relationship Id="rId209" Type="http://schemas.openxmlformats.org/officeDocument/2006/relationships/tags" Target="../tags/tag4272.xml"/><Relationship Id="rId360" Type="http://schemas.openxmlformats.org/officeDocument/2006/relationships/tags" Target="../tags/tag4423.xml"/><Relationship Id="rId381" Type="http://schemas.openxmlformats.org/officeDocument/2006/relationships/tags" Target="../tags/tag4444.xml"/><Relationship Id="rId416" Type="http://schemas.openxmlformats.org/officeDocument/2006/relationships/tags" Target="../tags/tag4479.xml"/><Relationship Id="rId220" Type="http://schemas.openxmlformats.org/officeDocument/2006/relationships/tags" Target="../tags/tag4283.xml"/><Relationship Id="rId241" Type="http://schemas.openxmlformats.org/officeDocument/2006/relationships/tags" Target="../tags/tag4304.xml"/><Relationship Id="rId437" Type="http://schemas.openxmlformats.org/officeDocument/2006/relationships/tags" Target="../tags/tag4500.xml"/><Relationship Id="rId458" Type="http://schemas.openxmlformats.org/officeDocument/2006/relationships/tags" Target="../tags/tag4521.xml"/><Relationship Id="rId479" Type="http://schemas.openxmlformats.org/officeDocument/2006/relationships/tags" Target="../tags/tag4542.xml"/><Relationship Id="rId15" Type="http://schemas.openxmlformats.org/officeDocument/2006/relationships/tags" Target="../tags/tag4078.xml"/><Relationship Id="rId36" Type="http://schemas.openxmlformats.org/officeDocument/2006/relationships/tags" Target="../tags/tag4099.xml"/><Relationship Id="rId57" Type="http://schemas.openxmlformats.org/officeDocument/2006/relationships/tags" Target="../tags/tag4120.xml"/><Relationship Id="rId262" Type="http://schemas.openxmlformats.org/officeDocument/2006/relationships/tags" Target="../tags/tag4325.xml"/><Relationship Id="rId283" Type="http://schemas.openxmlformats.org/officeDocument/2006/relationships/tags" Target="../tags/tag4346.xml"/><Relationship Id="rId318" Type="http://schemas.openxmlformats.org/officeDocument/2006/relationships/tags" Target="../tags/tag4381.xml"/><Relationship Id="rId339" Type="http://schemas.openxmlformats.org/officeDocument/2006/relationships/tags" Target="../tags/tag4402.xml"/><Relationship Id="rId490" Type="http://schemas.openxmlformats.org/officeDocument/2006/relationships/tags" Target="../tags/tag4553.xml"/><Relationship Id="rId504" Type="http://schemas.openxmlformats.org/officeDocument/2006/relationships/tags" Target="../tags/tag4567.xml"/><Relationship Id="rId525" Type="http://schemas.openxmlformats.org/officeDocument/2006/relationships/tags" Target="../tags/tag4588.xml"/><Relationship Id="rId78" Type="http://schemas.openxmlformats.org/officeDocument/2006/relationships/tags" Target="../tags/tag4141.xml"/><Relationship Id="rId99" Type="http://schemas.openxmlformats.org/officeDocument/2006/relationships/tags" Target="../tags/tag4162.xml"/><Relationship Id="rId101" Type="http://schemas.openxmlformats.org/officeDocument/2006/relationships/tags" Target="../tags/tag4164.xml"/><Relationship Id="rId122" Type="http://schemas.openxmlformats.org/officeDocument/2006/relationships/tags" Target="../tags/tag4185.xml"/><Relationship Id="rId143" Type="http://schemas.openxmlformats.org/officeDocument/2006/relationships/tags" Target="../tags/tag4206.xml"/><Relationship Id="rId164" Type="http://schemas.openxmlformats.org/officeDocument/2006/relationships/tags" Target="../tags/tag4227.xml"/><Relationship Id="rId185" Type="http://schemas.openxmlformats.org/officeDocument/2006/relationships/tags" Target="../tags/tag4248.xml"/><Relationship Id="rId350" Type="http://schemas.openxmlformats.org/officeDocument/2006/relationships/tags" Target="../tags/tag4413.xml"/><Relationship Id="rId371" Type="http://schemas.openxmlformats.org/officeDocument/2006/relationships/tags" Target="../tags/tag4434.xml"/><Relationship Id="rId406" Type="http://schemas.openxmlformats.org/officeDocument/2006/relationships/tags" Target="../tags/tag4469.xml"/><Relationship Id="rId9" Type="http://schemas.openxmlformats.org/officeDocument/2006/relationships/tags" Target="../tags/tag4072.xml"/><Relationship Id="rId210" Type="http://schemas.openxmlformats.org/officeDocument/2006/relationships/tags" Target="../tags/tag4273.xml"/><Relationship Id="rId392" Type="http://schemas.openxmlformats.org/officeDocument/2006/relationships/tags" Target="../tags/tag4455.xml"/><Relationship Id="rId427" Type="http://schemas.openxmlformats.org/officeDocument/2006/relationships/tags" Target="../tags/tag4490.xml"/><Relationship Id="rId448" Type="http://schemas.openxmlformats.org/officeDocument/2006/relationships/tags" Target="../tags/tag4511.xml"/><Relationship Id="rId469" Type="http://schemas.openxmlformats.org/officeDocument/2006/relationships/tags" Target="../tags/tag4532.xml"/><Relationship Id="rId26" Type="http://schemas.openxmlformats.org/officeDocument/2006/relationships/tags" Target="../tags/tag4089.xml"/><Relationship Id="rId231" Type="http://schemas.openxmlformats.org/officeDocument/2006/relationships/tags" Target="../tags/tag4294.xml"/><Relationship Id="rId252" Type="http://schemas.openxmlformats.org/officeDocument/2006/relationships/tags" Target="../tags/tag4315.xml"/><Relationship Id="rId273" Type="http://schemas.openxmlformats.org/officeDocument/2006/relationships/tags" Target="../tags/tag4336.xml"/><Relationship Id="rId294" Type="http://schemas.openxmlformats.org/officeDocument/2006/relationships/tags" Target="../tags/tag4357.xml"/><Relationship Id="rId308" Type="http://schemas.openxmlformats.org/officeDocument/2006/relationships/tags" Target="../tags/tag4371.xml"/><Relationship Id="rId329" Type="http://schemas.openxmlformats.org/officeDocument/2006/relationships/tags" Target="../tags/tag4392.xml"/><Relationship Id="rId480" Type="http://schemas.openxmlformats.org/officeDocument/2006/relationships/tags" Target="../tags/tag4543.xml"/><Relationship Id="rId515" Type="http://schemas.openxmlformats.org/officeDocument/2006/relationships/tags" Target="../tags/tag4578.xml"/><Relationship Id="rId536" Type="http://schemas.openxmlformats.org/officeDocument/2006/relationships/tags" Target="../tags/tag4599.xml"/><Relationship Id="rId47" Type="http://schemas.openxmlformats.org/officeDocument/2006/relationships/tags" Target="../tags/tag4110.xml"/><Relationship Id="rId68" Type="http://schemas.openxmlformats.org/officeDocument/2006/relationships/tags" Target="../tags/tag4131.xml"/><Relationship Id="rId89" Type="http://schemas.openxmlformats.org/officeDocument/2006/relationships/tags" Target="../tags/tag4152.xml"/><Relationship Id="rId112" Type="http://schemas.openxmlformats.org/officeDocument/2006/relationships/tags" Target="../tags/tag4175.xml"/><Relationship Id="rId133" Type="http://schemas.openxmlformats.org/officeDocument/2006/relationships/tags" Target="../tags/tag4196.xml"/><Relationship Id="rId154" Type="http://schemas.openxmlformats.org/officeDocument/2006/relationships/tags" Target="../tags/tag4217.xml"/><Relationship Id="rId175" Type="http://schemas.openxmlformats.org/officeDocument/2006/relationships/tags" Target="../tags/tag4238.xml"/><Relationship Id="rId340" Type="http://schemas.openxmlformats.org/officeDocument/2006/relationships/tags" Target="../tags/tag4403.xml"/><Relationship Id="rId361" Type="http://schemas.openxmlformats.org/officeDocument/2006/relationships/tags" Target="../tags/tag4424.xml"/><Relationship Id="rId196" Type="http://schemas.openxmlformats.org/officeDocument/2006/relationships/tags" Target="../tags/tag4259.xml"/><Relationship Id="rId200" Type="http://schemas.openxmlformats.org/officeDocument/2006/relationships/tags" Target="../tags/tag4263.xml"/><Relationship Id="rId382" Type="http://schemas.openxmlformats.org/officeDocument/2006/relationships/tags" Target="../tags/tag4445.xml"/><Relationship Id="rId417" Type="http://schemas.openxmlformats.org/officeDocument/2006/relationships/tags" Target="../tags/tag4480.xml"/><Relationship Id="rId438" Type="http://schemas.openxmlformats.org/officeDocument/2006/relationships/tags" Target="../tags/tag4501.xml"/><Relationship Id="rId459" Type="http://schemas.openxmlformats.org/officeDocument/2006/relationships/tags" Target="../tags/tag4522.xml"/><Relationship Id="rId16" Type="http://schemas.openxmlformats.org/officeDocument/2006/relationships/tags" Target="../tags/tag4079.xml"/><Relationship Id="rId221" Type="http://schemas.openxmlformats.org/officeDocument/2006/relationships/tags" Target="../tags/tag4284.xml"/><Relationship Id="rId242" Type="http://schemas.openxmlformats.org/officeDocument/2006/relationships/tags" Target="../tags/tag4305.xml"/><Relationship Id="rId263" Type="http://schemas.openxmlformats.org/officeDocument/2006/relationships/tags" Target="../tags/tag4326.xml"/><Relationship Id="rId284" Type="http://schemas.openxmlformats.org/officeDocument/2006/relationships/tags" Target="../tags/tag4347.xml"/><Relationship Id="rId319" Type="http://schemas.openxmlformats.org/officeDocument/2006/relationships/tags" Target="../tags/tag4382.xml"/><Relationship Id="rId470" Type="http://schemas.openxmlformats.org/officeDocument/2006/relationships/tags" Target="../tags/tag4533.xml"/><Relationship Id="rId491" Type="http://schemas.openxmlformats.org/officeDocument/2006/relationships/tags" Target="../tags/tag4554.xml"/><Relationship Id="rId505" Type="http://schemas.openxmlformats.org/officeDocument/2006/relationships/tags" Target="../tags/tag4568.xml"/><Relationship Id="rId526" Type="http://schemas.openxmlformats.org/officeDocument/2006/relationships/tags" Target="../tags/tag4589.xml"/><Relationship Id="rId37" Type="http://schemas.openxmlformats.org/officeDocument/2006/relationships/tags" Target="../tags/tag4100.xml"/><Relationship Id="rId58" Type="http://schemas.openxmlformats.org/officeDocument/2006/relationships/tags" Target="../tags/tag4121.xml"/><Relationship Id="rId79" Type="http://schemas.openxmlformats.org/officeDocument/2006/relationships/tags" Target="../tags/tag4142.xml"/><Relationship Id="rId102" Type="http://schemas.openxmlformats.org/officeDocument/2006/relationships/tags" Target="../tags/tag4165.xml"/><Relationship Id="rId123" Type="http://schemas.openxmlformats.org/officeDocument/2006/relationships/tags" Target="../tags/tag4186.xml"/><Relationship Id="rId144" Type="http://schemas.openxmlformats.org/officeDocument/2006/relationships/tags" Target="../tags/tag4207.xml"/><Relationship Id="rId330" Type="http://schemas.openxmlformats.org/officeDocument/2006/relationships/tags" Target="../tags/tag4393.xml"/><Relationship Id="rId90" Type="http://schemas.openxmlformats.org/officeDocument/2006/relationships/tags" Target="../tags/tag4153.xml"/><Relationship Id="rId165" Type="http://schemas.openxmlformats.org/officeDocument/2006/relationships/tags" Target="../tags/tag4228.xml"/><Relationship Id="rId186" Type="http://schemas.openxmlformats.org/officeDocument/2006/relationships/tags" Target="../tags/tag4249.xml"/><Relationship Id="rId351" Type="http://schemas.openxmlformats.org/officeDocument/2006/relationships/tags" Target="../tags/tag4414.xml"/><Relationship Id="rId372" Type="http://schemas.openxmlformats.org/officeDocument/2006/relationships/tags" Target="../tags/tag4435.xml"/><Relationship Id="rId393" Type="http://schemas.openxmlformats.org/officeDocument/2006/relationships/tags" Target="../tags/tag4456.xml"/><Relationship Id="rId407" Type="http://schemas.openxmlformats.org/officeDocument/2006/relationships/tags" Target="../tags/tag4470.xml"/><Relationship Id="rId428" Type="http://schemas.openxmlformats.org/officeDocument/2006/relationships/tags" Target="../tags/tag4491.xml"/><Relationship Id="rId449" Type="http://schemas.openxmlformats.org/officeDocument/2006/relationships/tags" Target="../tags/tag4512.xml"/><Relationship Id="rId211" Type="http://schemas.openxmlformats.org/officeDocument/2006/relationships/tags" Target="../tags/tag4274.xml"/><Relationship Id="rId232" Type="http://schemas.openxmlformats.org/officeDocument/2006/relationships/tags" Target="../tags/tag4295.xml"/><Relationship Id="rId253" Type="http://schemas.openxmlformats.org/officeDocument/2006/relationships/tags" Target="../tags/tag4316.xml"/><Relationship Id="rId274" Type="http://schemas.openxmlformats.org/officeDocument/2006/relationships/tags" Target="../tags/tag4337.xml"/><Relationship Id="rId295" Type="http://schemas.openxmlformats.org/officeDocument/2006/relationships/tags" Target="../tags/tag4358.xml"/><Relationship Id="rId309" Type="http://schemas.openxmlformats.org/officeDocument/2006/relationships/tags" Target="../tags/tag4372.xml"/><Relationship Id="rId460" Type="http://schemas.openxmlformats.org/officeDocument/2006/relationships/tags" Target="../tags/tag4523.xml"/><Relationship Id="rId481" Type="http://schemas.openxmlformats.org/officeDocument/2006/relationships/tags" Target="../tags/tag4544.xml"/><Relationship Id="rId516" Type="http://schemas.openxmlformats.org/officeDocument/2006/relationships/tags" Target="../tags/tag4579.xml"/><Relationship Id="rId27" Type="http://schemas.openxmlformats.org/officeDocument/2006/relationships/tags" Target="../tags/tag4090.xml"/><Relationship Id="rId48" Type="http://schemas.openxmlformats.org/officeDocument/2006/relationships/tags" Target="../tags/tag4111.xml"/><Relationship Id="rId69" Type="http://schemas.openxmlformats.org/officeDocument/2006/relationships/tags" Target="../tags/tag4132.xml"/><Relationship Id="rId113" Type="http://schemas.openxmlformats.org/officeDocument/2006/relationships/tags" Target="../tags/tag4176.xml"/><Relationship Id="rId134" Type="http://schemas.openxmlformats.org/officeDocument/2006/relationships/tags" Target="../tags/tag4197.xml"/><Relationship Id="rId320" Type="http://schemas.openxmlformats.org/officeDocument/2006/relationships/tags" Target="../tags/tag4383.xml"/><Relationship Id="rId537" Type="http://schemas.openxmlformats.org/officeDocument/2006/relationships/tags" Target="../tags/tag4600.xml"/><Relationship Id="rId80" Type="http://schemas.openxmlformats.org/officeDocument/2006/relationships/tags" Target="../tags/tag4143.xml"/><Relationship Id="rId155" Type="http://schemas.openxmlformats.org/officeDocument/2006/relationships/tags" Target="../tags/tag4218.xml"/><Relationship Id="rId176" Type="http://schemas.openxmlformats.org/officeDocument/2006/relationships/tags" Target="../tags/tag4239.xml"/><Relationship Id="rId197" Type="http://schemas.openxmlformats.org/officeDocument/2006/relationships/tags" Target="../tags/tag4260.xml"/><Relationship Id="rId341" Type="http://schemas.openxmlformats.org/officeDocument/2006/relationships/tags" Target="../tags/tag4404.xml"/><Relationship Id="rId362" Type="http://schemas.openxmlformats.org/officeDocument/2006/relationships/tags" Target="../tags/tag4425.xml"/><Relationship Id="rId383" Type="http://schemas.openxmlformats.org/officeDocument/2006/relationships/tags" Target="../tags/tag4446.xml"/><Relationship Id="rId418" Type="http://schemas.openxmlformats.org/officeDocument/2006/relationships/tags" Target="../tags/tag4481.xml"/><Relationship Id="rId439" Type="http://schemas.openxmlformats.org/officeDocument/2006/relationships/tags" Target="../tags/tag4502.xml"/><Relationship Id="rId201" Type="http://schemas.openxmlformats.org/officeDocument/2006/relationships/tags" Target="../tags/tag4264.xml"/><Relationship Id="rId222" Type="http://schemas.openxmlformats.org/officeDocument/2006/relationships/tags" Target="../tags/tag4285.xml"/><Relationship Id="rId243" Type="http://schemas.openxmlformats.org/officeDocument/2006/relationships/tags" Target="../tags/tag4306.xml"/><Relationship Id="rId264" Type="http://schemas.openxmlformats.org/officeDocument/2006/relationships/tags" Target="../tags/tag4327.xml"/><Relationship Id="rId285" Type="http://schemas.openxmlformats.org/officeDocument/2006/relationships/tags" Target="../tags/tag4348.xml"/><Relationship Id="rId450" Type="http://schemas.openxmlformats.org/officeDocument/2006/relationships/tags" Target="../tags/tag4513.xml"/><Relationship Id="rId471" Type="http://schemas.openxmlformats.org/officeDocument/2006/relationships/tags" Target="../tags/tag4534.xml"/><Relationship Id="rId506" Type="http://schemas.openxmlformats.org/officeDocument/2006/relationships/tags" Target="../tags/tag4569.xml"/><Relationship Id="rId17" Type="http://schemas.openxmlformats.org/officeDocument/2006/relationships/tags" Target="../tags/tag4080.xml"/><Relationship Id="rId38" Type="http://schemas.openxmlformats.org/officeDocument/2006/relationships/tags" Target="../tags/tag4101.xml"/><Relationship Id="rId59" Type="http://schemas.openxmlformats.org/officeDocument/2006/relationships/tags" Target="../tags/tag4122.xml"/><Relationship Id="rId103" Type="http://schemas.openxmlformats.org/officeDocument/2006/relationships/tags" Target="../tags/tag4166.xml"/><Relationship Id="rId124" Type="http://schemas.openxmlformats.org/officeDocument/2006/relationships/tags" Target="../tags/tag4187.xml"/><Relationship Id="rId310" Type="http://schemas.openxmlformats.org/officeDocument/2006/relationships/tags" Target="../tags/tag4373.xml"/><Relationship Id="rId492" Type="http://schemas.openxmlformats.org/officeDocument/2006/relationships/tags" Target="../tags/tag4555.xml"/><Relationship Id="rId527" Type="http://schemas.openxmlformats.org/officeDocument/2006/relationships/tags" Target="../tags/tag4590.xml"/><Relationship Id="rId70" Type="http://schemas.openxmlformats.org/officeDocument/2006/relationships/tags" Target="../tags/tag4133.xml"/><Relationship Id="rId91" Type="http://schemas.openxmlformats.org/officeDocument/2006/relationships/tags" Target="../tags/tag4154.xml"/><Relationship Id="rId145" Type="http://schemas.openxmlformats.org/officeDocument/2006/relationships/tags" Target="../tags/tag4208.xml"/><Relationship Id="rId166" Type="http://schemas.openxmlformats.org/officeDocument/2006/relationships/tags" Target="../tags/tag4229.xml"/><Relationship Id="rId187" Type="http://schemas.openxmlformats.org/officeDocument/2006/relationships/tags" Target="../tags/tag4250.xml"/><Relationship Id="rId331" Type="http://schemas.openxmlformats.org/officeDocument/2006/relationships/tags" Target="../tags/tag4394.xml"/><Relationship Id="rId352" Type="http://schemas.openxmlformats.org/officeDocument/2006/relationships/tags" Target="../tags/tag4415.xml"/><Relationship Id="rId373" Type="http://schemas.openxmlformats.org/officeDocument/2006/relationships/tags" Target="../tags/tag4436.xml"/><Relationship Id="rId394" Type="http://schemas.openxmlformats.org/officeDocument/2006/relationships/tags" Target="../tags/tag4457.xml"/><Relationship Id="rId408" Type="http://schemas.openxmlformats.org/officeDocument/2006/relationships/tags" Target="../tags/tag4471.xml"/><Relationship Id="rId429" Type="http://schemas.openxmlformats.org/officeDocument/2006/relationships/tags" Target="../tags/tag4492.xml"/><Relationship Id="rId1" Type="http://schemas.openxmlformats.org/officeDocument/2006/relationships/tags" Target="../tags/tag4064.xml"/><Relationship Id="rId212" Type="http://schemas.openxmlformats.org/officeDocument/2006/relationships/tags" Target="../tags/tag4275.xml"/><Relationship Id="rId233" Type="http://schemas.openxmlformats.org/officeDocument/2006/relationships/tags" Target="../tags/tag4296.xml"/><Relationship Id="rId254" Type="http://schemas.openxmlformats.org/officeDocument/2006/relationships/tags" Target="../tags/tag4317.xml"/><Relationship Id="rId440" Type="http://schemas.openxmlformats.org/officeDocument/2006/relationships/tags" Target="../tags/tag4503.xml"/><Relationship Id="rId28" Type="http://schemas.openxmlformats.org/officeDocument/2006/relationships/tags" Target="../tags/tag4091.xml"/><Relationship Id="rId49" Type="http://schemas.openxmlformats.org/officeDocument/2006/relationships/tags" Target="../tags/tag4112.xml"/><Relationship Id="rId114" Type="http://schemas.openxmlformats.org/officeDocument/2006/relationships/tags" Target="../tags/tag4177.xml"/><Relationship Id="rId275" Type="http://schemas.openxmlformats.org/officeDocument/2006/relationships/tags" Target="../tags/tag4338.xml"/><Relationship Id="rId296" Type="http://schemas.openxmlformats.org/officeDocument/2006/relationships/tags" Target="../tags/tag4359.xml"/><Relationship Id="rId300" Type="http://schemas.openxmlformats.org/officeDocument/2006/relationships/tags" Target="../tags/tag4363.xml"/><Relationship Id="rId461" Type="http://schemas.openxmlformats.org/officeDocument/2006/relationships/tags" Target="../tags/tag4524.xml"/><Relationship Id="rId482" Type="http://schemas.openxmlformats.org/officeDocument/2006/relationships/tags" Target="../tags/tag4545.xml"/><Relationship Id="rId517" Type="http://schemas.openxmlformats.org/officeDocument/2006/relationships/tags" Target="../tags/tag4580.xml"/><Relationship Id="rId538" Type="http://schemas.openxmlformats.org/officeDocument/2006/relationships/tags" Target="../tags/tag4601.xml"/><Relationship Id="rId60" Type="http://schemas.openxmlformats.org/officeDocument/2006/relationships/tags" Target="../tags/tag4123.xml"/><Relationship Id="rId81" Type="http://schemas.openxmlformats.org/officeDocument/2006/relationships/tags" Target="../tags/tag4144.xml"/><Relationship Id="rId135" Type="http://schemas.openxmlformats.org/officeDocument/2006/relationships/tags" Target="../tags/tag4198.xml"/><Relationship Id="rId156" Type="http://schemas.openxmlformats.org/officeDocument/2006/relationships/tags" Target="../tags/tag4219.xml"/><Relationship Id="rId177" Type="http://schemas.openxmlformats.org/officeDocument/2006/relationships/tags" Target="../tags/tag4240.xml"/><Relationship Id="rId198" Type="http://schemas.openxmlformats.org/officeDocument/2006/relationships/tags" Target="../tags/tag4261.xml"/><Relationship Id="rId321" Type="http://schemas.openxmlformats.org/officeDocument/2006/relationships/tags" Target="../tags/tag4384.xml"/><Relationship Id="rId342" Type="http://schemas.openxmlformats.org/officeDocument/2006/relationships/tags" Target="../tags/tag4405.xml"/><Relationship Id="rId363" Type="http://schemas.openxmlformats.org/officeDocument/2006/relationships/tags" Target="../tags/tag4426.xml"/><Relationship Id="rId384" Type="http://schemas.openxmlformats.org/officeDocument/2006/relationships/tags" Target="../tags/tag4447.xml"/><Relationship Id="rId419" Type="http://schemas.openxmlformats.org/officeDocument/2006/relationships/tags" Target="../tags/tag4482.xml"/><Relationship Id="rId202" Type="http://schemas.openxmlformats.org/officeDocument/2006/relationships/tags" Target="../tags/tag4265.xml"/><Relationship Id="rId223" Type="http://schemas.openxmlformats.org/officeDocument/2006/relationships/tags" Target="../tags/tag4286.xml"/><Relationship Id="rId244" Type="http://schemas.openxmlformats.org/officeDocument/2006/relationships/tags" Target="../tags/tag4307.xml"/><Relationship Id="rId430" Type="http://schemas.openxmlformats.org/officeDocument/2006/relationships/tags" Target="../tags/tag4493.xml"/><Relationship Id="rId18" Type="http://schemas.openxmlformats.org/officeDocument/2006/relationships/tags" Target="../tags/tag4081.xml"/><Relationship Id="rId39" Type="http://schemas.openxmlformats.org/officeDocument/2006/relationships/tags" Target="../tags/tag4102.xml"/><Relationship Id="rId265" Type="http://schemas.openxmlformats.org/officeDocument/2006/relationships/tags" Target="../tags/tag4328.xml"/><Relationship Id="rId286" Type="http://schemas.openxmlformats.org/officeDocument/2006/relationships/tags" Target="../tags/tag4349.xml"/><Relationship Id="rId451" Type="http://schemas.openxmlformats.org/officeDocument/2006/relationships/tags" Target="../tags/tag4514.xml"/><Relationship Id="rId472" Type="http://schemas.openxmlformats.org/officeDocument/2006/relationships/tags" Target="../tags/tag4535.xml"/><Relationship Id="rId493" Type="http://schemas.openxmlformats.org/officeDocument/2006/relationships/tags" Target="../tags/tag4556.xml"/><Relationship Id="rId507" Type="http://schemas.openxmlformats.org/officeDocument/2006/relationships/tags" Target="../tags/tag4570.xml"/><Relationship Id="rId528" Type="http://schemas.openxmlformats.org/officeDocument/2006/relationships/tags" Target="../tags/tag4591.xml"/><Relationship Id="rId50" Type="http://schemas.openxmlformats.org/officeDocument/2006/relationships/tags" Target="../tags/tag4113.xml"/><Relationship Id="rId104" Type="http://schemas.openxmlformats.org/officeDocument/2006/relationships/tags" Target="../tags/tag4167.xml"/><Relationship Id="rId125" Type="http://schemas.openxmlformats.org/officeDocument/2006/relationships/tags" Target="../tags/tag4188.xml"/><Relationship Id="rId146" Type="http://schemas.openxmlformats.org/officeDocument/2006/relationships/tags" Target="../tags/tag4209.xml"/><Relationship Id="rId167" Type="http://schemas.openxmlformats.org/officeDocument/2006/relationships/tags" Target="../tags/tag4230.xml"/><Relationship Id="rId188" Type="http://schemas.openxmlformats.org/officeDocument/2006/relationships/tags" Target="../tags/tag4251.xml"/><Relationship Id="rId311" Type="http://schemas.openxmlformats.org/officeDocument/2006/relationships/tags" Target="../tags/tag4374.xml"/><Relationship Id="rId332" Type="http://schemas.openxmlformats.org/officeDocument/2006/relationships/tags" Target="../tags/tag4395.xml"/><Relationship Id="rId353" Type="http://schemas.openxmlformats.org/officeDocument/2006/relationships/tags" Target="../tags/tag4416.xml"/><Relationship Id="rId374" Type="http://schemas.openxmlformats.org/officeDocument/2006/relationships/tags" Target="../tags/tag4437.xml"/><Relationship Id="rId395" Type="http://schemas.openxmlformats.org/officeDocument/2006/relationships/tags" Target="../tags/tag4458.xml"/><Relationship Id="rId409" Type="http://schemas.openxmlformats.org/officeDocument/2006/relationships/tags" Target="../tags/tag4472.xml"/><Relationship Id="rId71" Type="http://schemas.openxmlformats.org/officeDocument/2006/relationships/tags" Target="../tags/tag4134.xml"/><Relationship Id="rId92" Type="http://schemas.openxmlformats.org/officeDocument/2006/relationships/tags" Target="../tags/tag4155.xml"/><Relationship Id="rId213" Type="http://schemas.openxmlformats.org/officeDocument/2006/relationships/tags" Target="../tags/tag4276.xml"/><Relationship Id="rId234" Type="http://schemas.openxmlformats.org/officeDocument/2006/relationships/tags" Target="../tags/tag4297.xml"/><Relationship Id="rId420" Type="http://schemas.openxmlformats.org/officeDocument/2006/relationships/tags" Target="../tags/tag4483.xml"/><Relationship Id="rId2" Type="http://schemas.openxmlformats.org/officeDocument/2006/relationships/tags" Target="../tags/tag4065.xml"/><Relationship Id="rId29" Type="http://schemas.openxmlformats.org/officeDocument/2006/relationships/tags" Target="../tags/tag4092.xml"/><Relationship Id="rId255" Type="http://schemas.openxmlformats.org/officeDocument/2006/relationships/tags" Target="../tags/tag4318.xml"/><Relationship Id="rId276" Type="http://schemas.openxmlformats.org/officeDocument/2006/relationships/tags" Target="../tags/tag4339.xml"/><Relationship Id="rId297" Type="http://schemas.openxmlformats.org/officeDocument/2006/relationships/tags" Target="../tags/tag4360.xml"/><Relationship Id="rId441" Type="http://schemas.openxmlformats.org/officeDocument/2006/relationships/tags" Target="../tags/tag4504.xml"/><Relationship Id="rId462" Type="http://schemas.openxmlformats.org/officeDocument/2006/relationships/tags" Target="../tags/tag4525.xml"/><Relationship Id="rId483" Type="http://schemas.openxmlformats.org/officeDocument/2006/relationships/tags" Target="../tags/tag4546.xml"/><Relationship Id="rId518" Type="http://schemas.openxmlformats.org/officeDocument/2006/relationships/tags" Target="../tags/tag4581.xml"/><Relationship Id="rId539" Type="http://schemas.openxmlformats.org/officeDocument/2006/relationships/slideLayout" Target="../slideLayouts/slideLayout6.xml"/><Relationship Id="rId40" Type="http://schemas.openxmlformats.org/officeDocument/2006/relationships/tags" Target="../tags/tag4103.xml"/><Relationship Id="rId115" Type="http://schemas.openxmlformats.org/officeDocument/2006/relationships/tags" Target="../tags/tag4178.xml"/><Relationship Id="rId136" Type="http://schemas.openxmlformats.org/officeDocument/2006/relationships/tags" Target="../tags/tag4199.xml"/><Relationship Id="rId157" Type="http://schemas.openxmlformats.org/officeDocument/2006/relationships/tags" Target="../tags/tag4220.xml"/><Relationship Id="rId178" Type="http://schemas.openxmlformats.org/officeDocument/2006/relationships/tags" Target="../tags/tag4241.xml"/><Relationship Id="rId301" Type="http://schemas.openxmlformats.org/officeDocument/2006/relationships/tags" Target="../tags/tag4364.xml"/><Relationship Id="rId322" Type="http://schemas.openxmlformats.org/officeDocument/2006/relationships/tags" Target="../tags/tag4385.xml"/><Relationship Id="rId343" Type="http://schemas.openxmlformats.org/officeDocument/2006/relationships/tags" Target="../tags/tag4406.xml"/><Relationship Id="rId364" Type="http://schemas.openxmlformats.org/officeDocument/2006/relationships/tags" Target="../tags/tag4427.xml"/><Relationship Id="rId61" Type="http://schemas.openxmlformats.org/officeDocument/2006/relationships/tags" Target="../tags/tag4124.xml"/><Relationship Id="rId82" Type="http://schemas.openxmlformats.org/officeDocument/2006/relationships/tags" Target="../tags/tag4145.xml"/><Relationship Id="rId199" Type="http://schemas.openxmlformats.org/officeDocument/2006/relationships/tags" Target="../tags/tag4262.xml"/><Relationship Id="rId203" Type="http://schemas.openxmlformats.org/officeDocument/2006/relationships/tags" Target="../tags/tag4266.xml"/><Relationship Id="rId385" Type="http://schemas.openxmlformats.org/officeDocument/2006/relationships/tags" Target="../tags/tag4448.xml"/><Relationship Id="rId19" Type="http://schemas.openxmlformats.org/officeDocument/2006/relationships/tags" Target="../tags/tag4082.xml"/><Relationship Id="rId224" Type="http://schemas.openxmlformats.org/officeDocument/2006/relationships/tags" Target="../tags/tag4287.xml"/><Relationship Id="rId245" Type="http://schemas.openxmlformats.org/officeDocument/2006/relationships/tags" Target="../tags/tag4308.xml"/><Relationship Id="rId266" Type="http://schemas.openxmlformats.org/officeDocument/2006/relationships/tags" Target="../tags/tag4329.xml"/><Relationship Id="rId287" Type="http://schemas.openxmlformats.org/officeDocument/2006/relationships/tags" Target="../tags/tag4350.xml"/><Relationship Id="rId410" Type="http://schemas.openxmlformats.org/officeDocument/2006/relationships/tags" Target="../tags/tag4473.xml"/><Relationship Id="rId431" Type="http://schemas.openxmlformats.org/officeDocument/2006/relationships/tags" Target="../tags/tag4494.xml"/><Relationship Id="rId452" Type="http://schemas.openxmlformats.org/officeDocument/2006/relationships/tags" Target="../tags/tag4515.xml"/><Relationship Id="rId473" Type="http://schemas.openxmlformats.org/officeDocument/2006/relationships/tags" Target="../tags/tag4536.xml"/><Relationship Id="rId494" Type="http://schemas.openxmlformats.org/officeDocument/2006/relationships/tags" Target="../tags/tag4557.xml"/><Relationship Id="rId508" Type="http://schemas.openxmlformats.org/officeDocument/2006/relationships/tags" Target="../tags/tag4571.xml"/><Relationship Id="rId529" Type="http://schemas.openxmlformats.org/officeDocument/2006/relationships/tags" Target="../tags/tag4592.xml"/><Relationship Id="rId30" Type="http://schemas.openxmlformats.org/officeDocument/2006/relationships/tags" Target="../tags/tag4093.xml"/><Relationship Id="rId105" Type="http://schemas.openxmlformats.org/officeDocument/2006/relationships/tags" Target="../tags/tag4168.xml"/><Relationship Id="rId126" Type="http://schemas.openxmlformats.org/officeDocument/2006/relationships/tags" Target="../tags/tag4189.xml"/><Relationship Id="rId147" Type="http://schemas.openxmlformats.org/officeDocument/2006/relationships/tags" Target="../tags/tag4210.xml"/><Relationship Id="rId168" Type="http://schemas.openxmlformats.org/officeDocument/2006/relationships/tags" Target="../tags/tag4231.xml"/><Relationship Id="rId312" Type="http://schemas.openxmlformats.org/officeDocument/2006/relationships/tags" Target="../tags/tag4375.xml"/><Relationship Id="rId333" Type="http://schemas.openxmlformats.org/officeDocument/2006/relationships/tags" Target="../tags/tag4396.xml"/><Relationship Id="rId354" Type="http://schemas.openxmlformats.org/officeDocument/2006/relationships/tags" Target="../tags/tag4417.xml"/><Relationship Id="rId540" Type="http://schemas.openxmlformats.org/officeDocument/2006/relationships/notesSlide" Target="../notesSlides/notesSlide25.xml"/><Relationship Id="rId51" Type="http://schemas.openxmlformats.org/officeDocument/2006/relationships/tags" Target="../tags/tag4114.xml"/><Relationship Id="rId72" Type="http://schemas.openxmlformats.org/officeDocument/2006/relationships/tags" Target="../tags/tag4135.xml"/><Relationship Id="rId93" Type="http://schemas.openxmlformats.org/officeDocument/2006/relationships/tags" Target="../tags/tag4156.xml"/><Relationship Id="rId189" Type="http://schemas.openxmlformats.org/officeDocument/2006/relationships/tags" Target="../tags/tag4252.xml"/><Relationship Id="rId375" Type="http://schemas.openxmlformats.org/officeDocument/2006/relationships/tags" Target="../tags/tag4438.xml"/><Relationship Id="rId396" Type="http://schemas.openxmlformats.org/officeDocument/2006/relationships/tags" Target="../tags/tag4459.xml"/><Relationship Id="rId3" Type="http://schemas.openxmlformats.org/officeDocument/2006/relationships/tags" Target="../tags/tag4066.xml"/><Relationship Id="rId214" Type="http://schemas.openxmlformats.org/officeDocument/2006/relationships/tags" Target="../tags/tag4277.xml"/><Relationship Id="rId235" Type="http://schemas.openxmlformats.org/officeDocument/2006/relationships/tags" Target="../tags/tag4298.xml"/><Relationship Id="rId256" Type="http://schemas.openxmlformats.org/officeDocument/2006/relationships/tags" Target="../tags/tag4319.xml"/><Relationship Id="rId277" Type="http://schemas.openxmlformats.org/officeDocument/2006/relationships/tags" Target="../tags/tag4340.xml"/><Relationship Id="rId298" Type="http://schemas.openxmlformats.org/officeDocument/2006/relationships/tags" Target="../tags/tag4361.xml"/><Relationship Id="rId400" Type="http://schemas.openxmlformats.org/officeDocument/2006/relationships/tags" Target="../tags/tag4463.xml"/><Relationship Id="rId421" Type="http://schemas.openxmlformats.org/officeDocument/2006/relationships/tags" Target="../tags/tag4484.xml"/><Relationship Id="rId442" Type="http://schemas.openxmlformats.org/officeDocument/2006/relationships/tags" Target="../tags/tag4505.xml"/><Relationship Id="rId463" Type="http://schemas.openxmlformats.org/officeDocument/2006/relationships/tags" Target="../tags/tag4526.xml"/><Relationship Id="rId484" Type="http://schemas.openxmlformats.org/officeDocument/2006/relationships/tags" Target="../tags/tag4547.xml"/><Relationship Id="rId519" Type="http://schemas.openxmlformats.org/officeDocument/2006/relationships/tags" Target="../tags/tag4582.xml"/><Relationship Id="rId116" Type="http://schemas.openxmlformats.org/officeDocument/2006/relationships/tags" Target="../tags/tag4179.xml"/><Relationship Id="rId137" Type="http://schemas.openxmlformats.org/officeDocument/2006/relationships/tags" Target="../tags/tag4200.xml"/><Relationship Id="rId158" Type="http://schemas.openxmlformats.org/officeDocument/2006/relationships/tags" Target="../tags/tag4221.xml"/><Relationship Id="rId302" Type="http://schemas.openxmlformats.org/officeDocument/2006/relationships/tags" Target="../tags/tag4365.xml"/><Relationship Id="rId323" Type="http://schemas.openxmlformats.org/officeDocument/2006/relationships/tags" Target="../tags/tag4386.xml"/><Relationship Id="rId344" Type="http://schemas.openxmlformats.org/officeDocument/2006/relationships/tags" Target="../tags/tag4407.xml"/><Relationship Id="rId530" Type="http://schemas.openxmlformats.org/officeDocument/2006/relationships/tags" Target="../tags/tag4593.xml"/><Relationship Id="rId20" Type="http://schemas.openxmlformats.org/officeDocument/2006/relationships/tags" Target="../tags/tag4083.xml"/><Relationship Id="rId41" Type="http://schemas.openxmlformats.org/officeDocument/2006/relationships/tags" Target="../tags/tag4104.xml"/><Relationship Id="rId62" Type="http://schemas.openxmlformats.org/officeDocument/2006/relationships/tags" Target="../tags/tag4125.xml"/><Relationship Id="rId83" Type="http://schemas.openxmlformats.org/officeDocument/2006/relationships/tags" Target="../tags/tag4146.xml"/><Relationship Id="rId179" Type="http://schemas.openxmlformats.org/officeDocument/2006/relationships/tags" Target="../tags/tag4242.xml"/><Relationship Id="rId365" Type="http://schemas.openxmlformats.org/officeDocument/2006/relationships/tags" Target="../tags/tag4428.xml"/><Relationship Id="rId386" Type="http://schemas.openxmlformats.org/officeDocument/2006/relationships/tags" Target="../tags/tag4449.xml"/><Relationship Id="rId190" Type="http://schemas.openxmlformats.org/officeDocument/2006/relationships/tags" Target="../tags/tag4253.xml"/><Relationship Id="rId204" Type="http://schemas.openxmlformats.org/officeDocument/2006/relationships/tags" Target="../tags/tag4267.xml"/><Relationship Id="rId225" Type="http://schemas.openxmlformats.org/officeDocument/2006/relationships/tags" Target="../tags/tag4288.xml"/><Relationship Id="rId246" Type="http://schemas.openxmlformats.org/officeDocument/2006/relationships/tags" Target="../tags/tag4309.xml"/><Relationship Id="rId267" Type="http://schemas.openxmlformats.org/officeDocument/2006/relationships/tags" Target="../tags/tag4330.xml"/><Relationship Id="rId288" Type="http://schemas.openxmlformats.org/officeDocument/2006/relationships/tags" Target="../tags/tag4351.xml"/><Relationship Id="rId411" Type="http://schemas.openxmlformats.org/officeDocument/2006/relationships/tags" Target="../tags/tag4474.xml"/><Relationship Id="rId432" Type="http://schemas.openxmlformats.org/officeDocument/2006/relationships/tags" Target="../tags/tag4495.xml"/><Relationship Id="rId453" Type="http://schemas.openxmlformats.org/officeDocument/2006/relationships/tags" Target="../tags/tag4516.xml"/><Relationship Id="rId474" Type="http://schemas.openxmlformats.org/officeDocument/2006/relationships/tags" Target="../tags/tag4537.xml"/><Relationship Id="rId509" Type="http://schemas.openxmlformats.org/officeDocument/2006/relationships/tags" Target="../tags/tag4572.xml"/><Relationship Id="rId106" Type="http://schemas.openxmlformats.org/officeDocument/2006/relationships/tags" Target="../tags/tag4169.xml"/><Relationship Id="rId127" Type="http://schemas.openxmlformats.org/officeDocument/2006/relationships/tags" Target="../tags/tag4190.xml"/><Relationship Id="rId313" Type="http://schemas.openxmlformats.org/officeDocument/2006/relationships/tags" Target="../tags/tag4376.xml"/><Relationship Id="rId495" Type="http://schemas.openxmlformats.org/officeDocument/2006/relationships/tags" Target="../tags/tag4558.xml"/><Relationship Id="rId10" Type="http://schemas.openxmlformats.org/officeDocument/2006/relationships/tags" Target="../tags/tag4073.xml"/><Relationship Id="rId31" Type="http://schemas.openxmlformats.org/officeDocument/2006/relationships/tags" Target="../tags/tag4094.xml"/><Relationship Id="rId52" Type="http://schemas.openxmlformats.org/officeDocument/2006/relationships/tags" Target="../tags/tag4115.xml"/><Relationship Id="rId73" Type="http://schemas.openxmlformats.org/officeDocument/2006/relationships/tags" Target="../tags/tag4136.xml"/><Relationship Id="rId94" Type="http://schemas.openxmlformats.org/officeDocument/2006/relationships/tags" Target="../tags/tag4157.xml"/><Relationship Id="rId148" Type="http://schemas.openxmlformats.org/officeDocument/2006/relationships/tags" Target="../tags/tag4211.xml"/><Relationship Id="rId169" Type="http://schemas.openxmlformats.org/officeDocument/2006/relationships/tags" Target="../tags/tag4232.xml"/><Relationship Id="rId334" Type="http://schemas.openxmlformats.org/officeDocument/2006/relationships/tags" Target="../tags/tag4397.xml"/><Relationship Id="rId355" Type="http://schemas.openxmlformats.org/officeDocument/2006/relationships/tags" Target="../tags/tag4418.xml"/><Relationship Id="rId376" Type="http://schemas.openxmlformats.org/officeDocument/2006/relationships/tags" Target="../tags/tag4439.xml"/><Relationship Id="rId397" Type="http://schemas.openxmlformats.org/officeDocument/2006/relationships/tags" Target="../tags/tag4460.xml"/><Relationship Id="rId520" Type="http://schemas.openxmlformats.org/officeDocument/2006/relationships/tags" Target="../tags/tag4583.xml"/><Relationship Id="rId4" Type="http://schemas.openxmlformats.org/officeDocument/2006/relationships/tags" Target="../tags/tag4067.xml"/><Relationship Id="rId180" Type="http://schemas.openxmlformats.org/officeDocument/2006/relationships/tags" Target="../tags/tag4243.xml"/><Relationship Id="rId215" Type="http://schemas.openxmlformats.org/officeDocument/2006/relationships/tags" Target="../tags/tag4278.xml"/><Relationship Id="rId236" Type="http://schemas.openxmlformats.org/officeDocument/2006/relationships/tags" Target="../tags/tag4299.xml"/><Relationship Id="rId257" Type="http://schemas.openxmlformats.org/officeDocument/2006/relationships/tags" Target="../tags/tag4320.xml"/><Relationship Id="rId278" Type="http://schemas.openxmlformats.org/officeDocument/2006/relationships/tags" Target="../tags/tag4341.xml"/><Relationship Id="rId401" Type="http://schemas.openxmlformats.org/officeDocument/2006/relationships/tags" Target="../tags/tag4464.xml"/><Relationship Id="rId422" Type="http://schemas.openxmlformats.org/officeDocument/2006/relationships/tags" Target="../tags/tag4485.xml"/><Relationship Id="rId443" Type="http://schemas.openxmlformats.org/officeDocument/2006/relationships/tags" Target="../tags/tag4506.xml"/><Relationship Id="rId464" Type="http://schemas.openxmlformats.org/officeDocument/2006/relationships/tags" Target="../tags/tag4527.xml"/><Relationship Id="rId303" Type="http://schemas.openxmlformats.org/officeDocument/2006/relationships/tags" Target="../tags/tag4366.xml"/><Relationship Id="rId485" Type="http://schemas.openxmlformats.org/officeDocument/2006/relationships/tags" Target="../tags/tag4548.xml"/><Relationship Id="rId42" Type="http://schemas.openxmlformats.org/officeDocument/2006/relationships/tags" Target="../tags/tag4105.xml"/><Relationship Id="rId84" Type="http://schemas.openxmlformats.org/officeDocument/2006/relationships/tags" Target="../tags/tag4147.xml"/><Relationship Id="rId138" Type="http://schemas.openxmlformats.org/officeDocument/2006/relationships/tags" Target="../tags/tag4201.xml"/><Relationship Id="rId345" Type="http://schemas.openxmlformats.org/officeDocument/2006/relationships/tags" Target="../tags/tag4408.xml"/><Relationship Id="rId387" Type="http://schemas.openxmlformats.org/officeDocument/2006/relationships/tags" Target="../tags/tag4450.xml"/><Relationship Id="rId510" Type="http://schemas.openxmlformats.org/officeDocument/2006/relationships/tags" Target="../tags/tag4573.xml"/><Relationship Id="rId191" Type="http://schemas.openxmlformats.org/officeDocument/2006/relationships/tags" Target="../tags/tag4254.xml"/><Relationship Id="rId205" Type="http://schemas.openxmlformats.org/officeDocument/2006/relationships/tags" Target="../tags/tag4268.xml"/><Relationship Id="rId247" Type="http://schemas.openxmlformats.org/officeDocument/2006/relationships/tags" Target="../tags/tag4310.xml"/><Relationship Id="rId412" Type="http://schemas.openxmlformats.org/officeDocument/2006/relationships/tags" Target="../tags/tag4475.xml"/><Relationship Id="rId107" Type="http://schemas.openxmlformats.org/officeDocument/2006/relationships/tags" Target="../tags/tag4170.xml"/><Relationship Id="rId289" Type="http://schemas.openxmlformats.org/officeDocument/2006/relationships/tags" Target="../tags/tag4352.xml"/><Relationship Id="rId454" Type="http://schemas.openxmlformats.org/officeDocument/2006/relationships/tags" Target="../tags/tag4517.xml"/><Relationship Id="rId496" Type="http://schemas.openxmlformats.org/officeDocument/2006/relationships/tags" Target="../tags/tag4559.xml"/><Relationship Id="rId11" Type="http://schemas.openxmlformats.org/officeDocument/2006/relationships/tags" Target="../tags/tag4074.xml"/><Relationship Id="rId53" Type="http://schemas.openxmlformats.org/officeDocument/2006/relationships/tags" Target="../tags/tag4116.xml"/><Relationship Id="rId149" Type="http://schemas.openxmlformats.org/officeDocument/2006/relationships/tags" Target="../tags/tag4212.xml"/><Relationship Id="rId314" Type="http://schemas.openxmlformats.org/officeDocument/2006/relationships/tags" Target="../tags/tag4377.xml"/><Relationship Id="rId356" Type="http://schemas.openxmlformats.org/officeDocument/2006/relationships/tags" Target="../tags/tag4419.xml"/><Relationship Id="rId398" Type="http://schemas.openxmlformats.org/officeDocument/2006/relationships/tags" Target="../tags/tag4461.xml"/><Relationship Id="rId521" Type="http://schemas.openxmlformats.org/officeDocument/2006/relationships/tags" Target="../tags/tag4584.xml"/><Relationship Id="rId95" Type="http://schemas.openxmlformats.org/officeDocument/2006/relationships/tags" Target="../tags/tag4158.xml"/><Relationship Id="rId160" Type="http://schemas.openxmlformats.org/officeDocument/2006/relationships/tags" Target="../tags/tag4223.xml"/><Relationship Id="rId216" Type="http://schemas.openxmlformats.org/officeDocument/2006/relationships/tags" Target="../tags/tag4279.xml"/><Relationship Id="rId423" Type="http://schemas.openxmlformats.org/officeDocument/2006/relationships/tags" Target="../tags/tag4486.xml"/><Relationship Id="rId258" Type="http://schemas.openxmlformats.org/officeDocument/2006/relationships/tags" Target="../tags/tag4321.xml"/><Relationship Id="rId465" Type="http://schemas.openxmlformats.org/officeDocument/2006/relationships/tags" Target="../tags/tag4528.xml"/><Relationship Id="rId22" Type="http://schemas.openxmlformats.org/officeDocument/2006/relationships/tags" Target="../tags/tag4085.xml"/><Relationship Id="rId64" Type="http://schemas.openxmlformats.org/officeDocument/2006/relationships/tags" Target="../tags/tag4127.xml"/><Relationship Id="rId118" Type="http://schemas.openxmlformats.org/officeDocument/2006/relationships/tags" Target="../tags/tag4181.xml"/><Relationship Id="rId325" Type="http://schemas.openxmlformats.org/officeDocument/2006/relationships/tags" Target="../tags/tag4388.xml"/><Relationship Id="rId367" Type="http://schemas.openxmlformats.org/officeDocument/2006/relationships/tags" Target="../tags/tag4430.xml"/><Relationship Id="rId532" Type="http://schemas.openxmlformats.org/officeDocument/2006/relationships/tags" Target="../tags/tag4595.xml"/><Relationship Id="rId171" Type="http://schemas.openxmlformats.org/officeDocument/2006/relationships/tags" Target="../tags/tag4234.xml"/><Relationship Id="rId227" Type="http://schemas.openxmlformats.org/officeDocument/2006/relationships/tags" Target="../tags/tag4290.xml"/><Relationship Id="rId269" Type="http://schemas.openxmlformats.org/officeDocument/2006/relationships/tags" Target="../tags/tag4332.xml"/><Relationship Id="rId434" Type="http://schemas.openxmlformats.org/officeDocument/2006/relationships/tags" Target="../tags/tag4497.xml"/><Relationship Id="rId476" Type="http://schemas.openxmlformats.org/officeDocument/2006/relationships/tags" Target="../tags/tag4539.xml"/><Relationship Id="rId33" Type="http://schemas.openxmlformats.org/officeDocument/2006/relationships/tags" Target="../tags/tag4096.xml"/><Relationship Id="rId129" Type="http://schemas.openxmlformats.org/officeDocument/2006/relationships/tags" Target="../tags/tag4192.xml"/><Relationship Id="rId280" Type="http://schemas.openxmlformats.org/officeDocument/2006/relationships/tags" Target="../tags/tag4343.xml"/><Relationship Id="rId336" Type="http://schemas.openxmlformats.org/officeDocument/2006/relationships/tags" Target="../tags/tag4399.xml"/><Relationship Id="rId501" Type="http://schemas.openxmlformats.org/officeDocument/2006/relationships/tags" Target="../tags/tag4564.xml"/><Relationship Id="rId75" Type="http://schemas.openxmlformats.org/officeDocument/2006/relationships/tags" Target="../tags/tag4138.xml"/><Relationship Id="rId140" Type="http://schemas.openxmlformats.org/officeDocument/2006/relationships/tags" Target="../tags/tag4203.xml"/><Relationship Id="rId182" Type="http://schemas.openxmlformats.org/officeDocument/2006/relationships/tags" Target="../tags/tag4245.xml"/><Relationship Id="rId378" Type="http://schemas.openxmlformats.org/officeDocument/2006/relationships/tags" Target="../tags/tag4441.xml"/><Relationship Id="rId403" Type="http://schemas.openxmlformats.org/officeDocument/2006/relationships/tags" Target="../tags/tag4466.xml"/><Relationship Id="rId6" Type="http://schemas.openxmlformats.org/officeDocument/2006/relationships/tags" Target="../tags/tag4069.xml"/><Relationship Id="rId238" Type="http://schemas.openxmlformats.org/officeDocument/2006/relationships/tags" Target="../tags/tag4301.xml"/><Relationship Id="rId445" Type="http://schemas.openxmlformats.org/officeDocument/2006/relationships/tags" Target="../tags/tag4508.xml"/><Relationship Id="rId487" Type="http://schemas.openxmlformats.org/officeDocument/2006/relationships/tags" Target="../tags/tag4550.xml"/><Relationship Id="rId291" Type="http://schemas.openxmlformats.org/officeDocument/2006/relationships/tags" Target="../tags/tag4354.xml"/><Relationship Id="rId305" Type="http://schemas.openxmlformats.org/officeDocument/2006/relationships/tags" Target="../tags/tag4368.xml"/><Relationship Id="rId347" Type="http://schemas.openxmlformats.org/officeDocument/2006/relationships/tags" Target="../tags/tag4410.xml"/><Relationship Id="rId512" Type="http://schemas.openxmlformats.org/officeDocument/2006/relationships/tags" Target="../tags/tag4575.xml"/><Relationship Id="rId44" Type="http://schemas.openxmlformats.org/officeDocument/2006/relationships/tags" Target="../tags/tag4107.xml"/><Relationship Id="rId86" Type="http://schemas.openxmlformats.org/officeDocument/2006/relationships/tags" Target="../tags/tag4149.xml"/><Relationship Id="rId151" Type="http://schemas.openxmlformats.org/officeDocument/2006/relationships/tags" Target="../tags/tag4214.xml"/><Relationship Id="rId389" Type="http://schemas.openxmlformats.org/officeDocument/2006/relationships/tags" Target="../tags/tag4452.xml"/><Relationship Id="rId193" Type="http://schemas.openxmlformats.org/officeDocument/2006/relationships/tags" Target="../tags/tag4256.xml"/><Relationship Id="rId207" Type="http://schemas.openxmlformats.org/officeDocument/2006/relationships/tags" Target="../tags/tag4270.xml"/><Relationship Id="rId249" Type="http://schemas.openxmlformats.org/officeDocument/2006/relationships/tags" Target="../tags/tag4312.xml"/><Relationship Id="rId414" Type="http://schemas.openxmlformats.org/officeDocument/2006/relationships/tags" Target="../tags/tag4477.xml"/><Relationship Id="rId456" Type="http://schemas.openxmlformats.org/officeDocument/2006/relationships/tags" Target="../tags/tag4519.xml"/><Relationship Id="rId498" Type="http://schemas.openxmlformats.org/officeDocument/2006/relationships/tags" Target="../tags/tag4561.xml"/><Relationship Id="rId13" Type="http://schemas.openxmlformats.org/officeDocument/2006/relationships/tags" Target="../tags/tag4076.xml"/><Relationship Id="rId109" Type="http://schemas.openxmlformats.org/officeDocument/2006/relationships/tags" Target="../tags/tag4172.xml"/><Relationship Id="rId260" Type="http://schemas.openxmlformats.org/officeDocument/2006/relationships/tags" Target="../tags/tag4323.xml"/><Relationship Id="rId316" Type="http://schemas.openxmlformats.org/officeDocument/2006/relationships/tags" Target="../tags/tag4379.xml"/><Relationship Id="rId523" Type="http://schemas.openxmlformats.org/officeDocument/2006/relationships/tags" Target="../tags/tag4586.xml"/><Relationship Id="rId55" Type="http://schemas.openxmlformats.org/officeDocument/2006/relationships/tags" Target="../tags/tag4118.xml"/><Relationship Id="rId97" Type="http://schemas.openxmlformats.org/officeDocument/2006/relationships/tags" Target="../tags/tag4160.xml"/><Relationship Id="rId120" Type="http://schemas.openxmlformats.org/officeDocument/2006/relationships/tags" Target="../tags/tag4183.xml"/><Relationship Id="rId358" Type="http://schemas.openxmlformats.org/officeDocument/2006/relationships/tags" Target="../tags/tag4421.xml"/><Relationship Id="rId162" Type="http://schemas.openxmlformats.org/officeDocument/2006/relationships/tags" Target="../tags/tag4225.xml"/><Relationship Id="rId218" Type="http://schemas.openxmlformats.org/officeDocument/2006/relationships/tags" Target="../tags/tag4281.xml"/><Relationship Id="rId425" Type="http://schemas.openxmlformats.org/officeDocument/2006/relationships/tags" Target="../tags/tag4488.xml"/><Relationship Id="rId467" Type="http://schemas.openxmlformats.org/officeDocument/2006/relationships/tags" Target="../tags/tag4530.xml"/><Relationship Id="rId271" Type="http://schemas.openxmlformats.org/officeDocument/2006/relationships/tags" Target="../tags/tag4334.xml"/><Relationship Id="rId24" Type="http://schemas.openxmlformats.org/officeDocument/2006/relationships/tags" Target="../tags/tag4087.xml"/><Relationship Id="rId66" Type="http://schemas.openxmlformats.org/officeDocument/2006/relationships/tags" Target="../tags/tag4129.xml"/><Relationship Id="rId131" Type="http://schemas.openxmlformats.org/officeDocument/2006/relationships/tags" Target="../tags/tag4194.xml"/><Relationship Id="rId327" Type="http://schemas.openxmlformats.org/officeDocument/2006/relationships/tags" Target="../tags/tag4390.xml"/><Relationship Id="rId369" Type="http://schemas.openxmlformats.org/officeDocument/2006/relationships/tags" Target="../tags/tag4432.xml"/><Relationship Id="rId534" Type="http://schemas.openxmlformats.org/officeDocument/2006/relationships/tags" Target="../tags/tag4597.xml"/><Relationship Id="rId173" Type="http://schemas.openxmlformats.org/officeDocument/2006/relationships/tags" Target="../tags/tag4236.xml"/><Relationship Id="rId229" Type="http://schemas.openxmlformats.org/officeDocument/2006/relationships/tags" Target="../tags/tag4292.xml"/><Relationship Id="rId380" Type="http://schemas.openxmlformats.org/officeDocument/2006/relationships/tags" Target="../tags/tag4443.xml"/><Relationship Id="rId436" Type="http://schemas.openxmlformats.org/officeDocument/2006/relationships/tags" Target="../tags/tag4499.xml"/><Relationship Id="rId240" Type="http://schemas.openxmlformats.org/officeDocument/2006/relationships/tags" Target="../tags/tag4303.xml"/><Relationship Id="rId478" Type="http://schemas.openxmlformats.org/officeDocument/2006/relationships/tags" Target="../tags/tag4541.xml"/><Relationship Id="rId35" Type="http://schemas.openxmlformats.org/officeDocument/2006/relationships/tags" Target="../tags/tag4098.xml"/><Relationship Id="rId77" Type="http://schemas.openxmlformats.org/officeDocument/2006/relationships/tags" Target="../tags/tag4140.xml"/><Relationship Id="rId100" Type="http://schemas.openxmlformats.org/officeDocument/2006/relationships/tags" Target="../tags/tag4163.xml"/><Relationship Id="rId282" Type="http://schemas.openxmlformats.org/officeDocument/2006/relationships/tags" Target="../tags/tag4345.xml"/><Relationship Id="rId338" Type="http://schemas.openxmlformats.org/officeDocument/2006/relationships/tags" Target="../tags/tag4401.xml"/><Relationship Id="rId503" Type="http://schemas.openxmlformats.org/officeDocument/2006/relationships/tags" Target="../tags/tag4566.xml"/><Relationship Id="rId8" Type="http://schemas.openxmlformats.org/officeDocument/2006/relationships/tags" Target="../tags/tag4071.xml"/><Relationship Id="rId142" Type="http://schemas.openxmlformats.org/officeDocument/2006/relationships/tags" Target="../tags/tag4205.xml"/><Relationship Id="rId184" Type="http://schemas.openxmlformats.org/officeDocument/2006/relationships/tags" Target="../tags/tag4247.xml"/><Relationship Id="rId391" Type="http://schemas.openxmlformats.org/officeDocument/2006/relationships/tags" Target="../tags/tag4454.xml"/><Relationship Id="rId405" Type="http://schemas.openxmlformats.org/officeDocument/2006/relationships/tags" Target="../tags/tag4468.xml"/><Relationship Id="rId447" Type="http://schemas.openxmlformats.org/officeDocument/2006/relationships/tags" Target="../tags/tag4510.xml"/><Relationship Id="rId251" Type="http://schemas.openxmlformats.org/officeDocument/2006/relationships/tags" Target="../tags/tag4314.xml"/><Relationship Id="rId489" Type="http://schemas.openxmlformats.org/officeDocument/2006/relationships/tags" Target="../tags/tag4552.xml"/></Relationships>
</file>

<file path=ppt/slides/_rels/slide26.xml.rels><?xml version="1.0" encoding="UTF-8" standalone="yes"?>
<Relationships xmlns="http://schemas.openxmlformats.org/package/2006/relationships"><Relationship Id="rId117" Type="http://schemas.openxmlformats.org/officeDocument/2006/relationships/tags" Target="../tags/tag4718.xml"/><Relationship Id="rId21" Type="http://schemas.openxmlformats.org/officeDocument/2006/relationships/tags" Target="../tags/tag4622.xml"/><Relationship Id="rId42" Type="http://schemas.openxmlformats.org/officeDocument/2006/relationships/tags" Target="../tags/tag4643.xml"/><Relationship Id="rId47" Type="http://schemas.openxmlformats.org/officeDocument/2006/relationships/tags" Target="../tags/tag4648.xml"/><Relationship Id="rId63" Type="http://schemas.openxmlformats.org/officeDocument/2006/relationships/tags" Target="../tags/tag4664.xml"/><Relationship Id="rId68" Type="http://schemas.openxmlformats.org/officeDocument/2006/relationships/tags" Target="../tags/tag4669.xml"/><Relationship Id="rId84" Type="http://schemas.openxmlformats.org/officeDocument/2006/relationships/tags" Target="../tags/tag4685.xml"/><Relationship Id="rId89" Type="http://schemas.openxmlformats.org/officeDocument/2006/relationships/tags" Target="../tags/tag4690.xml"/><Relationship Id="rId112" Type="http://schemas.openxmlformats.org/officeDocument/2006/relationships/tags" Target="../tags/tag4713.xml"/><Relationship Id="rId133" Type="http://schemas.openxmlformats.org/officeDocument/2006/relationships/tags" Target="../tags/tag4734.xml"/><Relationship Id="rId138" Type="http://schemas.openxmlformats.org/officeDocument/2006/relationships/tags" Target="../tags/tag4739.xml"/><Relationship Id="rId154" Type="http://schemas.openxmlformats.org/officeDocument/2006/relationships/tags" Target="../tags/tag4755.xml"/><Relationship Id="rId159" Type="http://schemas.openxmlformats.org/officeDocument/2006/relationships/tags" Target="../tags/tag4760.xml"/><Relationship Id="rId175" Type="http://schemas.openxmlformats.org/officeDocument/2006/relationships/tags" Target="../tags/tag4776.xml"/><Relationship Id="rId170" Type="http://schemas.openxmlformats.org/officeDocument/2006/relationships/tags" Target="../tags/tag4771.xml"/><Relationship Id="rId191" Type="http://schemas.openxmlformats.org/officeDocument/2006/relationships/tags" Target="../tags/tag4792.xml"/><Relationship Id="rId196" Type="http://schemas.openxmlformats.org/officeDocument/2006/relationships/tags" Target="../tags/tag4797.xml"/><Relationship Id="rId16" Type="http://schemas.openxmlformats.org/officeDocument/2006/relationships/tags" Target="../tags/tag4617.xml"/><Relationship Id="rId107" Type="http://schemas.openxmlformats.org/officeDocument/2006/relationships/tags" Target="../tags/tag4708.xml"/><Relationship Id="rId11" Type="http://schemas.openxmlformats.org/officeDocument/2006/relationships/tags" Target="../tags/tag4612.xml"/><Relationship Id="rId32" Type="http://schemas.openxmlformats.org/officeDocument/2006/relationships/tags" Target="../tags/tag4633.xml"/><Relationship Id="rId37" Type="http://schemas.openxmlformats.org/officeDocument/2006/relationships/tags" Target="../tags/tag4638.xml"/><Relationship Id="rId53" Type="http://schemas.openxmlformats.org/officeDocument/2006/relationships/tags" Target="../tags/tag4654.xml"/><Relationship Id="rId58" Type="http://schemas.openxmlformats.org/officeDocument/2006/relationships/tags" Target="../tags/tag4659.xml"/><Relationship Id="rId74" Type="http://schemas.openxmlformats.org/officeDocument/2006/relationships/tags" Target="../tags/tag4675.xml"/><Relationship Id="rId79" Type="http://schemas.openxmlformats.org/officeDocument/2006/relationships/tags" Target="../tags/tag4680.xml"/><Relationship Id="rId102" Type="http://schemas.openxmlformats.org/officeDocument/2006/relationships/tags" Target="../tags/tag4703.xml"/><Relationship Id="rId123" Type="http://schemas.openxmlformats.org/officeDocument/2006/relationships/tags" Target="../tags/tag4724.xml"/><Relationship Id="rId128" Type="http://schemas.openxmlformats.org/officeDocument/2006/relationships/tags" Target="../tags/tag4729.xml"/><Relationship Id="rId144" Type="http://schemas.openxmlformats.org/officeDocument/2006/relationships/tags" Target="../tags/tag4745.xml"/><Relationship Id="rId149" Type="http://schemas.openxmlformats.org/officeDocument/2006/relationships/tags" Target="../tags/tag4750.xml"/><Relationship Id="rId5" Type="http://schemas.openxmlformats.org/officeDocument/2006/relationships/tags" Target="../tags/tag4606.xml"/><Relationship Id="rId90" Type="http://schemas.openxmlformats.org/officeDocument/2006/relationships/tags" Target="../tags/tag4691.xml"/><Relationship Id="rId95" Type="http://schemas.openxmlformats.org/officeDocument/2006/relationships/tags" Target="../tags/tag4696.xml"/><Relationship Id="rId160" Type="http://schemas.openxmlformats.org/officeDocument/2006/relationships/tags" Target="../tags/tag4761.xml"/><Relationship Id="rId165" Type="http://schemas.openxmlformats.org/officeDocument/2006/relationships/tags" Target="../tags/tag4766.xml"/><Relationship Id="rId181" Type="http://schemas.openxmlformats.org/officeDocument/2006/relationships/tags" Target="../tags/tag4782.xml"/><Relationship Id="rId186" Type="http://schemas.openxmlformats.org/officeDocument/2006/relationships/tags" Target="../tags/tag4787.xml"/><Relationship Id="rId22" Type="http://schemas.openxmlformats.org/officeDocument/2006/relationships/tags" Target="../tags/tag4623.xml"/><Relationship Id="rId27" Type="http://schemas.openxmlformats.org/officeDocument/2006/relationships/tags" Target="../tags/tag4628.xml"/><Relationship Id="rId43" Type="http://schemas.openxmlformats.org/officeDocument/2006/relationships/tags" Target="../tags/tag4644.xml"/><Relationship Id="rId48" Type="http://schemas.openxmlformats.org/officeDocument/2006/relationships/tags" Target="../tags/tag4649.xml"/><Relationship Id="rId64" Type="http://schemas.openxmlformats.org/officeDocument/2006/relationships/tags" Target="../tags/tag4665.xml"/><Relationship Id="rId69" Type="http://schemas.openxmlformats.org/officeDocument/2006/relationships/tags" Target="../tags/tag4670.xml"/><Relationship Id="rId113" Type="http://schemas.openxmlformats.org/officeDocument/2006/relationships/tags" Target="../tags/tag4714.xml"/><Relationship Id="rId118" Type="http://schemas.openxmlformats.org/officeDocument/2006/relationships/tags" Target="../tags/tag4719.xml"/><Relationship Id="rId134" Type="http://schemas.openxmlformats.org/officeDocument/2006/relationships/tags" Target="../tags/tag4735.xml"/><Relationship Id="rId139" Type="http://schemas.openxmlformats.org/officeDocument/2006/relationships/tags" Target="../tags/tag4740.xml"/><Relationship Id="rId80" Type="http://schemas.openxmlformats.org/officeDocument/2006/relationships/tags" Target="../tags/tag4681.xml"/><Relationship Id="rId85" Type="http://schemas.openxmlformats.org/officeDocument/2006/relationships/tags" Target="../tags/tag4686.xml"/><Relationship Id="rId150" Type="http://schemas.openxmlformats.org/officeDocument/2006/relationships/tags" Target="../tags/tag4751.xml"/><Relationship Id="rId155" Type="http://schemas.openxmlformats.org/officeDocument/2006/relationships/tags" Target="../tags/tag4756.xml"/><Relationship Id="rId171" Type="http://schemas.openxmlformats.org/officeDocument/2006/relationships/tags" Target="../tags/tag4772.xml"/><Relationship Id="rId176" Type="http://schemas.openxmlformats.org/officeDocument/2006/relationships/tags" Target="../tags/tag4777.xml"/><Relationship Id="rId192" Type="http://schemas.openxmlformats.org/officeDocument/2006/relationships/tags" Target="../tags/tag4793.xml"/><Relationship Id="rId197" Type="http://schemas.openxmlformats.org/officeDocument/2006/relationships/slideLayout" Target="../slideLayouts/slideLayout6.xml"/><Relationship Id="rId12" Type="http://schemas.openxmlformats.org/officeDocument/2006/relationships/tags" Target="../tags/tag4613.xml"/><Relationship Id="rId17" Type="http://schemas.openxmlformats.org/officeDocument/2006/relationships/tags" Target="../tags/tag4618.xml"/><Relationship Id="rId33" Type="http://schemas.openxmlformats.org/officeDocument/2006/relationships/tags" Target="../tags/tag4634.xml"/><Relationship Id="rId38" Type="http://schemas.openxmlformats.org/officeDocument/2006/relationships/tags" Target="../tags/tag4639.xml"/><Relationship Id="rId59" Type="http://schemas.openxmlformats.org/officeDocument/2006/relationships/tags" Target="../tags/tag4660.xml"/><Relationship Id="rId103" Type="http://schemas.openxmlformats.org/officeDocument/2006/relationships/tags" Target="../tags/tag4704.xml"/><Relationship Id="rId108" Type="http://schemas.openxmlformats.org/officeDocument/2006/relationships/tags" Target="../tags/tag4709.xml"/><Relationship Id="rId124" Type="http://schemas.openxmlformats.org/officeDocument/2006/relationships/tags" Target="../tags/tag4725.xml"/><Relationship Id="rId129" Type="http://schemas.openxmlformats.org/officeDocument/2006/relationships/tags" Target="../tags/tag4730.xml"/><Relationship Id="rId54" Type="http://schemas.openxmlformats.org/officeDocument/2006/relationships/tags" Target="../tags/tag4655.xml"/><Relationship Id="rId70" Type="http://schemas.openxmlformats.org/officeDocument/2006/relationships/tags" Target="../tags/tag4671.xml"/><Relationship Id="rId75" Type="http://schemas.openxmlformats.org/officeDocument/2006/relationships/tags" Target="../tags/tag4676.xml"/><Relationship Id="rId91" Type="http://schemas.openxmlformats.org/officeDocument/2006/relationships/tags" Target="../tags/tag4692.xml"/><Relationship Id="rId96" Type="http://schemas.openxmlformats.org/officeDocument/2006/relationships/tags" Target="../tags/tag4697.xml"/><Relationship Id="rId140" Type="http://schemas.openxmlformats.org/officeDocument/2006/relationships/tags" Target="../tags/tag4741.xml"/><Relationship Id="rId145" Type="http://schemas.openxmlformats.org/officeDocument/2006/relationships/tags" Target="../tags/tag4746.xml"/><Relationship Id="rId161" Type="http://schemas.openxmlformats.org/officeDocument/2006/relationships/tags" Target="../tags/tag4762.xml"/><Relationship Id="rId166" Type="http://schemas.openxmlformats.org/officeDocument/2006/relationships/tags" Target="../tags/tag4767.xml"/><Relationship Id="rId182" Type="http://schemas.openxmlformats.org/officeDocument/2006/relationships/tags" Target="../tags/tag4783.xml"/><Relationship Id="rId187" Type="http://schemas.openxmlformats.org/officeDocument/2006/relationships/tags" Target="../tags/tag4788.xml"/><Relationship Id="rId1" Type="http://schemas.openxmlformats.org/officeDocument/2006/relationships/tags" Target="../tags/tag4602.xml"/><Relationship Id="rId6" Type="http://schemas.openxmlformats.org/officeDocument/2006/relationships/tags" Target="../tags/tag4607.xml"/><Relationship Id="rId23" Type="http://schemas.openxmlformats.org/officeDocument/2006/relationships/tags" Target="../tags/tag4624.xml"/><Relationship Id="rId28" Type="http://schemas.openxmlformats.org/officeDocument/2006/relationships/tags" Target="../tags/tag4629.xml"/><Relationship Id="rId49" Type="http://schemas.openxmlformats.org/officeDocument/2006/relationships/tags" Target="../tags/tag4650.xml"/><Relationship Id="rId114" Type="http://schemas.openxmlformats.org/officeDocument/2006/relationships/tags" Target="../tags/tag4715.xml"/><Relationship Id="rId119" Type="http://schemas.openxmlformats.org/officeDocument/2006/relationships/tags" Target="../tags/tag4720.xml"/><Relationship Id="rId44" Type="http://schemas.openxmlformats.org/officeDocument/2006/relationships/tags" Target="../tags/tag4645.xml"/><Relationship Id="rId60" Type="http://schemas.openxmlformats.org/officeDocument/2006/relationships/tags" Target="../tags/tag4661.xml"/><Relationship Id="rId65" Type="http://schemas.openxmlformats.org/officeDocument/2006/relationships/tags" Target="../tags/tag4666.xml"/><Relationship Id="rId81" Type="http://schemas.openxmlformats.org/officeDocument/2006/relationships/tags" Target="../tags/tag4682.xml"/><Relationship Id="rId86" Type="http://schemas.openxmlformats.org/officeDocument/2006/relationships/tags" Target="../tags/tag4687.xml"/><Relationship Id="rId130" Type="http://schemas.openxmlformats.org/officeDocument/2006/relationships/tags" Target="../tags/tag4731.xml"/><Relationship Id="rId135" Type="http://schemas.openxmlformats.org/officeDocument/2006/relationships/tags" Target="../tags/tag4736.xml"/><Relationship Id="rId151" Type="http://schemas.openxmlformats.org/officeDocument/2006/relationships/tags" Target="../tags/tag4752.xml"/><Relationship Id="rId156" Type="http://schemas.openxmlformats.org/officeDocument/2006/relationships/tags" Target="../tags/tag4757.xml"/><Relationship Id="rId177" Type="http://schemas.openxmlformats.org/officeDocument/2006/relationships/tags" Target="../tags/tag4778.xml"/><Relationship Id="rId198" Type="http://schemas.openxmlformats.org/officeDocument/2006/relationships/notesSlide" Target="../notesSlides/notesSlide26.xml"/><Relationship Id="rId172" Type="http://schemas.openxmlformats.org/officeDocument/2006/relationships/tags" Target="../tags/tag4773.xml"/><Relationship Id="rId193" Type="http://schemas.openxmlformats.org/officeDocument/2006/relationships/tags" Target="../tags/tag4794.xml"/><Relationship Id="rId13" Type="http://schemas.openxmlformats.org/officeDocument/2006/relationships/tags" Target="../tags/tag4614.xml"/><Relationship Id="rId18" Type="http://schemas.openxmlformats.org/officeDocument/2006/relationships/tags" Target="../tags/tag4619.xml"/><Relationship Id="rId39" Type="http://schemas.openxmlformats.org/officeDocument/2006/relationships/tags" Target="../tags/tag4640.xml"/><Relationship Id="rId109" Type="http://schemas.openxmlformats.org/officeDocument/2006/relationships/tags" Target="../tags/tag4710.xml"/><Relationship Id="rId34" Type="http://schemas.openxmlformats.org/officeDocument/2006/relationships/tags" Target="../tags/tag4635.xml"/><Relationship Id="rId50" Type="http://schemas.openxmlformats.org/officeDocument/2006/relationships/tags" Target="../tags/tag4651.xml"/><Relationship Id="rId55" Type="http://schemas.openxmlformats.org/officeDocument/2006/relationships/tags" Target="../tags/tag4656.xml"/><Relationship Id="rId76" Type="http://schemas.openxmlformats.org/officeDocument/2006/relationships/tags" Target="../tags/tag4677.xml"/><Relationship Id="rId97" Type="http://schemas.openxmlformats.org/officeDocument/2006/relationships/tags" Target="../tags/tag4698.xml"/><Relationship Id="rId104" Type="http://schemas.openxmlformats.org/officeDocument/2006/relationships/tags" Target="../tags/tag4705.xml"/><Relationship Id="rId120" Type="http://schemas.openxmlformats.org/officeDocument/2006/relationships/tags" Target="../tags/tag4721.xml"/><Relationship Id="rId125" Type="http://schemas.openxmlformats.org/officeDocument/2006/relationships/tags" Target="../tags/tag4726.xml"/><Relationship Id="rId141" Type="http://schemas.openxmlformats.org/officeDocument/2006/relationships/tags" Target="../tags/tag4742.xml"/><Relationship Id="rId146" Type="http://schemas.openxmlformats.org/officeDocument/2006/relationships/tags" Target="../tags/tag4747.xml"/><Relationship Id="rId167" Type="http://schemas.openxmlformats.org/officeDocument/2006/relationships/tags" Target="../tags/tag4768.xml"/><Relationship Id="rId188" Type="http://schemas.openxmlformats.org/officeDocument/2006/relationships/tags" Target="../tags/tag4789.xml"/><Relationship Id="rId7" Type="http://schemas.openxmlformats.org/officeDocument/2006/relationships/tags" Target="../tags/tag4608.xml"/><Relationship Id="rId71" Type="http://schemas.openxmlformats.org/officeDocument/2006/relationships/tags" Target="../tags/tag4672.xml"/><Relationship Id="rId92" Type="http://schemas.openxmlformats.org/officeDocument/2006/relationships/tags" Target="../tags/tag4693.xml"/><Relationship Id="rId162" Type="http://schemas.openxmlformats.org/officeDocument/2006/relationships/tags" Target="../tags/tag4763.xml"/><Relationship Id="rId183" Type="http://schemas.openxmlformats.org/officeDocument/2006/relationships/tags" Target="../tags/tag4784.xml"/><Relationship Id="rId2" Type="http://schemas.openxmlformats.org/officeDocument/2006/relationships/tags" Target="../tags/tag4603.xml"/><Relationship Id="rId29" Type="http://schemas.openxmlformats.org/officeDocument/2006/relationships/tags" Target="../tags/tag4630.xml"/><Relationship Id="rId24" Type="http://schemas.openxmlformats.org/officeDocument/2006/relationships/tags" Target="../tags/tag4625.xml"/><Relationship Id="rId40" Type="http://schemas.openxmlformats.org/officeDocument/2006/relationships/tags" Target="../tags/tag4641.xml"/><Relationship Id="rId45" Type="http://schemas.openxmlformats.org/officeDocument/2006/relationships/tags" Target="../tags/tag4646.xml"/><Relationship Id="rId66" Type="http://schemas.openxmlformats.org/officeDocument/2006/relationships/tags" Target="../tags/tag4667.xml"/><Relationship Id="rId87" Type="http://schemas.openxmlformats.org/officeDocument/2006/relationships/tags" Target="../tags/tag4688.xml"/><Relationship Id="rId110" Type="http://schemas.openxmlformats.org/officeDocument/2006/relationships/tags" Target="../tags/tag4711.xml"/><Relationship Id="rId115" Type="http://schemas.openxmlformats.org/officeDocument/2006/relationships/tags" Target="../tags/tag4716.xml"/><Relationship Id="rId131" Type="http://schemas.openxmlformats.org/officeDocument/2006/relationships/tags" Target="../tags/tag4732.xml"/><Relationship Id="rId136" Type="http://schemas.openxmlformats.org/officeDocument/2006/relationships/tags" Target="../tags/tag4737.xml"/><Relationship Id="rId157" Type="http://schemas.openxmlformats.org/officeDocument/2006/relationships/tags" Target="../tags/tag4758.xml"/><Relationship Id="rId178" Type="http://schemas.openxmlformats.org/officeDocument/2006/relationships/tags" Target="../tags/tag4779.xml"/><Relationship Id="rId61" Type="http://schemas.openxmlformats.org/officeDocument/2006/relationships/tags" Target="../tags/tag4662.xml"/><Relationship Id="rId82" Type="http://schemas.openxmlformats.org/officeDocument/2006/relationships/tags" Target="../tags/tag4683.xml"/><Relationship Id="rId152" Type="http://schemas.openxmlformats.org/officeDocument/2006/relationships/tags" Target="../tags/tag4753.xml"/><Relationship Id="rId173" Type="http://schemas.openxmlformats.org/officeDocument/2006/relationships/tags" Target="../tags/tag4774.xml"/><Relationship Id="rId194" Type="http://schemas.openxmlformats.org/officeDocument/2006/relationships/tags" Target="../tags/tag4795.xml"/><Relationship Id="rId19" Type="http://schemas.openxmlformats.org/officeDocument/2006/relationships/tags" Target="../tags/tag4620.xml"/><Relationship Id="rId14" Type="http://schemas.openxmlformats.org/officeDocument/2006/relationships/tags" Target="../tags/tag4615.xml"/><Relationship Id="rId30" Type="http://schemas.openxmlformats.org/officeDocument/2006/relationships/tags" Target="../tags/tag4631.xml"/><Relationship Id="rId35" Type="http://schemas.openxmlformats.org/officeDocument/2006/relationships/tags" Target="../tags/tag4636.xml"/><Relationship Id="rId56" Type="http://schemas.openxmlformats.org/officeDocument/2006/relationships/tags" Target="../tags/tag4657.xml"/><Relationship Id="rId77" Type="http://schemas.openxmlformats.org/officeDocument/2006/relationships/tags" Target="../tags/tag4678.xml"/><Relationship Id="rId100" Type="http://schemas.openxmlformats.org/officeDocument/2006/relationships/tags" Target="../tags/tag4701.xml"/><Relationship Id="rId105" Type="http://schemas.openxmlformats.org/officeDocument/2006/relationships/tags" Target="../tags/tag4706.xml"/><Relationship Id="rId126" Type="http://schemas.openxmlformats.org/officeDocument/2006/relationships/tags" Target="../tags/tag4727.xml"/><Relationship Id="rId147" Type="http://schemas.openxmlformats.org/officeDocument/2006/relationships/tags" Target="../tags/tag4748.xml"/><Relationship Id="rId168" Type="http://schemas.openxmlformats.org/officeDocument/2006/relationships/tags" Target="../tags/tag4769.xml"/><Relationship Id="rId8" Type="http://schemas.openxmlformats.org/officeDocument/2006/relationships/tags" Target="../tags/tag4609.xml"/><Relationship Id="rId51" Type="http://schemas.openxmlformats.org/officeDocument/2006/relationships/tags" Target="../tags/tag4652.xml"/><Relationship Id="rId72" Type="http://schemas.openxmlformats.org/officeDocument/2006/relationships/tags" Target="../tags/tag4673.xml"/><Relationship Id="rId93" Type="http://schemas.openxmlformats.org/officeDocument/2006/relationships/tags" Target="../tags/tag4694.xml"/><Relationship Id="rId98" Type="http://schemas.openxmlformats.org/officeDocument/2006/relationships/tags" Target="../tags/tag4699.xml"/><Relationship Id="rId121" Type="http://schemas.openxmlformats.org/officeDocument/2006/relationships/tags" Target="../tags/tag4722.xml"/><Relationship Id="rId142" Type="http://schemas.openxmlformats.org/officeDocument/2006/relationships/tags" Target="../tags/tag4743.xml"/><Relationship Id="rId163" Type="http://schemas.openxmlformats.org/officeDocument/2006/relationships/tags" Target="../tags/tag4764.xml"/><Relationship Id="rId184" Type="http://schemas.openxmlformats.org/officeDocument/2006/relationships/tags" Target="../tags/tag4785.xml"/><Relationship Id="rId189" Type="http://schemas.openxmlformats.org/officeDocument/2006/relationships/tags" Target="../tags/tag4790.xml"/><Relationship Id="rId3" Type="http://schemas.openxmlformats.org/officeDocument/2006/relationships/tags" Target="../tags/tag4604.xml"/><Relationship Id="rId25" Type="http://schemas.openxmlformats.org/officeDocument/2006/relationships/tags" Target="../tags/tag4626.xml"/><Relationship Id="rId46" Type="http://schemas.openxmlformats.org/officeDocument/2006/relationships/tags" Target="../tags/tag4647.xml"/><Relationship Id="rId67" Type="http://schemas.openxmlformats.org/officeDocument/2006/relationships/tags" Target="../tags/tag4668.xml"/><Relationship Id="rId116" Type="http://schemas.openxmlformats.org/officeDocument/2006/relationships/tags" Target="../tags/tag4717.xml"/><Relationship Id="rId137" Type="http://schemas.openxmlformats.org/officeDocument/2006/relationships/tags" Target="../tags/tag4738.xml"/><Relationship Id="rId158" Type="http://schemas.openxmlformats.org/officeDocument/2006/relationships/tags" Target="../tags/tag4759.xml"/><Relationship Id="rId20" Type="http://schemas.openxmlformats.org/officeDocument/2006/relationships/tags" Target="../tags/tag4621.xml"/><Relationship Id="rId41" Type="http://schemas.openxmlformats.org/officeDocument/2006/relationships/tags" Target="../tags/tag4642.xml"/><Relationship Id="rId62" Type="http://schemas.openxmlformats.org/officeDocument/2006/relationships/tags" Target="../tags/tag4663.xml"/><Relationship Id="rId83" Type="http://schemas.openxmlformats.org/officeDocument/2006/relationships/tags" Target="../tags/tag4684.xml"/><Relationship Id="rId88" Type="http://schemas.openxmlformats.org/officeDocument/2006/relationships/tags" Target="../tags/tag4689.xml"/><Relationship Id="rId111" Type="http://schemas.openxmlformats.org/officeDocument/2006/relationships/tags" Target="../tags/tag4712.xml"/><Relationship Id="rId132" Type="http://schemas.openxmlformats.org/officeDocument/2006/relationships/tags" Target="../tags/tag4733.xml"/><Relationship Id="rId153" Type="http://schemas.openxmlformats.org/officeDocument/2006/relationships/tags" Target="../tags/tag4754.xml"/><Relationship Id="rId174" Type="http://schemas.openxmlformats.org/officeDocument/2006/relationships/tags" Target="../tags/tag4775.xml"/><Relationship Id="rId179" Type="http://schemas.openxmlformats.org/officeDocument/2006/relationships/tags" Target="../tags/tag4780.xml"/><Relationship Id="rId195" Type="http://schemas.openxmlformats.org/officeDocument/2006/relationships/tags" Target="../tags/tag4796.xml"/><Relationship Id="rId190" Type="http://schemas.openxmlformats.org/officeDocument/2006/relationships/tags" Target="../tags/tag4791.xml"/><Relationship Id="rId15" Type="http://schemas.openxmlformats.org/officeDocument/2006/relationships/tags" Target="../tags/tag4616.xml"/><Relationship Id="rId36" Type="http://schemas.openxmlformats.org/officeDocument/2006/relationships/tags" Target="../tags/tag4637.xml"/><Relationship Id="rId57" Type="http://schemas.openxmlformats.org/officeDocument/2006/relationships/tags" Target="../tags/tag4658.xml"/><Relationship Id="rId106" Type="http://schemas.openxmlformats.org/officeDocument/2006/relationships/tags" Target="../tags/tag4707.xml"/><Relationship Id="rId127" Type="http://schemas.openxmlformats.org/officeDocument/2006/relationships/tags" Target="../tags/tag4728.xml"/><Relationship Id="rId10" Type="http://schemas.openxmlformats.org/officeDocument/2006/relationships/tags" Target="../tags/tag4611.xml"/><Relationship Id="rId31" Type="http://schemas.openxmlformats.org/officeDocument/2006/relationships/tags" Target="../tags/tag4632.xml"/><Relationship Id="rId52" Type="http://schemas.openxmlformats.org/officeDocument/2006/relationships/tags" Target="../tags/tag4653.xml"/><Relationship Id="rId73" Type="http://schemas.openxmlformats.org/officeDocument/2006/relationships/tags" Target="../tags/tag4674.xml"/><Relationship Id="rId78" Type="http://schemas.openxmlformats.org/officeDocument/2006/relationships/tags" Target="../tags/tag4679.xml"/><Relationship Id="rId94" Type="http://schemas.openxmlformats.org/officeDocument/2006/relationships/tags" Target="../tags/tag4695.xml"/><Relationship Id="rId99" Type="http://schemas.openxmlformats.org/officeDocument/2006/relationships/tags" Target="../tags/tag4700.xml"/><Relationship Id="rId101" Type="http://schemas.openxmlformats.org/officeDocument/2006/relationships/tags" Target="../tags/tag4702.xml"/><Relationship Id="rId122" Type="http://schemas.openxmlformats.org/officeDocument/2006/relationships/tags" Target="../tags/tag4723.xml"/><Relationship Id="rId143" Type="http://schemas.openxmlformats.org/officeDocument/2006/relationships/tags" Target="../tags/tag4744.xml"/><Relationship Id="rId148" Type="http://schemas.openxmlformats.org/officeDocument/2006/relationships/tags" Target="../tags/tag4749.xml"/><Relationship Id="rId164" Type="http://schemas.openxmlformats.org/officeDocument/2006/relationships/tags" Target="../tags/tag4765.xml"/><Relationship Id="rId169" Type="http://schemas.openxmlformats.org/officeDocument/2006/relationships/tags" Target="../tags/tag4770.xml"/><Relationship Id="rId185" Type="http://schemas.openxmlformats.org/officeDocument/2006/relationships/tags" Target="../tags/tag4786.xml"/><Relationship Id="rId4" Type="http://schemas.openxmlformats.org/officeDocument/2006/relationships/tags" Target="../tags/tag4605.xml"/><Relationship Id="rId9" Type="http://schemas.openxmlformats.org/officeDocument/2006/relationships/tags" Target="../tags/tag4610.xml"/><Relationship Id="rId180" Type="http://schemas.openxmlformats.org/officeDocument/2006/relationships/tags" Target="../tags/tag4781.xml"/><Relationship Id="rId26" Type="http://schemas.openxmlformats.org/officeDocument/2006/relationships/tags" Target="../tags/tag4627.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7.xml"/><Relationship Id="rId3" Type="http://schemas.openxmlformats.org/officeDocument/2006/relationships/tags" Target="../tags/tag4800.xml"/><Relationship Id="rId7" Type="http://schemas.openxmlformats.org/officeDocument/2006/relationships/slideLayout" Target="../slideLayouts/slideLayout4.xml"/><Relationship Id="rId2" Type="http://schemas.openxmlformats.org/officeDocument/2006/relationships/tags" Target="../tags/tag4799.xml"/><Relationship Id="rId1" Type="http://schemas.openxmlformats.org/officeDocument/2006/relationships/tags" Target="../tags/tag4798.xml"/><Relationship Id="rId6" Type="http://schemas.openxmlformats.org/officeDocument/2006/relationships/tags" Target="../tags/tag4803.xml"/><Relationship Id="rId5" Type="http://schemas.openxmlformats.org/officeDocument/2006/relationships/tags" Target="../tags/tag4802.xml"/><Relationship Id="rId4" Type="http://schemas.openxmlformats.org/officeDocument/2006/relationships/tags" Target="../tags/tag4801.xml"/></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8.xml"/><Relationship Id="rId3" Type="http://schemas.openxmlformats.org/officeDocument/2006/relationships/tags" Target="../tags/tag4806.xml"/><Relationship Id="rId7" Type="http://schemas.openxmlformats.org/officeDocument/2006/relationships/slideLayout" Target="../slideLayouts/slideLayout4.xml"/><Relationship Id="rId2" Type="http://schemas.openxmlformats.org/officeDocument/2006/relationships/tags" Target="../tags/tag4805.xml"/><Relationship Id="rId1" Type="http://schemas.openxmlformats.org/officeDocument/2006/relationships/tags" Target="../tags/tag4804.xml"/><Relationship Id="rId6" Type="http://schemas.openxmlformats.org/officeDocument/2006/relationships/tags" Target="../tags/tag4809.xml"/><Relationship Id="rId5" Type="http://schemas.openxmlformats.org/officeDocument/2006/relationships/tags" Target="../tags/tag4808.xml"/><Relationship Id="rId4" Type="http://schemas.openxmlformats.org/officeDocument/2006/relationships/tags" Target="../tags/tag4807.xml"/></Relationships>
</file>

<file path=ppt/slides/_rels/slide29.xml.rels><?xml version="1.0" encoding="UTF-8" standalone="yes"?>
<Relationships xmlns="http://schemas.openxmlformats.org/package/2006/relationships"><Relationship Id="rId3" Type="http://schemas.openxmlformats.org/officeDocument/2006/relationships/tags" Target="../tags/tag4812.xml"/><Relationship Id="rId2" Type="http://schemas.openxmlformats.org/officeDocument/2006/relationships/tags" Target="../tags/tag4811.xml"/><Relationship Id="rId1" Type="http://schemas.openxmlformats.org/officeDocument/2006/relationships/tags" Target="../tags/tag4810.xml"/><Relationship Id="rId5" Type="http://schemas.openxmlformats.org/officeDocument/2006/relationships/notesSlide" Target="../notesSlides/notesSlide29.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tags" Target="../tags/tag31.xml"/><Relationship Id="rId18" Type="http://schemas.openxmlformats.org/officeDocument/2006/relationships/tags" Target="../tags/tag36.xml"/><Relationship Id="rId26" Type="http://schemas.openxmlformats.org/officeDocument/2006/relationships/tags" Target="../tags/tag44.xml"/><Relationship Id="rId39" Type="http://schemas.openxmlformats.org/officeDocument/2006/relationships/tags" Target="../tags/tag57.xml"/><Relationship Id="rId21" Type="http://schemas.openxmlformats.org/officeDocument/2006/relationships/tags" Target="../tags/tag39.xml"/><Relationship Id="rId34" Type="http://schemas.openxmlformats.org/officeDocument/2006/relationships/tags" Target="../tags/tag52.xml"/><Relationship Id="rId42" Type="http://schemas.openxmlformats.org/officeDocument/2006/relationships/tags" Target="../tags/tag60.xml"/><Relationship Id="rId47" Type="http://schemas.openxmlformats.org/officeDocument/2006/relationships/tags" Target="../tags/tag65.xml"/><Relationship Id="rId50" Type="http://schemas.openxmlformats.org/officeDocument/2006/relationships/tags" Target="../tags/tag68.xml"/><Relationship Id="rId55" Type="http://schemas.openxmlformats.org/officeDocument/2006/relationships/tags" Target="../tags/tag73.xml"/><Relationship Id="rId63" Type="http://schemas.openxmlformats.org/officeDocument/2006/relationships/tags" Target="../tags/tag81.xml"/><Relationship Id="rId68" Type="http://schemas.openxmlformats.org/officeDocument/2006/relationships/tags" Target="../tags/tag86.xml"/><Relationship Id="rId7" Type="http://schemas.openxmlformats.org/officeDocument/2006/relationships/tags" Target="../tags/tag25.xml"/><Relationship Id="rId71" Type="http://schemas.openxmlformats.org/officeDocument/2006/relationships/slideLayout" Target="../slideLayouts/slideLayout2.xml"/><Relationship Id="rId2" Type="http://schemas.openxmlformats.org/officeDocument/2006/relationships/tags" Target="../tags/tag20.xml"/><Relationship Id="rId16" Type="http://schemas.openxmlformats.org/officeDocument/2006/relationships/tags" Target="../tags/tag34.xml"/><Relationship Id="rId29" Type="http://schemas.openxmlformats.org/officeDocument/2006/relationships/tags" Target="../tags/tag47.xml"/><Relationship Id="rId11" Type="http://schemas.openxmlformats.org/officeDocument/2006/relationships/tags" Target="../tags/tag29.xml"/><Relationship Id="rId24" Type="http://schemas.openxmlformats.org/officeDocument/2006/relationships/tags" Target="../tags/tag42.xml"/><Relationship Id="rId32" Type="http://schemas.openxmlformats.org/officeDocument/2006/relationships/tags" Target="../tags/tag50.xml"/><Relationship Id="rId37" Type="http://schemas.openxmlformats.org/officeDocument/2006/relationships/tags" Target="../tags/tag55.xml"/><Relationship Id="rId40" Type="http://schemas.openxmlformats.org/officeDocument/2006/relationships/tags" Target="../tags/tag58.xml"/><Relationship Id="rId45" Type="http://schemas.openxmlformats.org/officeDocument/2006/relationships/tags" Target="../tags/tag63.xml"/><Relationship Id="rId53" Type="http://schemas.openxmlformats.org/officeDocument/2006/relationships/tags" Target="../tags/tag71.xml"/><Relationship Id="rId58" Type="http://schemas.openxmlformats.org/officeDocument/2006/relationships/tags" Target="../tags/tag76.xml"/><Relationship Id="rId66" Type="http://schemas.openxmlformats.org/officeDocument/2006/relationships/tags" Target="../tags/tag84.xml"/><Relationship Id="rId5" Type="http://schemas.openxmlformats.org/officeDocument/2006/relationships/tags" Target="../tags/tag23.xml"/><Relationship Id="rId15" Type="http://schemas.openxmlformats.org/officeDocument/2006/relationships/tags" Target="../tags/tag33.xml"/><Relationship Id="rId23" Type="http://schemas.openxmlformats.org/officeDocument/2006/relationships/tags" Target="../tags/tag41.xml"/><Relationship Id="rId28" Type="http://schemas.openxmlformats.org/officeDocument/2006/relationships/tags" Target="../tags/tag46.xml"/><Relationship Id="rId36" Type="http://schemas.openxmlformats.org/officeDocument/2006/relationships/tags" Target="../tags/tag54.xml"/><Relationship Id="rId49" Type="http://schemas.openxmlformats.org/officeDocument/2006/relationships/tags" Target="../tags/tag67.xml"/><Relationship Id="rId57" Type="http://schemas.openxmlformats.org/officeDocument/2006/relationships/tags" Target="../tags/tag75.xml"/><Relationship Id="rId61" Type="http://schemas.openxmlformats.org/officeDocument/2006/relationships/tags" Target="../tags/tag79.xml"/><Relationship Id="rId10" Type="http://schemas.openxmlformats.org/officeDocument/2006/relationships/tags" Target="../tags/tag28.xml"/><Relationship Id="rId19" Type="http://schemas.openxmlformats.org/officeDocument/2006/relationships/tags" Target="../tags/tag37.xml"/><Relationship Id="rId31" Type="http://schemas.openxmlformats.org/officeDocument/2006/relationships/tags" Target="../tags/tag49.xml"/><Relationship Id="rId44" Type="http://schemas.openxmlformats.org/officeDocument/2006/relationships/tags" Target="../tags/tag62.xml"/><Relationship Id="rId52" Type="http://schemas.openxmlformats.org/officeDocument/2006/relationships/tags" Target="../tags/tag70.xml"/><Relationship Id="rId60" Type="http://schemas.openxmlformats.org/officeDocument/2006/relationships/tags" Target="../tags/tag78.xml"/><Relationship Id="rId65" Type="http://schemas.openxmlformats.org/officeDocument/2006/relationships/tags" Target="../tags/tag83.xml"/><Relationship Id="rId73" Type="http://schemas.openxmlformats.org/officeDocument/2006/relationships/image" Target="../media/image3.png"/><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 Id="rId22" Type="http://schemas.openxmlformats.org/officeDocument/2006/relationships/tags" Target="../tags/tag40.xml"/><Relationship Id="rId27" Type="http://schemas.openxmlformats.org/officeDocument/2006/relationships/tags" Target="../tags/tag45.xml"/><Relationship Id="rId30" Type="http://schemas.openxmlformats.org/officeDocument/2006/relationships/tags" Target="../tags/tag48.xml"/><Relationship Id="rId35" Type="http://schemas.openxmlformats.org/officeDocument/2006/relationships/tags" Target="../tags/tag53.xml"/><Relationship Id="rId43" Type="http://schemas.openxmlformats.org/officeDocument/2006/relationships/tags" Target="../tags/tag61.xml"/><Relationship Id="rId48" Type="http://schemas.openxmlformats.org/officeDocument/2006/relationships/tags" Target="../tags/tag66.xml"/><Relationship Id="rId56" Type="http://schemas.openxmlformats.org/officeDocument/2006/relationships/tags" Target="../tags/tag74.xml"/><Relationship Id="rId64" Type="http://schemas.openxmlformats.org/officeDocument/2006/relationships/tags" Target="../tags/tag82.xml"/><Relationship Id="rId69" Type="http://schemas.openxmlformats.org/officeDocument/2006/relationships/tags" Target="../tags/tag87.xml"/><Relationship Id="rId8" Type="http://schemas.openxmlformats.org/officeDocument/2006/relationships/tags" Target="../tags/tag26.xml"/><Relationship Id="rId51" Type="http://schemas.openxmlformats.org/officeDocument/2006/relationships/tags" Target="../tags/tag69.xml"/><Relationship Id="rId72" Type="http://schemas.openxmlformats.org/officeDocument/2006/relationships/notesSlide" Target="../notesSlides/notesSlide3.xml"/><Relationship Id="rId3" Type="http://schemas.openxmlformats.org/officeDocument/2006/relationships/tags" Target="../tags/tag21.xml"/><Relationship Id="rId12" Type="http://schemas.openxmlformats.org/officeDocument/2006/relationships/tags" Target="../tags/tag30.xml"/><Relationship Id="rId17" Type="http://schemas.openxmlformats.org/officeDocument/2006/relationships/tags" Target="../tags/tag35.xml"/><Relationship Id="rId25" Type="http://schemas.openxmlformats.org/officeDocument/2006/relationships/tags" Target="../tags/tag43.xml"/><Relationship Id="rId33" Type="http://schemas.openxmlformats.org/officeDocument/2006/relationships/tags" Target="../tags/tag51.xml"/><Relationship Id="rId38" Type="http://schemas.openxmlformats.org/officeDocument/2006/relationships/tags" Target="../tags/tag56.xml"/><Relationship Id="rId46" Type="http://schemas.openxmlformats.org/officeDocument/2006/relationships/tags" Target="../tags/tag64.xml"/><Relationship Id="rId59" Type="http://schemas.openxmlformats.org/officeDocument/2006/relationships/tags" Target="../tags/tag77.xml"/><Relationship Id="rId67" Type="http://schemas.openxmlformats.org/officeDocument/2006/relationships/tags" Target="../tags/tag85.xml"/><Relationship Id="rId20" Type="http://schemas.openxmlformats.org/officeDocument/2006/relationships/tags" Target="../tags/tag38.xml"/><Relationship Id="rId41" Type="http://schemas.openxmlformats.org/officeDocument/2006/relationships/tags" Target="../tags/tag59.xml"/><Relationship Id="rId54" Type="http://schemas.openxmlformats.org/officeDocument/2006/relationships/tags" Target="../tags/tag72.xml"/><Relationship Id="rId62" Type="http://schemas.openxmlformats.org/officeDocument/2006/relationships/tags" Target="../tags/tag80.xml"/><Relationship Id="rId70" Type="http://schemas.openxmlformats.org/officeDocument/2006/relationships/tags" Target="../tags/tag88.xml"/><Relationship Id="rId1" Type="http://schemas.openxmlformats.org/officeDocument/2006/relationships/tags" Target="../tags/tag19.xml"/><Relationship Id="rId6" Type="http://schemas.openxmlformats.org/officeDocument/2006/relationships/tags" Target="../tags/tag24.xml"/></Relationships>
</file>

<file path=ppt/slides/_rels/slide30.xml.rels><?xml version="1.0" encoding="UTF-8" standalone="yes"?>
<Relationships xmlns="http://schemas.openxmlformats.org/package/2006/relationships"><Relationship Id="rId3" Type="http://schemas.openxmlformats.org/officeDocument/2006/relationships/tags" Target="../tags/tag4815.xml"/><Relationship Id="rId2" Type="http://schemas.openxmlformats.org/officeDocument/2006/relationships/tags" Target="../tags/tag4814.xml"/><Relationship Id="rId1" Type="http://schemas.openxmlformats.org/officeDocument/2006/relationships/tags" Target="../tags/tag4813.xml"/><Relationship Id="rId5" Type="http://schemas.openxmlformats.org/officeDocument/2006/relationships/notesSlide" Target="../notesSlides/notesSlide30.xml"/><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31.xml"/><Relationship Id="rId3" Type="http://schemas.openxmlformats.org/officeDocument/2006/relationships/tags" Target="../tags/tag4817.xml"/><Relationship Id="rId7" Type="http://schemas.openxmlformats.org/officeDocument/2006/relationships/slideLayout" Target="../slideLayouts/slideLayout6.xml"/><Relationship Id="rId2" Type="http://schemas.openxmlformats.org/officeDocument/2006/relationships/tags" Target="../tags/tag4816.xml"/><Relationship Id="rId1" Type="http://schemas.openxmlformats.org/officeDocument/2006/relationships/vmlDrawing" Target="../drawings/vmlDrawing1.vml"/><Relationship Id="rId6" Type="http://schemas.openxmlformats.org/officeDocument/2006/relationships/tags" Target="../tags/tag4820.xml"/><Relationship Id="rId5" Type="http://schemas.openxmlformats.org/officeDocument/2006/relationships/tags" Target="../tags/tag4819.xml"/><Relationship Id="rId10" Type="http://schemas.openxmlformats.org/officeDocument/2006/relationships/image" Target="../media/image4.png"/><Relationship Id="rId4" Type="http://schemas.openxmlformats.org/officeDocument/2006/relationships/tags" Target="../tags/tag4818.xml"/><Relationship Id="rId9"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3" Type="http://schemas.openxmlformats.org/officeDocument/2006/relationships/tags" Target="../tags/tag4823.xml"/><Relationship Id="rId2" Type="http://schemas.openxmlformats.org/officeDocument/2006/relationships/tags" Target="../tags/tag4822.xml"/><Relationship Id="rId1" Type="http://schemas.openxmlformats.org/officeDocument/2006/relationships/tags" Target="../tags/tag4821.xml"/><Relationship Id="rId5" Type="http://schemas.openxmlformats.org/officeDocument/2006/relationships/notesSlide" Target="../notesSlides/notesSlide32.xml"/><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4826.xml"/><Relationship Id="rId2" Type="http://schemas.openxmlformats.org/officeDocument/2006/relationships/tags" Target="../tags/tag4825.xml"/><Relationship Id="rId1" Type="http://schemas.openxmlformats.org/officeDocument/2006/relationships/tags" Target="../tags/tag4824.xml"/><Relationship Id="rId5" Type="http://schemas.openxmlformats.org/officeDocument/2006/relationships/notesSlide" Target="../notesSlides/notesSlide33.xml"/><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4829.xml"/><Relationship Id="rId2" Type="http://schemas.openxmlformats.org/officeDocument/2006/relationships/tags" Target="../tags/tag4828.xml"/><Relationship Id="rId1" Type="http://schemas.openxmlformats.org/officeDocument/2006/relationships/tags" Target="../tags/tag4827.xml"/><Relationship Id="rId5" Type="http://schemas.openxmlformats.org/officeDocument/2006/relationships/notesSlide" Target="../notesSlides/notesSlide34.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tags" Target="../tags/tag101.xml"/><Relationship Id="rId18" Type="http://schemas.openxmlformats.org/officeDocument/2006/relationships/tags" Target="../tags/tag106.xml"/><Relationship Id="rId26" Type="http://schemas.openxmlformats.org/officeDocument/2006/relationships/tags" Target="../tags/tag114.xml"/><Relationship Id="rId39" Type="http://schemas.openxmlformats.org/officeDocument/2006/relationships/tags" Target="../tags/tag127.xml"/><Relationship Id="rId3" Type="http://schemas.openxmlformats.org/officeDocument/2006/relationships/tags" Target="../tags/tag91.xml"/><Relationship Id="rId21" Type="http://schemas.openxmlformats.org/officeDocument/2006/relationships/tags" Target="../tags/tag109.xml"/><Relationship Id="rId34" Type="http://schemas.openxmlformats.org/officeDocument/2006/relationships/tags" Target="../tags/tag122.xml"/><Relationship Id="rId42" Type="http://schemas.openxmlformats.org/officeDocument/2006/relationships/tags" Target="../tags/tag130.xml"/><Relationship Id="rId47" Type="http://schemas.openxmlformats.org/officeDocument/2006/relationships/tags" Target="../tags/tag135.xml"/><Relationship Id="rId50" Type="http://schemas.openxmlformats.org/officeDocument/2006/relationships/tags" Target="../tags/tag138.xml"/><Relationship Id="rId7" Type="http://schemas.openxmlformats.org/officeDocument/2006/relationships/tags" Target="../tags/tag95.xml"/><Relationship Id="rId12" Type="http://schemas.openxmlformats.org/officeDocument/2006/relationships/tags" Target="../tags/tag100.xml"/><Relationship Id="rId17" Type="http://schemas.openxmlformats.org/officeDocument/2006/relationships/tags" Target="../tags/tag105.xml"/><Relationship Id="rId25" Type="http://schemas.openxmlformats.org/officeDocument/2006/relationships/tags" Target="../tags/tag113.xml"/><Relationship Id="rId33" Type="http://schemas.openxmlformats.org/officeDocument/2006/relationships/tags" Target="../tags/tag121.xml"/><Relationship Id="rId38" Type="http://schemas.openxmlformats.org/officeDocument/2006/relationships/tags" Target="../tags/tag126.xml"/><Relationship Id="rId46" Type="http://schemas.openxmlformats.org/officeDocument/2006/relationships/tags" Target="../tags/tag134.xml"/><Relationship Id="rId2" Type="http://schemas.openxmlformats.org/officeDocument/2006/relationships/tags" Target="../tags/tag90.xml"/><Relationship Id="rId16" Type="http://schemas.openxmlformats.org/officeDocument/2006/relationships/tags" Target="../tags/tag104.xml"/><Relationship Id="rId20" Type="http://schemas.openxmlformats.org/officeDocument/2006/relationships/tags" Target="../tags/tag108.xml"/><Relationship Id="rId29" Type="http://schemas.openxmlformats.org/officeDocument/2006/relationships/tags" Target="../tags/tag117.xml"/><Relationship Id="rId41" Type="http://schemas.openxmlformats.org/officeDocument/2006/relationships/tags" Target="../tags/tag129.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tags" Target="../tags/tag99.xml"/><Relationship Id="rId24" Type="http://schemas.openxmlformats.org/officeDocument/2006/relationships/tags" Target="../tags/tag112.xml"/><Relationship Id="rId32" Type="http://schemas.openxmlformats.org/officeDocument/2006/relationships/tags" Target="../tags/tag120.xml"/><Relationship Id="rId37" Type="http://schemas.openxmlformats.org/officeDocument/2006/relationships/tags" Target="../tags/tag125.xml"/><Relationship Id="rId40" Type="http://schemas.openxmlformats.org/officeDocument/2006/relationships/tags" Target="../tags/tag128.xml"/><Relationship Id="rId45" Type="http://schemas.openxmlformats.org/officeDocument/2006/relationships/tags" Target="../tags/tag133.xml"/><Relationship Id="rId5" Type="http://schemas.openxmlformats.org/officeDocument/2006/relationships/tags" Target="../tags/tag93.xml"/><Relationship Id="rId15" Type="http://schemas.openxmlformats.org/officeDocument/2006/relationships/tags" Target="../tags/tag103.xml"/><Relationship Id="rId23" Type="http://schemas.openxmlformats.org/officeDocument/2006/relationships/tags" Target="../tags/tag111.xml"/><Relationship Id="rId28" Type="http://schemas.openxmlformats.org/officeDocument/2006/relationships/tags" Target="../tags/tag116.xml"/><Relationship Id="rId36" Type="http://schemas.openxmlformats.org/officeDocument/2006/relationships/tags" Target="../tags/tag124.xml"/><Relationship Id="rId49" Type="http://schemas.openxmlformats.org/officeDocument/2006/relationships/tags" Target="../tags/tag137.xml"/><Relationship Id="rId10" Type="http://schemas.openxmlformats.org/officeDocument/2006/relationships/tags" Target="../tags/tag98.xml"/><Relationship Id="rId19" Type="http://schemas.openxmlformats.org/officeDocument/2006/relationships/tags" Target="../tags/tag107.xml"/><Relationship Id="rId31" Type="http://schemas.openxmlformats.org/officeDocument/2006/relationships/tags" Target="../tags/tag119.xml"/><Relationship Id="rId44" Type="http://schemas.openxmlformats.org/officeDocument/2006/relationships/tags" Target="../tags/tag132.xml"/><Relationship Id="rId52" Type="http://schemas.openxmlformats.org/officeDocument/2006/relationships/notesSlide" Target="../notesSlides/notesSlide4.xml"/><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tags" Target="../tags/tag102.xml"/><Relationship Id="rId22" Type="http://schemas.openxmlformats.org/officeDocument/2006/relationships/tags" Target="../tags/tag110.xml"/><Relationship Id="rId27" Type="http://schemas.openxmlformats.org/officeDocument/2006/relationships/tags" Target="../tags/tag115.xml"/><Relationship Id="rId30" Type="http://schemas.openxmlformats.org/officeDocument/2006/relationships/tags" Target="../tags/tag118.xml"/><Relationship Id="rId35" Type="http://schemas.openxmlformats.org/officeDocument/2006/relationships/tags" Target="../tags/tag123.xml"/><Relationship Id="rId43" Type="http://schemas.openxmlformats.org/officeDocument/2006/relationships/tags" Target="../tags/tag131.xml"/><Relationship Id="rId48" Type="http://schemas.openxmlformats.org/officeDocument/2006/relationships/tags" Target="../tags/tag136.xml"/><Relationship Id="rId8" Type="http://schemas.openxmlformats.org/officeDocument/2006/relationships/tags" Target="../tags/tag96.xml"/><Relationship Id="rId5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tags" Target="../tags/tag151.xml"/><Relationship Id="rId18" Type="http://schemas.openxmlformats.org/officeDocument/2006/relationships/tags" Target="../tags/tag156.xml"/><Relationship Id="rId26" Type="http://schemas.openxmlformats.org/officeDocument/2006/relationships/tags" Target="../tags/tag164.xml"/><Relationship Id="rId39" Type="http://schemas.openxmlformats.org/officeDocument/2006/relationships/tags" Target="../tags/tag177.xml"/><Relationship Id="rId21" Type="http://schemas.openxmlformats.org/officeDocument/2006/relationships/tags" Target="../tags/tag159.xml"/><Relationship Id="rId34" Type="http://schemas.openxmlformats.org/officeDocument/2006/relationships/tags" Target="../tags/tag172.xml"/><Relationship Id="rId42" Type="http://schemas.openxmlformats.org/officeDocument/2006/relationships/tags" Target="../tags/tag180.xml"/><Relationship Id="rId47" Type="http://schemas.openxmlformats.org/officeDocument/2006/relationships/tags" Target="../tags/tag185.xml"/><Relationship Id="rId50" Type="http://schemas.openxmlformats.org/officeDocument/2006/relationships/tags" Target="../tags/tag188.xml"/><Relationship Id="rId55" Type="http://schemas.openxmlformats.org/officeDocument/2006/relationships/tags" Target="../tags/tag193.xml"/><Relationship Id="rId63" Type="http://schemas.openxmlformats.org/officeDocument/2006/relationships/tags" Target="../tags/tag201.xml"/><Relationship Id="rId68" Type="http://schemas.openxmlformats.org/officeDocument/2006/relationships/tags" Target="../tags/tag206.xml"/><Relationship Id="rId7" Type="http://schemas.openxmlformats.org/officeDocument/2006/relationships/tags" Target="../tags/tag145.xml"/><Relationship Id="rId71" Type="http://schemas.openxmlformats.org/officeDocument/2006/relationships/tags" Target="../tags/tag209.xml"/><Relationship Id="rId2" Type="http://schemas.openxmlformats.org/officeDocument/2006/relationships/tags" Target="../tags/tag140.xml"/><Relationship Id="rId16" Type="http://schemas.openxmlformats.org/officeDocument/2006/relationships/tags" Target="../tags/tag154.xml"/><Relationship Id="rId29" Type="http://schemas.openxmlformats.org/officeDocument/2006/relationships/tags" Target="../tags/tag167.xml"/><Relationship Id="rId11" Type="http://schemas.openxmlformats.org/officeDocument/2006/relationships/tags" Target="../tags/tag149.xml"/><Relationship Id="rId24" Type="http://schemas.openxmlformats.org/officeDocument/2006/relationships/tags" Target="../tags/tag162.xml"/><Relationship Id="rId32" Type="http://schemas.openxmlformats.org/officeDocument/2006/relationships/tags" Target="../tags/tag170.xml"/><Relationship Id="rId37" Type="http://schemas.openxmlformats.org/officeDocument/2006/relationships/tags" Target="../tags/tag175.xml"/><Relationship Id="rId40" Type="http://schemas.openxmlformats.org/officeDocument/2006/relationships/tags" Target="../tags/tag178.xml"/><Relationship Id="rId45" Type="http://schemas.openxmlformats.org/officeDocument/2006/relationships/tags" Target="../tags/tag183.xml"/><Relationship Id="rId53" Type="http://schemas.openxmlformats.org/officeDocument/2006/relationships/tags" Target="../tags/tag191.xml"/><Relationship Id="rId58" Type="http://schemas.openxmlformats.org/officeDocument/2006/relationships/tags" Target="../tags/tag196.xml"/><Relationship Id="rId66" Type="http://schemas.openxmlformats.org/officeDocument/2006/relationships/tags" Target="../tags/tag204.xml"/><Relationship Id="rId74" Type="http://schemas.openxmlformats.org/officeDocument/2006/relationships/slideLayout" Target="../slideLayouts/slideLayout2.xml"/><Relationship Id="rId5" Type="http://schemas.openxmlformats.org/officeDocument/2006/relationships/tags" Target="../tags/tag143.xml"/><Relationship Id="rId15" Type="http://schemas.openxmlformats.org/officeDocument/2006/relationships/tags" Target="../tags/tag153.xml"/><Relationship Id="rId23" Type="http://schemas.openxmlformats.org/officeDocument/2006/relationships/tags" Target="../tags/tag161.xml"/><Relationship Id="rId28" Type="http://schemas.openxmlformats.org/officeDocument/2006/relationships/tags" Target="../tags/tag166.xml"/><Relationship Id="rId36" Type="http://schemas.openxmlformats.org/officeDocument/2006/relationships/tags" Target="../tags/tag174.xml"/><Relationship Id="rId49" Type="http://schemas.openxmlformats.org/officeDocument/2006/relationships/tags" Target="../tags/tag187.xml"/><Relationship Id="rId57" Type="http://schemas.openxmlformats.org/officeDocument/2006/relationships/tags" Target="../tags/tag195.xml"/><Relationship Id="rId61" Type="http://schemas.openxmlformats.org/officeDocument/2006/relationships/tags" Target="../tags/tag199.xml"/><Relationship Id="rId10" Type="http://schemas.openxmlformats.org/officeDocument/2006/relationships/tags" Target="../tags/tag148.xml"/><Relationship Id="rId19" Type="http://schemas.openxmlformats.org/officeDocument/2006/relationships/tags" Target="../tags/tag157.xml"/><Relationship Id="rId31" Type="http://schemas.openxmlformats.org/officeDocument/2006/relationships/tags" Target="../tags/tag169.xml"/><Relationship Id="rId44" Type="http://schemas.openxmlformats.org/officeDocument/2006/relationships/tags" Target="../tags/tag182.xml"/><Relationship Id="rId52" Type="http://schemas.openxmlformats.org/officeDocument/2006/relationships/tags" Target="../tags/tag190.xml"/><Relationship Id="rId60" Type="http://schemas.openxmlformats.org/officeDocument/2006/relationships/tags" Target="../tags/tag198.xml"/><Relationship Id="rId65" Type="http://schemas.openxmlformats.org/officeDocument/2006/relationships/tags" Target="../tags/tag203.xml"/><Relationship Id="rId73" Type="http://schemas.openxmlformats.org/officeDocument/2006/relationships/tags" Target="../tags/tag211.xml"/><Relationship Id="rId4" Type="http://schemas.openxmlformats.org/officeDocument/2006/relationships/tags" Target="../tags/tag142.xml"/><Relationship Id="rId9" Type="http://schemas.openxmlformats.org/officeDocument/2006/relationships/tags" Target="../tags/tag147.xml"/><Relationship Id="rId14" Type="http://schemas.openxmlformats.org/officeDocument/2006/relationships/tags" Target="../tags/tag152.xml"/><Relationship Id="rId22" Type="http://schemas.openxmlformats.org/officeDocument/2006/relationships/tags" Target="../tags/tag160.xml"/><Relationship Id="rId27" Type="http://schemas.openxmlformats.org/officeDocument/2006/relationships/tags" Target="../tags/tag165.xml"/><Relationship Id="rId30" Type="http://schemas.openxmlformats.org/officeDocument/2006/relationships/tags" Target="../tags/tag168.xml"/><Relationship Id="rId35" Type="http://schemas.openxmlformats.org/officeDocument/2006/relationships/tags" Target="../tags/tag173.xml"/><Relationship Id="rId43" Type="http://schemas.openxmlformats.org/officeDocument/2006/relationships/tags" Target="../tags/tag181.xml"/><Relationship Id="rId48" Type="http://schemas.openxmlformats.org/officeDocument/2006/relationships/tags" Target="../tags/tag186.xml"/><Relationship Id="rId56" Type="http://schemas.openxmlformats.org/officeDocument/2006/relationships/tags" Target="../tags/tag194.xml"/><Relationship Id="rId64" Type="http://schemas.openxmlformats.org/officeDocument/2006/relationships/tags" Target="../tags/tag202.xml"/><Relationship Id="rId69" Type="http://schemas.openxmlformats.org/officeDocument/2006/relationships/tags" Target="../tags/tag207.xml"/><Relationship Id="rId8" Type="http://schemas.openxmlformats.org/officeDocument/2006/relationships/tags" Target="../tags/tag146.xml"/><Relationship Id="rId51" Type="http://schemas.openxmlformats.org/officeDocument/2006/relationships/tags" Target="../tags/tag189.xml"/><Relationship Id="rId72" Type="http://schemas.openxmlformats.org/officeDocument/2006/relationships/tags" Target="../tags/tag210.xml"/><Relationship Id="rId3" Type="http://schemas.openxmlformats.org/officeDocument/2006/relationships/tags" Target="../tags/tag141.xml"/><Relationship Id="rId12" Type="http://schemas.openxmlformats.org/officeDocument/2006/relationships/tags" Target="../tags/tag150.xml"/><Relationship Id="rId17" Type="http://schemas.openxmlformats.org/officeDocument/2006/relationships/tags" Target="../tags/tag155.xml"/><Relationship Id="rId25" Type="http://schemas.openxmlformats.org/officeDocument/2006/relationships/tags" Target="../tags/tag163.xml"/><Relationship Id="rId33" Type="http://schemas.openxmlformats.org/officeDocument/2006/relationships/tags" Target="../tags/tag171.xml"/><Relationship Id="rId38" Type="http://schemas.openxmlformats.org/officeDocument/2006/relationships/tags" Target="../tags/tag176.xml"/><Relationship Id="rId46" Type="http://schemas.openxmlformats.org/officeDocument/2006/relationships/tags" Target="../tags/tag184.xml"/><Relationship Id="rId59" Type="http://schemas.openxmlformats.org/officeDocument/2006/relationships/tags" Target="../tags/tag197.xml"/><Relationship Id="rId67" Type="http://schemas.openxmlformats.org/officeDocument/2006/relationships/tags" Target="../tags/tag205.xml"/><Relationship Id="rId20" Type="http://schemas.openxmlformats.org/officeDocument/2006/relationships/tags" Target="../tags/tag158.xml"/><Relationship Id="rId41" Type="http://schemas.openxmlformats.org/officeDocument/2006/relationships/tags" Target="../tags/tag179.xml"/><Relationship Id="rId54" Type="http://schemas.openxmlformats.org/officeDocument/2006/relationships/tags" Target="../tags/tag192.xml"/><Relationship Id="rId62" Type="http://schemas.openxmlformats.org/officeDocument/2006/relationships/tags" Target="../tags/tag200.xml"/><Relationship Id="rId70" Type="http://schemas.openxmlformats.org/officeDocument/2006/relationships/tags" Target="../tags/tag208.xml"/><Relationship Id="rId75" Type="http://schemas.openxmlformats.org/officeDocument/2006/relationships/notesSlide" Target="../notesSlides/notesSlide5.xml"/><Relationship Id="rId1" Type="http://schemas.openxmlformats.org/officeDocument/2006/relationships/tags" Target="../tags/tag139.xml"/><Relationship Id="rId6" Type="http://schemas.openxmlformats.org/officeDocument/2006/relationships/tags" Target="../tags/tag144.xml"/></Relationships>
</file>

<file path=ppt/slides/_rels/slide6.xml.rels><?xml version="1.0" encoding="UTF-8" standalone="yes"?>
<Relationships xmlns="http://schemas.openxmlformats.org/package/2006/relationships"><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tags" Target="../tags/tag215.xml"/><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tags" Target="../tags/tag218.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221.xml"/></Relationships>
</file>

<file path=ppt/slides/_rels/slide9.xml.rels><?xml version="1.0" encoding="UTF-8" standalone="yes"?>
<Relationships xmlns="http://schemas.openxmlformats.org/package/2006/relationships"><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tags" Target="../tags/tag222.xml"/><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6" descr="D:\courses\cse326\bee.jpg"/>
          <p:cNvPicPr>
            <a:picLocks noChangeAspect="1" noChangeArrowheads="1"/>
          </p:cNvPicPr>
          <p:nvPr>
            <p:custDataLst>
              <p:tags r:id="rId1"/>
            </p:custDataLst>
          </p:nvPr>
        </p:nvPicPr>
        <p:blipFill>
          <a:blip r:embed="rId17">
            <a:extLst>
              <a:ext uri="{28A0092B-C50C-407E-A947-70E740481C1C}">
                <a14:useLocalDpi xmlns:a14="http://schemas.microsoft.com/office/drawing/2010/main" val="0"/>
              </a:ext>
            </a:extLst>
          </a:blip>
          <a:srcRect/>
          <a:stretch>
            <a:fillRect/>
          </a:stretch>
        </p:blipFill>
        <p:spPr bwMode="auto">
          <a:xfrm>
            <a:off x="685800" y="4143375"/>
            <a:ext cx="8763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7" descr="D:\courses\cse326\bee.jpg"/>
          <p:cNvPicPr>
            <a:picLocks noChangeAspect="1" noChangeArrowheads="1"/>
          </p:cNvPicPr>
          <p:nvPr>
            <p:custDataLst>
              <p:tags r:id="rId2"/>
            </p:custDataLst>
          </p:nvPr>
        </p:nvPicPr>
        <p:blipFill>
          <a:blip r:embed="rId18">
            <a:extLst>
              <a:ext uri="{28A0092B-C50C-407E-A947-70E740481C1C}">
                <a14:useLocalDpi xmlns:a14="http://schemas.microsoft.com/office/drawing/2010/main" val="0"/>
              </a:ext>
            </a:extLst>
          </a:blip>
          <a:srcRect/>
          <a:stretch>
            <a:fillRect/>
          </a:stretch>
        </p:blipFill>
        <p:spPr bwMode="auto">
          <a:xfrm>
            <a:off x="1371600" y="3000375"/>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8" descr="D:\courses\cse326\bee.jpg"/>
          <p:cNvPicPr>
            <a:picLocks noChangeAspect="1" noChangeArrowheads="1"/>
          </p:cNvPicPr>
          <p:nvPr>
            <p:custDataLst>
              <p:tags r:id="rId3"/>
            </p:custDataLst>
          </p:nvPr>
        </p:nvPicPr>
        <p:blipFill>
          <a:blip r:embed="rId17">
            <a:extLst>
              <a:ext uri="{28A0092B-C50C-407E-A947-70E740481C1C}">
                <a14:useLocalDpi xmlns:a14="http://schemas.microsoft.com/office/drawing/2010/main" val="0"/>
              </a:ext>
            </a:extLst>
          </a:blip>
          <a:srcRect/>
          <a:stretch>
            <a:fillRect/>
          </a:stretch>
        </p:blipFill>
        <p:spPr bwMode="auto">
          <a:xfrm>
            <a:off x="2057400" y="4143375"/>
            <a:ext cx="8763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9" descr="D:\courses\cse326\bee.jpg"/>
          <p:cNvPicPr>
            <a:picLocks noChangeAspect="1" noChangeArrowheads="1"/>
          </p:cNvPicPr>
          <p:nvPr>
            <p:custDataLst>
              <p:tags r:id="rId4"/>
            </p:custDataLst>
          </p:nvPr>
        </p:nvPicPr>
        <p:blipFill>
          <a:blip r:embed="rId17">
            <a:extLst>
              <a:ext uri="{28A0092B-C50C-407E-A947-70E740481C1C}">
                <a14:useLocalDpi xmlns:a14="http://schemas.microsoft.com/office/drawing/2010/main" val="0"/>
              </a:ext>
            </a:extLst>
          </a:blip>
          <a:srcRect/>
          <a:stretch>
            <a:fillRect/>
          </a:stretch>
        </p:blipFill>
        <p:spPr bwMode="auto">
          <a:xfrm>
            <a:off x="0" y="5362575"/>
            <a:ext cx="8763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10" descr="D:\courses\cse326\bee.jpg"/>
          <p:cNvPicPr>
            <a:picLocks noChangeAspect="1" noChangeArrowheads="1"/>
          </p:cNvPicPr>
          <p:nvPr>
            <p:custDataLst>
              <p:tags r:id="rId5"/>
            </p:custDataLst>
          </p:nvPr>
        </p:nvPicPr>
        <p:blipFill>
          <a:blip r:embed="rId17">
            <a:extLst>
              <a:ext uri="{28A0092B-C50C-407E-A947-70E740481C1C}">
                <a14:useLocalDpi xmlns:a14="http://schemas.microsoft.com/office/drawing/2010/main" val="0"/>
              </a:ext>
            </a:extLst>
          </a:blip>
          <a:srcRect/>
          <a:stretch>
            <a:fillRect/>
          </a:stretch>
        </p:blipFill>
        <p:spPr bwMode="auto">
          <a:xfrm>
            <a:off x="1828800" y="5362575"/>
            <a:ext cx="8763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55" name="AutoShape 11"/>
          <p:cNvCxnSpPr>
            <a:cxnSpLocks noChangeShapeType="1"/>
          </p:cNvCxnSpPr>
          <p:nvPr>
            <p:custDataLst>
              <p:tags r:id="rId6"/>
            </p:custDataLst>
          </p:nvPr>
        </p:nvCxnSpPr>
        <p:spPr bwMode="auto">
          <a:xfrm flipH="1">
            <a:off x="1123950" y="3836988"/>
            <a:ext cx="666750" cy="3063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6" name="AutoShape 12"/>
          <p:cNvCxnSpPr>
            <a:cxnSpLocks noChangeShapeType="1"/>
          </p:cNvCxnSpPr>
          <p:nvPr>
            <p:custDataLst>
              <p:tags r:id="rId7"/>
            </p:custDataLst>
          </p:nvPr>
        </p:nvCxnSpPr>
        <p:spPr bwMode="auto">
          <a:xfrm>
            <a:off x="1790700" y="3836988"/>
            <a:ext cx="704850" cy="3063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7" name="AutoShape 13"/>
          <p:cNvCxnSpPr>
            <a:cxnSpLocks noChangeShapeType="1"/>
          </p:cNvCxnSpPr>
          <p:nvPr>
            <p:custDataLst>
              <p:tags r:id="rId8"/>
            </p:custDataLst>
          </p:nvPr>
        </p:nvCxnSpPr>
        <p:spPr bwMode="auto">
          <a:xfrm flipH="1">
            <a:off x="438150" y="4981575"/>
            <a:ext cx="6858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8" name="AutoShape 14"/>
          <p:cNvCxnSpPr>
            <a:cxnSpLocks noChangeShapeType="1"/>
          </p:cNvCxnSpPr>
          <p:nvPr>
            <p:custDataLst>
              <p:tags r:id="rId9"/>
            </p:custDataLst>
          </p:nvPr>
        </p:nvCxnSpPr>
        <p:spPr bwMode="auto">
          <a:xfrm>
            <a:off x="1123950" y="4981575"/>
            <a:ext cx="11430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2059" name="Picture 15" descr="D:\courses\cse326\bee.jpg"/>
          <p:cNvPicPr>
            <a:picLocks noChangeAspect="1" noChangeArrowheads="1"/>
          </p:cNvPicPr>
          <p:nvPr>
            <p:custDataLst>
              <p:tags r:id="rId10"/>
            </p:custDataLst>
          </p:nvPr>
        </p:nvPicPr>
        <p:blipFill>
          <a:blip r:embed="rId17">
            <a:extLst>
              <a:ext uri="{28A0092B-C50C-407E-A947-70E740481C1C}">
                <a14:useLocalDpi xmlns:a14="http://schemas.microsoft.com/office/drawing/2010/main" val="0"/>
              </a:ext>
            </a:extLst>
          </a:blip>
          <a:srcRect/>
          <a:stretch>
            <a:fillRect/>
          </a:stretch>
        </p:blipFill>
        <p:spPr bwMode="auto">
          <a:xfrm>
            <a:off x="914400" y="5362575"/>
            <a:ext cx="8763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60" name="AutoShape 16"/>
          <p:cNvCxnSpPr>
            <a:cxnSpLocks noChangeShapeType="1"/>
          </p:cNvCxnSpPr>
          <p:nvPr>
            <p:custDataLst>
              <p:tags r:id="rId11"/>
            </p:custDataLst>
          </p:nvPr>
        </p:nvCxnSpPr>
        <p:spPr bwMode="auto">
          <a:xfrm>
            <a:off x="1123950" y="4981575"/>
            <a:ext cx="2286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61" name="Rectangle 2"/>
          <p:cNvSpPr>
            <a:spLocks noGrp="1" noChangeArrowheads="1"/>
          </p:cNvSpPr>
          <p:nvPr>
            <p:ph type="ctrTitle"/>
            <p:custDataLst>
              <p:tags r:id="rId12"/>
            </p:custDataLst>
          </p:nvPr>
        </p:nvSpPr>
        <p:spPr>
          <a:xfrm>
            <a:off x="685800" y="2286000"/>
            <a:ext cx="7772400" cy="1143000"/>
          </a:xfrm>
        </p:spPr>
        <p:txBody>
          <a:bodyPr/>
          <a:lstStyle/>
          <a:p>
            <a:r>
              <a:rPr lang="en-US" smtClean="0">
                <a:solidFill>
                  <a:srgbClr val="CC00FF"/>
                </a:solidFill>
              </a:rPr>
              <a:t>CPSC 221: Algorithms and </a:t>
            </a:r>
            <a:br>
              <a:rPr lang="en-US" smtClean="0">
                <a:solidFill>
                  <a:srgbClr val="CC00FF"/>
                </a:solidFill>
              </a:rPr>
            </a:br>
            <a:r>
              <a:rPr lang="en-US" smtClean="0">
                <a:solidFill>
                  <a:srgbClr val="CC00FF"/>
                </a:solidFill>
              </a:rPr>
              <a:t>Data Structures</a:t>
            </a:r>
            <a:br>
              <a:rPr lang="en-US" smtClean="0">
                <a:solidFill>
                  <a:srgbClr val="CC00FF"/>
                </a:solidFill>
              </a:rPr>
            </a:br>
            <a:r>
              <a:rPr lang="en-US" smtClean="0">
                <a:solidFill>
                  <a:srgbClr val="CC00FF"/>
                </a:solidFill>
              </a:rPr>
              <a:t>Lecture #7</a:t>
            </a:r>
            <a:br>
              <a:rPr lang="en-US" smtClean="0">
                <a:solidFill>
                  <a:srgbClr val="CC00FF"/>
                </a:solidFill>
              </a:rPr>
            </a:br>
            <a:r>
              <a:rPr lang="en-US" smtClean="0">
                <a:solidFill>
                  <a:srgbClr val="CC00FF"/>
                </a:solidFill>
              </a:rPr>
              <a:t>Sweet, Sweet Tree Hives</a:t>
            </a:r>
          </a:p>
        </p:txBody>
      </p:sp>
      <p:sp>
        <p:nvSpPr>
          <p:cNvPr id="2062" name="Rectangle 3"/>
          <p:cNvSpPr>
            <a:spLocks noGrp="1" noChangeArrowheads="1"/>
          </p:cNvSpPr>
          <p:nvPr>
            <p:ph type="subTitle" idx="1"/>
            <p:custDataLst>
              <p:tags r:id="rId13"/>
            </p:custDataLst>
          </p:nvPr>
        </p:nvSpPr>
        <p:spPr/>
        <p:txBody>
          <a:bodyPr/>
          <a:lstStyle/>
          <a:p>
            <a:endParaRPr lang="en-US" dirty="0" smtClean="0"/>
          </a:p>
          <a:p>
            <a:r>
              <a:rPr lang="en-US" dirty="0" smtClean="0"/>
              <a:t>(B+-Trees, that is)</a:t>
            </a:r>
          </a:p>
          <a:p>
            <a:r>
              <a:rPr lang="en-US" dirty="0" smtClean="0"/>
              <a:t>Steve Wolfman</a:t>
            </a:r>
          </a:p>
          <a:p>
            <a:r>
              <a:rPr lang="en-US" dirty="0" smtClean="0"/>
              <a:t>2014W1</a:t>
            </a:r>
            <a:endParaRPr lang="en-US" dirty="0" smtClean="0"/>
          </a:p>
        </p:txBody>
      </p:sp>
      <p:sp>
        <p:nvSpPr>
          <p:cNvPr id="2" name="Slide Number Placeholder 1"/>
          <p:cNvSpPr>
            <a:spLocks noGrp="1"/>
          </p:cNvSpPr>
          <p:nvPr>
            <p:ph type="sldNum" sz="quarter" idx="12"/>
            <p:custDataLst>
              <p:tags r:id="rId14"/>
            </p:custDataLst>
          </p:nvPr>
        </p:nvSpPr>
        <p:spPr/>
        <p:txBody>
          <a:bodyPr/>
          <a:lstStyle/>
          <a:p>
            <a:pPr>
              <a:defRPr/>
            </a:pPr>
            <a:fld id="{6D18D70C-48EF-4C3E-9F48-1B3C880CCC8B}"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custDataLst>
              <p:tags r:id="rId1"/>
            </p:custDataLst>
          </p:nvPr>
        </p:nvSpPr>
        <p:spPr>
          <a:xfrm>
            <a:off x="685800" y="0"/>
            <a:ext cx="7772400" cy="1143000"/>
          </a:xfrm>
        </p:spPr>
        <p:txBody>
          <a:bodyPr/>
          <a:lstStyle/>
          <a:p>
            <a:r>
              <a:rPr lang="en-US" smtClean="0"/>
              <a:t>B+-Tree Properties</a:t>
            </a:r>
          </a:p>
        </p:txBody>
      </p:sp>
      <p:sp>
        <p:nvSpPr>
          <p:cNvPr id="11267" name="Rectangle 3"/>
          <p:cNvSpPr>
            <a:spLocks noChangeArrowheads="1"/>
          </p:cNvSpPr>
          <p:nvPr>
            <p:custDataLst>
              <p:tags r:id="rId2"/>
            </p:custDataLst>
          </p:nvPr>
        </p:nvSpPr>
        <p:spPr bwMode="auto">
          <a:xfrm>
            <a:off x="609600" y="1066800"/>
            <a:ext cx="88201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2800" dirty="0">
                <a:solidFill>
                  <a:schemeClr val="bg2"/>
                </a:solidFill>
              </a:rPr>
              <a:t>Properties</a:t>
            </a:r>
          </a:p>
          <a:p>
            <a:pPr marL="742950" lvl="1" indent="-285750">
              <a:spcBef>
                <a:spcPct val="20000"/>
              </a:spcBef>
              <a:buFontTx/>
              <a:buChar char="–"/>
            </a:pPr>
            <a:r>
              <a:rPr lang="en-US" dirty="0">
                <a:solidFill>
                  <a:schemeClr val="bg2"/>
                </a:solidFill>
              </a:rPr>
              <a:t>maximum branching factor of </a:t>
            </a:r>
            <a:r>
              <a:rPr lang="en-US" i="1" dirty="0">
                <a:solidFill>
                  <a:schemeClr val="bg2"/>
                </a:solidFill>
              </a:rPr>
              <a:t>M</a:t>
            </a:r>
            <a:endParaRPr lang="en-US" dirty="0">
              <a:solidFill>
                <a:schemeClr val="bg2"/>
              </a:solidFill>
            </a:endParaRPr>
          </a:p>
          <a:p>
            <a:pPr marL="742950" lvl="1" indent="-285750">
              <a:spcBef>
                <a:spcPct val="20000"/>
              </a:spcBef>
              <a:buFontTx/>
              <a:buChar char="–"/>
            </a:pPr>
            <a:r>
              <a:rPr lang="en-US" dirty="0">
                <a:solidFill>
                  <a:schemeClr val="bg2"/>
                </a:solidFill>
              </a:rPr>
              <a:t>the root has between 2 and </a:t>
            </a:r>
            <a:r>
              <a:rPr lang="en-US" i="1" dirty="0">
                <a:solidFill>
                  <a:schemeClr val="bg2"/>
                </a:solidFill>
              </a:rPr>
              <a:t>M</a:t>
            </a:r>
            <a:r>
              <a:rPr lang="en-US" dirty="0">
                <a:solidFill>
                  <a:schemeClr val="bg2"/>
                </a:solidFill>
              </a:rPr>
              <a:t> children </a:t>
            </a:r>
            <a:r>
              <a:rPr lang="en-US" i="1" dirty="0">
                <a:solidFill>
                  <a:schemeClr val="bg2"/>
                </a:solidFill>
              </a:rPr>
              <a:t>or</a:t>
            </a:r>
            <a:r>
              <a:rPr lang="en-US" dirty="0">
                <a:solidFill>
                  <a:schemeClr val="bg2"/>
                </a:solidFill>
              </a:rPr>
              <a:t> at most </a:t>
            </a:r>
            <a:r>
              <a:rPr lang="en-US" i="1" dirty="0">
                <a:solidFill>
                  <a:schemeClr val="bg2"/>
                </a:solidFill>
              </a:rPr>
              <a:t>L</a:t>
            </a:r>
            <a:r>
              <a:rPr lang="en-US" dirty="0">
                <a:solidFill>
                  <a:schemeClr val="bg2"/>
                </a:solidFill>
              </a:rPr>
              <a:t> keys/values</a:t>
            </a:r>
          </a:p>
          <a:p>
            <a:pPr marL="742950" lvl="1" indent="-285750">
              <a:spcBef>
                <a:spcPct val="20000"/>
              </a:spcBef>
              <a:buFontTx/>
              <a:buChar char="–"/>
            </a:pPr>
            <a:r>
              <a:rPr lang="en-US" dirty="0">
                <a:solidFill>
                  <a:schemeClr val="bg2"/>
                </a:solidFill>
              </a:rPr>
              <a:t>other internal nodes have between </a:t>
            </a:r>
            <a:r>
              <a:rPr lang="en-US" dirty="0">
                <a:solidFill>
                  <a:schemeClr val="bg2"/>
                </a:solidFill>
                <a:sym typeface="Symbol" pitchFamily="18" charset="2"/>
              </a:rPr>
              <a:t></a:t>
            </a:r>
            <a:r>
              <a:rPr lang="en-US" i="1" dirty="0">
                <a:solidFill>
                  <a:schemeClr val="bg2"/>
                </a:solidFill>
              </a:rPr>
              <a:t>M/2</a:t>
            </a:r>
            <a:r>
              <a:rPr lang="en-US" dirty="0">
                <a:solidFill>
                  <a:schemeClr val="bg2"/>
                </a:solidFill>
                <a:sym typeface="Symbol" pitchFamily="18" charset="2"/>
              </a:rPr>
              <a:t></a:t>
            </a:r>
            <a:r>
              <a:rPr lang="en-US" dirty="0">
                <a:solidFill>
                  <a:schemeClr val="bg2"/>
                </a:solidFill>
              </a:rPr>
              <a:t> and </a:t>
            </a:r>
            <a:r>
              <a:rPr lang="en-US" i="1" dirty="0">
                <a:solidFill>
                  <a:schemeClr val="bg2"/>
                </a:solidFill>
              </a:rPr>
              <a:t>M</a:t>
            </a:r>
            <a:r>
              <a:rPr lang="en-US" dirty="0">
                <a:solidFill>
                  <a:schemeClr val="bg2"/>
                </a:solidFill>
              </a:rPr>
              <a:t> children</a:t>
            </a:r>
          </a:p>
          <a:p>
            <a:pPr marL="742950" lvl="1" indent="-285750">
              <a:spcBef>
                <a:spcPct val="20000"/>
              </a:spcBef>
              <a:buFontTx/>
              <a:buChar char="–"/>
            </a:pPr>
            <a:r>
              <a:rPr lang="en-US" dirty="0">
                <a:solidFill>
                  <a:schemeClr val="bg2"/>
                </a:solidFill>
              </a:rPr>
              <a:t>internal nodes contain only search keys (no data)</a:t>
            </a:r>
          </a:p>
          <a:p>
            <a:pPr marL="742950" lvl="1" indent="-285750">
              <a:spcBef>
                <a:spcPct val="20000"/>
              </a:spcBef>
              <a:buFontTx/>
              <a:buChar char="–"/>
            </a:pPr>
            <a:r>
              <a:rPr lang="en-US" dirty="0">
                <a:solidFill>
                  <a:schemeClr val="bg2"/>
                </a:solidFill>
              </a:rPr>
              <a:t>smallest datum between search keys </a:t>
            </a:r>
            <a:r>
              <a:rPr lang="en-US" i="1" dirty="0">
                <a:solidFill>
                  <a:schemeClr val="bg2"/>
                </a:solidFill>
              </a:rPr>
              <a:t>x</a:t>
            </a:r>
            <a:r>
              <a:rPr lang="en-US" dirty="0">
                <a:solidFill>
                  <a:schemeClr val="bg2"/>
                </a:solidFill>
              </a:rPr>
              <a:t> and </a:t>
            </a:r>
            <a:r>
              <a:rPr lang="en-US" i="1" dirty="0">
                <a:solidFill>
                  <a:schemeClr val="bg2"/>
                </a:solidFill>
              </a:rPr>
              <a:t>y</a:t>
            </a:r>
            <a:r>
              <a:rPr lang="en-US" dirty="0">
                <a:solidFill>
                  <a:schemeClr val="bg2"/>
                </a:solidFill>
              </a:rPr>
              <a:t> equals </a:t>
            </a:r>
            <a:r>
              <a:rPr lang="en-US" i="1" dirty="0">
                <a:solidFill>
                  <a:schemeClr val="bg2"/>
                </a:solidFill>
              </a:rPr>
              <a:t>x</a:t>
            </a:r>
            <a:endParaRPr lang="en-US" dirty="0">
              <a:solidFill>
                <a:schemeClr val="bg2"/>
              </a:solidFill>
            </a:endParaRPr>
          </a:p>
          <a:p>
            <a:pPr marL="742950" lvl="1" indent="-285750">
              <a:spcBef>
                <a:spcPct val="20000"/>
              </a:spcBef>
              <a:buFontTx/>
              <a:buChar char="–"/>
            </a:pPr>
            <a:r>
              <a:rPr lang="en-US" dirty="0">
                <a:solidFill>
                  <a:schemeClr val="bg2"/>
                </a:solidFill>
              </a:rPr>
              <a:t>each (non-root) leaf contains between </a:t>
            </a:r>
            <a:r>
              <a:rPr lang="en-US" dirty="0">
                <a:solidFill>
                  <a:schemeClr val="bg2"/>
                </a:solidFill>
                <a:sym typeface="Symbol" pitchFamily="18" charset="2"/>
              </a:rPr>
              <a:t></a:t>
            </a:r>
            <a:r>
              <a:rPr lang="en-US" i="1" dirty="0">
                <a:solidFill>
                  <a:schemeClr val="bg2"/>
                </a:solidFill>
              </a:rPr>
              <a:t>L/2</a:t>
            </a:r>
            <a:r>
              <a:rPr lang="en-US" dirty="0">
                <a:solidFill>
                  <a:schemeClr val="bg2"/>
                </a:solidFill>
                <a:sym typeface="Symbol" pitchFamily="18" charset="2"/>
              </a:rPr>
              <a:t> and</a:t>
            </a:r>
            <a:r>
              <a:rPr lang="en-US" dirty="0">
                <a:solidFill>
                  <a:schemeClr val="bg2"/>
                </a:solidFill>
              </a:rPr>
              <a:t> </a:t>
            </a:r>
            <a:r>
              <a:rPr lang="en-US" i="1" dirty="0">
                <a:solidFill>
                  <a:schemeClr val="bg2"/>
                </a:solidFill>
              </a:rPr>
              <a:t>L</a:t>
            </a:r>
            <a:r>
              <a:rPr lang="en-US" dirty="0">
                <a:solidFill>
                  <a:schemeClr val="bg2"/>
                </a:solidFill>
              </a:rPr>
              <a:t> keys/values</a:t>
            </a:r>
          </a:p>
          <a:p>
            <a:pPr marL="742950" lvl="1" indent="-285750">
              <a:spcBef>
                <a:spcPct val="20000"/>
              </a:spcBef>
              <a:buFontTx/>
              <a:buChar char="–"/>
            </a:pPr>
            <a:r>
              <a:rPr lang="en-US" dirty="0">
                <a:solidFill>
                  <a:schemeClr val="bg2"/>
                </a:solidFill>
              </a:rPr>
              <a:t>all leaves are at the same depth</a:t>
            </a:r>
          </a:p>
          <a:p>
            <a:pPr marL="342900" indent="-342900">
              <a:spcBef>
                <a:spcPct val="20000"/>
              </a:spcBef>
              <a:buFontTx/>
              <a:buChar char="•"/>
            </a:pPr>
            <a:r>
              <a:rPr lang="en-US" sz="2800" dirty="0"/>
              <a:t>Result</a:t>
            </a:r>
          </a:p>
          <a:p>
            <a:pPr marL="742950" lvl="1" indent="-285750">
              <a:spcBef>
                <a:spcPct val="20000"/>
              </a:spcBef>
              <a:buFontTx/>
              <a:buChar char="–"/>
            </a:pPr>
            <a:r>
              <a:rPr lang="en-US" dirty="0" smtClean="0"/>
              <a:t>height is </a:t>
            </a:r>
            <a:r>
              <a:rPr lang="en-US" b="1" dirty="0">
                <a:latin typeface="Courier New" pitchFamily="49" charset="0"/>
                <a:sym typeface="Symbol" pitchFamily="18" charset="2"/>
              </a:rPr>
              <a:t>(</a:t>
            </a:r>
            <a:r>
              <a:rPr lang="en-US" b="1" dirty="0" err="1">
                <a:latin typeface="Courier New" pitchFamily="49" charset="0"/>
                <a:sym typeface="Symbol" pitchFamily="18" charset="2"/>
              </a:rPr>
              <a:t>log</a:t>
            </a:r>
            <a:r>
              <a:rPr lang="en-US" b="1" i="1" baseline="-25000" dirty="0" err="1">
                <a:latin typeface="Courier New" pitchFamily="49" charset="0"/>
                <a:sym typeface="Symbol" pitchFamily="18" charset="2"/>
              </a:rPr>
              <a:t>M</a:t>
            </a:r>
            <a:r>
              <a:rPr lang="en-US" b="1" dirty="0">
                <a:latin typeface="Courier New" pitchFamily="49" charset="0"/>
                <a:sym typeface="Symbol" pitchFamily="18" charset="2"/>
              </a:rPr>
              <a:t> n</a:t>
            </a:r>
            <a:r>
              <a:rPr lang="en-US" b="1" dirty="0" smtClean="0">
                <a:latin typeface="Courier New" pitchFamily="49" charset="0"/>
                <a:sym typeface="Symbol" pitchFamily="18" charset="2"/>
              </a:rPr>
              <a:t>) </a:t>
            </a:r>
            <a:r>
              <a:rPr lang="en-US" dirty="0" smtClean="0">
                <a:sym typeface="Symbol" pitchFamily="18" charset="2"/>
              </a:rPr>
              <a:t> </a:t>
            </a:r>
            <a:r>
              <a:rPr lang="en-US" sz="2000" dirty="0" smtClean="0">
                <a:sym typeface="Symbol" pitchFamily="18" charset="2"/>
              </a:rPr>
              <a:t>between </a:t>
            </a:r>
            <a:r>
              <a:rPr lang="en-US" sz="2000" b="1" dirty="0" err="1">
                <a:latin typeface="Courier New" pitchFamily="49" charset="0"/>
                <a:cs typeface="Courier New" pitchFamily="49" charset="0"/>
                <a:sym typeface="Symbol" pitchFamily="18" charset="2"/>
              </a:rPr>
              <a:t>log</a:t>
            </a:r>
            <a:r>
              <a:rPr lang="en-US" sz="2000" b="1" baseline="-25000" dirty="0" err="1">
                <a:latin typeface="Courier New" pitchFamily="49" charset="0"/>
                <a:cs typeface="Courier New" pitchFamily="49" charset="0"/>
                <a:sym typeface="Symbol" pitchFamily="18" charset="2"/>
              </a:rPr>
              <a:t>M</a:t>
            </a:r>
            <a:r>
              <a:rPr lang="en-US" sz="2000" b="1" baseline="-25000" dirty="0">
                <a:latin typeface="Courier New" pitchFamily="49" charset="0"/>
                <a:cs typeface="Courier New" pitchFamily="49" charset="0"/>
                <a:sym typeface="Symbol" pitchFamily="18" charset="2"/>
              </a:rPr>
              <a:t>/2 </a:t>
            </a:r>
            <a:r>
              <a:rPr lang="en-US" sz="2000" b="1" dirty="0" smtClean="0">
                <a:latin typeface="Courier New" pitchFamily="49" charset="0"/>
                <a:cs typeface="Courier New" pitchFamily="49" charset="0"/>
                <a:sym typeface="Symbol" pitchFamily="18" charset="2"/>
              </a:rPr>
              <a:t>(2n/L)</a:t>
            </a:r>
            <a:r>
              <a:rPr lang="en-US" sz="2000" dirty="0" smtClean="0">
                <a:sym typeface="Symbol" pitchFamily="18" charset="2"/>
              </a:rPr>
              <a:t> </a:t>
            </a:r>
            <a:r>
              <a:rPr lang="en-US" sz="2000" dirty="0">
                <a:sym typeface="Symbol" pitchFamily="18" charset="2"/>
              </a:rPr>
              <a:t>and </a:t>
            </a:r>
            <a:r>
              <a:rPr lang="en-US" sz="2000" b="1" dirty="0" err="1">
                <a:latin typeface="Courier New" pitchFamily="49" charset="0"/>
                <a:cs typeface="Courier New" pitchFamily="49" charset="0"/>
                <a:sym typeface="Symbol" pitchFamily="18" charset="2"/>
              </a:rPr>
              <a:t>log</a:t>
            </a:r>
            <a:r>
              <a:rPr lang="en-US" sz="2000" b="1" baseline="-25000" dirty="0" err="1">
                <a:latin typeface="Courier New" pitchFamily="49" charset="0"/>
                <a:cs typeface="Courier New" pitchFamily="49" charset="0"/>
                <a:sym typeface="Symbol" pitchFamily="18" charset="2"/>
              </a:rPr>
              <a:t>M</a:t>
            </a:r>
            <a:r>
              <a:rPr lang="en-US" sz="2000" b="1" baseline="-25000" dirty="0">
                <a:latin typeface="Courier New" pitchFamily="49" charset="0"/>
                <a:cs typeface="Courier New" pitchFamily="49" charset="0"/>
                <a:sym typeface="Symbol" pitchFamily="18" charset="2"/>
              </a:rPr>
              <a:t> </a:t>
            </a:r>
            <a:r>
              <a:rPr lang="en-US" sz="2000" b="1" dirty="0" smtClean="0">
                <a:latin typeface="Courier New" pitchFamily="49" charset="0"/>
                <a:cs typeface="Courier New" pitchFamily="49" charset="0"/>
                <a:sym typeface="Symbol" pitchFamily="18" charset="2"/>
              </a:rPr>
              <a:t>(n/L</a:t>
            </a:r>
            <a:r>
              <a:rPr lang="en-US" sz="2000" dirty="0" smtClean="0">
                <a:sym typeface="Symbol" pitchFamily="18" charset="2"/>
              </a:rPr>
              <a:t>)</a:t>
            </a:r>
            <a:endParaRPr lang="en-US" dirty="0"/>
          </a:p>
          <a:p>
            <a:pPr marL="742950" lvl="1" indent="-285750">
              <a:spcBef>
                <a:spcPct val="20000"/>
              </a:spcBef>
              <a:buFontTx/>
              <a:buChar char="–"/>
            </a:pPr>
            <a:r>
              <a:rPr lang="en-US" dirty="0"/>
              <a:t>all operations run in </a:t>
            </a:r>
            <a:r>
              <a:rPr lang="en-US" b="1" dirty="0">
                <a:latin typeface="Courier New" pitchFamily="49" charset="0"/>
                <a:sym typeface="Symbol" pitchFamily="18" charset="2"/>
              </a:rPr>
              <a:t>(</a:t>
            </a:r>
            <a:r>
              <a:rPr lang="en-US" b="1" dirty="0" err="1">
                <a:latin typeface="Courier New" pitchFamily="49" charset="0"/>
                <a:sym typeface="Symbol" pitchFamily="18" charset="2"/>
              </a:rPr>
              <a:t>log</a:t>
            </a:r>
            <a:r>
              <a:rPr lang="en-US" b="1" i="1" baseline="-25000" dirty="0" err="1">
                <a:latin typeface="Courier New" pitchFamily="49" charset="0"/>
                <a:sym typeface="Symbol" pitchFamily="18" charset="2"/>
              </a:rPr>
              <a:t>M</a:t>
            </a:r>
            <a:r>
              <a:rPr lang="en-US" b="1" dirty="0">
                <a:latin typeface="Courier New" pitchFamily="49" charset="0"/>
                <a:sym typeface="Symbol" pitchFamily="18" charset="2"/>
              </a:rPr>
              <a:t> n)</a:t>
            </a:r>
            <a:r>
              <a:rPr lang="en-US" dirty="0">
                <a:sym typeface="Symbol" pitchFamily="18" charset="2"/>
              </a:rPr>
              <a:t> time</a:t>
            </a:r>
          </a:p>
          <a:p>
            <a:pPr marL="742950" lvl="1" indent="-285750">
              <a:spcBef>
                <a:spcPct val="20000"/>
              </a:spcBef>
              <a:buFontTx/>
              <a:buChar char="–"/>
            </a:pPr>
            <a:r>
              <a:rPr lang="en-US" dirty="0">
                <a:sym typeface="Symbol" pitchFamily="18" charset="2"/>
              </a:rPr>
              <a:t>operations get about </a:t>
            </a:r>
            <a:r>
              <a:rPr lang="en-US" b="1" i="1" dirty="0">
                <a:latin typeface="Courier New" pitchFamily="49" charset="0"/>
                <a:sym typeface="Symbol" pitchFamily="18" charset="2"/>
              </a:rPr>
              <a:t>M</a:t>
            </a:r>
            <a:r>
              <a:rPr lang="en-US" b="1" dirty="0">
                <a:latin typeface="Courier New" pitchFamily="49" charset="0"/>
                <a:sym typeface="Symbol" pitchFamily="18" charset="2"/>
              </a:rPr>
              <a:t>/2</a:t>
            </a:r>
            <a:r>
              <a:rPr lang="en-US" dirty="0">
                <a:sym typeface="Symbol" pitchFamily="18" charset="2"/>
              </a:rPr>
              <a:t> to </a:t>
            </a:r>
            <a:r>
              <a:rPr lang="en-US" b="1" dirty="0">
                <a:latin typeface="Courier New" pitchFamily="49" charset="0"/>
                <a:sym typeface="Symbol" pitchFamily="18" charset="2"/>
              </a:rPr>
              <a:t>M</a:t>
            </a:r>
            <a:r>
              <a:rPr lang="en-US" dirty="0">
                <a:sym typeface="Symbol" pitchFamily="18" charset="2"/>
              </a:rPr>
              <a:t> or </a:t>
            </a:r>
            <a:r>
              <a:rPr lang="en-US" b="1" i="1" dirty="0">
                <a:latin typeface="Courier New" pitchFamily="49" charset="0"/>
                <a:sym typeface="Symbol" pitchFamily="18" charset="2"/>
              </a:rPr>
              <a:t>L</a:t>
            </a:r>
            <a:r>
              <a:rPr lang="en-US" b="1" dirty="0">
                <a:latin typeface="Courier New" pitchFamily="49" charset="0"/>
                <a:sym typeface="Symbol" pitchFamily="18" charset="2"/>
              </a:rPr>
              <a:t>/2</a:t>
            </a:r>
            <a:r>
              <a:rPr lang="en-US" dirty="0">
                <a:sym typeface="Symbol" pitchFamily="18" charset="2"/>
              </a:rPr>
              <a:t> to </a:t>
            </a:r>
            <a:r>
              <a:rPr lang="en-US" b="1" dirty="0">
                <a:latin typeface="Courier New" pitchFamily="49" charset="0"/>
                <a:sym typeface="Symbol" pitchFamily="18" charset="2"/>
              </a:rPr>
              <a:t>L</a:t>
            </a:r>
            <a:r>
              <a:rPr lang="en-US" dirty="0">
                <a:sym typeface="Symbol" pitchFamily="18" charset="2"/>
              </a:rPr>
              <a:t> items at a time</a:t>
            </a:r>
            <a:endParaRPr lang="en-US" dirty="0">
              <a:solidFill>
                <a:schemeClr val="bg2"/>
              </a:solidFill>
              <a:sym typeface="Symbol" pitchFamily="18" charset="2"/>
            </a:endParaRPr>
          </a:p>
        </p:txBody>
      </p:sp>
      <p:sp>
        <p:nvSpPr>
          <p:cNvPr id="2" name="Slide Number Placeholder 1"/>
          <p:cNvSpPr>
            <a:spLocks noGrp="1"/>
          </p:cNvSpPr>
          <p:nvPr>
            <p:ph type="sldNum" sz="quarter" idx="12"/>
            <p:custDataLst>
              <p:tags r:id="rId3"/>
            </p:custDataLst>
          </p:nvPr>
        </p:nvSpPr>
        <p:spPr/>
        <p:txBody>
          <a:bodyPr/>
          <a:lstStyle/>
          <a:p>
            <a:pPr>
              <a:defRPr/>
            </a:pPr>
            <a:fld id="{31ED9493-8E39-4663-BE2A-2C75F675A194}"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custDataLst>
              <p:tags r:id="rId1"/>
            </p:custDataLst>
          </p:nvPr>
        </p:nvSpPr>
        <p:spPr/>
        <p:txBody>
          <a:bodyPr/>
          <a:lstStyle/>
          <a:p>
            <a:r>
              <a:rPr lang="en-US" smtClean="0"/>
              <a:t>Today’s Outline</a:t>
            </a:r>
          </a:p>
        </p:txBody>
      </p:sp>
      <p:sp>
        <p:nvSpPr>
          <p:cNvPr id="12291" name="Rectangle 3"/>
          <p:cNvSpPr>
            <a:spLocks noGrp="1" noChangeArrowheads="1"/>
          </p:cNvSpPr>
          <p:nvPr>
            <p:ph type="body" idx="1"/>
            <p:custDataLst>
              <p:tags r:id="rId2"/>
            </p:custDataLst>
          </p:nvPr>
        </p:nvSpPr>
        <p:spPr/>
        <p:txBody>
          <a:bodyPr/>
          <a:lstStyle/>
          <a:p>
            <a:r>
              <a:rPr lang="en-US" smtClean="0">
                <a:solidFill>
                  <a:schemeClr val="bg2"/>
                </a:solidFill>
              </a:rPr>
              <a:t>Addressing our other problem</a:t>
            </a:r>
          </a:p>
          <a:p>
            <a:r>
              <a:rPr lang="en-US" smtClean="0">
                <a:solidFill>
                  <a:schemeClr val="bg2"/>
                </a:solidFill>
              </a:rPr>
              <a:t>B+-tree properties</a:t>
            </a:r>
          </a:p>
          <a:p>
            <a:r>
              <a:rPr lang="en-US" smtClean="0"/>
              <a:t>Implementing B+-tree insertion and deletion</a:t>
            </a:r>
          </a:p>
          <a:p>
            <a:r>
              <a:rPr lang="en-US" smtClean="0"/>
              <a:t>Some final thoughts on B+-trees</a:t>
            </a:r>
          </a:p>
          <a:p>
            <a:endParaRPr lang="en-US" smtClean="0"/>
          </a:p>
        </p:txBody>
      </p:sp>
      <p:sp>
        <p:nvSpPr>
          <p:cNvPr id="2" name="Slide Number Placeholder 1"/>
          <p:cNvSpPr>
            <a:spLocks noGrp="1"/>
          </p:cNvSpPr>
          <p:nvPr>
            <p:ph type="sldNum" sz="quarter" idx="12"/>
            <p:custDataLst>
              <p:tags r:id="rId3"/>
            </p:custDataLst>
          </p:nvPr>
        </p:nvSpPr>
        <p:spPr/>
        <p:txBody>
          <a:bodyPr/>
          <a:lstStyle/>
          <a:p>
            <a:pPr>
              <a:defRPr/>
            </a:pPr>
            <a:fld id="{31ED9493-8E39-4663-BE2A-2C75F675A194}"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59"/>
          <p:cNvGrpSpPr>
            <a:grpSpLocks/>
          </p:cNvGrpSpPr>
          <p:nvPr>
            <p:custDataLst>
              <p:tags r:id="rId1"/>
            </p:custDataLst>
          </p:nvPr>
        </p:nvGrpSpPr>
        <p:grpSpPr bwMode="auto">
          <a:xfrm>
            <a:off x="5314950" y="3048000"/>
            <a:ext cx="2076450" cy="673100"/>
            <a:chOff x="4272" y="2400"/>
            <a:chExt cx="192" cy="192"/>
          </a:xfrm>
        </p:grpSpPr>
        <p:sp>
          <p:nvSpPr>
            <p:cNvPr id="13474" name="Rectangle 60"/>
            <p:cNvSpPr>
              <a:spLocks noChangeArrowheads="1"/>
            </p:cNvSpPr>
            <p:nvPr>
              <p:custDataLst>
                <p:tags r:id="rId149"/>
              </p:custDataLst>
            </p:nvPr>
          </p:nvSpPr>
          <p:spPr bwMode="auto">
            <a:xfrm>
              <a:off x="4272" y="2400"/>
              <a:ext cx="192" cy="192"/>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1">
                  <a:solidFill>
                    <a:schemeClr val="bg2"/>
                  </a:solidFill>
                  <a:latin typeface="Courier New" pitchFamily="49" charset="0"/>
                </a:rPr>
                <a:t> </a:t>
              </a:r>
              <a:r>
                <a:rPr lang="en-US" sz="5400" b="1">
                  <a:solidFill>
                    <a:schemeClr val="bg2"/>
                  </a:solidFill>
                  <a:latin typeface="Courier New" pitchFamily="49" charset="0"/>
                </a:rPr>
                <a:t>…</a:t>
              </a:r>
              <a:endParaRPr lang="en-US" sz="6600" b="1">
                <a:solidFill>
                  <a:schemeClr val="bg2"/>
                </a:solidFill>
                <a:latin typeface="Courier New" pitchFamily="49" charset="0"/>
              </a:endParaRPr>
            </a:p>
            <a:p>
              <a:pPr algn="ctr"/>
              <a:endParaRPr lang="en-US" sz="1200" b="1">
                <a:solidFill>
                  <a:schemeClr val="bg2"/>
                </a:solidFill>
                <a:latin typeface="Courier New" pitchFamily="49" charset="0"/>
              </a:endParaRPr>
            </a:p>
            <a:p>
              <a:pPr algn="ctr"/>
              <a:endParaRPr lang="en-US" sz="2000" b="1">
                <a:solidFill>
                  <a:schemeClr val="bg2"/>
                </a:solidFill>
                <a:latin typeface="Courier New" pitchFamily="49" charset="0"/>
              </a:endParaRPr>
            </a:p>
          </p:txBody>
        </p:sp>
        <p:grpSp>
          <p:nvGrpSpPr>
            <p:cNvPr id="13475" name="Group 61"/>
            <p:cNvGrpSpPr>
              <a:grpSpLocks/>
            </p:cNvGrpSpPr>
            <p:nvPr/>
          </p:nvGrpSpPr>
          <p:grpSpPr bwMode="auto">
            <a:xfrm>
              <a:off x="4272" y="2400"/>
              <a:ext cx="192" cy="192"/>
              <a:chOff x="4414" y="2400"/>
              <a:chExt cx="192" cy="192"/>
            </a:xfrm>
          </p:grpSpPr>
          <p:sp>
            <p:nvSpPr>
              <p:cNvPr id="13476" name="Line 62"/>
              <p:cNvSpPr>
                <a:spLocks noChangeShapeType="1"/>
              </p:cNvSpPr>
              <p:nvPr>
                <p:custDataLst>
                  <p:tags r:id="rId150"/>
                </p:custDataLst>
              </p:nvPr>
            </p:nvSpPr>
            <p:spPr bwMode="auto">
              <a:xfrm>
                <a:off x="4414" y="2496"/>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77" name="Line 63"/>
              <p:cNvSpPr>
                <a:spLocks noChangeShapeType="1"/>
              </p:cNvSpPr>
              <p:nvPr>
                <p:custDataLst>
                  <p:tags r:id="rId151"/>
                </p:custDataLst>
              </p:nvPr>
            </p:nvSpPr>
            <p:spPr bwMode="auto">
              <a:xfrm>
                <a:off x="4414" y="2400"/>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78" name="Line 64"/>
              <p:cNvSpPr>
                <a:spLocks noChangeShapeType="1"/>
              </p:cNvSpPr>
              <p:nvPr>
                <p:custDataLst>
                  <p:tags r:id="rId152"/>
                </p:custDataLst>
              </p:nvPr>
            </p:nvSpPr>
            <p:spPr bwMode="auto">
              <a:xfrm>
                <a:off x="4606" y="2496"/>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79" name="Line 65"/>
              <p:cNvSpPr>
                <a:spLocks noChangeShapeType="1"/>
              </p:cNvSpPr>
              <p:nvPr>
                <p:custDataLst>
                  <p:tags r:id="rId153"/>
                </p:custDataLst>
              </p:nvPr>
            </p:nvSpPr>
            <p:spPr bwMode="auto">
              <a:xfrm>
                <a:off x="4606" y="2400"/>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80" name="Line 66"/>
              <p:cNvSpPr>
                <a:spLocks noChangeShapeType="1"/>
              </p:cNvSpPr>
              <p:nvPr>
                <p:custDataLst>
                  <p:tags r:id="rId154"/>
                </p:custDataLst>
              </p:nvPr>
            </p:nvSpPr>
            <p:spPr bwMode="auto">
              <a:xfrm rot="-5400000">
                <a:off x="4558" y="2544"/>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81" name="Line 67"/>
              <p:cNvSpPr>
                <a:spLocks noChangeShapeType="1"/>
              </p:cNvSpPr>
              <p:nvPr>
                <p:custDataLst>
                  <p:tags r:id="rId155"/>
                </p:custDataLst>
              </p:nvPr>
            </p:nvSpPr>
            <p:spPr bwMode="auto">
              <a:xfrm rot="-5400000">
                <a:off x="4462" y="2544"/>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82" name="Line 68"/>
              <p:cNvSpPr>
                <a:spLocks noChangeShapeType="1"/>
              </p:cNvSpPr>
              <p:nvPr>
                <p:custDataLst>
                  <p:tags r:id="rId156"/>
                </p:custDataLst>
              </p:nvPr>
            </p:nvSpPr>
            <p:spPr bwMode="auto">
              <a:xfrm rot="-5400000">
                <a:off x="4558" y="2352"/>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83" name="Line 69"/>
              <p:cNvSpPr>
                <a:spLocks noChangeShapeType="1"/>
              </p:cNvSpPr>
              <p:nvPr>
                <p:custDataLst>
                  <p:tags r:id="rId157"/>
                </p:custDataLst>
              </p:nvPr>
            </p:nvSpPr>
            <p:spPr bwMode="auto">
              <a:xfrm rot="-5400000">
                <a:off x="4462" y="2352"/>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3315" name="Group 73"/>
          <p:cNvGrpSpPr>
            <a:grpSpLocks/>
          </p:cNvGrpSpPr>
          <p:nvPr>
            <p:custDataLst>
              <p:tags r:id="rId2"/>
            </p:custDataLst>
          </p:nvPr>
        </p:nvGrpSpPr>
        <p:grpSpPr bwMode="auto">
          <a:xfrm>
            <a:off x="4641850" y="3048000"/>
            <a:ext cx="673100" cy="673100"/>
            <a:chOff x="4272" y="2400"/>
            <a:chExt cx="192" cy="192"/>
          </a:xfrm>
        </p:grpSpPr>
        <p:sp>
          <p:nvSpPr>
            <p:cNvPr id="13464" name="Rectangle 74"/>
            <p:cNvSpPr>
              <a:spLocks noChangeArrowheads="1"/>
            </p:cNvSpPr>
            <p:nvPr>
              <p:custDataLst>
                <p:tags r:id="rId140"/>
              </p:custDataLst>
            </p:nvPr>
          </p:nvSpPr>
          <p:spPr bwMode="auto">
            <a:xfrm>
              <a:off x="4272" y="2400"/>
              <a:ext cx="192" cy="192"/>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baseline="30000">
                  <a:solidFill>
                    <a:schemeClr val="bg2"/>
                  </a:solidFill>
                  <a:latin typeface="Courier New" pitchFamily="49" charset="0"/>
                </a:rPr>
                <a:t>__</a:t>
              </a:r>
              <a:endParaRPr lang="en-US" sz="2000" b="1">
                <a:solidFill>
                  <a:schemeClr val="bg2"/>
                </a:solidFill>
                <a:latin typeface="Courier New" pitchFamily="49" charset="0"/>
              </a:endParaRPr>
            </a:p>
          </p:txBody>
        </p:sp>
        <p:grpSp>
          <p:nvGrpSpPr>
            <p:cNvPr id="13465" name="Group 75"/>
            <p:cNvGrpSpPr>
              <a:grpSpLocks/>
            </p:cNvGrpSpPr>
            <p:nvPr/>
          </p:nvGrpSpPr>
          <p:grpSpPr bwMode="auto">
            <a:xfrm>
              <a:off x="4272" y="2400"/>
              <a:ext cx="192" cy="192"/>
              <a:chOff x="4414" y="2400"/>
              <a:chExt cx="192" cy="192"/>
            </a:xfrm>
          </p:grpSpPr>
          <p:sp>
            <p:nvSpPr>
              <p:cNvPr id="13466" name="Line 76"/>
              <p:cNvSpPr>
                <a:spLocks noChangeShapeType="1"/>
              </p:cNvSpPr>
              <p:nvPr>
                <p:custDataLst>
                  <p:tags r:id="rId141"/>
                </p:custDataLst>
              </p:nvPr>
            </p:nvSpPr>
            <p:spPr bwMode="auto">
              <a:xfrm>
                <a:off x="4414" y="2496"/>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67" name="Line 77"/>
              <p:cNvSpPr>
                <a:spLocks noChangeShapeType="1"/>
              </p:cNvSpPr>
              <p:nvPr>
                <p:custDataLst>
                  <p:tags r:id="rId142"/>
                </p:custDataLst>
              </p:nvPr>
            </p:nvSpPr>
            <p:spPr bwMode="auto">
              <a:xfrm>
                <a:off x="4414" y="2400"/>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68" name="Line 78"/>
              <p:cNvSpPr>
                <a:spLocks noChangeShapeType="1"/>
              </p:cNvSpPr>
              <p:nvPr>
                <p:custDataLst>
                  <p:tags r:id="rId143"/>
                </p:custDataLst>
              </p:nvPr>
            </p:nvSpPr>
            <p:spPr bwMode="auto">
              <a:xfrm>
                <a:off x="4606" y="2496"/>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69" name="Line 79"/>
              <p:cNvSpPr>
                <a:spLocks noChangeShapeType="1"/>
              </p:cNvSpPr>
              <p:nvPr>
                <p:custDataLst>
                  <p:tags r:id="rId144"/>
                </p:custDataLst>
              </p:nvPr>
            </p:nvSpPr>
            <p:spPr bwMode="auto">
              <a:xfrm>
                <a:off x="4606" y="2400"/>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70" name="Line 80"/>
              <p:cNvSpPr>
                <a:spLocks noChangeShapeType="1"/>
              </p:cNvSpPr>
              <p:nvPr>
                <p:custDataLst>
                  <p:tags r:id="rId145"/>
                </p:custDataLst>
              </p:nvPr>
            </p:nvSpPr>
            <p:spPr bwMode="auto">
              <a:xfrm rot="-5400000">
                <a:off x="4558" y="2544"/>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71" name="Line 81"/>
              <p:cNvSpPr>
                <a:spLocks noChangeShapeType="1"/>
              </p:cNvSpPr>
              <p:nvPr>
                <p:custDataLst>
                  <p:tags r:id="rId146"/>
                </p:custDataLst>
              </p:nvPr>
            </p:nvSpPr>
            <p:spPr bwMode="auto">
              <a:xfrm rot="-5400000">
                <a:off x="4462" y="2544"/>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72" name="Line 82"/>
              <p:cNvSpPr>
                <a:spLocks noChangeShapeType="1"/>
              </p:cNvSpPr>
              <p:nvPr>
                <p:custDataLst>
                  <p:tags r:id="rId147"/>
                </p:custDataLst>
              </p:nvPr>
            </p:nvSpPr>
            <p:spPr bwMode="auto">
              <a:xfrm rot="-5400000">
                <a:off x="4558" y="2352"/>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73" name="Line 83"/>
              <p:cNvSpPr>
                <a:spLocks noChangeShapeType="1"/>
              </p:cNvSpPr>
              <p:nvPr>
                <p:custDataLst>
                  <p:tags r:id="rId148"/>
                </p:custDataLst>
              </p:nvPr>
            </p:nvSpPr>
            <p:spPr bwMode="auto">
              <a:xfrm rot="-5400000">
                <a:off x="4462" y="2352"/>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3316" name="Group 95"/>
          <p:cNvGrpSpPr>
            <a:grpSpLocks/>
          </p:cNvGrpSpPr>
          <p:nvPr>
            <p:custDataLst>
              <p:tags r:id="rId3"/>
            </p:custDataLst>
          </p:nvPr>
        </p:nvGrpSpPr>
        <p:grpSpPr bwMode="auto">
          <a:xfrm>
            <a:off x="7391400" y="3048000"/>
            <a:ext cx="673100" cy="673100"/>
            <a:chOff x="4272" y="2400"/>
            <a:chExt cx="192" cy="192"/>
          </a:xfrm>
        </p:grpSpPr>
        <p:sp>
          <p:nvSpPr>
            <p:cNvPr id="13454" name="Rectangle 96"/>
            <p:cNvSpPr>
              <a:spLocks noChangeArrowheads="1"/>
            </p:cNvSpPr>
            <p:nvPr>
              <p:custDataLst>
                <p:tags r:id="rId131"/>
              </p:custDataLst>
            </p:nvPr>
          </p:nvSpPr>
          <p:spPr bwMode="auto">
            <a:xfrm>
              <a:off x="4272" y="2400"/>
              <a:ext cx="192" cy="192"/>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baseline="30000">
                  <a:solidFill>
                    <a:schemeClr val="bg2"/>
                  </a:solidFill>
                  <a:latin typeface="Courier New" pitchFamily="49" charset="0"/>
                </a:rPr>
                <a:t>__</a:t>
              </a:r>
              <a:endParaRPr lang="en-US" sz="2000" b="1">
                <a:solidFill>
                  <a:schemeClr val="bg2"/>
                </a:solidFill>
                <a:latin typeface="Courier New" pitchFamily="49" charset="0"/>
              </a:endParaRPr>
            </a:p>
          </p:txBody>
        </p:sp>
        <p:grpSp>
          <p:nvGrpSpPr>
            <p:cNvPr id="13455" name="Group 97"/>
            <p:cNvGrpSpPr>
              <a:grpSpLocks/>
            </p:cNvGrpSpPr>
            <p:nvPr/>
          </p:nvGrpSpPr>
          <p:grpSpPr bwMode="auto">
            <a:xfrm>
              <a:off x="4272" y="2400"/>
              <a:ext cx="192" cy="192"/>
              <a:chOff x="4414" y="2400"/>
              <a:chExt cx="192" cy="192"/>
            </a:xfrm>
          </p:grpSpPr>
          <p:sp>
            <p:nvSpPr>
              <p:cNvPr id="13456" name="Line 98"/>
              <p:cNvSpPr>
                <a:spLocks noChangeShapeType="1"/>
              </p:cNvSpPr>
              <p:nvPr>
                <p:custDataLst>
                  <p:tags r:id="rId132"/>
                </p:custDataLst>
              </p:nvPr>
            </p:nvSpPr>
            <p:spPr bwMode="auto">
              <a:xfrm>
                <a:off x="4414" y="2496"/>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57" name="Line 99"/>
              <p:cNvSpPr>
                <a:spLocks noChangeShapeType="1"/>
              </p:cNvSpPr>
              <p:nvPr>
                <p:custDataLst>
                  <p:tags r:id="rId133"/>
                </p:custDataLst>
              </p:nvPr>
            </p:nvSpPr>
            <p:spPr bwMode="auto">
              <a:xfrm>
                <a:off x="4414" y="2400"/>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58" name="Line 100"/>
              <p:cNvSpPr>
                <a:spLocks noChangeShapeType="1"/>
              </p:cNvSpPr>
              <p:nvPr>
                <p:custDataLst>
                  <p:tags r:id="rId134"/>
                </p:custDataLst>
              </p:nvPr>
            </p:nvSpPr>
            <p:spPr bwMode="auto">
              <a:xfrm>
                <a:off x="4606" y="2496"/>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59" name="Line 101"/>
              <p:cNvSpPr>
                <a:spLocks noChangeShapeType="1"/>
              </p:cNvSpPr>
              <p:nvPr>
                <p:custDataLst>
                  <p:tags r:id="rId135"/>
                </p:custDataLst>
              </p:nvPr>
            </p:nvSpPr>
            <p:spPr bwMode="auto">
              <a:xfrm>
                <a:off x="4606" y="2400"/>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60" name="Line 102"/>
              <p:cNvSpPr>
                <a:spLocks noChangeShapeType="1"/>
              </p:cNvSpPr>
              <p:nvPr>
                <p:custDataLst>
                  <p:tags r:id="rId136"/>
                </p:custDataLst>
              </p:nvPr>
            </p:nvSpPr>
            <p:spPr bwMode="auto">
              <a:xfrm rot="-5400000">
                <a:off x="4558" y="2544"/>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61" name="Line 103"/>
              <p:cNvSpPr>
                <a:spLocks noChangeShapeType="1"/>
              </p:cNvSpPr>
              <p:nvPr>
                <p:custDataLst>
                  <p:tags r:id="rId137"/>
                </p:custDataLst>
              </p:nvPr>
            </p:nvSpPr>
            <p:spPr bwMode="auto">
              <a:xfrm rot="-5400000">
                <a:off x="4462" y="2544"/>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62" name="Line 104"/>
              <p:cNvSpPr>
                <a:spLocks noChangeShapeType="1"/>
              </p:cNvSpPr>
              <p:nvPr>
                <p:custDataLst>
                  <p:tags r:id="rId138"/>
                </p:custDataLst>
              </p:nvPr>
            </p:nvSpPr>
            <p:spPr bwMode="auto">
              <a:xfrm rot="-5400000">
                <a:off x="4558" y="2352"/>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63" name="Line 105"/>
              <p:cNvSpPr>
                <a:spLocks noChangeShapeType="1"/>
              </p:cNvSpPr>
              <p:nvPr>
                <p:custDataLst>
                  <p:tags r:id="rId139"/>
                </p:custDataLst>
              </p:nvPr>
            </p:nvSpPr>
            <p:spPr bwMode="auto">
              <a:xfrm rot="-5400000">
                <a:off x="4462" y="2352"/>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3317" name="Group 4"/>
          <p:cNvGrpSpPr>
            <a:grpSpLocks/>
          </p:cNvGrpSpPr>
          <p:nvPr>
            <p:custDataLst>
              <p:tags r:id="rId4"/>
            </p:custDataLst>
          </p:nvPr>
        </p:nvGrpSpPr>
        <p:grpSpPr bwMode="auto">
          <a:xfrm>
            <a:off x="990600" y="3048000"/>
            <a:ext cx="673100" cy="673100"/>
            <a:chOff x="4272" y="2400"/>
            <a:chExt cx="192" cy="192"/>
          </a:xfrm>
        </p:grpSpPr>
        <p:sp>
          <p:nvSpPr>
            <p:cNvPr id="13444" name="Rectangle 5"/>
            <p:cNvSpPr>
              <a:spLocks noChangeArrowheads="1"/>
            </p:cNvSpPr>
            <p:nvPr>
              <p:custDataLst>
                <p:tags r:id="rId122"/>
              </p:custDataLst>
            </p:nvPr>
          </p:nvSpPr>
          <p:spPr bwMode="auto">
            <a:xfrm>
              <a:off x="4272" y="2400"/>
              <a:ext cx="192"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k</a:t>
              </a:r>
              <a:r>
                <a:rPr lang="en-US" sz="2000" b="1" baseline="-25000">
                  <a:latin typeface="Courier New" pitchFamily="49" charset="0"/>
                </a:rPr>
                <a:t>1</a:t>
              </a:r>
              <a:endParaRPr lang="en-US" sz="2000" b="1">
                <a:latin typeface="Courier New" pitchFamily="49" charset="0"/>
              </a:endParaRPr>
            </a:p>
          </p:txBody>
        </p:sp>
        <p:grpSp>
          <p:nvGrpSpPr>
            <p:cNvPr id="13445" name="Group 6"/>
            <p:cNvGrpSpPr>
              <a:grpSpLocks/>
            </p:cNvGrpSpPr>
            <p:nvPr/>
          </p:nvGrpSpPr>
          <p:grpSpPr bwMode="auto">
            <a:xfrm>
              <a:off x="4272" y="2400"/>
              <a:ext cx="192" cy="192"/>
              <a:chOff x="4414" y="2400"/>
              <a:chExt cx="192" cy="192"/>
            </a:xfrm>
          </p:grpSpPr>
          <p:sp>
            <p:nvSpPr>
              <p:cNvPr id="13446" name="Line 7"/>
              <p:cNvSpPr>
                <a:spLocks noChangeShapeType="1"/>
              </p:cNvSpPr>
              <p:nvPr>
                <p:custDataLst>
                  <p:tags r:id="rId123"/>
                </p:custDataLst>
              </p:nvPr>
            </p:nvSpPr>
            <p:spPr bwMode="auto">
              <a:xfrm>
                <a:off x="4414" y="249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47" name="Line 8"/>
              <p:cNvSpPr>
                <a:spLocks noChangeShapeType="1"/>
              </p:cNvSpPr>
              <p:nvPr>
                <p:custDataLst>
                  <p:tags r:id="rId124"/>
                </p:custDataLst>
              </p:nvPr>
            </p:nvSpPr>
            <p:spPr bwMode="auto">
              <a:xfrm>
                <a:off x="4414" y="240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48" name="Line 9"/>
              <p:cNvSpPr>
                <a:spLocks noChangeShapeType="1"/>
              </p:cNvSpPr>
              <p:nvPr>
                <p:custDataLst>
                  <p:tags r:id="rId125"/>
                </p:custDataLst>
              </p:nvPr>
            </p:nvSpPr>
            <p:spPr bwMode="auto">
              <a:xfrm>
                <a:off x="4606" y="249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49" name="Line 10"/>
              <p:cNvSpPr>
                <a:spLocks noChangeShapeType="1"/>
              </p:cNvSpPr>
              <p:nvPr>
                <p:custDataLst>
                  <p:tags r:id="rId126"/>
                </p:custDataLst>
              </p:nvPr>
            </p:nvSpPr>
            <p:spPr bwMode="auto">
              <a:xfrm>
                <a:off x="4606" y="240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50" name="Line 11"/>
              <p:cNvSpPr>
                <a:spLocks noChangeShapeType="1"/>
              </p:cNvSpPr>
              <p:nvPr>
                <p:custDataLst>
                  <p:tags r:id="rId127"/>
                </p:custDataLst>
              </p:nvPr>
            </p:nvSpPr>
            <p:spPr bwMode="auto">
              <a:xfrm rot="-5400000">
                <a:off x="4558" y="2544"/>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51" name="Line 12"/>
              <p:cNvSpPr>
                <a:spLocks noChangeShapeType="1"/>
              </p:cNvSpPr>
              <p:nvPr>
                <p:custDataLst>
                  <p:tags r:id="rId128"/>
                </p:custDataLst>
              </p:nvPr>
            </p:nvSpPr>
            <p:spPr bwMode="auto">
              <a:xfrm rot="-5400000">
                <a:off x="4462" y="2544"/>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52" name="Line 13"/>
              <p:cNvSpPr>
                <a:spLocks noChangeShapeType="1"/>
              </p:cNvSpPr>
              <p:nvPr>
                <p:custDataLst>
                  <p:tags r:id="rId129"/>
                </p:custDataLst>
              </p:nvPr>
            </p:nvSpPr>
            <p:spPr bwMode="auto">
              <a:xfrm rot="-5400000">
                <a:off x="4558" y="235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53" name="Line 14"/>
              <p:cNvSpPr>
                <a:spLocks noChangeShapeType="1"/>
              </p:cNvSpPr>
              <p:nvPr>
                <p:custDataLst>
                  <p:tags r:id="rId130"/>
                </p:custDataLst>
              </p:nvPr>
            </p:nvSpPr>
            <p:spPr bwMode="auto">
              <a:xfrm rot="-5400000">
                <a:off x="4462" y="235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3318" name="Group 15"/>
          <p:cNvGrpSpPr>
            <a:grpSpLocks/>
          </p:cNvGrpSpPr>
          <p:nvPr>
            <p:custDataLst>
              <p:tags r:id="rId5"/>
            </p:custDataLst>
          </p:nvPr>
        </p:nvGrpSpPr>
        <p:grpSpPr bwMode="auto">
          <a:xfrm>
            <a:off x="1663700" y="3048000"/>
            <a:ext cx="673100" cy="673100"/>
            <a:chOff x="4272" y="2400"/>
            <a:chExt cx="192" cy="192"/>
          </a:xfrm>
        </p:grpSpPr>
        <p:sp>
          <p:nvSpPr>
            <p:cNvPr id="13434" name="Rectangle 16"/>
            <p:cNvSpPr>
              <a:spLocks noChangeArrowheads="1"/>
            </p:cNvSpPr>
            <p:nvPr>
              <p:custDataLst>
                <p:tags r:id="rId113"/>
              </p:custDataLst>
            </p:nvPr>
          </p:nvSpPr>
          <p:spPr bwMode="auto">
            <a:xfrm>
              <a:off x="4272" y="2400"/>
              <a:ext cx="192"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k</a:t>
              </a:r>
              <a:r>
                <a:rPr lang="en-US" sz="2000" b="1" baseline="-25000">
                  <a:latin typeface="Courier New" pitchFamily="49" charset="0"/>
                </a:rPr>
                <a:t>2</a:t>
              </a:r>
            </a:p>
          </p:txBody>
        </p:sp>
        <p:grpSp>
          <p:nvGrpSpPr>
            <p:cNvPr id="13435" name="Group 17"/>
            <p:cNvGrpSpPr>
              <a:grpSpLocks/>
            </p:cNvGrpSpPr>
            <p:nvPr/>
          </p:nvGrpSpPr>
          <p:grpSpPr bwMode="auto">
            <a:xfrm>
              <a:off x="4272" y="2400"/>
              <a:ext cx="192" cy="192"/>
              <a:chOff x="4414" y="2400"/>
              <a:chExt cx="192" cy="192"/>
            </a:xfrm>
          </p:grpSpPr>
          <p:sp>
            <p:nvSpPr>
              <p:cNvPr id="13436" name="Line 18"/>
              <p:cNvSpPr>
                <a:spLocks noChangeShapeType="1"/>
              </p:cNvSpPr>
              <p:nvPr>
                <p:custDataLst>
                  <p:tags r:id="rId114"/>
                </p:custDataLst>
              </p:nvPr>
            </p:nvSpPr>
            <p:spPr bwMode="auto">
              <a:xfrm>
                <a:off x="4414" y="249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37" name="Line 19"/>
              <p:cNvSpPr>
                <a:spLocks noChangeShapeType="1"/>
              </p:cNvSpPr>
              <p:nvPr>
                <p:custDataLst>
                  <p:tags r:id="rId115"/>
                </p:custDataLst>
              </p:nvPr>
            </p:nvSpPr>
            <p:spPr bwMode="auto">
              <a:xfrm>
                <a:off x="4414" y="240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38" name="Line 20"/>
              <p:cNvSpPr>
                <a:spLocks noChangeShapeType="1"/>
              </p:cNvSpPr>
              <p:nvPr>
                <p:custDataLst>
                  <p:tags r:id="rId116"/>
                </p:custDataLst>
              </p:nvPr>
            </p:nvSpPr>
            <p:spPr bwMode="auto">
              <a:xfrm>
                <a:off x="4606" y="249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39" name="Line 21"/>
              <p:cNvSpPr>
                <a:spLocks noChangeShapeType="1"/>
              </p:cNvSpPr>
              <p:nvPr>
                <p:custDataLst>
                  <p:tags r:id="rId117"/>
                </p:custDataLst>
              </p:nvPr>
            </p:nvSpPr>
            <p:spPr bwMode="auto">
              <a:xfrm>
                <a:off x="4606" y="240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40" name="Line 22"/>
              <p:cNvSpPr>
                <a:spLocks noChangeShapeType="1"/>
              </p:cNvSpPr>
              <p:nvPr>
                <p:custDataLst>
                  <p:tags r:id="rId118"/>
                </p:custDataLst>
              </p:nvPr>
            </p:nvSpPr>
            <p:spPr bwMode="auto">
              <a:xfrm rot="-5400000">
                <a:off x="4558" y="2544"/>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41" name="Line 23"/>
              <p:cNvSpPr>
                <a:spLocks noChangeShapeType="1"/>
              </p:cNvSpPr>
              <p:nvPr>
                <p:custDataLst>
                  <p:tags r:id="rId119"/>
                </p:custDataLst>
              </p:nvPr>
            </p:nvSpPr>
            <p:spPr bwMode="auto">
              <a:xfrm rot="-5400000">
                <a:off x="4462" y="2544"/>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42" name="Line 24"/>
              <p:cNvSpPr>
                <a:spLocks noChangeShapeType="1"/>
              </p:cNvSpPr>
              <p:nvPr>
                <p:custDataLst>
                  <p:tags r:id="rId120"/>
                </p:custDataLst>
              </p:nvPr>
            </p:nvSpPr>
            <p:spPr bwMode="auto">
              <a:xfrm rot="-5400000">
                <a:off x="4558" y="235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43" name="Line 25"/>
              <p:cNvSpPr>
                <a:spLocks noChangeShapeType="1"/>
              </p:cNvSpPr>
              <p:nvPr>
                <p:custDataLst>
                  <p:tags r:id="rId121"/>
                </p:custDataLst>
              </p:nvPr>
            </p:nvSpPr>
            <p:spPr bwMode="auto">
              <a:xfrm rot="-5400000">
                <a:off x="4462" y="235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3319" name="Group 26"/>
          <p:cNvGrpSpPr>
            <a:grpSpLocks/>
          </p:cNvGrpSpPr>
          <p:nvPr>
            <p:custDataLst>
              <p:tags r:id="rId6"/>
            </p:custDataLst>
          </p:nvPr>
        </p:nvGrpSpPr>
        <p:grpSpPr bwMode="auto">
          <a:xfrm>
            <a:off x="2336800" y="3048000"/>
            <a:ext cx="1625600" cy="673100"/>
            <a:chOff x="4272" y="2400"/>
            <a:chExt cx="192" cy="192"/>
          </a:xfrm>
        </p:grpSpPr>
        <p:sp>
          <p:nvSpPr>
            <p:cNvPr id="13424" name="Rectangle 27"/>
            <p:cNvSpPr>
              <a:spLocks noChangeArrowheads="1"/>
            </p:cNvSpPr>
            <p:nvPr>
              <p:custDataLst>
                <p:tags r:id="rId104"/>
              </p:custDataLst>
            </p:nvPr>
          </p:nvSpPr>
          <p:spPr bwMode="auto">
            <a:xfrm>
              <a:off x="4272" y="2400"/>
              <a:ext cx="192"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6600" b="1">
                  <a:latin typeface="Courier New" pitchFamily="49" charset="0"/>
                </a:rPr>
                <a:t>…</a:t>
              </a:r>
            </a:p>
            <a:p>
              <a:pPr algn="ctr"/>
              <a:endParaRPr lang="en-US" sz="1200" b="1">
                <a:latin typeface="Courier New" pitchFamily="49" charset="0"/>
              </a:endParaRPr>
            </a:p>
            <a:p>
              <a:pPr algn="ctr"/>
              <a:endParaRPr lang="en-US" sz="2000" b="1">
                <a:latin typeface="Courier New" pitchFamily="49" charset="0"/>
              </a:endParaRPr>
            </a:p>
          </p:txBody>
        </p:sp>
        <p:grpSp>
          <p:nvGrpSpPr>
            <p:cNvPr id="13425" name="Group 28"/>
            <p:cNvGrpSpPr>
              <a:grpSpLocks/>
            </p:cNvGrpSpPr>
            <p:nvPr/>
          </p:nvGrpSpPr>
          <p:grpSpPr bwMode="auto">
            <a:xfrm>
              <a:off x="4272" y="2400"/>
              <a:ext cx="192" cy="192"/>
              <a:chOff x="4414" y="2400"/>
              <a:chExt cx="192" cy="192"/>
            </a:xfrm>
          </p:grpSpPr>
          <p:sp>
            <p:nvSpPr>
              <p:cNvPr id="13426" name="Line 29"/>
              <p:cNvSpPr>
                <a:spLocks noChangeShapeType="1"/>
              </p:cNvSpPr>
              <p:nvPr>
                <p:custDataLst>
                  <p:tags r:id="rId105"/>
                </p:custDataLst>
              </p:nvPr>
            </p:nvSpPr>
            <p:spPr bwMode="auto">
              <a:xfrm>
                <a:off x="4414" y="249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27" name="Line 30"/>
              <p:cNvSpPr>
                <a:spLocks noChangeShapeType="1"/>
              </p:cNvSpPr>
              <p:nvPr>
                <p:custDataLst>
                  <p:tags r:id="rId106"/>
                </p:custDataLst>
              </p:nvPr>
            </p:nvSpPr>
            <p:spPr bwMode="auto">
              <a:xfrm>
                <a:off x="4414" y="240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28" name="Line 31"/>
              <p:cNvSpPr>
                <a:spLocks noChangeShapeType="1"/>
              </p:cNvSpPr>
              <p:nvPr>
                <p:custDataLst>
                  <p:tags r:id="rId107"/>
                </p:custDataLst>
              </p:nvPr>
            </p:nvSpPr>
            <p:spPr bwMode="auto">
              <a:xfrm>
                <a:off x="4606" y="249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29" name="Line 32"/>
              <p:cNvSpPr>
                <a:spLocks noChangeShapeType="1"/>
              </p:cNvSpPr>
              <p:nvPr>
                <p:custDataLst>
                  <p:tags r:id="rId108"/>
                </p:custDataLst>
              </p:nvPr>
            </p:nvSpPr>
            <p:spPr bwMode="auto">
              <a:xfrm>
                <a:off x="4606" y="240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30" name="Line 33"/>
              <p:cNvSpPr>
                <a:spLocks noChangeShapeType="1"/>
              </p:cNvSpPr>
              <p:nvPr>
                <p:custDataLst>
                  <p:tags r:id="rId109"/>
                </p:custDataLst>
              </p:nvPr>
            </p:nvSpPr>
            <p:spPr bwMode="auto">
              <a:xfrm rot="-5400000">
                <a:off x="4558" y="2544"/>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31" name="Line 34"/>
              <p:cNvSpPr>
                <a:spLocks noChangeShapeType="1"/>
              </p:cNvSpPr>
              <p:nvPr>
                <p:custDataLst>
                  <p:tags r:id="rId110"/>
                </p:custDataLst>
              </p:nvPr>
            </p:nvSpPr>
            <p:spPr bwMode="auto">
              <a:xfrm rot="-5400000">
                <a:off x="4462" y="2544"/>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32" name="Line 35"/>
              <p:cNvSpPr>
                <a:spLocks noChangeShapeType="1"/>
              </p:cNvSpPr>
              <p:nvPr>
                <p:custDataLst>
                  <p:tags r:id="rId111"/>
                </p:custDataLst>
              </p:nvPr>
            </p:nvSpPr>
            <p:spPr bwMode="auto">
              <a:xfrm rot="-5400000">
                <a:off x="4558" y="235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33" name="Line 36"/>
              <p:cNvSpPr>
                <a:spLocks noChangeShapeType="1"/>
              </p:cNvSpPr>
              <p:nvPr>
                <p:custDataLst>
                  <p:tags r:id="rId112"/>
                </p:custDataLst>
              </p:nvPr>
            </p:nvSpPr>
            <p:spPr bwMode="auto">
              <a:xfrm rot="-5400000">
                <a:off x="4462" y="235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3320" name="Group 37"/>
          <p:cNvGrpSpPr>
            <a:grpSpLocks/>
          </p:cNvGrpSpPr>
          <p:nvPr>
            <p:custDataLst>
              <p:tags r:id="rId7"/>
            </p:custDataLst>
          </p:nvPr>
        </p:nvGrpSpPr>
        <p:grpSpPr bwMode="auto">
          <a:xfrm>
            <a:off x="3965575" y="3048000"/>
            <a:ext cx="673100" cy="673100"/>
            <a:chOff x="4272" y="2400"/>
            <a:chExt cx="192" cy="192"/>
          </a:xfrm>
        </p:grpSpPr>
        <p:sp>
          <p:nvSpPr>
            <p:cNvPr id="13414" name="Rectangle 38"/>
            <p:cNvSpPr>
              <a:spLocks noChangeArrowheads="1"/>
            </p:cNvSpPr>
            <p:nvPr>
              <p:custDataLst>
                <p:tags r:id="rId95"/>
              </p:custDataLst>
            </p:nvPr>
          </p:nvSpPr>
          <p:spPr bwMode="auto">
            <a:xfrm>
              <a:off x="4272" y="2400"/>
              <a:ext cx="192"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latin typeface="Courier New" pitchFamily="49" charset="0"/>
                </a:rPr>
                <a:t>k</a:t>
              </a:r>
              <a:r>
                <a:rPr lang="en-US" sz="2000" b="1" baseline="-25000">
                  <a:latin typeface="Courier New" pitchFamily="49" charset="0"/>
                </a:rPr>
                <a:t>i</a:t>
              </a:r>
            </a:p>
          </p:txBody>
        </p:sp>
        <p:grpSp>
          <p:nvGrpSpPr>
            <p:cNvPr id="13415" name="Group 39"/>
            <p:cNvGrpSpPr>
              <a:grpSpLocks/>
            </p:cNvGrpSpPr>
            <p:nvPr/>
          </p:nvGrpSpPr>
          <p:grpSpPr bwMode="auto">
            <a:xfrm>
              <a:off x="4272" y="2400"/>
              <a:ext cx="192" cy="192"/>
              <a:chOff x="4414" y="2400"/>
              <a:chExt cx="192" cy="192"/>
            </a:xfrm>
          </p:grpSpPr>
          <p:sp>
            <p:nvSpPr>
              <p:cNvPr id="13416" name="Line 40"/>
              <p:cNvSpPr>
                <a:spLocks noChangeShapeType="1"/>
              </p:cNvSpPr>
              <p:nvPr>
                <p:custDataLst>
                  <p:tags r:id="rId96"/>
                </p:custDataLst>
              </p:nvPr>
            </p:nvSpPr>
            <p:spPr bwMode="auto">
              <a:xfrm>
                <a:off x="4414" y="249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17" name="Line 41"/>
              <p:cNvSpPr>
                <a:spLocks noChangeShapeType="1"/>
              </p:cNvSpPr>
              <p:nvPr>
                <p:custDataLst>
                  <p:tags r:id="rId97"/>
                </p:custDataLst>
              </p:nvPr>
            </p:nvSpPr>
            <p:spPr bwMode="auto">
              <a:xfrm>
                <a:off x="4414" y="240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18" name="Line 42"/>
              <p:cNvSpPr>
                <a:spLocks noChangeShapeType="1"/>
              </p:cNvSpPr>
              <p:nvPr>
                <p:custDataLst>
                  <p:tags r:id="rId98"/>
                </p:custDataLst>
              </p:nvPr>
            </p:nvSpPr>
            <p:spPr bwMode="auto">
              <a:xfrm>
                <a:off x="4606" y="249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19" name="Line 43"/>
              <p:cNvSpPr>
                <a:spLocks noChangeShapeType="1"/>
              </p:cNvSpPr>
              <p:nvPr>
                <p:custDataLst>
                  <p:tags r:id="rId99"/>
                </p:custDataLst>
              </p:nvPr>
            </p:nvSpPr>
            <p:spPr bwMode="auto">
              <a:xfrm>
                <a:off x="4606" y="240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20" name="Line 44"/>
              <p:cNvSpPr>
                <a:spLocks noChangeShapeType="1"/>
              </p:cNvSpPr>
              <p:nvPr>
                <p:custDataLst>
                  <p:tags r:id="rId100"/>
                </p:custDataLst>
              </p:nvPr>
            </p:nvSpPr>
            <p:spPr bwMode="auto">
              <a:xfrm rot="-5400000">
                <a:off x="4558" y="2544"/>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21" name="Line 45"/>
              <p:cNvSpPr>
                <a:spLocks noChangeShapeType="1"/>
              </p:cNvSpPr>
              <p:nvPr>
                <p:custDataLst>
                  <p:tags r:id="rId101"/>
                </p:custDataLst>
              </p:nvPr>
            </p:nvSpPr>
            <p:spPr bwMode="auto">
              <a:xfrm rot="-5400000">
                <a:off x="4462" y="2544"/>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22" name="Line 46"/>
              <p:cNvSpPr>
                <a:spLocks noChangeShapeType="1"/>
              </p:cNvSpPr>
              <p:nvPr>
                <p:custDataLst>
                  <p:tags r:id="rId102"/>
                </p:custDataLst>
              </p:nvPr>
            </p:nvSpPr>
            <p:spPr bwMode="auto">
              <a:xfrm rot="-5400000">
                <a:off x="4558" y="235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23" name="Line 47"/>
              <p:cNvSpPr>
                <a:spLocks noChangeShapeType="1"/>
              </p:cNvSpPr>
              <p:nvPr>
                <p:custDataLst>
                  <p:tags r:id="rId103"/>
                </p:custDataLst>
              </p:nvPr>
            </p:nvSpPr>
            <p:spPr bwMode="auto">
              <a:xfrm rot="-5400000">
                <a:off x="4462" y="235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sp>
        <p:nvSpPr>
          <p:cNvPr id="13321" name="Rectangle 106"/>
          <p:cNvSpPr>
            <a:spLocks noGrp="1" noChangeArrowheads="1"/>
          </p:cNvSpPr>
          <p:nvPr>
            <p:ph type="title"/>
            <p:custDataLst>
              <p:tags r:id="rId8"/>
            </p:custDataLst>
          </p:nvPr>
        </p:nvSpPr>
        <p:spPr/>
        <p:txBody>
          <a:bodyPr/>
          <a:lstStyle/>
          <a:p>
            <a:r>
              <a:rPr lang="en-US" smtClean="0"/>
              <a:t>B+-Tree Nodes</a:t>
            </a:r>
          </a:p>
        </p:txBody>
      </p:sp>
      <p:sp>
        <p:nvSpPr>
          <p:cNvPr id="13322" name="Rectangle 107"/>
          <p:cNvSpPr>
            <a:spLocks noGrp="1" noChangeArrowheads="1"/>
          </p:cNvSpPr>
          <p:nvPr>
            <p:ph type="body" idx="1"/>
            <p:custDataLst>
              <p:tags r:id="rId9"/>
            </p:custDataLst>
          </p:nvPr>
        </p:nvSpPr>
        <p:spPr>
          <a:xfrm>
            <a:off x="685800" y="1905000"/>
            <a:ext cx="8229600" cy="1066800"/>
          </a:xfrm>
        </p:spPr>
        <p:txBody>
          <a:bodyPr/>
          <a:lstStyle/>
          <a:p>
            <a:r>
              <a:rPr lang="en-US" smtClean="0"/>
              <a:t>Internal node</a:t>
            </a:r>
          </a:p>
          <a:p>
            <a:pPr lvl="1"/>
            <a:r>
              <a:rPr lang="en-US" b="1" smtClean="0">
                <a:latin typeface="Courier New" pitchFamily="49" charset="0"/>
              </a:rPr>
              <a:t>i</a:t>
            </a:r>
            <a:r>
              <a:rPr lang="en-US" smtClean="0"/>
              <a:t> search keys; </a:t>
            </a:r>
            <a:r>
              <a:rPr lang="en-US" b="1" smtClean="0">
                <a:latin typeface="Courier New" pitchFamily="49" charset="0"/>
              </a:rPr>
              <a:t>i+1</a:t>
            </a:r>
            <a:r>
              <a:rPr lang="en-US" smtClean="0"/>
              <a:t> subtrees; </a:t>
            </a:r>
            <a:r>
              <a:rPr lang="en-US" b="1" i="1" smtClean="0">
                <a:latin typeface="Courier New" pitchFamily="49" charset="0"/>
              </a:rPr>
              <a:t>M</a:t>
            </a:r>
            <a:r>
              <a:rPr lang="en-US" b="1" smtClean="0">
                <a:latin typeface="Courier New" pitchFamily="49" charset="0"/>
              </a:rPr>
              <a:t> - i - 1</a:t>
            </a:r>
            <a:r>
              <a:rPr lang="en-US" smtClean="0"/>
              <a:t> inactive entries</a:t>
            </a:r>
          </a:p>
        </p:txBody>
      </p:sp>
      <p:sp>
        <p:nvSpPr>
          <p:cNvPr id="13323" name="Rectangle 108"/>
          <p:cNvSpPr>
            <a:spLocks noChangeArrowheads="1"/>
          </p:cNvSpPr>
          <p:nvPr>
            <p:custDataLst>
              <p:tags r:id="rId10"/>
            </p:custDataLst>
          </p:nvPr>
        </p:nvSpPr>
        <p:spPr bwMode="auto">
          <a:xfrm>
            <a:off x="685800" y="4191000"/>
            <a:ext cx="777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2800"/>
              <a:t>Leaf</a:t>
            </a:r>
          </a:p>
          <a:p>
            <a:pPr marL="742950" lvl="1" indent="-285750">
              <a:spcBef>
                <a:spcPct val="20000"/>
              </a:spcBef>
              <a:buFontTx/>
              <a:buChar char="–"/>
            </a:pPr>
            <a:r>
              <a:rPr lang="en-US" b="1">
                <a:latin typeface="Courier New" pitchFamily="49" charset="0"/>
              </a:rPr>
              <a:t>j</a:t>
            </a:r>
            <a:r>
              <a:rPr lang="en-US"/>
              <a:t> data keys; </a:t>
            </a:r>
            <a:r>
              <a:rPr lang="en-US" b="1" i="1">
                <a:latin typeface="Courier New" pitchFamily="49" charset="0"/>
              </a:rPr>
              <a:t>L </a:t>
            </a:r>
            <a:r>
              <a:rPr lang="en-US" b="1">
                <a:latin typeface="Courier New" pitchFamily="49" charset="0"/>
              </a:rPr>
              <a:t>- j</a:t>
            </a:r>
            <a:r>
              <a:rPr lang="en-US"/>
              <a:t> inactive entries</a:t>
            </a:r>
          </a:p>
        </p:txBody>
      </p:sp>
      <p:grpSp>
        <p:nvGrpSpPr>
          <p:cNvPr id="13324" name="Group 109"/>
          <p:cNvGrpSpPr>
            <a:grpSpLocks/>
          </p:cNvGrpSpPr>
          <p:nvPr>
            <p:custDataLst>
              <p:tags r:id="rId11"/>
            </p:custDataLst>
          </p:nvPr>
        </p:nvGrpSpPr>
        <p:grpSpPr bwMode="auto">
          <a:xfrm>
            <a:off x="990600" y="5194300"/>
            <a:ext cx="673100" cy="673100"/>
            <a:chOff x="4272" y="2400"/>
            <a:chExt cx="192" cy="192"/>
          </a:xfrm>
        </p:grpSpPr>
        <p:sp>
          <p:nvSpPr>
            <p:cNvPr id="13404" name="Rectangle 110"/>
            <p:cNvSpPr>
              <a:spLocks noChangeArrowheads="1"/>
            </p:cNvSpPr>
            <p:nvPr>
              <p:custDataLst>
                <p:tags r:id="rId86"/>
              </p:custDataLst>
            </p:nvPr>
          </p:nvSpPr>
          <p:spPr bwMode="auto">
            <a:xfrm>
              <a:off x="4272" y="2400"/>
              <a:ext cx="192" cy="192"/>
            </a:xfrm>
            <a:prstGeom prst="rect">
              <a:avLst/>
            </a:prstGeom>
            <a:noFill/>
            <a:ln w="28575">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latin typeface="Courier New" pitchFamily="49" charset="0"/>
                </a:rPr>
                <a:t>k</a:t>
              </a:r>
              <a:r>
                <a:rPr lang="en-US" sz="2000" b="1" baseline="-25000">
                  <a:solidFill>
                    <a:srgbClr val="339933"/>
                  </a:solidFill>
                  <a:latin typeface="Courier New" pitchFamily="49" charset="0"/>
                </a:rPr>
                <a:t>1</a:t>
              </a:r>
              <a:endParaRPr lang="en-US" sz="2000" b="1">
                <a:solidFill>
                  <a:srgbClr val="339933"/>
                </a:solidFill>
                <a:latin typeface="Courier New" pitchFamily="49" charset="0"/>
              </a:endParaRPr>
            </a:p>
          </p:txBody>
        </p:sp>
        <p:grpSp>
          <p:nvGrpSpPr>
            <p:cNvPr id="13405" name="Group 111"/>
            <p:cNvGrpSpPr>
              <a:grpSpLocks/>
            </p:cNvGrpSpPr>
            <p:nvPr/>
          </p:nvGrpSpPr>
          <p:grpSpPr bwMode="auto">
            <a:xfrm>
              <a:off x="4272" y="2400"/>
              <a:ext cx="192" cy="192"/>
              <a:chOff x="4414" y="2400"/>
              <a:chExt cx="192" cy="192"/>
            </a:xfrm>
          </p:grpSpPr>
          <p:sp>
            <p:nvSpPr>
              <p:cNvPr id="13406" name="Line 112"/>
              <p:cNvSpPr>
                <a:spLocks noChangeShapeType="1"/>
              </p:cNvSpPr>
              <p:nvPr>
                <p:custDataLst>
                  <p:tags r:id="rId87"/>
                </p:custDataLst>
              </p:nvPr>
            </p:nvSpPr>
            <p:spPr bwMode="auto">
              <a:xfrm>
                <a:off x="4414" y="2496"/>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07" name="Line 113"/>
              <p:cNvSpPr>
                <a:spLocks noChangeShapeType="1"/>
              </p:cNvSpPr>
              <p:nvPr>
                <p:custDataLst>
                  <p:tags r:id="rId88"/>
                </p:custDataLst>
              </p:nvPr>
            </p:nvSpPr>
            <p:spPr bwMode="auto">
              <a:xfrm>
                <a:off x="4414" y="2400"/>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08" name="Line 114"/>
              <p:cNvSpPr>
                <a:spLocks noChangeShapeType="1"/>
              </p:cNvSpPr>
              <p:nvPr>
                <p:custDataLst>
                  <p:tags r:id="rId89"/>
                </p:custDataLst>
              </p:nvPr>
            </p:nvSpPr>
            <p:spPr bwMode="auto">
              <a:xfrm>
                <a:off x="4606" y="2496"/>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09" name="Line 115"/>
              <p:cNvSpPr>
                <a:spLocks noChangeShapeType="1"/>
              </p:cNvSpPr>
              <p:nvPr>
                <p:custDataLst>
                  <p:tags r:id="rId90"/>
                </p:custDataLst>
              </p:nvPr>
            </p:nvSpPr>
            <p:spPr bwMode="auto">
              <a:xfrm>
                <a:off x="4606" y="2400"/>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10" name="Line 116"/>
              <p:cNvSpPr>
                <a:spLocks noChangeShapeType="1"/>
              </p:cNvSpPr>
              <p:nvPr>
                <p:custDataLst>
                  <p:tags r:id="rId91"/>
                </p:custDataLst>
              </p:nvPr>
            </p:nvSpPr>
            <p:spPr bwMode="auto">
              <a:xfrm rot="-5400000">
                <a:off x="4558" y="2544"/>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11" name="Line 117"/>
              <p:cNvSpPr>
                <a:spLocks noChangeShapeType="1"/>
              </p:cNvSpPr>
              <p:nvPr>
                <p:custDataLst>
                  <p:tags r:id="rId92"/>
                </p:custDataLst>
              </p:nvPr>
            </p:nvSpPr>
            <p:spPr bwMode="auto">
              <a:xfrm rot="-5400000">
                <a:off x="4462" y="2544"/>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12" name="Line 118"/>
              <p:cNvSpPr>
                <a:spLocks noChangeShapeType="1"/>
              </p:cNvSpPr>
              <p:nvPr>
                <p:custDataLst>
                  <p:tags r:id="rId93"/>
                </p:custDataLst>
              </p:nvPr>
            </p:nvSpPr>
            <p:spPr bwMode="auto">
              <a:xfrm rot="-5400000">
                <a:off x="4558" y="2352"/>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13" name="Line 119"/>
              <p:cNvSpPr>
                <a:spLocks noChangeShapeType="1"/>
              </p:cNvSpPr>
              <p:nvPr>
                <p:custDataLst>
                  <p:tags r:id="rId94"/>
                </p:custDataLst>
              </p:nvPr>
            </p:nvSpPr>
            <p:spPr bwMode="auto">
              <a:xfrm rot="-5400000">
                <a:off x="4462" y="2352"/>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3325" name="Group 120"/>
          <p:cNvGrpSpPr>
            <a:grpSpLocks/>
          </p:cNvGrpSpPr>
          <p:nvPr>
            <p:custDataLst>
              <p:tags r:id="rId12"/>
            </p:custDataLst>
          </p:nvPr>
        </p:nvGrpSpPr>
        <p:grpSpPr bwMode="auto">
          <a:xfrm>
            <a:off x="1663700" y="5194300"/>
            <a:ext cx="673100" cy="673100"/>
            <a:chOff x="4272" y="2400"/>
            <a:chExt cx="192" cy="192"/>
          </a:xfrm>
        </p:grpSpPr>
        <p:sp>
          <p:nvSpPr>
            <p:cNvPr id="13394" name="Rectangle 121"/>
            <p:cNvSpPr>
              <a:spLocks noChangeArrowheads="1"/>
            </p:cNvSpPr>
            <p:nvPr>
              <p:custDataLst>
                <p:tags r:id="rId77"/>
              </p:custDataLst>
            </p:nvPr>
          </p:nvSpPr>
          <p:spPr bwMode="auto">
            <a:xfrm>
              <a:off x="4272" y="2400"/>
              <a:ext cx="192" cy="192"/>
            </a:xfrm>
            <a:prstGeom prst="rect">
              <a:avLst/>
            </a:prstGeom>
            <a:noFill/>
            <a:ln w="28575">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latin typeface="Courier New" pitchFamily="49" charset="0"/>
                </a:rPr>
                <a:t>k</a:t>
              </a:r>
              <a:r>
                <a:rPr lang="en-US" sz="2000" b="1" baseline="-25000">
                  <a:solidFill>
                    <a:srgbClr val="339933"/>
                  </a:solidFill>
                  <a:latin typeface="Courier New" pitchFamily="49" charset="0"/>
                </a:rPr>
                <a:t>2</a:t>
              </a:r>
            </a:p>
          </p:txBody>
        </p:sp>
        <p:grpSp>
          <p:nvGrpSpPr>
            <p:cNvPr id="13395" name="Group 122"/>
            <p:cNvGrpSpPr>
              <a:grpSpLocks/>
            </p:cNvGrpSpPr>
            <p:nvPr/>
          </p:nvGrpSpPr>
          <p:grpSpPr bwMode="auto">
            <a:xfrm>
              <a:off x="4272" y="2400"/>
              <a:ext cx="192" cy="192"/>
              <a:chOff x="4414" y="2400"/>
              <a:chExt cx="192" cy="192"/>
            </a:xfrm>
          </p:grpSpPr>
          <p:sp>
            <p:nvSpPr>
              <p:cNvPr id="13396" name="Line 123"/>
              <p:cNvSpPr>
                <a:spLocks noChangeShapeType="1"/>
              </p:cNvSpPr>
              <p:nvPr>
                <p:custDataLst>
                  <p:tags r:id="rId78"/>
                </p:custDataLst>
              </p:nvPr>
            </p:nvSpPr>
            <p:spPr bwMode="auto">
              <a:xfrm>
                <a:off x="4414" y="2496"/>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97" name="Line 124"/>
              <p:cNvSpPr>
                <a:spLocks noChangeShapeType="1"/>
              </p:cNvSpPr>
              <p:nvPr>
                <p:custDataLst>
                  <p:tags r:id="rId79"/>
                </p:custDataLst>
              </p:nvPr>
            </p:nvSpPr>
            <p:spPr bwMode="auto">
              <a:xfrm>
                <a:off x="4414" y="2400"/>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98" name="Line 125"/>
              <p:cNvSpPr>
                <a:spLocks noChangeShapeType="1"/>
              </p:cNvSpPr>
              <p:nvPr>
                <p:custDataLst>
                  <p:tags r:id="rId80"/>
                </p:custDataLst>
              </p:nvPr>
            </p:nvSpPr>
            <p:spPr bwMode="auto">
              <a:xfrm>
                <a:off x="4606" y="2496"/>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99" name="Line 126"/>
              <p:cNvSpPr>
                <a:spLocks noChangeShapeType="1"/>
              </p:cNvSpPr>
              <p:nvPr>
                <p:custDataLst>
                  <p:tags r:id="rId81"/>
                </p:custDataLst>
              </p:nvPr>
            </p:nvSpPr>
            <p:spPr bwMode="auto">
              <a:xfrm>
                <a:off x="4606" y="2400"/>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00" name="Line 127"/>
              <p:cNvSpPr>
                <a:spLocks noChangeShapeType="1"/>
              </p:cNvSpPr>
              <p:nvPr>
                <p:custDataLst>
                  <p:tags r:id="rId82"/>
                </p:custDataLst>
              </p:nvPr>
            </p:nvSpPr>
            <p:spPr bwMode="auto">
              <a:xfrm rot="-5400000">
                <a:off x="4558" y="2544"/>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01" name="Line 128"/>
              <p:cNvSpPr>
                <a:spLocks noChangeShapeType="1"/>
              </p:cNvSpPr>
              <p:nvPr>
                <p:custDataLst>
                  <p:tags r:id="rId83"/>
                </p:custDataLst>
              </p:nvPr>
            </p:nvSpPr>
            <p:spPr bwMode="auto">
              <a:xfrm rot="-5400000">
                <a:off x="4462" y="2544"/>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02" name="Line 129"/>
              <p:cNvSpPr>
                <a:spLocks noChangeShapeType="1"/>
              </p:cNvSpPr>
              <p:nvPr>
                <p:custDataLst>
                  <p:tags r:id="rId84"/>
                </p:custDataLst>
              </p:nvPr>
            </p:nvSpPr>
            <p:spPr bwMode="auto">
              <a:xfrm rot="-5400000">
                <a:off x="4558" y="2352"/>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403" name="Line 130"/>
              <p:cNvSpPr>
                <a:spLocks noChangeShapeType="1"/>
              </p:cNvSpPr>
              <p:nvPr>
                <p:custDataLst>
                  <p:tags r:id="rId85"/>
                </p:custDataLst>
              </p:nvPr>
            </p:nvSpPr>
            <p:spPr bwMode="auto">
              <a:xfrm rot="-5400000">
                <a:off x="4462" y="2352"/>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3326" name="Group 131"/>
          <p:cNvGrpSpPr>
            <a:grpSpLocks/>
          </p:cNvGrpSpPr>
          <p:nvPr>
            <p:custDataLst>
              <p:tags r:id="rId13"/>
            </p:custDataLst>
          </p:nvPr>
        </p:nvGrpSpPr>
        <p:grpSpPr bwMode="auto">
          <a:xfrm>
            <a:off x="2336800" y="5194300"/>
            <a:ext cx="2311400" cy="673100"/>
            <a:chOff x="4272" y="2400"/>
            <a:chExt cx="192" cy="192"/>
          </a:xfrm>
        </p:grpSpPr>
        <p:sp>
          <p:nvSpPr>
            <p:cNvPr id="13384" name="Rectangle 132"/>
            <p:cNvSpPr>
              <a:spLocks noChangeArrowheads="1"/>
            </p:cNvSpPr>
            <p:nvPr>
              <p:custDataLst>
                <p:tags r:id="rId68"/>
              </p:custDataLst>
            </p:nvPr>
          </p:nvSpPr>
          <p:spPr bwMode="auto">
            <a:xfrm>
              <a:off x="4272" y="2400"/>
              <a:ext cx="192" cy="192"/>
            </a:xfrm>
            <a:prstGeom prst="rect">
              <a:avLst/>
            </a:prstGeom>
            <a:noFill/>
            <a:ln w="28575">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6600" b="1">
                  <a:solidFill>
                    <a:srgbClr val="339933"/>
                  </a:solidFill>
                  <a:latin typeface="Courier New" pitchFamily="49" charset="0"/>
                </a:rPr>
                <a:t>…</a:t>
              </a:r>
            </a:p>
            <a:p>
              <a:pPr algn="ctr"/>
              <a:endParaRPr lang="en-US" sz="1200" b="1">
                <a:solidFill>
                  <a:srgbClr val="339933"/>
                </a:solidFill>
                <a:latin typeface="Courier New" pitchFamily="49" charset="0"/>
              </a:endParaRPr>
            </a:p>
            <a:p>
              <a:pPr algn="ctr"/>
              <a:endParaRPr lang="en-US" sz="2000" b="1">
                <a:solidFill>
                  <a:srgbClr val="339933"/>
                </a:solidFill>
                <a:latin typeface="Courier New" pitchFamily="49" charset="0"/>
              </a:endParaRPr>
            </a:p>
          </p:txBody>
        </p:sp>
        <p:grpSp>
          <p:nvGrpSpPr>
            <p:cNvPr id="13385" name="Group 133"/>
            <p:cNvGrpSpPr>
              <a:grpSpLocks/>
            </p:cNvGrpSpPr>
            <p:nvPr/>
          </p:nvGrpSpPr>
          <p:grpSpPr bwMode="auto">
            <a:xfrm>
              <a:off x="4272" y="2400"/>
              <a:ext cx="192" cy="192"/>
              <a:chOff x="4414" y="2400"/>
              <a:chExt cx="192" cy="192"/>
            </a:xfrm>
          </p:grpSpPr>
          <p:sp>
            <p:nvSpPr>
              <p:cNvPr id="13386" name="Line 134"/>
              <p:cNvSpPr>
                <a:spLocks noChangeShapeType="1"/>
              </p:cNvSpPr>
              <p:nvPr>
                <p:custDataLst>
                  <p:tags r:id="rId69"/>
                </p:custDataLst>
              </p:nvPr>
            </p:nvSpPr>
            <p:spPr bwMode="auto">
              <a:xfrm>
                <a:off x="4414" y="2496"/>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87" name="Line 135"/>
              <p:cNvSpPr>
                <a:spLocks noChangeShapeType="1"/>
              </p:cNvSpPr>
              <p:nvPr>
                <p:custDataLst>
                  <p:tags r:id="rId70"/>
                </p:custDataLst>
              </p:nvPr>
            </p:nvSpPr>
            <p:spPr bwMode="auto">
              <a:xfrm>
                <a:off x="4414" y="2400"/>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88" name="Line 136"/>
              <p:cNvSpPr>
                <a:spLocks noChangeShapeType="1"/>
              </p:cNvSpPr>
              <p:nvPr>
                <p:custDataLst>
                  <p:tags r:id="rId71"/>
                </p:custDataLst>
              </p:nvPr>
            </p:nvSpPr>
            <p:spPr bwMode="auto">
              <a:xfrm>
                <a:off x="4606" y="2496"/>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89" name="Line 137"/>
              <p:cNvSpPr>
                <a:spLocks noChangeShapeType="1"/>
              </p:cNvSpPr>
              <p:nvPr>
                <p:custDataLst>
                  <p:tags r:id="rId72"/>
                </p:custDataLst>
              </p:nvPr>
            </p:nvSpPr>
            <p:spPr bwMode="auto">
              <a:xfrm>
                <a:off x="4606" y="2400"/>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90" name="Line 138"/>
              <p:cNvSpPr>
                <a:spLocks noChangeShapeType="1"/>
              </p:cNvSpPr>
              <p:nvPr>
                <p:custDataLst>
                  <p:tags r:id="rId73"/>
                </p:custDataLst>
              </p:nvPr>
            </p:nvSpPr>
            <p:spPr bwMode="auto">
              <a:xfrm rot="-5400000">
                <a:off x="4558" y="2544"/>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91" name="Line 139"/>
              <p:cNvSpPr>
                <a:spLocks noChangeShapeType="1"/>
              </p:cNvSpPr>
              <p:nvPr>
                <p:custDataLst>
                  <p:tags r:id="rId74"/>
                </p:custDataLst>
              </p:nvPr>
            </p:nvSpPr>
            <p:spPr bwMode="auto">
              <a:xfrm rot="-5400000">
                <a:off x="4462" y="2544"/>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92" name="Line 140"/>
              <p:cNvSpPr>
                <a:spLocks noChangeShapeType="1"/>
              </p:cNvSpPr>
              <p:nvPr>
                <p:custDataLst>
                  <p:tags r:id="rId75"/>
                </p:custDataLst>
              </p:nvPr>
            </p:nvSpPr>
            <p:spPr bwMode="auto">
              <a:xfrm rot="-5400000">
                <a:off x="4558" y="2352"/>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93" name="Line 141"/>
              <p:cNvSpPr>
                <a:spLocks noChangeShapeType="1"/>
              </p:cNvSpPr>
              <p:nvPr>
                <p:custDataLst>
                  <p:tags r:id="rId76"/>
                </p:custDataLst>
              </p:nvPr>
            </p:nvSpPr>
            <p:spPr bwMode="auto">
              <a:xfrm rot="-5400000">
                <a:off x="4462" y="2352"/>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3327" name="Group 142"/>
          <p:cNvGrpSpPr>
            <a:grpSpLocks/>
          </p:cNvGrpSpPr>
          <p:nvPr>
            <p:custDataLst>
              <p:tags r:id="rId14"/>
            </p:custDataLst>
          </p:nvPr>
        </p:nvGrpSpPr>
        <p:grpSpPr bwMode="auto">
          <a:xfrm>
            <a:off x="4648200" y="5194300"/>
            <a:ext cx="673100" cy="673100"/>
            <a:chOff x="4272" y="2400"/>
            <a:chExt cx="192" cy="192"/>
          </a:xfrm>
        </p:grpSpPr>
        <p:sp>
          <p:nvSpPr>
            <p:cNvPr id="13374" name="Rectangle 143"/>
            <p:cNvSpPr>
              <a:spLocks noChangeArrowheads="1"/>
            </p:cNvSpPr>
            <p:nvPr>
              <p:custDataLst>
                <p:tags r:id="rId59"/>
              </p:custDataLst>
            </p:nvPr>
          </p:nvSpPr>
          <p:spPr bwMode="auto">
            <a:xfrm>
              <a:off x="4272" y="2400"/>
              <a:ext cx="192" cy="192"/>
            </a:xfrm>
            <a:prstGeom prst="rect">
              <a:avLst/>
            </a:prstGeom>
            <a:noFill/>
            <a:ln w="28575">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latin typeface="Courier New" pitchFamily="49" charset="0"/>
                </a:rPr>
                <a:t>k</a:t>
              </a:r>
              <a:r>
                <a:rPr lang="en-US" sz="2000" b="1" baseline="-25000">
                  <a:solidFill>
                    <a:srgbClr val="339933"/>
                  </a:solidFill>
                  <a:latin typeface="Courier New" pitchFamily="49" charset="0"/>
                </a:rPr>
                <a:t>j</a:t>
              </a:r>
            </a:p>
          </p:txBody>
        </p:sp>
        <p:grpSp>
          <p:nvGrpSpPr>
            <p:cNvPr id="13375" name="Group 144"/>
            <p:cNvGrpSpPr>
              <a:grpSpLocks/>
            </p:cNvGrpSpPr>
            <p:nvPr/>
          </p:nvGrpSpPr>
          <p:grpSpPr bwMode="auto">
            <a:xfrm>
              <a:off x="4272" y="2400"/>
              <a:ext cx="192" cy="192"/>
              <a:chOff x="4414" y="2400"/>
              <a:chExt cx="192" cy="192"/>
            </a:xfrm>
          </p:grpSpPr>
          <p:sp>
            <p:nvSpPr>
              <p:cNvPr id="13376" name="Line 145"/>
              <p:cNvSpPr>
                <a:spLocks noChangeShapeType="1"/>
              </p:cNvSpPr>
              <p:nvPr>
                <p:custDataLst>
                  <p:tags r:id="rId60"/>
                </p:custDataLst>
              </p:nvPr>
            </p:nvSpPr>
            <p:spPr bwMode="auto">
              <a:xfrm>
                <a:off x="4414" y="2496"/>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77" name="Line 146"/>
              <p:cNvSpPr>
                <a:spLocks noChangeShapeType="1"/>
              </p:cNvSpPr>
              <p:nvPr>
                <p:custDataLst>
                  <p:tags r:id="rId61"/>
                </p:custDataLst>
              </p:nvPr>
            </p:nvSpPr>
            <p:spPr bwMode="auto">
              <a:xfrm>
                <a:off x="4414" y="2400"/>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78" name="Line 147"/>
              <p:cNvSpPr>
                <a:spLocks noChangeShapeType="1"/>
              </p:cNvSpPr>
              <p:nvPr>
                <p:custDataLst>
                  <p:tags r:id="rId62"/>
                </p:custDataLst>
              </p:nvPr>
            </p:nvSpPr>
            <p:spPr bwMode="auto">
              <a:xfrm>
                <a:off x="4606" y="2496"/>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79" name="Line 148"/>
              <p:cNvSpPr>
                <a:spLocks noChangeShapeType="1"/>
              </p:cNvSpPr>
              <p:nvPr>
                <p:custDataLst>
                  <p:tags r:id="rId63"/>
                </p:custDataLst>
              </p:nvPr>
            </p:nvSpPr>
            <p:spPr bwMode="auto">
              <a:xfrm>
                <a:off x="4606" y="2400"/>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80" name="Line 149"/>
              <p:cNvSpPr>
                <a:spLocks noChangeShapeType="1"/>
              </p:cNvSpPr>
              <p:nvPr>
                <p:custDataLst>
                  <p:tags r:id="rId64"/>
                </p:custDataLst>
              </p:nvPr>
            </p:nvSpPr>
            <p:spPr bwMode="auto">
              <a:xfrm rot="-5400000">
                <a:off x="4558" y="2544"/>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81" name="Line 150"/>
              <p:cNvSpPr>
                <a:spLocks noChangeShapeType="1"/>
              </p:cNvSpPr>
              <p:nvPr>
                <p:custDataLst>
                  <p:tags r:id="rId65"/>
                </p:custDataLst>
              </p:nvPr>
            </p:nvSpPr>
            <p:spPr bwMode="auto">
              <a:xfrm rot="-5400000">
                <a:off x="4462" y="2544"/>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82" name="Line 151"/>
              <p:cNvSpPr>
                <a:spLocks noChangeShapeType="1"/>
              </p:cNvSpPr>
              <p:nvPr>
                <p:custDataLst>
                  <p:tags r:id="rId66"/>
                </p:custDataLst>
              </p:nvPr>
            </p:nvSpPr>
            <p:spPr bwMode="auto">
              <a:xfrm rot="-5400000">
                <a:off x="4558" y="2352"/>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83" name="Line 152"/>
              <p:cNvSpPr>
                <a:spLocks noChangeShapeType="1"/>
              </p:cNvSpPr>
              <p:nvPr>
                <p:custDataLst>
                  <p:tags r:id="rId67"/>
                </p:custDataLst>
              </p:nvPr>
            </p:nvSpPr>
            <p:spPr bwMode="auto">
              <a:xfrm rot="-5400000">
                <a:off x="4462" y="2352"/>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3328" name="Group 153"/>
          <p:cNvGrpSpPr>
            <a:grpSpLocks/>
          </p:cNvGrpSpPr>
          <p:nvPr>
            <p:custDataLst>
              <p:tags r:id="rId15"/>
            </p:custDataLst>
          </p:nvPr>
        </p:nvGrpSpPr>
        <p:grpSpPr bwMode="auto">
          <a:xfrm>
            <a:off x="5997575" y="5194300"/>
            <a:ext cx="2076450" cy="673100"/>
            <a:chOff x="4272" y="2400"/>
            <a:chExt cx="192" cy="192"/>
          </a:xfrm>
        </p:grpSpPr>
        <p:sp>
          <p:nvSpPr>
            <p:cNvPr id="13364" name="Rectangle 154"/>
            <p:cNvSpPr>
              <a:spLocks noChangeArrowheads="1"/>
            </p:cNvSpPr>
            <p:nvPr>
              <p:custDataLst>
                <p:tags r:id="rId50"/>
              </p:custDataLst>
            </p:nvPr>
          </p:nvSpPr>
          <p:spPr bwMode="auto">
            <a:xfrm>
              <a:off x="4272" y="2400"/>
              <a:ext cx="192"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chemeClr val="bg2"/>
                  </a:solidFill>
                  <a:latin typeface="Courier New" pitchFamily="49" charset="0"/>
                </a:rPr>
                <a:t> </a:t>
              </a:r>
              <a:r>
                <a:rPr lang="en-US" sz="5400" b="1">
                  <a:solidFill>
                    <a:schemeClr val="bg2"/>
                  </a:solidFill>
                  <a:latin typeface="Courier New" pitchFamily="49" charset="0"/>
                </a:rPr>
                <a:t>…</a:t>
              </a:r>
              <a:endParaRPr lang="en-US" sz="6600" b="1">
                <a:solidFill>
                  <a:schemeClr val="bg2"/>
                </a:solidFill>
                <a:latin typeface="Courier New" pitchFamily="49" charset="0"/>
              </a:endParaRPr>
            </a:p>
            <a:p>
              <a:pPr algn="ctr"/>
              <a:endParaRPr lang="en-US" sz="1200" b="1">
                <a:solidFill>
                  <a:schemeClr val="bg2"/>
                </a:solidFill>
                <a:latin typeface="Courier New" pitchFamily="49" charset="0"/>
              </a:endParaRPr>
            </a:p>
            <a:p>
              <a:pPr algn="ctr"/>
              <a:endParaRPr lang="en-US" sz="2000" b="1">
                <a:solidFill>
                  <a:schemeClr val="bg2"/>
                </a:solidFill>
                <a:latin typeface="Courier New" pitchFamily="49" charset="0"/>
              </a:endParaRPr>
            </a:p>
          </p:txBody>
        </p:sp>
        <p:grpSp>
          <p:nvGrpSpPr>
            <p:cNvPr id="13365" name="Group 155"/>
            <p:cNvGrpSpPr>
              <a:grpSpLocks/>
            </p:cNvGrpSpPr>
            <p:nvPr/>
          </p:nvGrpSpPr>
          <p:grpSpPr bwMode="auto">
            <a:xfrm>
              <a:off x="4272" y="2400"/>
              <a:ext cx="192" cy="192"/>
              <a:chOff x="4414" y="2400"/>
              <a:chExt cx="192" cy="192"/>
            </a:xfrm>
          </p:grpSpPr>
          <p:sp>
            <p:nvSpPr>
              <p:cNvPr id="13366" name="Line 156"/>
              <p:cNvSpPr>
                <a:spLocks noChangeShapeType="1"/>
              </p:cNvSpPr>
              <p:nvPr>
                <p:custDataLst>
                  <p:tags r:id="rId51"/>
                </p:custDataLst>
              </p:nvPr>
            </p:nvSpPr>
            <p:spPr bwMode="auto">
              <a:xfrm>
                <a:off x="4414" y="2496"/>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67" name="Line 157"/>
              <p:cNvSpPr>
                <a:spLocks noChangeShapeType="1"/>
              </p:cNvSpPr>
              <p:nvPr>
                <p:custDataLst>
                  <p:tags r:id="rId52"/>
                </p:custDataLst>
              </p:nvPr>
            </p:nvSpPr>
            <p:spPr bwMode="auto">
              <a:xfrm>
                <a:off x="4414" y="2400"/>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68" name="Line 158"/>
              <p:cNvSpPr>
                <a:spLocks noChangeShapeType="1"/>
              </p:cNvSpPr>
              <p:nvPr>
                <p:custDataLst>
                  <p:tags r:id="rId53"/>
                </p:custDataLst>
              </p:nvPr>
            </p:nvSpPr>
            <p:spPr bwMode="auto">
              <a:xfrm>
                <a:off x="4606" y="2496"/>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69" name="Line 159"/>
              <p:cNvSpPr>
                <a:spLocks noChangeShapeType="1"/>
              </p:cNvSpPr>
              <p:nvPr>
                <p:custDataLst>
                  <p:tags r:id="rId54"/>
                </p:custDataLst>
              </p:nvPr>
            </p:nvSpPr>
            <p:spPr bwMode="auto">
              <a:xfrm>
                <a:off x="4606" y="2400"/>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70" name="Line 160"/>
              <p:cNvSpPr>
                <a:spLocks noChangeShapeType="1"/>
              </p:cNvSpPr>
              <p:nvPr>
                <p:custDataLst>
                  <p:tags r:id="rId55"/>
                </p:custDataLst>
              </p:nvPr>
            </p:nvSpPr>
            <p:spPr bwMode="auto">
              <a:xfrm rot="-5400000">
                <a:off x="4558" y="2544"/>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71" name="Line 161"/>
              <p:cNvSpPr>
                <a:spLocks noChangeShapeType="1"/>
              </p:cNvSpPr>
              <p:nvPr>
                <p:custDataLst>
                  <p:tags r:id="rId56"/>
                </p:custDataLst>
              </p:nvPr>
            </p:nvSpPr>
            <p:spPr bwMode="auto">
              <a:xfrm rot="-5400000">
                <a:off x="4462" y="2544"/>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72" name="Line 162"/>
              <p:cNvSpPr>
                <a:spLocks noChangeShapeType="1"/>
              </p:cNvSpPr>
              <p:nvPr>
                <p:custDataLst>
                  <p:tags r:id="rId57"/>
                </p:custDataLst>
              </p:nvPr>
            </p:nvSpPr>
            <p:spPr bwMode="auto">
              <a:xfrm rot="-5400000">
                <a:off x="4558" y="2352"/>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73" name="Line 163"/>
              <p:cNvSpPr>
                <a:spLocks noChangeShapeType="1"/>
              </p:cNvSpPr>
              <p:nvPr>
                <p:custDataLst>
                  <p:tags r:id="rId58"/>
                </p:custDataLst>
              </p:nvPr>
            </p:nvSpPr>
            <p:spPr bwMode="auto">
              <a:xfrm rot="-5400000">
                <a:off x="4462" y="2352"/>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3329" name="Group 164"/>
          <p:cNvGrpSpPr>
            <a:grpSpLocks/>
          </p:cNvGrpSpPr>
          <p:nvPr>
            <p:custDataLst>
              <p:tags r:id="rId16"/>
            </p:custDataLst>
          </p:nvPr>
        </p:nvGrpSpPr>
        <p:grpSpPr bwMode="auto">
          <a:xfrm>
            <a:off x="5324475" y="5194300"/>
            <a:ext cx="673100" cy="673100"/>
            <a:chOff x="4272" y="2400"/>
            <a:chExt cx="192" cy="192"/>
          </a:xfrm>
        </p:grpSpPr>
        <p:sp>
          <p:nvSpPr>
            <p:cNvPr id="13354" name="Rectangle 165"/>
            <p:cNvSpPr>
              <a:spLocks noChangeArrowheads="1"/>
            </p:cNvSpPr>
            <p:nvPr>
              <p:custDataLst>
                <p:tags r:id="rId41"/>
              </p:custDataLst>
            </p:nvPr>
          </p:nvSpPr>
          <p:spPr bwMode="auto">
            <a:xfrm>
              <a:off x="4272" y="2400"/>
              <a:ext cx="192"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baseline="30000">
                  <a:solidFill>
                    <a:schemeClr val="bg2"/>
                  </a:solidFill>
                  <a:latin typeface="Courier New" pitchFamily="49" charset="0"/>
                </a:rPr>
                <a:t>__</a:t>
              </a:r>
              <a:endParaRPr lang="en-US" sz="2000" b="1">
                <a:solidFill>
                  <a:schemeClr val="bg2"/>
                </a:solidFill>
                <a:latin typeface="Courier New" pitchFamily="49" charset="0"/>
              </a:endParaRPr>
            </a:p>
          </p:txBody>
        </p:sp>
        <p:grpSp>
          <p:nvGrpSpPr>
            <p:cNvPr id="13355" name="Group 166"/>
            <p:cNvGrpSpPr>
              <a:grpSpLocks/>
            </p:cNvGrpSpPr>
            <p:nvPr/>
          </p:nvGrpSpPr>
          <p:grpSpPr bwMode="auto">
            <a:xfrm>
              <a:off x="4272" y="2400"/>
              <a:ext cx="192" cy="192"/>
              <a:chOff x="4414" y="2400"/>
              <a:chExt cx="192" cy="192"/>
            </a:xfrm>
          </p:grpSpPr>
          <p:sp>
            <p:nvSpPr>
              <p:cNvPr id="13356" name="Line 167"/>
              <p:cNvSpPr>
                <a:spLocks noChangeShapeType="1"/>
              </p:cNvSpPr>
              <p:nvPr>
                <p:custDataLst>
                  <p:tags r:id="rId42"/>
                </p:custDataLst>
              </p:nvPr>
            </p:nvSpPr>
            <p:spPr bwMode="auto">
              <a:xfrm>
                <a:off x="4414" y="2496"/>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57" name="Line 168"/>
              <p:cNvSpPr>
                <a:spLocks noChangeShapeType="1"/>
              </p:cNvSpPr>
              <p:nvPr>
                <p:custDataLst>
                  <p:tags r:id="rId43"/>
                </p:custDataLst>
              </p:nvPr>
            </p:nvSpPr>
            <p:spPr bwMode="auto">
              <a:xfrm>
                <a:off x="4414" y="2400"/>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58" name="Line 169"/>
              <p:cNvSpPr>
                <a:spLocks noChangeShapeType="1"/>
              </p:cNvSpPr>
              <p:nvPr>
                <p:custDataLst>
                  <p:tags r:id="rId44"/>
                </p:custDataLst>
              </p:nvPr>
            </p:nvSpPr>
            <p:spPr bwMode="auto">
              <a:xfrm>
                <a:off x="4606" y="2496"/>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59" name="Line 170"/>
              <p:cNvSpPr>
                <a:spLocks noChangeShapeType="1"/>
              </p:cNvSpPr>
              <p:nvPr>
                <p:custDataLst>
                  <p:tags r:id="rId45"/>
                </p:custDataLst>
              </p:nvPr>
            </p:nvSpPr>
            <p:spPr bwMode="auto">
              <a:xfrm>
                <a:off x="4606" y="2400"/>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60" name="Line 171"/>
              <p:cNvSpPr>
                <a:spLocks noChangeShapeType="1"/>
              </p:cNvSpPr>
              <p:nvPr>
                <p:custDataLst>
                  <p:tags r:id="rId46"/>
                </p:custDataLst>
              </p:nvPr>
            </p:nvSpPr>
            <p:spPr bwMode="auto">
              <a:xfrm rot="-5400000">
                <a:off x="4558" y="2544"/>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61" name="Line 172"/>
              <p:cNvSpPr>
                <a:spLocks noChangeShapeType="1"/>
              </p:cNvSpPr>
              <p:nvPr>
                <p:custDataLst>
                  <p:tags r:id="rId47"/>
                </p:custDataLst>
              </p:nvPr>
            </p:nvSpPr>
            <p:spPr bwMode="auto">
              <a:xfrm rot="-5400000">
                <a:off x="4462" y="2544"/>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62" name="Line 173"/>
              <p:cNvSpPr>
                <a:spLocks noChangeShapeType="1"/>
              </p:cNvSpPr>
              <p:nvPr>
                <p:custDataLst>
                  <p:tags r:id="rId48"/>
                </p:custDataLst>
              </p:nvPr>
            </p:nvSpPr>
            <p:spPr bwMode="auto">
              <a:xfrm rot="-5400000">
                <a:off x="4558" y="2352"/>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63" name="Line 174"/>
              <p:cNvSpPr>
                <a:spLocks noChangeShapeType="1"/>
              </p:cNvSpPr>
              <p:nvPr>
                <p:custDataLst>
                  <p:tags r:id="rId49"/>
                </p:custDataLst>
              </p:nvPr>
            </p:nvSpPr>
            <p:spPr bwMode="auto">
              <a:xfrm rot="-5400000">
                <a:off x="4462" y="2352"/>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3330" name="Group 175"/>
          <p:cNvGrpSpPr>
            <a:grpSpLocks/>
          </p:cNvGrpSpPr>
          <p:nvPr>
            <p:custDataLst>
              <p:tags r:id="rId17"/>
            </p:custDataLst>
          </p:nvPr>
        </p:nvGrpSpPr>
        <p:grpSpPr bwMode="auto">
          <a:xfrm>
            <a:off x="8074025" y="5194300"/>
            <a:ext cx="673100" cy="673100"/>
            <a:chOff x="4272" y="2400"/>
            <a:chExt cx="192" cy="192"/>
          </a:xfrm>
        </p:grpSpPr>
        <p:sp>
          <p:nvSpPr>
            <p:cNvPr id="13344" name="Rectangle 176"/>
            <p:cNvSpPr>
              <a:spLocks noChangeArrowheads="1"/>
            </p:cNvSpPr>
            <p:nvPr>
              <p:custDataLst>
                <p:tags r:id="rId32"/>
              </p:custDataLst>
            </p:nvPr>
          </p:nvSpPr>
          <p:spPr bwMode="auto">
            <a:xfrm>
              <a:off x="4272" y="2400"/>
              <a:ext cx="192"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baseline="30000">
                  <a:solidFill>
                    <a:schemeClr val="bg2"/>
                  </a:solidFill>
                  <a:latin typeface="Courier New" pitchFamily="49" charset="0"/>
                </a:rPr>
                <a:t>__</a:t>
              </a:r>
              <a:endParaRPr lang="en-US" sz="2000" b="1">
                <a:solidFill>
                  <a:schemeClr val="bg2"/>
                </a:solidFill>
                <a:latin typeface="Courier New" pitchFamily="49" charset="0"/>
              </a:endParaRPr>
            </a:p>
          </p:txBody>
        </p:sp>
        <p:grpSp>
          <p:nvGrpSpPr>
            <p:cNvPr id="13345" name="Group 177"/>
            <p:cNvGrpSpPr>
              <a:grpSpLocks/>
            </p:cNvGrpSpPr>
            <p:nvPr/>
          </p:nvGrpSpPr>
          <p:grpSpPr bwMode="auto">
            <a:xfrm>
              <a:off x="4272" y="2400"/>
              <a:ext cx="192" cy="192"/>
              <a:chOff x="4414" y="2400"/>
              <a:chExt cx="192" cy="192"/>
            </a:xfrm>
          </p:grpSpPr>
          <p:sp>
            <p:nvSpPr>
              <p:cNvPr id="13346" name="Line 178"/>
              <p:cNvSpPr>
                <a:spLocks noChangeShapeType="1"/>
              </p:cNvSpPr>
              <p:nvPr>
                <p:custDataLst>
                  <p:tags r:id="rId33"/>
                </p:custDataLst>
              </p:nvPr>
            </p:nvSpPr>
            <p:spPr bwMode="auto">
              <a:xfrm>
                <a:off x="4414" y="2496"/>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47" name="Line 179"/>
              <p:cNvSpPr>
                <a:spLocks noChangeShapeType="1"/>
              </p:cNvSpPr>
              <p:nvPr>
                <p:custDataLst>
                  <p:tags r:id="rId34"/>
                </p:custDataLst>
              </p:nvPr>
            </p:nvSpPr>
            <p:spPr bwMode="auto">
              <a:xfrm>
                <a:off x="4414" y="2400"/>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48" name="Line 180"/>
              <p:cNvSpPr>
                <a:spLocks noChangeShapeType="1"/>
              </p:cNvSpPr>
              <p:nvPr>
                <p:custDataLst>
                  <p:tags r:id="rId35"/>
                </p:custDataLst>
              </p:nvPr>
            </p:nvSpPr>
            <p:spPr bwMode="auto">
              <a:xfrm>
                <a:off x="4606" y="2496"/>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49" name="Line 181"/>
              <p:cNvSpPr>
                <a:spLocks noChangeShapeType="1"/>
              </p:cNvSpPr>
              <p:nvPr>
                <p:custDataLst>
                  <p:tags r:id="rId36"/>
                </p:custDataLst>
              </p:nvPr>
            </p:nvSpPr>
            <p:spPr bwMode="auto">
              <a:xfrm>
                <a:off x="4606" y="2400"/>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50" name="Line 182"/>
              <p:cNvSpPr>
                <a:spLocks noChangeShapeType="1"/>
              </p:cNvSpPr>
              <p:nvPr>
                <p:custDataLst>
                  <p:tags r:id="rId37"/>
                </p:custDataLst>
              </p:nvPr>
            </p:nvSpPr>
            <p:spPr bwMode="auto">
              <a:xfrm rot="-5400000">
                <a:off x="4558" y="2544"/>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51" name="Line 183"/>
              <p:cNvSpPr>
                <a:spLocks noChangeShapeType="1"/>
              </p:cNvSpPr>
              <p:nvPr>
                <p:custDataLst>
                  <p:tags r:id="rId38"/>
                </p:custDataLst>
              </p:nvPr>
            </p:nvSpPr>
            <p:spPr bwMode="auto">
              <a:xfrm rot="-5400000">
                <a:off x="4462" y="2544"/>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52" name="Line 184"/>
              <p:cNvSpPr>
                <a:spLocks noChangeShapeType="1"/>
              </p:cNvSpPr>
              <p:nvPr>
                <p:custDataLst>
                  <p:tags r:id="rId39"/>
                </p:custDataLst>
              </p:nvPr>
            </p:nvSpPr>
            <p:spPr bwMode="auto">
              <a:xfrm rot="-5400000">
                <a:off x="4558" y="2352"/>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3353" name="Line 185"/>
              <p:cNvSpPr>
                <a:spLocks noChangeShapeType="1"/>
              </p:cNvSpPr>
              <p:nvPr>
                <p:custDataLst>
                  <p:tags r:id="rId40"/>
                </p:custDataLst>
              </p:nvPr>
            </p:nvSpPr>
            <p:spPr bwMode="auto">
              <a:xfrm rot="-5400000">
                <a:off x="4462" y="2352"/>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sp>
        <p:nvSpPr>
          <p:cNvPr id="13331" name="Text Box 186"/>
          <p:cNvSpPr txBox="1">
            <a:spLocks noChangeArrowheads="1"/>
          </p:cNvSpPr>
          <p:nvPr>
            <p:custDataLst>
              <p:tags r:id="rId18"/>
            </p:custDataLst>
          </p:nvPr>
        </p:nvSpPr>
        <p:spPr bwMode="auto">
          <a:xfrm>
            <a:off x="1127125" y="3683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b="1">
                <a:latin typeface="Courier New" pitchFamily="49" charset="0"/>
              </a:rPr>
              <a:t>1</a:t>
            </a:r>
          </a:p>
        </p:txBody>
      </p:sp>
      <p:sp>
        <p:nvSpPr>
          <p:cNvPr id="13332" name="Text Box 187"/>
          <p:cNvSpPr txBox="1">
            <a:spLocks noChangeArrowheads="1"/>
          </p:cNvSpPr>
          <p:nvPr>
            <p:custDataLst>
              <p:tags r:id="rId19"/>
            </p:custDataLst>
          </p:nvPr>
        </p:nvSpPr>
        <p:spPr bwMode="auto">
          <a:xfrm>
            <a:off x="1828800" y="3683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b="1">
                <a:latin typeface="Courier New" pitchFamily="49" charset="0"/>
              </a:rPr>
              <a:t>2</a:t>
            </a:r>
          </a:p>
        </p:txBody>
      </p:sp>
      <p:sp>
        <p:nvSpPr>
          <p:cNvPr id="13333" name="Text Box 188"/>
          <p:cNvSpPr txBox="1">
            <a:spLocks noChangeArrowheads="1"/>
          </p:cNvSpPr>
          <p:nvPr>
            <p:custDataLst>
              <p:tags r:id="rId20"/>
            </p:custDataLst>
          </p:nvPr>
        </p:nvSpPr>
        <p:spPr bwMode="auto">
          <a:xfrm>
            <a:off x="7315200" y="3683000"/>
            <a:ext cx="1096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b="1" i="1">
                <a:latin typeface="Courier New" pitchFamily="49" charset="0"/>
              </a:rPr>
              <a:t>M </a:t>
            </a:r>
            <a:r>
              <a:rPr lang="en-US" b="1">
                <a:latin typeface="Courier New" pitchFamily="49" charset="0"/>
              </a:rPr>
              <a:t>- 1</a:t>
            </a:r>
          </a:p>
        </p:txBody>
      </p:sp>
      <p:sp>
        <p:nvSpPr>
          <p:cNvPr id="13334" name="Text Box 189"/>
          <p:cNvSpPr txBox="1">
            <a:spLocks noChangeArrowheads="1"/>
          </p:cNvSpPr>
          <p:nvPr>
            <p:custDataLst>
              <p:tags r:id="rId21"/>
            </p:custDataLst>
          </p:nvPr>
        </p:nvSpPr>
        <p:spPr bwMode="auto">
          <a:xfrm>
            <a:off x="1120775" y="58166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b="1">
                <a:latin typeface="Courier New" pitchFamily="49" charset="0"/>
              </a:rPr>
              <a:t>1</a:t>
            </a:r>
          </a:p>
        </p:txBody>
      </p:sp>
      <p:sp>
        <p:nvSpPr>
          <p:cNvPr id="13335" name="Text Box 190"/>
          <p:cNvSpPr txBox="1">
            <a:spLocks noChangeArrowheads="1"/>
          </p:cNvSpPr>
          <p:nvPr>
            <p:custDataLst>
              <p:tags r:id="rId22"/>
            </p:custDataLst>
          </p:nvPr>
        </p:nvSpPr>
        <p:spPr bwMode="auto">
          <a:xfrm>
            <a:off x="1822450" y="58166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b="1">
                <a:latin typeface="Courier New" pitchFamily="49" charset="0"/>
              </a:rPr>
              <a:t>2</a:t>
            </a:r>
          </a:p>
        </p:txBody>
      </p:sp>
      <p:sp>
        <p:nvSpPr>
          <p:cNvPr id="13336" name="Text Box 191"/>
          <p:cNvSpPr txBox="1">
            <a:spLocks noChangeArrowheads="1"/>
          </p:cNvSpPr>
          <p:nvPr>
            <p:custDataLst>
              <p:tags r:id="rId23"/>
            </p:custDataLst>
          </p:nvPr>
        </p:nvSpPr>
        <p:spPr bwMode="auto">
          <a:xfrm>
            <a:off x="8256588" y="5816600"/>
            <a:ext cx="366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b="1" i="1">
                <a:latin typeface="Courier New" pitchFamily="49" charset="0"/>
              </a:rPr>
              <a:t>L</a:t>
            </a:r>
            <a:endParaRPr lang="en-US" b="1">
              <a:latin typeface="Courier New" pitchFamily="49" charset="0"/>
            </a:endParaRPr>
          </a:p>
        </p:txBody>
      </p:sp>
      <p:sp>
        <p:nvSpPr>
          <p:cNvPr id="13337" name="Text Box 192"/>
          <p:cNvSpPr txBox="1">
            <a:spLocks noChangeArrowheads="1"/>
          </p:cNvSpPr>
          <p:nvPr>
            <p:custDataLst>
              <p:tags r:id="rId24"/>
            </p:custDataLst>
          </p:nvPr>
        </p:nvSpPr>
        <p:spPr bwMode="auto">
          <a:xfrm>
            <a:off x="4159250" y="3683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b="1">
                <a:latin typeface="Courier New" pitchFamily="49" charset="0"/>
              </a:rPr>
              <a:t>i</a:t>
            </a:r>
          </a:p>
        </p:txBody>
      </p:sp>
      <p:sp>
        <p:nvSpPr>
          <p:cNvPr id="13338" name="Text Box 193"/>
          <p:cNvSpPr txBox="1">
            <a:spLocks noChangeArrowheads="1"/>
          </p:cNvSpPr>
          <p:nvPr>
            <p:custDataLst>
              <p:tags r:id="rId25"/>
            </p:custDataLst>
          </p:nvPr>
        </p:nvSpPr>
        <p:spPr bwMode="auto">
          <a:xfrm>
            <a:off x="4837113" y="5816600"/>
            <a:ext cx="366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b="1">
                <a:latin typeface="Courier New" pitchFamily="49" charset="0"/>
              </a:rPr>
              <a:t>j</a:t>
            </a:r>
          </a:p>
        </p:txBody>
      </p:sp>
      <p:cxnSp>
        <p:nvCxnSpPr>
          <p:cNvPr id="13339" name="AutoShape 194"/>
          <p:cNvCxnSpPr>
            <a:cxnSpLocks noChangeShapeType="1"/>
            <a:stCxn id="13451" idx="0"/>
          </p:cNvCxnSpPr>
          <p:nvPr>
            <p:custDataLst>
              <p:tags r:id="rId26"/>
            </p:custDataLst>
          </p:nvPr>
        </p:nvCxnSpPr>
        <p:spPr bwMode="auto">
          <a:xfrm flipH="1">
            <a:off x="762000" y="3719513"/>
            <a:ext cx="214313" cy="3952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40" name="AutoShape 195"/>
          <p:cNvCxnSpPr>
            <a:cxnSpLocks noChangeShapeType="1"/>
            <a:stCxn id="13441" idx="0"/>
          </p:cNvCxnSpPr>
          <p:nvPr>
            <p:custDataLst>
              <p:tags r:id="rId27"/>
            </p:custDataLst>
          </p:nvPr>
        </p:nvCxnSpPr>
        <p:spPr bwMode="auto">
          <a:xfrm flipH="1">
            <a:off x="1600200" y="3719513"/>
            <a:ext cx="49213" cy="3952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41" name="AutoShape 196"/>
          <p:cNvCxnSpPr>
            <a:cxnSpLocks noChangeShapeType="1"/>
            <a:stCxn id="13431" idx="0"/>
          </p:cNvCxnSpPr>
          <p:nvPr>
            <p:custDataLst>
              <p:tags r:id="rId28"/>
            </p:custDataLst>
          </p:nvPr>
        </p:nvCxnSpPr>
        <p:spPr bwMode="auto">
          <a:xfrm>
            <a:off x="2322513" y="3719513"/>
            <a:ext cx="115887" cy="3952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42" name="AutoShape 197"/>
          <p:cNvCxnSpPr>
            <a:cxnSpLocks noChangeShapeType="1"/>
            <a:stCxn id="13421" idx="0"/>
          </p:cNvCxnSpPr>
          <p:nvPr>
            <p:custDataLst>
              <p:tags r:id="rId29"/>
            </p:custDataLst>
          </p:nvPr>
        </p:nvCxnSpPr>
        <p:spPr bwMode="auto">
          <a:xfrm flipH="1">
            <a:off x="3886200" y="3719513"/>
            <a:ext cx="65088" cy="3952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43" name="AutoShape 198"/>
          <p:cNvCxnSpPr>
            <a:cxnSpLocks noChangeShapeType="1"/>
            <a:stCxn id="13420" idx="1"/>
          </p:cNvCxnSpPr>
          <p:nvPr>
            <p:custDataLst>
              <p:tags r:id="rId30"/>
            </p:custDataLst>
          </p:nvPr>
        </p:nvCxnSpPr>
        <p:spPr bwMode="auto">
          <a:xfrm>
            <a:off x="4651375" y="3719513"/>
            <a:ext cx="73025" cy="3952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 name="Slide Number Placeholder 1"/>
          <p:cNvSpPr>
            <a:spLocks noGrp="1"/>
          </p:cNvSpPr>
          <p:nvPr>
            <p:ph type="sldNum" sz="quarter" idx="12"/>
            <p:custDataLst>
              <p:tags r:id="rId31"/>
            </p:custDataLst>
          </p:nvPr>
        </p:nvSpPr>
        <p:spPr/>
        <p:txBody>
          <a:bodyPr/>
          <a:lstStyle/>
          <a:p>
            <a:pPr>
              <a:defRPr/>
            </a:pPr>
            <a:fld id="{31ED9493-8E39-4663-BE2A-2C75F675A194}"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custDataLst>
              <p:tags r:id="rId1"/>
            </p:custDataLst>
          </p:nvPr>
        </p:nvSpPr>
        <p:spPr/>
        <p:txBody>
          <a:bodyPr/>
          <a:lstStyle/>
          <a:p>
            <a:r>
              <a:rPr lang="en-US" smtClean="0"/>
              <a:t>Example</a:t>
            </a:r>
          </a:p>
        </p:txBody>
      </p:sp>
      <p:sp>
        <p:nvSpPr>
          <p:cNvPr id="14339" name="Rectangle 3"/>
          <p:cNvSpPr>
            <a:spLocks noGrp="1" noChangeArrowheads="1"/>
          </p:cNvSpPr>
          <p:nvPr>
            <p:ph type="body" idx="1"/>
            <p:custDataLst>
              <p:tags r:id="rId2"/>
            </p:custDataLst>
          </p:nvPr>
        </p:nvSpPr>
        <p:spPr>
          <a:xfrm>
            <a:off x="685800" y="1981200"/>
            <a:ext cx="3294063" cy="914400"/>
          </a:xfrm>
        </p:spPr>
        <p:txBody>
          <a:bodyPr/>
          <a:lstStyle/>
          <a:p>
            <a:pPr>
              <a:buFontTx/>
              <a:buNone/>
            </a:pPr>
            <a:r>
              <a:rPr lang="en-US" smtClean="0"/>
              <a:t>B+-Tree with </a:t>
            </a:r>
            <a:r>
              <a:rPr lang="en-US" b="1" i="1" smtClean="0">
                <a:latin typeface="Courier New" pitchFamily="49" charset="0"/>
              </a:rPr>
              <a:t>M</a:t>
            </a:r>
            <a:r>
              <a:rPr lang="en-US" b="1" smtClean="0">
                <a:latin typeface="Courier New" pitchFamily="49" charset="0"/>
              </a:rPr>
              <a:t> = 4</a:t>
            </a:r>
            <a:endParaRPr lang="en-US" smtClean="0"/>
          </a:p>
          <a:p>
            <a:pPr>
              <a:buFontTx/>
              <a:buNone/>
            </a:pPr>
            <a:r>
              <a:rPr lang="en-US" smtClean="0"/>
              <a:t>and </a:t>
            </a:r>
            <a:r>
              <a:rPr lang="en-US" b="1" i="1" smtClean="0">
                <a:latin typeface="Courier New" pitchFamily="49" charset="0"/>
              </a:rPr>
              <a:t>L</a:t>
            </a:r>
            <a:r>
              <a:rPr lang="en-US" b="1" smtClean="0">
                <a:latin typeface="Courier New" pitchFamily="49" charset="0"/>
              </a:rPr>
              <a:t> = 4</a:t>
            </a:r>
            <a:endParaRPr lang="en-US" smtClean="0"/>
          </a:p>
        </p:txBody>
      </p:sp>
      <p:grpSp>
        <p:nvGrpSpPr>
          <p:cNvPr id="14340" name="Group 48"/>
          <p:cNvGrpSpPr>
            <a:grpSpLocks/>
          </p:cNvGrpSpPr>
          <p:nvPr>
            <p:custDataLst>
              <p:tags r:id="rId3"/>
            </p:custDataLst>
          </p:nvPr>
        </p:nvGrpSpPr>
        <p:grpSpPr bwMode="auto">
          <a:xfrm>
            <a:off x="457200" y="4953000"/>
            <a:ext cx="304800" cy="304800"/>
            <a:chOff x="4272" y="2400"/>
            <a:chExt cx="192" cy="192"/>
          </a:xfrm>
        </p:grpSpPr>
        <p:sp>
          <p:nvSpPr>
            <p:cNvPr id="14826" name="Rectangle 49"/>
            <p:cNvSpPr>
              <a:spLocks noChangeArrowheads="1"/>
            </p:cNvSpPr>
            <p:nvPr>
              <p:custDataLst>
                <p:tags r:id="rId447"/>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a:t>
              </a:r>
            </a:p>
          </p:txBody>
        </p:sp>
        <p:grpSp>
          <p:nvGrpSpPr>
            <p:cNvPr id="14827" name="Group 50"/>
            <p:cNvGrpSpPr>
              <a:grpSpLocks/>
            </p:cNvGrpSpPr>
            <p:nvPr/>
          </p:nvGrpSpPr>
          <p:grpSpPr bwMode="auto">
            <a:xfrm>
              <a:off x="4272" y="2400"/>
              <a:ext cx="192" cy="192"/>
              <a:chOff x="4414" y="2400"/>
              <a:chExt cx="192" cy="192"/>
            </a:xfrm>
          </p:grpSpPr>
          <p:sp>
            <p:nvSpPr>
              <p:cNvPr id="14828" name="Line 51"/>
              <p:cNvSpPr>
                <a:spLocks noChangeShapeType="1"/>
              </p:cNvSpPr>
              <p:nvPr>
                <p:custDataLst>
                  <p:tags r:id="rId448"/>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829" name="Line 52"/>
              <p:cNvSpPr>
                <a:spLocks noChangeShapeType="1"/>
              </p:cNvSpPr>
              <p:nvPr>
                <p:custDataLst>
                  <p:tags r:id="rId449"/>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830" name="Line 53"/>
              <p:cNvSpPr>
                <a:spLocks noChangeShapeType="1"/>
              </p:cNvSpPr>
              <p:nvPr>
                <p:custDataLst>
                  <p:tags r:id="rId450"/>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831" name="Line 54"/>
              <p:cNvSpPr>
                <a:spLocks noChangeShapeType="1"/>
              </p:cNvSpPr>
              <p:nvPr>
                <p:custDataLst>
                  <p:tags r:id="rId451"/>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832" name="Line 55"/>
              <p:cNvSpPr>
                <a:spLocks noChangeShapeType="1"/>
              </p:cNvSpPr>
              <p:nvPr>
                <p:custDataLst>
                  <p:tags r:id="rId452"/>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833" name="Line 56"/>
              <p:cNvSpPr>
                <a:spLocks noChangeShapeType="1"/>
              </p:cNvSpPr>
              <p:nvPr>
                <p:custDataLst>
                  <p:tags r:id="rId453"/>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834" name="Line 57"/>
              <p:cNvSpPr>
                <a:spLocks noChangeShapeType="1"/>
              </p:cNvSpPr>
              <p:nvPr>
                <p:custDataLst>
                  <p:tags r:id="rId454"/>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835" name="Line 58"/>
              <p:cNvSpPr>
                <a:spLocks noChangeShapeType="1"/>
              </p:cNvSpPr>
              <p:nvPr>
                <p:custDataLst>
                  <p:tags r:id="rId455"/>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41" name="Group 59"/>
          <p:cNvGrpSpPr>
            <a:grpSpLocks/>
          </p:cNvGrpSpPr>
          <p:nvPr>
            <p:custDataLst>
              <p:tags r:id="rId4"/>
            </p:custDataLst>
          </p:nvPr>
        </p:nvGrpSpPr>
        <p:grpSpPr bwMode="auto">
          <a:xfrm>
            <a:off x="762000" y="4953000"/>
            <a:ext cx="304800" cy="304800"/>
            <a:chOff x="4272" y="2400"/>
            <a:chExt cx="192" cy="192"/>
          </a:xfrm>
        </p:grpSpPr>
        <p:sp>
          <p:nvSpPr>
            <p:cNvPr id="14816" name="Rectangle 60"/>
            <p:cNvSpPr>
              <a:spLocks noChangeArrowheads="1"/>
            </p:cNvSpPr>
            <p:nvPr>
              <p:custDataLst>
                <p:tags r:id="rId438"/>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2</a:t>
              </a:r>
            </a:p>
          </p:txBody>
        </p:sp>
        <p:grpSp>
          <p:nvGrpSpPr>
            <p:cNvPr id="14817" name="Group 61"/>
            <p:cNvGrpSpPr>
              <a:grpSpLocks/>
            </p:cNvGrpSpPr>
            <p:nvPr/>
          </p:nvGrpSpPr>
          <p:grpSpPr bwMode="auto">
            <a:xfrm>
              <a:off x="4272" y="2400"/>
              <a:ext cx="192" cy="192"/>
              <a:chOff x="4414" y="2400"/>
              <a:chExt cx="192" cy="192"/>
            </a:xfrm>
          </p:grpSpPr>
          <p:sp>
            <p:nvSpPr>
              <p:cNvPr id="14818" name="Line 62"/>
              <p:cNvSpPr>
                <a:spLocks noChangeShapeType="1"/>
              </p:cNvSpPr>
              <p:nvPr>
                <p:custDataLst>
                  <p:tags r:id="rId439"/>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819" name="Line 63"/>
              <p:cNvSpPr>
                <a:spLocks noChangeShapeType="1"/>
              </p:cNvSpPr>
              <p:nvPr>
                <p:custDataLst>
                  <p:tags r:id="rId440"/>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820" name="Line 64"/>
              <p:cNvSpPr>
                <a:spLocks noChangeShapeType="1"/>
              </p:cNvSpPr>
              <p:nvPr>
                <p:custDataLst>
                  <p:tags r:id="rId441"/>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821" name="Line 65"/>
              <p:cNvSpPr>
                <a:spLocks noChangeShapeType="1"/>
              </p:cNvSpPr>
              <p:nvPr>
                <p:custDataLst>
                  <p:tags r:id="rId442"/>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822" name="Line 66"/>
              <p:cNvSpPr>
                <a:spLocks noChangeShapeType="1"/>
              </p:cNvSpPr>
              <p:nvPr>
                <p:custDataLst>
                  <p:tags r:id="rId443"/>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823" name="Line 67"/>
              <p:cNvSpPr>
                <a:spLocks noChangeShapeType="1"/>
              </p:cNvSpPr>
              <p:nvPr>
                <p:custDataLst>
                  <p:tags r:id="rId444"/>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824" name="Line 68"/>
              <p:cNvSpPr>
                <a:spLocks noChangeShapeType="1"/>
              </p:cNvSpPr>
              <p:nvPr>
                <p:custDataLst>
                  <p:tags r:id="rId445"/>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825" name="Line 69"/>
              <p:cNvSpPr>
                <a:spLocks noChangeShapeType="1"/>
              </p:cNvSpPr>
              <p:nvPr>
                <p:custDataLst>
                  <p:tags r:id="rId446"/>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42" name="Group 70"/>
          <p:cNvGrpSpPr>
            <a:grpSpLocks/>
          </p:cNvGrpSpPr>
          <p:nvPr>
            <p:custDataLst>
              <p:tags r:id="rId5"/>
            </p:custDataLst>
          </p:nvPr>
        </p:nvGrpSpPr>
        <p:grpSpPr bwMode="auto">
          <a:xfrm>
            <a:off x="1066800" y="4953000"/>
            <a:ext cx="304800" cy="304800"/>
            <a:chOff x="4272" y="2400"/>
            <a:chExt cx="192" cy="192"/>
          </a:xfrm>
        </p:grpSpPr>
        <p:sp>
          <p:nvSpPr>
            <p:cNvPr id="14806" name="Rectangle 71"/>
            <p:cNvSpPr>
              <a:spLocks noChangeArrowheads="1"/>
            </p:cNvSpPr>
            <p:nvPr>
              <p:custDataLst>
                <p:tags r:id="rId429"/>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14807" name="Group 72"/>
            <p:cNvGrpSpPr>
              <a:grpSpLocks/>
            </p:cNvGrpSpPr>
            <p:nvPr/>
          </p:nvGrpSpPr>
          <p:grpSpPr bwMode="auto">
            <a:xfrm>
              <a:off x="4272" y="2400"/>
              <a:ext cx="192" cy="192"/>
              <a:chOff x="4414" y="2400"/>
              <a:chExt cx="192" cy="192"/>
            </a:xfrm>
          </p:grpSpPr>
          <p:sp>
            <p:nvSpPr>
              <p:cNvPr id="14808" name="Line 73"/>
              <p:cNvSpPr>
                <a:spLocks noChangeShapeType="1"/>
              </p:cNvSpPr>
              <p:nvPr>
                <p:custDataLst>
                  <p:tags r:id="rId430"/>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809" name="Line 74"/>
              <p:cNvSpPr>
                <a:spLocks noChangeShapeType="1"/>
              </p:cNvSpPr>
              <p:nvPr>
                <p:custDataLst>
                  <p:tags r:id="rId431"/>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810" name="Line 75"/>
              <p:cNvSpPr>
                <a:spLocks noChangeShapeType="1"/>
              </p:cNvSpPr>
              <p:nvPr>
                <p:custDataLst>
                  <p:tags r:id="rId432"/>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811" name="Line 76"/>
              <p:cNvSpPr>
                <a:spLocks noChangeShapeType="1"/>
              </p:cNvSpPr>
              <p:nvPr>
                <p:custDataLst>
                  <p:tags r:id="rId433"/>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812" name="Line 77"/>
              <p:cNvSpPr>
                <a:spLocks noChangeShapeType="1"/>
              </p:cNvSpPr>
              <p:nvPr>
                <p:custDataLst>
                  <p:tags r:id="rId434"/>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813" name="Line 78"/>
              <p:cNvSpPr>
                <a:spLocks noChangeShapeType="1"/>
              </p:cNvSpPr>
              <p:nvPr>
                <p:custDataLst>
                  <p:tags r:id="rId435"/>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814" name="Line 79"/>
              <p:cNvSpPr>
                <a:spLocks noChangeShapeType="1"/>
              </p:cNvSpPr>
              <p:nvPr>
                <p:custDataLst>
                  <p:tags r:id="rId436"/>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815" name="Line 80"/>
              <p:cNvSpPr>
                <a:spLocks noChangeShapeType="1"/>
              </p:cNvSpPr>
              <p:nvPr>
                <p:custDataLst>
                  <p:tags r:id="rId437"/>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43" name="Group 81"/>
          <p:cNvGrpSpPr>
            <a:grpSpLocks/>
          </p:cNvGrpSpPr>
          <p:nvPr>
            <p:custDataLst>
              <p:tags r:id="rId6"/>
            </p:custDataLst>
          </p:nvPr>
        </p:nvGrpSpPr>
        <p:grpSpPr bwMode="auto">
          <a:xfrm>
            <a:off x="1371600" y="4953000"/>
            <a:ext cx="304800" cy="304800"/>
            <a:chOff x="4272" y="2400"/>
            <a:chExt cx="192" cy="192"/>
          </a:xfrm>
        </p:grpSpPr>
        <p:sp>
          <p:nvSpPr>
            <p:cNvPr id="14796" name="Rectangle 82"/>
            <p:cNvSpPr>
              <a:spLocks noChangeArrowheads="1"/>
            </p:cNvSpPr>
            <p:nvPr>
              <p:custDataLst>
                <p:tags r:id="rId420"/>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14797" name="Group 83"/>
            <p:cNvGrpSpPr>
              <a:grpSpLocks/>
            </p:cNvGrpSpPr>
            <p:nvPr/>
          </p:nvGrpSpPr>
          <p:grpSpPr bwMode="auto">
            <a:xfrm>
              <a:off x="4272" y="2400"/>
              <a:ext cx="192" cy="192"/>
              <a:chOff x="4414" y="2400"/>
              <a:chExt cx="192" cy="192"/>
            </a:xfrm>
          </p:grpSpPr>
          <p:sp>
            <p:nvSpPr>
              <p:cNvPr id="14798" name="Line 84"/>
              <p:cNvSpPr>
                <a:spLocks noChangeShapeType="1"/>
              </p:cNvSpPr>
              <p:nvPr>
                <p:custDataLst>
                  <p:tags r:id="rId421"/>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99" name="Line 85"/>
              <p:cNvSpPr>
                <a:spLocks noChangeShapeType="1"/>
              </p:cNvSpPr>
              <p:nvPr>
                <p:custDataLst>
                  <p:tags r:id="rId422"/>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800" name="Line 86"/>
              <p:cNvSpPr>
                <a:spLocks noChangeShapeType="1"/>
              </p:cNvSpPr>
              <p:nvPr>
                <p:custDataLst>
                  <p:tags r:id="rId423"/>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801" name="Line 87"/>
              <p:cNvSpPr>
                <a:spLocks noChangeShapeType="1"/>
              </p:cNvSpPr>
              <p:nvPr>
                <p:custDataLst>
                  <p:tags r:id="rId424"/>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802" name="Line 88"/>
              <p:cNvSpPr>
                <a:spLocks noChangeShapeType="1"/>
              </p:cNvSpPr>
              <p:nvPr>
                <p:custDataLst>
                  <p:tags r:id="rId425"/>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803" name="Line 89"/>
              <p:cNvSpPr>
                <a:spLocks noChangeShapeType="1"/>
              </p:cNvSpPr>
              <p:nvPr>
                <p:custDataLst>
                  <p:tags r:id="rId426"/>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804" name="Line 90"/>
              <p:cNvSpPr>
                <a:spLocks noChangeShapeType="1"/>
              </p:cNvSpPr>
              <p:nvPr>
                <p:custDataLst>
                  <p:tags r:id="rId427"/>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805" name="Line 91"/>
              <p:cNvSpPr>
                <a:spLocks noChangeShapeType="1"/>
              </p:cNvSpPr>
              <p:nvPr>
                <p:custDataLst>
                  <p:tags r:id="rId428"/>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44" name="Group 192"/>
          <p:cNvGrpSpPr>
            <a:grpSpLocks/>
          </p:cNvGrpSpPr>
          <p:nvPr>
            <p:custDataLst>
              <p:tags r:id="rId7"/>
            </p:custDataLst>
          </p:nvPr>
        </p:nvGrpSpPr>
        <p:grpSpPr bwMode="auto">
          <a:xfrm>
            <a:off x="1503363" y="5410200"/>
            <a:ext cx="304800" cy="304800"/>
            <a:chOff x="4272" y="2400"/>
            <a:chExt cx="192" cy="192"/>
          </a:xfrm>
        </p:grpSpPr>
        <p:sp>
          <p:nvSpPr>
            <p:cNvPr id="14786" name="Rectangle 193"/>
            <p:cNvSpPr>
              <a:spLocks noChangeArrowheads="1"/>
            </p:cNvSpPr>
            <p:nvPr>
              <p:custDataLst>
                <p:tags r:id="rId411"/>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3</a:t>
              </a:r>
            </a:p>
          </p:txBody>
        </p:sp>
        <p:grpSp>
          <p:nvGrpSpPr>
            <p:cNvPr id="14787" name="Group 194"/>
            <p:cNvGrpSpPr>
              <a:grpSpLocks/>
            </p:cNvGrpSpPr>
            <p:nvPr/>
          </p:nvGrpSpPr>
          <p:grpSpPr bwMode="auto">
            <a:xfrm>
              <a:off x="4272" y="2400"/>
              <a:ext cx="192" cy="192"/>
              <a:chOff x="4414" y="2400"/>
              <a:chExt cx="192" cy="192"/>
            </a:xfrm>
          </p:grpSpPr>
          <p:sp>
            <p:nvSpPr>
              <p:cNvPr id="14788" name="Line 195"/>
              <p:cNvSpPr>
                <a:spLocks noChangeShapeType="1"/>
              </p:cNvSpPr>
              <p:nvPr>
                <p:custDataLst>
                  <p:tags r:id="rId412"/>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89" name="Line 196"/>
              <p:cNvSpPr>
                <a:spLocks noChangeShapeType="1"/>
              </p:cNvSpPr>
              <p:nvPr>
                <p:custDataLst>
                  <p:tags r:id="rId413"/>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90" name="Line 197"/>
              <p:cNvSpPr>
                <a:spLocks noChangeShapeType="1"/>
              </p:cNvSpPr>
              <p:nvPr>
                <p:custDataLst>
                  <p:tags r:id="rId414"/>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91" name="Line 198"/>
              <p:cNvSpPr>
                <a:spLocks noChangeShapeType="1"/>
              </p:cNvSpPr>
              <p:nvPr>
                <p:custDataLst>
                  <p:tags r:id="rId415"/>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92" name="Line 199"/>
              <p:cNvSpPr>
                <a:spLocks noChangeShapeType="1"/>
              </p:cNvSpPr>
              <p:nvPr>
                <p:custDataLst>
                  <p:tags r:id="rId416"/>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93" name="Line 200"/>
              <p:cNvSpPr>
                <a:spLocks noChangeShapeType="1"/>
              </p:cNvSpPr>
              <p:nvPr>
                <p:custDataLst>
                  <p:tags r:id="rId417"/>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94" name="Line 201"/>
              <p:cNvSpPr>
                <a:spLocks noChangeShapeType="1"/>
              </p:cNvSpPr>
              <p:nvPr>
                <p:custDataLst>
                  <p:tags r:id="rId418"/>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95" name="Line 202"/>
              <p:cNvSpPr>
                <a:spLocks noChangeShapeType="1"/>
              </p:cNvSpPr>
              <p:nvPr>
                <p:custDataLst>
                  <p:tags r:id="rId419"/>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45" name="Group 203"/>
          <p:cNvGrpSpPr>
            <a:grpSpLocks/>
          </p:cNvGrpSpPr>
          <p:nvPr>
            <p:custDataLst>
              <p:tags r:id="rId8"/>
            </p:custDataLst>
          </p:nvPr>
        </p:nvGrpSpPr>
        <p:grpSpPr bwMode="auto">
          <a:xfrm>
            <a:off x="1808163" y="5410200"/>
            <a:ext cx="304800" cy="304800"/>
            <a:chOff x="4272" y="2400"/>
            <a:chExt cx="192" cy="192"/>
          </a:xfrm>
        </p:grpSpPr>
        <p:sp>
          <p:nvSpPr>
            <p:cNvPr id="14776" name="Rectangle 204"/>
            <p:cNvSpPr>
              <a:spLocks noChangeArrowheads="1"/>
            </p:cNvSpPr>
            <p:nvPr>
              <p:custDataLst>
                <p:tags r:id="rId402"/>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5</a:t>
              </a:r>
            </a:p>
          </p:txBody>
        </p:sp>
        <p:grpSp>
          <p:nvGrpSpPr>
            <p:cNvPr id="14777" name="Group 205"/>
            <p:cNvGrpSpPr>
              <a:grpSpLocks/>
            </p:cNvGrpSpPr>
            <p:nvPr/>
          </p:nvGrpSpPr>
          <p:grpSpPr bwMode="auto">
            <a:xfrm>
              <a:off x="4272" y="2400"/>
              <a:ext cx="192" cy="192"/>
              <a:chOff x="4414" y="2400"/>
              <a:chExt cx="192" cy="192"/>
            </a:xfrm>
          </p:grpSpPr>
          <p:sp>
            <p:nvSpPr>
              <p:cNvPr id="14778" name="Line 206"/>
              <p:cNvSpPr>
                <a:spLocks noChangeShapeType="1"/>
              </p:cNvSpPr>
              <p:nvPr>
                <p:custDataLst>
                  <p:tags r:id="rId40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79" name="Line 207"/>
              <p:cNvSpPr>
                <a:spLocks noChangeShapeType="1"/>
              </p:cNvSpPr>
              <p:nvPr>
                <p:custDataLst>
                  <p:tags r:id="rId40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80" name="Line 208"/>
              <p:cNvSpPr>
                <a:spLocks noChangeShapeType="1"/>
              </p:cNvSpPr>
              <p:nvPr>
                <p:custDataLst>
                  <p:tags r:id="rId40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81" name="Line 209"/>
              <p:cNvSpPr>
                <a:spLocks noChangeShapeType="1"/>
              </p:cNvSpPr>
              <p:nvPr>
                <p:custDataLst>
                  <p:tags r:id="rId40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82" name="Line 210"/>
              <p:cNvSpPr>
                <a:spLocks noChangeShapeType="1"/>
              </p:cNvSpPr>
              <p:nvPr>
                <p:custDataLst>
                  <p:tags r:id="rId40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83" name="Line 211"/>
              <p:cNvSpPr>
                <a:spLocks noChangeShapeType="1"/>
              </p:cNvSpPr>
              <p:nvPr>
                <p:custDataLst>
                  <p:tags r:id="rId40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84" name="Line 212"/>
              <p:cNvSpPr>
                <a:spLocks noChangeShapeType="1"/>
              </p:cNvSpPr>
              <p:nvPr>
                <p:custDataLst>
                  <p:tags r:id="rId40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85" name="Line 213"/>
              <p:cNvSpPr>
                <a:spLocks noChangeShapeType="1"/>
              </p:cNvSpPr>
              <p:nvPr>
                <p:custDataLst>
                  <p:tags r:id="rId41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46" name="Group 214"/>
          <p:cNvGrpSpPr>
            <a:grpSpLocks/>
          </p:cNvGrpSpPr>
          <p:nvPr>
            <p:custDataLst>
              <p:tags r:id="rId9"/>
            </p:custDataLst>
          </p:nvPr>
        </p:nvGrpSpPr>
        <p:grpSpPr bwMode="auto">
          <a:xfrm>
            <a:off x="2112963" y="5410200"/>
            <a:ext cx="304800" cy="304800"/>
            <a:chOff x="4272" y="2400"/>
            <a:chExt cx="192" cy="192"/>
          </a:xfrm>
        </p:grpSpPr>
        <p:sp>
          <p:nvSpPr>
            <p:cNvPr id="14766" name="Rectangle 215"/>
            <p:cNvSpPr>
              <a:spLocks noChangeArrowheads="1"/>
            </p:cNvSpPr>
            <p:nvPr>
              <p:custDataLst>
                <p:tags r:id="rId393"/>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6</a:t>
              </a:r>
            </a:p>
          </p:txBody>
        </p:sp>
        <p:grpSp>
          <p:nvGrpSpPr>
            <p:cNvPr id="14767" name="Group 216"/>
            <p:cNvGrpSpPr>
              <a:grpSpLocks/>
            </p:cNvGrpSpPr>
            <p:nvPr/>
          </p:nvGrpSpPr>
          <p:grpSpPr bwMode="auto">
            <a:xfrm>
              <a:off x="4272" y="2400"/>
              <a:ext cx="192" cy="192"/>
              <a:chOff x="4414" y="2400"/>
              <a:chExt cx="192" cy="192"/>
            </a:xfrm>
          </p:grpSpPr>
          <p:sp>
            <p:nvSpPr>
              <p:cNvPr id="14768" name="Line 217"/>
              <p:cNvSpPr>
                <a:spLocks noChangeShapeType="1"/>
              </p:cNvSpPr>
              <p:nvPr>
                <p:custDataLst>
                  <p:tags r:id="rId394"/>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69" name="Line 218"/>
              <p:cNvSpPr>
                <a:spLocks noChangeShapeType="1"/>
              </p:cNvSpPr>
              <p:nvPr>
                <p:custDataLst>
                  <p:tags r:id="rId395"/>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70" name="Line 219"/>
              <p:cNvSpPr>
                <a:spLocks noChangeShapeType="1"/>
              </p:cNvSpPr>
              <p:nvPr>
                <p:custDataLst>
                  <p:tags r:id="rId396"/>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71" name="Line 220"/>
              <p:cNvSpPr>
                <a:spLocks noChangeShapeType="1"/>
              </p:cNvSpPr>
              <p:nvPr>
                <p:custDataLst>
                  <p:tags r:id="rId397"/>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72" name="Line 221"/>
              <p:cNvSpPr>
                <a:spLocks noChangeShapeType="1"/>
              </p:cNvSpPr>
              <p:nvPr>
                <p:custDataLst>
                  <p:tags r:id="rId398"/>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73" name="Line 222"/>
              <p:cNvSpPr>
                <a:spLocks noChangeShapeType="1"/>
              </p:cNvSpPr>
              <p:nvPr>
                <p:custDataLst>
                  <p:tags r:id="rId399"/>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74" name="Line 223"/>
              <p:cNvSpPr>
                <a:spLocks noChangeShapeType="1"/>
              </p:cNvSpPr>
              <p:nvPr>
                <p:custDataLst>
                  <p:tags r:id="rId400"/>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75" name="Line 224"/>
              <p:cNvSpPr>
                <a:spLocks noChangeShapeType="1"/>
              </p:cNvSpPr>
              <p:nvPr>
                <p:custDataLst>
                  <p:tags r:id="rId401"/>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47" name="Group 225"/>
          <p:cNvGrpSpPr>
            <a:grpSpLocks/>
          </p:cNvGrpSpPr>
          <p:nvPr>
            <p:custDataLst>
              <p:tags r:id="rId10"/>
            </p:custDataLst>
          </p:nvPr>
        </p:nvGrpSpPr>
        <p:grpSpPr bwMode="auto">
          <a:xfrm>
            <a:off x="2417763" y="5410200"/>
            <a:ext cx="304800" cy="304800"/>
            <a:chOff x="4272" y="2400"/>
            <a:chExt cx="192" cy="192"/>
          </a:xfrm>
        </p:grpSpPr>
        <p:sp>
          <p:nvSpPr>
            <p:cNvPr id="14756" name="Rectangle 226"/>
            <p:cNvSpPr>
              <a:spLocks noChangeArrowheads="1"/>
            </p:cNvSpPr>
            <p:nvPr>
              <p:custDataLst>
                <p:tags r:id="rId384"/>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9</a:t>
              </a:r>
            </a:p>
          </p:txBody>
        </p:sp>
        <p:grpSp>
          <p:nvGrpSpPr>
            <p:cNvPr id="14757" name="Group 227"/>
            <p:cNvGrpSpPr>
              <a:grpSpLocks/>
            </p:cNvGrpSpPr>
            <p:nvPr/>
          </p:nvGrpSpPr>
          <p:grpSpPr bwMode="auto">
            <a:xfrm>
              <a:off x="4272" y="2400"/>
              <a:ext cx="192" cy="192"/>
              <a:chOff x="4414" y="2400"/>
              <a:chExt cx="192" cy="192"/>
            </a:xfrm>
          </p:grpSpPr>
          <p:sp>
            <p:nvSpPr>
              <p:cNvPr id="14758" name="Line 228"/>
              <p:cNvSpPr>
                <a:spLocks noChangeShapeType="1"/>
              </p:cNvSpPr>
              <p:nvPr>
                <p:custDataLst>
                  <p:tags r:id="rId385"/>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59" name="Line 229"/>
              <p:cNvSpPr>
                <a:spLocks noChangeShapeType="1"/>
              </p:cNvSpPr>
              <p:nvPr>
                <p:custDataLst>
                  <p:tags r:id="rId386"/>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60" name="Line 230"/>
              <p:cNvSpPr>
                <a:spLocks noChangeShapeType="1"/>
              </p:cNvSpPr>
              <p:nvPr>
                <p:custDataLst>
                  <p:tags r:id="rId387"/>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61" name="Line 231"/>
              <p:cNvSpPr>
                <a:spLocks noChangeShapeType="1"/>
              </p:cNvSpPr>
              <p:nvPr>
                <p:custDataLst>
                  <p:tags r:id="rId388"/>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62" name="Line 232"/>
              <p:cNvSpPr>
                <a:spLocks noChangeShapeType="1"/>
              </p:cNvSpPr>
              <p:nvPr>
                <p:custDataLst>
                  <p:tags r:id="rId389"/>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63" name="Line 233"/>
              <p:cNvSpPr>
                <a:spLocks noChangeShapeType="1"/>
              </p:cNvSpPr>
              <p:nvPr>
                <p:custDataLst>
                  <p:tags r:id="rId390"/>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64" name="Line 234"/>
              <p:cNvSpPr>
                <a:spLocks noChangeShapeType="1"/>
              </p:cNvSpPr>
              <p:nvPr>
                <p:custDataLst>
                  <p:tags r:id="rId391"/>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65" name="Line 235"/>
              <p:cNvSpPr>
                <a:spLocks noChangeShapeType="1"/>
              </p:cNvSpPr>
              <p:nvPr>
                <p:custDataLst>
                  <p:tags r:id="rId392"/>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48" name="Group 236"/>
          <p:cNvGrpSpPr>
            <a:grpSpLocks/>
          </p:cNvGrpSpPr>
          <p:nvPr>
            <p:custDataLst>
              <p:tags r:id="rId11"/>
            </p:custDataLst>
          </p:nvPr>
        </p:nvGrpSpPr>
        <p:grpSpPr bwMode="auto">
          <a:xfrm>
            <a:off x="2547938" y="4953000"/>
            <a:ext cx="304800" cy="304800"/>
            <a:chOff x="4272" y="2400"/>
            <a:chExt cx="192" cy="192"/>
          </a:xfrm>
        </p:grpSpPr>
        <p:sp>
          <p:nvSpPr>
            <p:cNvPr id="14746" name="Rectangle 237"/>
            <p:cNvSpPr>
              <a:spLocks noChangeArrowheads="1"/>
            </p:cNvSpPr>
            <p:nvPr>
              <p:custDataLst>
                <p:tags r:id="rId375"/>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10</a:t>
              </a:r>
            </a:p>
          </p:txBody>
        </p:sp>
        <p:grpSp>
          <p:nvGrpSpPr>
            <p:cNvPr id="14747" name="Group 238"/>
            <p:cNvGrpSpPr>
              <a:grpSpLocks/>
            </p:cNvGrpSpPr>
            <p:nvPr/>
          </p:nvGrpSpPr>
          <p:grpSpPr bwMode="auto">
            <a:xfrm>
              <a:off x="4272" y="2400"/>
              <a:ext cx="192" cy="192"/>
              <a:chOff x="4414" y="2400"/>
              <a:chExt cx="192" cy="192"/>
            </a:xfrm>
          </p:grpSpPr>
          <p:sp>
            <p:nvSpPr>
              <p:cNvPr id="14748" name="Line 239"/>
              <p:cNvSpPr>
                <a:spLocks noChangeShapeType="1"/>
              </p:cNvSpPr>
              <p:nvPr>
                <p:custDataLst>
                  <p:tags r:id="rId376"/>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49" name="Line 240"/>
              <p:cNvSpPr>
                <a:spLocks noChangeShapeType="1"/>
              </p:cNvSpPr>
              <p:nvPr>
                <p:custDataLst>
                  <p:tags r:id="rId377"/>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50" name="Line 241"/>
              <p:cNvSpPr>
                <a:spLocks noChangeShapeType="1"/>
              </p:cNvSpPr>
              <p:nvPr>
                <p:custDataLst>
                  <p:tags r:id="rId378"/>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51" name="Line 242"/>
              <p:cNvSpPr>
                <a:spLocks noChangeShapeType="1"/>
              </p:cNvSpPr>
              <p:nvPr>
                <p:custDataLst>
                  <p:tags r:id="rId379"/>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52" name="Line 243"/>
              <p:cNvSpPr>
                <a:spLocks noChangeShapeType="1"/>
              </p:cNvSpPr>
              <p:nvPr>
                <p:custDataLst>
                  <p:tags r:id="rId380"/>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53" name="Line 244"/>
              <p:cNvSpPr>
                <a:spLocks noChangeShapeType="1"/>
              </p:cNvSpPr>
              <p:nvPr>
                <p:custDataLst>
                  <p:tags r:id="rId381"/>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54" name="Line 245"/>
              <p:cNvSpPr>
                <a:spLocks noChangeShapeType="1"/>
              </p:cNvSpPr>
              <p:nvPr>
                <p:custDataLst>
                  <p:tags r:id="rId382"/>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55" name="Line 246"/>
              <p:cNvSpPr>
                <a:spLocks noChangeShapeType="1"/>
              </p:cNvSpPr>
              <p:nvPr>
                <p:custDataLst>
                  <p:tags r:id="rId383"/>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49" name="Group 247"/>
          <p:cNvGrpSpPr>
            <a:grpSpLocks/>
          </p:cNvGrpSpPr>
          <p:nvPr>
            <p:custDataLst>
              <p:tags r:id="rId12"/>
            </p:custDataLst>
          </p:nvPr>
        </p:nvGrpSpPr>
        <p:grpSpPr bwMode="auto">
          <a:xfrm>
            <a:off x="2852738" y="4953000"/>
            <a:ext cx="304800" cy="304800"/>
            <a:chOff x="4272" y="2400"/>
            <a:chExt cx="192" cy="192"/>
          </a:xfrm>
        </p:grpSpPr>
        <p:sp>
          <p:nvSpPr>
            <p:cNvPr id="14736" name="Rectangle 248"/>
            <p:cNvSpPr>
              <a:spLocks noChangeArrowheads="1"/>
            </p:cNvSpPr>
            <p:nvPr>
              <p:custDataLst>
                <p:tags r:id="rId366"/>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11</a:t>
              </a:r>
            </a:p>
          </p:txBody>
        </p:sp>
        <p:grpSp>
          <p:nvGrpSpPr>
            <p:cNvPr id="14737" name="Group 249"/>
            <p:cNvGrpSpPr>
              <a:grpSpLocks/>
            </p:cNvGrpSpPr>
            <p:nvPr/>
          </p:nvGrpSpPr>
          <p:grpSpPr bwMode="auto">
            <a:xfrm>
              <a:off x="4272" y="2400"/>
              <a:ext cx="192" cy="192"/>
              <a:chOff x="4414" y="2400"/>
              <a:chExt cx="192" cy="192"/>
            </a:xfrm>
          </p:grpSpPr>
          <p:sp>
            <p:nvSpPr>
              <p:cNvPr id="14738" name="Line 250"/>
              <p:cNvSpPr>
                <a:spLocks noChangeShapeType="1"/>
              </p:cNvSpPr>
              <p:nvPr>
                <p:custDataLst>
                  <p:tags r:id="rId367"/>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39" name="Line 251"/>
              <p:cNvSpPr>
                <a:spLocks noChangeShapeType="1"/>
              </p:cNvSpPr>
              <p:nvPr>
                <p:custDataLst>
                  <p:tags r:id="rId368"/>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40" name="Line 252"/>
              <p:cNvSpPr>
                <a:spLocks noChangeShapeType="1"/>
              </p:cNvSpPr>
              <p:nvPr>
                <p:custDataLst>
                  <p:tags r:id="rId369"/>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41" name="Line 253"/>
              <p:cNvSpPr>
                <a:spLocks noChangeShapeType="1"/>
              </p:cNvSpPr>
              <p:nvPr>
                <p:custDataLst>
                  <p:tags r:id="rId370"/>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42" name="Line 254"/>
              <p:cNvSpPr>
                <a:spLocks noChangeShapeType="1"/>
              </p:cNvSpPr>
              <p:nvPr>
                <p:custDataLst>
                  <p:tags r:id="rId371"/>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43" name="Line 255"/>
              <p:cNvSpPr>
                <a:spLocks noChangeShapeType="1"/>
              </p:cNvSpPr>
              <p:nvPr>
                <p:custDataLst>
                  <p:tags r:id="rId372"/>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44" name="Line 256"/>
              <p:cNvSpPr>
                <a:spLocks noChangeShapeType="1"/>
              </p:cNvSpPr>
              <p:nvPr>
                <p:custDataLst>
                  <p:tags r:id="rId373"/>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45" name="Line 257"/>
              <p:cNvSpPr>
                <a:spLocks noChangeShapeType="1"/>
              </p:cNvSpPr>
              <p:nvPr>
                <p:custDataLst>
                  <p:tags r:id="rId374"/>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50" name="Group 258"/>
          <p:cNvGrpSpPr>
            <a:grpSpLocks/>
          </p:cNvGrpSpPr>
          <p:nvPr>
            <p:custDataLst>
              <p:tags r:id="rId13"/>
            </p:custDataLst>
          </p:nvPr>
        </p:nvGrpSpPr>
        <p:grpSpPr bwMode="auto">
          <a:xfrm>
            <a:off x="3157538" y="4953000"/>
            <a:ext cx="304800" cy="304800"/>
            <a:chOff x="4272" y="2400"/>
            <a:chExt cx="192" cy="192"/>
          </a:xfrm>
        </p:grpSpPr>
        <p:sp>
          <p:nvSpPr>
            <p:cNvPr id="14726" name="Rectangle 259"/>
            <p:cNvSpPr>
              <a:spLocks noChangeArrowheads="1"/>
            </p:cNvSpPr>
            <p:nvPr>
              <p:custDataLst>
                <p:tags r:id="rId357"/>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12</a:t>
              </a:r>
            </a:p>
          </p:txBody>
        </p:sp>
        <p:grpSp>
          <p:nvGrpSpPr>
            <p:cNvPr id="14727" name="Group 260"/>
            <p:cNvGrpSpPr>
              <a:grpSpLocks/>
            </p:cNvGrpSpPr>
            <p:nvPr/>
          </p:nvGrpSpPr>
          <p:grpSpPr bwMode="auto">
            <a:xfrm>
              <a:off x="4272" y="2400"/>
              <a:ext cx="192" cy="192"/>
              <a:chOff x="4414" y="2400"/>
              <a:chExt cx="192" cy="192"/>
            </a:xfrm>
          </p:grpSpPr>
          <p:sp>
            <p:nvSpPr>
              <p:cNvPr id="14728" name="Line 261"/>
              <p:cNvSpPr>
                <a:spLocks noChangeShapeType="1"/>
              </p:cNvSpPr>
              <p:nvPr>
                <p:custDataLst>
                  <p:tags r:id="rId358"/>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29" name="Line 262"/>
              <p:cNvSpPr>
                <a:spLocks noChangeShapeType="1"/>
              </p:cNvSpPr>
              <p:nvPr>
                <p:custDataLst>
                  <p:tags r:id="rId359"/>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30" name="Line 263"/>
              <p:cNvSpPr>
                <a:spLocks noChangeShapeType="1"/>
              </p:cNvSpPr>
              <p:nvPr>
                <p:custDataLst>
                  <p:tags r:id="rId360"/>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31" name="Line 264"/>
              <p:cNvSpPr>
                <a:spLocks noChangeShapeType="1"/>
              </p:cNvSpPr>
              <p:nvPr>
                <p:custDataLst>
                  <p:tags r:id="rId361"/>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32" name="Line 265"/>
              <p:cNvSpPr>
                <a:spLocks noChangeShapeType="1"/>
              </p:cNvSpPr>
              <p:nvPr>
                <p:custDataLst>
                  <p:tags r:id="rId362"/>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33" name="Line 266"/>
              <p:cNvSpPr>
                <a:spLocks noChangeShapeType="1"/>
              </p:cNvSpPr>
              <p:nvPr>
                <p:custDataLst>
                  <p:tags r:id="rId363"/>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34" name="Line 267"/>
              <p:cNvSpPr>
                <a:spLocks noChangeShapeType="1"/>
              </p:cNvSpPr>
              <p:nvPr>
                <p:custDataLst>
                  <p:tags r:id="rId364"/>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35" name="Line 268"/>
              <p:cNvSpPr>
                <a:spLocks noChangeShapeType="1"/>
              </p:cNvSpPr>
              <p:nvPr>
                <p:custDataLst>
                  <p:tags r:id="rId365"/>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51" name="Group 269"/>
          <p:cNvGrpSpPr>
            <a:grpSpLocks/>
          </p:cNvGrpSpPr>
          <p:nvPr>
            <p:custDataLst>
              <p:tags r:id="rId14"/>
            </p:custDataLst>
          </p:nvPr>
        </p:nvGrpSpPr>
        <p:grpSpPr bwMode="auto">
          <a:xfrm>
            <a:off x="3462338" y="4953000"/>
            <a:ext cx="304800" cy="304800"/>
            <a:chOff x="4272" y="2400"/>
            <a:chExt cx="192" cy="192"/>
          </a:xfrm>
        </p:grpSpPr>
        <p:sp>
          <p:nvSpPr>
            <p:cNvPr id="14716" name="Rectangle 270"/>
            <p:cNvSpPr>
              <a:spLocks noChangeArrowheads="1"/>
            </p:cNvSpPr>
            <p:nvPr>
              <p:custDataLst>
                <p:tags r:id="rId348"/>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14717" name="Group 271"/>
            <p:cNvGrpSpPr>
              <a:grpSpLocks/>
            </p:cNvGrpSpPr>
            <p:nvPr/>
          </p:nvGrpSpPr>
          <p:grpSpPr bwMode="auto">
            <a:xfrm>
              <a:off x="4272" y="2400"/>
              <a:ext cx="192" cy="192"/>
              <a:chOff x="4414" y="2400"/>
              <a:chExt cx="192" cy="192"/>
            </a:xfrm>
          </p:grpSpPr>
          <p:sp>
            <p:nvSpPr>
              <p:cNvPr id="14718" name="Line 272"/>
              <p:cNvSpPr>
                <a:spLocks noChangeShapeType="1"/>
              </p:cNvSpPr>
              <p:nvPr>
                <p:custDataLst>
                  <p:tags r:id="rId349"/>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19" name="Line 273"/>
              <p:cNvSpPr>
                <a:spLocks noChangeShapeType="1"/>
              </p:cNvSpPr>
              <p:nvPr>
                <p:custDataLst>
                  <p:tags r:id="rId350"/>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20" name="Line 274"/>
              <p:cNvSpPr>
                <a:spLocks noChangeShapeType="1"/>
              </p:cNvSpPr>
              <p:nvPr>
                <p:custDataLst>
                  <p:tags r:id="rId351"/>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21" name="Line 275"/>
              <p:cNvSpPr>
                <a:spLocks noChangeShapeType="1"/>
              </p:cNvSpPr>
              <p:nvPr>
                <p:custDataLst>
                  <p:tags r:id="rId352"/>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22" name="Line 276"/>
              <p:cNvSpPr>
                <a:spLocks noChangeShapeType="1"/>
              </p:cNvSpPr>
              <p:nvPr>
                <p:custDataLst>
                  <p:tags r:id="rId353"/>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23" name="Line 277"/>
              <p:cNvSpPr>
                <a:spLocks noChangeShapeType="1"/>
              </p:cNvSpPr>
              <p:nvPr>
                <p:custDataLst>
                  <p:tags r:id="rId354"/>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24" name="Line 278"/>
              <p:cNvSpPr>
                <a:spLocks noChangeShapeType="1"/>
              </p:cNvSpPr>
              <p:nvPr>
                <p:custDataLst>
                  <p:tags r:id="rId355"/>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25" name="Line 279"/>
              <p:cNvSpPr>
                <a:spLocks noChangeShapeType="1"/>
              </p:cNvSpPr>
              <p:nvPr>
                <p:custDataLst>
                  <p:tags r:id="rId356"/>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52" name="Group 280"/>
          <p:cNvGrpSpPr>
            <a:grpSpLocks/>
          </p:cNvGrpSpPr>
          <p:nvPr>
            <p:custDataLst>
              <p:tags r:id="rId15"/>
            </p:custDataLst>
          </p:nvPr>
        </p:nvGrpSpPr>
        <p:grpSpPr bwMode="auto">
          <a:xfrm>
            <a:off x="3592513" y="5410200"/>
            <a:ext cx="304800" cy="304800"/>
            <a:chOff x="4272" y="2400"/>
            <a:chExt cx="192" cy="192"/>
          </a:xfrm>
        </p:grpSpPr>
        <p:sp>
          <p:nvSpPr>
            <p:cNvPr id="14706" name="Rectangle 281"/>
            <p:cNvSpPr>
              <a:spLocks noChangeArrowheads="1"/>
            </p:cNvSpPr>
            <p:nvPr>
              <p:custDataLst>
                <p:tags r:id="rId339"/>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15</a:t>
              </a:r>
            </a:p>
          </p:txBody>
        </p:sp>
        <p:grpSp>
          <p:nvGrpSpPr>
            <p:cNvPr id="14707" name="Group 282"/>
            <p:cNvGrpSpPr>
              <a:grpSpLocks/>
            </p:cNvGrpSpPr>
            <p:nvPr/>
          </p:nvGrpSpPr>
          <p:grpSpPr bwMode="auto">
            <a:xfrm>
              <a:off x="4272" y="2400"/>
              <a:ext cx="192" cy="192"/>
              <a:chOff x="4414" y="2400"/>
              <a:chExt cx="192" cy="192"/>
            </a:xfrm>
          </p:grpSpPr>
          <p:sp>
            <p:nvSpPr>
              <p:cNvPr id="14708" name="Line 283"/>
              <p:cNvSpPr>
                <a:spLocks noChangeShapeType="1"/>
              </p:cNvSpPr>
              <p:nvPr>
                <p:custDataLst>
                  <p:tags r:id="rId340"/>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09" name="Line 284"/>
              <p:cNvSpPr>
                <a:spLocks noChangeShapeType="1"/>
              </p:cNvSpPr>
              <p:nvPr>
                <p:custDataLst>
                  <p:tags r:id="rId341"/>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10" name="Line 285"/>
              <p:cNvSpPr>
                <a:spLocks noChangeShapeType="1"/>
              </p:cNvSpPr>
              <p:nvPr>
                <p:custDataLst>
                  <p:tags r:id="rId342"/>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11" name="Line 286"/>
              <p:cNvSpPr>
                <a:spLocks noChangeShapeType="1"/>
              </p:cNvSpPr>
              <p:nvPr>
                <p:custDataLst>
                  <p:tags r:id="rId343"/>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12" name="Line 287"/>
              <p:cNvSpPr>
                <a:spLocks noChangeShapeType="1"/>
              </p:cNvSpPr>
              <p:nvPr>
                <p:custDataLst>
                  <p:tags r:id="rId344"/>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13" name="Line 288"/>
              <p:cNvSpPr>
                <a:spLocks noChangeShapeType="1"/>
              </p:cNvSpPr>
              <p:nvPr>
                <p:custDataLst>
                  <p:tags r:id="rId345"/>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14" name="Line 289"/>
              <p:cNvSpPr>
                <a:spLocks noChangeShapeType="1"/>
              </p:cNvSpPr>
              <p:nvPr>
                <p:custDataLst>
                  <p:tags r:id="rId346"/>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15" name="Line 290"/>
              <p:cNvSpPr>
                <a:spLocks noChangeShapeType="1"/>
              </p:cNvSpPr>
              <p:nvPr>
                <p:custDataLst>
                  <p:tags r:id="rId347"/>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53" name="Group 291"/>
          <p:cNvGrpSpPr>
            <a:grpSpLocks/>
          </p:cNvGrpSpPr>
          <p:nvPr>
            <p:custDataLst>
              <p:tags r:id="rId16"/>
            </p:custDataLst>
          </p:nvPr>
        </p:nvGrpSpPr>
        <p:grpSpPr bwMode="auto">
          <a:xfrm>
            <a:off x="3897313" y="5410200"/>
            <a:ext cx="304800" cy="304800"/>
            <a:chOff x="4272" y="2400"/>
            <a:chExt cx="192" cy="192"/>
          </a:xfrm>
        </p:grpSpPr>
        <p:sp>
          <p:nvSpPr>
            <p:cNvPr id="14696" name="Rectangle 292"/>
            <p:cNvSpPr>
              <a:spLocks noChangeArrowheads="1"/>
            </p:cNvSpPr>
            <p:nvPr>
              <p:custDataLst>
                <p:tags r:id="rId330"/>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17</a:t>
              </a:r>
            </a:p>
          </p:txBody>
        </p:sp>
        <p:grpSp>
          <p:nvGrpSpPr>
            <p:cNvPr id="14697" name="Group 293"/>
            <p:cNvGrpSpPr>
              <a:grpSpLocks/>
            </p:cNvGrpSpPr>
            <p:nvPr/>
          </p:nvGrpSpPr>
          <p:grpSpPr bwMode="auto">
            <a:xfrm>
              <a:off x="4272" y="2400"/>
              <a:ext cx="192" cy="192"/>
              <a:chOff x="4414" y="2400"/>
              <a:chExt cx="192" cy="192"/>
            </a:xfrm>
          </p:grpSpPr>
          <p:sp>
            <p:nvSpPr>
              <p:cNvPr id="14698" name="Line 294"/>
              <p:cNvSpPr>
                <a:spLocks noChangeShapeType="1"/>
              </p:cNvSpPr>
              <p:nvPr>
                <p:custDataLst>
                  <p:tags r:id="rId331"/>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99" name="Line 295"/>
              <p:cNvSpPr>
                <a:spLocks noChangeShapeType="1"/>
              </p:cNvSpPr>
              <p:nvPr>
                <p:custDataLst>
                  <p:tags r:id="rId332"/>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00" name="Line 296"/>
              <p:cNvSpPr>
                <a:spLocks noChangeShapeType="1"/>
              </p:cNvSpPr>
              <p:nvPr>
                <p:custDataLst>
                  <p:tags r:id="rId333"/>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01" name="Line 297"/>
              <p:cNvSpPr>
                <a:spLocks noChangeShapeType="1"/>
              </p:cNvSpPr>
              <p:nvPr>
                <p:custDataLst>
                  <p:tags r:id="rId334"/>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02" name="Line 298"/>
              <p:cNvSpPr>
                <a:spLocks noChangeShapeType="1"/>
              </p:cNvSpPr>
              <p:nvPr>
                <p:custDataLst>
                  <p:tags r:id="rId335"/>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03" name="Line 299"/>
              <p:cNvSpPr>
                <a:spLocks noChangeShapeType="1"/>
              </p:cNvSpPr>
              <p:nvPr>
                <p:custDataLst>
                  <p:tags r:id="rId336"/>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04" name="Line 300"/>
              <p:cNvSpPr>
                <a:spLocks noChangeShapeType="1"/>
              </p:cNvSpPr>
              <p:nvPr>
                <p:custDataLst>
                  <p:tags r:id="rId337"/>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705" name="Line 301"/>
              <p:cNvSpPr>
                <a:spLocks noChangeShapeType="1"/>
              </p:cNvSpPr>
              <p:nvPr>
                <p:custDataLst>
                  <p:tags r:id="rId338"/>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54" name="Group 302"/>
          <p:cNvGrpSpPr>
            <a:grpSpLocks/>
          </p:cNvGrpSpPr>
          <p:nvPr>
            <p:custDataLst>
              <p:tags r:id="rId17"/>
            </p:custDataLst>
          </p:nvPr>
        </p:nvGrpSpPr>
        <p:grpSpPr bwMode="auto">
          <a:xfrm>
            <a:off x="4202113" y="5410200"/>
            <a:ext cx="304800" cy="304800"/>
            <a:chOff x="4272" y="2400"/>
            <a:chExt cx="192" cy="192"/>
          </a:xfrm>
        </p:grpSpPr>
        <p:sp>
          <p:nvSpPr>
            <p:cNvPr id="14686" name="Rectangle 303"/>
            <p:cNvSpPr>
              <a:spLocks noChangeArrowheads="1"/>
            </p:cNvSpPr>
            <p:nvPr>
              <p:custDataLst>
                <p:tags r:id="rId321"/>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b="1">
                <a:solidFill>
                  <a:srgbClr val="339933"/>
                </a:solidFill>
              </a:endParaRPr>
            </a:p>
          </p:txBody>
        </p:sp>
        <p:grpSp>
          <p:nvGrpSpPr>
            <p:cNvPr id="14687" name="Group 304"/>
            <p:cNvGrpSpPr>
              <a:grpSpLocks/>
            </p:cNvGrpSpPr>
            <p:nvPr/>
          </p:nvGrpSpPr>
          <p:grpSpPr bwMode="auto">
            <a:xfrm>
              <a:off x="4272" y="2400"/>
              <a:ext cx="192" cy="192"/>
              <a:chOff x="4414" y="2400"/>
              <a:chExt cx="192" cy="192"/>
            </a:xfrm>
          </p:grpSpPr>
          <p:sp>
            <p:nvSpPr>
              <p:cNvPr id="14688" name="Line 305"/>
              <p:cNvSpPr>
                <a:spLocks noChangeShapeType="1"/>
              </p:cNvSpPr>
              <p:nvPr>
                <p:custDataLst>
                  <p:tags r:id="rId322"/>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89" name="Line 306"/>
              <p:cNvSpPr>
                <a:spLocks noChangeShapeType="1"/>
              </p:cNvSpPr>
              <p:nvPr>
                <p:custDataLst>
                  <p:tags r:id="rId323"/>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90" name="Line 307"/>
              <p:cNvSpPr>
                <a:spLocks noChangeShapeType="1"/>
              </p:cNvSpPr>
              <p:nvPr>
                <p:custDataLst>
                  <p:tags r:id="rId324"/>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91" name="Line 308"/>
              <p:cNvSpPr>
                <a:spLocks noChangeShapeType="1"/>
              </p:cNvSpPr>
              <p:nvPr>
                <p:custDataLst>
                  <p:tags r:id="rId325"/>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92" name="Line 309"/>
              <p:cNvSpPr>
                <a:spLocks noChangeShapeType="1"/>
              </p:cNvSpPr>
              <p:nvPr>
                <p:custDataLst>
                  <p:tags r:id="rId326"/>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93" name="Line 310"/>
              <p:cNvSpPr>
                <a:spLocks noChangeShapeType="1"/>
              </p:cNvSpPr>
              <p:nvPr>
                <p:custDataLst>
                  <p:tags r:id="rId327"/>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94" name="Line 311"/>
              <p:cNvSpPr>
                <a:spLocks noChangeShapeType="1"/>
              </p:cNvSpPr>
              <p:nvPr>
                <p:custDataLst>
                  <p:tags r:id="rId328"/>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95" name="Line 312"/>
              <p:cNvSpPr>
                <a:spLocks noChangeShapeType="1"/>
              </p:cNvSpPr>
              <p:nvPr>
                <p:custDataLst>
                  <p:tags r:id="rId329"/>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55" name="Group 313"/>
          <p:cNvGrpSpPr>
            <a:grpSpLocks/>
          </p:cNvGrpSpPr>
          <p:nvPr>
            <p:custDataLst>
              <p:tags r:id="rId18"/>
            </p:custDataLst>
          </p:nvPr>
        </p:nvGrpSpPr>
        <p:grpSpPr bwMode="auto">
          <a:xfrm>
            <a:off x="4506913" y="5410200"/>
            <a:ext cx="304800" cy="304800"/>
            <a:chOff x="4272" y="2400"/>
            <a:chExt cx="192" cy="192"/>
          </a:xfrm>
        </p:grpSpPr>
        <p:sp>
          <p:nvSpPr>
            <p:cNvPr id="14676" name="Rectangle 314"/>
            <p:cNvSpPr>
              <a:spLocks noChangeArrowheads="1"/>
            </p:cNvSpPr>
            <p:nvPr>
              <p:custDataLst>
                <p:tags r:id="rId312"/>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14677" name="Group 315"/>
            <p:cNvGrpSpPr>
              <a:grpSpLocks/>
            </p:cNvGrpSpPr>
            <p:nvPr/>
          </p:nvGrpSpPr>
          <p:grpSpPr bwMode="auto">
            <a:xfrm>
              <a:off x="4272" y="2400"/>
              <a:ext cx="192" cy="192"/>
              <a:chOff x="4414" y="2400"/>
              <a:chExt cx="192" cy="192"/>
            </a:xfrm>
          </p:grpSpPr>
          <p:sp>
            <p:nvSpPr>
              <p:cNvPr id="14678" name="Line 316"/>
              <p:cNvSpPr>
                <a:spLocks noChangeShapeType="1"/>
              </p:cNvSpPr>
              <p:nvPr>
                <p:custDataLst>
                  <p:tags r:id="rId31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79" name="Line 317"/>
              <p:cNvSpPr>
                <a:spLocks noChangeShapeType="1"/>
              </p:cNvSpPr>
              <p:nvPr>
                <p:custDataLst>
                  <p:tags r:id="rId31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80" name="Line 318"/>
              <p:cNvSpPr>
                <a:spLocks noChangeShapeType="1"/>
              </p:cNvSpPr>
              <p:nvPr>
                <p:custDataLst>
                  <p:tags r:id="rId31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81" name="Line 319"/>
              <p:cNvSpPr>
                <a:spLocks noChangeShapeType="1"/>
              </p:cNvSpPr>
              <p:nvPr>
                <p:custDataLst>
                  <p:tags r:id="rId31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82" name="Line 320"/>
              <p:cNvSpPr>
                <a:spLocks noChangeShapeType="1"/>
              </p:cNvSpPr>
              <p:nvPr>
                <p:custDataLst>
                  <p:tags r:id="rId31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83" name="Line 321"/>
              <p:cNvSpPr>
                <a:spLocks noChangeShapeType="1"/>
              </p:cNvSpPr>
              <p:nvPr>
                <p:custDataLst>
                  <p:tags r:id="rId31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84" name="Line 322"/>
              <p:cNvSpPr>
                <a:spLocks noChangeShapeType="1"/>
              </p:cNvSpPr>
              <p:nvPr>
                <p:custDataLst>
                  <p:tags r:id="rId31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85" name="Line 323"/>
              <p:cNvSpPr>
                <a:spLocks noChangeShapeType="1"/>
              </p:cNvSpPr>
              <p:nvPr>
                <p:custDataLst>
                  <p:tags r:id="rId32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56" name="Group 324"/>
          <p:cNvGrpSpPr>
            <a:grpSpLocks/>
          </p:cNvGrpSpPr>
          <p:nvPr>
            <p:custDataLst>
              <p:tags r:id="rId19"/>
            </p:custDataLst>
          </p:nvPr>
        </p:nvGrpSpPr>
        <p:grpSpPr bwMode="auto">
          <a:xfrm>
            <a:off x="4638675" y="4953000"/>
            <a:ext cx="304800" cy="304800"/>
            <a:chOff x="4272" y="2400"/>
            <a:chExt cx="192" cy="192"/>
          </a:xfrm>
        </p:grpSpPr>
        <p:sp>
          <p:nvSpPr>
            <p:cNvPr id="14666" name="Rectangle 325"/>
            <p:cNvSpPr>
              <a:spLocks noChangeArrowheads="1"/>
            </p:cNvSpPr>
            <p:nvPr>
              <p:custDataLst>
                <p:tags r:id="rId303"/>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20</a:t>
              </a:r>
            </a:p>
          </p:txBody>
        </p:sp>
        <p:grpSp>
          <p:nvGrpSpPr>
            <p:cNvPr id="14667" name="Group 326"/>
            <p:cNvGrpSpPr>
              <a:grpSpLocks/>
            </p:cNvGrpSpPr>
            <p:nvPr/>
          </p:nvGrpSpPr>
          <p:grpSpPr bwMode="auto">
            <a:xfrm>
              <a:off x="4272" y="2400"/>
              <a:ext cx="192" cy="192"/>
              <a:chOff x="4414" y="2400"/>
              <a:chExt cx="192" cy="192"/>
            </a:xfrm>
          </p:grpSpPr>
          <p:sp>
            <p:nvSpPr>
              <p:cNvPr id="14668" name="Line 327"/>
              <p:cNvSpPr>
                <a:spLocks noChangeShapeType="1"/>
              </p:cNvSpPr>
              <p:nvPr>
                <p:custDataLst>
                  <p:tags r:id="rId304"/>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69" name="Line 328"/>
              <p:cNvSpPr>
                <a:spLocks noChangeShapeType="1"/>
              </p:cNvSpPr>
              <p:nvPr>
                <p:custDataLst>
                  <p:tags r:id="rId305"/>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70" name="Line 329"/>
              <p:cNvSpPr>
                <a:spLocks noChangeShapeType="1"/>
              </p:cNvSpPr>
              <p:nvPr>
                <p:custDataLst>
                  <p:tags r:id="rId306"/>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71" name="Line 330"/>
              <p:cNvSpPr>
                <a:spLocks noChangeShapeType="1"/>
              </p:cNvSpPr>
              <p:nvPr>
                <p:custDataLst>
                  <p:tags r:id="rId307"/>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72" name="Line 331"/>
              <p:cNvSpPr>
                <a:spLocks noChangeShapeType="1"/>
              </p:cNvSpPr>
              <p:nvPr>
                <p:custDataLst>
                  <p:tags r:id="rId308"/>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73" name="Line 332"/>
              <p:cNvSpPr>
                <a:spLocks noChangeShapeType="1"/>
              </p:cNvSpPr>
              <p:nvPr>
                <p:custDataLst>
                  <p:tags r:id="rId309"/>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74" name="Line 333"/>
              <p:cNvSpPr>
                <a:spLocks noChangeShapeType="1"/>
              </p:cNvSpPr>
              <p:nvPr>
                <p:custDataLst>
                  <p:tags r:id="rId310"/>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75" name="Line 334"/>
              <p:cNvSpPr>
                <a:spLocks noChangeShapeType="1"/>
              </p:cNvSpPr>
              <p:nvPr>
                <p:custDataLst>
                  <p:tags r:id="rId311"/>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57" name="Group 335"/>
          <p:cNvGrpSpPr>
            <a:grpSpLocks/>
          </p:cNvGrpSpPr>
          <p:nvPr>
            <p:custDataLst>
              <p:tags r:id="rId20"/>
            </p:custDataLst>
          </p:nvPr>
        </p:nvGrpSpPr>
        <p:grpSpPr bwMode="auto">
          <a:xfrm>
            <a:off x="4943475" y="4953000"/>
            <a:ext cx="304800" cy="304800"/>
            <a:chOff x="4272" y="2400"/>
            <a:chExt cx="192" cy="192"/>
          </a:xfrm>
        </p:grpSpPr>
        <p:sp>
          <p:nvSpPr>
            <p:cNvPr id="14656" name="Rectangle 336"/>
            <p:cNvSpPr>
              <a:spLocks noChangeArrowheads="1"/>
            </p:cNvSpPr>
            <p:nvPr>
              <p:custDataLst>
                <p:tags r:id="rId294"/>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25</a:t>
              </a:r>
            </a:p>
          </p:txBody>
        </p:sp>
        <p:grpSp>
          <p:nvGrpSpPr>
            <p:cNvPr id="14657" name="Group 337"/>
            <p:cNvGrpSpPr>
              <a:grpSpLocks/>
            </p:cNvGrpSpPr>
            <p:nvPr/>
          </p:nvGrpSpPr>
          <p:grpSpPr bwMode="auto">
            <a:xfrm>
              <a:off x="4272" y="2400"/>
              <a:ext cx="192" cy="192"/>
              <a:chOff x="4414" y="2400"/>
              <a:chExt cx="192" cy="192"/>
            </a:xfrm>
          </p:grpSpPr>
          <p:sp>
            <p:nvSpPr>
              <p:cNvPr id="14658" name="Line 338"/>
              <p:cNvSpPr>
                <a:spLocks noChangeShapeType="1"/>
              </p:cNvSpPr>
              <p:nvPr>
                <p:custDataLst>
                  <p:tags r:id="rId295"/>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59" name="Line 339"/>
              <p:cNvSpPr>
                <a:spLocks noChangeShapeType="1"/>
              </p:cNvSpPr>
              <p:nvPr>
                <p:custDataLst>
                  <p:tags r:id="rId296"/>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60" name="Line 340"/>
              <p:cNvSpPr>
                <a:spLocks noChangeShapeType="1"/>
              </p:cNvSpPr>
              <p:nvPr>
                <p:custDataLst>
                  <p:tags r:id="rId297"/>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61" name="Line 341"/>
              <p:cNvSpPr>
                <a:spLocks noChangeShapeType="1"/>
              </p:cNvSpPr>
              <p:nvPr>
                <p:custDataLst>
                  <p:tags r:id="rId298"/>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62" name="Line 342"/>
              <p:cNvSpPr>
                <a:spLocks noChangeShapeType="1"/>
              </p:cNvSpPr>
              <p:nvPr>
                <p:custDataLst>
                  <p:tags r:id="rId299"/>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63" name="Line 343"/>
              <p:cNvSpPr>
                <a:spLocks noChangeShapeType="1"/>
              </p:cNvSpPr>
              <p:nvPr>
                <p:custDataLst>
                  <p:tags r:id="rId300"/>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64" name="Line 344"/>
              <p:cNvSpPr>
                <a:spLocks noChangeShapeType="1"/>
              </p:cNvSpPr>
              <p:nvPr>
                <p:custDataLst>
                  <p:tags r:id="rId301"/>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65" name="Line 345"/>
              <p:cNvSpPr>
                <a:spLocks noChangeShapeType="1"/>
              </p:cNvSpPr>
              <p:nvPr>
                <p:custDataLst>
                  <p:tags r:id="rId302"/>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58" name="Group 346"/>
          <p:cNvGrpSpPr>
            <a:grpSpLocks/>
          </p:cNvGrpSpPr>
          <p:nvPr>
            <p:custDataLst>
              <p:tags r:id="rId21"/>
            </p:custDataLst>
          </p:nvPr>
        </p:nvGrpSpPr>
        <p:grpSpPr bwMode="auto">
          <a:xfrm>
            <a:off x="5248275" y="4953000"/>
            <a:ext cx="304800" cy="304800"/>
            <a:chOff x="4272" y="2400"/>
            <a:chExt cx="192" cy="192"/>
          </a:xfrm>
        </p:grpSpPr>
        <p:sp>
          <p:nvSpPr>
            <p:cNvPr id="14646" name="Rectangle 347"/>
            <p:cNvSpPr>
              <a:spLocks noChangeArrowheads="1"/>
            </p:cNvSpPr>
            <p:nvPr>
              <p:custDataLst>
                <p:tags r:id="rId285"/>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26</a:t>
              </a:r>
            </a:p>
          </p:txBody>
        </p:sp>
        <p:grpSp>
          <p:nvGrpSpPr>
            <p:cNvPr id="14647" name="Group 348"/>
            <p:cNvGrpSpPr>
              <a:grpSpLocks/>
            </p:cNvGrpSpPr>
            <p:nvPr/>
          </p:nvGrpSpPr>
          <p:grpSpPr bwMode="auto">
            <a:xfrm>
              <a:off x="4272" y="2400"/>
              <a:ext cx="192" cy="192"/>
              <a:chOff x="4414" y="2400"/>
              <a:chExt cx="192" cy="192"/>
            </a:xfrm>
          </p:grpSpPr>
          <p:sp>
            <p:nvSpPr>
              <p:cNvPr id="14648" name="Line 349"/>
              <p:cNvSpPr>
                <a:spLocks noChangeShapeType="1"/>
              </p:cNvSpPr>
              <p:nvPr>
                <p:custDataLst>
                  <p:tags r:id="rId286"/>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49" name="Line 350"/>
              <p:cNvSpPr>
                <a:spLocks noChangeShapeType="1"/>
              </p:cNvSpPr>
              <p:nvPr>
                <p:custDataLst>
                  <p:tags r:id="rId287"/>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50" name="Line 351"/>
              <p:cNvSpPr>
                <a:spLocks noChangeShapeType="1"/>
              </p:cNvSpPr>
              <p:nvPr>
                <p:custDataLst>
                  <p:tags r:id="rId288"/>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51" name="Line 352"/>
              <p:cNvSpPr>
                <a:spLocks noChangeShapeType="1"/>
              </p:cNvSpPr>
              <p:nvPr>
                <p:custDataLst>
                  <p:tags r:id="rId289"/>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52" name="Line 353"/>
              <p:cNvSpPr>
                <a:spLocks noChangeShapeType="1"/>
              </p:cNvSpPr>
              <p:nvPr>
                <p:custDataLst>
                  <p:tags r:id="rId290"/>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53" name="Line 354"/>
              <p:cNvSpPr>
                <a:spLocks noChangeShapeType="1"/>
              </p:cNvSpPr>
              <p:nvPr>
                <p:custDataLst>
                  <p:tags r:id="rId291"/>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54" name="Line 355"/>
              <p:cNvSpPr>
                <a:spLocks noChangeShapeType="1"/>
              </p:cNvSpPr>
              <p:nvPr>
                <p:custDataLst>
                  <p:tags r:id="rId292"/>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55" name="Line 356"/>
              <p:cNvSpPr>
                <a:spLocks noChangeShapeType="1"/>
              </p:cNvSpPr>
              <p:nvPr>
                <p:custDataLst>
                  <p:tags r:id="rId293"/>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59" name="Group 357"/>
          <p:cNvGrpSpPr>
            <a:grpSpLocks/>
          </p:cNvGrpSpPr>
          <p:nvPr>
            <p:custDataLst>
              <p:tags r:id="rId22"/>
            </p:custDataLst>
          </p:nvPr>
        </p:nvGrpSpPr>
        <p:grpSpPr bwMode="auto">
          <a:xfrm>
            <a:off x="5553075" y="4953000"/>
            <a:ext cx="304800" cy="304800"/>
            <a:chOff x="4272" y="2400"/>
            <a:chExt cx="192" cy="192"/>
          </a:xfrm>
        </p:grpSpPr>
        <p:sp>
          <p:nvSpPr>
            <p:cNvPr id="14636" name="Rectangle 358"/>
            <p:cNvSpPr>
              <a:spLocks noChangeArrowheads="1"/>
            </p:cNvSpPr>
            <p:nvPr>
              <p:custDataLst>
                <p:tags r:id="rId276"/>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14637" name="Group 359"/>
            <p:cNvGrpSpPr>
              <a:grpSpLocks/>
            </p:cNvGrpSpPr>
            <p:nvPr/>
          </p:nvGrpSpPr>
          <p:grpSpPr bwMode="auto">
            <a:xfrm>
              <a:off x="4272" y="2400"/>
              <a:ext cx="192" cy="192"/>
              <a:chOff x="4414" y="2400"/>
              <a:chExt cx="192" cy="192"/>
            </a:xfrm>
          </p:grpSpPr>
          <p:sp>
            <p:nvSpPr>
              <p:cNvPr id="14638" name="Line 360"/>
              <p:cNvSpPr>
                <a:spLocks noChangeShapeType="1"/>
              </p:cNvSpPr>
              <p:nvPr>
                <p:custDataLst>
                  <p:tags r:id="rId277"/>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39" name="Line 361"/>
              <p:cNvSpPr>
                <a:spLocks noChangeShapeType="1"/>
              </p:cNvSpPr>
              <p:nvPr>
                <p:custDataLst>
                  <p:tags r:id="rId278"/>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40" name="Line 362"/>
              <p:cNvSpPr>
                <a:spLocks noChangeShapeType="1"/>
              </p:cNvSpPr>
              <p:nvPr>
                <p:custDataLst>
                  <p:tags r:id="rId279"/>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41" name="Line 363"/>
              <p:cNvSpPr>
                <a:spLocks noChangeShapeType="1"/>
              </p:cNvSpPr>
              <p:nvPr>
                <p:custDataLst>
                  <p:tags r:id="rId280"/>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42" name="Line 364"/>
              <p:cNvSpPr>
                <a:spLocks noChangeShapeType="1"/>
              </p:cNvSpPr>
              <p:nvPr>
                <p:custDataLst>
                  <p:tags r:id="rId281"/>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43" name="Line 365"/>
              <p:cNvSpPr>
                <a:spLocks noChangeShapeType="1"/>
              </p:cNvSpPr>
              <p:nvPr>
                <p:custDataLst>
                  <p:tags r:id="rId282"/>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44" name="Line 366"/>
              <p:cNvSpPr>
                <a:spLocks noChangeShapeType="1"/>
              </p:cNvSpPr>
              <p:nvPr>
                <p:custDataLst>
                  <p:tags r:id="rId283"/>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45" name="Line 367"/>
              <p:cNvSpPr>
                <a:spLocks noChangeShapeType="1"/>
              </p:cNvSpPr>
              <p:nvPr>
                <p:custDataLst>
                  <p:tags r:id="rId284"/>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60" name="Group 368"/>
          <p:cNvGrpSpPr>
            <a:grpSpLocks/>
          </p:cNvGrpSpPr>
          <p:nvPr>
            <p:custDataLst>
              <p:tags r:id="rId23"/>
            </p:custDataLst>
          </p:nvPr>
        </p:nvGrpSpPr>
        <p:grpSpPr bwMode="auto">
          <a:xfrm>
            <a:off x="5683250" y="5410200"/>
            <a:ext cx="304800" cy="304800"/>
            <a:chOff x="4272" y="2400"/>
            <a:chExt cx="192" cy="192"/>
          </a:xfrm>
        </p:grpSpPr>
        <p:sp>
          <p:nvSpPr>
            <p:cNvPr id="14626" name="Rectangle 369"/>
            <p:cNvSpPr>
              <a:spLocks noChangeArrowheads="1"/>
            </p:cNvSpPr>
            <p:nvPr>
              <p:custDataLst>
                <p:tags r:id="rId267"/>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30</a:t>
              </a:r>
            </a:p>
          </p:txBody>
        </p:sp>
        <p:grpSp>
          <p:nvGrpSpPr>
            <p:cNvPr id="14627" name="Group 370"/>
            <p:cNvGrpSpPr>
              <a:grpSpLocks/>
            </p:cNvGrpSpPr>
            <p:nvPr/>
          </p:nvGrpSpPr>
          <p:grpSpPr bwMode="auto">
            <a:xfrm>
              <a:off x="4272" y="2400"/>
              <a:ext cx="192" cy="192"/>
              <a:chOff x="4414" y="2400"/>
              <a:chExt cx="192" cy="192"/>
            </a:xfrm>
          </p:grpSpPr>
          <p:sp>
            <p:nvSpPr>
              <p:cNvPr id="14628" name="Line 371"/>
              <p:cNvSpPr>
                <a:spLocks noChangeShapeType="1"/>
              </p:cNvSpPr>
              <p:nvPr>
                <p:custDataLst>
                  <p:tags r:id="rId268"/>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29" name="Line 372"/>
              <p:cNvSpPr>
                <a:spLocks noChangeShapeType="1"/>
              </p:cNvSpPr>
              <p:nvPr>
                <p:custDataLst>
                  <p:tags r:id="rId269"/>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30" name="Line 373"/>
              <p:cNvSpPr>
                <a:spLocks noChangeShapeType="1"/>
              </p:cNvSpPr>
              <p:nvPr>
                <p:custDataLst>
                  <p:tags r:id="rId270"/>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31" name="Line 374"/>
              <p:cNvSpPr>
                <a:spLocks noChangeShapeType="1"/>
              </p:cNvSpPr>
              <p:nvPr>
                <p:custDataLst>
                  <p:tags r:id="rId271"/>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32" name="Line 375"/>
              <p:cNvSpPr>
                <a:spLocks noChangeShapeType="1"/>
              </p:cNvSpPr>
              <p:nvPr>
                <p:custDataLst>
                  <p:tags r:id="rId272"/>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33" name="Line 376"/>
              <p:cNvSpPr>
                <a:spLocks noChangeShapeType="1"/>
              </p:cNvSpPr>
              <p:nvPr>
                <p:custDataLst>
                  <p:tags r:id="rId273"/>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34" name="Line 377"/>
              <p:cNvSpPr>
                <a:spLocks noChangeShapeType="1"/>
              </p:cNvSpPr>
              <p:nvPr>
                <p:custDataLst>
                  <p:tags r:id="rId274"/>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35" name="Line 378"/>
              <p:cNvSpPr>
                <a:spLocks noChangeShapeType="1"/>
              </p:cNvSpPr>
              <p:nvPr>
                <p:custDataLst>
                  <p:tags r:id="rId275"/>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61" name="Group 379"/>
          <p:cNvGrpSpPr>
            <a:grpSpLocks/>
          </p:cNvGrpSpPr>
          <p:nvPr>
            <p:custDataLst>
              <p:tags r:id="rId24"/>
            </p:custDataLst>
          </p:nvPr>
        </p:nvGrpSpPr>
        <p:grpSpPr bwMode="auto">
          <a:xfrm>
            <a:off x="5988050" y="5410200"/>
            <a:ext cx="304800" cy="304800"/>
            <a:chOff x="4272" y="2400"/>
            <a:chExt cx="192" cy="192"/>
          </a:xfrm>
        </p:grpSpPr>
        <p:sp>
          <p:nvSpPr>
            <p:cNvPr id="14616" name="Rectangle 380"/>
            <p:cNvSpPr>
              <a:spLocks noChangeArrowheads="1"/>
            </p:cNvSpPr>
            <p:nvPr>
              <p:custDataLst>
                <p:tags r:id="rId258"/>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32</a:t>
              </a:r>
            </a:p>
          </p:txBody>
        </p:sp>
        <p:grpSp>
          <p:nvGrpSpPr>
            <p:cNvPr id="14617" name="Group 381"/>
            <p:cNvGrpSpPr>
              <a:grpSpLocks/>
            </p:cNvGrpSpPr>
            <p:nvPr/>
          </p:nvGrpSpPr>
          <p:grpSpPr bwMode="auto">
            <a:xfrm>
              <a:off x="4272" y="2400"/>
              <a:ext cx="192" cy="192"/>
              <a:chOff x="4414" y="2400"/>
              <a:chExt cx="192" cy="192"/>
            </a:xfrm>
          </p:grpSpPr>
          <p:sp>
            <p:nvSpPr>
              <p:cNvPr id="14618" name="Line 382"/>
              <p:cNvSpPr>
                <a:spLocks noChangeShapeType="1"/>
              </p:cNvSpPr>
              <p:nvPr>
                <p:custDataLst>
                  <p:tags r:id="rId259"/>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19" name="Line 383"/>
              <p:cNvSpPr>
                <a:spLocks noChangeShapeType="1"/>
              </p:cNvSpPr>
              <p:nvPr>
                <p:custDataLst>
                  <p:tags r:id="rId260"/>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20" name="Line 384"/>
              <p:cNvSpPr>
                <a:spLocks noChangeShapeType="1"/>
              </p:cNvSpPr>
              <p:nvPr>
                <p:custDataLst>
                  <p:tags r:id="rId261"/>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21" name="Line 385"/>
              <p:cNvSpPr>
                <a:spLocks noChangeShapeType="1"/>
              </p:cNvSpPr>
              <p:nvPr>
                <p:custDataLst>
                  <p:tags r:id="rId262"/>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22" name="Line 386"/>
              <p:cNvSpPr>
                <a:spLocks noChangeShapeType="1"/>
              </p:cNvSpPr>
              <p:nvPr>
                <p:custDataLst>
                  <p:tags r:id="rId263"/>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23" name="Line 387"/>
              <p:cNvSpPr>
                <a:spLocks noChangeShapeType="1"/>
              </p:cNvSpPr>
              <p:nvPr>
                <p:custDataLst>
                  <p:tags r:id="rId264"/>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24" name="Line 388"/>
              <p:cNvSpPr>
                <a:spLocks noChangeShapeType="1"/>
              </p:cNvSpPr>
              <p:nvPr>
                <p:custDataLst>
                  <p:tags r:id="rId265"/>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25" name="Line 389"/>
              <p:cNvSpPr>
                <a:spLocks noChangeShapeType="1"/>
              </p:cNvSpPr>
              <p:nvPr>
                <p:custDataLst>
                  <p:tags r:id="rId266"/>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62" name="Group 390"/>
          <p:cNvGrpSpPr>
            <a:grpSpLocks/>
          </p:cNvGrpSpPr>
          <p:nvPr>
            <p:custDataLst>
              <p:tags r:id="rId25"/>
            </p:custDataLst>
          </p:nvPr>
        </p:nvGrpSpPr>
        <p:grpSpPr bwMode="auto">
          <a:xfrm>
            <a:off x="6292850" y="5410200"/>
            <a:ext cx="304800" cy="304800"/>
            <a:chOff x="4272" y="2400"/>
            <a:chExt cx="192" cy="192"/>
          </a:xfrm>
        </p:grpSpPr>
        <p:sp>
          <p:nvSpPr>
            <p:cNvPr id="14606" name="Rectangle 391"/>
            <p:cNvSpPr>
              <a:spLocks noChangeArrowheads="1"/>
            </p:cNvSpPr>
            <p:nvPr>
              <p:custDataLst>
                <p:tags r:id="rId249"/>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33</a:t>
              </a:r>
            </a:p>
          </p:txBody>
        </p:sp>
        <p:grpSp>
          <p:nvGrpSpPr>
            <p:cNvPr id="14607" name="Group 392"/>
            <p:cNvGrpSpPr>
              <a:grpSpLocks/>
            </p:cNvGrpSpPr>
            <p:nvPr/>
          </p:nvGrpSpPr>
          <p:grpSpPr bwMode="auto">
            <a:xfrm>
              <a:off x="4272" y="2400"/>
              <a:ext cx="192" cy="192"/>
              <a:chOff x="4414" y="2400"/>
              <a:chExt cx="192" cy="192"/>
            </a:xfrm>
          </p:grpSpPr>
          <p:sp>
            <p:nvSpPr>
              <p:cNvPr id="14608" name="Line 393"/>
              <p:cNvSpPr>
                <a:spLocks noChangeShapeType="1"/>
              </p:cNvSpPr>
              <p:nvPr>
                <p:custDataLst>
                  <p:tags r:id="rId250"/>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09" name="Line 394"/>
              <p:cNvSpPr>
                <a:spLocks noChangeShapeType="1"/>
              </p:cNvSpPr>
              <p:nvPr>
                <p:custDataLst>
                  <p:tags r:id="rId251"/>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10" name="Line 395"/>
              <p:cNvSpPr>
                <a:spLocks noChangeShapeType="1"/>
              </p:cNvSpPr>
              <p:nvPr>
                <p:custDataLst>
                  <p:tags r:id="rId252"/>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11" name="Line 396"/>
              <p:cNvSpPr>
                <a:spLocks noChangeShapeType="1"/>
              </p:cNvSpPr>
              <p:nvPr>
                <p:custDataLst>
                  <p:tags r:id="rId253"/>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12" name="Line 397"/>
              <p:cNvSpPr>
                <a:spLocks noChangeShapeType="1"/>
              </p:cNvSpPr>
              <p:nvPr>
                <p:custDataLst>
                  <p:tags r:id="rId254"/>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13" name="Line 398"/>
              <p:cNvSpPr>
                <a:spLocks noChangeShapeType="1"/>
              </p:cNvSpPr>
              <p:nvPr>
                <p:custDataLst>
                  <p:tags r:id="rId255"/>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14" name="Line 399"/>
              <p:cNvSpPr>
                <a:spLocks noChangeShapeType="1"/>
              </p:cNvSpPr>
              <p:nvPr>
                <p:custDataLst>
                  <p:tags r:id="rId256"/>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15" name="Line 400"/>
              <p:cNvSpPr>
                <a:spLocks noChangeShapeType="1"/>
              </p:cNvSpPr>
              <p:nvPr>
                <p:custDataLst>
                  <p:tags r:id="rId257"/>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63" name="Group 401"/>
          <p:cNvGrpSpPr>
            <a:grpSpLocks/>
          </p:cNvGrpSpPr>
          <p:nvPr>
            <p:custDataLst>
              <p:tags r:id="rId26"/>
            </p:custDataLst>
          </p:nvPr>
        </p:nvGrpSpPr>
        <p:grpSpPr bwMode="auto">
          <a:xfrm>
            <a:off x="6597650" y="5410200"/>
            <a:ext cx="304800" cy="304800"/>
            <a:chOff x="4272" y="2400"/>
            <a:chExt cx="192" cy="192"/>
          </a:xfrm>
        </p:grpSpPr>
        <p:sp>
          <p:nvSpPr>
            <p:cNvPr id="14596" name="Rectangle 402"/>
            <p:cNvSpPr>
              <a:spLocks noChangeArrowheads="1"/>
            </p:cNvSpPr>
            <p:nvPr>
              <p:custDataLst>
                <p:tags r:id="rId240"/>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36</a:t>
              </a:r>
            </a:p>
          </p:txBody>
        </p:sp>
        <p:grpSp>
          <p:nvGrpSpPr>
            <p:cNvPr id="14597" name="Group 403"/>
            <p:cNvGrpSpPr>
              <a:grpSpLocks/>
            </p:cNvGrpSpPr>
            <p:nvPr/>
          </p:nvGrpSpPr>
          <p:grpSpPr bwMode="auto">
            <a:xfrm>
              <a:off x="4272" y="2400"/>
              <a:ext cx="192" cy="192"/>
              <a:chOff x="4414" y="2400"/>
              <a:chExt cx="192" cy="192"/>
            </a:xfrm>
          </p:grpSpPr>
          <p:sp>
            <p:nvSpPr>
              <p:cNvPr id="14598" name="Line 404"/>
              <p:cNvSpPr>
                <a:spLocks noChangeShapeType="1"/>
              </p:cNvSpPr>
              <p:nvPr>
                <p:custDataLst>
                  <p:tags r:id="rId241"/>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99" name="Line 405"/>
              <p:cNvSpPr>
                <a:spLocks noChangeShapeType="1"/>
              </p:cNvSpPr>
              <p:nvPr>
                <p:custDataLst>
                  <p:tags r:id="rId242"/>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00" name="Line 406"/>
              <p:cNvSpPr>
                <a:spLocks noChangeShapeType="1"/>
              </p:cNvSpPr>
              <p:nvPr>
                <p:custDataLst>
                  <p:tags r:id="rId243"/>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01" name="Line 407"/>
              <p:cNvSpPr>
                <a:spLocks noChangeShapeType="1"/>
              </p:cNvSpPr>
              <p:nvPr>
                <p:custDataLst>
                  <p:tags r:id="rId244"/>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02" name="Line 408"/>
              <p:cNvSpPr>
                <a:spLocks noChangeShapeType="1"/>
              </p:cNvSpPr>
              <p:nvPr>
                <p:custDataLst>
                  <p:tags r:id="rId245"/>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03" name="Line 409"/>
              <p:cNvSpPr>
                <a:spLocks noChangeShapeType="1"/>
              </p:cNvSpPr>
              <p:nvPr>
                <p:custDataLst>
                  <p:tags r:id="rId246"/>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04" name="Line 410"/>
              <p:cNvSpPr>
                <a:spLocks noChangeShapeType="1"/>
              </p:cNvSpPr>
              <p:nvPr>
                <p:custDataLst>
                  <p:tags r:id="rId247"/>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605" name="Line 411"/>
              <p:cNvSpPr>
                <a:spLocks noChangeShapeType="1"/>
              </p:cNvSpPr>
              <p:nvPr>
                <p:custDataLst>
                  <p:tags r:id="rId248"/>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64" name="Group 412"/>
          <p:cNvGrpSpPr>
            <a:grpSpLocks/>
          </p:cNvGrpSpPr>
          <p:nvPr>
            <p:custDataLst>
              <p:tags r:id="rId27"/>
            </p:custDataLst>
          </p:nvPr>
        </p:nvGrpSpPr>
        <p:grpSpPr bwMode="auto">
          <a:xfrm>
            <a:off x="6727825" y="4953000"/>
            <a:ext cx="304800" cy="304800"/>
            <a:chOff x="4272" y="2400"/>
            <a:chExt cx="192" cy="192"/>
          </a:xfrm>
        </p:grpSpPr>
        <p:sp>
          <p:nvSpPr>
            <p:cNvPr id="14586" name="Rectangle 413"/>
            <p:cNvSpPr>
              <a:spLocks noChangeArrowheads="1"/>
            </p:cNvSpPr>
            <p:nvPr>
              <p:custDataLst>
                <p:tags r:id="rId231"/>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40</a:t>
              </a:r>
            </a:p>
          </p:txBody>
        </p:sp>
        <p:grpSp>
          <p:nvGrpSpPr>
            <p:cNvPr id="14587" name="Group 414"/>
            <p:cNvGrpSpPr>
              <a:grpSpLocks/>
            </p:cNvGrpSpPr>
            <p:nvPr/>
          </p:nvGrpSpPr>
          <p:grpSpPr bwMode="auto">
            <a:xfrm>
              <a:off x="4272" y="2400"/>
              <a:ext cx="192" cy="192"/>
              <a:chOff x="4414" y="2400"/>
              <a:chExt cx="192" cy="192"/>
            </a:xfrm>
          </p:grpSpPr>
          <p:sp>
            <p:nvSpPr>
              <p:cNvPr id="14588" name="Line 415"/>
              <p:cNvSpPr>
                <a:spLocks noChangeShapeType="1"/>
              </p:cNvSpPr>
              <p:nvPr>
                <p:custDataLst>
                  <p:tags r:id="rId232"/>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89" name="Line 416"/>
              <p:cNvSpPr>
                <a:spLocks noChangeShapeType="1"/>
              </p:cNvSpPr>
              <p:nvPr>
                <p:custDataLst>
                  <p:tags r:id="rId233"/>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90" name="Line 417"/>
              <p:cNvSpPr>
                <a:spLocks noChangeShapeType="1"/>
              </p:cNvSpPr>
              <p:nvPr>
                <p:custDataLst>
                  <p:tags r:id="rId234"/>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91" name="Line 418"/>
              <p:cNvSpPr>
                <a:spLocks noChangeShapeType="1"/>
              </p:cNvSpPr>
              <p:nvPr>
                <p:custDataLst>
                  <p:tags r:id="rId235"/>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92" name="Line 419"/>
              <p:cNvSpPr>
                <a:spLocks noChangeShapeType="1"/>
              </p:cNvSpPr>
              <p:nvPr>
                <p:custDataLst>
                  <p:tags r:id="rId236"/>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93" name="Line 420"/>
              <p:cNvSpPr>
                <a:spLocks noChangeShapeType="1"/>
              </p:cNvSpPr>
              <p:nvPr>
                <p:custDataLst>
                  <p:tags r:id="rId237"/>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94" name="Line 421"/>
              <p:cNvSpPr>
                <a:spLocks noChangeShapeType="1"/>
              </p:cNvSpPr>
              <p:nvPr>
                <p:custDataLst>
                  <p:tags r:id="rId238"/>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95" name="Line 422"/>
              <p:cNvSpPr>
                <a:spLocks noChangeShapeType="1"/>
              </p:cNvSpPr>
              <p:nvPr>
                <p:custDataLst>
                  <p:tags r:id="rId239"/>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65" name="Group 423"/>
          <p:cNvGrpSpPr>
            <a:grpSpLocks/>
          </p:cNvGrpSpPr>
          <p:nvPr>
            <p:custDataLst>
              <p:tags r:id="rId28"/>
            </p:custDataLst>
          </p:nvPr>
        </p:nvGrpSpPr>
        <p:grpSpPr bwMode="auto">
          <a:xfrm>
            <a:off x="7032625" y="4953000"/>
            <a:ext cx="304800" cy="304800"/>
            <a:chOff x="4272" y="2400"/>
            <a:chExt cx="192" cy="192"/>
          </a:xfrm>
        </p:grpSpPr>
        <p:sp>
          <p:nvSpPr>
            <p:cNvPr id="14576" name="Rectangle 424"/>
            <p:cNvSpPr>
              <a:spLocks noChangeArrowheads="1"/>
            </p:cNvSpPr>
            <p:nvPr>
              <p:custDataLst>
                <p:tags r:id="rId222"/>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42</a:t>
              </a:r>
            </a:p>
          </p:txBody>
        </p:sp>
        <p:grpSp>
          <p:nvGrpSpPr>
            <p:cNvPr id="14577" name="Group 425"/>
            <p:cNvGrpSpPr>
              <a:grpSpLocks/>
            </p:cNvGrpSpPr>
            <p:nvPr/>
          </p:nvGrpSpPr>
          <p:grpSpPr bwMode="auto">
            <a:xfrm>
              <a:off x="4272" y="2400"/>
              <a:ext cx="192" cy="192"/>
              <a:chOff x="4414" y="2400"/>
              <a:chExt cx="192" cy="192"/>
            </a:xfrm>
          </p:grpSpPr>
          <p:sp>
            <p:nvSpPr>
              <p:cNvPr id="14578" name="Line 426"/>
              <p:cNvSpPr>
                <a:spLocks noChangeShapeType="1"/>
              </p:cNvSpPr>
              <p:nvPr>
                <p:custDataLst>
                  <p:tags r:id="rId22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79" name="Line 427"/>
              <p:cNvSpPr>
                <a:spLocks noChangeShapeType="1"/>
              </p:cNvSpPr>
              <p:nvPr>
                <p:custDataLst>
                  <p:tags r:id="rId22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80" name="Line 428"/>
              <p:cNvSpPr>
                <a:spLocks noChangeShapeType="1"/>
              </p:cNvSpPr>
              <p:nvPr>
                <p:custDataLst>
                  <p:tags r:id="rId22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81" name="Line 429"/>
              <p:cNvSpPr>
                <a:spLocks noChangeShapeType="1"/>
              </p:cNvSpPr>
              <p:nvPr>
                <p:custDataLst>
                  <p:tags r:id="rId22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82" name="Line 430"/>
              <p:cNvSpPr>
                <a:spLocks noChangeShapeType="1"/>
              </p:cNvSpPr>
              <p:nvPr>
                <p:custDataLst>
                  <p:tags r:id="rId22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83" name="Line 431"/>
              <p:cNvSpPr>
                <a:spLocks noChangeShapeType="1"/>
              </p:cNvSpPr>
              <p:nvPr>
                <p:custDataLst>
                  <p:tags r:id="rId22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84" name="Line 432"/>
              <p:cNvSpPr>
                <a:spLocks noChangeShapeType="1"/>
              </p:cNvSpPr>
              <p:nvPr>
                <p:custDataLst>
                  <p:tags r:id="rId22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85" name="Line 433"/>
              <p:cNvSpPr>
                <a:spLocks noChangeShapeType="1"/>
              </p:cNvSpPr>
              <p:nvPr>
                <p:custDataLst>
                  <p:tags r:id="rId23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66" name="Group 434"/>
          <p:cNvGrpSpPr>
            <a:grpSpLocks/>
          </p:cNvGrpSpPr>
          <p:nvPr>
            <p:custDataLst>
              <p:tags r:id="rId29"/>
            </p:custDataLst>
          </p:nvPr>
        </p:nvGrpSpPr>
        <p:grpSpPr bwMode="auto">
          <a:xfrm>
            <a:off x="7337425" y="4953000"/>
            <a:ext cx="304800" cy="304800"/>
            <a:chOff x="4272" y="2400"/>
            <a:chExt cx="192" cy="192"/>
          </a:xfrm>
        </p:grpSpPr>
        <p:sp>
          <p:nvSpPr>
            <p:cNvPr id="14566" name="Rectangle 435"/>
            <p:cNvSpPr>
              <a:spLocks noChangeArrowheads="1"/>
            </p:cNvSpPr>
            <p:nvPr>
              <p:custDataLst>
                <p:tags r:id="rId213"/>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14567" name="Group 436"/>
            <p:cNvGrpSpPr>
              <a:grpSpLocks/>
            </p:cNvGrpSpPr>
            <p:nvPr/>
          </p:nvGrpSpPr>
          <p:grpSpPr bwMode="auto">
            <a:xfrm>
              <a:off x="4272" y="2400"/>
              <a:ext cx="192" cy="192"/>
              <a:chOff x="4414" y="2400"/>
              <a:chExt cx="192" cy="192"/>
            </a:xfrm>
          </p:grpSpPr>
          <p:sp>
            <p:nvSpPr>
              <p:cNvPr id="14568" name="Line 437"/>
              <p:cNvSpPr>
                <a:spLocks noChangeShapeType="1"/>
              </p:cNvSpPr>
              <p:nvPr>
                <p:custDataLst>
                  <p:tags r:id="rId214"/>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69" name="Line 438"/>
              <p:cNvSpPr>
                <a:spLocks noChangeShapeType="1"/>
              </p:cNvSpPr>
              <p:nvPr>
                <p:custDataLst>
                  <p:tags r:id="rId215"/>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70" name="Line 439"/>
              <p:cNvSpPr>
                <a:spLocks noChangeShapeType="1"/>
              </p:cNvSpPr>
              <p:nvPr>
                <p:custDataLst>
                  <p:tags r:id="rId216"/>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71" name="Line 440"/>
              <p:cNvSpPr>
                <a:spLocks noChangeShapeType="1"/>
              </p:cNvSpPr>
              <p:nvPr>
                <p:custDataLst>
                  <p:tags r:id="rId217"/>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72" name="Line 441"/>
              <p:cNvSpPr>
                <a:spLocks noChangeShapeType="1"/>
              </p:cNvSpPr>
              <p:nvPr>
                <p:custDataLst>
                  <p:tags r:id="rId218"/>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73" name="Line 442"/>
              <p:cNvSpPr>
                <a:spLocks noChangeShapeType="1"/>
              </p:cNvSpPr>
              <p:nvPr>
                <p:custDataLst>
                  <p:tags r:id="rId219"/>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74" name="Line 443"/>
              <p:cNvSpPr>
                <a:spLocks noChangeShapeType="1"/>
              </p:cNvSpPr>
              <p:nvPr>
                <p:custDataLst>
                  <p:tags r:id="rId220"/>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75" name="Line 444"/>
              <p:cNvSpPr>
                <a:spLocks noChangeShapeType="1"/>
              </p:cNvSpPr>
              <p:nvPr>
                <p:custDataLst>
                  <p:tags r:id="rId221"/>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67" name="Group 445"/>
          <p:cNvGrpSpPr>
            <a:grpSpLocks/>
          </p:cNvGrpSpPr>
          <p:nvPr>
            <p:custDataLst>
              <p:tags r:id="rId30"/>
            </p:custDataLst>
          </p:nvPr>
        </p:nvGrpSpPr>
        <p:grpSpPr bwMode="auto">
          <a:xfrm>
            <a:off x="7642225" y="4953000"/>
            <a:ext cx="304800" cy="304800"/>
            <a:chOff x="4272" y="2400"/>
            <a:chExt cx="192" cy="192"/>
          </a:xfrm>
        </p:grpSpPr>
        <p:sp>
          <p:nvSpPr>
            <p:cNvPr id="14556" name="Rectangle 446"/>
            <p:cNvSpPr>
              <a:spLocks noChangeArrowheads="1"/>
            </p:cNvSpPr>
            <p:nvPr>
              <p:custDataLst>
                <p:tags r:id="rId204"/>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14557" name="Group 447"/>
            <p:cNvGrpSpPr>
              <a:grpSpLocks/>
            </p:cNvGrpSpPr>
            <p:nvPr/>
          </p:nvGrpSpPr>
          <p:grpSpPr bwMode="auto">
            <a:xfrm>
              <a:off x="4272" y="2400"/>
              <a:ext cx="192" cy="192"/>
              <a:chOff x="4414" y="2400"/>
              <a:chExt cx="192" cy="192"/>
            </a:xfrm>
          </p:grpSpPr>
          <p:sp>
            <p:nvSpPr>
              <p:cNvPr id="14558" name="Line 448"/>
              <p:cNvSpPr>
                <a:spLocks noChangeShapeType="1"/>
              </p:cNvSpPr>
              <p:nvPr>
                <p:custDataLst>
                  <p:tags r:id="rId205"/>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59" name="Line 449"/>
              <p:cNvSpPr>
                <a:spLocks noChangeShapeType="1"/>
              </p:cNvSpPr>
              <p:nvPr>
                <p:custDataLst>
                  <p:tags r:id="rId206"/>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60" name="Line 450"/>
              <p:cNvSpPr>
                <a:spLocks noChangeShapeType="1"/>
              </p:cNvSpPr>
              <p:nvPr>
                <p:custDataLst>
                  <p:tags r:id="rId207"/>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61" name="Line 451"/>
              <p:cNvSpPr>
                <a:spLocks noChangeShapeType="1"/>
              </p:cNvSpPr>
              <p:nvPr>
                <p:custDataLst>
                  <p:tags r:id="rId208"/>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62" name="Line 452"/>
              <p:cNvSpPr>
                <a:spLocks noChangeShapeType="1"/>
              </p:cNvSpPr>
              <p:nvPr>
                <p:custDataLst>
                  <p:tags r:id="rId209"/>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63" name="Line 453"/>
              <p:cNvSpPr>
                <a:spLocks noChangeShapeType="1"/>
              </p:cNvSpPr>
              <p:nvPr>
                <p:custDataLst>
                  <p:tags r:id="rId210"/>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64" name="Line 454"/>
              <p:cNvSpPr>
                <a:spLocks noChangeShapeType="1"/>
              </p:cNvSpPr>
              <p:nvPr>
                <p:custDataLst>
                  <p:tags r:id="rId211"/>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65" name="Line 455"/>
              <p:cNvSpPr>
                <a:spLocks noChangeShapeType="1"/>
              </p:cNvSpPr>
              <p:nvPr>
                <p:custDataLst>
                  <p:tags r:id="rId212"/>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68" name="Group 456"/>
          <p:cNvGrpSpPr>
            <a:grpSpLocks/>
          </p:cNvGrpSpPr>
          <p:nvPr>
            <p:custDataLst>
              <p:tags r:id="rId31"/>
            </p:custDataLst>
          </p:nvPr>
        </p:nvGrpSpPr>
        <p:grpSpPr bwMode="auto">
          <a:xfrm>
            <a:off x="7772400" y="5410200"/>
            <a:ext cx="304800" cy="304800"/>
            <a:chOff x="4272" y="2400"/>
            <a:chExt cx="192" cy="192"/>
          </a:xfrm>
        </p:grpSpPr>
        <p:sp>
          <p:nvSpPr>
            <p:cNvPr id="14546" name="Rectangle 457"/>
            <p:cNvSpPr>
              <a:spLocks noChangeArrowheads="1"/>
            </p:cNvSpPr>
            <p:nvPr>
              <p:custDataLst>
                <p:tags r:id="rId195"/>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50</a:t>
              </a:r>
            </a:p>
          </p:txBody>
        </p:sp>
        <p:grpSp>
          <p:nvGrpSpPr>
            <p:cNvPr id="14547" name="Group 458"/>
            <p:cNvGrpSpPr>
              <a:grpSpLocks/>
            </p:cNvGrpSpPr>
            <p:nvPr/>
          </p:nvGrpSpPr>
          <p:grpSpPr bwMode="auto">
            <a:xfrm>
              <a:off x="4272" y="2400"/>
              <a:ext cx="192" cy="192"/>
              <a:chOff x="4414" y="2400"/>
              <a:chExt cx="192" cy="192"/>
            </a:xfrm>
          </p:grpSpPr>
          <p:sp>
            <p:nvSpPr>
              <p:cNvPr id="14548" name="Line 459"/>
              <p:cNvSpPr>
                <a:spLocks noChangeShapeType="1"/>
              </p:cNvSpPr>
              <p:nvPr>
                <p:custDataLst>
                  <p:tags r:id="rId196"/>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49" name="Line 460"/>
              <p:cNvSpPr>
                <a:spLocks noChangeShapeType="1"/>
              </p:cNvSpPr>
              <p:nvPr>
                <p:custDataLst>
                  <p:tags r:id="rId197"/>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50" name="Line 461"/>
              <p:cNvSpPr>
                <a:spLocks noChangeShapeType="1"/>
              </p:cNvSpPr>
              <p:nvPr>
                <p:custDataLst>
                  <p:tags r:id="rId198"/>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51" name="Line 462"/>
              <p:cNvSpPr>
                <a:spLocks noChangeShapeType="1"/>
              </p:cNvSpPr>
              <p:nvPr>
                <p:custDataLst>
                  <p:tags r:id="rId199"/>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52" name="Line 463"/>
              <p:cNvSpPr>
                <a:spLocks noChangeShapeType="1"/>
              </p:cNvSpPr>
              <p:nvPr>
                <p:custDataLst>
                  <p:tags r:id="rId200"/>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53" name="Line 464"/>
              <p:cNvSpPr>
                <a:spLocks noChangeShapeType="1"/>
              </p:cNvSpPr>
              <p:nvPr>
                <p:custDataLst>
                  <p:tags r:id="rId201"/>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54" name="Line 465"/>
              <p:cNvSpPr>
                <a:spLocks noChangeShapeType="1"/>
              </p:cNvSpPr>
              <p:nvPr>
                <p:custDataLst>
                  <p:tags r:id="rId202"/>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55" name="Line 466"/>
              <p:cNvSpPr>
                <a:spLocks noChangeShapeType="1"/>
              </p:cNvSpPr>
              <p:nvPr>
                <p:custDataLst>
                  <p:tags r:id="rId203"/>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69" name="Group 467"/>
          <p:cNvGrpSpPr>
            <a:grpSpLocks/>
          </p:cNvGrpSpPr>
          <p:nvPr>
            <p:custDataLst>
              <p:tags r:id="rId32"/>
            </p:custDataLst>
          </p:nvPr>
        </p:nvGrpSpPr>
        <p:grpSpPr bwMode="auto">
          <a:xfrm>
            <a:off x="8077200" y="5410200"/>
            <a:ext cx="304800" cy="304800"/>
            <a:chOff x="4272" y="2400"/>
            <a:chExt cx="192" cy="192"/>
          </a:xfrm>
        </p:grpSpPr>
        <p:sp>
          <p:nvSpPr>
            <p:cNvPr id="14536" name="Rectangle 468"/>
            <p:cNvSpPr>
              <a:spLocks noChangeArrowheads="1"/>
            </p:cNvSpPr>
            <p:nvPr>
              <p:custDataLst>
                <p:tags r:id="rId186"/>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60</a:t>
              </a:r>
            </a:p>
          </p:txBody>
        </p:sp>
        <p:grpSp>
          <p:nvGrpSpPr>
            <p:cNvPr id="14537" name="Group 469"/>
            <p:cNvGrpSpPr>
              <a:grpSpLocks/>
            </p:cNvGrpSpPr>
            <p:nvPr/>
          </p:nvGrpSpPr>
          <p:grpSpPr bwMode="auto">
            <a:xfrm>
              <a:off x="4272" y="2400"/>
              <a:ext cx="192" cy="192"/>
              <a:chOff x="4414" y="2400"/>
              <a:chExt cx="192" cy="192"/>
            </a:xfrm>
          </p:grpSpPr>
          <p:sp>
            <p:nvSpPr>
              <p:cNvPr id="14538" name="Line 470"/>
              <p:cNvSpPr>
                <a:spLocks noChangeShapeType="1"/>
              </p:cNvSpPr>
              <p:nvPr>
                <p:custDataLst>
                  <p:tags r:id="rId187"/>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39" name="Line 471"/>
              <p:cNvSpPr>
                <a:spLocks noChangeShapeType="1"/>
              </p:cNvSpPr>
              <p:nvPr>
                <p:custDataLst>
                  <p:tags r:id="rId188"/>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40" name="Line 472"/>
              <p:cNvSpPr>
                <a:spLocks noChangeShapeType="1"/>
              </p:cNvSpPr>
              <p:nvPr>
                <p:custDataLst>
                  <p:tags r:id="rId189"/>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41" name="Line 473"/>
              <p:cNvSpPr>
                <a:spLocks noChangeShapeType="1"/>
              </p:cNvSpPr>
              <p:nvPr>
                <p:custDataLst>
                  <p:tags r:id="rId190"/>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42" name="Line 474"/>
              <p:cNvSpPr>
                <a:spLocks noChangeShapeType="1"/>
              </p:cNvSpPr>
              <p:nvPr>
                <p:custDataLst>
                  <p:tags r:id="rId191"/>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43" name="Line 475"/>
              <p:cNvSpPr>
                <a:spLocks noChangeShapeType="1"/>
              </p:cNvSpPr>
              <p:nvPr>
                <p:custDataLst>
                  <p:tags r:id="rId192"/>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44" name="Line 476"/>
              <p:cNvSpPr>
                <a:spLocks noChangeShapeType="1"/>
              </p:cNvSpPr>
              <p:nvPr>
                <p:custDataLst>
                  <p:tags r:id="rId193"/>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45" name="Line 477"/>
              <p:cNvSpPr>
                <a:spLocks noChangeShapeType="1"/>
              </p:cNvSpPr>
              <p:nvPr>
                <p:custDataLst>
                  <p:tags r:id="rId194"/>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70" name="Group 478"/>
          <p:cNvGrpSpPr>
            <a:grpSpLocks/>
          </p:cNvGrpSpPr>
          <p:nvPr>
            <p:custDataLst>
              <p:tags r:id="rId33"/>
            </p:custDataLst>
          </p:nvPr>
        </p:nvGrpSpPr>
        <p:grpSpPr bwMode="auto">
          <a:xfrm>
            <a:off x="8382000" y="5410200"/>
            <a:ext cx="304800" cy="304800"/>
            <a:chOff x="4272" y="2400"/>
            <a:chExt cx="192" cy="192"/>
          </a:xfrm>
        </p:grpSpPr>
        <p:sp>
          <p:nvSpPr>
            <p:cNvPr id="14526" name="Rectangle 479"/>
            <p:cNvSpPr>
              <a:spLocks noChangeArrowheads="1"/>
            </p:cNvSpPr>
            <p:nvPr>
              <p:custDataLst>
                <p:tags r:id="rId177"/>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70</a:t>
              </a:r>
            </a:p>
          </p:txBody>
        </p:sp>
        <p:grpSp>
          <p:nvGrpSpPr>
            <p:cNvPr id="14527" name="Group 480"/>
            <p:cNvGrpSpPr>
              <a:grpSpLocks/>
            </p:cNvGrpSpPr>
            <p:nvPr/>
          </p:nvGrpSpPr>
          <p:grpSpPr bwMode="auto">
            <a:xfrm>
              <a:off x="4272" y="2400"/>
              <a:ext cx="192" cy="192"/>
              <a:chOff x="4414" y="2400"/>
              <a:chExt cx="192" cy="192"/>
            </a:xfrm>
          </p:grpSpPr>
          <p:sp>
            <p:nvSpPr>
              <p:cNvPr id="14528" name="Line 481"/>
              <p:cNvSpPr>
                <a:spLocks noChangeShapeType="1"/>
              </p:cNvSpPr>
              <p:nvPr>
                <p:custDataLst>
                  <p:tags r:id="rId178"/>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29" name="Line 482"/>
              <p:cNvSpPr>
                <a:spLocks noChangeShapeType="1"/>
              </p:cNvSpPr>
              <p:nvPr>
                <p:custDataLst>
                  <p:tags r:id="rId179"/>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30" name="Line 483"/>
              <p:cNvSpPr>
                <a:spLocks noChangeShapeType="1"/>
              </p:cNvSpPr>
              <p:nvPr>
                <p:custDataLst>
                  <p:tags r:id="rId180"/>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31" name="Line 484"/>
              <p:cNvSpPr>
                <a:spLocks noChangeShapeType="1"/>
              </p:cNvSpPr>
              <p:nvPr>
                <p:custDataLst>
                  <p:tags r:id="rId181"/>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32" name="Line 485"/>
              <p:cNvSpPr>
                <a:spLocks noChangeShapeType="1"/>
              </p:cNvSpPr>
              <p:nvPr>
                <p:custDataLst>
                  <p:tags r:id="rId182"/>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33" name="Line 486"/>
              <p:cNvSpPr>
                <a:spLocks noChangeShapeType="1"/>
              </p:cNvSpPr>
              <p:nvPr>
                <p:custDataLst>
                  <p:tags r:id="rId183"/>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34" name="Line 487"/>
              <p:cNvSpPr>
                <a:spLocks noChangeShapeType="1"/>
              </p:cNvSpPr>
              <p:nvPr>
                <p:custDataLst>
                  <p:tags r:id="rId184"/>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35" name="Line 488"/>
              <p:cNvSpPr>
                <a:spLocks noChangeShapeType="1"/>
              </p:cNvSpPr>
              <p:nvPr>
                <p:custDataLst>
                  <p:tags r:id="rId185"/>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71" name="Group 489"/>
          <p:cNvGrpSpPr>
            <a:grpSpLocks/>
          </p:cNvGrpSpPr>
          <p:nvPr>
            <p:custDataLst>
              <p:tags r:id="rId34"/>
            </p:custDataLst>
          </p:nvPr>
        </p:nvGrpSpPr>
        <p:grpSpPr bwMode="auto">
          <a:xfrm>
            <a:off x="8686800" y="5410200"/>
            <a:ext cx="304800" cy="304800"/>
            <a:chOff x="4272" y="2400"/>
            <a:chExt cx="192" cy="192"/>
          </a:xfrm>
        </p:grpSpPr>
        <p:sp>
          <p:nvSpPr>
            <p:cNvPr id="14516" name="Rectangle 490"/>
            <p:cNvSpPr>
              <a:spLocks noChangeArrowheads="1"/>
            </p:cNvSpPr>
            <p:nvPr>
              <p:custDataLst>
                <p:tags r:id="rId168"/>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14517" name="Group 491"/>
            <p:cNvGrpSpPr>
              <a:grpSpLocks/>
            </p:cNvGrpSpPr>
            <p:nvPr/>
          </p:nvGrpSpPr>
          <p:grpSpPr bwMode="auto">
            <a:xfrm>
              <a:off x="4272" y="2400"/>
              <a:ext cx="192" cy="192"/>
              <a:chOff x="4414" y="2400"/>
              <a:chExt cx="192" cy="192"/>
            </a:xfrm>
          </p:grpSpPr>
          <p:sp>
            <p:nvSpPr>
              <p:cNvPr id="14518" name="Line 492"/>
              <p:cNvSpPr>
                <a:spLocks noChangeShapeType="1"/>
              </p:cNvSpPr>
              <p:nvPr>
                <p:custDataLst>
                  <p:tags r:id="rId169"/>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19" name="Line 493"/>
              <p:cNvSpPr>
                <a:spLocks noChangeShapeType="1"/>
              </p:cNvSpPr>
              <p:nvPr>
                <p:custDataLst>
                  <p:tags r:id="rId170"/>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20" name="Line 494"/>
              <p:cNvSpPr>
                <a:spLocks noChangeShapeType="1"/>
              </p:cNvSpPr>
              <p:nvPr>
                <p:custDataLst>
                  <p:tags r:id="rId171"/>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21" name="Line 495"/>
              <p:cNvSpPr>
                <a:spLocks noChangeShapeType="1"/>
              </p:cNvSpPr>
              <p:nvPr>
                <p:custDataLst>
                  <p:tags r:id="rId172"/>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22" name="Line 496"/>
              <p:cNvSpPr>
                <a:spLocks noChangeShapeType="1"/>
              </p:cNvSpPr>
              <p:nvPr>
                <p:custDataLst>
                  <p:tags r:id="rId173"/>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23" name="Line 497"/>
              <p:cNvSpPr>
                <a:spLocks noChangeShapeType="1"/>
              </p:cNvSpPr>
              <p:nvPr>
                <p:custDataLst>
                  <p:tags r:id="rId174"/>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24" name="Line 498"/>
              <p:cNvSpPr>
                <a:spLocks noChangeShapeType="1"/>
              </p:cNvSpPr>
              <p:nvPr>
                <p:custDataLst>
                  <p:tags r:id="rId175"/>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25" name="Line 499"/>
              <p:cNvSpPr>
                <a:spLocks noChangeShapeType="1"/>
              </p:cNvSpPr>
              <p:nvPr>
                <p:custDataLst>
                  <p:tags r:id="rId176"/>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72" name="Group 4"/>
          <p:cNvGrpSpPr>
            <a:grpSpLocks/>
          </p:cNvGrpSpPr>
          <p:nvPr>
            <p:custDataLst>
              <p:tags r:id="rId35"/>
            </p:custDataLst>
          </p:nvPr>
        </p:nvGrpSpPr>
        <p:grpSpPr bwMode="auto">
          <a:xfrm>
            <a:off x="4648200" y="2590800"/>
            <a:ext cx="304800" cy="304800"/>
            <a:chOff x="4272" y="2400"/>
            <a:chExt cx="192" cy="192"/>
          </a:xfrm>
        </p:grpSpPr>
        <p:sp>
          <p:nvSpPr>
            <p:cNvPr id="14506" name="Rectangle 5"/>
            <p:cNvSpPr>
              <a:spLocks noChangeArrowheads="1"/>
            </p:cNvSpPr>
            <p:nvPr>
              <p:custDataLst>
                <p:tags r:id="rId159"/>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10</a:t>
              </a:r>
            </a:p>
          </p:txBody>
        </p:sp>
        <p:grpSp>
          <p:nvGrpSpPr>
            <p:cNvPr id="14507" name="Group 6"/>
            <p:cNvGrpSpPr>
              <a:grpSpLocks/>
            </p:cNvGrpSpPr>
            <p:nvPr/>
          </p:nvGrpSpPr>
          <p:grpSpPr bwMode="auto">
            <a:xfrm>
              <a:off x="4272" y="2400"/>
              <a:ext cx="192" cy="192"/>
              <a:chOff x="4414" y="2400"/>
              <a:chExt cx="192" cy="192"/>
            </a:xfrm>
          </p:grpSpPr>
          <p:sp>
            <p:nvSpPr>
              <p:cNvPr id="14508" name="Line 7"/>
              <p:cNvSpPr>
                <a:spLocks noChangeShapeType="1"/>
              </p:cNvSpPr>
              <p:nvPr>
                <p:custDataLst>
                  <p:tags r:id="rId160"/>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09" name="Line 8"/>
              <p:cNvSpPr>
                <a:spLocks noChangeShapeType="1"/>
              </p:cNvSpPr>
              <p:nvPr>
                <p:custDataLst>
                  <p:tags r:id="rId161"/>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10" name="Line 9"/>
              <p:cNvSpPr>
                <a:spLocks noChangeShapeType="1"/>
              </p:cNvSpPr>
              <p:nvPr>
                <p:custDataLst>
                  <p:tags r:id="rId162"/>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11" name="Line 10"/>
              <p:cNvSpPr>
                <a:spLocks noChangeShapeType="1"/>
              </p:cNvSpPr>
              <p:nvPr>
                <p:custDataLst>
                  <p:tags r:id="rId163"/>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12" name="Line 11"/>
              <p:cNvSpPr>
                <a:spLocks noChangeShapeType="1"/>
              </p:cNvSpPr>
              <p:nvPr>
                <p:custDataLst>
                  <p:tags r:id="rId164"/>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13" name="Line 12"/>
              <p:cNvSpPr>
                <a:spLocks noChangeShapeType="1"/>
              </p:cNvSpPr>
              <p:nvPr>
                <p:custDataLst>
                  <p:tags r:id="rId165"/>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14" name="Line 13"/>
              <p:cNvSpPr>
                <a:spLocks noChangeShapeType="1"/>
              </p:cNvSpPr>
              <p:nvPr>
                <p:custDataLst>
                  <p:tags r:id="rId166"/>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15" name="Line 14"/>
              <p:cNvSpPr>
                <a:spLocks noChangeShapeType="1"/>
              </p:cNvSpPr>
              <p:nvPr>
                <p:custDataLst>
                  <p:tags r:id="rId167"/>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73" name="Group 15"/>
          <p:cNvGrpSpPr>
            <a:grpSpLocks/>
          </p:cNvGrpSpPr>
          <p:nvPr>
            <p:custDataLst>
              <p:tags r:id="rId36"/>
            </p:custDataLst>
          </p:nvPr>
        </p:nvGrpSpPr>
        <p:grpSpPr bwMode="auto">
          <a:xfrm>
            <a:off x="4953000" y="2590800"/>
            <a:ext cx="304800" cy="304800"/>
            <a:chOff x="4272" y="2400"/>
            <a:chExt cx="192" cy="192"/>
          </a:xfrm>
        </p:grpSpPr>
        <p:sp>
          <p:nvSpPr>
            <p:cNvPr id="14496" name="Rectangle 16"/>
            <p:cNvSpPr>
              <a:spLocks noChangeArrowheads="1"/>
            </p:cNvSpPr>
            <p:nvPr>
              <p:custDataLst>
                <p:tags r:id="rId150"/>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40</a:t>
              </a:r>
            </a:p>
          </p:txBody>
        </p:sp>
        <p:grpSp>
          <p:nvGrpSpPr>
            <p:cNvPr id="14497" name="Group 17"/>
            <p:cNvGrpSpPr>
              <a:grpSpLocks/>
            </p:cNvGrpSpPr>
            <p:nvPr/>
          </p:nvGrpSpPr>
          <p:grpSpPr bwMode="auto">
            <a:xfrm>
              <a:off x="4272" y="2400"/>
              <a:ext cx="192" cy="192"/>
              <a:chOff x="4414" y="2400"/>
              <a:chExt cx="192" cy="192"/>
            </a:xfrm>
          </p:grpSpPr>
          <p:sp>
            <p:nvSpPr>
              <p:cNvPr id="14498" name="Line 18"/>
              <p:cNvSpPr>
                <a:spLocks noChangeShapeType="1"/>
              </p:cNvSpPr>
              <p:nvPr>
                <p:custDataLst>
                  <p:tags r:id="rId151"/>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99" name="Line 19"/>
              <p:cNvSpPr>
                <a:spLocks noChangeShapeType="1"/>
              </p:cNvSpPr>
              <p:nvPr>
                <p:custDataLst>
                  <p:tags r:id="rId152"/>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00" name="Line 20"/>
              <p:cNvSpPr>
                <a:spLocks noChangeShapeType="1"/>
              </p:cNvSpPr>
              <p:nvPr>
                <p:custDataLst>
                  <p:tags r:id="rId153"/>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01" name="Line 21"/>
              <p:cNvSpPr>
                <a:spLocks noChangeShapeType="1"/>
              </p:cNvSpPr>
              <p:nvPr>
                <p:custDataLst>
                  <p:tags r:id="rId154"/>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02" name="Line 22"/>
              <p:cNvSpPr>
                <a:spLocks noChangeShapeType="1"/>
              </p:cNvSpPr>
              <p:nvPr>
                <p:custDataLst>
                  <p:tags r:id="rId155"/>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03" name="Line 23"/>
              <p:cNvSpPr>
                <a:spLocks noChangeShapeType="1"/>
              </p:cNvSpPr>
              <p:nvPr>
                <p:custDataLst>
                  <p:tags r:id="rId156"/>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04" name="Line 24"/>
              <p:cNvSpPr>
                <a:spLocks noChangeShapeType="1"/>
              </p:cNvSpPr>
              <p:nvPr>
                <p:custDataLst>
                  <p:tags r:id="rId157"/>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505" name="Line 25"/>
              <p:cNvSpPr>
                <a:spLocks noChangeShapeType="1"/>
              </p:cNvSpPr>
              <p:nvPr>
                <p:custDataLst>
                  <p:tags r:id="rId158"/>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74" name="Group 26"/>
          <p:cNvGrpSpPr>
            <a:grpSpLocks/>
          </p:cNvGrpSpPr>
          <p:nvPr>
            <p:custDataLst>
              <p:tags r:id="rId37"/>
            </p:custDataLst>
          </p:nvPr>
        </p:nvGrpSpPr>
        <p:grpSpPr bwMode="auto">
          <a:xfrm>
            <a:off x="5257800" y="2590800"/>
            <a:ext cx="304800" cy="304800"/>
            <a:chOff x="4272" y="2400"/>
            <a:chExt cx="192" cy="192"/>
          </a:xfrm>
        </p:grpSpPr>
        <p:sp>
          <p:nvSpPr>
            <p:cNvPr id="14486" name="Rectangle 27"/>
            <p:cNvSpPr>
              <a:spLocks noChangeArrowheads="1"/>
            </p:cNvSpPr>
            <p:nvPr>
              <p:custDataLst>
                <p:tags r:id="rId141"/>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14487" name="Group 28"/>
            <p:cNvGrpSpPr>
              <a:grpSpLocks/>
            </p:cNvGrpSpPr>
            <p:nvPr/>
          </p:nvGrpSpPr>
          <p:grpSpPr bwMode="auto">
            <a:xfrm>
              <a:off x="4272" y="2400"/>
              <a:ext cx="192" cy="192"/>
              <a:chOff x="4414" y="2400"/>
              <a:chExt cx="192" cy="192"/>
            </a:xfrm>
          </p:grpSpPr>
          <p:sp>
            <p:nvSpPr>
              <p:cNvPr id="14488" name="Line 29"/>
              <p:cNvSpPr>
                <a:spLocks noChangeShapeType="1"/>
              </p:cNvSpPr>
              <p:nvPr>
                <p:custDataLst>
                  <p:tags r:id="rId142"/>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89" name="Line 30"/>
              <p:cNvSpPr>
                <a:spLocks noChangeShapeType="1"/>
              </p:cNvSpPr>
              <p:nvPr>
                <p:custDataLst>
                  <p:tags r:id="rId143"/>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90" name="Line 31"/>
              <p:cNvSpPr>
                <a:spLocks noChangeShapeType="1"/>
              </p:cNvSpPr>
              <p:nvPr>
                <p:custDataLst>
                  <p:tags r:id="rId144"/>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91" name="Line 32"/>
              <p:cNvSpPr>
                <a:spLocks noChangeShapeType="1"/>
              </p:cNvSpPr>
              <p:nvPr>
                <p:custDataLst>
                  <p:tags r:id="rId145"/>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92" name="Line 33"/>
              <p:cNvSpPr>
                <a:spLocks noChangeShapeType="1"/>
              </p:cNvSpPr>
              <p:nvPr>
                <p:custDataLst>
                  <p:tags r:id="rId146"/>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93" name="Line 34"/>
              <p:cNvSpPr>
                <a:spLocks noChangeShapeType="1"/>
              </p:cNvSpPr>
              <p:nvPr>
                <p:custDataLst>
                  <p:tags r:id="rId147"/>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94" name="Line 35"/>
              <p:cNvSpPr>
                <a:spLocks noChangeShapeType="1"/>
              </p:cNvSpPr>
              <p:nvPr>
                <p:custDataLst>
                  <p:tags r:id="rId148"/>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95" name="Line 36"/>
              <p:cNvSpPr>
                <a:spLocks noChangeShapeType="1"/>
              </p:cNvSpPr>
              <p:nvPr>
                <p:custDataLst>
                  <p:tags r:id="rId149"/>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75" name="Group 93"/>
          <p:cNvGrpSpPr>
            <a:grpSpLocks/>
          </p:cNvGrpSpPr>
          <p:nvPr>
            <p:custDataLst>
              <p:tags r:id="rId38"/>
            </p:custDataLst>
          </p:nvPr>
        </p:nvGrpSpPr>
        <p:grpSpPr bwMode="auto">
          <a:xfrm>
            <a:off x="2286000" y="3733800"/>
            <a:ext cx="304800" cy="304800"/>
            <a:chOff x="4272" y="2400"/>
            <a:chExt cx="192" cy="192"/>
          </a:xfrm>
        </p:grpSpPr>
        <p:sp>
          <p:nvSpPr>
            <p:cNvPr id="14476" name="Rectangle 94"/>
            <p:cNvSpPr>
              <a:spLocks noChangeArrowheads="1"/>
            </p:cNvSpPr>
            <p:nvPr>
              <p:custDataLst>
                <p:tags r:id="rId132"/>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3</a:t>
              </a:r>
            </a:p>
          </p:txBody>
        </p:sp>
        <p:grpSp>
          <p:nvGrpSpPr>
            <p:cNvPr id="14477" name="Group 95"/>
            <p:cNvGrpSpPr>
              <a:grpSpLocks/>
            </p:cNvGrpSpPr>
            <p:nvPr/>
          </p:nvGrpSpPr>
          <p:grpSpPr bwMode="auto">
            <a:xfrm>
              <a:off x="4272" y="2400"/>
              <a:ext cx="192" cy="192"/>
              <a:chOff x="4414" y="2400"/>
              <a:chExt cx="192" cy="192"/>
            </a:xfrm>
          </p:grpSpPr>
          <p:sp>
            <p:nvSpPr>
              <p:cNvPr id="14478" name="Line 96"/>
              <p:cNvSpPr>
                <a:spLocks noChangeShapeType="1"/>
              </p:cNvSpPr>
              <p:nvPr>
                <p:custDataLst>
                  <p:tags r:id="rId133"/>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79" name="Line 97"/>
              <p:cNvSpPr>
                <a:spLocks noChangeShapeType="1"/>
              </p:cNvSpPr>
              <p:nvPr>
                <p:custDataLst>
                  <p:tags r:id="rId134"/>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80" name="Line 98"/>
              <p:cNvSpPr>
                <a:spLocks noChangeShapeType="1"/>
              </p:cNvSpPr>
              <p:nvPr>
                <p:custDataLst>
                  <p:tags r:id="rId135"/>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81" name="Line 99"/>
              <p:cNvSpPr>
                <a:spLocks noChangeShapeType="1"/>
              </p:cNvSpPr>
              <p:nvPr>
                <p:custDataLst>
                  <p:tags r:id="rId136"/>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82" name="Line 100"/>
              <p:cNvSpPr>
                <a:spLocks noChangeShapeType="1"/>
              </p:cNvSpPr>
              <p:nvPr>
                <p:custDataLst>
                  <p:tags r:id="rId137"/>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83" name="Line 101"/>
              <p:cNvSpPr>
                <a:spLocks noChangeShapeType="1"/>
              </p:cNvSpPr>
              <p:nvPr>
                <p:custDataLst>
                  <p:tags r:id="rId138"/>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84" name="Line 102"/>
              <p:cNvSpPr>
                <a:spLocks noChangeShapeType="1"/>
              </p:cNvSpPr>
              <p:nvPr>
                <p:custDataLst>
                  <p:tags r:id="rId139"/>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85" name="Line 103"/>
              <p:cNvSpPr>
                <a:spLocks noChangeShapeType="1"/>
              </p:cNvSpPr>
              <p:nvPr>
                <p:custDataLst>
                  <p:tags r:id="rId140"/>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76" name="Group 104"/>
          <p:cNvGrpSpPr>
            <a:grpSpLocks/>
          </p:cNvGrpSpPr>
          <p:nvPr>
            <p:custDataLst>
              <p:tags r:id="rId39"/>
            </p:custDataLst>
          </p:nvPr>
        </p:nvGrpSpPr>
        <p:grpSpPr bwMode="auto">
          <a:xfrm>
            <a:off x="2590800" y="3733800"/>
            <a:ext cx="304800" cy="304800"/>
            <a:chOff x="4272" y="2400"/>
            <a:chExt cx="192" cy="192"/>
          </a:xfrm>
        </p:grpSpPr>
        <p:sp>
          <p:nvSpPr>
            <p:cNvPr id="14466" name="Rectangle 105"/>
            <p:cNvSpPr>
              <a:spLocks noChangeArrowheads="1"/>
            </p:cNvSpPr>
            <p:nvPr>
              <p:custDataLst>
                <p:tags r:id="rId123"/>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14467" name="Group 106"/>
            <p:cNvGrpSpPr>
              <a:grpSpLocks/>
            </p:cNvGrpSpPr>
            <p:nvPr/>
          </p:nvGrpSpPr>
          <p:grpSpPr bwMode="auto">
            <a:xfrm>
              <a:off x="4272" y="2400"/>
              <a:ext cx="192" cy="192"/>
              <a:chOff x="4414" y="2400"/>
              <a:chExt cx="192" cy="192"/>
            </a:xfrm>
          </p:grpSpPr>
          <p:sp>
            <p:nvSpPr>
              <p:cNvPr id="14468" name="Line 107"/>
              <p:cNvSpPr>
                <a:spLocks noChangeShapeType="1"/>
              </p:cNvSpPr>
              <p:nvPr>
                <p:custDataLst>
                  <p:tags r:id="rId124"/>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69" name="Line 108"/>
              <p:cNvSpPr>
                <a:spLocks noChangeShapeType="1"/>
              </p:cNvSpPr>
              <p:nvPr>
                <p:custDataLst>
                  <p:tags r:id="rId125"/>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70" name="Line 109"/>
              <p:cNvSpPr>
                <a:spLocks noChangeShapeType="1"/>
              </p:cNvSpPr>
              <p:nvPr>
                <p:custDataLst>
                  <p:tags r:id="rId126"/>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71" name="Line 110"/>
              <p:cNvSpPr>
                <a:spLocks noChangeShapeType="1"/>
              </p:cNvSpPr>
              <p:nvPr>
                <p:custDataLst>
                  <p:tags r:id="rId127"/>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72" name="Line 111"/>
              <p:cNvSpPr>
                <a:spLocks noChangeShapeType="1"/>
              </p:cNvSpPr>
              <p:nvPr>
                <p:custDataLst>
                  <p:tags r:id="rId128"/>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73" name="Line 112"/>
              <p:cNvSpPr>
                <a:spLocks noChangeShapeType="1"/>
              </p:cNvSpPr>
              <p:nvPr>
                <p:custDataLst>
                  <p:tags r:id="rId129"/>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74" name="Line 113"/>
              <p:cNvSpPr>
                <a:spLocks noChangeShapeType="1"/>
              </p:cNvSpPr>
              <p:nvPr>
                <p:custDataLst>
                  <p:tags r:id="rId130"/>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75" name="Line 114"/>
              <p:cNvSpPr>
                <a:spLocks noChangeShapeType="1"/>
              </p:cNvSpPr>
              <p:nvPr>
                <p:custDataLst>
                  <p:tags r:id="rId131"/>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77" name="Group 115"/>
          <p:cNvGrpSpPr>
            <a:grpSpLocks/>
          </p:cNvGrpSpPr>
          <p:nvPr>
            <p:custDataLst>
              <p:tags r:id="rId40"/>
            </p:custDataLst>
          </p:nvPr>
        </p:nvGrpSpPr>
        <p:grpSpPr bwMode="auto">
          <a:xfrm>
            <a:off x="2895600" y="3733800"/>
            <a:ext cx="304800" cy="304800"/>
            <a:chOff x="4272" y="2400"/>
            <a:chExt cx="192" cy="192"/>
          </a:xfrm>
        </p:grpSpPr>
        <p:sp>
          <p:nvSpPr>
            <p:cNvPr id="14456" name="Rectangle 116"/>
            <p:cNvSpPr>
              <a:spLocks noChangeArrowheads="1"/>
            </p:cNvSpPr>
            <p:nvPr>
              <p:custDataLst>
                <p:tags r:id="rId114"/>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14457" name="Group 117"/>
            <p:cNvGrpSpPr>
              <a:grpSpLocks/>
            </p:cNvGrpSpPr>
            <p:nvPr/>
          </p:nvGrpSpPr>
          <p:grpSpPr bwMode="auto">
            <a:xfrm>
              <a:off x="4272" y="2400"/>
              <a:ext cx="192" cy="192"/>
              <a:chOff x="4414" y="2400"/>
              <a:chExt cx="192" cy="192"/>
            </a:xfrm>
          </p:grpSpPr>
          <p:sp>
            <p:nvSpPr>
              <p:cNvPr id="14458" name="Line 118"/>
              <p:cNvSpPr>
                <a:spLocks noChangeShapeType="1"/>
              </p:cNvSpPr>
              <p:nvPr>
                <p:custDataLst>
                  <p:tags r:id="rId115"/>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59" name="Line 119"/>
              <p:cNvSpPr>
                <a:spLocks noChangeShapeType="1"/>
              </p:cNvSpPr>
              <p:nvPr>
                <p:custDataLst>
                  <p:tags r:id="rId116"/>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60" name="Line 120"/>
              <p:cNvSpPr>
                <a:spLocks noChangeShapeType="1"/>
              </p:cNvSpPr>
              <p:nvPr>
                <p:custDataLst>
                  <p:tags r:id="rId117"/>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61" name="Line 121"/>
              <p:cNvSpPr>
                <a:spLocks noChangeShapeType="1"/>
              </p:cNvSpPr>
              <p:nvPr>
                <p:custDataLst>
                  <p:tags r:id="rId118"/>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62" name="Line 122"/>
              <p:cNvSpPr>
                <a:spLocks noChangeShapeType="1"/>
              </p:cNvSpPr>
              <p:nvPr>
                <p:custDataLst>
                  <p:tags r:id="rId119"/>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63" name="Line 123"/>
              <p:cNvSpPr>
                <a:spLocks noChangeShapeType="1"/>
              </p:cNvSpPr>
              <p:nvPr>
                <p:custDataLst>
                  <p:tags r:id="rId120"/>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64" name="Line 124"/>
              <p:cNvSpPr>
                <a:spLocks noChangeShapeType="1"/>
              </p:cNvSpPr>
              <p:nvPr>
                <p:custDataLst>
                  <p:tags r:id="rId121"/>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65" name="Line 125"/>
              <p:cNvSpPr>
                <a:spLocks noChangeShapeType="1"/>
              </p:cNvSpPr>
              <p:nvPr>
                <p:custDataLst>
                  <p:tags r:id="rId122"/>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78" name="Group 126"/>
          <p:cNvGrpSpPr>
            <a:grpSpLocks/>
          </p:cNvGrpSpPr>
          <p:nvPr>
            <p:custDataLst>
              <p:tags r:id="rId41"/>
            </p:custDataLst>
          </p:nvPr>
        </p:nvGrpSpPr>
        <p:grpSpPr bwMode="auto">
          <a:xfrm>
            <a:off x="4800600" y="3733800"/>
            <a:ext cx="304800" cy="304800"/>
            <a:chOff x="4272" y="2400"/>
            <a:chExt cx="192" cy="192"/>
          </a:xfrm>
        </p:grpSpPr>
        <p:sp>
          <p:nvSpPr>
            <p:cNvPr id="14446" name="Rectangle 127"/>
            <p:cNvSpPr>
              <a:spLocks noChangeArrowheads="1"/>
            </p:cNvSpPr>
            <p:nvPr>
              <p:custDataLst>
                <p:tags r:id="rId105"/>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15</a:t>
              </a:r>
            </a:p>
          </p:txBody>
        </p:sp>
        <p:grpSp>
          <p:nvGrpSpPr>
            <p:cNvPr id="14447" name="Group 128"/>
            <p:cNvGrpSpPr>
              <a:grpSpLocks/>
            </p:cNvGrpSpPr>
            <p:nvPr/>
          </p:nvGrpSpPr>
          <p:grpSpPr bwMode="auto">
            <a:xfrm>
              <a:off x="4272" y="2400"/>
              <a:ext cx="192" cy="192"/>
              <a:chOff x="4414" y="2400"/>
              <a:chExt cx="192" cy="192"/>
            </a:xfrm>
          </p:grpSpPr>
          <p:sp>
            <p:nvSpPr>
              <p:cNvPr id="14448" name="Line 129"/>
              <p:cNvSpPr>
                <a:spLocks noChangeShapeType="1"/>
              </p:cNvSpPr>
              <p:nvPr>
                <p:custDataLst>
                  <p:tags r:id="rId106"/>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49" name="Line 130"/>
              <p:cNvSpPr>
                <a:spLocks noChangeShapeType="1"/>
              </p:cNvSpPr>
              <p:nvPr>
                <p:custDataLst>
                  <p:tags r:id="rId107"/>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50" name="Line 131"/>
              <p:cNvSpPr>
                <a:spLocks noChangeShapeType="1"/>
              </p:cNvSpPr>
              <p:nvPr>
                <p:custDataLst>
                  <p:tags r:id="rId108"/>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51" name="Line 132"/>
              <p:cNvSpPr>
                <a:spLocks noChangeShapeType="1"/>
              </p:cNvSpPr>
              <p:nvPr>
                <p:custDataLst>
                  <p:tags r:id="rId109"/>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52" name="Line 133"/>
              <p:cNvSpPr>
                <a:spLocks noChangeShapeType="1"/>
              </p:cNvSpPr>
              <p:nvPr>
                <p:custDataLst>
                  <p:tags r:id="rId110"/>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53" name="Line 134"/>
              <p:cNvSpPr>
                <a:spLocks noChangeShapeType="1"/>
              </p:cNvSpPr>
              <p:nvPr>
                <p:custDataLst>
                  <p:tags r:id="rId111"/>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54" name="Line 135"/>
              <p:cNvSpPr>
                <a:spLocks noChangeShapeType="1"/>
              </p:cNvSpPr>
              <p:nvPr>
                <p:custDataLst>
                  <p:tags r:id="rId112"/>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55" name="Line 136"/>
              <p:cNvSpPr>
                <a:spLocks noChangeShapeType="1"/>
              </p:cNvSpPr>
              <p:nvPr>
                <p:custDataLst>
                  <p:tags r:id="rId113"/>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79" name="Group 137"/>
          <p:cNvGrpSpPr>
            <a:grpSpLocks/>
          </p:cNvGrpSpPr>
          <p:nvPr>
            <p:custDataLst>
              <p:tags r:id="rId42"/>
            </p:custDataLst>
          </p:nvPr>
        </p:nvGrpSpPr>
        <p:grpSpPr bwMode="auto">
          <a:xfrm>
            <a:off x="5105400" y="3733800"/>
            <a:ext cx="304800" cy="304800"/>
            <a:chOff x="4272" y="2400"/>
            <a:chExt cx="192" cy="192"/>
          </a:xfrm>
        </p:grpSpPr>
        <p:sp>
          <p:nvSpPr>
            <p:cNvPr id="14436" name="Rectangle 138"/>
            <p:cNvSpPr>
              <a:spLocks noChangeArrowheads="1"/>
            </p:cNvSpPr>
            <p:nvPr>
              <p:custDataLst>
                <p:tags r:id="rId96"/>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20</a:t>
              </a:r>
            </a:p>
          </p:txBody>
        </p:sp>
        <p:grpSp>
          <p:nvGrpSpPr>
            <p:cNvPr id="14437" name="Group 139"/>
            <p:cNvGrpSpPr>
              <a:grpSpLocks/>
            </p:cNvGrpSpPr>
            <p:nvPr/>
          </p:nvGrpSpPr>
          <p:grpSpPr bwMode="auto">
            <a:xfrm>
              <a:off x="4272" y="2400"/>
              <a:ext cx="192" cy="192"/>
              <a:chOff x="4414" y="2400"/>
              <a:chExt cx="192" cy="192"/>
            </a:xfrm>
          </p:grpSpPr>
          <p:sp>
            <p:nvSpPr>
              <p:cNvPr id="14438" name="Line 140"/>
              <p:cNvSpPr>
                <a:spLocks noChangeShapeType="1"/>
              </p:cNvSpPr>
              <p:nvPr>
                <p:custDataLst>
                  <p:tags r:id="rId97"/>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39" name="Line 141"/>
              <p:cNvSpPr>
                <a:spLocks noChangeShapeType="1"/>
              </p:cNvSpPr>
              <p:nvPr>
                <p:custDataLst>
                  <p:tags r:id="rId98"/>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40" name="Line 142"/>
              <p:cNvSpPr>
                <a:spLocks noChangeShapeType="1"/>
              </p:cNvSpPr>
              <p:nvPr>
                <p:custDataLst>
                  <p:tags r:id="rId99"/>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41" name="Line 143"/>
              <p:cNvSpPr>
                <a:spLocks noChangeShapeType="1"/>
              </p:cNvSpPr>
              <p:nvPr>
                <p:custDataLst>
                  <p:tags r:id="rId100"/>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42" name="Line 144"/>
              <p:cNvSpPr>
                <a:spLocks noChangeShapeType="1"/>
              </p:cNvSpPr>
              <p:nvPr>
                <p:custDataLst>
                  <p:tags r:id="rId101"/>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43" name="Line 145"/>
              <p:cNvSpPr>
                <a:spLocks noChangeShapeType="1"/>
              </p:cNvSpPr>
              <p:nvPr>
                <p:custDataLst>
                  <p:tags r:id="rId102"/>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44" name="Line 146"/>
              <p:cNvSpPr>
                <a:spLocks noChangeShapeType="1"/>
              </p:cNvSpPr>
              <p:nvPr>
                <p:custDataLst>
                  <p:tags r:id="rId103"/>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45" name="Line 147"/>
              <p:cNvSpPr>
                <a:spLocks noChangeShapeType="1"/>
              </p:cNvSpPr>
              <p:nvPr>
                <p:custDataLst>
                  <p:tags r:id="rId104"/>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80" name="Group 148"/>
          <p:cNvGrpSpPr>
            <a:grpSpLocks/>
          </p:cNvGrpSpPr>
          <p:nvPr>
            <p:custDataLst>
              <p:tags r:id="rId43"/>
            </p:custDataLst>
          </p:nvPr>
        </p:nvGrpSpPr>
        <p:grpSpPr bwMode="auto">
          <a:xfrm>
            <a:off x="5410200" y="3733800"/>
            <a:ext cx="304800" cy="304800"/>
            <a:chOff x="4272" y="2400"/>
            <a:chExt cx="192" cy="192"/>
          </a:xfrm>
        </p:grpSpPr>
        <p:sp>
          <p:nvSpPr>
            <p:cNvPr id="14426" name="Rectangle 149"/>
            <p:cNvSpPr>
              <a:spLocks noChangeArrowheads="1"/>
            </p:cNvSpPr>
            <p:nvPr>
              <p:custDataLst>
                <p:tags r:id="rId87"/>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30</a:t>
              </a:r>
            </a:p>
          </p:txBody>
        </p:sp>
        <p:grpSp>
          <p:nvGrpSpPr>
            <p:cNvPr id="14427" name="Group 150"/>
            <p:cNvGrpSpPr>
              <a:grpSpLocks/>
            </p:cNvGrpSpPr>
            <p:nvPr/>
          </p:nvGrpSpPr>
          <p:grpSpPr bwMode="auto">
            <a:xfrm>
              <a:off x="4272" y="2400"/>
              <a:ext cx="192" cy="192"/>
              <a:chOff x="4414" y="2400"/>
              <a:chExt cx="192" cy="192"/>
            </a:xfrm>
          </p:grpSpPr>
          <p:sp>
            <p:nvSpPr>
              <p:cNvPr id="14428" name="Line 151"/>
              <p:cNvSpPr>
                <a:spLocks noChangeShapeType="1"/>
              </p:cNvSpPr>
              <p:nvPr>
                <p:custDataLst>
                  <p:tags r:id="rId88"/>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29" name="Line 152"/>
              <p:cNvSpPr>
                <a:spLocks noChangeShapeType="1"/>
              </p:cNvSpPr>
              <p:nvPr>
                <p:custDataLst>
                  <p:tags r:id="rId89"/>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30" name="Line 153"/>
              <p:cNvSpPr>
                <a:spLocks noChangeShapeType="1"/>
              </p:cNvSpPr>
              <p:nvPr>
                <p:custDataLst>
                  <p:tags r:id="rId90"/>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31" name="Line 154"/>
              <p:cNvSpPr>
                <a:spLocks noChangeShapeType="1"/>
              </p:cNvSpPr>
              <p:nvPr>
                <p:custDataLst>
                  <p:tags r:id="rId91"/>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32" name="Line 155"/>
              <p:cNvSpPr>
                <a:spLocks noChangeShapeType="1"/>
              </p:cNvSpPr>
              <p:nvPr>
                <p:custDataLst>
                  <p:tags r:id="rId92"/>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33" name="Line 156"/>
              <p:cNvSpPr>
                <a:spLocks noChangeShapeType="1"/>
              </p:cNvSpPr>
              <p:nvPr>
                <p:custDataLst>
                  <p:tags r:id="rId93"/>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34" name="Line 157"/>
              <p:cNvSpPr>
                <a:spLocks noChangeShapeType="1"/>
              </p:cNvSpPr>
              <p:nvPr>
                <p:custDataLst>
                  <p:tags r:id="rId94"/>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35" name="Line 158"/>
              <p:cNvSpPr>
                <a:spLocks noChangeShapeType="1"/>
              </p:cNvSpPr>
              <p:nvPr>
                <p:custDataLst>
                  <p:tags r:id="rId95"/>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81" name="Group 159"/>
          <p:cNvGrpSpPr>
            <a:grpSpLocks/>
          </p:cNvGrpSpPr>
          <p:nvPr>
            <p:custDataLst>
              <p:tags r:id="rId44"/>
            </p:custDataLst>
          </p:nvPr>
        </p:nvGrpSpPr>
        <p:grpSpPr bwMode="auto">
          <a:xfrm>
            <a:off x="7467600" y="3733800"/>
            <a:ext cx="304800" cy="304800"/>
            <a:chOff x="4272" y="2400"/>
            <a:chExt cx="192" cy="192"/>
          </a:xfrm>
        </p:grpSpPr>
        <p:sp>
          <p:nvSpPr>
            <p:cNvPr id="14416" name="Rectangle 160"/>
            <p:cNvSpPr>
              <a:spLocks noChangeArrowheads="1"/>
            </p:cNvSpPr>
            <p:nvPr>
              <p:custDataLst>
                <p:tags r:id="rId78"/>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50</a:t>
              </a:r>
            </a:p>
          </p:txBody>
        </p:sp>
        <p:grpSp>
          <p:nvGrpSpPr>
            <p:cNvPr id="14417" name="Group 161"/>
            <p:cNvGrpSpPr>
              <a:grpSpLocks/>
            </p:cNvGrpSpPr>
            <p:nvPr/>
          </p:nvGrpSpPr>
          <p:grpSpPr bwMode="auto">
            <a:xfrm>
              <a:off x="4272" y="2400"/>
              <a:ext cx="192" cy="192"/>
              <a:chOff x="4414" y="2400"/>
              <a:chExt cx="192" cy="192"/>
            </a:xfrm>
          </p:grpSpPr>
          <p:sp>
            <p:nvSpPr>
              <p:cNvPr id="14418" name="Line 162"/>
              <p:cNvSpPr>
                <a:spLocks noChangeShapeType="1"/>
              </p:cNvSpPr>
              <p:nvPr>
                <p:custDataLst>
                  <p:tags r:id="rId79"/>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19" name="Line 163"/>
              <p:cNvSpPr>
                <a:spLocks noChangeShapeType="1"/>
              </p:cNvSpPr>
              <p:nvPr>
                <p:custDataLst>
                  <p:tags r:id="rId80"/>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20" name="Line 164"/>
              <p:cNvSpPr>
                <a:spLocks noChangeShapeType="1"/>
              </p:cNvSpPr>
              <p:nvPr>
                <p:custDataLst>
                  <p:tags r:id="rId81"/>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21" name="Line 165"/>
              <p:cNvSpPr>
                <a:spLocks noChangeShapeType="1"/>
              </p:cNvSpPr>
              <p:nvPr>
                <p:custDataLst>
                  <p:tags r:id="rId82"/>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22" name="Line 166"/>
              <p:cNvSpPr>
                <a:spLocks noChangeShapeType="1"/>
              </p:cNvSpPr>
              <p:nvPr>
                <p:custDataLst>
                  <p:tags r:id="rId83"/>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23" name="Line 167"/>
              <p:cNvSpPr>
                <a:spLocks noChangeShapeType="1"/>
              </p:cNvSpPr>
              <p:nvPr>
                <p:custDataLst>
                  <p:tags r:id="rId84"/>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24" name="Line 168"/>
              <p:cNvSpPr>
                <a:spLocks noChangeShapeType="1"/>
              </p:cNvSpPr>
              <p:nvPr>
                <p:custDataLst>
                  <p:tags r:id="rId85"/>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25" name="Line 169"/>
              <p:cNvSpPr>
                <a:spLocks noChangeShapeType="1"/>
              </p:cNvSpPr>
              <p:nvPr>
                <p:custDataLst>
                  <p:tags r:id="rId86"/>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82" name="Group 170"/>
          <p:cNvGrpSpPr>
            <a:grpSpLocks/>
          </p:cNvGrpSpPr>
          <p:nvPr>
            <p:custDataLst>
              <p:tags r:id="rId45"/>
            </p:custDataLst>
          </p:nvPr>
        </p:nvGrpSpPr>
        <p:grpSpPr bwMode="auto">
          <a:xfrm>
            <a:off x="7772400" y="3733800"/>
            <a:ext cx="304800" cy="304800"/>
            <a:chOff x="4272" y="2400"/>
            <a:chExt cx="192" cy="192"/>
          </a:xfrm>
        </p:grpSpPr>
        <p:sp>
          <p:nvSpPr>
            <p:cNvPr id="14406" name="Rectangle 171"/>
            <p:cNvSpPr>
              <a:spLocks noChangeArrowheads="1"/>
            </p:cNvSpPr>
            <p:nvPr>
              <p:custDataLst>
                <p:tags r:id="rId69"/>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14407" name="Group 172"/>
            <p:cNvGrpSpPr>
              <a:grpSpLocks/>
            </p:cNvGrpSpPr>
            <p:nvPr/>
          </p:nvGrpSpPr>
          <p:grpSpPr bwMode="auto">
            <a:xfrm>
              <a:off x="4272" y="2400"/>
              <a:ext cx="192" cy="192"/>
              <a:chOff x="4414" y="2400"/>
              <a:chExt cx="192" cy="192"/>
            </a:xfrm>
          </p:grpSpPr>
          <p:sp>
            <p:nvSpPr>
              <p:cNvPr id="14408" name="Line 173"/>
              <p:cNvSpPr>
                <a:spLocks noChangeShapeType="1"/>
              </p:cNvSpPr>
              <p:nvPr>
                <p:custDataLst>
                  <p:tags r:id="rId70"/>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09" name="Line 174"/>
              <p:cNvSpPr>
                <a:spLocks noChangeShapeType="1"/>
              </p:cNvSpPr>
              <p:nvPr>
                <p:custDataLst>
                  <p:tags r:id="rId71"/>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10" name="Line 175"/>
              <p:cNvSpPr>
                <a:spLocks noChangeShapeType="1"/>
              </p:cNvSpPr>
              <p:nvPr>
                <p:custDataLst>
                  <p:tags r:id="rId72"/>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11" name="Line 176"/>
              <p:cNvSpPr>
                <a:spLocks noChangeShapeType="1"/>
              </p:cNvSpPr>
              <p:nvPr>
                <p:custDataLst>
                  <p:tags r:id="rId73"/>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12" name="Line 177"/>
              <p:cNvSpPr>
                <a:spLocks noChangeShapeType="1"/>
              </p:cNvSpPr>
              <p:nvPr>
                <p:custDataLst>
                  <p:tags r:id="rId74"/>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13" name="Line 178"/>
              <p:cNvSpPr>
                <a:spLocks noChangeShapeType="1"/>
              </p:cNvSpPr>
              <p:nvPr>
                <p:custDataLst>
                  <p:tags r:id="rId75"/>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14" name="Line 179"/>
              <p:cNvSpPr>
                <a:spLocks noChangeShapeType="1"/>
              </p:cNvSpPr>
              <p:nvPr>
                <p:custDataLst>
                  <p:tags r:id="rId76"/>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15" name="Line 180"/>
              <p:cNvSpPr>
                <a:spLocks noChangeShapeType="1"/>
              </p:cNvSpPr>
              <p:nvPr>
                <p:custDataLst>
                  <p:tags r:id="rId77"/>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4383" name="Group 181"/>
          <p:cNvGrpSpPr>
            <a:grpSpLocks/>
          </p:cNvGrpSpPr>
          <p:nvPr>
            <p:custDataLst>
              <p:tags r:id="rId46"/>
            </p:custDataLst>
          </p:nvPr>
        </p:nvGrpSpPr>
        <p:grpSpPr bwMode="auto">
          <a:xfrm>
            <a:off x="8077200" y="3733800"/>
            <a:ext cx="304800" cy="304800"/>
            <a:chOff x="4272" y="2400"/>
            <a:chExt cx="192" cy="192"/>
          </a:xfrm>
        </p:grpSpPr>
        <p:sp>
          <p:nvSpPr>
            <p:cNvPr id="14396" name="Rectangle 182"/>
            <p:cNvSpPr>
              <a:spLocks noChangeArrowheads="1"/>
            </p:cNvSpPr>
            <p:nvPr>
              <p:custDataLst>
                <p:tags r:id="rId60"/>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14397" name="Group 183"/>
            <p:cNvGrpSpPr>
              <a:grpSpLocks/>
            </p:cNvGrpSpPr>
            <p:nvPr/>
          </p:nvGrpSpPr>
          <p:grpSpPr bwMode="auto">
            <a:xfrm>
              <a:off x="4272" y="2400"/>
              <a:ext cx="192" cy="192"/>
              <a:chOff x="4414" y="2400"/>
              <a:chExt cx="192" cy="192"/>
            </a:xfrm>
          </p:grpSpPr>
          <p:sp>
            <p:nvSpPr>
              <p:cNvPr id="14398" name="Line 184"/>
              <p:cNvSpPr>
                <a:spLocks noChangeShapeType="1"/>
              </p:cNvSpPr>
              <p:nvPr>
                <p:custDataLst>
                  <p:tags r:id="rId61"/>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399" name="Line 185"/>
              <p:cNvSpPr>
                <a:spLocks noChangeShapeType="1"/>
              </p:cNvSpPr>
              <p:nvPr>
                <p:custDataLst>
                  <p:tags r:id="rId62"/>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00" name="Line 186"/>
              <p:cNvSpPr>
                <a:spLocks noChangeShapeType="1"/>
              </p:cNvSpPr>
              <p:nvPr>
                <p:custDataLst>
                  <p:tags r:id="rId63"/>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01" name="Line 187"/>
              <p:cNvSpPr>
                <a:spLocks noChangeShapeType="1"/>
              </p:cNvSpPr>
              <p:nvPr>
                <p:custDataLst>
                  <p:tags r:id="rId64"/>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02" name="Line 188"/>
              <p:cNvSpPr>
                <a:spLocks noChangeShapeType="1"/>
              </p:cNvSpPr>
              <p:nvPr>
                <p:custDataLst>
                  <p:tags r:id="rId65"/>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03" name="Line 189"/>
              <p:cNvSpPr>
                <a:spLocks noChangeShapeType="1"/>
              </p:cNvSpPr>
              <p:nvPr>
                <p:custDataLst>
                  <p:tags r:id="rId66"/>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04" name="Line 190"/>
              <p:cNvSpPr>
                <a:spLocks noChangeShapeType="1"/>
              </p:cNvSpPr>
              <p:nvPr>
                <p:custDataLst>
                  <p:tags r:id="rId67"/>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405" name="Line 191"/>
              <p:cNvSpPr>
                <a:spLocks noChangeShapeType="1"/>
              </p:cNvSpPr>
              <p:nvPr>
                <p:custDataLst>
                  <p:tags r:id="rId68"/>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14384" name="AutoShape 508"/>
          <p:cNvCxnSpPr>
            <a:cxnSpLocks noChangeShapeType="1"/>
            <a:stCxn id="14513" idx="0"/>
            <a:endCxn id="14475" idx="1"/>
          </p:cNvCxnSpPr>
          <p:nvPr>
            <p:custDataLst>
              <p:tags r:id="rId47"/>
            </p:custDataLst>
          </p:nvPr>
        </p:nvCxnSpPr>
        <p:spPr bwMode="auto">
          <a:xfrm flipH="1">
            <a:off x="2741613" y="2894013"/>
            <a:ext cx="1906587" cy="838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85" name="AutoShape 509"/>
          <p:cNvCxnSpPr>
            <a:cxnSpLocks noChangeShapeType="1"/>
            <a:stCxn id="14503" idx="0"/>
            <a:endCxn id="14445" idx="1"/>
          </p:cNvCxnSpPr>
          <p:nvPr>
            <p:custDataLst>
              <p:tags r:id="rId48"/>
            </p:custDataLst>
          </p:nvPr>
        </p:nvCxnSpPr>
        <p:spPr bwMode="auto">
          <a:xfrm>
            <a:off x="4953000" y="2894013"/>
            <a:ext cx="303213" cy="838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86" name="AutoShape 510"/>
          <p:cNvCxnSpPr>
            <a:cxnSpLocks noChangeShapeType="1"/>
            <a:stCxn id="14493" idx="0"/>
            <a:endCxn id="14415" idx="1"/>
          </p:cNvCxnSpPr>
          <p:nvPr>
            <p:custDataLst>
              <p:tags r:id="rId49"/>
            </p:custDataLst>
          </p:nvPr>
        </p:nvCxnSpPr>
        <p:spPr bwMode="auto">
          <a:xfrm>
            <a:off x="5257800" y="2894013"/>
            <a:ext cx="2665413" cy="838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87" name="AutoShape 511"/>
          <p:cNvCxnSpPr>
            <a:cxnSpLocks noChangeShapeType="1"/>
            <a:stCxn id="14483" idx="0"/>
            <a:endCxn id="14815" idx="0"/>
          </p:cNvCxnSpPr>
          <p:nvPr>
            <p:custDataLst>
              <p:tags r:id="rId50"/>
            </p:custDataLst>
          </p:nvPr>
        </p:nvCxnSpPr>
        <p:spPr bwMode="auto">
          <a:xfrm flipH="1">
            <a:off x="1066800" y="4037013"/>
            <a:ext cx="1219200" cy="914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88" name="AutoShape 512"/>
          <p:cNvCxnSpPr>
            <a:cxnSpLocks noChangeShapeType="1"/>
            <a:stCxn id="14473" idx="0"/>
            <a:endCxn id="14775" idx="0"/>
          </p:cNvCxnSpPr>
          <p:nvPr>
            <p:custDataLst>
              <p:tags r:id="rId51"/>
            </p:custDataLst>
          </p:nvPr>
        </p:nvCxnSpPr>
        <p:spPr bwMode="auto">
          <a:xfrm flipH="1">
            <a:off x="2112963" y="4037013"/>
            <a:ext cx="477837" cy="1371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89" name="AutoShape 513"/>
          <p:cNvCxnSpPr>
            <a:cxnSpLocks noChangeShapeType="1"/>
            <a:stCxn id="14453" idx="0"/>
            <a:endCxn id="14735" idx="0"/>
          </p:cNvCxnSpPr>
          <p:nvPr>
            <p:custDataLst>
              <p:tags r:id="rId52"/>
            </p:custDataLst>
          </p:nvPr>
        </p:nvCxnSpPr>
        <p:spPr bwMode="auto">
          <a:xfrm flipH="1">
            <a:off x="3157538" y="4037013"/>
            <a:ext cx="1643062" cy="914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90" name="AutoShape 514"/>
          <p:cNvCxnSpPr>
            <a:cxnSpLocks noChangeShapeType="1"/>
            <a:stCxn id="14443" idx="0"/>
            <a:endCxn id="14695" idx="0"/>
          </p:cNvCxnSpPr>
          <p:nvPr>
            <p:custDataLst>
              <p:tags r:id="rId53"/>
            </p:custDataLst>
          </p:nvPr>
        </p:nvCxnSpPr>
        <p:spPr bwMode="auto">
          <a:xfrm flipH="1">
            <a:off x="4202113" y="4037013"/>
            <a:ext cx="903287" cy="1371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91" name="AutoShape 515"/>
          <p:cNvCxnSpPr>
            <a:cxnSpLocks noChangeShapeType="1"/>
            <a:stCxn id="14433" idx="0"/>
            <a:endCxn id="14649" idx="0"/>
          </p:cNvCxnSpPr>
          <p:nvPr>
            <p:custDataLst>
              <p:tags r:id="rId54"/>
            </p:custDataLst>
          </p:nvPr>
        </p:nvCxnSpPr>
        <p:spPr bwMode="auto">
          <a:xfrm flipH="1">
            <a:off x="5248275" y="4037013"/>
            <a:ext cx="161925" cy="915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92" name="AutoShape 516"/>
          <p:cNvCxnSpPr>
            <a:cxnSpLocks noChangeShapeType="1"/>
            <a:stCxn id="14432" idx="1"/>
            <a:endCxn id="14615" idx="0"/>
          </p:cNvCxnSpPr>
          <p:nvPr>
            <p:custDataLst>
              <p:tags r:id="rId55"/>
            </p:custDataLst>
          </p:nvPr>
        </p:nvCxnSpPr>
        <p:spPr bwMode="auto">
          <a:xfrm>
            <a:off x="5713413" y="4037013"/>
            <a:ext cx="579437" cy="1371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93" name="AutoShape 517"/>
          <p:cNvCxnSpPr>
            <a:cxnSpLocks noChangeShapeType="1"/>
            <a:stCxn id="14423" idx="0"/>
            <a:endCxn id="14575" idx="0"/>
          </p:cNvCxnSpPr>
          <p:nvPr>
            <p:custDataLst>
              <p:tags r:id="rId56"/>
            </p:custDataLst>
          </p:nvPr>
        </p:nvCxnSpPr>
        <p:spPr bwMode="auto">
          <a:xfrm flipH="1">
            <a:off x="7337425" y="4037013"/>
            <a:ext cx="130175" cy="914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94" name="AutoShape 519"/>
          <p:cNvCxnSpPr>
            <a:cxnSpLocks noChangeShapeType="1"/>
            <a:stCxn id="14413" idx="0"/>
            <a:endCxn id="14535" idx="0"/>
          </p:cNvCxnSpPr>
          <p:nvPr>
            <p:custDataLst>
              <p:tags r:id="rId57"/>
            </p:custDataLst>
          </p:nvPr>
        </p:nvCxnSpPr>
        <p:spPr bwMode="auto">
          <a:xfrm>
            <a:off x="7772400" y="4037013"/>
            <a:ext cx="609600" cy="1371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95" name="TextBox 1"/>
          <p:cNvSpPr txBox="1">
            <a:spLocks noChangeArrowheads="1"/>
          </p:cNvSpPr>
          <p:nvPr>
            <p:custDataLst>
              <p:tags r:id="rId58"/>
            </p:custDataLst>
          </p:nvPr>
        </p:nvSpPr>
        <p:spPr bwMode="auto">
          <a:xfrm>
            <a:off x="250825" y="5949950"/>
            <a:ext cx="84201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As with other dictionary data structures,</a:t>
            </a:r>
            <a:br>
              <a:rPr lang="en-CA">
                <a:solidFill>
                  <a:srgbClr val="FF0000"/>
                </a:solidFill>
              </a:rPr>
            </a:br>
            <a:r>
              <a:rPr lang="en-CA">
                <a:solidFill>
                  <a:srgbClr val="FF0000"/>
                </a:solidFill>
              </a:rPr>
              <a:t>we show a version with no data, only keys, but </a:t>
            </a:r>
            <a:r>
              <a:rPr lang="en-CA" b="1" i="1">
                <a:solidFill>
                  <a:srgbClr val="FF0000"/>
                </a:solidFill>
              </a:rPr>
              <a:t>only</a:t>
            </a:r>
            <a:r>
              <a:rPr lang="en-CA">
                <a:solidFill>
                  <a:srgbClr val="FF0000"/>
                </a:solidFill>
              </a:rPr>
              <a:t> for simplicity!</a:t>
            </a:r>
          </a:p>
        </p:txBody>
      </p:sp>
      <p:sp>
        <p:nvSpPr>
          <p:cNvPr id="2" name="Slide Number Placeholder 1"/>
          <p:cNvSpPr>
            <a:spLocks noGrp="1"/>
          </p:cNvSpPr>
          <p:nvPr>
            <p:ph type="sldNum" sz="quarter" idx="12"/>
            <p:custDataLst>
              <p:tags r:id="rId59"/>
            </p:custDataLst>
          </p:nvPr>
        </p:nvSpPr>
        <p:spPr/>
        <p:txBody>
          <a:bodyPr/>
          <a:lstStyle/>
          <a:p>
            <a:pPr>
              <a:defRPr/>
            </a:pPr>
            <a:fld id="{31ED9493-8E39-4663-BE2A-2C75F675A194}"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custDataLst>
              <p:tags r:id="rId1"/>
            </p:custDataLst>
          </p:nvPr>
        </p:nvSpPr>
        <p:spPr/>
        <p:txBody>
          <a:bodyPr/>
          <a:lstStyle/>
          <a:p>
            <a:r>
              <a:rPr lang="en-US" smtClean="0"/>
              <a:t>Making a B+-Tree</a:t>
            </a:r>
          </a:p>
        </p:txBody>
      </p:sp>
      <p:grpSp>
        <p:nvGrpSpPr>
          <p:cNvPr id="15363" name="Group 840"/>
          <p:cNvGrpSpPr>
            <a:grpSpLocks/>
          </p:cNvGrpSpPr>
          <p:nvPr>
            <p:custDataLst>
              <p:tags r:id="rId2"/>
            </p:custDataLst>
          </p:nvPr>
        </p:nvGrpSpPr>
        <p:grpSpPr bwMode="auto">
          <a:xfrm>
            <a:off x="419100" y="2362200"/>
            <a:ext cx="1685925" cy="2151063"/>
            <a:chOff x="552" y="1486"/>
            <a:chExt cx="1062" cy="1355"/>
          </a:xfrm>
        </p:grpSpPr>
        <p:grpSp>
          <p:nvGrpSpPr>
            <p:cNvPr id="15420" name="Group 501"/>
            <p:cNvGrpSpPr>
              <a:grpSpLocks/>
            </p:cNvGrpSpPr>
            <p:nvPr/>
          </p:nvGrpSpPr>
          <p:grpSpPr bwMode="auto">
            <a:xfrm>
              <a:off x="912" y="1774"/>
              <a:ext cx="384" cy="192"/>
              <a:chOff x="947" y="3408"/>
              <a:chExt cx="384" cy="192"/>
            </a:xfrm>
          </p:grpSpPr>
          <p:grpSp>
            <p:nvGrpSpPr>
              <p:cNvPr id="15424" name="Group 48"/>
              <p:cNvGrpSpPr>
                <a:grpSpLocks/>
              </p:cNvGrpSpPr>
              <p:nvPr/>
            </p:nvGrpSpPr>
            <p:grpSpPr bwMode="auto">
              <a:xfrm>
                <a:off x="947" y="3408"/>
                <a:ext cx="192" cy="192"/>
                <a:chOff x="4272" y="2400"/>
                <a:chExt cx="192" cy="192"/>
              </a:xfrm>
            </p:grpSpPr>
            <p:sp>
              <p:nvSpPr>
                <p:cNvPr id="15436" name="Rectangle 49"/>
                <p:cNvSpPr>
                  <a:spLocks noChangeArrowheads="1"/>
                </p:cNvSpPr>
                <p:nvPr>
                  <p:custDataLst>
                    <p:tags r:id="rId62"/>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15437" name="Group 50"/>
                <p:cNvGrpSpPr>
                  <a:grpSpLocks/>
                </p:cNvGrpSpPr>
                <p:nvPr/>
              </p:nvGrpSpPr>
              <p:grpSpPr bwMode="auto">
                <a:xfrm>
                  <a:off x="4272" y="2400"/>
                  <a:ext cx="192" cy="192"/>
                  <a:chOff x="4414" y="2400"/>
                  <a:chExt cx="192" cy="192"/>
                </a:xfrm>
              </p:grpSpPr>
              <p:sp>
                <p:nvSpPr>
                  <p:cNvPr id="15438" name="Line 51"/>
                  <p:cNvSpPr>
                    <a:spLocks noChangeShapeType="1"/>
                  </p:cNvSpPr>
                  <p:nvPr>
                    <p:custDataLst>
                      <p:tags r:id="rId6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439" name="Line 52"/>
                  <p:cNvSpPr>
                    <a:spLocks noChangeShapeType="1"/>
                  </p:cNvSpPr>
                  <p:nvPr>
                    <p:custDataLst>
                      <p:tags r:id="rId6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440" name="Line 53"/>
                  <p:cNvSpPr>
                    <a:spLocks noChangeShapeType="1"/>
                  </p:cNvSpPr>
                  <p:nvPr>
                    <p:custDataLst>
                      <p:tags r:id="rId6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441" name="Line 54"/>
                  <p:cNvSpPr>
                    <a:spLocks noChangeShapeType="1"/>
                  </p:cNvSpPr>
                  <p:nvPr>
                    <p:custDataLst>
                      <p:tags r:id="rId6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442" name="Line 55"/>
                  <p:cNvSpPr>
                    <a:spLocks noChangeShapeType="1"/>
                  </p:cNvSpPr>
                  <p:nvPr>
                    <p:custDataLst>
                      <p:tags r:id="rId6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443" name="Line 56"/>
                  <p:cNvSpPr>
                    <a:spLocks noChangeShapeType="1"/>
                  </p:cNvSpPr>
                  <p:nvPr>
                    <p:custDataLst>
                      <p:tags r:id="rId6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444" name="Line 57"/>
                  <p:cNvSpPr>
                    <a:spLocks noChangeShapeType="1"/>
                  </p:cNvSpPr>
                  <p:nvPr>
                    <p:custDataLst>
                      <p:tags r:id="rId6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445" name="Line 58"/>
                  <p:cNvSpPr>
                    <a:spLocks noChangeShapeType="1"/>
                  </p:cNvSpPr>
                  <p:nvPr>
                    <p:custDataLst>
                      <p:tags r:id="rId7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5425" name="Group 59"/>
              <p:cNvGrpSpPr>
                <a:grpSpLocks/>
              </p:cNvGrpSpPr>
              <p:nvPr/>
            </p:nvGrpSpPr>
            <p:grpSpPr bwMode="auto">
              <a:xfrm>
                <a:off x="1139" y="3408"/>
                <a:ext cx="192" cy="192"/>
                <a:chOff x="4272" y="2400"/>
                <a:chExt cx="192" cy="192"/>
              </a:xfrm>
            </p:grpSpPr>
            <p:sp>
              <p:nvSpPr>
                <p:cNvPr id="15426" name="Rectangle 60"/>
                <p:cNvSpPr>
                  <a:spLocks noChangeArrowheads="1"/>
                </p:cNvSpPr>
                <p:nvPr>
                  <p:custDataLst>
                    <p:tags r:id="rId53"/>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15427" name="Group 61"/>
                <p:cNvGrpSpPr>
                  <a:grpSpLocks/>
                </p:cNvGrpSpPr>
                <p:nvPr/>
              </p:nvGrpSpPr>
              <p:grpSpPr bwMode="auto">
                <a:xfrm>
                  <a:off x="4272" y="2400"/>
                  <a:ext cx="192" cy="192"/>
                  <a:chOff x="4414" y="2400"/>
                  <a:chExt cx="192" cy="192"/>
                </a:xfrm>
              </p:grpSpPr>
              <p:sp>
                <p:nvSpPr>
                  <p:cNvPr id="15428" name="Line 62"/>
                  <p:cNvSpPr>
                    <a:spLocks noChangeShapeType="1"/>
                  </p:cNvSpPr>
                  <p:nvPr>
                    <p:custDataLst>
                      <p:tags r:id="rId54"/>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429" name="Line 63"/>
                  <p:cNvSpPr>
                    <a:spLocks noChangeShapeType="1"/>
                  </p:cNvSpPr>
                  <p:nvPr>
                    <p:custDataLst>
                      <p:tags r:id="rId55"/>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430" name="Line 64"/>
                  <p:cNvSpPr>
                    <a:spLocks noChangeShapeType="1"/>
                  </p:cNvSpPr>
                  <p:nvPr>
                    <p:custDataLst>
                      <p:tags r:id="rId56"/>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431" name="Line 65"/>
                  <p:cNvSpPr>
                    <a:spLocks noChangeShapeType="1"/>
                  </p:cNvSpPr>
                  <p:nvPr>
                    <p:custDataLst>
                      <p:tags r:id="rId57"/>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432" name="Line 66"/>
                  <p:cNvSpPr>
                    <a:spLocks noChangeShapeType="1"/>
                  </p:cNvSpPr>
                  <p:nvPr>
                    <p:custDataLst>
                      <p:tags r:id="rId58"/>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433" name="Line 67"/>
                  <p:cNvSpPr>
                    <a:spLocks noChangeShapeType="1"/>
                  </p:cNvSpPr>
                  <p:nvPr>
                    <p:custDataLst>
                      <p:tags r:id="rId59"/>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434" name="Line 68"/>
                  <p:cNvSpPr>
                    <a:spLocks noChangeShapeType="1"/>
                  </p:cNvSpPr>
                  <p:nvPr>
                    <p:custDataLst>
                      <p:tags r:id="rId60"/>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435" name="Line 69"/>
                  <p:cNvSpPr>
                    <a:spLocks noChangeShapeType="1"/>
                  </p:cNvSpPr>
                  <p:nvPr>
                    <p:custDataLst>
                      <p:tags r:id="rId61"/>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sp>
          <p:nvSpPr>
            <p:cNvPr id="15421" name="Text Box 507"/>
            <p:cNvSpPr txBox="1">
              <a:spLocks noChangeArrowheads="1"/>
            </p:cNvSpPr>
            <p:nvPr>
              <p:custDataLst>
                <p:tags r:id="rId50"/>
              </p:custDataLst>
            </p:nvPr>
          </p:nvSpPr>
          <p:spPr bwMode="auto">
            <a:xfrm>
              <a:off x="672" y="2148"/>
              <a:ext cx="86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000"/>
                <a:t>The empty B+-Tree</a:t>
              </a:r>
            </a:p>
          </p:txBody>
        </p:sp>
        <p:sp>
          <p:nvSpPr>
            <p:cNvPr id="15422" name="Text Box 508"/>
            <p:cNvSpPr txBox="1">
              <a:spLocks noChangeArrowheads="1"/>
            </p:cNvSpPr>
            <p:nvPr>
              <p:custDataLst>
                <p:tags r:id="rId51"/>
              </p:custDataLst>
            </p:nvPr>
          </p:nvSpPr>
          <p:spPr bwMode="auto">
            <a:xfrm>
              <a:off x="552" y="2610"/>
              <a:ext cx="10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b="1" i="1">
                  <a:latin typeface="Courier New" pitchFamily="49" charset="0"/>
                </a:rPr>
                <a:t>M</a:t>
              </a:r>
              <a:r>
                <a:rPr lang="en-US" sz="1800" b="1">
                  <a:latin typeface="Courier New" pitchFamily="49" charset="0"/>
                </a:rPr>
                <a:t> = 3 </a:t>
              </a:r>
              <a:r>
                <a:rPr lang="en-US" sz="1800" b="1" i="1">
                  <a:solidFill>
                    <a:srgbClr val="339933"/>
                  </a:solidFill>
                  <a:latin typeface="Courier New" pitchFamily="49" charset="0"/>
                </a:rPr>
                <a:t>L</a:t>
              </a:r>
              <a:r>
                <a:rPr lang="en-US" sz="1800" b="1">
                  <a:solidFill>
                    <a:srgbClr val="339933"/>
                  </a:solidFill>
                  <a:latin typeface="Courier New" pitchFamily="49" charset="0"/>
                </a:rPr>
                <a:t> = 2</a:t>
              </a:r>
              <a:endParaRPr lang="en-US" sz="2000"/>
            </a:p>
          </p:txBody>
        </p:sp>
        <p:sp>
          <p:nvSpPr>
            <p:cNvPr id="15423" name="Rectangle 511"/>
            <p:cNvSpPr>
              <a:spLocks noChangeArrowheads="1"/>
            </p:cNvSpPr>
            <p:nvPr>
              <p:custDataLst>
                <p:tags r:id="rId52"/>
              </p:custDataLst>
            </p:nvPr>
          </p:nvSpPr>
          <p:spPr bwMode="auto">
            <a:xfrm>
              <a:off x="576" y="1486"/>
              <a:ext cx="1008" cy="13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cxnSp>
        <p:nvCxnSpPr>
          <p:cNvPr id="15364" name="AutoShape 512"/>
          <p:cNvCxnSpPr>
            <a:cxnSpLocks noChangeShapeType="1"/>
            <a:stCxn id="15423" idx="3"/>
            <a:endCxn id="15397" idx="1"/>
          </p:cNvCxnSpPr>
          <p:nvPr>
            <p:custDataLst>
              <p:tags r:id="rId3"/>
            </p:custDataLst>
          </p:nvPr>
        </p:nvCxnSpPr>
        <p:spPr bwMode="auto">
          <a:xfrm flipV="1">
            <a:off x="2057400" y="3425825"/>
            <a:ext cx="1676400"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5365" name="Group 841"/>
          <p:cNvGrpSpPr>
            <a:grpSpLocks/>
          </p:cNvGrpSpPr>
          <p:nvPr>
            <p:custDataLst>
              <p:tags r:id="rId4"/>
            </p:custDataLst>
          </p:nvPr>
        </p:nvGrpSpPr>
        <p:grpSpPr bwMode="auto">
          <a:xfrm>
            <a:off x="3733800" y="2359025"/>
            <a:ext cx="1600200" cy="2133600"/>
            <a:chOff x="2448" y="1486"/>
            <a:chExt cx="1008" cy="1344"/>
          </a:xfrm>
        </p:grpSpPr>
        <p:grpSp>
          <p:nvGrpSpPr>
            <p:cNvPr id="15396" name="Group 513"/>
            <p:cNvGrpSpPr>
              <a:grpSpLocks/>
            </p:cNvGrpSpPr>
            <p:nvPr/>
          </p:nvGrpSpPr>
          <p:grpSpPr bwMode="auto">
            <a:xfrm>
              <a:off x="2784" y="1774"/>
              <a:ext cx="384" cy="192"/>
              <a:chOff x="947" y="3408"/>
              <a:chExt cx="384" cy="192"/>
            </a:xfrm>
          </p:grpSpPr>
          <p:grpSp>
            <p:nvGrpSpPr>
              <p:cNvPr id="15398" name="Group 514"/>
              <p:cNvGrpSpPr>
                <a:grpSpLocks/>
              </p:cNvGrpSpPr>
              <p:nvPr/>
            </p:nvGrpSpPr>
            <p:grpSpPr bwMode="auto">
              <a:xfrm>
                <a:off x="947" y="3408"/>
                <a:ext cx="192" cy="192"/>
                <a:chOff x="4272" y="2400"/>
                <a:chExt cx="192" cy="192"/>
              </a:xfrm>
            </p:grpSpPr>
            <p:sp>
              <p:nvSpPr>
                <p:cNvPr id="15410" name="Rectangle 515"/>
                <p:cNvSpPr>
                  <a:spLocks noChangeArrowheads="1"/>
                </p:cNvSpPr>
                <p:nvPr>
                  <p:custDataLst>
                    <p:tags r:id="rId41"/>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FF0000"/>
                      </a:solidFill>
                    </a:rPr>
                    <a:t>3</a:t>
                  </a:r>
                  <a:endParaRPr lang="en-US" sz="2000" b="1">
                    <a:solidFill>
                      <a:srgbClr val="339933"/>
                    </a:solidFill>
                  </a:endParaRPr>
                </a:p>
              </p:txBody>
            </p:sp>
            <p:grpSp>
              <p:nvGrpSpPr>
                <p:cNvPr id="15411" name="Group 516"/>
                <p:cNvGrpSpPr>
                  <a:grpSpLocks/>
                </p:cNvGrpSpPr>
                <p:nvPr/>
              </p:nvGrpSpPr>
              <p:grpSpPr bwMode="auto">
                <a:xfrm>
                  <a:off x="4272" y="2400"/>
                  <a:ext cx="192" cy="192"/>
                  <a:chOff x="4414" y="2400"/>
                  <a:chExt cx="192" cy="192"/>
                </a:xfrm>
              </p:grpSpPr>
              <p:sp>
                <p:nvSpPr>
                  <p:cNvPr id="15412" name="Line 517"/>
                  <p:cNvSpPr>
                    <a:spLocks noChangeShapeType="1"/>
                  </p:cNvSpPr>
                  <p:nvPr>
                    <p:custDataLst>
                      <p:tags r:id="rId42"/>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413" name="Line 518"/>
                  <p:cNvSpPr>
                    <a:spLocks noChangeShapeType="1"/>
                  </p:cNvSpPr>
                  <p:nvPr>
                    <p:custDataLst>
                      <p:tags r:id="rId43"/>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414" name="Line 519"/>
                  <p:cNvSpPr>
                    <a:spLocks noChangeShapeType="1"/>
                  </p:cNvSpPr>
                  <p:nvPr>
                    <p:custDataLst>
                      <p:tags r:id="rId44"/>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415" name="Line 520"/>
                  <p:cNvSpPr>
                    <a:spLocks noChangeShapeType="1"/>
                  </p:cNvSpPr>
                  <p:nvPr>
                    <p:custDataLst>
                      <p:tags r:id="rId45"/>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416" name="Line 521"/>
                  <p:cNvSpPr>
                    <a:spLocks noChangeShapeType="1"/>
                  </p:cNvSpPr>
                  <p:nvPr>
                    <p:custDataLst>
                      <p:tags r:id="rId46"/>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417" name="Line 522"/>
                  <p:cNvSpPr>
                    <a:spLocks noChangeShapeType="1"/>
                  </p:cNvSpPr>
                  <p:nvPr>
                    <p:custDataLst>
                      <p:tags r:id="rId47"/>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418" name="Line 523"/>
                  <p:cNvSpPr>
                    <a:spLocks noChangeShapeType="1"/>
                  </p:cNvSpPr>
                  <p:nvPr>
                    <p:custDataLst>
                      <p:tags r:id="rId48"/>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419" name="Line 524"/>
                  <p:cNvSpPr>
                    <a:spLocks noChangeShapeType="1"/>
                  </p:cNvSpPr>
                  <p:nvPr>
                    <p:custDataLst>
                      <p:tags r:id="rId49"/>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5399" name="Group 525"/>
              <p:cNvGrpSpPr>
                <a:grpSpLocks/>
              </p:cNvGrpSpPr>
              <p:nvPr/>
            </p:nvGrpSpPr>
            <p:grpSpPr bwMode="auto">
              <a:xfrm>
                <a:off x="1139" y="3408"/>
                <a:ext cx="192" cy="192"/>
                <a:chOff x="4272" y="2400"/>
                <a:chExt cx="192" cy="192"/>
              </a:xfrm>
            </p:grpSpPr>
            <p:sp>
              <p:nvSpPr>
                <p:cNvPr id="15400" name="Rectangle 526"/>
                <p:cNvSpPr>
                  <a:spLocks noChangeArrowheads="1"/>
                </p:cNvSpPr>
                <p:nvPr>
                  <p:custDataLst>
                    <p:tags r:id="rId32"/>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15401" name="Group 527"/>
                <p:cNvGrpSpPr>
                  <a:grpSpLocks/>
                </p:cNvGrpSpPr>
                <p:nvPr/>
              </p:nvGrpSpPr>
              <p:grpSpPr bwMode="auto">
                <a:xfrm>
                  <a:off x="4272" y="2400"/>
                  <a:ext cx="192" cy="192"/>
                  <a:chOff x="4414" y="2400"/>
                  <a:chExt cx="192" cy="192"/>
                </a:xfrm>
              </p:grpSpPr>
              <p:sp>
                <p:nvSpPr>
                  <p:cNvPr id="15402" name="Line 528"/>
                  <p:cNvSpPr>
                    <a:spLocks noChangeShapeType="1"/>
                  </p:cNvSpPr>
                  <p:nvPr>
                    <p:custDataLst>
                      <p:tags r:id="rId3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403" name="Line 529"/>
                  <p:cNvSpPr>
                    <a:spLocks noChangeShapeType="1"/>
                  </p:cNvSpPr>
                  <p:nvPr>
                    <p:custDataLst>
                      <p:tags r:id="rId3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404" name="Line 530"/>
                  <p:cNvSpPr>
                    <a:spLocks noChangeShapeType="1"/>
                  </p:cNvSpPr>
                  <p:nvPr>
                    <p:custDataLst>
                      <p:tags r:id="rId3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405" name="Line 531"/>
                  <p:cNvSpPr>
                    <a:spLocks noChangeShapeType="1"/>
                  </p:cNvSpPr>
                  <p:nvPr>
                    <p:custDataLst>
                      <p:tags r:id="rId3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406" name="Line 532"/>
                  <p:cNvSpPr>
                    <a:spLocks noChangeShapeType="1"/>
                  </p:cNvSpPr>
                  <p:nvPr>
                    <p:custDataLst>
                      <p:tags r:id="rId3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407" name="Line 533"/>
                  <p:cNvSpPr>
                    <a:spLocks noChangeShapeType="1"/>
                  </p:cNvSpPr>
                  <p:nvPr>
                    <p:custDataLst>
                      <p:tags r:id="rId3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408" name="Line 534"/>
                  <p:cNvSpPr>
                    <a:spLocks noChangeShapeType="1"/>
                  </p:cNvSpPr>
                  <p:nvPr>
                    <p:custDataLst>
                      <p:tags r:id="rId3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409" name="Line 535"/>
                  <p:cNvSpPr>
                    <a:spLocks noChangeShapeType="1"/>
                  </p:cNvSpPr>
                  <p:nvPr>
                    <p:custDataLst>
                      <p:tags r:id="rId4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sp>
          <p:nvSpPr>
            <p:cNvPr id="15397" name="Rectangle 537"/>
            <p:cNvSpPr>
              <a:spLocks noChangeArrowheads="1"/>
            </p:cNvSpPr>
            <p:nvPr>
              <p:custDataLst>
                <p:tags r:id="rId31"/>
              </p:custDataLst>
            </p:nvPr>
          </p:nvSpPr>
          <p:spPr bwMode="auto">
            <a:xfrm>
              <a:off x="2448" y="1486"/>
              <a:ext cx="1008" cy="13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sp>
        <p:nvSpPr>
          <p:cNvPr id="15366" name="Text Box 538"/>
          <p:cNvSpPr txBox="1">
            <a:spLocks noChangeArrowheads="1"/>
          </p:cNvSpPr>
          <p:nvPr>
            <p:custDataLst>
              <p:tags r:id="rId5"/>
            </p:custDataLst>
          </p:nvPr>
        </p:nvSpPr>
        <p:spPr bwMode="auto">
          <a:xfrm>
            <a:off x="2286000" y="3009900"/>
            <a:ext cx="1233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Insert(</a:t>
            </a:r>
            <a:r>
              <a:rPr lang="en-US">
                <a:solidFill>
                  <a:srgbClr val="FF0000"/>
                </a:solidFill>
              </a:rPr>
              <a:t>3</a:t>
            </a:r>
            <a:r>
              <a:rPr lang="en-US"/>
              <a:t>)</a:t>
            </a:r>
          </a:p>
        </p:txBody>
      </p:sp>
      <p:cxnSp>
        <p:nvCxnSpPr>
          <p:cNvPr id="15367" name="AutoShape 539"/>
          <p:cNvCxnSpPr>
            <a:cxnSpLocks noChangeShapeType="1"/>
            <a:stCxn id="15397" idx="3"/>
            <a:endCxn id="15373" idx="1"/>
          </p:cNvCxnSpPr>
          <p:nvPr>
            <p:custDataLst>
              <p:tags r:id="rId6"/>
            </p:custDataLst>
          </p:nvPr>
        </p:nvCxnSpPr>
        <p:spPr bwMode="auto">
          <a:xfrm>
            <a:off x="5334000" y="3425825"/>
            <a:ext cx="16764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5368" name="Group 842"/>
          <p:cNvGrpSpPr>
            <a:grpSpLocks/>
          </p:cNvGrpSpPr>
          <p:nvPr>
            <p:custDataLst>
              <p:tags r:id="rId7"/>
            </p:custDataLst>
          </p:nvPr>
        </p:nvGrpSpPr>
        <p:grpSpPr bwMode="auto">
          <a:xfrm>
            <a:off x="7010400" y="2359025"/>
            <a:ext cx="1600200" cy="2133600"/>
            <a:chOff x="4368" y="1486"/>
            <a:chExt cx="1008" cy="1344"/>
          </a:xfrm>
        </p:grpSpPr>
        <p:grpSp>
          <p:nvGrpSpPr>
            <p:cNvPr id="15372" name="Group 540"/>
            <p:cNvGrpSpPr>
              <a:grpSpLocks/>
            </p:cNvGrpSpPr>
            <p:nvPr/>
          </p:nvGrpSpPr>
          <p:grpSpPr bwMode="auto">
            <a:xfrm>
              <a:off x="4704" y="1774"/>
              <a:ext cx="384" cy="192"/>
              <a:chOff x="947" y="3408"/>
              <a:chExt cx="384" cy="192"/>
            </a:xfrm>
          </p:grpSpPr>
          <p:grpSp>
            <p:nvGrpSpPr>
              <p:cNvPr id="15374" name="Group 541"/>
              <p:cNvGrpSpPr>
                <a:grpSpLocks/>
              </p:cNvGrpSpPr>
              <p:nvPr/>
            </p:nvGrpSpPr>
            <p:grpSpPr bwMode="auto">
              <a:xfrm>
                <a:off x="947" y="3408"/>
                <a:ext cx="192" cy="192"/>
                <a:chOff x="4272" y="2400"/>
                <a:chExt cx="192" cy="192"/>
              </a:xfrm>
            </p:grpSpPr>
            <p:sp>
              <p:nvSpPr>
                <p:cNvPr id="15386" name="Rectangle 542"/>
                <p:cNvSpPr>
                  <a:spLocks noChangeArrowheads="1"/>
                </p:cNvSpPr>
                <p:nvPr>
                  <p:custDataLst>
                    <p:tags r:id="rId22"/>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3</a:t>
                  </a:r>
                  <a:endParaRPr lang="en-US" sz="2000" b="1">
                    <a:solidFill>
                      <a:srgbClr val="FF0000"/>
                    </a:solidFill>
                  </a:endParaRPr>
                </a:p>
              </p:txBody>
            </p:sp>
            <p:grpSp>
              <p:nvGrpSpPr>
                <p:cNvPr id="15387" name="Group 543"/>
                <p:cNvGrpSpPr>
                  <a:grpSpLocks/>
                </p:cNvGrpSpPr>
                <p:nvPr/>
              </p:nvGrpSpPr>
              <p:grpSpPr bwMode="auto">
                <a:xfrm>
                  <a:off x="4272" y="2400"/>
                  <a:ext cx="192" cy="192"/>
                  <a:chOff x="4414" y="2400"/>
                  <a:chExt cx="192" cy="192"/>
                </a:xfrm>
              </p:grpSpPr>
              <p:sp>
                <p:nvSpPr>
                  <p:cNvPr id="15388" name="Line 544"/>
                  <p:cNvSpPr>
                    <a:spLocks noChangeShapeType="1"/>
                  </p:cNvSpPr>
                  <p:nvPr>
                    <p:custDataLst>
                      <p:tags r:id="rId2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389" name="Line 545"/>
                  <p:cNvSpPr>
                    <a:spLocks noChangeShapeType="1"/>
                  </p:cNvSpPr>
                  <p:nvPr>
                    <p:custDataLst>
                      <p:tags r:id="rId2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390" name="Line 546"/>
                  <p:cNvSpPr>
                    <a:spLocks noChangeShapeType="1"/>
                  </p:cNvSpPr>
                  <p:nvPr>
                    <p:custDataLst>
                      <p:tags r:id="rId2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391" name="Line 547"/>
                  <p:cNvSpPr>
                    <a:spLocks noChangeShapeType="1"/>
                  </p:cNvSpPr>
                  <p:nvPr>
                    <p:custDataLst>
                      <p:tags r:id="rId2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392" name="Line 548"/>
                  <p:cNvSpPr>
                    <a:spLocks noChangeShapeType="1"/>
                  </p:cNvSpPr>
                  <p:nvPr>
                    <p:custDataLst>
                      <p:tags r:id="rId2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393" name="Line 549"/>
                  <p:cNvSpPr>
                    <a:spLocks noChangeShapeType="1"/>
                  </p:cNvSpPr>
                  <p:nvPr>
                    <p:custDataLst>
                      <p:tags r:id="rId2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394" name="Line 550"/>
                  <p:cNvSpPr>
                    <a:spLocks noChangeShapeType="1"/>
                  </p:cNvSpPr>
                  <p:nvPr>
                    <p:custDataLst>
                      <p:tags r:id="rId2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395" name="Line 551"/>
                  <p:cNvSpPr>
                    <a:spLocks noChangeShapeType="1"/>
                  </p:cNvSpPr>
                  <p:nvPr>
                    <p:custDataLst>
                      <p:tags r:id="rId3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5375" name="Group 552"/>
              <p:cNvGrpSpPr>
                <a:grpSpLocks/>
              </p:cNvGrpSpPr>
              <p:nvPr/>
            </p:nvGrpSpPr>
            <p:grpSpPr bwMode="auto">
              <a:xfrm>
                <a:off x="1139" y="3408"/>
                <a:ext cx="192" cy="192"/>
                <a:chOff x="4272" y="2400"/>
                <a:chExt cx="192" cy="192"/>
              </a:xfrm>
            </p:grpSpPr>
            <p:sp>
              <p:nvSpPr>
                <p:cNvPr id="15376" name="Rectangle 553"/>
                <p:cNvSpPr>
                  <a:spLocks noChangeArrowheads="1"/>
                </p:cNvSpPr>
                <p:nvPr>
                  <p:custDataLst>
                    <p:tags r:id="rId13"/>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FF0000"/>
                      </a:solidFill>
                    </a:rPr>
                    <a:t>14</a:t>
                  </a:r>
                </a:p>
              </p:txBody>
            </p:sp>
            <p:grpSp>
              <p:nvGrpSpPr>
                <p:cNvPr id="15377" name="Group 554"/>
                <p:cNvGrpSpPr>
                  <a:grpSpLocks/>
                </p:cNvGrpSpPr>
                <p:nvPr/>
              </p:nvGrpSpPr>
              <p:grpSpPr bwMode="auto">
                <a:xfrm>
                  <a:off x="4272" y="2400"/>
                  <a:ext cx="192" cy="192"/>
                  <a:chOff x="4414" y="2400"/>
                  <a:chExt cx="192" cy="192"/>
                </a:xfrm>
              </p:grpSpPr>
              <p:sp>
                <p:nvSpPr>
                  <p:cNvPr id="15378" name="Line 555"/>
                  <p:cNvSpPr>
                    <a:spLocks noChangeShapeType="1"/>
                  </p:cNvSpPr>
                  <p:nvPr>
                    <p:custDataLst>
                      <p:tags r:id="rId14"/>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379" name="Line 556"/>
                  <p:cNvSpPr>
                    <a:spLocks noChangeShapeType="1"/>
                  </p:cNvSpPr>
                  <p:nvPr>
                    <p:custDataLst>
                      <p:tags r:id="rId15"/>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380" name="Line 557"/>
                  <p:cNvSpPr>
                    <a:spLocks noChangeShapeType="1"/>
                  </p:cNvSpPr>
                  <p:nvPr>
                    <p:custDataLst>
                      <p:tags r:id="rId16"/>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381" name="Line 558"/>
                  <p:cNvSpPr>
                    <a:spLocks noChangeShapeType="1"/>
                  </p:cNvSpPr>
                  <p:nvPr>
                    <p:custDataLst>
                      <p:tags r:id="rId17"/>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382" name="Line 559"/>
                  <p:cNvSpPr>
                    <a:spLocks noChangeShapeType="1"/>
                  </p:cNvSpPr>
                  <p:nvPr>
                    <p:custDataLst>
                      <p:tags r:id="rId18"/>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383" name="Line 560"/>
                  <p:cNvSpPr>
                    <a:spLocks noChangeShapeType="1"/>
                  </p:cNvSpPr>
                  <p:nvPr>
                    <p:custDataLst>
                      <p:tags r:id="rId19"/>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384" name="Line 561"/>
                  <p:cNvSpPr>
                    <a:spLocks noChangeShapeType="1"/>
                  </p:cNvSpPr>
                  <p:nvPr>
                    <p:custDataLst>
                      <p:tags r:id="rId20"/>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5385" name="Line 562"/>
                  <p:cNvSpPr>
                    <a:spLocks noChangeShapeType="1"/>
                  </p:cNvSpPr>
                  <p:nvPr>
                    <p:custDataLst>
                      <p:tags r:id="rId21"/>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sp>
          <p:nvSpPr>
            <p:cNvPr id="15373" name="Rectangle 563"/>
            <p:cNvSpPr>
              <a:spLocks noChangeArrowheads="1"/>
            </p:cNvSpPr>
            <p:nvPr>
              <p:custDataLst>
                <p:tags r:id="rId12"/>
              </p:custDataLst>
            </p:nvPr>
          </p:nvSpPr>
          <p:spPr bwMode="auto">
            <a:xfrm>
              <a:off x="4368" y="1486"/>
              <a:ext cx="1008" cy="13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sp>
        <p:nvSpPr>
          <p:cNvPr id="15369" name="Text Box 564"/>
          <p:cNvSpPr txBox="1">
            <a:spLocks noChangeArrowheads="1"/>
          </p:cNvSpPr>
          <p:nvPr>
            <p:custDataLst>
              <p:tags r:id="rId8"/>
            </p:custDataLst>
          </p:nvPr>
        </p:nvSpPr>
        <p:spPr bwMode="auto">
          <a:xfrm>
            <a:off x="5486400" y="3009900"/>
            <a:ext cx="1385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Insert(</a:t>
            </a:r>
            <a:r>
              <a:rPr lang="en-US">
                <a:solidFill>
                  <a:srgbClr val="FF0000"/>
                </a:solidFill>
              </a:rPr>
              <a:t>14</a:t>
            </a:r>
            <a:r>
              <a:rPr lang="en-US"/>
              <a:t>)</a:t>
            </a:r>
          </a:p>
        </p:txBody>
      </p:sp>
      <p:sp>
        <p:nvSpPr>
          <p:cNvPr id="15370" name="Text Box 643"/>
          <p:cNvSpPr txBox="1">
            <a:spLocks noChangeArrowheads="1"/>
          </p:cNvSpPr>
          <p:nvPr>
            <p:custDataLst>
              <p:tags r:id="rId9"/>
            </p:custDataLst>
          </p:nvPr>
        </p:nvSpPr>
        <p:spPr bwMode="auto">
          <a:xfrm>
            <a:off x="6648450" y="5105400"/>
            <a:ext cx="211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Now, Insert(</a:t>
            </a:r>
            <a:r>
              <a:rPr lang="en-US">
                <a:solidFill>
                  <a:srgbClr val="FF0000"/>
                </a:solidFill>
              </a:rPr>
              <a:t>1</a:t>
            </a:r>
            <a:r>
              <a:rPr lang="en-US"/>
              <a:t>)?</a:t>
            </a:r>
          </a:p>
        </p:txBody>
      </p:sp>
      <p:sp>
        <p:nvSpPr>
          <p:cNvPr id="87" name="Rectangle 3"/>
          <p:cNvSpPr txBox="1">
            <a:spLocks noChangeArrowheads="1"/>
          </p:cNvSpPr>
          <p:nvPr>
            <p:custDataLst>
              <p:tags r:id="rId10"/>
            </p:custDataLst>
          </p:nvPr>
        </p:nvSpPr>
        <p:spPr bwMode="auto">
          <a:xfrm>
            <a:off x="685800" y="5229225"/>
            <a:ext cx="3124200" cy="914400"/>
          </a:xfrm>
          <a:prstGeom prst="rect">
            <a:avLst/>
          </a:prstGeom>
          <a:noFill/>
          <a:ln w="9525">
            <a:noFill/>
            <a:miter lim="800000"/>
            <a:headEnd/>
            <a:tailEnd/>
          </a:ln>
          <a:effectLst/>
        </p:spPr>
        <p:txBody>
          <a:bodyPr/>
          <a:lstStyle/>
          <a:p>
            <a:pPr marL="342900" indent="-342900">
              <a:spcBef>
                <a:spcPct val="20000"/>
              </a:spcBef>
              <a:defRPr/>
            </a:pPr>
            <a:r>
              <a:rPr lang="en-US" sz="2800" kern="0" dirty="0">
                <a:latin typeface="+mn-lt"/>
              </a:rPr>
              <a:t>B-Tree with </a:t>
            </a:r>
            <a:r>
              <a:rPr lang="en-US" sz="2800" b="1" i="1" kern="0" dirty="0">
                <a:latin typeface="Courier New" charset="0"/>
              </a:rPr>
              <a:t>M</a:t>
            </a:r>
            <a:r>
              <a:rPr lang="en-US" sz="2800" b="1" kern="0" dirty="0">
                <a:latin typeface="Courier New" charset="0"/>
              </a:rPr>
              <a:t> = 3</a:t>
            </a:r>
            <a:endParaRPr lang="en-US" sz="2800" kern="0" dirty="0">
              <a:latin typeface="+mn-lt"/>
            </a:endParaRPr>
          </a:p>
          <a:p>
            <a:pPr marL="342900" indent="-342900">
              <a:spcBef>
                <a:spcPct val="20000"/>
              </a:spcBef>
              <a:defRPr/>
            </a:pPr>
            <a:r>
              <a:rPr lang="en-US" sz="2800" kern="0" dirty="0">
                <a:latin typeface="+mn-lt"/>
              </a:rPr>
              <a:t>and </a:t>
            </a:r>
            <a:r>
              <a:rPr lang="en-US" sz="2800" b="1" i="1" kern="0" dirty="0">
                <a:latin typeface="Courier New" charset="0"/>
              </a:rPr>
              <a:t>L</a:t>
            </a:r>
            <a:r>
              <a:rPr lang="en-US" sz="2800" b="1" kern="0" dirty="0">
                <a:latin typeface="Courier New" charset="0"/>
              </a:rPr>
              <a:t> = 2</a:t>
            </a:r>
            <a:endParaRPr lang="en-US" sz="2800" kern="0" dirty="0">
              <a:latin typeface="+mn-lt"/>
            </a:endParaRPr>
          </a:p>
        </p:txBody>
      </p:sp>
      <p:sp>
        <p:nvSpPr>
          <p:cNvPr id="2" name="Slide Number Placeholder 1"/>
          <p:cNvSpPr>
            <a:spLocks noGrp="1"/>
          </p:cNvSpPr>
          <p:nvPr>
            <p:ph type="sldNum" sz="quarter" idx="12"/>
            <p:custDataLst>
              <p:tags r:id="rId11"/>
            </p:custDataLst>
          </p:nvPr>
        </p:nvSpPr>
        <p:spPr/>
        <p:txBody>
          <a:bodyPr/>
          <a:lstStyle/>
          <a:p>
            <a:pPr>
              <a:defRPr/>
            </a:pPr>
            <a:fld id="{31ED9493-8E39-4663-BE2A-2C75F675A194}"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custDataLst>
              <p:tags r:id="rId1"/>
            </p:custDataLst>
          </p:nvPr>
        </p:nvSpPr>
        <p:spPr/>
        <p:txBody>
          <a:bodyPr/>
          <a:lstStyle/>
          <a:p>
            <a:r>
              <a:rPr lang="en-US" smtClean="0"/>
              <a:t>Splitting the Root</a:t>
            </a:r>
          </a:p>
        </p:txBody>
      </p:sp>
      <p:cxnSp>
        <p:nvCxnSpPr>
          <p:cNvPr id="16387" name="AutoShape 26"/>
          <p:cNvCxnSpPr>
            <a:cxnSpLocks noChangeShapeType="1"/>
            <a:stCxn id="16410" idx="3"/>
            <a:endCxn id="16435" idx="1"/>
          </p:cNvCxnSpPr>
          <p:nvPr>
            <p:custDataLst>
              <p:tags r:id="rId2"/>
            </p:custDataLst>
          </p:nvPr>
        </p:nvCxnSpPr>
        <p:spPr bwMode="auto">
          <a:xfrm>
            <a:off x="5334000" y="3733800"/>
            <a:ext cx="16764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388" name="Text Box 28"/>
          <p:cNvSpPr txBox="1">
            <a:spLocks noChangeArrowheads="1"/>
          </p:cNvSpPr>
          <p:nvPr>
            <p:custDataLst>
              <p:tags r:id="rId3"/>
            </p:custDataLst>
          </p:nvPr>
        </p:nvSpPr>
        <p:spPr bwMode="auto">
          <a:xfrm>
            <a:off x="5437188" y="3292475"/>
            <a:ext cx="15113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t>And create</a:t>
            </a:r>
          </a:p>
          <a:p>
            <a:pPr algn="ctr"/>
            <a:r>
              <a:rPr lang="en-US"/>
              <a:t>a new root</a:t>
            </a:r>
          </a:p>
        </p:txBody>
      </p:sp>
      <p:sp>
        <p:nvSpPr>
          <p:cNvPr id="16389" name="Rectangle 5"/>
          <p:cNvSpPr>
            <a:spLocks noChangeArrowheads="1"/>
          </p:cNvSpPr>
          <p:nvPr>
            <p:custDataLst>
              <p:tags r:id="rId4"/>
            </p:custDataLst>
          </p:nvPr>
        </p:nvSpPr>
        <p:spPr bwMode="auto">
          <a:xfrm>
            <a:off x="4114800" y="2971800"/>
            <a:ext cx="304800" cy="304800"/>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a:t>
            </a:r>
          </a:p>
        </p:txBody>
      </p:sp>
      <p:grpSp>
        <p:nvGrpSpPr>
          <p:cNvPr id="16390" name="Group 6"/>
          <p:cNvGrpSpPr>
            <a:grpSpLocks/>
          </p:cNvGrpSpPr>
          <p:nvPr>
            <p:custDataLst>
              <p:tags r:id="rId5"/>
            </p:custDataLst>
          </p:nvPr>
        </p:nvGrpSpPr>
        <p:grpSpPr bwMode="auto">
          <a:xfrm>
            <a:off x="4114800" y="2971800"/>
            <a:ext cx="304800" cy="304800"/>
            <a:chOff x="4414" y="2400"/>
            <a:chExt cx="192" cy="192"/>
          </a:xfrm>
        </p:grpSpPr>
        <p:sp>
          <p:nvSpPr>
            <p:cNvPr id="16544" name="Line 7"/>
            <p:cNvSpPr>
              <a:spLocks noChangeShapeType="1"/>
            </p:cNvSpPr>
            <p:nvPr>
              <p:custDataLst>
                <p:tags r:id="rId14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45" name="Line 8"/>
            <p:cNvSpPr>
              <a:spLocks noChangeShapeType="1"/>
            </p:cNvSpPr>
            <p:nvPr>
              <p:custDataLst>
                <p:tags r:id="rId14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46" name="Line 9"/>
            <p:cNvSpPr>
              <a:spLocks noChangeShapeType="1"/>
            </p:cNvSpPr>
            <p:nvPr>
              <p:custDataLst>
                <p:tags r:id="rId14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47" name="Line 10"/>
            <p:cNvSpPr>
              <a:spLocks noChangeShapeType="1"/>
            </p:cNvSpPr>
            <p:nvPr>
              <p:custDataLst>
                <p:tags r:id="rId14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48" name="Line 11"/>
            <p:cNvSpPr>
              <a:spLocks noChangeShapeType="1"/>
            </p:cNvSpPr>
            <p:nvPr>
              <p:custDataLst>
                <p:tags r:id="rId14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49" name="Line 12"/>
            <p:cNvSpPr>
              <a:spLocks noChangeShapeType="1"/>
            </p:cNvSpPr>
            <p:nvPr>
              <p:custDataLst>
                <p:tags r:id="rId14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50" name="Line 13"/>
            <p:cNvSpPr>
              <a:spLocks noChangeShapeType="1"/>
            </p:cNvSpPr>
            <p:nvPr>
              <p:custDataLst>
                <p:tags r:id="rId14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51" name="Line 14"/>
            <p:cNvSpPr>
              <a:spLocks noChangeShapeType="1"/>
            </p:cNvSpPr>
            <p:nvPr>
              <p:custDataLst>
                <p:tags r:id="rId15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sp>
        <p:nvSpPr>
          <p:cNvPr id="16391" name="Rectangle 15"/>
          <p:cNvSpPr>
            <a:spLocks noChangeArrowheads="1"/>
          </p:cNvSpPr>
          <p:nvPr>
            <p:custDataLst>
              <p:tags r:id="rId6"/>
            </p:custDataLst>
          </p:nvPr>
        </p:nvSpPr>
        <p:spPr bwMode="auto">
          <a:xfrm>
            <a:off x="4419600" y="2971800"/>
            <a:ext cx="304800" cy="304800"/>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3</a:t>
            </a:r>
          </a:p>
        </p:txBody>
      </p:sp>
      <p:grpSp>
        <p:nvGrpSpPr>
          <p:cNvPr id="16392" name="Group 16"/>
          <p:cNvGrpSpPr>
            <a:grpSpLocks/>
          </p:cNvGrpSpPr>
          <p:nvPr>
            <p:custDataLst>
              <p:tags r:id="rId7"/>
            </p:custDataLst>
          </p:nvPr>
        </p:nvGrpSpPr>
        <p:grpSpPr bwMode="auto">
          <a:xfrm>
            <a:off x="4419600" y="2971800"/>
            <a:ext cx="304800" cy="304800"/>
            <a:chOff x="4414" y="2400"/>
            <a:chExt cx="192" cy="192"/>
          </a:xfrm>
        </p:grpSpPr>
        <p:sp>
          <p:nvSpPr>
            <p:cNvPr id="16536" name="Line 17"/>
            <p:cNvSpPr>
              <a:spLocks noChangeShapeType="1"/>
            </p:cNvSpPr>
            <p:nvPr>
              <p:custDataLst>
                <p:tags r:id="rId135"/>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37" name="Line 18"/>
            <p:cNvSpPr>
              <a:spLocks noChangeShapeType="1"/>
            </p:cNvSpPr>
            <p:nvPr>
              <p:custDataLst>
                <p:tags r:id="rId136"/>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38" name="Line 19"/>
            <p:cNvSpPr>
              <a:spLocks noChangeShapeType="1"/>
            </p:cNvSpPr>
            <p:nvPr>
              <p:custDataLst>
                <p:tags r:id="rId137"/>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39" name="Line 20"/>
            <p:cNvSpPr>
              <a:spLocks noChangeShapeType="1"/>
            </p:cNvSpPr>
            <p:nvPr>
              <p:custDataLst>
                <p:tags r:id="rId138"/>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40" name="Line 21"/>
            <p:cNvSpPr>
              <a:spLocks noChangeShapeType="1"/>
            </p:cNvSpPr>
            <p:nvPr>
              <p:custDataLst>
                <p:tags r:id="rId139"/>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41" name="Line 22"/>
            <p:cNvSpPr>
              <a:spLocks noChangeShapeType="1"/>
            </p:cNvSpPr>
            <p:nvPr>
              <p:custDataLst>
                <p:tags r:id="rId140"/>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42" name="Line 23"/>
            <p:cNvSpPr>
              <a:spLocks noChangeShapeType="1"/>
            </p:cNvSpPr>
            <p:nvPr>
              <p:custDataLst>
                <p:tags r:id="rId141"/>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43" name="Line 24"/>
            <p:cNvSpPr>
              <a:spLocks noChangeShapeType="1"/>
            </p:cNvSpPr>
            <p:nvPr>
              <p:custDataLst>
                <p:tags r:id="rId142"/>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sp>
        <p:nvSpPr>
          <p:cNvPr id="16393" name="Rectangle 33"/>
          <p:cNvSpPr>
            <a:spLocks noChangeArrowheads="1"/>
          </p:cNvSpPr>
          <p:nvPr>
            <p:custDataLst>
              <p:tags r:id="rId8"/>
            </p:custDataLst>
          </p:nvPr>
        </p:nvSpPr>
        <p:spPr bwMode="auto">
          <a:xfrm>
            <a:off x="4724400" y="2976563"/>
            <a:ext cx="304800" cy="304800"/>
          </a:xfrm>
          <a:prstGeom prst="rect">
            <a:avLst/>
          </a:prstGeom>
          <a:noFill/>
          <a:ln w="19050">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FF0000"/>
                </a:solidFill>
              </a:rPr>
              <a:t>14</a:t>
            </a:r>
          </a:p>
        </p:txBody>
      </p:sp>
      <p:sp>
        <p:nvSpPr>
          <p:cNvPr id="16394" name="Rectangle 44"/>
          <p:cNvSpPr>
            <a:spLocks noChangeArrowheads="1"/>
          </p:cNvSpPr>
          <p:nvPr>
            <p:custDataLst>
              <p:tags r:id="rId9"/>
            </p:custDataLst>
          </p:nvPr>
        </p:nvSpPr>
        <p:spPr bwMode="auto">
          <a:xfrm>
            <a:off x="3886200" y="3962400"/>
            <a:ext cx="304800" cy="304800"/>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a:t>
            </a:r>
          </a:p>
        </p:txBody>
      </p:sp>
      <p:grpSp>
        <p:nvGrpSpPr>
          <p:cNvPr id="16395" name="Group 45"/>
          <p:cNvGrpSpPr>
            <a:grpSpLocks/>
          </p:cNvGrpSpPr>
          <p:nvPr>
            <p:custDataLst>
              <p:tags r:id="rId10"/>
            </p:custDataLst>
          </p:nvPr>
        </p:nvGrpSpPr>
        <p:grpSpPr bwMode="auto">
          <a:xfrm>
            <a:off x="3886200" y="3962400"/>
            <a:ext cx="304800" cy="304800"/>
            <a:chOff x="4414" y="2400"/>
            <a:chExt cx="192" cy="192"/>
          </a:xfrm>
        </p:grpSpPr>
        <p:sp>
          <p:nvSpPr>
            <p:cNvPr id="16528" name="Line 46"/>
            <p:cNvSpPr>
              <a:spLocks noChangeShapeType="1"/>
            </p:cNvSpPr>
            <p:nvPr>
              <p:custDataLst>
                <p:tags r:id="rId127"/>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29" name="Line 47"/>
            <p:cNvSpPr>
              <a:spLocks noChangeShapeType="1"/>
            </p:cNvSpPr>
            <p:nvPr>
              <p:custDataLst>
                <p:tags r:id="rId128"/>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30" name="Line 48"/>
            <p:cNvSpPr>
              <a:spLocks noChangeShapeType="1"/>
            </p:cNvSpPr>
            <p:nvPr>
              <p:custDataLst>
                <p:tags r:id="rId129"/>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31" name="Line 49"/>
            <p:cNvSpPr>
              <a:spLocks noChangeShapeType="1"/>
            </p:cNvSpPr>
            <p:nvPr>
              <p:custDataLst>
                <p:tags r:id="rId130"/>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32" name="Line 50"/>
            <p:cNvSpPr>
              <a:spLocks noChangeShapeType="1"/>
            </p:cNvSpPr>
            <p:nvPr>
              <p:custDataLst>
                <p:tags r:id="rId131"/>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33" name="Line 51"/>
            <p:cNvSpPr>
              <a:spLocks noChangeShapeType="1"/>
            </p:cNvSpPr>
            <p:nvPr>
              <p:custDataLst>
                <p:tags r:id="rId132"/>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34" name="Line 52"/>
            <p:cNvSpPr>
              <a:spLocks noChangeShapeType="1"/>
            </p:cNvSpPr>
            <p:nvPr>
              <p:custDataLst>
                <p:tags r:id="rId133"/>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35" name="Line 53"/>
            <p:cNvSpPr>
              <a:spLocks noChangeShapeType="1"/>
            </p:cNvSpPr>
            <p:nvPr>
              <p:custDataLst>
                <p:tags r:id="rId134"/>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sp>
        <p:nvSpPr>
          <p:cNvPr id="16396" name="Rectangle 55"/>
          <p:cNvSpPr>
            <a:spLocks noChangeArrowheads="1"/>
          </p:cNvSpPr>
          <p:nvPr>
            <p:custDataLst>
              <p:tags r:id="rId11"/>
            </p:custDataLst>
          </p:nvPr>
        </p:nvSpPr>
        <p:spPr bwMode="auto">
          <a:xfrm>
            <a:off x="4191000" y="3962400"/>
            <a:ext cx="304800" cy="304800"/>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3</a:t>
            </a:r>
          </a:p>
        </p:txBody>
      </p:sp>
      <p:grpSp>
        <p:nvGrpSpPr>
          <p:cNvPr id="16397" name="Group 56"/>
          <p:cNvGrpSpPr>
            <a:grpSpLocks/>
          </p:cNvGrpSpPr>
          <p:nvPr>
            <p:custDataLst>
              <p:tags r:id="rId12"/>
            </p:custDataLst>
          </p:nvPr>
        </p:nvGrpSpPr>
        <p:grpSpPr bwMode="auto">
          <a:xfrm>
            <a:off x="4191000" y="3962400"/>
            <a:ext cx="304800" cy="304800"/>
            <a:chOff x="4414" y="2400"/>
            <a:chExt cx="192" cy="192"/>
          </a:xfrm>
        </p:grpSpPr>
        <p:sp>
          <p:nvSpPr>
            <p:cNvPr id="16520" name="Line 57"/>
            <p:cNvSpPr>
              <a:spLocks noChangeShapeType="1"/>
            </p:cNvSpPr>
            <p:nvPr>
              <p:custDataLst>
                <p:tags r:id="rId119"/>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21" name="Line 58"/>
            <p:cNvSpPr>
              <a:spLocks noChangeShapeType="1"/>
            </p:cNvSpPr>
            <p:nvPr>
              <p:custDataLst>
                <p:tags r:id="rId120"/>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22" name="Line 59"/>
            <p:cNvSpPr>
              <a:spLocks noChangeShapeType="1"/>
            </p:cNvSpPr>
            <p:nvPr>
              <p:custDataLst>
                <p:tags r:id="rId121"/>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23" name="Line 60"/>
            <p:cNvSpPr>
              <a:spLocks noChangeShapeType="1"/>
            </p:cNvSpPr>
            <p:nvPr>
              <p:custDataLst>
                <p:tags r:id="rId122"/>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24" name="Line 61"/>
            <p:cNvSpPr>
              <a:spLocks noChangeShapeType="1"/>
            </p:cNvSpPr>
            <p:nvPr>
              <p:custDataLst>
                <p:tags r:id="rId123"/>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25" name="Line 62"/>
            <p:cNvSpPr>
              <a:spLocks noChangeShapeType="1"/>
            </p:cNvSpPr>
            <p:nvPr>
              <p:custDataLst>
                <p:tags r:id="rId124"/>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26" name="Line 63"/>
            <p:cNvSpPr>
              <a:spLocks noChangeShapeType="1"/>
            </p:cNvSpPr>
            <p:nvPr>
              <p:custDataLst>
                <p:tags r:id="rId125"/>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27" name="Line 64"/>
            <p:cNvSpPr>
              <a:spLocks noChangeShapeType="1"/>
            </p:cNvSpPr>
            <p:nvPr>
              <p:custDataLst>
                <p:tags r:id="rId126"/>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sp>
        <p:nvSpPr>
          <p:cNvPr id="16398" name="Rectangle 66"/>
          <p:cNvSpPr>
            <a:spLocks noChangeArrowheads="1"/>
          </p:cNvSpPr>
          <p:nvPr>
            <p:custDataLst>
              <p:tags r:id="rId13"/>
            </p:custDataLst>
          </p:nvPr>
        </p:nvSpPr>
        <p:spPr bwMode="auto">
          <a:xfrm>
            <a:off x="4648200" y="3962400"/>
            <a:ext cx="304800" cy="304800"/>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14</a:t>
            </a:r>
          </a:p>
        </p:txBody>
      </p:sp>
      <p:grpSp>
        <p:nvGrpSpPr>
          <p:cNvPr id="16399" name="Group 67"/>
          <p:cNvGrpSpPr>
            <a:grpSpLocks/>
          </p:cNvGrpSpPr>
          <p:nvPr>
            <p:custDataLst>
              <p:tags r:id="rId14"/>
            </p:custDataLst>
          </p:nvPr>
        </p:nvGrpSpPr>
        <p:grpSpPr bwMode="auto">
          <a:xfrm>
            <a:off x="4648200" y="3962400"/>
            <a:ext cx="304800" cy="304800"/>
            <a:chOff x="4414" y="2400"/>
            <a:chExt cx="192" cy="192"/>
          </a:xfrm>
        </p:grpSpPr>
        <p:sp>
          <p:nvSpPr>
            <p:cNvPr id="16512" name="Line 68"/>
            <p:cNvSpPr>
              <a:spLocks noChangeShapeType="1"/>
            </p:cNvSpPr>
            <p:nvPr>
              <p:custDataLst>
                <p:tags r:id="rId111"/>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13" name="Line 69"/>
            <p:cNvSpPr>
              <a:spLocks noChangeShapeType="1"/>
            </p:cNvSpPr>
            <p:nvPr>
              <p:custDataLst>
                <p:tags r:id="rId112"/>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14" name="Line 70"/>
            <p:cNvSpPr>
              <a:spLocks noChangeShapeType="1"/>
            </p:cNvSpPr>
            <p:nvPr>
              <p:custDataLst>
                <p:tags r:id="rId113"/>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15" name="Line 71"/>
            <p:cNvSpPr>
              <a:spLocks noChangeShapeType="1"/>
            </p:cNvSpPr>
            <p:nvPr>
              <p:custDataLst>
                <p:tags r:id="rId114"/>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16" name="Line 72"/>
            <p:cNvSpPr>
              <a:spLocks noChangeShapeType="1"/>
            </p:cNvSpPr>
            <p:nvPr>
              <p:custDataLst>
                <p:tags r:id="rId115"/>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17" name="Line 73"/>
            <p:cNvSpPr>
              <a:spLocks noChangeShapeType="1"/>
            </p:cNvSpPr>
            <p:nvPr>
              <p:custDataLst>
                <p:tags r:id="rId116"/>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18" name="Line 74"/>
            <p:cNvSpPr>
              <a:spLocks noChangeShapeType="1"/>
            </p:cNvSpPr>
            <p:nvPr>
              <p:custDataLst>
                <p:tags r:id="rId117"/>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19" name="Line 75"/>
            <p:cNvSpPr>
              <a:spLocks noChangeShapeType="1"/>
            </p:cNvSpPr>
            <p:nvPr>
              <p:custDataLst>
                <p:tags r:id="rId118"/>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sp>
        <p:nvSpPr>
          <p:cNvPr id="16400" name="Rectangle 77"/>
          <p:cNvSpPr>
            <a:spLocks noChangeArrowheads="1"/>
          </p:cNvSpPr>
          <p:nvPr>
            <p:custDataLst>
              <p:tags r:id="rId15"/>
            </p:custDataLst>
          </p:nvPr>
        </p:nvSpPr>
        <p:spPr bwMode="auto">
          <a:xfrm>
            <a:off x="4953000" y="3962400"/>
            <a:ext cx="304800" cy="304800"/>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16401" name="Group 78"/>
          <p:cNvGrpSpPr>
            <a:grpSpLocks/>
          </p:cNvGrpSpPr>
          <p:nvPr>
            <p:custDataLst>
              <p:tags r:id="rId16"/>
            </p:custDataLst>
          </p:nvPr>
        </p:nvGrpSpPr>
        <p:grpSpPr bwMode="auto">
          <a:xfrm>
            <a:off x="4953000" y="3962400"/>
            <a:ext cx="304800" cy="304800"/>
            <a:chOff x="4414" y="2400"/>
            <a:chExt cx="192" cy="192"/>
          </a:xfrm>
        </p:grpSpPr>
        <p:sp>
          <p:nvSpPr>
            <p:cNvPr id="16504" name="Line 79"/>
            <p:cNvSpPr>
              <a:spLocks noChangeShapeType="1"/>
            </p:cNvSpPr>
            <p:nvPr>
              <p:custDataLst>
                <p:tags r:id="rId10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05" name="Line 80"/>
            <p:cNvSpPr>
              <a:spLocks noChangeShapeType="1"/>
            </p:cNvSpPr>
            <p:nvPr>
              <p:custDataLst>
                <p:tags r:id="rId10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06" name="Line 81"/>
            <p:cNvSpPr>
              <a:spLocks noChangeShapeType="1"/>
            </p:cNvSpPr>
            <p:nvPr>
              <p:custDataLst>
                <p:tags r:id="rId10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07" name="Line 82"/>
            <p:cNvSpPr>
              <a:spLocks noChangeShapeType="1"/>
            </p:cNvSpPr>
            <p:nvPr>
              <p:custDataLst>
                <p:tags r:id="rId10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08" name="Line 83"/>
            <p:cNvSpPr>
              <a:spLocks noChangeShapeType="1"/>
            </p:cNvSpPr>
            <p:nvPr>
              <p:custDataLst>
                <p:tags r:id="rId10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09" name="Line 84"/>
            <p:cNvSpPr>
              <a:spLocks noChangeShapeType="1"/>
            </p:cNvSpPr>
            <p:nvPr>
              <p:custDataLst>
                <p:tags r:id="rId10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10" name="Line 85"/>
            <p:cNvSpPr>
              <a:spLocks noChangeShapeType="1"/>
            </p:cNvSpPr>
            <p:nvPr>
              <p:custDataLst>
                <p:tags r:id="rId10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11" name="Line 86"/>
            <p:cNvSpPr>
              <a:spLocks noChangeShapeType="1"/>
            </p:cNvSpPr>
            <p:nvPr>
              <p:custDataLst>
                <p:tags r:id="rId11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cxnSp>
        <p:nvCxnSpPr>
          <p:cNvPr id="16402" name="AutoShape 87"/>
          <p:cNvCxnSpPr>
            <a:cxnSpLocks noChangeShapeType="1"/>
            <a:stCxn id="16541" idx="0"/>
            <a:endCxn id="16534" idx="1"/>
          </p:cNvCxnSpPr>
          <p:nvPr>
            <p:custDataLst>
              <p:tags r:id="rId17"/>
            </p:custDataLst>
          </p:nvPr>
        </p:nvCxnSpPr>
        <p:spPr bwMode="auto">
          <a:xfrm rot="10800000" flipV="1">
            <a:off x="4189413" y="3275013"/>
            <a:ext cx="230187" cy="685800"/>
          </a:xfrm>
          <a:prstGeom prst="curvedConnector3">
            <a:avLst>
              <a:gd name="adj1" fmla="val 49657"/>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cxnSp>
      <p:cxnSp>
        <p:nvCxnSpPr>
          <p:cNvPr id="16403" name="AutoShape 88"/>
          <p:cNvCxnSpPr>
            <a:cxnSpLocks noChangeShapeType="1"/>
            <a:endCxn id="16511" idx="0"/>
          </p:cNvCxnSpPr>
          <p:nvPr>
            <p:custDataLst>
              <p:tags r:id="rId18"/>
            </p:custDataLst>
          </p:nvPr>
        </p:nvCxnSpPr>
        <p:spPr bwMode="auto">
          <a:xfrm>
            <a:off x="4884738" y="3275013"/>
            <a:ext cx="68262" cy="685800"/>
          </a:xfrm>
          <a:prstGeom prst="curvedConnector3">
            <a:avLst>
              <a:gd name="adj1" fmla="val 44185"/>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cxnSp>
      <p:grpSp>
        <p:nvGrpSpPr>
          <p:cNvPr id="16404" name="Group 255"/>
          <p:cNvGrpSpPr>
            <a:grpSpLocks/>
          </p:cNvGrpSpPr>
          <p:nvPr>
            <p:custDataLst>
              <p:tags r:id="rId19"/>
            </p:custDataLst>
          </p:nvPr>
        </p:nvGrpSpPr>
        <p:grpSpPr bwMode="auto">
          <a:xfrm>
            <a:off x="7010400" y="2667000"/>
            <a:ext cx="1600200" cy="2133600"/>
            <a:chOff x="4512" y="1392"/>
            <a:chExt cx="1008" cy="1344"/>
          </a:xfrm>
        </p:grpSpPr>
        <p:sp>
          <p:nvSpPr>
            <p:cNvPr id="16435" name="Rectangle 27"/>
            <p:cNvSpPr>
              <a:spLocks noChangeArrowheads="1"/>
            </p:cNvSpPr>
            <p:nvPr>
              <p:custDataLst>
                <p:tags r:id="rId46"/>
              </p:custDataLst>
            </p:nvPr>
          </p:nvSpPr>
          <p:spPr bwMode="auto">
            <a:xfrm>
              <a:off x="4512" y="1392"/>
              <a:ext cx="1008" cy="13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nvGrpSpPr>
            <p:cNvPr id="16436" name="Group 89"/>
            <p:cNvGrpSpPr>
              <a:grpSpLocks/>
            </p:cNvGrpSpPr>
            <p:nvPr/>
          </p:nvGrpSpPr>
          <p:grpSpPr bwMode="auto">
            <a:xfrm>
              <a:off x="4944" y="1584"/>
              <a:ext cx="192" cy="192"/>
              <a:chOff x="4272" y="2400"/>
              <a:chExt cx="192" cy="192"/>
            </a:xfrm>
          </p:grpSpPr>
          <p:sp>
            <p:nvSpPr>
              <p:cNvPr id="16494" name="Rectangle 90"/>
              <p:cNvSpPr>
                <a:spLocks noChangeArrowheads="1"/>
              </p:cNvSpPr>
              <p:nvPr>
                <p:custDataLst>
                  <p:tags r:id="rId94"/>
                </p:custDataLst>
              </p:nvPr>
            </p:nvSpPr>
            <p:spPr bwMode="auto">
              <a:xfrm>
                <a:off x="4272" y="2400"/>
                <a:ext cx="192" cy="19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solidFill>
                      <a:srgbClr val="FF0000"/>
                    </a:solidFill>
                  </a:rPr>
                  <a:t>14</a:t>
                </a:r>
              </a:p>
            </p:txBody>
          </p:sp>
          <p:grpSp>
            <p:nvGrpSpPr>
              <p:cNvPr id="16495" name="Group 91"/>
              <p:cNvGrpSpPr>
                <a:grpSpLocks/>
              </p:cNvGrpSpPr>
              <p:nvPr/>
            </p:nvGrpSpPr>
            <p:grpSpPr bwMode="auto">
              <a:xfrm>
                <a:off x="4272" y="2400"/>
                <a:ext cx="192" cy="192"/>
                <a:chOff x="4414" y="2400"/>
                <a:chExt cx="192" cy="192"/>
              </a:xfrm>
            </p:grpSpPr>
            <p:sp>
              <p:nvSpPr>
                <p:cNvPr id="16496" name="Line 92"/>
                <p:cNvSpPr>
                  <a:spLocks noChangeShapeType="1"/>
                </p:cNvSpPr>
                <p:nvPr>
                  <p:custDataLst>
                    <p:tags r:id="rId95"/>
                  </p:custDataLst>
                </p:nvPr>
              </p:nvSpPr>
              <p:spPr bwMode="auto">
                <a:xfrm>
                  <a:off x="4414" y="2496"/>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97" name="Line 93"/>
                <p:cNvSpPr>
                  <a:spLocks noChangeShapeType="1"/>
                </p:cNvSpPr>
                <p:nvPr>
                  <p:custDataLst>
                    <p:tags r:id="rId96"/>
                  </p:custDataLst>
                </p:nvPr>
              </p:nvSpPr>
              <p:spPr bwMode="auto">
                <a:xfrm>
                  <a:off x="4414" y="2400"/>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98" name="Line 94"/>
                <p:cNvSpPr>
                  <a:spLocks noChangeShapeType="1"/>
                </p:cNvSpPr>
                <p:nvPr>
                  <p:custDataLst>
                    <p:tags r:id="rId97"/>
                  </p:custDataLst>
                </p:nvPr>
              </p:nvSpPr>
              <p:spPr bwMode="auto">
                <a:xfrm>
                  <a:off x="4606" y="2496"/>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99" name="Line 95"/>
                <p:cNvSpPr>
                  <a:spLocks noChangeShapeType="1"/>
                </p:cNvSpPr>
                <p:nvPr>
                  <p:custDataLst>
                    <p:tags r:id="rId98"/>
                  </p:custDataLst>
                </p:nvPr>
              </p:nvSpPr>
              <p:spPr bwMode="auto">
                <a:xfrm>
                  <a:off x="4606" y="2400"/>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00" name="Line 96"/>
                <p:cNvSpPr>
                  <a:spLocks noChangeShapeType="1"/>
                </p:cNvSpPr>
                <p:nvPr>
                  <p:custDataLst>
                    <p:tags r:id="rId99"/>
                  </p:custDataLst>
                </p:nvPr>
              </p:nvSpPr>
              <p:spPr bwMode="auto">
                <a:xfrm rot="-5400000">
                  <a:off x="4558" y="2544"/>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01" name="Line 97"/>
                <p:cNvSpPr>
                  <a:spLocks noChangeShapeType="1"/>
                </p:cNvSpPr>
                <p:nvPr>
                  <p:custDataLst>
                    <p:tags r:id="rId100"/>
                  </p:custDataLst>
                </p:nvPr>
              </p:nvSpPr>
              <p:spPr bwMode="auto">
                <a:xfrm rot="-5400000">
                  <a:off x="4462" y="2544"/>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02" name="Line 98"/>
                <p:cNvSpPr>
                  <a:spLocks noChangeShapeType="1"/>
                </p:cNvSpPr>
                <p:nvPr>
                  <p:custDataLst>
                    <p:tags r:id="rId101"/>
                  </p:custDataLst>
                </p:nvPr>
              </p:nvSpPr>
              <p:spPr bwMode="auto">
                <a:xfrm rot="-5400000">
                  <a:off x="4558" y="2352"/>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503" name="Line 99"/>
                <p:cNvSpPr>
                  <a:spLocks noChangeShapeType="1"/>
                </p:cNvSpPr>
                <p:nvPr>
                  <p:custDataLst>
                    <p:tags r:id="rId102"/>
                  </p:custDataLst>
                </p:nvPr>
              </p:nvSpPr>
              <p:spPr bwMode="auto">
                <a:xfrm rot="-5400000">
                  <a:off x="4462" y="2352"/>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6437" name="Group 100"/>
            <p:cNvGrpSpPr>
              <a:grpSpLocks/>
            </p:cNvGrpSpPr>
            <p:nvPr/>
          </p:nvGrpSpPr>
          <p:grpSpPr bwMode="auto">
            <a:xfrm>
              <a:off x="5136" y="1584"/>
              <a:ext cx="192" cy="192"/>
              <a:chOff x="4272" y="2400"/>
              <a:chExt cx="192" cy="192"/>
            </a:xfrm>
          </p:grpSpPr>
          <p:sp>
            <p:nvSpPr>
              <p:cNvPr id="16484" name="Rectangle 101"/>
              <p:cNvSpPr>
                <a:spLocks noChangeArrowheads="1"/>
              </p:cNvSpPr>
              <p:nvPr>
                <p:custDataLst>
                  <p:tags r:id="rId85"/>
                </p:custDataLst>
              </p:nvPr>
            </p:nvSpPr>
            <p:spPr bwMode="auto">
              <a:xfrm>
                <a:off x="4272" y="2400"/>
                <a:ext cx="192" cy="19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solidFill>
                      <a:srgbClr val="FF0000"/>
                    </a:solidFill>
                  </a:rPr>
                  <a:t> </a:t>
                </a:r>
              </a:p>
            </p:txBody>
          </p:sp>
          <p:grpSp>
            <p:nvGrpSpPr>
              <p:cNvPr id="16485" name="Group 102"/>
              <p:cNvGrpSpPr>
                <a:grpSpLocks/>
              </p:cNvGrpSpPr>
              <p:nvPr/>
            </p:nvGrpSpPr>
            <p:grpSpPr bwMode="auto">
              <a:xfrm>
                <a:off x="4272" y="2400"/>
                <a:ext cx="192" cy="192"/>
                <a:chOff x="4414" y="2400"/>
                <a:chExt cx="192" cy="192"/>
              </a:xfrm>
            </p:grpSpPr>
            <p:sp>
              <p:nvSpPr>
                <p:cNvPr id="16486" name="Line 103"/>
                <p:cNvSpPr>
                  <a:spLocks noChangeShapeType="1"/>
                </p:cNvSpPr>
                <p:nvPr>
                  <p:custDataLst>
                    <p:tags r:id="rId86"/>
                  </p:custDataLst>
                </p:nvPr>
              </p:nvSpPr>
              <p:spPr bwMode="auto">
                <a:xfrm>
                  <a:off x="4414" y="2496"/>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87" name="Line 104"/>
                <p:cNvSpPr>
                  <a:spLocks noChangeShapeType="1"/>
                </p:cNvSpPr>
                <p:nvPr>
                  <p:custDataLst>
                    <p:tags r:id="rId87"/>
                  </p:custDataLst>
                </p:nvPr>
              </p:nvSpPr>
              <p:spPr bwMode="auto">
                <a:xfrm>
                  <a:off x="4414" y="2400"/>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88" name="Line 105"/>
                <p:cNvSpPr>
                  <a:spLocks noChangeShapeType="1"/>
                </p:cNvSpPr>
                <p:nvPr>
                  <p:custDataLst>
                    <p:tags r:id="rId88"/>
                  </p:custDataLst>
                </p:nvPr>
              </p:nvSpPr>
              <p:spPr bwMode="auto">
                <a:xfrm>
                  <a:off x="4606" y="2496"/>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89" name="Line 106"/>
                <p:cNvSpPr>
                  <a:spLocks noChangeShapeType="1"/>
                </p:cNvSpPr>
                <p:nvPr>
                  <p:custDataLst>
                    <p:tags r:id="rId89"/>
                  </p:custDataLst>
                </p:nvPr>
              </p:nvSpPr>
              <p:spPr bwMode="auto">
                <a:xfrm>
                  <a:off x="4606" y="2400"/>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90" name="Line 107"/>
                <p:cNvSpPr>
                  <a:spLocks noChangeShapeType="1"/>
                </p:cNvSpPr>
                <p:nvPr>
                  <p:custDataLst>
                    <p:tags r:id="rId90"/>
                  </p:custDataLst>
                </p:nvPr>
              </p:nvSpPr>
              <p:spPr bwMode="auto">
                <a:xfrm rot="-5400000">
                  <a:off x="4558" y="2544"/>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91" name="Line 108"/>
                <p:cNvSpPr>
                  <a:spLocks noChangeShapeType="1"/>
                </p:cNvSpPr>
                <p:nvPr>
                  <p:custDataLst>
                    <p:tags r:id="rId91"/>
                  </p:custDataLst>
                </p:nvPr>
              </p:nvSpPr>
              <p:spPr bwMode="auto">
                <a:xfrm rot="-5400000">
                  <a:off x="4462" y="2544"/>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92" name="Line 109"/>
                <p:cNvSpPr>
                  <a:spLocks noChangeShapeType="1"/>
                </p:cNvSpPr>
                <p:nvPr>
                  <p:custDataLst>
                    <p:tags r:id="rId92"/>
                  </p:custDataLst>
                </p:nvPr>
              </p:nvSpPr>
              <p:spPr bwMode="auto">
                <a:xfrm rot="-5400000">
                  <a:off x="4558" y="2352"/>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93" name="Line 110"/>
                <p:cNvSpPr>
                  <a:spLocks noChangeShapeType="1"/>
                </p:cNvSpPr>
                <p:nvPr>
                  <p:custDataLst>
                    <p:tags r:id="rId93"/>
                  </p:custDataLst>
                </p:nvPr>
              </p:nvSpPr>
              <p:spPr bwMode="auto">
                <a:xfrm rot="-5400000">
                  <a:off x="4462" y="2352"/>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6438" name="Group 111"/>
            <p:cNvGrpSpPr>
              <a:grpSpLocks/>
            </p:cNvGrpSpPr>
            <p:nvPr/>
          </p:nvGrpSpPr>
          <p:grpSpPr bwMode="auto">
            <a:xfrm>
              <a:off x="4608" y="2112"/>
              <a:ext cx="192" cy="192"/>
              <a:chOff x="4272" y="2400"/>
              <a:chExt cx="192" cy="192"/>
            </a:xfrm>
          </p:grpSpPr>
          <p:sp>
            <p:nvSpPr>
              <p:cNvPr id="16474" name="Rectangle 112"/>
              <p:cNvSpPr>
                <a:spLocks noChangeArrowheads="1"/>
              </p:cNvSpPr>
              <p:nvPr>
                <p:custDataLst>
                  <p:tags r:id="rId76"/>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a:t>
                </a:r>
              </a:p>
            </p:txBody>
          </p:sp>
          <p:grpSp>
            <p:nvGrpSpPr>
              <p:cNvPr id="16475" name="Group 113"/>
              <p:cNvGrpSpPr>
                <a:grpSpLocks/>
              </p:cNvGrpSpPr>
              <p:nvPr/>
            </p:nvGrpSpPr>
            <p:grpSpPr bwMode="auto">
              <a:xfrm>
                <a:off x="4272" y="2400"/>
                <a:ext cx="192" cy="192"/>
                <a:chOff x="4414" y="2400"/>
                <a:chExt cx="192" cy="192"/>
              </a:xfrm>
            </p:grpSpPr>
            <p:sp>
              <p:nvSpPr>
                <p:cNvPr id="16476" name="Line 114"/>
                <p:cNvSpPr>
                  <a:spLocks noChangeShapeType="1"/>
                </p:cNvSpPr>
                <p:nvPr>
                  <p:custDataLst>
                    <p:tags r:id="rId77"/>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77" name="Line 115"/>
                <p:cNvSpPr>
                  <a:spLocks noChangeShapeType="1"/>
                </p:cNvSpPr>
                <p:nvPr>
                  <p:custDataLst>
                    <p:tags r:id="rId78"/>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78" name="Line 116"/>
                <p:cNvSpPr>
                  <a:spLocks noChangeShapeType="1"/>
                </p:cNvSpPr>
                <p:nvPr>
                  <p:custDataLst>
                    <p:tags r:id="rId79"/>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79" name="Line 117"/>
                <p:cNvSpPr>
                  <a:spLocks noChangeShapeType="1"/>
                </p:cNvSpPr>
                <p:nvPr>
                  <p:custDataLst>
                    <p:tags r:id="rId80"/>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80" name="Line 118"/>
                <p:cNvSpPr>
                  <a:spLocks noChangeShapeType="1"/>
                </p:cNvSpPr>
                <p:nvPr>
                  <p:custDataLst>
                    <p:tags r:id="rId81"/>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81" name="Line 119"/>
                <p:cNvSpPr>
                  <a:spLocks noChangeShapeType="1"/>
                </p:cNvSpPr>
                <p:nvPr>
                  <p:custDataLst>
                    <p:tags r:id="rId82"/>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82" name="Line 120"/>
                <p:cNvSpPr>
                  <a:spLocks noChangeShapeType="1"/>
                </p:cNvSpPr>
                <p:nvPr>
                  <p:custDataLst>
                    <p:tags r:id="rId83"/>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83" name="Line 121"/>
                <p:cNvSpPr>
                  <a:spLocks noChangeShapeType="1"/>
                </p:cNvSpPr>
                <p:nvPr>
                  <p:custDataLst>
                    <p:tags r:id="rId84"/>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6439" name="Group 122"/>
            <p:cNvGrpSpPr>
              <a:grpSpLocks/>
            </p:cNvGrpSpPr>
            <p:nvPr/>
          </p:nvGrpSpPr>
          <p:grpSpPr bwMode="auto">
            <a:xfrm>
              <a:off x="4800" y="2112"/>
              <a:ext cx="192" cy="192"/>
              <a:chOff x="4272" y="2400"/>
              <a:chExt cx="192" cy="192"/>
            </a:xfrm>
          </p:grpSpPr>
          <p:sp>
            <p:nvSpPr>
              <p:cNvPr id="16464" name="Rectangle 123"/>
              <p:cNvSpPr>
                <a:spLocks noChangeArrowheads="1"/>
              </p:cNvSpPr>
              <p:nvPr>
                <p:custDataLst>
                  <p:tags r:id="rId67"/>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3</a:t>
                </a:r>
              </a:p>
            </p:txBody>
          </p:sp>
          <p:grpSp>
            <p:nvGrpSpPr>
              <p:cNvPr id="16465" name="Group 124"/>
              <p:cNvGrpSpPr>
                <a:grpSpLocks/>
              </p:cNvGrpSpPr>
              <p:nvPr/>
            </p:nvGrpSpPr>
            <p:grpSpPr bwMode="auto">
              <a:xfrm>
                <a:off x="4272" y="2400"/>
                <a:ext cx="192" cy="192"/>
                <a:chOff x="4414" y="2400"/>
                <a:chExt cx="192" cy="192"/>
              </a:xfrm>
            </p:grpSpPr>
            <p:sp>
              <p:nvSpPr>
                <p:cNvPr id="16466" name="Line 125"/>
                <p:cNvSpPr>
                  <a:spLocks noChangeShapeType="1"/>
                </p:cNvSpPr>
                <p:nvPr>
                  <p:custDataLst>
                    <p:tags r:id="rId68"/>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67" name="Line 126"/>
                <p:cNvSpPr>
                  <a:spLocks noChangeShapeType="1"/>
                </p:cNvSpPr>
                <p:nvPr>
                  <p:custDataLst>
                    <p:tags r:id="rId69"/>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68" name="Line 127"/>
                <p:cNvSpPr>
                  <a:spLocks noChangeShapeType="1"/>
                </p:cNvSpPr>
                <p:nvPr>
                  <p:custDataLst>
                    <p:tags r:id="rId70"/>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69" name="Line 128"/>
                <p:cNvSpPr>
                  <a:spLocks noChangeShapeType="1"/>
                </p:cNvSpPr>
                <p:nvPr>
                  <p:custDataLst>
                    <p:tags r:id="rId71"/>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70" name="Line 129"/>
                <p:cNvSpPr>
                  <a:spLocks noChangeShapeType="1"/>
                </p:cNvSpPr>
                <p:nvPr>
                  <p:custDataLst>
                    <p:tags r:id="rId72"/>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71" name="Line 130"/>
                <p:cNvSpPr>
                  <a:spLocks noChangeShapeType="1"/>
                </p:cNvSpPr>
                <p:nvPr>
                  <p:custDataLst>
                    <p:tags r:id="rId73"/>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72" name="Line 131"/>
                <p:cNvSpPr>
                  <a:spLocks noChangeShapeType="1"/>
                </p:cNvSpPr>
                <p:nvPr>
                  <p:custDataLst>
                    <p:tags r:id="rId74"/>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73" name="Line 132"/>
                <p:cNvSpPr>
                  <a:spLocks noChangeShapeType="1"/>
                </p:cNvSpPr>
                <p:nvPr>
                  <p:custDataLst>
                    <p:tags r:id="rId75"/>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6440" name="Group 133"/>
            <p:cNvGrpSpPr>
              <a:grpSpLocks/>
            </p:cNvGrpSpPr>
            <p:nvPr/>
          </p:nvGrpSpPr>
          <p:grpSpPr bwMode="auto">
            <a:xfrm>
              <a:off x="5088" y="2112"/>
              <a:ext cx="192" cy="192"/>
              <a:chOff x="4272" y="2400"/>
              <a:chExt cx="192" cy="192"/>
            </a:xfrm>
          </p:grpSpPr>
          <p:sp>
            <p:nvSpPr>
              <p:cNvPr id="16454" name="Rectangle 134"/>
              <p:cNvSpPr>
                <a:spLocks noChangeArrowheads="1"/>
              </p:cNvSpPr>
              <p:nvPr>
                <p:custDataLst>
                  <p:tags r:id="rId58"/>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14</a:t>
                </a:r>
              </a:p>
            </p:txBody>
          </p:sp>
          <p:grpSp>
            <p:nvGrpSpPr>
              <p:cNvPr id="16455" name="Group 135"/>
              <p:cNvGrpSpPr>
                <a:grpSpLocks/>
              </p:cNvGrpSpPr>
              <p:nvPr/>
            </p:nvGrpSpPr>
            <p:grpSpPr bwMode="auto">
              <a:xfrm>
                <a:off x="4272" y="2400"/>
                <a:ext cx="192" cy="192"/>
                <a:chOff x="4414" y="2400"/>
                <a:chExt cx="192" cy="192"/>
              </a:xfrm>
            </p:grpSpPr>
            <p:sp>
              <p:nvSpPr>
                <p:cNvPr id="16456" name="Line 136"/>
                <p:cNvSpPr>
                  <a:spLocks noChangeShapeType="1"/>
                </p:cNvSpPr>
                <p:nvPr>
                  <p:custDataLst>
                    <p:tags r:id="rId59"/>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57" name="Line 137"/>
                <p:cNvSpPr>
                  <a:spLocks noChangeShapeType="1"/>
                </p:cNvSpPr>
                <p:nvPr>
                  <p:custDataLst>
                    <p:tags r:id="rId60"/>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58" name="Line 138"/>
                <p:cNvSpPr>
                  <a:spLocks noChangeShapeType="1"/>
                </p:cNvSpPr>
                <p:nvPr>
                  <p:custDataLst>
                    <p:tags r:id="rId61"/>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59" name="Line 139"/>
                <p:cNvSpPr>
                  <a:spLocks noChangeShapeType="1"/>
                </p:cNvSpPr>
                <p:nvPr>
                  <p:custDataLst>
                    <p:tags r:id="rId62"/>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60" name="Line 140"/>
                <p:cNvSpPr>
                  <a:spLocks noChangeShapeType="1"/>
                </p:cNvSpPr>
                <p:nvPr>
                  <p:custDataLst>
                    <p:tags r:id="rId63"/>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61" name="Line 141"/>
                <p:cNvSpPr>
                  <a:spLocks noChangeShapeType="1"/>
                </p:cNvSpPr>
                <p:nvPr>
                  <p:custDataLst>
                    <p:tags r:id="rId64"/>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62" name="Line 142"/>
                <p:cNvSpPr>
                  <a:spLocks noChangeShapeType="1"/>
                </p:cNvSpPr>
                <p:nvPr>
                  <p:custDataLst>
                    <p:tags r:id="rId65"/>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63" name="Line 143"/>
                <p:cNvSpPr>
                  <a:spLocks noChangeShapeType="1"/>
                </p:cNvSpPr>
                <p:nvPr>
                  <p:custDataLst>
                    <p:tags r:id="rId66"/>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6441" name="Group 144"/>
            <p:cNvGrpSpPr>
              <a:grpSpLocks/>
            </p:cNvGrpSpPr>
            <p:nvPr/>
          </p:nvGrpSpPr>
          <p:grpSpPr bwMode="auto">
            <a:xfrm>
              <a:off x="5280" y="2112"/>
              <a:ext cx="192" cy="192"/>
              <a:chOff x="4272" y="2400"/>
              <a:chExt cx="192" cy="192"/>
            </a:xfrm>
          </p:grpSpPr>
          <p:sp>
            <p:nvSpPr>
              <p:cNvPr id="16444" name="Rectangle 145"/>
              <p:cNvSpPr>
                <a:spLocks noChangeArrowheads="1"/>
              </p:cNvSpPr>
              <p:nvPr>
                <p:custDataLst>
                  <p:tags r:id="rId49"/>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16445" name="Group 146"/>
              <p:cNvGrpSpPr>
                <a:grpSpLocks/>
              </p:cNvGrpSpPr>
              <p:nvPr/>
            </p:nvGrpSpPr>
            <p:grpSpPr bwMode="auto">
              <a:xfrm>
                <a:off x="4272" y="2400"/>
                <a:ext cx="192" cy="192"/>
                <a:chOff x="4414" y="2400"/>
                <a:chExt cx="192" cy="192"/>
              </a:xfrm>
            </p:grpSpPr>
            <p:sp>
              <p:nvSpPr>
                <p:cNvPr id="16446" name="Line 147"/>
                <p:cNvSpPr>
                  <a:spLocks noChangeShapeType="1"/>
                </p:cNvSpPr>
                <p:nvPr>
                  <p:custDataLst>
                    <p:tags r:id="rId50"/>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47" name="Line 148"/>
                <p:cNvSpPr>
                  <a:spLocks noChangeShapeType="1"/>
                </p:cNvSpPr>
                <p:nvPr>
                  <p:custDataLst>
                    <p:tags r:id="rId51"/>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48" name="Line 149"/>
                <p:cNvSpPr>
                  <a:spLocks noChangeShapeType="1"/>
                </p:cNvSpPr>
                <p:nvPr>
                  <p:custDataLst>
                    <p:tags r:id="rId52"/>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49" name="Line 150"/>
                <p:cNvSpPr>
                  <a:spLocks noChangeShapeType="1"/>
                </p:cNvSpPr>
                <p:nvPr>
                  <p:custDataLst>
                    <p:tags r:id="rId53"/>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50" name="Line 151"/>
                <p:cNvSpPr>
                  <a:spLocks noChangeShapeType="1"/>
                </p:cNvSpPr>
                <p:nvPr>
                  <p:custDataLst>
                    <p:tags r:id="rId54"/>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51" name="Line 152"/>
                <p:cNvSpPr>
                  <a:spLocks noChangeShapeType="1"/>
                </p:cNvSpPr>
                <p:nvPr>
                  <p:custDataLst>
                    <p:tags r:id="rId55"/>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52" name="Line 153"/>
                <p:cNvSpPr>
                  <a:spLocks noChangeShapeType="1"/>
                </p:cNvSpPr>
                <p:nvPr>
                  <p:custDataLst>
                    <p:tags r:id="rId56"/>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53" name="Line 154"/>
                <p:cNvSpPr>
                  <a:spLocks noChangeShapeType="1"/>
                </p:cNvSpPr>
                <p:nvPr>
                  <p:custDataLst>
                    <p:tags r:id="rId57"/>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16442" name="AutoShape 155"/>
            <p:cNvCxnSpPr>
              <a:cxnSpLocks noChangeShapeType="1"/>
              <a:stCxn id="16501" idx="0"/>
              <a:endCxn id="16473" idx="0"/>
            </p:cNvCxnSpPr>
            <p:nvPr>
              <p:custDataLst>
                <p:tags r:id="rId47"/>
              </p:custDataLst>
            </p:nvPr>
          </p:nvCxnSpPr>
          <p:spPr bwMode="auto">
            <a:xfrm flipH="1">
              <a:off x="4800" y="1775"/>
              <a:ext cx="144" cy="336"/>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6443" name="AutoShape 156"/>
            <p:cNvCxnSpPr>
              <a:cxnSpLocks noChangeShapeType="1"/>
              <a:stCxn id="16491" idx="0"/>
              <a:endCxn id="16453" idx="0"/>
            </p:cNvCxnSpPr>
            <p:nvPr>
              <p:custDataLst>
                <p:tags r:id="rId48"/>
              </p:custDataLst>
            </p:nvPr>
          </p:nvCxnSpPr>
          <p:spPr bwMode="auto">
            <a:xfrm>
              <a:off x="5136" y="1775"/>
              <a:ext cx="144" cy="336"/>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grpSp>
      <p:grpSp>
        <p:nvGrpSpPr>
          <p:cNvPr id="16405" name="Group 251"/>
          <p:cNvGrpSpPr>
            <a:grpSpLocks/>
          </p:cNvGrpSpPr>
          <p:nvPr>
            <p:custDataLst>
              <p:tags r:id="rId20"/>
            </p:custDataLst>
          </p:nvPr>
        </p:nvGrpSpPr>
        <p:grpSpPr bwMode="auto">
          <a:xfrm>
            <a:off x="457200" y="2667000"/>
            <a:ext cx="1600200" cy="2133600"/>
            <a:chOff x="240" y="1392"/>
            <a:chExt cx="1008" cy="1344"/>
          </a:xfrm>
        </p:grpSpPr>
        <p:grpSp>
          <p:nvGrpSpPr>
            <p:cNvPr id="16411" name="Group 225"/>
            <p:cNvGrpSpPr>
              <a:grpSpLocks/>
            </p:cNvGrpSpPr>
            <p:nvPr/>
          </p:nvGrpSpPr>
          <p:grpSpPr bwMode="auto">
            <a:xfrm>
              <a:off x="528" y="1968"/>
              <a:ext cx="384" cy="192"/>
              <a:chOff x="947" y="3408"/>
              <a:chExt cx="384" cy="192"/>
            </a:xfrm>
          </p:grpSpPr>
          <p:grpSp>
            <p:nvGrpSpPr>
              <p:cNvPr id="16413" name="Group 226"/>
              <p:cNvGrpSpPr>
                <a:grpSpLocks/>
              </p:cNvGrpSpPr>
              <p:nvPr/>
            </p:nvGrpSpPr>
            <p:grpSpPr bwMode="auto">
              <a:xfrm>
                <a:off x="947" y="3408"/>
                <a:ext cx="192" cy="192"/>
                <a:chOff x="4272" y="2400"/>
                <a:chExt cx="192" cy="192"/>
              </a:xfrm>
            </p:grpSpPr>
            <p:sp>
              <p:nvSpPr>
                <p:cNvPr id="16425" name="Rectangle 227"/>
                <p:cNvSpPr>
                  <a:spLocks noChangeArrowheads="1"/>
                </p:cNvSpPr>
                <p:nvPr>
                  <p:custDataLst>
                    <p:tags r:id="rId37"/>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3</a:t>
                  </a:r>
                  <a:endParaRPr lang="en-US" sz="2000" b="1">
                    <a:solidFill>
                      <a:srgbClr val="FF0000"/>
                    </a:solidFill>
                  </a:endParaRPr>
                </a:p>
              </p:txBody>
            </p:sp>
            <p:grpSp>
              <p:nvGrpSpPr>
                <p:cNvPr id="16426" name="Group 228"/>
                <p:cNvGrpSpPr>
                  <a:grpSpLocks/>
                </p:cNvGrpSpPr>
                <p:nvPr/>
              </p:nvGrpSpPr>
              <p:grpSpPr bwMode="auto">
                <a:xfrm>
                  <a:off x="4272" y="2400"/>
                  <a:ext cx="192" cy="192"/>
                  <a:chOff x="4414" y="2400"/>
                  <a:chExt cx="192" cy="192"/>
                </a:xfrm>
              </p:grpSpPr>
              <p:sp>
                <p:nvSpPr>
                  <p:cNvPr id="16427" name="Line 229"/>
                  <p:cNvSpPr>
                    <a:spLocks noChangeShapeType="1"/>
                  </p:cNvSpPr>
                  <p:nvPr>
                    <p:custDataLst>
                      <p:tags r:id="rId38"/>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28" name="Line 230"/>
                  <p:cNvSpPr>
                    <a:spLocks noChangeShapeType="1"/>
                  </p:cNvSpPr>
                  <p:nvPr>
                    <p:custDataLst>
                      <p:tags r:id="rId39"/>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29" name="Line 231"/>
                  <p:cNvSpPr>
                    <a:spLocks noChangeShapeType="1"/>
                  </p:cNvSpPr>
                  <p:nvPr>
                    <p:custDataLst>
                      <p:tags r:id="rId40"/>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30" name="Line 232"/>
                  <p:cNvSpPr>
                    <a:spLocks noChangeShapeType="1"/>
                  </p:cNvSpPr>
                  <p:nvPr>
                    <p:custDataLst>
                      <p:tags r:id="rId41"/>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31" name="Line 233"/>
                  <p:cNvSpPr>
                    <a:spLocks noChangeShapeType="1"/>
                  </p:cNvSpPr>
                  <p:nvPr>
                    <p:custDataLst>
                      <p:tags r:id="rId42"/>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32" name="Line 234"/>
                  <p:cNvSpPr>
                    <a:spLocks noChangeShapeType="1"/>
                  </p:cNvSpPr>
                  <p:nvPr>
                    <p:custDataLst>
                      <p:tags r:id="rId43"/>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33" name="Line 235"/>
                  <p:cNvSpPr>
                    <a:spLocks noChangeShapeType="1"/>
                  </p:cNvSpPr>
                  <p:nvPr>
                    <p:custDataLst>
                      <p:tags r:id="rId44"/>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34" name="Line 236"/>
                  <p:cNvSpPr>
                    <a:spLocks noChangeShapeType="1"/>
                  </p:cNvSpPr>
                  <p:nvPr>
                    <p:custDataLst>
                      <p:tags r:id="rId45"/>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6414" name="Group 237"/>
              <p:cNvGrpSpPr>
                <a:grpSpLocks/>
              </p:cNvGrpSpPr>
              <p:nvPr/>
            </p:nvGrpSpPr>
            <p:grpSpPr bwMode="auto">
              <a:xfrm>
                <a:off x="1139" y="3408"/>
                <a:ext cx="192" cy="192"/>
                <a:chOff x="4272" y="2400"/>
                <a:chExt cx="192" cy="192"/>
              </a:xfrm>
            </p:grpSpPr>
            <p:sp>
              <p:nvSpPr>
                <p:cNvPr id="16415" name="Rectangle 238"/>
                <p:cNvSpPr>
                  <a:spLocks noChangeArrowheads="1"/>
                </p:cNvSpPr>
                <p:nvPr>
                  <p:custDataLst>
                    <p:tags r:id="rId28"/>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14</a:t>
                  </a:r>
                </a:p>
              </p:txBody>
            </p:sp>
            <p:grpSp>
              <p:nvGrpSpPr>
                <p:cNvPr id="16416" name="Group 239"/>
                <p:cNvGrpSpPr>
                  <a:grpSpLocks/>
                </p:cNvGrpSpPr>
                <p:nvPr/>
              </p:nvGrpSpPr>
              <p:grpSpPr bwMode="auto">
                <a:xfrm>
                  <a:off x="4272" y="2400"/>
                  <a:ext cx="192" cy="192"/>
                  <a:chOff x="4414" y="2400"/>
                  <a:chExt cx="192" cy="192"/>
                </a:xfrm>
              </p:grpSpPr>
              <p:sp>
                <p:nvSpPr>
                  <p:cNvPr id="16417" name="Line 240"/>
                  <p:cNvSpPr>
                    <a:spLocks noChangeShapeType="1"/>
                  </p:cNvSpPr>
                  <p:nvPr>
                    <p:custDataLst>
                      <p:tags r:id="rId29"/>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18" name="Line 241"/>
                  <p:cNvSpPr>
                    <a:spLocks noChangeShapeType="1"/>
                  </p:cNvSpPr>
                  <p:nvPr>
                    <p:custDataLst>
                      <p:tags r:id="rId30"/>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19" name="Line 242"/>
                  <p:cNvSpPr>
                    <a:spLocks noChangeShapeType="1"/>
                  </p:cNvSpPr>
                  <p:nvPr>
                    <p:custDataLst>
                      <p:tags r:id="rId31"/>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20" name="Line 243"/>
                  <p:cNvSpPr>
                    <a:spLocks noChangeShapeType="1"/>
                  </p:cNvSpPr>
                  <p:nvPr>
                    <p:custDataLst>
                      <p:tags r:id="rId32"/>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21" name="Line 244"/>
                  <p:cNvSpPr>
                    <a:spLocks noChangeShapeType="1"/>
                  </p:cNvSpPr>
                  <p:nvPr>
                    <p:custDataLst>
                      <p:tags r:id="rId33"/>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22" name="Line 245"/>
                  <p:cNvSpPr>
                    <a:spLocks noChangeShapeType="1"/>
                  </p:cNvSpPr>
                  <p:nvPr>
                    <p:custDataLst>
                      <p:tags r:id="rId34"/>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23" name="Line 246"/>
                  <p:cNvSpPr>
                    <a:spLocks noChangeShapeType="1"/>
                  </p:cNvSpPr>
                  <p:nvPr>
                    <p:custDataLst>
                      <p:tags r:id="rId35"/>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6424" name="Line 247"/>
                  <p:cNvSpPr>
                    <a:spLocks noChangeShapeType="1"/>
                  </p:cNvSpPr>
                  <p:nvPr>
                    <p:custDataLst>
                      <p:tags r:id="rId36"/>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sp>
          <p:nvSpPr>
            <p:cNvPr id="16412" name="Rectangle 248"/>
            <p:cNvSpPr>
              <a:spLocks noChangeArrowheads="1"/>
            </p:cNvSpPr>
            <p:nvPr>
              <p:custDataLst>
                <p:tags r:id="rId27"/>
              </p:custDataLst>
            </p:nvPr>
          </p:nvSpPr>
          <p:spPr bwMode="auto">
            <a:xfrm>
              <a:off x="240" y="1392"/>
              <a:ext cx="1008" cy="13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cxnSp>
        <p:nvCxnSpPr>
          <p:cNvPr id="16406" name="AutoShape 249"/>
          <p:cNvCxnSpPr>
            <a:cxnSpLocks noChangeShapeType="1"/>
            <a:stCxn id="16412" idx="3"/>
            <a:endCxn id="16410" idx="1"/>
          </p:cNvCxnSpPr>
          <p:nvPr>
            <p:custDataLst>
              <p:tags r:id="rId21"/>
            </p:custDataLst>
          </p:nvPr>
        </p:nvCxnSpPr>
        <p:spPr bwMode="auto">
          <a:xfrm>
            <a:off x="2057400" y="3733800"/>
            <a:ext cx="16764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407" name="Text Box 250"/>
          <p:cNvSpPr txBox="1">
            <a:spLocks noChangeArrowheads="1"/>
          </p:cNvSpPr>
          <p:nvPr>
            <p:custDataLst>
              <p:tags r:id="rId22"/>
            </p:custDataLst>
          </p:nvPr>
        </p:nvSpPr>
        <p:spPr bwMode="auto">
          <a:xfrm>
            <a:off x="2286000" y="3313113"/>
            <a:ext cx="1233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Insert(</a:t>
            </a:r>
            <a:r>
              <a:rPr lang="en-US">
                <a:solidFill>
                  <a:srgbClr val="FF0000"/>
                </a:solidFill>
              </a:rPr>
              <a:t>1</a:t>
            </a:r>
            <a:r>
              <a:rPr lang="en-US"/>
              <a:t>)</a:t>
            </a:r>
          </a:p>
        </p:txBody>
      </p:sp>
      <p:sp>
        <p:nvSpPr>
          <p:cNvPr id="16408" name="Text Box 257"/>
          <p:cNvSpPr txBox="1">
            <a:spLocks noChangeArrowheads="1"/>
          </p:cNvSpPr>
          <p:nvPr>
            <p:custDataLst>
              <p:tags r:id="rId23"/>
            </p:custDataLst>
          </p:nvPr>
        </p:nvSpPr>
        <p:spPr bwMode="auto">
          <a:xfrm>
            <a:off x="3573463" y="1905000"/>
            <a:ext cx="19208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200"/>
              <a:t>Too many </a:t>
            </a:r>
          </a:p>
          <a:p>
            <a:pPr algn="ctr"/>
            <a:r>
              <a:rPr lang="en-US" sz="2200"/>
              <a:t>keys in a leaf!</a:t>
            </a:r>
          </a:p>
        </p:txBody>
      </p:sp>
      <p:sp>
        <p:nvSpPr>
          <p:cNvPr id="16409" name="Text Box 258"/>
          <p:cNvSpPr txBox="1">
            <a:spLocks noChangeArrowheads="1"/>
          </p:cNvSpPr>
          <p:nvPr>
            <p:custDataLst>
              <p:tags r:id="rId24"/>
            </p:custDataLst>
          </p:nvPr>
        </p:nvSpPr>
        <p:spPr bwMode="auto">
          <a:xfrm>
            <a:off x="3429000" y="4754563"/>
            <a:ext cx="2209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200"/>
              <a:t>So, split the leaf.</a:t>
            </a:r>
          </a:p>
        </p:txBody>
      </p:sp>
      <p:sp>
        <p:nvSpPr>
          <p:cNvPr id="16410" name="Rectangle 259"/>
          <p:cNvSpPr>
            <a:spLocks noChangeArrowheads="1"/>
          </p:cNvSpPr>
          <p:nvPr>
            <p:custDataLst>
              <p:tags r:id="rId25"/>
            </p:custDataLst>
          </p:nvPr>
        </p:nvSpPr>
        <p:spPr bwMode="auto">
          <a:xfrm>
            <a:off x="3733800" y="2667000"/>
            <a:ext cx="1600200" cy="2133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2" name="Slide Number Placeholder 1"/>
          <p:cNvSpPr>
            <a:spLocks noGrp="1"/>
          </p:cNvSpPr>
          <p:nvPr>
            <p:ph type="sldNum" sz="quarter" idx="12"/>
            <p:custDataLst>
              <p:tags r:id="rId26"/>
            </p:custDataLst>
          </p:nvPr>
        </p:nvSpPr>
        <p:spPr/>
        <p:txBody>
          <a:bodyPr/>
          <a:lstStyle/>
          <a:p>
            <a:pPr>
              <a:defRPr/>
            </a:pPr>
            <a:fld id="{5CF3AE4F-374C-41DF-98F9-46AA3E7F5F90}"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custDataLst>
              <p:tags r:id="rId1"/>
            </p:custDataLst>
          </p:nvPr>
        </p:nvSpPr>
        <p:spPr>
          <a:xfrm>
            <a:off x="-381000" y="76200"/>
            <a:ext cx="7772400" cy="1143000"/>
          </a:xfrm>
        </p:spPr>
        <p:txBody>
          <a:bodyPr/>
          <a:lstStyle/>
          <a:p>
            <a:r>
              <a:rPr lang="en-US" smtClean="0"/>
              <a:t>Insertions and Split Ends</a:t>
            </a:r>
          </a:p>
        </p:txBody>
      </p:sp>
      <p:cxnSp>
        <p:nvCxnSpPr>
          <p:cNvPr id="17411" name="AutoShape 4"/>
          <p:cNvCxnSpPr>
            <a:cxnSpLocks noChangeShapeType="1"/>
            <a:stCxn id="17422" idx="3"/>
            <a:endCxn id="17412" idx="1"/>
          </p:cNvCxnSpPr>
          <p:nvPr>
            <p:custDataLst>
              <p:tags r:id="rId2"/>
            </p:custDataLst>
          </p:nvPr>
        </p:nvCxnSpPr>
        <p:spPr bwMode="auto">
          <a:xfrm>
            <a:off x="1752600" y="2590800"/>
            <a:ext cx="16002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412" name="Rectangle 5"/>
          <p:cNvSpPr>
            <a:spLocks noChangeArrowheads="1"/>
          </p:cNvSpPr>
          <p:nvPr>
            <p:custDataLst>
              <p:tags r:id="rId3"/>
            </p:custDataLst>
          </p:nvPr>
        </p:nvSpPr>
        <p:spPr bwMode="auto">
          <a:xfrm>
            <a:off x="3352800" y="1524000"/>
            <a:ext cx="1600200" cy="2133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7413" name="Text Box 6"/>
          <p:cNvSpPr txBox="1">
            <a:spLocks noChangeArrowheads="1"/>
          </p:cNvSpPr>
          <p:nvPr>
            <p:custDataLst>
              <p:tags r:id="rId4"/>
            </p:custDataLst>
          </p:nvPr>
        </p:nvSpPr>
        <p:spPr bwMode="auto">
          <a:xfrm>
            <a:off x="1828800" y="2174875"/>
            <a:ext cx="1385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Insert(</a:t>
            </a:r>
            <a:r>
              <a:rPr lang="en-US">
                <a:solidFill>
                  <a:srgbClr val="FF0000"/>
                </a:solidFill>
              </a:rPr>
              <a:t>59</a:t>
            </a:r>
            <a:r>
              <a:rPr lang="en-US"/>
              <a:t>)</a:t>
            </a:r>
          </a:p>
        </p:txBody>
      </p:sp>
      <p:grpSp>
        <p:nvGrpSpPr>
          <p:cNvPr id="17414" name="Group 7"/>
          <p:cNvGrpSpPr>
            <a:grpSpLocks/>
          </p:cNvGrpSpPr>
          <p:nvPr>
            <p:custDataLst>
              <p:tags r:id="rId5"/>
            </p:custDataLst>
          </p:nvPr>
        </p:nvGrpSpPr>
        <p:grpSpPr bwMode="auto">
          <a:xfrm>
            <a:off x="4038600" y="1828800"/>
            <a:ext cx="304800" cy="304800"/>
            <a:chOff x="4272" y="2400"/>
            <a:chExt cx="192" cy="192"/>
          </a:xfrm>
        </p:grpSpPr>
        <p:sp>
          <p:nvSpPr>
            <p:cNvPr id="17755" name="Rectangle 8"/>
            <p:cNvSpPr>
              <a:spLocks noChangeArrowheads="1"/>
            </p:cNvSpPr>
            <p:nvPr>
              <p:custDataLst>
                <p:tags r:id="rId318"/>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14</a:t>
              </a:r>
            </a:p>
          </p:txBody>
        </p:sp>
        <p:grpSp>
          <p:nvGrpSpPr>
            <p:cNvPr id="17756" name="Group 9"/>
            <p:cNvGrpSpPr>
              <a:grpSpLocks/>
            </p:cNvGrpSpPr>
            <p:nvPr/>
          </p:nvGrpSpPr>
          <p:grpSpPr bwMode="auto">
            <a:xfrm>
              <a:off x="4272" y="2400"/>
              <a:ext cx="192" cy="192"/>
              <a:chOff x="4414" y="2400"/>
              <a:chExt cx="192" cy="192"/>
            </a:xfrm>
          </p:grpSpPr>
          <p:sp>
            <p:nvSpPr>
              <p:cNvPr id="17757" name="Line 10"/>
              <p:cNvSpPr>
                <a:spLocks noChangeShapeType="1"/>
              </p:cNvSpPr>
              <p:nvPr>
                <p:custDataLst>
                  <p:tags r:id="rId319"/>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58" name="Line 11"/>
              <p:cNvSpPr>
                <a:spLocks noChangeShapeType="1"/>
              </p:cNvSpPr>
              <p:nvPr>
                <p:custDataLst>
                  <p:tags r:id="rId320"/>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59" name="Line 12"/>
              <p:cNvSpPr>
                <a:spLocks noChangeShapeType="1"/>
              </p:cNvSpPr>
              <p:nvPr>
                <p:custDataLst>
                  <p:tags r:id="rId321"/>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60" name="Line 13"/>
              <p:cNvSpPr>
                <a:spLocks noChangeShapeType="1"/>
              </p:cNvSpPr>
              <p:nvPr>
                <p:custDataLst>
                  <p:tags r:id="rId322"/>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61" name="Line 14"/>
              <p:cNvSpPr>
                <a:spLocks noChangeShapeType="1"/>
              </p:cNvSpPr>
              <p:nvPr>
                <p:custDataLst>
                  <p:tags r:id="rId323"/>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62" name="Line 15"/>
              <p:cNvSpPr>
                <a:spLocks noChangeShapeType="1"/>
              </p:cNvSpPr>
              <p:nvPr>
                <p:custDataLst>
                  <p:tags r:id="rId324"/>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63" name="Line 16"/>
              <p:cNvSpPr>
                <a:spLocks noChangeShapeType="1"/>
              </p:cNvSpPr>
              <p:nvPr>
                <p:custDataLst>
                  <p:tags r:id="rId325"/>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64" name="Line 17"/>
              <p:cNvSpPr>
                <a:spLocks noChangeShapeType="1"/>
              </p:cNvSpPr>
              <p:nvPr>
                <p:custDataLst>
                  <p:tags r:id="rId326"/>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7415" name="Group 18"/>
          <p:cNvGrpSpPr>
            <a:grpSpLocks/>
          </p:cNvGrpSpPr>
          <p:nvPr>
            <p:custDataLst>
              <p:tags r:id="rId6"/>
            </p:custDataLst>
          </p:nvPr>
        </p:nvGrpSpPr>
        <p:grpSpPr bwMode="auto">
          <a:xfrm>
            <a:off x="4343400" y="1828800"/>
            <a:ext cx="304800" cy="304800"/>
            <a:chOff x="4272" y="2400"/>
            <a:chExt cx="192" cy="192"/>
          </a:xfrm>
        </p:grpSpPr>
        <p:sp>
          <p:nvSpPr>
            <p:cNvPr id="17745" name="Rectangle 19"/>
            <p:cNvSpPr>
              <a:spLocks noChangeArrowheads="1"/>
            </p:cNvSpPr>
            <p:nvPr>
              <p:custDataLst>
                <p:tags r:id="rId309"/>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17746" name="Group 20"/>
            <p:cNvGrpSpPr>
              <a:grpSpLocks/>
            </p:cNvGrpSpPr>
            <p:nvPr/>
          </p:nvGrpSpPr>
          <p:grpSpPr bwMode="auto">
            <a:xfrm>
              <a:off x="4272" y="2400"/>
              <a:ext cx="192" cy="192"/>
              <a:chOff x="4414" y="2400"/>
              <a:chExt cx="192" cy="192"/>
            </a:xfrm>
          </p:grpSpPr>
          <p:sp>
            <p:nvSpPr>
              <p:cNvPr id="17747" name="Line 21"/>
              <p:cNvSpPr>
                <a:spLocks noChangeShapeType="1"/>
              </p:cNvSpPr>
              <p:nvPr>
                <p:custDataLst>
                  <p:tags r:id="rId310"/>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48" name="Line 22"/>
              <p:cNvSpPr>
                <a:spLocks noChangeShapeType="1"/>
              </p:cNvSpPr>
              <p:nvPr>
                <p:custDataLst>
                  <p:tags r:id="rId311"/>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49" name="Line 23"/>
              <p:cNvSpPr>
                <a:spLocks noChangeShapeType="1"/>
              </p:cNvSpPr>
              <p:nvPr>
                <p:custDataLst>
                  <p:tags r:id="rId312"/>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50" name="Line 24"/>
              <p:cNvSpPr>
                <a:spLocks noChangeShapeType="1"/>
              </p:cNvSpPr>
              <p:nvPr>
                <p:custDataLst>
                  <p:tags r:id="rId313"/>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51" name="Line 25"/>
              <p:cNvSpPr>
                <a:spLocks noChangeShapeType="1"/>
              </p:cNvSpPr>
              <p:nvPr>
                <p:custDataLst>
                  <p:tags r:id="rId314"/>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52" name="Line 26"/>
              <p:cNvSpPr>
                <a:spLocks noChangeShapeType="1"/>
              </p:cNvSpPr>
              <p:nvPr>
                <p:custDataLst>
                  <p:tags r:id="rId315"/>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53" name="Line 27"/>
              <p:cNvSpPr>
                <a:spLocks noChangeShapeType="1"/>
              </p:cNvSpPr>
              <p:nvPr>
                <p:custDataLst>
                  <p:tags r:id="rId316"/>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54" name="Line 28"/>
              <p:cNvSpPr>
                <a:spLocks noChangeShapeType="1"/>
              </p:cNvSpPr>
              <p:nvPr>
                <p:custDataLst>
                  <p:tags r:id="rId317"/>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7416" name="Group 29"/>
          <p:cNvGrpSpPr>
            <a:grpSpLocks/>
          </p:cNvGrpSpPr>
          <p:nvPr>
            <p:custDataLst>
              <p:tags r:id="rId7"/>
            </p:custDataLst>
          </p:nvPr>
        </p:nvGrpSpPr>
        <p:grpSpPr bwMode="auto">
          <a:xfrm>
            <a:off x="3505200" y="2667000"/>
            <a:ext cx="304800" cy="304800"/>
            <a:chOff x="4272" y="2400"/>
            <a:chExt cx="192" cy="192"/>
          </a:xfrm>
        </p:grpSpPr>
        <p:sp>
          <p:nvSpPr>
            <p:cNvPr id="17735" name="Rectangle 30"/>
            <p:cNvSpPr>
              <a:spLocks noChangeArrowheads="1"/>
            </p:cNvSpPr>
            <p:nvPr>
              <p:custDataLst>
                <p:tags r:id="rId300"/>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a:t>
              </a:r>
            </a:p>
          </p:txBody>
        </p:sp>
        <p:grpSp>
          <p:nvGrpSpPr>
            <p:cNvPr id="17736" name="Group 31"/>
            <p:cNvGrpSpPr>
              <a:grpSpLocks/>
            </p:cNvGrpSpPr>
            <p:nvPr/>
          </p:nvGrpSpPr>
          <p:grpSpPr bwMode="auto">
            <a:xfrm>
              <a:off x="4272" y="2400"/>
              <a:ext cx="192" cy="192"/>
              <a:chOff x="4414" y="2400"/>
              <a:chExt cx="192" cy="192"/>
            </a:xfrm>
          </p:grpSpPr>
          <p:sp>
            <p:nvSpPr>
              <p:cNvPr id="17737" name="Line 32"/>
              <p:cNvSpPr>
                <a:spLocks noChangeShapeType="1"/>
              </p:cNvSpPr>
              <p:nvPr>
                <p:custDataLst>
                  <p:tags r:id="rId301"/>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38" name="Line 33"/>
              <p:cNvSpPr>
                <a:spLocks noChangeShapeType="1"/>
              </p:cNvSpPr>
              <p:nvPr>
                <p:custDataLst>
                  <p:tags r:id="rId302"/>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39" name="Line 34"/>
              <p:cNvSpPr>
                <a:spLocks noChangeShapeType="1"/>
              </p:cNvSpPr>
              <p:nvPr>
                <p:custDataLst>
                  <p:tags r:id="rId303"/>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40" name="Line 35"/>
              <p:cNvSpPr>
                <a:spLocks noChangeShapeType="1"/>
              </p:cNvSpPr>
              <p:nvPr>
                <p:custDataLst>
                  <p:tags r:id="rId304"/>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41" name="Line 36"/>
              <p:cNvSpPr>
                <a:spLocks noChangeShapeType="1"/>
              </p:cNvSpPr>
              <p:nvPr>
                <p:custDataLst>
                  <p:tags r:id="rId305"/>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42" name="Line 37"/>
              <p:cNvSpPr>
                <a:spLocks noChangeShapeType="1"/>
              </p:cNvSpPr>
              <p:nvPr>
                <p:custDataLst>
                  <p:tags r:id="rId306"/>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43" name="Line 38"/>
              <p:cNvSpPr>
                <a:spLocks noChangeShapeType="1"/>
              </p:cNvSpPr>
              <p:nvPr>
                <p:custDataLst>
                  <p:tags r:id="rId307"/>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44" name="Line 39"/>
              <p:cNvSpPr>
                <a:spLocks noChangeShapeType="1"/>
              </p:cNvSpPr>
              <p:nvPr>
                <p:custDataLst>
                  <p:tags r:id="rId308"/>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7417" name="Group 40"/>
          <p:cNvGrpSpPr>
            <a:grpSpLocks/>
          </p:cNvGrpSpPr>
          <p:nvPr>
            <p:custDataLst>
              <p:tags r:id="rId8"/>
            </p:custDataLst>
          </p:nvPr>
        </p:nvGrpSpPr>
        <p:grpSpPr bwMode="auto">
          <a:xfrm>
            <a:off x="3810000" y="2667000"/>
            <a:ext cx="304800" cy="304800"/>
            <a:chOff x="4272" y="2400"/>
            <a:chExt cx="192" cy="192"/>
          </a:xfrm>
        </p:grpSpPr>
        <p:sp>
          <p:nvSpPr>
            <p:cNvPr id="17725" name="Rectangle 41"/>
            <p:cNvSpPr>
              <a:spLocks noChangeArrowheads="1"/>
            </p:cNvSpPr>
            <p:nvPr>
              <p:custDataLst>
                <p:tags r:id="rId291"/>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3</a:t>
              </a:r>
            </a:p>
          </p:txBody>
        </p:sp>
        <p:grpSp>
          <p:nvGrpSpPr>
            <p:cNvPr id="17726" name="Group 42"/>
            <p:cNvGrpSpPr>
              <a:grpSpLocks/>
            </p:cNvGrpSpPr>
            <p:nvPr/>
          </p:nvGrpSpPr>
          <p:grpSpPr bwMode="auto">
            <a:xfrm>
              <a:off x="4272" y="2400"/>
              <a:ext cx="192" cy="192"/>
              <a:chOff x="4414" y="2400"/>
              <a:chExt cx="192" cy="192"/>
            </a:xfrm>
          </p:grpSpPr>
          <p:sp>
            <p:nvSpPr>
              <p:cNvPr id="17727" name="Line 43"/>
              <p:cNvSpPr>
                <a:spLocks noChangeShapeType="1"/>
              </p:cNvSpPr>
              <p:nvPr>
                <p:custDataLst>
                  <p:tags r:id="rId292"/>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28" name="Line 44"/>
              <p:cNvSpPr>
                <a:spLocks noChangeShapeType="1"/>
              </p:cNvSpPr>
              <p:nvPr>
                <p:custDataLst>
                  <p:tags r:id="rId293"/>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29" name="Line 45"/>
              <p:cNvSpPr>
                <a:spLocks noChangeShapeType="1"/>
              </p:cNvSpPr>
              <p:nvPr>
                <p:custDataLst>
                  <p:tags r:id="rId294"/>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30" name="Line 46"/>
              <p:cNvSpPr>
                <a:spLocks noChangeShapeType="1"/>
              </p:cNvSpPr>
              <p:nvPr>
                <p:custDataLst>
                  <p:tags r:id="rId295"/>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31" name="Line 47"/>
              <p:cNvSpPr>
                <a:spLocks noChangeShapeType="1"/>
              </p:cNvSpPr>
              <p:nvPr>
                <p:custDataLst>
                  <p:tags r:id="rId296"/>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32" name="Line 48"/>
              <p:cNvSpPr>
                <a:spLocks noChangeShapeType="1"/>
              </p:cNvSpPr>
              <p:nvPr>
                <p:custDataLst>
                  <p:tags r:id="rId297"/>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33" name="Line 49"/>
              <p:cNvSpPr>
                <a:spLocks noChangeShapeType="1"/>
              </p:cNvSpPr>
              <p:nvPr>
                <p:custDataLst>
                  <p:tags r:id="rId298"/>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34" name="Line 50"/>
              <p:cNvSpPr>
                <a:spLocks noChangeShapeType="1"/>
              </p:cNvSpPr>
              <p:nvPr>
                <p:custDataLst>
                  <p:tags r:id="rId299"/>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7418" name="Group 51"/>
          <p:cNvGrpSpPr>
            <a:grpSpLocks/>
          </p:cNvGrpSpPr>
          <p:nvPr>
            <p:custDataLst>
              <p:tags r:id="rId9"/>
            </p:custDataLst>
          </p:nvPr>
        </p:nvGrpSpPr>
        <p:grpSpPr bwMode="auto">
          <a:xfrm>
            <a:off x="4267200" y="2667000"/>
            <a:ext cx="304800" cy="304800"/>
            <a:chOff x="4272" y="2400"/>
            <a:chExt cx="192" cy="192"/>
          </a:xfrm>
        </p:grpSpPr>
        <p:sp>
          <p:nvSpPr>
            <p:cNvPr id="17715" name="Rectangle 52"/>
            <p:cNvSpPr>
              <a:spLocks noChangeArrowheads="1"/>
            </p:cNvSpPr>
            <p:nvPr>
              <p:custDataLst>
                <p:tags r:id="rId282"/>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14</a:t>
              </a:r>
            </a:p>
          </p:txBody>
        </p:sp>
        <p:grpSp>
          <p:nvGrpSpPr>
            <p:cNvPr id="17716" name="Group 53"/>
            <p:cNvGrpSpPr>
              <a:grpSpLocks/>
            </p:cNvGrpSpPr>
            <p:nvPr/>
          </p:nvGrpSpPr>
          <p:grpSpPr bwMode="auto">
            <a:xfrm>
              <a:off x="4272" y="2400"/>
              <a:ext cx="192" cy="192"/>
              <a:chOff x="4414" y="2400"/>
              <a:chExt cx="192" cy="192"/>
            </a:xfrm>
          </p:grpSpPr>
          <p:sp>
            <p:nvSpPr>
              <p:cNvPr id="17717" name="Line 54"/>
              <p:cNvSpPr>
                <a:spLocks noChangeShapeType="1"/>
              </p:cNvSpPr>
              <p:nvPr>
                <p:custDataLst>
                  <p:tags r:id="rId28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8" name="Line 55"/>
              <p:cNvSpPr>
                <a:spLocks noChangeShapeType="1"/>
              </p:cNvSpPr>
              <p:nvPr>
                <p:custDataLst>
                  <p:tags r:id="rId28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9" name="Line 56"/>
              <p:cNvSpPr>
                <a:spLocks noChangeShapeType="1"/>
              </p:cNvSpPr>
              <p:nvPr>
                <p:custDataLst>
                  <p:tags r:id="rId28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20" name="Line 57"/>
              <p:cNvSpPr>
                <a:spLocks noChangeShapeType="1"/>
              </p:cNvSpPr>
              <p:nvPr>
                <p:custDataLst>
                  <p:tags r:id="rId28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21" name="Line 58"/>
              <p:cNvSpPr>
                <a:spLocks noChangeShapeType="1"/>
              </p:cNvSpPr>
              <p:nvPr>
                <p:custDataLst>
                  <p:tags r:id="rId28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22" name="Line 59"/>
              <p:cNvSpPr>
                <a:spLocks noChangeShapeType="1"/>
              </p:cNvSpPr>
              <p:nvPr>
                <p:custDataLst>
                  <p:tags r:id="rId28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23" name="Line 60"/>
              <p:cNvSpPr>
                <a:spLocks noChangeShapeType="1"/>
              </p:cNvSpPr>
              <p:nvPr>
                <p:custDataLst>
                  <p:tags r:id="rId28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24" name="Line 61"/>
              <p:cNvSpPr>
                <a:spLocks noChangeShapeType="1"/>
              </p:cNvSpPr>
              <p:nvPr>
                <p:custDataLst>
                  <p:tags r:id="rId29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7419" name="Group 62"/>
          <p:cNvGrpSpPr>
            <a:grpSpLocks/>
          </p:cNvGrpSpPr>
          <p:nvPr>
            <p:custDataLst>
              <p:tags r:id="rId10"/>
            </p:custDataLst>
          </p:nvPr>
        </p:nvGrpSpPr>
        <p:grpSpPr bwMode="auto">
          <a:xfrm>
            <a:off x="4572000" y="2667000"/>
            <a:ext cx="304800" cy="304800"/>
            <a:chOff x="4272" y="2400"/>
            <a:chExt cx="192" cy="192"/>
          </a:xfrm>
        </p:grpSpPr>
        <p:sp>
          <p:nvSpPr>
            <p:cNvPr id="17705" name="Rectangle 63"/>
            <p:cNvSpPr>
              <a:spLocks noChangeArrowheads="1"/>
            </p:cNvSpPr>
            <p:nvPr>
              <p:custDataLst>
                <p:tags r:id="rId273"/>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FF0000"/>
                  </a:solidFill>
                </a:rPr>
                <a:t>59</a:t>
              </a:r>
              <a:endParaRPr lang="en-US" sz="2000" b="1">
                <a:solidFill>
                  <a:srgbClr val="339933"/>
                </a:solidFill>
              </a:endParaRPr>
            </a:p>
          </p:txBody>
        </p:sp>
        <p:grpSp>
          <p:nvGrpSpPr>
            <p:cNvPr id="17706" name="Group 64"/>
            <p:cNvGrpSpPr>
              <a:grpSpLocks/>
            </p:cNvGrpSpPr>
            <p:nvPr/>
          </p:nvGrpSpPr>
          <p:grpSpPr bwMode="auto">
            <a:xfrm>
              <a:off x="4272" y="2400"/>
              <a:ext cx="192" cy="192"/>
              <a:chOff x="4414" y="2400"/>
              <a:chExt cx="192" cy="192"/>
            </a:xfrm>
          </p:grpSpPr>
          <p:sp>
            <p:nvSpPr>
              <p:cNvPr id="17707" name="Line 65"/>
              <p:cNvSpPr>
                <a:spLocks noChangeShapeType="1"/>
              </p:cNvSpPr>
              <p:nvPr>
                <p:custDataLst>
                  <p:tags r:id="rId274"/>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08" name="Line 66"/>
              <p:cNvSpPr>
                <a:spLocks noChangeShapeType="1"/>
              </p:cNvSpPr>
              <p:nvPr>
                <p:custDataLst>
                  <p:tags r:id="rId275"/>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09" name="Line 67"/>
              <p:cNvSpPr>
                <a:spLocks noChangeShapeType="1"/>
              </p:cNvSpPr>
              <p:nvPr>
                <p:custDataLst>
                  <p:tags r:id="rId276"/>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0" name="Line 68"/>
              <p:cNvSpPr>
                <a:spLocks noChangeShapeType="1"/>
              </p:cNvSpPr>
              <p:nvPr>
                <p:custDataLst>
                  <p:tags r:id="rId277"/>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1" name="Line 69"/>
              <p:cNvSpPr>
                <a:spLocks noChangeShapeType="1"/>
              </p:cNvSpPr>
              <p:nvPr>
                <p:custDataLst>
                  <p:tags r:id="rId278"/>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2" name="Line 70"/>
              <p:cNvSpPr>
                <a:spLocks noChangeShapeType="1"/>
              </p:cNvSpPr>
              <p:nvPr>
                <p:custDataLst>
                  <p:tags r:id="rId279"/>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3" name="Line 71"/>
              <p:cNvSpPr>
                <a:spLocks noChangeShapeType="1"/>
              </p:cNvSpPr>
              <p:nvPr>
                <p:custDataLst>
                  <p:tags r:id="rId280"/>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4" name="Line 72"/>
              <p:cNvSpPr>
                <a:spLocks noChangeShapeType="1"/>
              </p:cNvSpPr>
              <p:nvPr>
                <p:custDataLst>
                  <p:tags r:id="rId281"/>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17420" name="AutoShape 73"/>
          <p:cNvCxnSpPr>
            <a:cxnSpLocks noChangeShapeType="1"/>
            <a:stCxn id="17762" idx="0"/>
            <a:endCxn id="17734" idx="0"/>
          </p:cNvCxnSpPr>
          <p:nvPr>
            <p:custDataLst>
              <p:tags r:id="rId11"/>
            </p:custDataLst>
          </p:nvPr>
        </p:nvCxnSpPr>
        <p:spPr bwMode="auto">
          <a:xfrm flipH="1">
            <a:off x="3810000" y="2132013"/>
            <a:ext cx="2286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21" name="AutoShape 74"/>
          <p:cNvCxnSpPr>
            <a:cxnSpLocks noChangeShapeType="1"/>
            <a:stCxn id="17752" idx="0"/>
            <a:endCxn id="17714" idx="0"/>
          </p:cNvCxnSpPr>
          <p:nvPr>
            <p:custDataLst>
              <p:tags r:id="rId12"/>
            </p:custDataLst>
          </p:nvPr>
        </p:nvCxnSpPr>
        <p:spPr bwMode="auto">
          <a:xfrm>
            <a:off x="4343400" y="2132013"/>
            <a:ext cx="2286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422" name="Rectangle 76"/>
          <p:cNvSpPr>
            <a:spLocks noChangeArrowheads="1"/>
          </p:cNvSpPr>
          <p:nvPr>
            <p:custDataLst>
              <p:tags r:id="rId13"/>
            </p:custDataLst>
          </p:nvPr>
        </p:nvSpPr>
        <p:spPr bwMode="auto">
          <a:xfrm>
            <a:off x="152400" y="1524000"/>
            <a:ext cx="1600200" cy="2133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nvGrpSpPr>
          <p:cNvPr id="17423" name="Group 77"/>
          <p:cNvGrpSpPr>
            <a:grpSpLocks/>
          </p:cNvGrpSpPr>
          <p:nvPr>
            <p:custDataLst>
              <p:tags r:id="rId14"/>
            </p:custDataLst>
          </p:nvPr>
        </p:nvGrpSpPr>
        <p:grpSpPr bwMode="auto">
          <a:xfrm>
            <a:off x="838200" y="1828800"/>
            <a:ext cx="304800" cy="304800"/>
            <a:chOff x="4272" y="2400"/>
            <a:chExt cx="192" cy="192"/>
          </a:xfrm>
        </p:grpSpPr>
        <p:sp>
          <p:nvSpPr>
            <p:cNvPr id="17695" name="Rectangle 78"/>
            <p:cNvSpPr>
              <a:spLocks noChangeArrowheads="1"/>
            </p:cNvSpPr>
            <p:nvPr>
              <p:custDataLst>
                <p:tags r:id="rId264"/>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14</a:t>
              </a:r>
            </a:p>
          </p:txBody>
        </p:sp>
        <p:grpSp>
          <p:nvGrpSpPr>
            <p:cNvPr id="17696" name="Group 79"/>
            <p:cNvGrpSpPr>
              <a:grpSpLocks/>
            </p:cNvGrpSpPr>
            <p:nvPr/>
          </p:nvGrpSpPr>
          <p:grpSpPr bwMode="auto">
            <a:xfrm>
              <a:off x="4272" y="2400"/>
              <a:ext cx="192" cy="192"/>
              <a:chOff x="4414" y="2400"/>
              <a:chExt cx="192" cy="192"/>
            </a:xfrm>
          </p:grpSpPr>
          <p:sp>
            <p:nvSpPr>
              <p:cNvPr id="17697" name="Line 80"/>
              <p:cNvSpPr>
                <a:spLocks noChangeShapeType="1"/>
              </p:cNvSpPr>
              <p:nvPr>
                <p:custDataLst>
                  <p:tags r:id="rId265"/>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98" name="Line 81"/>
              <p:cNvSpPr>
                <a:spLocks noChangeShapeType="1"/>
              </p:cNvSpPr>
              <p:nvPr>
                <p:custDataLst>
                  <p:tags r:id="rId266"/>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99" name="Line 82"/>
              <p:cNvSpPr>
                <a:spLocks noChangeShapeType="1"/>
              </p:cNvSpPr>
              <p:nvPr>
                <p:custDataLst>
                  <p:tags r:id="rId267"/>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00" name="Line 83"/>
              <p:cNvSpPr>
                <a:spLocks noChangeShapeType="1"/>
              </p:cNvSpPr>
              <p:nvPr>
                <p:custDataLst>
                  <p:tags r:id="rId268"/>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01" name="Line 84"/>
              <p:cNvSpPr>
                <a:spLocks noChangeShapeType="1"/>
              </p:cNvSpPr>
              <p:nvPr>
                <p:custDataLst>
                  <p:tags r:id="rId269"/>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02" name="Line 85"/>
              <p:cNvSpPr>
                <a:spLocks noChangeShapeType="1"/>
              </p:cNvSpPr>
              <p:nvPr>
                <p:custDataLst>
                  <p:tags r:id="rId270"/>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03" name="Line 86"/>
              <p:cNvSpPr>
                <a:spLocks noChangeShapeType="1"/>
              </p:cNvSpPr>
              <p:nvPr>
                <p:custDataLst>
                  <p:tags r:id="rId271"/>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04" name="Line 87"/>
              <p:cNvSpPr>
                <a:spLocks noChangeShapeType="1"/>
              </p:cNvSpPr>
              <p:nvPr>
                <p:custDataLst>
                  <p:tags r:id="rId272"/>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7424" name="Group 88"/>
          <p:cNvGrpSpPr>
            <a:grpSpLocks/>
          </p:cNvGrpSpPr>
          <p:nvPr>
            <p:custDataLst>
              <p:tags r:id="rId15"/>
            </p:custDataLst>
          </p:nvPr>
        </p:nvGrpSpPr>
        <p:grpSpPr bwMode="auto">
          <a:xfrm>
            <a:off x="1143000" y="1828800"/>
            <a:ext cx="304800" cy="304800"/>
            <a:chOff x="4272" y="2400"/>
            <a:chExt cx="192" cy="192"/>
          </a:xfrm>
        </p:grpSpPr>
        <p:sp>
          <p:nvSpPr>
            <p:cNvPr id="17685" name="Rectangle 89"/>
            <p:cNvSpPr>
              <a:spLocks noChangeArrowheads="1"/>
            </p:cNvSpPr>
            <p:nvPr>
              <p:custDataLst>
                <p:tags r:id="rId255"/>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17686" name="Group 90"/>
            <p:cNvGrpSpPr>
              <a:grpSpLocks/>
            </p:cNvGrpSpPr>
            <p:nvPr/>
          </p:nvGrpSpPr>
          <p:grpSpPr bwMode="auto">
            <a:xfrm>
              <a:off x="4272" y="2400"/>
              <a:ext cx="192" cy="192"/>
              <a:chOff x="4414" y="2400"/>
              <a:chExt cx="192" cy="192"/>
            </a:xfrm>
          </p:grpSpPr>
          <p:sp>
            <p:nvSpPr>
              <p:cNvPr id="17687" name="Line 91"/>
              <p:cNvSpPr>
                <a:spLocks noChangeShapeType="1"/>
              </p:cNvSpPr>
              <p:nvPr>
                <p:custDataLst>
                  <p:tags r:id="rId256"/>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88" name="Line 92"/>
              <p:cNvSpPr>
                <a:spLocks noChangeShapeType="1"/>
              </p:cNvSpPr>
              <p:nvPr>
                <p:custDataLst>
                  <p:tags r:id="rId257"/>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89" name="Line 93"/>
              <p:cNvSpPr>
                <a:spLocks noChangeShapeType="1"/>
              </p:cNvSpPr>
              <p:nvPr>
                <p:custDataLst>
                  <p:tags r:id="rId258"/>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90" name="Line 94"/>
              <p:cNvSpPr>
                <a:spLocks noChangeShapeType="1"/>
              </p:cNvSpPr>
              <p:nvPr>
                <p:custDataLst>
                  <p:tags r:id="rId259"/>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91" name="Line 95"/>
              <p:cNvSpPr>
                <a:spLocks noChangeShapeType="1"/>
              </p:cNvSpPr>
              <p:nvPr>
                <p:custDataLst>
                  <p:tags r:id="rId260"/>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92" name="Line 96"/>
              <p:cNvSpPr>
                <a:spLocks noChangeShapeType="1"/>
              </p:cNvSpPr>
              <p:nvPr>
                <p:custDataLst>
                  <p:tags r:id="rId261"/>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93" name="Line 97"/>
              <p:cNvSpPr>
                <a:spLocks noChangeShapeType="1"/>
              </p:cNvSpPr>
              <p:nvPr>
                <p:custDataLst>
                  <p:tags r:id="rId262"/>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94" name="Line 98"/>
              <p:cNvSpPr>
                <a:spLocks noChangeShapeType="1"/>
              </p:cNvSpPr>
              <p:nvPr>
                <p:custDataLst>
                  <p:tags r:id="rId263"/>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7425" name="Group 99"/>
          <p:cNvGrpSpPr>
            <a:grpSpLocks/>
          </p:cNvGrpSpPr>
          <p:nvPr>
            <p:custDataLst>
              <p:tags r:id="rId16"/>
            </p:custDataLst>
          </p:nvPr>
        </p:nvGrpSpPr>
        <p:grpSpPr bwMode="auto">
          <a:xfrm>
            <a:off x="304800" y="2667000"/>
            <a:ext cx="304800" cy="304800"/>
            <a:chOff x="4272" y="2400"/>
            <a:chExt cx="192" cy="192"/>
          </a:xfrm>
        </p:grpSpPr>
        <p:sp>
          <p:nvSpPr>
            <p:cNvPr id="17675" name="Rectangle 100"/>
            <p:cNvSpPr>
              <a:spLocks noChangeArrowheads="1"/>
            </p:cNvSpPr>
            <p:nvPr>
              <p:custDataLst>
                <p:tags r:id="rId246"/>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a:t>
              </a:r>
            </a:p>
          </p:txBody>
        </p:sp>
        <p:grpSp>
          <p:nvGrpSpPr>
            <p:cNvPr id="17676" name="Group 101"/>
            <p:cNvGrpSpPr>
              <a:grpSpLocks/>
            </p:cNvGrpSpPr>
            <p:nvPr/>
          </p:nvGrpSpPr>
          <p:grpSpPr bwMode="auto">
            <a:xfrm>
              <a:off x="4272" y="2400"/>
              <a:ext cx="192" cy="192"/>
              <a:chOff x="4414" y="2400"/>
              <a:chExt cx="192" cy="192"/>
            </a:xfrm>
          </p:grpSpPr>
          <p:sp>
            <p:nvSpPr>
              <p:cNvPr id="17677" name="Line 102"/>
              <p:cNvSpPr>
                <a:spLocks noChangeShapeType="1"/>
              </p:cNvSpPr>
              <p:nvPr>
                <p:custDataLst>
                  <p:tags r:id="rId247"/>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78" name="Line 103"/>
              <p:cNvSpPr>
                <a:spLocks noChangeShapeType="1"/>
              </p:cNvSpPr>
              <p:nvPr>
                <p:custDataLst>
                  <p:tags r:id="rId248"/>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79" name="Line 104"/>
              <p:cNvSpPr>
                <a:spLocks noChangeShapeType="1"/>
              </p:cNvSpPr>
              <p:nvPr>
                <p:custDataLst>
                  <p:tags r:id="rId249"/>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80" name="Line 105"/>
              <p:cNvSpPr>
                <a:spLocks noChangeShapeType="1"/>
              </p:cNvSpPr>
              <p:nvPr>
                <p:custDataLst>
                  <p:tags r:id="rId250"/>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81" name="Line 106"/>
              <p:cNvSpPr>
                <a:spLocks noChangeShapeType="1"/>
              </p:cNvSpPr>
              <p:nvPr>
                <p:custDataLst>
                  <p:tags r:id="rId251"/>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82" name="Line 107"/>
              <p:cNvSpPr>
                <a:spLocks noChangeShapeType="1"/>
              </p:cNvSpPr>
              <p:nvPr>
                <p:custDataLst>
                  <p:tags r:id="rId252"/>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83" name="Line 108"/>
              <p:cNvSpPr>
                <a:spLocks noChangeShapeType="1"/>
              </p:cNvSpPr>
              <p:nvPr>
                <p:custDataLst>
                  <p:tags r:id="rId253"/>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84" name="Line 109"/>
              <p:cNvSpPr>
                <a:spLocks noChangeShapeType="1"/>
              </p:cNvSpPr>
              <p:nvPr>
                <p:custDataLst>
                  <p:tags r:id="rId254"/>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7426" name="Group 110"/>
          <p:cNvGrpSpPr>
            <a:grpSpLocks/>
          </p:cNvGrpSpPr>
          <p:nvPr>
            <p:custDataLst>
              <p:tags r:id="rId17"/>
            </p:custDataLst>
          </p:nvPr>
        </p:nvGrpSpPr>
        <p:grpSpPr bwMode="auto">
          <a:xfrm>
            <a:off x="609600" y="2667000"/>
            <a:ext cx="304800" cy="304800"/>
            <a:chOff x="4272" y="2400"/>
            <a:chExt cx="192" cy="192"/>
          </a:xfrm>
        </p:grpSpPr>
        <p:sp>
          <p:nvSpPr>
            <p:cNvPr id="17665" name="Rectangle 111"/>
            <p:cNvSpPr>
              <a:spLocks noChangeArrowheads="1"/>
            </p:cNvSpPr>
            <p:nvPr>
              <p:custDataLst>
                <p:tags r:id="rId237"/>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3</a:t>
              </a:r>
            </a:p>
          </p:txBody>
        </p:sp>
        <p:grpSp>
          <p:nvGrpSpPr>
            <p:cNvPr id="17666" name="Group 112"/>
            <p:cNvGrpSpPr>
              <a:grpSpLocks/>
            </p:cNvGrpSpPr>
            <p:nvPr/>
          </p:nvGrpSpPr>
          <p:grpSpPr bwMode="auto">
            <a:xfrm>
              <a:off x="4272" y="2400"/>
              <a:ext cx="192" cy="192"/>
              <a:chOff x="4414" y="2400"/>
              <a:chExt cx="192" cy="192"/>
            </a:xfrm>
          </p:grpSpPr>
          <p:sp>
            <p:nvSpPr>
              <p:cNvPr id="17667" name="Line 113"/>
              <p:cNvSpPr>
                <a:spLocks noChangeShapeType="1"/>
              </p:cNvSpPr>
              <p:nvPr>
                <p:custDataLst>
                  <p:tags r:id="rId238"/>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68" name="Line 114"/>
              <p:cNvSpPr>
                <a:spLocks noChangeShapeType="1"/>
              </p:cNvSpPr>
              <p:nvPr>
                <p:custDataLst>
                  <p:tags r:id="rId239"/>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69" name="Line 115"/>
              <p:cNvSpPr>
                <a:spLocks noChangeShapeType="1"/>
              </p:cNvSpPr>
              <p:nvPr>
                <p:custDataLst>
                  <p:tags r:id="rId240"/>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70" name="Line 116"/>
              <p:cNvSpPr>
                <a:spLocks noChangeShapeType="1"/>
              </p:cNvSpPr>
              <p:nvPr>
                <p:custDataLst>
                  <p:tags r:id="rId241"/>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71" name="Line 117"/>
              <p:cNvSpPr>
                <a:spLocks noChangeShapeType="1"/>
              </p:cNvSpPr>
              <p:nvPr>
                <p:custDataLst>
                  <p:tags r:id="rId242"/>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72" name="Line 118"/>
              <p:cNvSpPr>
                <a:spLocks noChangeShapeType="1"/>
              </p:cNvSpPr>
              <p:nvPr>
                <p:custDataLst>
                  <p:tags r:id="rId243"/>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73" name="Line 119"/>
              <p:cNvSpPr>
                <a:spLocks noChangeShapeType="1"/>
              </p:cNvSpPr>
              <p:nvPr>
                <p:custDataLst>
                  <p:tags r:id="rId244"/>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74" name="Line 120"/>
              <p:cNvSpPr>
                <a:spLocks noChangeShapeType="1"/>
              </p:cNvSpPr>
              <p:nvPr>
                <p:custDataLst>
                  <p:tags r:id="rId245"/>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7427" name="Group 121"/>
          <p:cNvGrpSpPr>
            <a:grpSpLocks/>
          </p:cNvGrpSpPr>
          <p:nvPr>
            <p:custDataLst>
              <p:tags r:id="rId18"/>
            </p:custDataLst>
          </p:nvPr>
        </p:nvGrpSpPr>
        <p:grpSpPr bwMode="auto">
          <a:xfrm>
            <a:off x="1066800" y="2667000"/>
            <a:ext cx="304800" cy="304800"/>
            <a:chOff x="4272" y="2400"/>
            <a:chExt cx="192" cy="192"/>
          </a:xfrm>
        </p:grpSpPr>
        <p:sp>
          <p:nvSpPr>
            <p:cNvPr id="17655" name="Rectangle 122"/>
            <p:cNvSpPr>
              <a:spLocks noChangeArrowheads="1"/>
            </p:cNvSpPr>
            <p:nvPr>
              <p:custDataLst>
                <p:tags r:id="rId228"/>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14</a:t>
              </a:r>
            </a:p>
          </p:txBody>
        </p:sp>
        <p:grpSp>
          <p:nvGrpSpPr>
            <p:cNvPr id="17656" name="Group 123"/>
            <p:cNvGrpSpPr>
              <a:grpSpLocks/>
            </p:cNvGrpSpPr>
            <p:nvPr/>
          </p:nvGrpSpPr>
          <p:grpSpPr bwMode="auto">
            <a:xfrm>
              <a:off x="4272" y="2400"/>
              <a:ext cx="192" cy="192"/>
              <a:chOff x="4414" y="2400"/>
              <a:chExt cx="192" cy="192"/>
            </a:xfrm>
          </p:grpSpPr>
          <p:sp>
            <p:nvSpPr>
              <p:cNvPr id="17657" name="Line 124"/>
              <p:cNvSpPr>
                <a:spLocks noChangeShapeType="1"/>
              </p:cNvSpPr>
              <p:nvPr>
                <p:custDataLst>
                  <p:tags r:id="rId229"/>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58" name="Line 125"/>
              <p:cNvSpPr>
                <a:spLocks noChangeShapeType="1"/>
              </p:cNvSpPr>
              <p:nvPr>
                <p:custDataLst>
                  <p:tags r:id="rId230"/>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59" name="Line 126"/>
              <p:cNvSpPr>
                <a:spLocks noChangeShapeType="1"/>
              </p:cNvSpPr>
              <p:nvPr>
                <p:custDataLst>
                  <p:tags r:id="rId231"/>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60" name="Line 127"/>
              <p:cNvSpPr>
                <a:spLocks noChangeShapeType="1"/>
              </p:cNvSpPr>
              <p:nvPr>
                <p:custDataLst>
                  <p:tags r:id="rId232"/>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61" name="Line 128"/>
              <p:cNvSpPr>
                <a:spLocks noChangeShapeType="1"/>
              </p:cNvSpPr>
              <p:nvPr>
                <p:custDataLst>
                  <p:tags r:id="rId233"/>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62" name="Line 129"/>
              <p:cNvSpPr>
                <a:spLocks noChangeShapeType="1"/>
              </p:cNvSpPr>
              <p:nvPr>
                <p:custDataLst>
                  <p:tags r:id="rId234"/>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63" name="Line 130"/>
              <p:cNvSpPr>
                <a:spLocks noChangeShapeType="1"/>
              </p:cNvSpPr>
              <p:nvPr>
                <p:custDataLst>
                  <p:tags r:id="rId235"/>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64" name="Line 131"/>
              <p:cNvSpPr>
                <a:spLocks noChangeShapeType="1"/>
              </p:cNvSpPr>
              <p:nvPr>
                <p:custDataLst>
                  <p:tags r:id="rId236"/>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7428" name="Group 132"/>
          <p:cNvGrpSpPr>
            <a:grpSpLocks/>
          </p:cNvGrpSpPr>
          <p:nvPr>
            <p:custDataLst>
              <p:tags r:id="rId19"/>
            </p:custDataLst>
          </p:nvPr>
        </p:nvGrpSpPr>
        <p:grpSpPr bwMode="auto">
          <a:xfrm>
            <a:off x="1371600" y="2667000"/>
            <a:ext cx="304800" cy="304800"/>
            <a:chOff x="4272" y="2400"/>
            <a:chExt cx="192" cy="192"/>
          </a:xfrm>
        </p:grpSpPr>
        <p:sp>
          <p:nvSpPr>
            <p:cNvPr id="17645" name="Rectangle 133"/>
            <p:cNvSpPr>
              <a:spLocks noChangeArrowheads="1"/>
            </p:cNvSpPr>
            <p:nvPr>
              <p:custDataLst>
                <p:tags r:id="rId219"/>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17646" name="Group 134"/>
            <p:cNvGrpSpPr>
              <a:grpSpLocks/>
            </p:cNvGrpSpPr>
            <p:nvPr/>
          </p:nvGrpSpPr>
          <p:grpSpPr bwMode="auto">
            <a:xfrm>
              <a:off x="4272" y="2400"/>
              <a:ext cx="192" cy="192"/>
              <a:chOff x="4414" y="2400"/>
              <a:chExt cx="192" cy="192"/>
            </a:xfrm>
          </p:grpSpPr>
          <p:sp>
            <p:nvSpPr>
              <p:cNvPr id="17647" name="Line 135"/>
              <p:cNvSpPr>
                <a:spLocks noChangeShapeType="1"/>
              </p:cNvSpPr>
              <p:nvPr>
                <p:custDataLst>
                  <p:tags r:id="rId220"/>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48" name="Line 136"/>
              <p:cNvSpPr>
                <a:spLocks noChangeShapeType="1"/>
              </p:cNvSpPr>
              <p:nvPr>
                <p:custDataLst>
                  <p:tags r:id="rId221"/>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49" name="Line 137"/>
              <p:cNvSpPr>
                <a:spLocks noChangeShapeType="1"/>
              </p:cNvSpPr>
              <p:nvPr>
                <p:custDataLst>
                  <p:tags r:id="rId222"/>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50" name="Line 138"/>
              <p:cNvSpPr>
                <a:spLocks noChangeShapeType="1"/>
              </p:cNvSpPr>
              <p:nvPr>
                <p:custDataLst>
                  <p:tags r:id="rId223"/>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51" name="Line 139"/>
              <p:cNvSpPr>
                <a:spLocks noChangeShapeType="1"/>
              </p:cNvSpPr>
              <p:nvPr>
                <p:custDataLst>
                  <p:tags r:id="rId224"/>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52" name="Line 140"/>
              <p:cNvSpPr>
                <a:spLocks noChangeShapeType="1"/>
              </p:cNvSpPr>
              <p:nvPr>
                <p:custDataLst>
                  <p:tags r:id="rId225"/>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53" name="Line 141"/>
              <p:cNvSpPr>
                <a:spLocks noChangeShapeType="1"/>
              </p:cNvSpPr>
              <p:nvPr>
                <p:custDataLst>
                  <p:tags r:id="rId226"/>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54" name="Line 142"/>
              <p:cNvSpPr>
                <a:spLocks noChangeShapeType="1"/>
              </p:cNvSpPr>
              <p:nvPr>
                <p:custDataLst>
                  <p:tags r:id="rId227"/>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17429" name="AutoShape 143"/>
          <p:cNvCxnSpPr>
            <a:cxnSpLocks noChangeShapeType="1"/>
            <a:stCxn id="17702" idx="0"/>
            <a:endCxn id="17674" idx="0"/>
          </p:cNvCxnSpPr>
          <p:nvPr>
            <p:custDataLst>
              <p:tags r:id="rId20"/>
            </p:custDataLst>
          </p:nvPr>
        </p:nvCxnSpPr>
        <p:spPr bwMode="auto">
          <a:xfrm flipH="1">
            <a:off x="609600" y="2132013"/>
            <a:ext cx="2286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0" name="AutoShape 144"/>
          <p:cNvCxnSpPr>
            <a:cxnSpLocks noChangeShapeType="1"/>
            <a:stCxn id="17692" idx="0"/>
            <a:endCxn id="17654" idx="0"/>
          </p:cNvCxnSpPr>
          <p:nvPr>
            <p:custDataLst>
              <p:tags r:id="rId21"/>
            </p:custDataLst>
          </p:nvPr>
        </p:nvCxnSpPr>
        <p:spPr bwMode="auto">
          <a:xfrm>
            <a:off x="1143000" y="2132013"/>
            <a:ext cx="2286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1" name="AutoShape 145"/>
          <p:cNvCxnSpPr>
            <a:cxnSpLocks noChangeShapeType="1"/>
            <a:stCxn id="17412" idx="3"/>
            <a:endCxn id="17462" idx="1"/>
          </p:cNvCxnSpPr>
          <p:nvPr>
            <p:custDataLst>
              <p:tags r:id="rId22"/>
            </p:custDataLst>
          </p:nvPr>
        </p:nvCxnSpPr>
        <p:spPr bwMode="auto">
          <a:xfrm>
            <a:off x="4953000" y="2590800"/>
            <a:ext cx="16002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432" name="Text Box 146"/>
          <p:cNvSpPr txBox="1">
            <a:spLocks noChangeArrowheads="1"/>
          </p:cNvSpPr>
          <p:nvPr>
            <p:custDataLst>
              <p:tags r:id="rId23"/>
            </p:custDataLst>
          </p:nvPr>
        </p:nvSpPr>
        <p:spPr bwMode="auto">
          <a:xfrm>
            <a:off x="5029200" y="2170113"/>
            <a:ext cx="1385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Insert(</a:t>
            </a:r>
            <a:r>
              <a:rPr lang="en-US">
                <a:solidFill>
                  <a:srgbClr val="FF0000"/>
                </a:solidFill>
              </a:rPr>
              <a:t>26</a:t>
            </a:r>
            <a:r>
              <a:rPr lang="en-US"/>
              <a:t>)</a:t>
            </a:r>
          </a:p>
        </p:txBody>
      </p:sp>
      <p:grpSp>
        <p:nvGrpSpPr>
          <p:cNvPr id="17433" name="Group 148"/>
          <p:cNvGrpSpPr>
            <a:grpSpLocks/>
          </p:cNvGrpSpPr>
          <p:nvPr>
            <p:custDataLst>
              <p:tags r:id="rId24"/>
            </p:custDataLst>
          </p:nvPr>
        </p:nvGrpSpPr>
        <p:grpSpPr bwMode="auto">
          <a:xfrm>
            <a:off x="7124700" y="1600200"/>
            <a:ext cx="304800" cy="304800"/>
            <a:chOff x="4272" y="2400"/>
            <a:chExt cx="192" cy="192"/>
          </a:xfrm>
        </p:grpSpPr>
        <p:sp>
          <p:nvSpPr>
            <p:cNvPr id="17635" name="Rectangle 149"/>
            <p:cNvSpPr>
              <a:spLocks noChangeArrowheads="1"/>
            </p:cNvSpPr>
            <p:nvPr>
              <p:custDataLst>
                <p:tags r:id="rId210"/>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14</a:t>
              </a:r>
            </a:p>
          </p:txBody>
        </p:sp>
        <p:grpSp>
          <p:nvGrpSpPr>
            <p:cNvPr id="17636" name="Group 150"/>
            <p:cNvGrpSpPr>
              <a:grpSpLocks/>
            </p:cNvGrpSpPr>
            <p:nvPr/>
          </p:nvGrpSpPr>
          <p:grpSpPr bwMode="auto">
            <a:xfrm>
              <a:off x="4272" y="2400"/>
              <a:ext cx="192" cy="192"/>
              <a:chOff x="4414" y="2400"/>
              <a:chExt cx="192" cy="192"/>
            </a:xfrm>
          </p:grpSpPr>
          <p:sp>
            <p:nvSpPr>
              <p:cNvPr id="17637" name="Line 151"/>
              <p:cNvSpPr>
                <a:spLocks noChangeShapeType="1"/>
              </p:cNvSpPr>
              <p:nvPr>
                <p:custDataLst>
                  <p:tags r:id="rId211"/>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38" name="Line 152"/>
              <p:cNvSpPr>
                <a:spLocks noChangeShapeType="1"/>
              </p:cNvSpPr>
              <p:nvPr>
                <p:custDataLst>
                  <p:tags r:id="rId212"/>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39" name="Line 153"/>
              <p:cNvSpPr>
                <a:spLocks noChangeShapeType="1"/>
              </p:cNvSpPr>
              <p:nvPr>
                <p:custDataLst>
                  <p:tags r:id="rId213"/>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40" name="Line 154"/>
              <p:cNvSpPr>
                <a:spLocks noChangeShapeType="1"/>
              </p:cNvSpPr>
              <p:nvPr>
                <p:custDataLst>
                  <p:tags r:id="rId214"/>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41" name="Line 155"/>
              <p:cNvSpPr>
                <a:spLocks noChangeShapeType="1"/>
              </p:cNvSpPr>
              <p:nvPr>
                <p:custDataLst>
                  <p:tags r:id="rId215"/>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42" name="Line 156"/>
              <p:cNvSpPr>
                <a:spLocks noChangeShapeType="1"/>
              </p:cNvSpPr>
              <p:nvPr>
                <p:custDataLst>
                  <p:tags r:id="rId216"/>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43" name="Line 157"/>
              <p:cNvSpPr>
                <a:spLocks noChangeShapeType="1"/>
              </p:cNvSpPr>
              <p:nvPr>
                <p:custDataLst>
                  <p:tags r:id="rId217"/>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44" name="Line 158"/>
              <p:cNvSpPr>
                <a:spLocks noChangeShapeType="1"/>
              </p:cNvSpPr>
              <p:nvPr>
                <p:custDataLst>
                  <p:tags r:id="rId218"/>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7434" name="Group 159"/>
          <p:cNvGrpSpPr>
            <a:grpSpLocks/>
          </p:cNvGrpSpPr>
          <p:nvPr>
            <p:custDataLst>
              <p:tags r:id="rId25"/>
            </p:custDataLst>
          </p:nvPr>
        </p:nvGrpSpPr>
        <p:grpSpPr bwMode="auto">
          <a:xfrm>
            <a:off x="7429500" y="1600200"/>
            <a:ext cx="304800" cy="304800"/>
            <a:chOff x="4272" y="2400"/>
            <a:chExt cx="192" cy="192"/>
          </a:xfrm>
        </p:grpSpPr>
        <p:sp>
          <p:nvSpPr>
            <p:cNvPr id="17625" name="Rectangle 160"/>
            <p:cNvSpPr>
              <a:spLocks noChangeArrowheads="1"/>
            </p:cNvSpPr>
            <p:nvPr>
              <p:custDataLst>
                <p:tags r:id="rId201"/>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17626" name="Group 161"/>
            <p:cNvGrpSpPr>
              <a:grpSpLocks/>
            </p:cNvGrpSpPr>
            <p:nvPr/>
          </p:nvGrpSpPr>
          <p:grpSpPr bwMode="auto">
            <a:xfrm>
              <a:off x="4272" y="2400"/>
              <a:ext cx="192" cy="192"/>
              <a:chOff x="4414" y="2400"/>
              <a:chExt cx="192" cy="192"/>
            </a:xfrm>
          </p:grpSpPr>
          <p:sp>
            <p:nvSpPr>
              <p:cNvPr id="17627" name="Line 162"/>
              <p:cNvSpPr>
                <a:spLocks noChangeShapeType="1"/>
              </p:cNvSpPr>
              <p:nvPr>
                <p:custDataLst>
                  <p:tags r:id="rId202"/>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28" name="Line 163"/>
              <p:cNvSpPr>
                <a:spLocks noChangeShapeType="1"/>
              </p:cNvSpPr>
              <p:nvPr>
                <p:custDataLst>
                  <p:tags r:id="rId203"/>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29" name="Line 164"/>
              <p:cNvSpPr>
                <a:spLocks noChangeShapeType="1"/>
              </p:cNvSpPr>
              <p:nvPr>
                <p:custDataLst>
                  <p:tags r:id="rId204"/>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30" name="Line 165"/>
              <p:cNvSpPr>
                <a:spLocks noChangeShapeType="1"/>
              </p:cNvSpPr>
              <p:nvPr>
                <p:custDataLst>
                  <p:tags r:id="rId205"/>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31" name="Line 166"/>
              <p:cNvSpPr>
                <a:spLocks noChangeShapeType="1"/>
              </p:cNvSpPr>
              <p:nvPr>
                <p:custDataLst>
                  <p:tags r:id="rId206"/>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32" name="Line 167"/>
              <p:cNvSpPr>
                <a:spLocks noChangeShapeType="1"/>
              </p:cNvSpPr>
              <p:nvPr>
                <p:custDataLst>
                  <p:tags r:id="rId207"/>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33" name="Line 168"/>
              <p:cNvSpPr>
                <a:spLocks noChangeShapeType="1"/>
              </p:cNvSpPr>
              <p:nvPr>
                <p:custDataLst>
                  <p:tags r:id="rId208"/>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34" name="Line 169"/>
              <p:cNvSpPr>
                <a:spLocks noChangeShapeType="1"/>
              </p:cNvSpPr>
              <p:nvPr>
                <p:custDataLst>
                  <p:tags r:id="rId209"/>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7435" name="Group 170"/>
          <p:cNvGrpSpPr>
            <a:grpSpLocks/>
          </p:cNvGrpSpPr>
          <p:nvPr>
            <p:custDataLst>
              <p:tags r:id="rId26"/>
            </p:custDataLst>
          </p:nvPr>
        </p:nvGrpSpPr>
        <p:grpSpPr bwMode="auto">
          <a:xfrm>
            <a:off x="6591300" y="2438400"/>
            <a:ext cx="304800" cy="304800"/>
            <a:chOff x="4272" y="2400"/>
            <a:chExt cx="192" cy="192"/>
          </a:xfrm>
        </p:grpSpPr>
        <p:sp>
          <p:nvSpPr>
            <p:cNvPr id="17615" name="Rectangle 171"/>
            <p:cNvSpPr>
              <a:spLocks noChangeArrowheads="1"/>
            </p:cNvSpPr>
            <p:nvPr>
              <p:custDataLst>
                <p:tags r:id="rId192"/>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a:t>
              </a:r>
            </a:p>
          </p:txBody>
        </p:sp>
        <p:grpSp>
          <p:nvGrpSpPr>
            <p:cNvPr id="17616" name="Group 172"/>
            <p:cNvGrpSpPr>
              <a:grpSpLocks/>
            </p:cNvGrpSpPr>
            <p:nvPr/>
          </p:nvGrpSpPr>
          <p:grpSpPr bwMode="auto">
            <a:xfrm>
              <a:off x="4272" y="2400"/>
              <a:ext cx="192" cy="192"/>
              <a:chOff x="4414" y="2400"/>
              <a:chExt cx="192" cy="192"/>
            </a:xfrm>
          </p:grpSpPr>
          <p:sp>
            <p:nvSpPr>
              <p:cNvPr id="17617" name="Line 173"/>
              <p:cNvSpPr>
                <a:spLocks noChangeShapeType="1"/>
              </p:cNvSpPr>
              <p:nvPr>
                <p:custDataLst>
                  <p:tags r:id="rId19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18" name="Line 174"/>
              <p:cNvSpPr>
                <a:spLocks noChangeShapeType="1"/>
              </p:cNvSpPr>
              <p:nvPr>
                <p:custDataLst>
                  <p:tags r:id="rId19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19" name="Line 175"/>
              <p:cNvSpPr>
                <a:spLocks noChangeShapeType="1"/>
              </p:cNvSpPr>
              <p:nvPr>
                <p:custDataLst>
                  <p:tags r:id="rId19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20" name="Line 176"/>
              <p:cNvSpPr>
                <a:spLocks noChangeShapeType="1"/>
              </p:cNvSpPr>
              <p:nvPr>
                <p:custDataLst>
                  <p:tags r:id="rId19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21" name="Line 177"/>
              <p:cNvSpPr>
                <a:spLocks noChangeShapeType="1"/>
              </p:cNvSpPr>
              <p:nvPr>
                <p:custDataLst>
                  <p:tags r:id="rId19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22" name="Line 178"/>
              <p:cNvSpPr>
                <a:spLocks noChangeShapeType="1"/>
              </p:cNvSpPr>
              <p:nvPr>
                <p:custDataLst>
                  <p:tags r:id="rId19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23" name="Line 179"/>
              <p:cNvSpPr>
                <a:spLocks noChangeShapeType="1"/>
              </p:cNvSpPr>
              <p:nvPr>
                <p:custDataLst>
                  <p:tags r:id="rId19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24" name="Line 180"/>
              <p:cNvSpPr>
                <a:spLocks noChangeShapeType="1"/>
              </p:cNvSpPr>
              <p:nvPr>
                <p:custDataLst>
                  <p:tags r:id="rId20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7436" name="Group 181"/>
          <p:cNvGrpSpPr>
            <a:grpSpLocks/>
          </p:cNvGrpSpPr>
          <p:nvPr>
            <p:custDataLst>
              <p:tags r:id="rId27"/>
            </p:custDataLst>
          </p:nvPr>
        </p:nvGrpSpPr>
        <p:grpSpPr bwMode="auto">
          <a:xfrm>
            <a:off x="6896100" y="2438400"/>
            <a:ext cx="304800" cy="304800"/>
            <a:chOff x="4272" y="2400"/>
            <a:chExt cx="192" cy="192"/>
          </a:xfrm>
        </p:grpSpPr>
        <p:sp>
          <p:nvSpPr>
            <p:cNvPr id="17605" name="Rectangle 182"/>
            <p:cNvSpPr>
              <a:spLocks noChangeArrowheads="1"/>
            </p:cNvSpPr>
            <p:nvPr>
              <p:custDataLst>
                <p:tags r:id="rId183"/>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3</a:t>
              </a:r>
            </a:p>
          </p:txBody>
        </p:sp>
        <p:grpSp>
          <p:nvGrpSpPr>
            <p:cNvPr id="17606" name="Group 183"/>
            <p:cNvGrpSpPr>
              <a:grpSpLocks/>
            </p:cNvGrpSpPr>
            <p:nvPr/>
          </p:nvGrpSpPr>
          <p:grpSpPr bwMode="auto">
            <a:xfrm>
              <a:off x="4272" y="2400"/>
              <a:ext cx="192" cy="192"/>
              <a:chOff x="4414" y="2400"/>
              <a:chExt cx="192" cy="192"/>
            </a:xfrm>
          </p:grpSpPr>
          <p:sp>
            <p:nvSpPr>
              <p:cNvPr id="17607" name="Line 184"/>
              <p:cNvSpPr>
                <a:spLocks noChangeShapeType="1"/>
              </p:cNvSpPr>
              <p:nvPr>
                <p:custDataLst>
                  <p:tags r:id="rId184"/>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08" name="Line 185"/>
              <p:cNvSpPr>
                <a:spLocks noChangeShapeType="1"/>
              </p:cNvSpPr>
              <p:nvPr>
                <p:custDataLst>
                  <p:tags r:id="rId185"/>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09" name="Line 186"/>
              <p:cNvSpPr>
                <a:spLocks noChangeShapeType="1"/>
              </p:cNvSpPr>
              <p:nvPr>
                <p:custDataLst>
                  <p:tags r:id="rId186"/>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10" name="Line 187"/>
              <p:cNvSpPr>
                <a:spLocks noChangeShapeType="1"/>
              </p:cNvSpPr>
              <p:nvPr>
                <p:custDataLst>
                  <p:tags r:id="rId187"/>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11" name="Line 188"/>
              <p:cNvSpPr>
                <a:spLocks noChangeShapeType="1"/>
              </p:cNvSpPr>
              <p:nvPr>
                <p:custDataLst>
                  <p:tags r:id="rId188"/>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12" name="Line 189"/>
              <p:cNvSpPr>
                <a:spLocks noChangeShapeType="1"/>
              </p:cNvSpPr>
              <p:nvPr>
                <p:custDataLst>
                  <p:tags r:id="rId189"/>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13" name="Line 190"/>
              <p:cNvSpPr>
                <a:spLocks noChangeShapeType="1"/>
              </p:cNvSpPr>
              <p:nvPr>
                <p:custDataLst>
                  <p:tags r:id="rId190"/>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14" name="Line 191"/>
              <p:cNvSpPr>
                <a:spLocks noChangeShapeType="1"/>
              </p:cNvSpPr>
              <p:nvPr>
                <p:custDataLst>
                  <p:tags r:id="rId191"/>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7437" name="Group 192"/>
          <p:cNvGrpSpPr>
            <a:grpSpLocks/>
          </p:cNvGrpSpPr>
          <p:nvPr>
            <p:custDataLst>
              <p:tags r:id="rId28"/>
            </p:custDataLst>
          </p:nvPr>
        </p:nvGrpSpPr>
        <p:grpSpPr bwMode="auto">
          <a:xfrm>
            <a:off x="7353300" y="2438400"/>
            <a:ext cx="304800" cy="304800"/>
            <a:chOff x="4272" y="2400"/>
            <a:chExt cx="192" cy="192"/>
          </a:xfrm>
        </p:grpSpPr>
        <p:sp>
          <p:nvSpPr>
            <p:cNvPr id="17595" name="Rectangle 193"/>
            <p:cNvSpPr>
              <a:spLocks noChangeArrowheads="1"/>
            </p:cNvSpPr>
            <p:nvPr>
              <p:custDataLst>
                <p:tags r:id="rId174"/>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14</a:t>
              </a:r>
            </a:p>
          </p:txBody>
        </p:sp>
        <p:grpSp>
          <p:nvGrpSpPr>
            <p:cNvPr id="17596" name="Group 194"/>
            <p:cNvGrpSpPr>
              <a:grpSpLocks/>
            </p:cNvGrpSpPr>
            <p:nvPr/>
          </p:nvGrpSpPr>
          <p:grpSpPr bwMode="auto">
            <a:xfrm>
              <a:off x="4272" y="2400"/>
              <a:ext cx="192" cy="192"/>
              <a:chOff x="4414" y="2400"/>
              <a:chExt cx="192" cy="192"/>
            </a:xfrm>
          </p:grpSpPr>
          <p:sp>
            <p:nvSpPr>
              <p:cNvPr id="17597" name="Line 195"/>
              <p:cNvSpPr>
                <a:spLocks noChangeShapeType="1"/>
              </p:cNvSpPr>
              <p:nvPr>
                <p:custDataLst>
                  <p:tags r:id="rId175"/>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98" name="Line 196"/>
              <p:cNvSpPr>
                <a:spLocks noChangeShapeType="1"/>
              </p:cNvSpPr>
              <p:nvPr>
                <p:custDataLst>
                  <p:tags r:id="rId176"/>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99" name="Line 197"/>
              <p:cNvSpPr>
                <a:spLocks noChangeShapeType="1"/>
              </p:cNvSpPr>
              <p:nvPr>
                <p:custDataLst>
                  <p:tags r:id="rId177"/>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00" name="Line 198"/>
              <p:cNvSpPr>
                <a:spLocks noChangeShapeType="1"/>
              </p:cNvSpPr>
              <p:nvPr>
                <p:custDataLst>
                  <p:tags r:id="rId178"/>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01" name="Line 199"/>
              <p:cNvSpPr>
                <a:spLocks noChangeShapeType="1"/>
              </p:cNvSpPr>
              <p:nvPr>
                <p:custDataLst>
                  <p:tags r:id="rId179"/>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02" name="Line 200"/>
              <p:cNvSpPr>
                <a:spLocks noChangeShapeType="1"/>
              </p:cNvSpPr>
              <p:nvPr>
                <p:custDataLst>
                  <p:tags r:id="rId180"/>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03" name="Line 201"/>
              <p:cNvSpPr>
                <a:spLocks noChangeShapeType="1"/>
              </p:cNvSpPr>
              <p:nvPr>
                <p:custDataLst>
                  <p:tags r:id="rId181"/>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604" name="Line 202"/>
              <p:cNvSpPr>
                <a:spLocks noChangeShapeType="1"/>
              </p:cNvSpPr>
              <p:nvPr>
                <p:custDataLst>
                  <p:tags r:id="rId182"/>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7438" name="Group 203"/>
          <p:cNvGrpSpPr>
            <a:grpSpLocks/>
          </p:cNvGrpSpPr>
          <p:nvPr>
            <p:custDataLst>
              <p:tags r:id="rId29"/>
            </p:custDataLst>
          </p:nvPr>
        </p:nvGrpSpPr>
        <p:grpSpPr bwMode="auto">
          <a:xfrm>
            <a:off x="7658100" y="2438400"/>
            <a:ext cx="304800" cy="304800"/>
            <a:chOff x="4272" y="2400"/>
            <a:chExt cx="192" cy="192"/>
          </a:xfrm>
        </p:grpSpPr>
        <p:sp>
          <p:nvSpPr>
            <p:cNvPr id="17585" name="Rectangle 204"/>
            <p:cNvSpPr>
              <a:spLocks noChangeArrowheads="1"/>
            </p:cNvSpPr>
            <p:nvPr>
              <p:custDataLst>
                <p:tags r:id="rId165"/>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FF0000"/>
                  </a:solidFill>
                </a:rPr>
                <a:t>26</a:t>
              </a:r>
              <a:endParaRPr lang="en-US" sz="2000" b="1">
                <a:solidFill>
                  <a:srgbClr val="339933"/>
                </a:solidFill>
              </a:endParaRPr>
            </a:p>
          </p:txBody>
        </p:sp>
        <p:grpSp>
          <p:nvGrpSpPr>
            <p:cNvPr id="17586" name="Group 205"/>
            <p:cNvGrpSpPr>
              <a:grpSpLocks/>
            </p:cNvGrpSpPr>
            <p:nvPr/>
          </p:nvGrpSpPr>
          <p:grpSpPr bwMode="auto">
            <a:xfrm>
              <a:off x="4272" y="2400"/>
              <a:ext cx="192" cy="192"/>
              <a:chOff x="4414" y="2400"/>
              <a:chExt cx="192" cy="192"/>
            </a:xfrm>
          </p:grpSpPr>
          <p:sp>
            <p:nvSpPr>
              <p:cNvPr id="17587" name="Line 206"/>
              <p:cNvSpPr>
                <a:spLocks noChangeShapeType="1"/>
              </p:cNvSpPr>
              <p:nvPr>
                <p:custDataLst>
                  <p:tags r:id="rId166"/>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88" name="Line 207"/>
              <p:cNvSpPr>
                <a:spLocks noChangeShapeType="1"/>
              </p:cNvSpPr>
              <p:nvPr>
                <p:custDataLst>
                  <p:tags r:id="rId167"/>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89" name="Line 208"/>
              <p:cNvSpPr>
                <a:spLocks noChangeShapeType="1"/>
              </p:cNvSpPr>
              <p:nvPr>
                <p:custDataLst>
                  <p:tags r:id="rId168"/>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90" name="Line 209"/>
              <p:cNvSpPr>
                <a:spLocks noChangeShapeType="1"/>
              </p:cNvSpPr>
              <p:nvPr>
                <p:custDataLst>
                  <p:tags r:id="rId169"/>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91" name="Line 210"/>
              <p:cNvSpPr>
                <a:spLocks noChangeShapeType="1"/>
              </p:cNvSpPr>
              <p:nvPr>
                <p:custDataLst>
                  <p:tags r:id="rId170"/>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92" name="Line 211"/>
              <p:cNvSpPr>
                <a:spLocks noChangeShapeType="1"/>
              </p:cNvSpPr>
              <p:nvPr>
                <p:custDataLst>
                  <p:tags r:id="rId171"/>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93" name="Line 212"/>
              <p:cNvSpPr>
                <a:spLocks noChangeShapeType="1"/>
              </p:cNvSpPr>
              <p:nvPr>
                <p:custDataLst>
                  <p:tags r:id="rId172"/>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94" name="Line 213"/>
              <p:cNvSpPr>
                <a:spLocks noChangeShapeType="1"/>
              </p:cNvSpPr>
              <p:nvPr>
                <p:custDataLst>
                  <p:tags r:id="rId173"/>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17439" name="AutoShape 214"/>
          <p:cNvCxnSpPr>
            <a:cxnSpLocks noChangeShapeType="1"/>
            <a:stCxn id="17642" idx="0"/>
            <a:endCxn id="17614" idx="0"/>
          </p:cNvCxnSpPr>
          <p:nvPr>
            <p:custDataLst>
              <p:tags r:id="rId30"/>
            </p:custDataLst>
          </p:nvPr>
        </p:nvCxnSpPr>
        <p:spPr bwMode="auto">
          <a:xfrm flipH="1">
            <a:off x="6896100" y="1903413"/>
            <a:ext cx="2286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40" name="AutoShape 215"/>
          <p:cNvCxnSpPr>
            <a:cxnSpLocks noChangeShapeType="1"/>
            <a:stCxn id="17632" idx="0"/>
            <a:endCxn id="17594" idx="0"/>
          </p:cNvCxnSpPr>
          <p:nvPr>
            <p:custDataLst>
              <p:tags r:id="rId31"/>
            </p:custDataLst>
          </p:nvPr>
        </p:nvCxnSpPr>
        <p:spPr bwMode="auto">
          <a:xfrm>
            <a:off x="7429500" y="1903413"/>
            <a:ext cx="2286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441" name="Rectangle 217"/>
          <p:cNvSpPr>
            <a:spLocks noChangeArrowheads="1"/>
          </p:cNvSpPr>
          <p:nvPr>
            <p:custDataLst>
              <p:tags r:id="rId32"/>
            </p:custDataLst>
          </p:nvPr>
        </p:nvSpPr>
        <p:spPr bwMode="auto">
          <a:xfrm>
            <a:off x="7962900" y="2438400"/>
            <a:ext cx="304800" cy="304800"/>
          </a:xfrm>
          <a:prstGeom prst="rect">
            <a:avLst/>
          </a:prstGeom>
          <a:noFill/>
          <a:ln w="19050">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FF0000"/>
                </a:solidFill>
              </a:rPr>
              <a:t>59</a:t>
            </a:r>
          </a:p>
        </p:txBody>
      </p:sp>
      <p:grpSp>
        <p:nvGrpSpPr>
          <p:cNvPr id="17442" name="Group 227"/>
          <p:cNvGrpSpPr>
            <a:grpSpLocks/>
          </p:cNvGrpSpPr>
          <p:nvPr>
            <p:custDataLst>
              <p:tags r:id="rId33"/>
            </p:custDataLst>
          </p:nvPr>
        </p:nvGrpSpPr>
        <p:grpSpPr bwMode="auto">
          <a:xfrm>
            <a:off x="7124700" y="3430588"/>
            <a:ext cx="304800" cy="304800"/>
            <a:chOff x="4272" y="2400"/>
            <a:chExt cx="192" cy="192"/>
          </a:xfrm>
        </p:grpSpPr>
        <p:sp>
          <p:nvSpPr>
            <p:cNvPr id="17575" name="Rectangle 228"/>
            <p:cNvSpPr>
              <a:spLocks noChangeArrowheads="1"/>
            </p:cNvSpPr>
            <p:nvPr>
              <p:custDataLst>
                <p:tags r:id="rId156"/>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14</a:t>
              </a:r>
            </a:p>
          </p:txBody>
        </p:sp>
        <p:grpSp>
          <p:nvGrpSpPr>
            <p:cNvPr id="17576" name="Group 229"/>
            <p:cNvGrpSpPr>
              <a:grpSpLocks/>
            </p:cNvGrpSpPr>
            <p:nvPr/>
          </p:nvGrpSpPr>
          <p:grpSpPr bwMode="auto">
            <a:xfrm>
              <a:off x="4272" y="2400"/>
              <a:ext cx="192" cy="192"/>
              <a:chOff x="4414" y="2400"/>
              <a:chExt cx="192" cy="192"/>
            </a:xfrm>
          </p:grpSpPr>
          <p:sp>
            <p:nvSpPr>
              <p:cNvPr id="17577" name="Line 230"/>
              <p:cNvSpPr>
                <a:spLocks noChangeShapeType="1"/>
              </p:cNvSpPr>
              <p:nvPr>
                <p:custDataLst>
                  <p:tags r:id="rId157"/>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78" name="Line 231"/>
              <p:cNvSpPr>
                <a:spLocks noChangeShapeType="1"/>
              </p:cNvSpPr>
              <p:nvPr>
                <p:custDataLst>
                  <p:tags r:id="rId158"/>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79" name="Line 232"/>
              <p:cNvSpPr>
                <a:spLocks noChangeShapeType="1"/>
              </p:cNvSpPr>
              <p:nvPr>
                <p:custDataLst>
                  <p:tags r:id="rId159"/>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80" name="Line 233"/>
              <p:cNvSpPr>
                <a:spLocks noChangeShapeType="1"/>
              </p:cNvSpPr>
              <p:nvPr>
                <p:custDataLst>
                  <p:tags r:id="rId160"/>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81" name="Line 234"/>
              <p:cNvSpPr>
                <a:spLocks noChangeShapeType="1"/>
              </p:cNvSpPr>
              <p:nvPr>
                <p:custDataLst>
                  <p:tags r:id="rId161"/>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82" name="Line 235"/>
              <p:cNvSpPr>
                <a:spLocks noChangeShapeType="1"/>
              </p:cNvSpPr>
              <p:nvPr>
                <p:custDataLst>
                  <p:tags r:id="rId162"/>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83" name="Line 236"/>
              <p:cNvSpPr>
                <a:spLocks noChangeShapeType="1"/>
              </p:cNvSpPr>
              <p:nvPr>
                <p:custDataLst>
                  <p:tags r:id="rId163"/>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84" name="Line 237"/>
              <p:cNvSpPr>
                <a:spLocks noChangeShapeType="1"/>
              </p:cNvSpPr>
              <p:nvPr>
                <p:custDataLst>
                  <p:tags r:id="rId164"/>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7443" name="Group 238"/>
          <p:cNvGrpSpPr>
            <a:grpSpLocks/>
          </p:cNvGrpSpPr>
          <p:nvPr>
            <p:custDataLst>
              <p:tags r:id="rId34"/>
            </p:custDataLst>
          </p:nvPr>
        </p:nvGrpSpPr>
        <p:grpSpPr bwMode="auto">
          <a:xfrm>
            <a:off x="7429500" y="3430588"/>
            <a:ext cx="304800" cy="304800"/>
            <a:chOff x="4272" y="2400"/>
            <a:chExt cx="192" cy="192"/>
          </a:xfrm>
        </p:grpSpPr>
        <p:sp>
          <p:nvSpPr>
            <p:cNvPr id="17565" name="Rectangle 239"/>
            <p:cNvSpPr>
              <a:spLocks noChangeArrowheads="1"/>
            </p:cNvSpPr>
            <p:nvPr>
              <p:custDataLst>
                <p:tags r:id="rId147"/>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26</a:t>
              </a:r>
            </a:p>
          </p:txBody>
        </p:sp>
        <p:grpSp>
          <p:nvGrpSpPr>
            <p:cNvPr id="17566" name="Group 240"/>
            <p:cNvGrpSpPr>
              <a:grpSpLocks/>
            </p:cNvGrpSpPr>
            <p:nvPr/>
          </p:nvGrpSpPr>
          <p:grpSpPr bwMode="auto">
            <a:xfrm>
              <a:off x="4272" y="2400"/>
              <a:ext cx="192" cy="192"/>
              <a:chOff x="4414" y="2400"/>
              <a:chExt cx="192" cy="192"/>
            </a:xfrm>
          </p:grpSpPr>
          <p:sp>
            <p:nvSpPr>
              <p:cNvPr id="17567" name="Line 241"/>
              <p:cNvSpPr>
                <a:spLocks noChangeShapeType="1"/>
              </p:cNvSpPr>
              <p:nvPr>
                <p:custDataLst>
                  <p:tags r:id="rId148"/>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68" name="Line 242"/>
              <p:cNvSpPr>
                <a:spLocks noChangeShapeType="1"/>
              </p:cNvSpPr>
              <p:nvPr>
                <p:custDataLst>
                  <p:tags r:id="rId149"/>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69" name="Line 243"/>
              <p:cNvSpPr>
                <a:spLocks noChangeShapeType="1"/>
              </p:cNvSpPr>
              <p:nvPr>
                <p:custDataLst>
                  <p:tags r:id="rId150"/>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70" name="Line 244"/>
              <p:cNvSpPr>
                <a:spLocks noChangeShapeType="1"/>
              </p:cNvSpPr>
              <p:nvPr>
                <p:custDataLst>
                  <p:tags r:id="rId151"/>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71" name="Line 245"/>
              <p:cNvSpPr>
                <a:spLocks noChangeShapeType="1"/>
              </p:cNvSpPr>
              <p:nvPr>
                <p:custDataLst>
                  <p:tags r:id="rId152"/>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72" name="Line 246"/>
              <p:cNvSpPr>
                <a:spLocks noChangeShapeType="1"/>
              </p:cNvSpPr>
              <p:nvPr>
                <p:custDataLst>
                  <p:tags r:id="rId153"/>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73" name="Line 247"/>
              <p:cNvSpPr>
                <a:spLocks noChangeShapeType="1"/>
              </p:cNvSpPr>
              <p:nvPr>
                <p:custDataLst>
                  <p:tags r:id="rId154"/>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74" name="Line 248"/>
              <p:cNvSpPr>
                <a:spLocks noChangeShapeType="1"/>
              </p:cNvSpPr>
              <p:nvPr>
                <p:custDataLst>
                  <p:tags r:id="rId155"/>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7444" name="Group 249"/>
          <p:cNvGrpSpPr>
            <a:grpSpLocks/>
          </p:cNvGrpSpPr>
          <p:nvPr>
            <p:custDataLst>
              <p:tags r:id="rId35"/>
            </p:custDataLst>
          </p:nvPr>
        </p:nvGrpSpPr>
        <p:grpSpPr bwMode="auto">
          <a:xfrm>
            <a:off x="7886700" y="3430588"/>
            <a:ext cx="304800" cy="304800"/>
            <a:chOff x="4272" y="2400"/>
            <a:chExt cx="192" cy="192"/>
          </a:xfrm>
        </p:grpSpPr>
        <p:sp>
          <p:nvSpPr>
            <p:cNvPr id="17555" name="Rectangle 250"/>
            <p:cNvSpPr>
              <a:spLocks noChangeArrowheads="1"/>
            </p:cNvSpPr>
            <p:nvPr>
              <p:custDataLst>
                <p:tags r:id="rId138"/>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59</a:t>
              </a:r>
            </a:p>
          </p:txBody>
        </p:sp>
        <p:grpSp>
          <p:nvGrpSpPr>
            <p:cNvPr id="17556" name="Group 251"/>
            <p:cNvGrpSpPr>
              <a:grpSpLocks/>
            </p:cNvGrpSpPr>
            <p:nvPr/>
          </p:nvGrpSpPr>
          <p:grpSpPr bwMode="auto">
            <a:xfrm>
              <a:off x="4272" y="2400"/>
              <a:ext cx="192" cy="192"/>
              <a:chOff x="4414" y="2400"/>
              <a:chExt cx="192" cy="192"/>
            </a:xfrm>
          </p:grpSpPr>
          <p:sp>
            <p:nvSpPr>
              <p:cNvPr id="17557" name="Line 252"/>
              <p:cNvSpPr>
                <a:spLocks noChangeShapeType="1"/>
              </p:cNvSpPr>
              <p:nvPr>
                <p:custDataLst>
                  <p:tags r:id="rId139"/>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58" name="Line 253"/>
              <p:cNvSpPr>
                <a:spLocks noChangeShapeType="1"/>
              </p:cNvSpPr>
              <p:nvPr>
                <p:custDataLst>
                  <p:tags r:id="rId140"/>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59" name="Line 254"/>
              <p:cNvSpPr>
                <a:spLocks noChangeShapeType="1"/>
              </p:cNvSpPr>
              <p:nvPr>
                <p:custDataLst>
                  <p:tags r:id="rId141"/>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60" name="Line 255"/>
              <p:cNvSpPr>
                <a:spLocks noChangeShapeType="1"/>
              </p:cNvSpPr>
              <p:nvPr>
                <p:custDataLst>
                  <p:tags r:id="rId142"/>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61" name="Line 256"/>
              <p:cNvSpPr>
                <a:spLocks noChangeShapeType="1"/>
              </p:cNvSpPr>
              <p:nvPr>
                <p:custDataLst>
                  <p:tags r:id="rId143"/>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62" name="Line 257"/>
              <p:cNvSpPr>
                <a:spLocks noChangeShapeType="1"/>
              </p:cNvSpPr>
              <p:nvPr>
                <p:custDataLst>
                  <p:tags r:id="rId144"/>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63" name="Line 258"/>
              <p:cNvSpPr>
                <a:spLocks noChangeShapeType="1"/>
              </p:cNvSpPr>
              <p:nvPr>
                <p:custDataLst>
                  <p:tags r:id="rId145"/>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64" name="Line 259"/>
              <p:cNvSpPr>
                <a:spLocks noChangeShapeType="1"/>
              </p:cNvSpPr>
              <p:nvPr>
                <p:custDataLst>
                  <p:tags r:id="rId146"/>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7445" name="Group 260"/>
          <p:cNvGrpSpPr>
            <a:grpSpLocks/>
          </p:cNvGrpSpPr>
          <p:nvPr>
            <p:custDataLst>
              <p:tags r:id="rId36"/>
            </p:custDataLst>
          </p:nvPr>
        </p:nvGrpSpPr>
        <p:grpSpPr bwMode="auto">
          <a:xfrm>
            <a:off x="8191500" y="3430588"/>
            <a:ext cx="304800" cy="304800"/>
            <a:chOff x="4272" y="2400"/>
            <a:chExt cx="192" cy="192"/>
          </a:xfrm>
        </p:grpSpPr>
        <p:sp>
          <p:nvSpPr>
            <p:cNvPr id="17545" name="Rectangle 261"/>
            <p:cNvSpPr>
              <a:spLocks noChangeArrowheads="1"/>
            </p:cNvSpPr>
            <p:nvPr>
              <p:custDataLst>
                <p:tags r:id="rId129"/>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17546" name="Group 262"/>
            <p:cNvGrpSpPr>
              <a:grpSpLocks/>
            </p:cNvGrpSpPr>
            <p:nvPr/>
          </p:nvGrpSpPr>
          <p:grpSpPr bwMode="auto">
            <a:xfrm>
              <a:off x="4272" y="2400"/>
              <a:ext cx="192" cy="192"/>
              <a:chOff x="4414" y="2400"/>
              <a:chExt cx="192" cy="192"/>
            </a:xfrm>
          </p:grpSpPr>
          <p:sp>
            <p:nvSpPr>
              <p:cNvPr id="17547" name="Line 263"/>
              <p:cNvSpPr>
                <a:spLocks noChangeShapeType="1"/>
              </p:cNvSpPr>
              <p:nvPr>
                <p:custDataLst>
                  <p:tags r:id="rId130"/>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48" name="Line 264"/>
              <p:cNvSpPr>
                <a:spLocks noChangeShapeType="1"/>
              </p:cNvSpPr>
              <p:nvPr>
                <p:custDataLst>
                  <p:tags r:id="rId131"/>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49" name="Line 265"/>
              <p:cNvSpPr>
                <a:spLocks noChangeShapeType="1"/>
              </p:cNvSpPr>
              <p:nvPr>
                <p:custDataLst>
                  <p:tags r:id="rId132"/>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50" name="Line 266"/>
              <p:cNvSpPr>
                <a:spLocks noChangeShapeType="1"/>
              </p:cNvSpPr>
              <p:nvPr>
                <p:custDataLst>
                  <p:tags r:id="rId133"/>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51" name="Line 267"/>
              <p:cNvSpPr>
                <a:spLocks noChangeShapeType="1"/>
              </p:cNvSpPr>
              <p:nvPr>
                <p:custDataLst>
                  <p:tags r:id="rId134"/>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52" name="Line 268"/>
              <p:cNvSpPr>
                <a:spLocks noChangeShapeType="1"/>
              </p:cNvSpPr>
              <p:nvPr>
                <p:custDataLst>
                  <p:tags r:id="rId135"/>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53" name="Line 269"/>
              <p:cNvSpPr>
                <a:spLocks noChangeShapeType="1"/>
              </p:cNvSpPr>
              <p:nvPr>
                <p:custDataLst>
                  <p:tags r:id="rId136"/>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54" name="Line 270"/>
              <p:cNvSpPr>
                <a:spLocks noChangeShapeType="1"/>
              </p:cNvSpPr>
              <p:nvPr>
                <p:custDataLst>
                  <p:tags r:id="rId137"/>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17446" name="AutoShape 272"/>
          <p:cNvCxnSpPr>
            <a:cxnSpLocks noChangeShapeType="1"/>
            <a:stCxn id="17441" idx="2"/>
            <a:endCxn id="17554" idx="0"/>
          </p:cNvCxnSpPr>
          <p:nvPr>
            <p:custDataLst>
              <p:tags r:id="rId37"/>
            </p:custDataLst>
          </p:nvPr>
        </p:nvCxnSpPr>
        <p:spPr bwMode="auto">
          <a:xfrm rot="16200000" flipH="1">
            <a:off x="7815262" y="3052763"/>
            <a:ext cx="676275" cy="76200"/>
          </a:xfrm>
          <a:prstGeom prst="curvedConnector2">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cxnSp>
      <p:cxnSp>
        <p:nvCxnSpPr>
          <p:cNvPr id="17447" name="AutoShape 274"/>
          <p:cNvCxnSpPr>
            <a:cxnSpLocks noChangeShapeType="1"/>
            <a:stCxn id="17601" idx="1"/>
            <a:endCxn id="17574" idx="0"/>
          </p:cNvCxnSpPr>
          <p:nvPr>
            <p:custDataLst>
              <p:tags r:id="rId38"/>
            </p:custDataLst>
          </p:nvPr>
        </p:nvCxnSpPr>
        <p:spPr bwMode="auto">
          <a:xfrm flipH="1">
            <a:off x="7429500" y="2741613"/>
            <a:ext cx="227013" cy="687387"/>
          </a:xfrm>
          <a:prstGeom prst="curvedConnector5">
            <a:avLst>
              <a:gd name="adj1" fmla="val 13282"/>
              <a:gd name="adj2" fmla="val 41569"/>
              <a:gd name="adj3" fmla="val 95102"/>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cxnSp>
      <p:grpSp>
        <p:nvGrpSpPr>
          <p:cNvPr id="17448" name="Group 278"/>
          <p:cNvGrpSpPr>
            <a:grpSpLocks/>
          </p:cNvGrpSpPr>
          <p:nvPr>
            <p:custDataLst>
              <p:tags r:id="rId39"/>
            </p:custDataLst>
          </p:nvPr>
        </p:nvGrpSpPr>
        <p:grpSpPr bwMode="auto">
          <a:xfrm>
            <a:off x="4527550" y="4876800"/>
            <a:ext cx="304800" cy="304800"/>
            <a:chOff x="4272" y="2400"/>
            <a:chExt cx="192" cy="192"/>
          </a:xfrm>
        </p:grpSpPr>
        <p:sp>
          <p:nvSpPr>
            <p:cNvPr id="17535" name="Rectangle 279"/>
            <p:cNvSpPr>
              <a:spLocks noChangeArrowheads="1"/>
            </p:cNvSpPr>
            <p:nvPr>
              <p:custDataLst>
                <p:tags r:id="rId120"/>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14</a:t>
              </a:r>
            </a:p>
          </p:txBody>
        </p:sp>
        <p:grpSp>
          <p:nvGrpSpPr>
            <p:cNvPr id="17536" name="Group 280"/>
            <p:cNvGrpSpPr>
              <a:grpSpLocks/>
            </p:cNvGrpSpPr>
            <p:nvPr/>
          </p:nvGrpSpPr>
          <p:grpSpPr bwMode="auto">
            <a:xfrm>
              <a:off x="4272" y="2400"/>
              <a:ext cx="192" cy="192"/>
              <a:chOff x="4414" y="2400"/>
              <a:chExt cx="192" cy="192"/>
            </a:xfrm>
          </p:grpSpPr>
          <p:sp>
            <p:nvSpPr>
              <p:cNvPr id="17537" name="Line 281"/>
              <p:cNvSpPr>
                <a:spLocks noChangeShapeType="1"/>
              </p:cNvSpPr>
              <p:nvPr>
                <p:custDataLst>
                  <p:tags r:id="rId121"/>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38" name="Line 282"/>
              <p:cNvSpPr>
                <a:spLocks noChangeShapeType="1"/>
              </p:cNvSpPr>
              <p:nvPr>
                <p:custDataLst>
                  <p:tags r:id="rId122"/>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39" name="Line 283"/>
              <p:cNvSpPr>
                <a:spLocks noChangeShapeType="1"/>
              </p:cNvSpPr>
              <p:nvPr>
                <p:custDataLst>
                  <p:tags r:id="rId123"/>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40" name="Line 284"/>
              <p:cNvSpPr>
                <a:spLocks noChangeShapeType="1"/>
              </p:cNvSpPr>
              <p:nvPr>
                <p:custDataLst>
                  <p:tags r:id="rId124"/>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41" name="Line 285"/>
              <p:cNvSpPr>
                <a:spLocks noChangeShapeType="1"/>
              </p:cNvSpPr>
              <p:nvPr>
                <p:custDataLst>
                  <p:tags r:id="rId125"/>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42" name="Line 286"/>
              <p:cNvSpPr>
                <a:spLocks noChangeShapeType="1"/>
              </p:cNvSpPr>
              <p:nvPr>
                <p:custDataLst>
                  <p:tags r:id="rId126"/>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43" name="Line 287"/>
              <p:cNvSpPr>
                <a:spLocks noChangeShapeType="1"/>
              </p:cNvSpPr>
              <p:nvPr>
                <p:custDataLst>
                  <p:tags r:id="rId127"/>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44" name="Line 288"/>
              <p:cNvSpPr>
                <a:spLocks noChangeShapeType="1"/>
              </p:cNvSpPr>
              <p:nvPr>
                <p:custDataLst>
                  <p:tags r:id="rId128"/>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7449" name="Group 289"/>
          <p:cNvGrpSpPr>
            <a:grpSpLocks/>
          </p:cNvGrpSpPr>
          <p:nvPr>
            <p:custDataLst>
              <p:tags r:id="rId40"/>
            </p:custDataLst>
          </p:nvPr>
        </p:nvGrpSpPr>
        <p:grpSpPr bwMode="auto">
          <a:xfrm>
            <a:off x="4832350" y="4876800"/>
            <a:ext cx="304800" cy="304800"/>
            <a:chOff x="4272" y="2400"/>
            <a:chExt cx="192" cy="192"/>
          </a:xfrm>
        </p:grpSpPr>
        <p:sp>
          <p:nvSpPr>
            <p:cNvPr id="17525" name="Rectangle 290"/>
            <p:cNvSpPr>
              <a:spLocks noChangeArrowheads="1"/>
            </p:cNvSpPr>
            <p:nvPr>
              <p:custDataLst>
                <p:tags r:id="rId111"/>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solidFill>
                    <a:srgbClr val="FF0000"/>
                  </a:solidFill>
                </a:rPr>
                <a:t>59</a:t>
              </a:r>
            </a:p>
          </p:txBody>
        </p:sp>
        <p:grpSp>
          <p:nvGrpSpPr>
            <p:cNvPr id="17526" name="Group 291"/>
            <p:cNvGrpSpPr>
              <a:grpSpLocks/>
            </p:cNvGrpSpPr>
            <p:nvPr/>
          </p:nvGrpSpPr>
          <p:grpSpPr bwMode="auto">
            <a:xfrm>
              <a:off x="4272" y="2400"/>
              <a:ext cx="192" cy="192"/>
              <a:chOff x="4414" y="2400"/>
              <a:chExt cx="192" cy="192"/>
            </a:xfrm>
          </p:grpSpPr>
          <p:sp>
            <p:nvSpPr>
              <p:cNvPr id="17527" name="Line 292"/>
              <p:cNvSpPr>
                <a:spLocks noChangeShapeType="1"/>
              </p:cNvSpPr>
              <p:nvPr>
                <p:custDataLst>
                  <p:tags r:id="rId112"/>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28" name="Line 293"/>
              <p:cNvSpPr>
                <a:spLocks noChangeShapeType="1"/>
              </p:cNvSpPr>
              <p:nvPr>
                <p:custDataLst>
                  <p:tags r:id="rId113"/>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29" name="Line 294"/>
              <p:cNvSpPr>
                <a:spLocks noChangeShapeType="1"/>
              </p:cNvSpPr>
              <p:nvPr>
                <p:custDataLst>
                  <p:tags r:id="rId114"/>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30" name="Line 295"/>
              <p:cNvSpPr>
                <a:spLocks noChangeShapeType="1"/>
              </p:cNvSpPr>
              <p:nvPr>
                <p:custDataLst>
                  <p:tags r:id="rId115"/>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31" name="Line 296"/>
              <p:cNvSpPr>
                <a:spLocks noChangeShapeType="1"/>
              </p:cNvSpPr>
              <p:nvPr>
                <p:custDataLst>
                  <p:tags r:id="rId116"/>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32" name="Line 297"/>
              <p:cNvSpPr>
                <a:spLocks noChangeShapeType="1"/>
              </p:cNvSpPr>
              <p:nvPr>
                <p:custDataLst>
                  <p:tags r:id="rId117"/>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33" name="Line 298"/>
              <p:cNvSpPr>
                <a:spLocks noChangeShapeType="1"/>
              </p:cNvSpPr>
              <p:nvPr>
                <p:custDataLst>
                  <p:tags r:id="rId118"/>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34" name="Line 299"/>
              <p:cNvSpPr>
                <a:spLocks noChangeShapeType="1"/>
              </p:cNvSpPr>
              <p:nvPr>
                <p:custDataLst>
                  <p:tags r:id="rId119"/>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7450" name="Group 300"/>
          <p:cNvGrpSpPr>
            <a:grpSpLocks/>
          </p:cNvGrpSpPr>
          <p:nvPr>
            <p:custDataLst>
              <p:tags r:id="rId41"/>
            </p:custDataLst>
          </p:nvPr>
        </p:nvGrpSpPr>
        <p:grpSpPr bwMode="auto">
          <a:xfrm>
            <a:off x="3835400" y="5715000"/>
            <a:ext cx="304800" cy="304800"/>
            <a:chOff x="4272" y="2400"/>
            <a:chExt cx="192" cy="192"/>
          </a:xfrm>
        </p:grpSpPr>
        <p:sp>
          <p:nvSpPr>
            <p:cNvPr id="17515" name="Rectangle 301"/>
            <p:cNvSpPr>
              <a:spLocks noChangeArrowheads="1"/>
            </p:cNvSpPr>
            <p:nvPr>
              <p:custDataLst>
                <p:tags r:id="rId102"/>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a:t>
              </a:r>
            </a:p>
          </p:txBody>
        </p:sp>
        <p:grpSp>
          <p:nvGrpSpPr>
            <p:cNvPr id="17516" name="Group 302"/>
            <p:cNvGrpSpPr>
              <a:grpSpLocks/>
            </p:cNvGrpSpPr>
            <p:nvPr/>
          </p:nvGrpSpPr>
          <p:grpSpPr bwMode="auto">
            <a:xfrm>
              <a:off x="4272" y="2400"/>
              <a:ext cx="192" cy="192"/>
              <a:chOff x="4414" y="2400"/>
              <a:chExt cx="192" cy="192"/>
            </a:xfrm>
          </p:grpSpPr>
          <p:sp>
            <p:nvSpPr>
              <p:cNvPr id="17517" name="Line 303"/>
              <p:cNvSpPr>
                <a:spLocks noChangeShapeType="1"/>
              </p:cNvSpPr>
              <p:nvPr>
                <p:custDataLst>
                  <p:tags r:id="rId10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18" name="Line 304"/>
              <p:cNvSpPr>
                <a:spLocks noChangeShapeType="1"/>
              </p:cNvSpPr>
              <p:nvPr>
                <p:custDataLst>
                  <p:tags r:id="rId10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19" name="Line 305"/>
              <p:cNvSpPr>
                <a:spLocks noChangeShapeType="1"/>
              </p:cNvSpPr>
              <p:nvPr>
                <p:custDataLst>
                  <p:tags r:id="rId10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20" name="Line 306"/>
              <p:cNvSpPr>
                <a:spLocks noChangeShapeType="1"/>
              </p:cNvSpPr>
              <p:nvPr>
                <p:custDataLst>
                  <p:tags r:id="rId10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21" name="Line 307"/>
              <p:cNvSpPr>
                <a:spLocks noChangeShapeType="1"/>
              </p:cNvSpPr>
              <p:nvPr>
                <p:custDataLst>
                  <p:tags r:id="rId10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22" name="Line 308"/>
              <p:cNvSpPr>
                <a:spLocks noChangeShapeType="1"/>
              </p:cNvSpPr>
              <p:nvPr>
                <p:custDataLst>
                  <p:tags r:id="rId10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23" name="Line 309"/>
              <p:cNvSpPr>
                <a:spLocks noChangeShapeType="1"/>
              </p:cNvSpPr>
              <p:nvPr>
                <p:custDataLst>
                  <p:tags r:id="rId10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24" name="Line 310"/>
              <p:cNvSpPr>
                <a:spLocks noChangeShapeType="1"/>
              </p:cNvSpPr>
              <p:nvPr>
                <p:custDataLst>
                  <p:tags r:id="rId11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7451" name="Group 311"/>
          <p:cNvGrpSpPr>
            <a:grpSpLocks/>
          </p:cNvGrpSpPr>
          <p:nvPr>
            <p:custDataLst>
              <p:tags r:id="rId42"/>
            </p:custDataLst>
          </p:nvPr>
        </p:nvGrpSpPr>
        <p:grpSpPr bwMode="auto">
          <a:xfrm>
            <a:off x="4140200" y="5715000"/>
            <a:ext cx="304800" cy="304800"/>
            <a:chOff x="4272" y="2400"/>
            <a:chExt cx="192" cy="192"/>
          </a:xfrm>
        </p:grpSpPr>
        <p:sp>
          <p:nvSpPr>
            <p:cNvPr id="17505" name="Rectangle 312"/>
            <p:cNvSpPr>
              <a:spLocks noChangeArrowheads="1"/>
            </p:cNvSpPr>
            <p:nvPr>
              <p:custDataLst>
                <p:tags r:id="rId93"/>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3</a:t>
              </a:r>
            </a:p>
          </p:txBody>
        </p:sp>
        <p:grpSp>
          <p:nvGrpSpPr>
            <p:cNvPr id="17506" name="Group 313"/>
            <p:cNvGrpSpPr>
              <a:grpSpLocks/>
            </p:cNvGrpSpPr>
            <p:nvPr/>
          </p:nvGrpSpPr>
          <p:grpSpPr bwMode="auto">
            <a:xfrm>
              <a:off x="4272" y="2400"/>
              <a:ext cx="192" cy="192"/>
              <a:chOff x="4414" y="2400"/>
              <a:chExt cx="192" cy="192"/>
            </a:xfrm>
          </p:grpSpPr>
          <p:sp>
            <p:nvSpPr>
              <p:cNvPr id="17507" name="Line 314"/>
              <p:cNvSpPr>
                <a:spLocks noChangeShapeType="1"/>
              </p:cNvSpPr>
              <p:nvPr>
                <p:custDataLst>
                  <p:tags r:id="rId94"/>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08" name="Line 315"/>
              <p:cNvSpPr>
                <a:spLocks noChangeShapeType="1"/>
              </p:cNvSpPr>
              <p:nvPr>
                <p:custDataLst>
                  <p:tags r:id="rId95"/>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09" name="Line 316"/>
              <p:cNvSpPr>
                <a:spLocks noChangeShapeType="1"/>
              </p:cNvSpPr>
              <p:nvPr>
                <p:custDataLst>
                  <p:tags r:id="rId96"/>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10" name="Line 317"/>
              <p:cNvSpPr>
                <a:spLocks noChangeShapeType="1"/>
              </p:cNvSpPr>
              <p:nvPr>
                <p:custDataLst>
                  <p:tags r:id="rId97"/>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11" name="Line 318"/>
              <p:cNvSpPr>
                <a:spLocks noChangeShapeType="1"/>
              </p:cNvSpPr>
              <p:nvPr>
                <p:custDataLst>
                  <p:tags r:id="rId98"/>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12" name="Line 319"/>
              <p:cNvSpPr>
                <a:spLocks noChangeShapeType="1"/>
              </p:cNvSpPr>
              <p:nvPr>
                <p:custDataLst>
                  <p:tags r:id="rId99"/>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13" name="Line 320"/>
              <p:cNvSpPr>
                <a:spLocks noChangeShapeType="1"/>
              </p:cNvSpPr>
              <p:nvPr>
                <p:custDataLst>
                  <p:tags r:id="rId100"/>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14" name="Line 321"/>
              <p:cNvSpPr>
                <a:spLocks noChangeShapeType="1"/>
              </p:cNvSpPr>
              <p:nvPr>
                <p:custDataLst>
                  <p:tags r:id="rId101"/>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17452" name="AutoShape 322"/>
          <p:cNvCxnSpPr>
            <a:cxnSpLocks noChangeShapeType="1"/>
            <a:stCxn id="17542" idx="0"/>
            <a:endCxn id="17514" idx="0"/>
          </p:cNvCxnSpPr>
          <p:nvPr>
            <p:custDataLst>
              <p:tags r:id="rId43"/>
            </p:custDataLst>
          </p:nvPr>
        </p:nvCxnSpPr>
        <p:spPr bwMode="auto">
          <a:xfrm flipH="1">
            <a:off x="4140200" y="5180013"/>
            <a:ext cx="38735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53" name="AutoShape 323"/>
          <p:cNvCxnSpPr>
            <a:cxnSpLocks noChangeShapeType="1"/>
            <a:stCxn id="17532" idx="0"/>
            <a:endCxn id="17494" idx="0"/>
          </p:cNvCxnSpPr>
          <p:nvPr>
            <p:custDataLst>
              <p:tags r:id="rId44"/>
            </p:custDataLst>
          </p:nvPr>
        </p:nvCxnSpPr>
        <p:spPr bwMode="auto">
          <a:xfrm>
            <a:off x="4832350" y="5180013"/>
            <a:ext cx="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7454" name="Group 324"/>
          <p:cNvGrpSpPr>
            <a:grpSpLocks/>
          </p:cNvGrpSpPr>
          <p:nvPr>
            <p:custDataLst>
              <p:tags r:id="rId45"/>
            </p:custDataLst>
          </p:nvPr>
        </p:nvGrpSpPr>
        <p:grpSpPr bwMode="auto">
          <a:xfrm>
            <a:off x="4527550" y="5715000"/>
            <a:ext cx="304800" cy="304800"/>
            <a:chOff x="4272" y="2400"/>
            <a:chExt cx="192" cy="192"/>
          </a:xfrm>
        </p:grpSpPr>
        <p:sp>
          <p:nvSpPr>
            <p:cNvPr id="17495" name="Rectangle 325"/>
            <p:cNvSpPr>
              <a:spLocks noChangeArrowheads="1"/>
            </p:cNvSpPr>
            <p:nvPr>
              <p:custDataLst>
                <p:tags r:id="rId84"/>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14</a:t>
              </a:r>
            </a:p>
          </p:txBody>
        </p:sp>
        <p:grpSp>
          <p:nvGrpSpPr>
            <p:cNvPr id="17496" name="Group 326"/>
            <p:cNvGrpSpPr>
              <a:grpSpLocks/>
            </p:cNvGrpSpPr>
            <p:nvPr/>
          </p:nvGrpSpPr>
          <p:grpSpPr bwMode="auto">
            <a:xfrm>
              <a:off x="4272" y="2400"/>
              <a:ext cx="192" cy="192"/>
              <a:chOff x="4414" y="2400"/>
              <a:chExt cx="192" cy="192"/>
            </a:xfrm>
          </p:grpSpPr>
          <p:sp>
            <p:nvSpPr>
              <p:cNvPr id="17497" name="Line 327"/>
              <p:cNvSpPr>
                <a:spLocks noChangeShapeType="1"/>
              </p:cNvSpPr>
              <p:nvPr>
                <p:custDataLst>
                  <p:tags r:id="rId85"/>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98" name="Line 328"/>
              <p:cNvSpPr>
                <a:spLocks noChangeShapeType="1"/>
              </p:cNvSpPr>
              <p:nvPr>
                <p:custDataLst>
                  <p:tags r:id="rId86"/>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99" name="Line 329"/>
              <p:cNvSpPr>
                <a:spLocks noChangeShapeType="1"/>
              </p:cNvSpPr>
              <p:nvPr>
                <p:custDataLst>
                  <p:tags r:id="rId87"/>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00" name="Line 330"/>
              <p:cNvSpPr>
                <a:spLocks noChangeShapeType="1"/>
              </p:cNvSpPr>
              <p:nvPr>
                <p:custDataLst>
                  <p:tags r:id="rId88"/>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01" name="Line 331"/>
              <p:cNvSpPr>
                <a:spLocks noChangeShapeType="1"/>
              </p:cNvSpPr>
              <p:nvPr>
                <p:custDataLst>
                  <p:tags r:id="rId89"/>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02" name="Line 332"/>
              <p:cNvSpPr>
                <a:spLocks noChangeShapeType="1"/>
              </p:cNvSpPr>
              <p:nvPr>
                <p:custDataLst>
                  <p:tags r:id="rId90"/>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03" name="Line 333"/>
              <p:cNvSpPr>
                <a:spLocks noChangeShapeType="1"/>
              </p:cNvSpPr>
              <p:nvPr>
                <p:custDataLst>
                  <p:tags r:id="rId91"/>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504" name="Line 334"/>
              <p:cNvSpPr>
                <a:spLocks noChangeShapeType="1"/>
              </p:cNvSpPr>
              <p:nvPr>
                <p:custDataLst>
                  <p:tags r:id="rId92"/>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7455" name="Group 335"/>
          <p:cNvGrpSpPr>
            <a:grpSpLocks/>
          </p:cNvGrpSpPr>
          <p:nvPr>
            <p:custDataLst>
              <p:tags r:id="rId46"/>
            </p:custDataLst>
          </p:nvPr>
        </p:nvGrpSpPr>
        <p:grpSpPr bwMode="auto">
          <a:xfrm>
            <a:off x="4832350" y="5715000"/>
            <a:ext cx="304800" cy="304800"/>
            <a:chOff x="4272" y="2400"/>
            <a:chExt cx="192" cy="192"/>
          </a:xfrm>
        </p:grpSpPr>
        <p:sp>
          <p:nvSpPr>
            <p:cNvPr id="17485" name="Rectangle 336"/>
            <p:cNvSpPr>
              <a:spLocks noChangeArrowheads="1"/>
            </p:cNvSpPr>
            <p:nvPr>
              <p:custDataLst>
                <p:tags r:id="rId75"/>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26</a:t>
              </a:r>
            </a:p>
          </p:txBody>
        </p:sp>
        <p:grpSp>
          <p:nvGrpSpPr>
            <p:cNvPr id="17486" name="Group 337"/>
            <p:cNvGrpSpPr>
              <a:grpSpLocks/>
            </p:cNvGrpSpPr>
            <p:nvPr/>
          </p:nvGrpSpPr>
          <p:grpSpPr bwMode="auto">
            <a:xfrm>
              <a:off x="4272" y="2400"/>
              <a:ext cx="192" cy="192"/>
              <a:chOff x="4414" y="2400"/>
              <a:chExt cx="192" cy="192"/>
            </a:xfrm>
          </p:grpSpPr>
          <p:sp>
            <p:nvSpPr>
              <p:cNvPr id="17487" name="Line 338"/>
              <p:cNvSpPr>
                <a:spLocks noChangeShapeType="1"/>
              </p:cNvSpPr>
              <p:nvPr>
                <p:custDataLst>
                  <p:tags r:id="rId76"/>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88" name="Line 339"/>
              <p:cNvSpPr>
                <a:spLocks noChangeShapeType="1"/>
              </p:cNvSpPr>
              <p:nvPr>
                <p:custDataLst>
                  <p:tags r:id="rId77"/>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89" name="Line 340"/>
              <p:cNvSpPr>
                <a:spLocks noChangeShapeType="1"/>
              </p:cNvSpPr>
              <p:nvPr>
                <p:custDataLst>
                  <p:tags r:id="rId78"/>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90" name="Line 341"/>
              <p:cNvSpPr>
                <a:spLocks noChangeShapeType="1"/>
              </p:cNvSpPr>
              <p:nvPr>
                <p:custDataLst>
                  <p:tags r:id="rId79"/>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91" name="Line 342"/>
              <p:cNvSpPr>
                <a:spLocks noChangeShapeType="1"/>
              </p:cNvSpPr>
              <p:nvPr>
                <p:custDataLst>
                  <p:tags r:id="rId80"/>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92" name="Line 343"/>
              <p:cNvSpPr>
                <a:spLocks noChangeShapeType="1"/>
              </p:cNvSpPr>
              <p:nvPr>
                <p:custDataLst>
                  <p:tags r:id="rId81"/>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93" name="Line 344"/>
              <p:cNvSpPr>
                <a:spLocks noChangeShapeType="1"/>
              </p:cNvSpPr>
              <p:nvPr>
                <p:custDataLst>
                  <p:tags r:id="rId82"/>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94" name="Line 345"/>
              <p:cNvSpPr>
                <a:spLocks noChangeShapeType="1"/>
              </p:cNvSpPr>
              <p:nvPr>
                <p:custDataLst>
                  <p:tags r:id="rId83"/>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7456" name="Group 346"/>
          <p:cNvGrpSpPr>
            <a:grpSpLocks/>
          </p:cNvGrpSpPr>
          <p:nvPr>
            <p:custDataLst>
              <p:tags r:id="rId47"/>
            </p:custDataLst>
          </p:nvPr>
        </p:nvGrpSpPr>
        <p:grpSpPr bwMode="auto">
          <a:xfrm>
            <a:off x="5219700" y="5715000"/>
            <a:ext cx="304800" cy="304800"/>
            <a:chOff x="4272" y="2400"/>
            <a:chExt cx="192" cy="192"/>
          </a:xfrm>
        </p:grpSpPr>
        <p:sp>
          <p:nvSpPr>
            <p:cNvPr id="17475" name="Rectangle 347"/>
            <p:cNvSpPr>
              <a:spLocks noChangeArrowheads="1"/>
            </p:cNvSpPr>
            <p:nvPr>
              <p:custDataLst>
                <p:tags r:id="rId66"/>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59</a:t>
              </a:r>
            </a:p>
          </p:txBody>
        </p:sp>
        <p:grpSp>
          <p:nvGrpSpPr>
            <p:cNvPr id="17476" name="Group 348"/>
            <p:cNvGrpSpPr>
              <a:grpSpLocks/>
            </p:cNvGrpSpPr>
            <p:nvPr/>
          </p:nvGrpSpPr>
          <p:grpSpPr bwMode="auto">
            <a:xfrm>
              <a:off x="4272" y="2400"/>
              <a:ext cx="192" cy="192"/>
              <a:chOff x="4414" y="2400"/>
              <a:chExt cx="192" cy="192"/>
            </a:xfrm>
          </p:grpSpPr>
          <p:sp>
            <p:nvSpPr>
              <p:cNvPr id="17477" name="Line 349"/>
              <p:cNvSpPr>
                <a:spLocks noChangeShapeType="1"/>
              </p:cNvSpPr>
              <p:nvPr>
                <p:custDataLst>
                  <p:tags r:id="rId67"/>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78" name="Line 350"/>
              <p:cNvSpPr>
                <a:spLocks noChangeShapeType="1"/>
              </p:cNvSpPr>
              <p:nvPr>
                <p:custDataLst>
                  <p:tags r:id="rId68"/>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79" name="Line 351"/>
              <p:cNvSpPr>
                <a:spLocks noChangeShapeType="1"/>
              </p:cNvSpPr>
              <p:nvPr>
                <p:custDataLst>
                  <p:tags r:id="rId69"/>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80" name="Line 352"/>
              <p:cNvSpPr>
                <a:spLocks noChangeShapeType="1"/>
              </p:cNvSpPr>
              <p:nvPr>
                <p:custDataLst>
                  <p:tags r:id="rId70"/>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81" name="Line 353"/>
              <p:cNvSpPr>
                <a:spLocks noChangeShapeType="1"/>
              </p:cNvSpPr>
              <p:nvPr>
                <p:custDataLst>
                  <p:tags r:id="rId71"/>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82" name="Line 354"/>
              <p:cNvSpPr>
                <a:spLocks noChangeShapeType="1"/>
              </p:cNvSpPr>
              <p:nvPr>
                <p:custDataLst>
                  <p:tags r:id="rId72"/>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83" name="Line 355"/>
              <p:cNvSpPr>
                <a:spLocks noChangeShapeType="1"/>
              </p:cNvSpPr>
              <p:nvPr>
                <p:custDataLst>
                  <p:tags r:id="rId73"/>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84" name="Line 356"/>
              <p:cNvSpPr>
                <a:spLocks noChangeShapeType="1"/>
              </p:cNvSpPr>
              <p:nvPr>
                <p:custDataLst>
                  <p:tags r:id="rId74"/>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7457" name="Group 357"/>
          <p:cNvGrpSpPr>
            <a:grpSpLocks/>
          </p:cNvGrpSpPr>
          <p:nvPr>
            <p:custDataLst>
              <p:tags r:id="rId48"/>
            </p:custDataLst>
          </p:nvPr>
        </p:nvGrpSpPr>
        <p:grpSpPr bwMode="auto">
          <a:xfrm>
            <a:off x="5524500" y="5715000"/>
            <a:ext cx="304800" cy="304800"/>
            <a:chOff x="4272" y="2400"/>
            <a:chExt cx="192" cy="192"/>
          </a:xfrm>
        </p:grpSpPr>
        <p:sp>
          <p:nvSpPr>
            <p:cNvPr id="17465" name="Rectangle 358"/>
            <p:cNvSpPr>
              <a:spLocks noChangeArrowheads="1"/>
            </p:cNvSpPr>
            <p:nvPr>
              <p:custDataLst>
                <p:tags r:id="rId57"/>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17466" name="Group 359"/>
            <p:cNvGrpSpPr>
              <a:grpSpLocks/>
            </p:cNvGrpSpPr>
            <p:nvPr/>
          </p:nvGrpSpPr>
          <p:grpSpPr bwMode="auto">
            <a:xfrm>
              <a:off x="4272" y="2400"/>
              <a:ext cx="192" cy="192"/>
              <a:chOff x="4414" y="2400"/>
              <a:chExt cx="192" cy="192"/>
            </a:xfrm>
          </p:grpSpPr>
          <p:sp>
            <p:nvSpPr>
              <p:cNvPr id="17467" name="Line 360"/>
              <p:cNvSpPr>
                <a:spLocks noChangeShapeType="1"/>
              </p:cNvSpPr>
              <p:nvPr>
                <p:custDataLst>
                  <p:tags r:id="rId58"/>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68" name="Line 361"/>
              <p:cNvSpPr>
                <a:spLocks noChangeShapeType="1"/>
              </p:cNvSpPr>
              <p:nvPr>
                <p:custDataLst>
                  <p:tags r:id="rId59"/>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69" name="Line 362"/>
              <p:cNvSpPr>
                <a:spLocks noChangeShapeType="1"/>
              </p:cNvSpPr>
              <p:nvPr>
                <p:custDataLst>
                  <p:tags r:id="rId60"/>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70" name="Line 363"/>
              <p:cNvSpPr>
                <a:spLocks noChangeShapeType="1"/>
              </p:cNvSpPr>
              <p:nvPr>
                <p:custDataLst>
                  <p:tags r:id="rId61"/>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71" name="Line 364"/>
              <p:cNvSpPr>
                <a:spLocks noChangeShapeType="1"/>
              </p:cNvSpPr>
              <p:nvPr>
                <p:custDataLst>
                  <p:tags r:id="rId62"/>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72" name="Line 365"/>
              <p:cNvSpPr>
                <a:spLocks noChangeShapeType="1"/>
              </p:cNvSpPr>
              <p:nvPr>
                <p:custDataLst>
                  <p:tags r:id="rId63"/>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73" name="Line 366"/>
              <p:cNvSpPr>
                <a:spLocks noChangeShapeType="1"/>
              </p:cNvSpPr>
              <p:nvPr>
                <p:custDataLst>
                  <p:tags r:id="rId64"/>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74" name="Line 367"/>
              <p:cNvSpPr>
                <a:spLocks noChangeShapeType="1"/>
              </p:cNvSpPr>
              <p:nvPr>
                <p:custDataLst>
                  <p:tags r:id="rId65"/>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17458" name="AutoShape 368"/>
          <p:cNvCxnSpPr>
            <a:cxnSpLocks noChangeShapeType="1"/>
            <a:stCxn id="17531" idx="1"/>
            <a:endCxn id="17474" idx="0"/>
          </p:cNvCxnSpPr>
          <p:nvPr>
            <p:custDataLst>
              <p:tags r:id="rId49"/>
            </p:custDataLst>
          </p:nvPr>
        </p:nvCxnSpPr>
        <p:spPr bwMode="auto">
          <a:xfrm>
            <a:off x="5135563" y="5180013"/>
            <a:ext cx="388937" cy="53340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7459" name="Rectangle 369"/>
          <p:cNvSpPr>
            <a:spLocks noChangeArrowheads="1"/>
          </p:cNvSpPr>
          <p:nvPr>
            <p:custDataLst>
              <p:tags r:id="rId50"/>
            </p:custDataLst>
          </p:nvPr>
        </p:nvSpPr>
        <p:spPr bwMode="auto">
          <a:xfrm>
            <a:off x="3733800" y="4191000"/>
            <a:ext cx="2209800" cy="2590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cxnSp>
        <p:nvCxnSpPr>
          <p:cNvPr id="17460" name="AutoShape 371"/>
          <p:cNvCxnSpPr>
            <a:cxnSpLocks noChangeShapeType="1"/>
            <a:stCxn id="17462" idx="3"/>
            <a:endCxn id="17459" idx="3"/>
          </p:cNvCxnSpPr>
          <p:nvPr>
            <p:custDataLst>
              <p:tags r:id="rId51"/>
            </p:custDataLst>
          </p:nvPr>
        </p:nvCxnSpPr>
        <p:spPr bwMode="auto">
          <a:xfrm flipH="1">
            <a:off x="5943600" y="2590800"/>
            <a:ext cx="2590800" cy="2895600"/>
          </a:xfrm>
          <a:prstGeom prst="bentConnector3">
            <a:avLst>
              <a:gd name="adj1" fmla="val -882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7461" name="Text Box 372"/>
          <p:cNvSpPr txBox="1">
            <a:spLocks noChangeArrowheads="1"/>
          </p:cNvSpPr>
          <p:nvPr>
            <p:custDataLst>
              <p:tags r:id="rId52"/>
            </p:custDataLst>
          </p:nvPr>
        </p:nvSpPr>
        <p:spPr bwMode="auto">
          <a:xfrm>
            <a:off x="6673850" y="5067300"/>
            <a:ext cx="1587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t>And add </a:t>
            </a:r>
          </a:p>
          <a:p>
            <a:pPr algn="ctr"/>
            <a:r>
              <a:rPr lang="en-US"/>
              <a:t>a new child</a:t>
            </a:r>
          </a:p>
        </p:txBody>
      </p:sp>
      <p:sp>
        <p:nvSpPr>
          <p:cNvPr id="17462" name="Rectangle 373"/>
          <p:cNvSpPr>
            <a:spLocks noChangeArrowheads="1"/>
          </p:cNvSpPr>
          <p:nvPr>
            <p:custDataLst>
              <p:tags r:id="rId53"/>
            </p:custDataLst>
          </p:nvPr>
        </p:nvSpPr>
        <p:spPr bwMode="auto">
          <a:xfrm>
            <a:off x="6553200" y="1295400"/>
            <a:ext cx="1981200" cy="2590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7463" name="Text Box 374"/>
          <p:cNvSpPr txBox="1">
            <a:spLocks noChangeArrowheads="1"/>
          </p:cNvSpPr>
          <p:nvPr>
            <p:custDataLst>
              <p:tags r:id="rId54"/>
            </p:custDataLst>
          </p:nvPr>
        </p:nvSpPr>
        <p:spPr bwMode="auto">
          <a:xfrm>
            <a:off x="6613525" y="609600"/>
            <a:ext cx="19208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200"/>
              <a:t>Too many </a:t>
            </a:r>
          </a:p>
          <a:p>
            <a:pPr algn="ctr"/>
            <a:r>
              <a:rPr lang="en-US" sz="2200"/>
              <a:t>keys in a leaf!</a:t>
            </a:r>
          </a:p>
        </p:txBody>
      </p:sp>
      <p:sp>
        <p:nvSpPr>
          <p:cNvPr id="17464" name="Text Box 375"/>
          <p:cNvSpPr txBox="1">
            <a:spLocks noChangeArrowheads="1"/>
          </p:cNvSpPr>
          <p:nvPr>
            <p:custDataLst>
              <p:tags r:id="rId55"/>
            </p:custDataLst>
          </p:nvPr>
        </p:nvSpPr>
        <p:spPr bwMode="auto">
          <a:xfrm>
            <a:off x="6477000" y="3840163"/>
            <a:ext cx="2209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200"/>
              <a:t>So, split the leaf.</a:t>
            </a:r>
          </a:p>
        </p:txBody>
      </p:sp>
      <p:sp>
        <p:nvSpPr>
          <p:cNvPr id="2" name="Slide Number Placeholder 1"/>
          <p:cNvSpPr>
            <a:spLocks noGrp="1"/>
          </p:cNvSpPr>
          <p:nvPr>
            <p:ph type="sldNum" sz="quarter" idx="12"/>
            <p:custDataLst>
              <p:tags r:id="rId56"/>
            </p:custDataLst>
          </p:nvPr>
        </p:nvSpPr>
        <p:spPr/>
        <p:txBody>
          <a:bodyPr/>
          <a:lstStyle/>
          <a:p>
            <a:pPr>
              <a:defRPr/>
            </a:pPr>
            <a:fld id="{31ED9493-8E39-4663-BE2A-2C75F675A194}"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49"/>
          <p:cNvSpPr>
            <a:spLocks noGrp="1" noChangeArrowheads="1"/>
          </p:cNvSpPr>
          <p:nvPr>
            <p:ph type="title"/>
            <p:custDataLst>
              <p:tags r:id="rId1"/>
            </p:custDataLst>
          </p:nvPr>
        </p:nvSpPr>
        <p:spPr>
          <a:xfrm>
            <a:off x="685800" y="-152400"/>
            <a:ext cx="7772400" cy="1143000"/>
          </a:xfrm>
          <a:noFill/>
        </p:spPr>
        <p:txBody>
          <a:bodyPr/>
          <a:lstStyle/>
          <a:p>
            <a:r>
              <a:rPr lang="en-US" smtClean="0"/>
              <a:t>Propagating Splits</a:t>
            </a:r>
          </a:p>
        </p:txBody>
      </p:sp>
      <p:sp>
        <p:nvSpPr>
          <p:cNvPr id="18435" name="Rectangle 224"/>
          <p:cNvSpPr>
            <a:spLocks noChangeArrowheads="1"/>
          </p:cNvSpPr>
          <p:nvPr>
            <p:custDataLst>
              <p:tags r:id="rId2"/>
            </p:custDataLst>
          </p:nvPr>
        </p:nvSpPr>
        <p:spPr bwMode="auto">
          <a:xfrm>
            <a:off x="228600" y="1066800"/>
            <a:ext cx="2667000" cy="2438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nvGrpSpPr>
          <p:cNvPr id="18436" name="Group 225"/>
          <p:cNvGrpSpPr>
            <a:grpSpLocks/>
          </p:cNvGrpSpPr>
          <p:nvPr>
            <p:custDataLst>
              <p:tags r:id="rId3"/>
            </p:custDataLst>
          </p:nvPr>
        </p:nvGrpSpPr>
        <p:grpSpPr bwMode="auto">
          <a:xfrm>
            <a:off x="1250950" y="1600200"/>
            <a:ext cx="304800" cy="304800"/>
            <a:chOff x="4272" y="2400"/>
            <a:chExt cx="192" cy="192"/>
          </a:xfrm>
        </p:grpSpPr>
        <p:sp>
          <p:nvSpPr>
            <p:cNvPr id="18997" name="Rectangle 226"/>
            <p:cNvSpPr>
              <a:spLocks noChangeArrowheads="1"/>
            </p:cNvSpPr>
            <p:nvPr>
              <p:custDataLst>
                <p:tags r:id="rId486"/>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14</a:t>
              </a:r>
            </a:p>
          </p:txBody>
        </p:sp>
        <p:grpSp>
          <p:nvGrpSpPr>
            <p:cNvPr id="18998" name="Group 227"/>
            <p:cNvGrpSpPr>
              <a:grpSpLocks/>
            </p:cNvGrpSpPr>
            <p:nvPr/>
          </p:nvGrpSpPr>
          <p:grpSpPr bwMode="auto">
            <a:xfrm>
              <a:off x="4272" y="2400"/>
              <a:ext cx="192" cy="192"/>
              <a:chOff x="4414" y="2400"/>
              <a:chExt cx="192" cy="192"/>
            </a:xfrm>
          </p:grpSpPr>
          <p:sp>
            <p:nvSpPr>
              <p:cNvPr id="18999" name="Line 228"/>
              <p:cNvSpPr>
                <a:spLocks noChangeShapeType="1"/>
              </p:cNvSpPr>
              <p:nvPr>
                <p:custDataLst>
                  <p:tags r:id="rId487"/>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9000" name="Line 229"/>
              <p:cNvSpPr>
                <a:spLocks noChangeShapeType="1"/>
              </p:cNvSpPr>
              <p:nvPr>
                <p:custDataLst>
                  <p:tags r:id="rId488"/>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9001" name="Line 230"/>
              <p:cNvSpPr>
                <a:spLocks noChangeShapeType="1"/>
              </p:cNvSpPr>
              <p:nvPr>
                <p:custDataLst>
                  <p:tags r:id="rId489"/>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9002" name="Line 231"/>
              <p:cNvSpPr>
                <a:spLocks noChangeShapeType="1"/>
              </p:cNvSpPr>
              <p:nvPr>
                <p:custDataLst>
                  <p:tags r:id="rId490"/>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9003" name="Line 232"/>
              <p:cNvSpPr>
                <a:spLocks noChangeShapeType="1"/>
              </p:cNvSpPr>
              <p:nvPr>
                <p:custDataLst>
                  <p:tags r:id="rId491"/>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9004" name="Line 233"/>
              <p:cNvSpPr>
                <a:spLocks noChangeShapeType="1"/>
              </p:cNvSpPr>
              <p:nvPr>
                <p:custDataLst>
                  <p:tags r:id="rId492"/>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9005" name="Line 234"/>
              <p:cNvSpPr>
                <a:spLocks noChangeShapeType="1"/>
              </p:cNvSpPr>
              <p:nvPr>
                <p:custDataLst>
                  <p:tags r:id="rId493"/>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9006" name="Line 235"/>
              <p:cNvSpPr>
                <a:spLocks noChangeShapeType="1"/>
              </p:cNvSpPr>
              <p:nvPr>
                <p:custDataLst>
                  <p:tags r:id="rId494"/>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437" name="Group 236"/>
          <p:cNvGrpSpPr>
            <a:grpSpLocks/>
          </p:cNvGrpSpPr>
          <p:nvPr>
            <p:custDataLst>
              <p:tags r:id="rId4"/>
            </p:custDataLst>
          </p:nvPr>
        </p:nvGrpSpPr>
        <p:grpSpPr bwMode="auto">
          <a:xfrm>
            <a:off x="1555750" y="1600200"/>
            <a:ext cx="304800" cy="304800"/>
            <a:chOff x="4272" y="2400"/>
            <a:chExt cx="192" cy="192"/>
          </a:xfrm>
        </p:grpSpPr>
        <p:sp>
          <p:nvSpPr>
            <p:cNvPr id="18987" name="Rectangle 237"/>
            <p:cNvSpPr>
              <a:spLocks noChangeArrowheads="1"/>
            </p:cNvSpPr>
            <p:nvPr>
              <p:custDataLst>
                <p:tags r:id="rId477"/>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59</a:t>
              </a:r>
            </a:p>
          </p:txBody>
        </p:sp>
        <p:grpSp>
          <p:nvGrpSpPr>
            <p:cNvPr id="18988" name="Group 238"/>
            <p:cNvGrpSpPr>
              <a:grpSpLocks/>
            </p:cNvGrpSpPr>
            <p:nvPr/>
          </p:nvGrpSpPr>
          <p:grpSpPr bwMode="auto">
            <a:xfrm>
              <a:off x="4272" y="2400"/>
              <a:ext cx="192" cy="192"/>
              <a:chOff x="4414" y="2400"/>
              <a:chExt cx="192" cy="192"/>
            </a:xfrm>
          </p:grpSpPr>
          <p:sp>
            <p:nvSpPr>
              <p:cNvPr id="18989" name="Line 239"/>
              <p:cNvSpPr>
                <a:spLocks noChangeShapeType="1"/>
              </p:cNvSpPr>
              <p:nvPr>
                <p:custDataLst>
                  <p:tags r:id="rId478"/>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90" name="Line 240"/>
              <p:cNvSpPr>
                <a:spLocks noChangeShapeType="1"/>
              </p:cNvSpPr>
              <p:nvPr>
                <p:custDataLst>
                  <p:tags r:id="rId479"/>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91" name="Line 241"/>
              <p:cNvSpPr>
                <a:spLocks noChangeShapeType="1"/>
              </p:cNvSpPr>
              <p:nvPr>
                <p:custDataLst>
                  <p:tags r:id="rId480"/>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92" name="Line 242"/>
              <p:cNvSpPr>
                <a:spLocks noChangeShapeType="1"/>
              </p:cNvSpPr>
              <p:nvPr>
                <p:custDataLst>
                  <p:tags r:id="rId481"/>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93" name="Line 243"/>
              <p:cNvSpPr>
                <a:spLocks noChangeShapeType="1"/>
              </p:cNvSpPr>
              <p:nvPr>
                <p:custDataLst>
                  <p:tags r:id="rId482"/>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94" name="Line 244"/>
              <p:cNvSpPr>
                <a:spLocks noChangeShapeType="1"/>
              </p:cNvSpPr>
              <p:nvPr>
                <p:custDataLst>
                  <p:tags r:id="rId483"/>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95" name="Line 245"/>
              <p:cNvSpPr>
                <a:spLocks noChangeShapeType="1"/>
              </p:cNvSpPr>
              <p:nvPr>
                <p:custDataLst>
                  <p:tags r:id="rId484"/>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96" name="Line 246"/>
              <p:cNvSpPr>
                <a:spLocks noChangeShapeType="1"/>
              </p:cNvSpPr>
              <p:nvPr>
                <p:custDataLst>
                  <p:tags r:id="rId485"/>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438" name="Group 247"/>
          <p:cNvGrpSpPr>
            <a:grpSpLocks/>
          </p:cNvGrpSpPr>
          <p:nvPr>
            <p:custDataLst>
              <p:tags r:id="rId5"/>
            </p:custDataLst>
          </p:nvPr>
        </p:nvGrpSpPr>
        <p:grpSpPr bwMode="auto">
          <a:xfrm>
            <a:off x="488950" y="2438400"/>
            <a:ext cx="304800" cy="304800"/>
            <a:chOff x="4272" y="2400"/>
            <a:chExt cx="192" cy="192"/>
          </a:xfrm>
        </p:grpSpPr>
        <p:sp>
          <p:nvSpPr>
            <p:cNvPr id="18977" name="Rectangle 248"/>
            <p:cNvSpPr>
              <a:spLocks noChangeArrowheads="1"/>
            </p:cNvSpPr>
            <p:nvPr>
              <p:custDataLst>
                <p:tags r:id="rId468"/>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a:t>
              </a:r>
            </a:p>
          </p:txBody>
        </p:sp>
        <p:grpSp>
          <p:nvGrpSpPr>
            <p:cNvPr id="18978" name="Group 249"/>
            <p:cNvGrpSpPr>
              <a:grpSpLocks/>
            </p:cNvGrpSpPr>
            <p:nvPr/>
          </p:nvGrpSpPr>
          <p:grpSpPr bwMode="auto">
            <a:xfrm>
              <a:off x="4272" y="2400"/>
              <a:ext cx="192" cy="192"/>
              <a:chOff x="4414" y="2400"/>
              <a:chExt cx="192" cy="192"/>
            </a:xfrm>
          </p:grpSpPr>
          <p:sp>
            <p:nvSpPr>
              <p:cNvPr id="18979" name="Line 250"/>
              <p:cNvSpPr>
                <a:spLocks noChangeShapeType="1"/>
              </p:cNvSpPr>
              <p:nvPr>
                <p:custDataLst>
                  <p:tags r:id="rId469"/>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80" name="Line 251"/>
              <p:cNvSpPr>
                <a:spLocks noChangeShapeType="1"/>
              </p:cNvSpPr>
              <p:nvPr>
                <p:custDataLst>
                  <p:tags r:id="rId470"/>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81" name="Line 252"/>
              <p:cNvSpPr>
                <a:spLocks noChangeShapeType="1"/>
              </p:cNvSpPr>
              <p:nvPr>
                <p:custDataLst>
                  <p:tags r:id="rId471"/>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82" name="Line 253"/>
              <p:cNvSpPr>
                <a:spLocks noChangeShapeType="1"/>
              </p:cNvSpPr>
              <p:nvPr>
                <p:custDataLst>
                  <p:tags r:id="rId472"/>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83" name="Line 254"/>
              <p:cNvSpPr>
                <a:spLocks noChangeShapeType="1"/>
              </p:cNvSpPr>
              <p:nvPr>
                <p:custDataLst>
                  <p:tags r:id="rId473"/>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84" name="Line 255"/>
              <p:cNvSpPr>
                <a:spLocks noChangeShapeType="1"/>
              </p:cNvSpPr>
              <p:nvPr>
                <p:custDataLst>
                  <p:tags r:id="rId474"/>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85" name="Line 256"/>
              <p:cNvSpPr>
                <a:spLocks noChangeShapeType="1"/>
              </p:cNvSpPr>
              <p:nvPr>
                <p:custDataLst>
                  <p:tags r:id="rId475"/>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86" name="Line 257"/>
              <p:cNvSpPr>
                <a:spLocks noChangeShapeType="1"/>
              </p:cNvSpPr>
              <p:nvPr>
                <p:custDataLst>
                  <p:tags r:id="rId476"/>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439" name="Group 258"/>
          <p:cNvGrpSpPr>
            <a:grpSpLocks/>
          </p:cNvGrpSpPr>
          <p:nvPr>
            <p:custDataLst>
              <p:tags r:id="rId6"/>
            </p:custDataLst>
          </p:nvPr>
        </p:nvGrpSpPr>
        <p:grpSpPr bwMode="auto">
          <a:xfrm>
            <a:off x="793750" y="2438400"/>
            <a:ext cx="304800" cy="304800"/>
            <a:chOff x="4272" y="2400"/>
            <a:chExt cx="192" cy="192"/>
          </a:xfrm>
        </p:grpSpPr>
        <p:sp>
          <p:nvSpPr>
            <p:cNvPr id="18967" name="Rectangle 259"/>
            <p:cNvSpPr>
              <a:spLocks noChangeArrowheads="1"/>
            </p:cNvSpPr>
            <p:nvPr>
              <p:custDataLst>
                <p:tags r:id="rId459"/>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3</a:t>
              </a:r>
            </a:p>
          </p:txBody>
        </p:sp>
        <p:grpSp>
          <p:nvGrpSpPr>
            <p:cNvPr id="18968" name="Group 260"/>
            <p:cNvGrpSpPr>
              <a:grpSpLocks/>
            </p:cNvGrpSpPr>
            <p:nvPr/>
          </p:nvGrpSpPr>
          <p:grpSpPr bwMode="auto">
            <a:xfrm>
              <a:off x="4272" y="2400"/>
              <a:ext cx="192" cy="192"/>
              <a:chOff x="4414" y="2400"/>
              <a:chExt cx="192" cy="192"/>
            </a:xfrm>
          </p:grpSpPr>
          <p:sp>
            <p:nvSpPr>
              <p:cNvPr id="18969" name="Line 261"/>
              <p:cNvSpPr>
                <a:spLocks noChangeShapeType="1"/>
              </p:cNvSpPr>
              <p:nvPr>
                <p:custDataLst>
                  <p:tags r:id="rId460"/>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70" name="Line 262"/>
              <p:cNvSpPr>
                <a:spLocks noChangeShapeType="1"/>
              </p:cNvSpPr>
              <p:nvPr>
                <p:custDataLst>
                  <p:tags r:id="rId461"/>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71" name="Line 263"/>
              <p:cNvSpPr>
                <a:spLocks noChangeShapeType="1"/>
              </p:cNvSpPr>
              <p:nvPr>
                <p:custDataLst>
                  <p:tags r:id="rId462"/>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72" name="Line 264"/>
              <p:cNvSpPr>
                <a:spLocks noChangeShapeType="1"/>
              </p:cNvSpPr>
              <p:nvPr>
                <p:custDataLst>
                  <p:tags r:id="rId463"/>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73" name="Line 265"/>
              <p:cNvSpPr>
                <a:spLocks noChangeShapeType="1"/>
              </p:cNvSpPr>
              <p:nvPr>
                <p:custDataLst>
                  <p:tags r:id="rId464"/>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74" name="Line 266"/>
              <p:cNvSpPr>
                <a:spLocks noChangeShapeType="1"/>
              </p:cNvSpPr>
              <p:nvPr>
                <p:custDataLst>
                  <p:tags r:id="rId465"/>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75" name="Line 267"/>
              <p:cNvSpPr>
                <a:spLocks noChangeShapeType="1"/>
              </p:cNvSpPr>
              <p:nvPr>
                <p:custDataLst>
                  <p:tags r:id="rId466"/>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76" name="Line 268"/>
              <p:cNvSpPr>
                <a:spLocks noChangeShapeType="1"/>
              </p:cNvSpPr>
              <p:nvPr>
                <p:custDataLst>
                  <p:tags r:id="rId467"/>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18440" name="AutoShape 291"/>
          <p:cNvCxnSpPr>
            <a:cxnSpLocks noChangeShapeType="1"/>
            <a:stCxn id="19004" idx="0"/>
            <a:endCxn id="18976" idx="0"/>
          </p:cNvCxnSpPr>
          <p:nvPr>
            <p:custDataLst>
              <p:tags r:id="rId7"/>
            </p:custDataLst>
          </p:nvPr>
        </p:nvCxnSpPr>
        <p:spPr bwMode="auto">
          <a:xfrm flipH="1">
            <a:off x="793750" y="1903413"/>
            <a:ext cx="4572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41" name="AutoShape 292"/>
          <p:cNvCxnSpPr>
            <a:cxnSpLocks noChangeShapeType="1"/>
            <a:stCxn id="18994" idx="0"/>
            <a:endCxn id="18956" idx="0"/>
          </p:cNvCxnSpPr>
          <p:nvPr>
            <p:custDataLst>
              <p:tags r:id="rId8"/>
            </p:custDataLst>
          </p:nvPr>
        </p:nvCxnSpPr>
        <p:spPr bwMode="auto">
          <a:xfrm>
            <a:off x="1555750" y="1903413"/>
            <a:ext cx="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8442" name="Group 350"/>
          <p:cNvGrpSpPr>
            <a:grpSpLocks/>
          </p:cNvGrpSpPr>
          <p:nvPr>
            <p:custDataLst>
              <p:tags r:id="rId9"/>
            </p:custDataLst>
          </p:nvPr>
        </p:nvGrpSpPr>
        <p:grpSpPr bwMode="auto">
          <a:xfrm>
            <a:off x="1250950" y="2438400"/>
            <a:ext cx="304800" cy="304800"/>
            <a:chOff x="4272" y="2400"/>
            <a:chExt cx="192" cy="192"/>
          </a:xfrm>
        </p:grpSpPr>
        <p:sp>
          <p:nvSpPr>
            <p:cNvPr id="18957" name="Rectangle 351"/>
            <p:cNvSpPr>
              <a:spLocks noChangeArrowheads="1"/>
            </p:cNvSpPr>
            <p:nvPr>
              <p:custDataLst>
                <p:tags r:id="rId450"/>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14</a:t>
              </a:r>
            </a:p>
          </p:txBody>
        </p:sp>
        <p:grpSp>
          <p:nvGrpSpPr>
            <p:cNvPr id="18958" name="Group 352"/>
            <p:cNvGrpSpPr>
              <a:grpSpLocks/>
            </p:cNvGrpSpPr>
            <p:nvPr/>
          </p:nvGrpSpPr>
          <p:grpSpPr bwMode="auto">
            <a:xfrm>
              <a:off x="4272" y="2400"/>
              <a:ext cx="192" cy="192"/>
              <a:chOff x="4414" y="2400"/>
              <a:chExt cx="192" cy="192"/>
            </a:xfrm>
          </p:grpSpPr>
          <p:sp>
            <p:nvSpPr>
              <p:cNvPr id="18959" name="Line 353"/>
              <p:cNvSpPr>
                <a:spLocks noChangeShapeType="1"/>
              </p:cNvSpPr>
              <p:nvPr>
                <p:custDataLst>
                  <p:tags r:id="rId451"/>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60" name="Line 354"/>
              <p:cNvSpPr>
                <a:spLocks noChangeShapeType="1"/>
              </p:cNvSpPr>
              <p:nvPr>
                <p:custDataLst>
                  <p:tags r:id="rId452"/>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61" name="Line 355"/>
              <p:cNvSpPr>
                <a:spLocks noChangeShapeType="1"/>
              </p:cNvSpPr>
              <p:nvPr>
                <p:custDataLst>
                  <p:tags r:id="rId453"/>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62" name="Line 356"/>
              <p:cNvSpPr>
                <a:spLocks noChangeShapeType="1"/>
              </p:cNvSpPr>
              <p:nvPr>
                <p:custDataLst>
                  <p:tags r:id="rId454"/>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63" name="Line 357"/>
              <p:cNvSpPr>
                <a:spLocks noChangeShapeType="1"/>
              </p:cNvSpPr>
              <p:nvPr>
                <p:custDataLst>
                  <p:tags r:id="rId455"/>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64" name="Line 358"/>
              <p:cNvSpPr>
                <a:spLocks noChangeShapeType="1"/>
              </p:cNvSpPr>
              <p:nvPr>
                <p:custDataLst>
                  <p:tags r:id="rId456"/>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65" name="Line 359"/>
              <p:cNvSpPr>
                <a:spLocks noChangeShapeType="1"/>
              </p:cNvSpPr>
              <p:nvPr>
                <p:custDataLst>
                  <p:tags r:id="rId457"/>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66" name="Line 360"/>
              <p:cNvSpPr>
                <a:spLocks noChangeShapeType="1"/>
              </p:cNvSpPr>
              <p:nvPr>
                <p:custDataLst>
                  <p:tags r:id="rId458"/>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443" name="Group 361"/>
          <p:cNvGrpSpPr>
            <a:grpSpLocks/>
          </p:cNvGrpSpPr>
          <p:nvPr>
            <p:custDataLst>
              <p:tags r:id="rId10"/>
            </p:custDataLst>
          </p:nvPr>
        </p:nvGrpSpPr>
        <p:grpSpPr bwMode="auto">
          <a:xfrm>
            <a:off x="1555750" y="2438400"/>
            <a:ext cx="304800" cy="304800"/>
            <a:chOff x="4272" y="2400"/>
            <a:chExt cx="192" cy="192"/>
          </a:xfrm>
        </p:grpSpPr>
        <p:sp>
          <p:nvSpPr>
            <p:cNvPr id="18947" name="Rectangle 362"/>
            <p:cNvSpPr>
              <a:spLocks noChangeArrowheads="1"/>
            </p:cNvSpPr>
            <p:nvPr>
              <p:custDataLst>
                <p:tags r:id="rId441"/>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26</a:t>
              </a:r>
            </a:p>
          </p:txBody>
        </p:sp>
        <p:grpSp>
          <p:nvGrpSpPr>
            <p:cNvPr id="18948" name="Group 363"/>
            <p:cNvGrpSpPr>
              <a:grpSpLocks/>
            </p:cNvGrpSpPr>
            <p:nvPr/>
          </p:nvGrpSpPr>
          <p:grpSpPr bwMode="auto">
            <a:xfrm>
              <a:off x="4272" y="2400"/>
              <a:ext cx="192" cy="192"/>
              <a:chOff x="4414" y="2400"/>
              <a:chExt cx="192" cy="192"/>
            </a:xfrm>
          </p:grpSpPr>
          <p:sp>
            <p:nvSpPr>
              <p:cNvPr id="18949" name="Line 364"/>
              <p:cNvSpPr>
                <a:spLocks noChangeShapeType="1"/>
              </p:cNvSpPr>
              <p:nvPr>
                <p:custDataLst>
                  <p:tags r:id="rId442"/>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50" name="Line 365"/>
              <p:cNvSpPr>
                <a:spLocks noChangeShapeType="1"/>
              </p:cNvSpPr>
              <p:nvPr>
                <p:custDataLst>
                  <p:tags r:id="rId443"/>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51" name="Line 366"/>
              <p:cNvSpPr>
                <a:spLocks noChangeShapeType="1"/>
              </p:cNvSpPr>
              <p:nvPr>
                <p:custDataLst>
                  <p:tags r:id="rId444"/>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52" name="Line 367"/>
              <p:cNvSpPr>
                <a:spLocks noChangeShapeType="1"/>
              </p:cNvSpPr>
              <p:nvPr>
                <p:custDataLst>
                  <p:tags r:id="rId445"/>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53" name="Line 368"/>
              <p:cNvSpPr>
                <a:spLocks noChangeShapeType="1"/>
              </p:cNvSpPr>
              <p:nvPr>
                <p:custDataLst>
                  <p:tags r:id="rId446"/>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54" name="Line 369"/>
              <p:cNvSpPr>
                <a:spLocks noChangeShapeType="1"/>
              </p:cNvSpPr>
              <p:nvPr>
                <p:custDataLst>
                  <p:tags r:id="rId447"/>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55" name="Line 370"/>
              <p:cNvSpPr>
                <a:spLocks noChangeShapeType="1"/>
              </p:cNvSpPr>
              <p:nvPr>
                <p:custDataLst>
                  <p:tags r:id="rId448"/>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56" name="Line 371"/>
              <p:cNvSpPr>
                <a:spLocks noChangeShapeType="1"/>
              </p:cNvSpPr>
              <p:nvPr>
                <p:custDataLst>
                  <p:tags r:id="rId449"/>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444" name="Group 372"/>
          <p:cNvGrpSpPr>
            <a:grpSpLocks/>
          </p:cNvGrpSpPr>
          <p:nvPr>
            <p:custDataLst>
              <p:tags r:id="rId11"/>
            </p:custDataLst>
          </p:nvPr>
        </p:nvGrpSpPr>
        <p:grpSpPr bwMode="auto">
          <a:xfrm>
            <a:off x="2012950" y="2438400"/>
            <a:ext cx="304800" cy="304800"/>
            <a:chOff x="4272" y="2400"/>
            <a:chExt cx="192" cy="192"/>
          </a:xfrm>
        </p:grpSpPr>
        <p:sp>
          <p:nvSpPr>
            <p:cNvPr id="18937" name="Rectangle 373"/>
            <p:cNvSpPr>
              <a:spLocks noChangeArrowheads="1"/>
            </p:cNvSpPr>
            <p:nvPr>
              <p:custDataLst>
                <p:tags r:id="rId432"/>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59</a:t>
              </a:r>
            </a:p>
          </p:txBody>
        </p:sp>
        <p:grpSp>
          <p:nvGrpSpPr>
            <p:cNvPr id="18938" name="Group 374"/>
            <p:cNvGrpSpPr>
              <a:grpSpLocks/>
            </p:cNvGrpSpPr>
            <p:nvPr/>
          </p:nvGrpSpPr>
          <p:grpSpPr bwMode="auto">
            <a:xfrm>
              <a:off x="4272" y="2400"/>
              <a:ext cx="192" cy="192"/>
              <a:chOff x="4414" y="2400"/>
              <a:chExt cx="192" cy="192"/>
            </a:xfrm>
          </p:grpSpPr>
          <p:sp>
            <p:nvSpPr>
              <p:cNvPr id="18939" name="Line 375"/>
              <p:cNvSpPr>
                <a:spLocks noChangeShapeType="1"/>
              </p:cNvSpPr>
              <p:nvPr>
                <p:custDataLst>
                  <p:tags r:id="rId43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40" name="Line 376"/>
              <p:cNvSpPr>
                <a:spLocks noChangeShapeType="1"/>
              </p:cNvSpPr>
              <p:nvPr>
                <p:custDataLst>
                  <p:tags r:id="rId43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41" name="Line 377"/>
              <p:cNvSpPr>
                <a:spLocks noChangeShapeType="1"/>
              </p:cNvSpPr>
              <p:nvPr>
                <p:custDataLst>
                  <p:tags r:id="rId43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42" name="Line 378"/>
              <p:cNvSpPr>
                <a:spLocks noChangeShapeType="1"/>
              </p:cNvSpPr>
              <p:nvPr>
                <p:custDataLst>
                  <p:tags r:id="rId43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43" name="Line 379"/>
              <p:cNvSpPr>
                <a:spLocks noChangeShapeType="1"/>
              </p:cNvSpPr>
              <p:nvPr>
                <p:custDataLst>
                  <p:tags r:id="rId43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44" name="Line 380"/>
              <p:cNvSpPr>
                <a:spLocks noChangeShapeType="1"/>
              </p:cNvSpPr>
              <p:nvPr>
                <p:custDataLst>
                  <p:tags r:id="rId43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45" name="Line 381"/>
              <p:cNvSpPr>
                <a:spLocks noChangeShapeType="1"/>
              </p:cNvSpPr>
              <p:nvPr>
                <p:custDataLst>
                  <p:tags r:id="rId43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46" name="Line 382"/>
              <p:cNvSpPr>
                <a:spLocks noChangeShapeType="1"/>
              </p:cNvSpPr>
              <p:nvPr>
                <p:custDataLst>
                  <p:tags r:id="rId44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445" name="Group 383"/>
          <p:cNvGrpSpPr>
            <a:grpSpLocks/>
          </p:cNvGrpSpPr>
          <p:nvPr>
            <p:custDataLst>
              <p:tags r:id="rId12"/>
            </p:custDataLst>
          </p:nvPr>
        </p:nvGrpSpPr>
        <p:grpSpPr bwMode="auto">
          <a:xfrm>
            <a:off x="2317750" y="2438400"/>
            <a:ext cx="304800" cy="304800"/>
            <a:chOff x="4272" y="2400"/>
            <a:chExt cx="192" cy="192"/>
          </a:xfrm>
        </p:grpSpPr>
        <p:sp>
          <p:nvSpPr>
            <p:cNvPr id="18927" name="Rectangle 384"/>
            <p:cNvSpPr>
              <a:spLocks noChangeArrowheads="1"/>
            </p:cNvSpPr>
            <p:nvPr>
              <p:custDataLst>
                <p:tags r:id="rId423"/>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18928" name="Group 385"/>
            <p:cNvGrpSpPr>
              <a:grpSpLocks/>
            </p:cNvGrpSpPr>
            <p:nvPr/>
          </p:nvGrpSpPr>
          <p:grpSpPr bwMode="auto">
            <a:xfrm>
              <a:off x="4272" y="2400"/>
              <a:ext cx="192" cy="192"/>
              <a:chOff x="4414" y="2400"/>
              <a:chExt cx="192" cy="192"/>
            </a:xfrm>
          </p:grpSpPr>
          <p:sp>
            <p:nvSpPr>
              <p:cNvPr id="18929" name="Line 386"/>
              <p:cNvSpPr>
                <a:spLocks noChangeShapeType="1"/>
              </p:cNvSpPr>
              <p:nvPr>
                <p:custDataLst>
                  <p:tags r:id="rId424"/>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30" name="Line 387"/>
              <p:cNvSpPr>
                <a:spLocks noChangeShapeType="1"/>
              </p:cNvSpPr>
              <p:nvPr>
                <p:custDataLst>
                  <p:tags r:id="rId425"/>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31" name="Line 388"/>
              <p:cNvSpPr>
                <a:spLocks noChangeShapeType="1"/>
              </p:cNvSpPr>
              <p:nvPr>
                <p:custDataLst>
                  <p:tags r:id="rId426"/>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32" name="Line 389"/>
              <p:cNvSpPr>
                <a:spLocks noChangeShapeType="1"/>
              </p:cNvSpPr>
              <p:nvPr>
                <p:custDataLst>
                  <p:tags r:id="rId427"/>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33" name="Line 390"/>
              <p:cNvSpPr>
                <a:spLocks noChangeShapeType="1"/>
              </p:cNvSpPr>
              <p:nvPr>
                <p:custDataLst>
                  <p:tags r:id="rId428"/>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34" name="Line 391"/>
              <p:cNvSpPr>
                <a:spLocks noChangeShapeType="1"/>
              </p:cNvSpPr>
              <p:nvPr>
                <p:custDataLst>
                  <p:tags r:id="rId429"/>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35" name="Line 392"/>
              <p:cNvSpPr>
                <a:spLocks noChangeShapeType="1"/>
              </p:cNvSpPr>
              <p:nvPr>
                <p:custDataLst>
                  <p:tags r:id="rId430"/>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36" name="Line 393"/>
              <p:cNvSpPr>
                <a:spLocks noChangeShapeType="1"/>
              </p:cNvSpPr>
              <p:nvPr>
                <p:custDataLst>
                  <p:tags r:id="rId431"/>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18446" name="AutoShape 394"/>
          <p:cNvCxnSpPr>
            <a:cxnSpLocks noChangeShapeType="1"/>
            <a:stCxn id="18993" idx="1"/>
            <a:endCxn id="18936" idx="0"/>
          </p:cNvCxnSpPr>
          <p:nvPr>
            <p:custDataLst>
              <p:tags r:id="rId13"/>
            </p:custDataLst>
          </p:nvPr>
        </p:nvCxnSpPr>
        <p:spPr bwMode="auto">
          <a:xfrm>
            <a:off x="1858963" y="1903413"/>
            <a:ext cx="458787"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47" name="Rectangle 395"/>
          <p:cNvSpPr>
            <a:spLocks noChangeArrowheads="1"/>
          </p:cNvSpPr>
          <p:nvPr>
            <p:custDataLst>
              <p:tags r:id="rId14"/>
            </p:custDataLst>
          </p:nvPr>
        </p:nvSpPr>
        <p:spPr bwMode="auto">
          <a:xfrm>
            <a:off x="4648200" y="1066800"/>
            <a:ext cx="2667000" cy="2438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nvGrpSpPr>
          <p:cNvPr id="18448" name="Group 396"/>
          <p:cNvGrpSpPr>
            <a:grpSpLocks/>
          </p:cNvGrpSpPr>
          <p:nvPr>
            <p:custDataLst>
              <p:tags r:id="rId15"/>
            </p:custDataLst>
          </p:nvPr>
        </p:nvGrpSpPr>
        <p:grpSpPr bwMode="auto">
          <a:xfrm>
            <a:off x="5746750" y="1219200"/>
            <a:ext cx="304800" cy="304800"/>
            <a:chOff x="4272" y="2400"/>
            <a:chExt cx="192" cy="192"/>
          </a:xfrm>
        </p:grpSpPr>
        <p:sp>
          <p:nvSpPr>
            <p:cNvPr id="18917" name="Rectangle 397"/>
            <p:cNvSpPr>
              <a:spLocks noChangeArrowheads="1"/>
            </p:cNvSpPr>
            <p:nvPr>
              <p:custDataLst>
                <p:tags r:id="rId414"/>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14</a:t>
              </a:r>
            </a:p>
          </p:txBody>
        </p:sp>
        <p:grpSp>
          <p:nvGrpSpPr>
            <p:cNvPr id="18918" name="Group 398"/>
            <p:cNvGrpSpPr>
              <a:grpSpLocks/>
            </p:cNvGrpSpPr>
            <p:nvPr/>
          </p:nvGrpSpPr>
          <p:grpSpPr bwMode="auto">
            <a:xfrm>
              <a:off x="4272" y="2400"/>
              <a:ext cx="192" cy="192"/>
              <a:chOff x="4414" y="2400"/>
              <a:chExt cx="192" cy="192"/>
            </a:xfrm>
          </p:grpSpPr>
          <p:sp>
            <p:nvSpPr>
              <p:cNvPr id="18919" name="Line 399"/>
              <p:cNvSpPr>
                <a:spLocks noChangeShapeType="1"/>
              </p:cNvSpPr>
              <p:nvPr>
                <p:custDataLst>
                  <p:tags r:id="rId415"/>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20" name="Line 400"/>
              <p:cNvSpPr>
                <a:spLocks noChangeShapeType="1"/>
              </p:cNvSpPr>
              <p:nvPr>
                <p:custDataLst>
                  <p:tags r:id="rId416"/>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21" name="Line 401"/>
              <p:cNvSpPr>
                <a:spLocks noChangeShapeType="1"/>
              </p:cNvSpPr>
              <p:nvPr>
                <p:custDataLst>
                  <p:tags r:id="rId417"/>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22" name="Line 402"/>
              <p:cNvSpPr>
                <a:spLocks noChangeShapeType="1"/>
              </p:cNvSpPr>
              <p:nvPr>
                <p:custDataLst>
                  <p:tags r:id="rId418"/>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23" name="Line 403"/>
              <p:cNvSpPr>
                <a:spLocks noChangeShapeType="1"/>
              </p:cNvSpPr>
              <p:nvPr>
                <p:custDataLst>
                  <p:tags r:id="rId419"/>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24" name="Line 404"/>
              <p:cNvSpPr>
                <a:spLocks noChangeShapeType="1"/>
              </p:cNvSpPr>
              <p:nvPr>
                <p:custDataLst>
                  <p:tags r:id="rId420"/>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25" name="Line 405"/>
              <p:cNvSpPr>
                <a:spLocks noChangeShapeType="1"/>
              </p:cNvSpPr>
              <p:nvPr>
                <p:custDataLst>
                  <p:tags r:id="rId421"/>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26" name="Line 406"/>
              <p:cNvSpPr>
                <a:spLocks noChangeShapeType="1"/>
              </p:cNvSpPr>
              <p:nvPr>
                <p:custDataLst>
                  <p:tags r:id="rId422"/>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449" name="Group 407"/>
          <p:cNvGrpSpPr>
            <a:grpSpLocks/>
          </p:cNvGrpSpPr>
          <p:nvPr>
            <p:custDataLst>
              <p:tags r:id="rId16"/>
            </p:custDataLst>
          </p:nvPr>
        </p:nvGrpSpPr>
        <p:grpSpPr bwMode="auto">
          <a:xfrm>
            <a:off x="6051550" y="1219200"/>
            <a:ext cx="304800" cy="304800"/>
            <a:chOff x="4272" y="2400"/>
            <a:chExt cx="192" cy="192"/>
          </a:xfrm>
        </p:grpSpPr>
        <p:sp>
          <p:nvSpPr>
            <p:cNvPr id="18907" name="Rectangle 408"/>
            <p:cNvSpPr>
              <a:spLocks noChangeArrowheads="1"/>
            </p:cNvSpPr>
            <p:nvPr>
              <p:custDataLst>
                <p:tags r:id="rId405"/>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59</a:t>
              </a:r>
            </a:p>
          </p:txBody>
        </p:sp>
        <p:grpSp>
          <p:nvGrpSpPr>
            <p:cNvPr id="18908" name="Group 409"/>
            <p:cNvGrpSpPr>
              <a:grpSpLocks/>
            </p:cNvGrpSpPr>
            <p:nvPr/>
          </p:nvGrpSpPr>
          <p:grpSpPr bwMode="auto">
            <a:xfrm>
              <a:off x="4272" y="2400"/>
              <a:ext cx="192" cy="192"/>
              <a:chOff x="4414" y="2400"/>
              <a:chExt cx="192" cy="192"/>
            </a:xfrm>
          </p:grpSpPr>
          <p:sp>
            <p:nvSpPr>
              <p:cNvPr id="18909" name="Line 410"/>
              <p:cNvSpPr>
                <a:spLocks noChangeShapeType="1"/>
              </p:cNvSpPr>
              <p:nvPr>
                <p:custDataLst>
                  <p:tags r:id="rId406"/>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10" name="Line 411"/>
              <p:cNvSpPr>
                <a:spLocks noChangeShapeType="1"/>
              </p:cNvSpPr>
              <p:nvPr>
                <p:custDataLst>
                  <p:tags r:id="rId407"/>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11" name="Line 412"/>
              <p:cNvSpPr>
                <a:spLocks noChangeShapeType="1"/>
              </p:cNvSpPr>
              <p:nvPr>
                <p:custDataLst>
                  <p:tags r:id="rId408"/>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12" name="Line 413"/>
              <p:cNvSpPr>
                <a:spLocks noChangeShapeType="1"/>
              </p:cNvSpPr>
              <p:nvPr>
                <p:custDataLst>
                  <p:tags r:id="rId409"/>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13" name="Line 414"/>
              <p:cNvSpPr>
                <a:spLocks noChangeShapeType="1"/>
              </p:cNvSpPr>
              <p:nvPr>
                <p:custDataLst>
                  <p:tags r:id="rId410"/>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14" name="Line 415"/>
              <p:cNvSpPr>
                <a:spLocks noChangeShapeType="1"/>
              </p:cNvSpPr>
              <p:nvPr>
                <p:custDataLst>
                  <p:tags r:id="rId411"/>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15" name="Line 416"/>
              <p:cNvSpPr>
                <a:spLocks noChangeShapeType="1"/>
              </p:cNvSpPr>
              <p:nvPr>
                <p:custDataLst>
                  <p:tags r:id="rId412"/>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16" name="Line 417"/>
              <p:cNvSpPr>
                <a:spLocks noChangeShapeType="1"/>
              </p:cNvSpPr>
              <p:nvPr>
                <p:custDataLst>
                  <p:tags r:id="rId413"/>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450" name="Group 418"/>
          <p:cNvGrpSpPr>
            <a:grpSpLocks/>
          </p:cNvGrpSpPr>
          <p:nvPr>
            <p:custDataLst>
              <p:tags r:id="rId17"/>
            </p:custDataLst>
          </p:nvPr>
        </p:nvGrpSpPr>
        <p:grpSpPr bwMode="auto">
          <a:xfrm>
            <a:off x="4800600" y="2057400"/>
            <a:ext cx="304800" cy="304800"/>
            <a:chOff x="4272" y="2400"/>
            <a:chExt cx="192" cy="192"/>
          </a:xfrm>
        </p:grpSpPr>
        <p:sp>
          <p:nvSpPr>
            <p:cNvPr id="18897" name="Rectangle 419"/>
            <p:cNvSpPr>
              <a:spLocks noChangeArrowheads="1"/>
            </p:cNvSpPr>
            <p:nvPr>
              <p:custDataLst>
                <p:tags r:id="rId396"/>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a:t>
              </a:r>
            </a:p>
          </p:txBody>
        </p:sp>
        <p:grpSp>
          <p:nvGrpSpPr>
            <p:cNvPr id="18898" name="Group 420"/>
            <p:cNvGrpSpPr>
              <a:grpSpLocks/>
            </p:cNvGrpSpPr>
            <p:nvPr/>
          </p:nvGrpSpPr>
          <p:grpSpPr bwMode="auto">
            <a:xfrm>
              <a:off x="4272" y="2400"/>
              <a:ext cx="192" cy="192"/>
              <a:chOff x="4414" y="2400"/>
              <a:chExt cx="192" cy="192"/>
            </a:xfrm>
          </p:grpSpPr>
          <p:sp>
            <p:nvSpPr>
              <p:cNvPr id="18899" name="Line 421"/>
              <p:cNvSpPr>
                <a:spLocks noChangeShapeType="1"/>
              </p:cNvSpPr>
              <p:nvPr>
                <p:custDataLst>
                  <p:tags r:id="rId397"/>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00" name="Line 422"/>
              <p:cNvSpPr>
                <a:spLocks noChangeShapeType="1"/>
              </p:cNvSpPr>
              <p:nvPr>
                <p:custDataLst>
                  <p:tags r:id="rId398"/>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01" name="Line 423"/>
              <p:cNvSpPr>
                <a:spLocks noChangeShapeType="1"/>
              </p:cNvSpPr>
              <p:nvPr>
                <p:custDataLst>
                  <p:tags r:id="rId399"/>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02" name="Line 424"/>
              <p:cNvSpPr>
                <a:spLocks noChangeShapeType="1"/>
              </p:cNvSpPr>
              <p:nvPr>
                <p:custDataLst>
                  <p:tags r:id="rId400"/>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03" name="Line 425"/>
              <p:cNvSpPr>
                <a:spLocks noChangeShapeType="1"/>
              </p:cNvSpPr>
              <p:nvPr>
                <p:custDataLst>
                  <p:tags r:id="rId401"/>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04" name="Line 426"/>
              <p:cNvSpPr>
                <a:spLocks noChangeShapeType="1"/>
              </p:cNvSpPr>
              <p:nvPr>
                <p:custDataLst>
                  <p:tags r:id="rId402"/>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05" name="Line 427"/>
              <p:cNvSpPr>
                <a:spLocks noChangeShapeType="1"/>
              </p:cNvSpPr>
              <p:nvPr>
                <p:custDataLst>
                  <p:tags r:id="rId403"/>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906" name="Line 428"/>
              <p:cNvSpPr>
                <a:spLocks noChangeShapeType="1"/>
              </p:cNvSpPr>
              <p:nvPr>
                <p:custDataLst>
                  <p:tags r:id="rId404"/>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451" name="Group 429"/>
          <p:cNvGrpSpPr>
            <a:grpSpLocks/>
          </p:cNvGrpSpPr>
          <p:nvPr>
            <p:custDataLst>
              <p:tags r:id="rId18"/>
            </p:custDataLst>
          </p:nvPr>
        </p:nvGrpSpPr>
        <p:grpSpPr bwMode="auto">
          <a:xfrm>
            <a:off x="5105400" y="2057400"/>
            <a:ext cx="304800" cy="304800"/>
            <a:chOff x="4272" y="2400"/>
            <a:chExt cx="192" cy="192"/>
          </a:xfrm>
        </p:grpSpPr>
        <p:sp>
          <p:nvSpPr>
            <p:cNvPr id="18887" name="Rectangle 430"/>
            <p:cNvSpPr>
              <a:spLocks noChangeArrowheads="1"/>
            </p:cNvSpPr>
            <p:nvPr>
              <p:custDataLst>
                <p:tags r:id="rId387"/>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3</a:t>
              </a:r>
            </a:p>
          </p:txBody>
        </p:sp>
        <p:grpSp>
          <p:nvGrpSpPr>
            <p:cNvPr id="18888" name="Group 431"/>
            <p:cNvGrpSpPr>
              <a:grpSpLocks/>
            </p:cNvGrpSpPr>
            <p:nvPr/>
          </p:nvGrpSpPr>
          <p:grpSpPr bwMode="auto">
            <a:xfrm>
              <a:off x="4272" y="2400"/>
              <a:ext cx="192" cy="192"/>
              <a:chOff x="4414" y="2400"/>
              <a:chExt cx="192" cy="192"/>
            </a:xfrm>
          </p:grpSpPr>
          <p:sp>
            <p:nvSpPr>
              <p:cNvPr id="18889" name="Line 432"/>
              <p:cNvSpPr>
                <a:spLocks noChangeShapeType="1"/>
              </p:cNvSpPr>
              <p:nvPr>
                <p:custDataLst>
                  <p:tags r:id="rId388"/>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90" name="Line 433"/>
              <p:cNvSpPr>
                <a:spLocks noChangeShapeType="1"/>
              </p:cNvSpPr>
              <p:nvPr>
                <p:custDataLst>
                  <p:tags r:id="rId389"/>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91" name="Line 434"/>
              <p:cNvSpPr>
                <a:spLocks noChangeShapeType="1"/>
              </p:cNvSpPr>
              <p:nvPr>
                <p:custDataLst>
                  <p:tags r:id="rId390"/>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92" name="Line 435"/>
              <p:cNvSpPr>
                <a:spLocks noChangeShapeType="1"/>
              </p:cNvSpPr>
              <p:nvPr>
                <p:custDataLst>
                  <p:tags r:id="rId391"/>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93" name="Line 436"/>
              <p:cNvSpPr>
                <a:spLocks noChangeShapeType="1"/>
              </p:cNvSpPr>
              <p:nvPr>
                <p:custDataLst>
                  <p:tags r:id="rId392"/>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94" name="Line 437"/>
              <p:cNvSpPr>
                <a:spLocks noChangeShapeType="1"/>
              </p:cNvSpPr>
              <p:nvPr>
                <p:custDataLst>
                  <p:tags r:id="rId393"/>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95" name="Line 438"/>
              <p:cNvSpPr>
                <a:spLocks noChangeShapeType="1"/>
              </p:cNvSpPr>
              <p:nvPr>
                <p:custDataLst>
                  <p:tags r:id="rId394"/>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96" name="Line 439"/>
              <p:cNvSpPr>
                <a:spLocks noChangeShapeType="1"/>
              </p:cNvSpPr>
              <p:nvPr>
                <p:custDataLst>
                  <p:tags r:id="rId395"/>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18452" name="AutoShape 440"/>
          <p:cNvCxnSpPr>
            <a:cxnSpLocks noChangeShapeType="1"/>
            <a:stCxn id="18924" idx="0"/>
            <a:endCxn id="18896" idx="0"/>
          </p:cNvCxnSpPr>
          <p:nvPr>
            <p:custDataLst>
              <p:tags r:id="rId19"/>
            </p:custDataLst>
          </p:nvPr>
        </p:nvCxnSpPr>
        <p:spPr bwMode="auto">
          <a:xfrm flipH="1">
            <a:off x="5105400" y="1522413"/>
            <a:ext cx="64135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53" name="AutoShape 441"/>
          <p:cNvCxnSpPr>
            <a:cxnSpLocks noChangeShapeType="1"/>
            <a:stCxn id="18914" idx="0"/>
            <a:endCxn id="18876" idx="0"/>
          </p:cNvCxnSpPr>
          <p:nvPr>
            <p:custDataLst>
              <p:tags r:id="rId20"/>
            </p:custDataLst>
          </p:nvPr>
        </p:nvCxnSpPr>
        <p:spPr bwMode="auto">
          <a:xfrm>
            <a:off x="6051550" y="1522413"/>
            <a:ext cx="12065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8454" name="Group 442"/>
          <p:cNvGrpSpPr>
            <a:grpSpLocks/>
          </p:cNvGrpSpPr>
          <p:nvPr>
            <p:custDataLst>
              <p:tags r:id="rId21"/>
            </p:custDataLst>
          </p:nvPr>
        </p:nvGrpSpPr>
        <p:grpSpPr bwMode="auto">
          <a:xfrm>
            <a:off x="5867400" y="2057400"/>
            <a:ext cx="304800" cy="304800"/>
            <a:chOff x="4272" y="2400"/>
            <a:chExt cx="192" cy="192"/>
          </a:xfrm>
        </p:grpSpPr>
        <p:sp>
          <p:nvSpPr>
            <p:cNvPr id="18877" name="Rectangle 443"/>
            <p:cNvSpPr>
              <a:spLocks noChangeArrowheads="1"/>
            </p:cNvSpPr>
            <p:nvPr>
              <p:custDataLst>
                <p:tags r:id="rId378"/>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14</a:t>
              </a:r>
            </a:p>
          </p:txBody>
        </p:sp>
        <p:grpSp>
          <p:nvGrpSpPr>
            <p:cNvPr id="18878" name="Group 444"/>
            <p:cNvGrpSpPr>
              <a:grpSpLocks/>
            </p:cNvGrpSpPr>
            <p:nvPr/>
          </p:nvGrpSpPr>
          <p:grpSpPr bwMode="auto">
            <a:xfrm>
              <a:off x="4272" y="2400"/>
              <a:ext cx="192" cy="192"/>
              <a:chOff x="4414" y="2400"/>
              <a:chExt cx="192" cy="192"/>
            </a:xfrm>
          </p:grpSpPr>
          <p:sp>
            <p:nvSpPr>
              <p:cNvPr id="18879" name="Line 445"/>
              <p:cNvSpPr>
                <a:spLocks noChangeShapeType="1"/>
              </p:cNvSpPr>
              <p:nvPr>
                <p:custDataLst>
                  <p:tags r:id="rId379"/>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80" name="Line 446"/>
              <p:cNvSpPr>
                <a:spLocks noChangeShapeType="1"/>
              </p:cNvSpPr>
              <p:nvPr>
                <p:custDataLst>
                  <p:tags r:id="rId380"/>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81" name="Line 447"/>
              <p:cNvSpPr>
                <a:spLocks noChangeShapeType="1"/>
              </p:cNvSpPr>
              <p:nvPr>
                <p:custDataLst>
                  <p:tags r:id="rId381"/>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82" name="Line 448"/>
              <p:cNvSpPr>
                <a:spLocks noChangeShapeType="1"/>
              </p:cNvSpPr>
              <p:nvPr>
                <p:custDataLst>
                  <p:tags r:id="rId382"/>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83" name="Line 449"/>
              <p:cNvSpPr>
                <a:spLocks noChangeShapeType="1"/>
              </p:cNvSpPr>
              <p:nvPr>
                <p:custDataLst>
                  <p:tags r:id="rId383"/>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84" name="Line 450"/>
              <p:cNvSpPr>
                <a:spLocks noChangeShapeType="1"/>
              </p:cNvSpPr>
              <p:nvPr>
                <p:custDataLst>
                  <p:tags r:id="rId384"/>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85" name="Line 451"/>
              <p:cNvSpPr>
                <a:spLocks noChangeShapeType="1"/>
              </p:cNvSpPr>
              <p:nvPr>
                <p:custDataLst>
                  <p:tags r:id="rId385"/>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86" name="Line 452"/>
              <p:cNvSpPr>
                <a:spLocks noChangeShapeType="1"/>
              </p:cNvSpPr>
              <p:nvPr>
                <p:custDataLst>
                  <p:tags r:id="rId386"/>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455" name="Group 453"/>
          <p:cNvGrpSpPr>
            <a:grpSpLocks/>
          </p:cNvGrpSpPr>
          <p:nvPr>
            <p:custDataLst>
              <p:tags r:id="rId22"/>
            </p:custDataLst>
          </p:nvPr>
        </p:nvGrpSpPr>
        <p:grpSpPr bwMode="auto">
          <a:xfrm>
            <a:off x="6172200" y="2057400"/>
            <a:ext cx="304800" cy="304800"/>
            <a:chOff x="4272" y="2400"/>
            <a:chExt cx="192" cy="192"/>
          </a:xfrm>
        </p:grpSpPr>
        <p:sp>
          <p:nvSpPr>
            <p:cNvPr id="18867" name="Rectangle 454"/>
            <p:cNvSpPr>
              <a:spLocks noChangeArrowheads="1"/>
            </p:cNvSpPr>
            <p:nvPr>
              <p:custDataLst>
                <p:tags r:id="rId369"/>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26</a:t>
              </a:r>
            </a:p>
          </p:txBody>
        </p:sp>
        <p:grpSp>
          <p:nvGrpSpPr>
            <p:cNvPr id="18868" name="Group 455"/>
            <p:cNvGrpSpPr>
              <a:grpSpLocks/>
            </p:cNvGrpSpPr>
            <p:nvPr/>
          </p:nvGrpSpPr>
          <p:grpSpPr bwMode="auto">
            <a:xfrm>
              <a:off x="4272" y="2400"/>
              <a:ext cx="192" cy="192"/>
              <a:chOff x="4414" y="2400"/>
              <a:chExt cx="192" cy="192"/>
            </a:xfrm>
          </p:grpSpPr>
          <p:sp>
            <p:nvSpPr>
              <p:cNvPr id="18869" name="Line 456"/>
              <p:cNvSpPr>
                <a:spLocks noChangeShapeType="1"/>
              </p:cNvSpPr>
              <p:nvPr>
                <p:custDataLst>
                  <p:tags r:id="rId370"/>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70" name="Line 457"/>
              <p:cNvSpPr>
                <a:spLocks noChangeShapeType="1"/>
              </p:cNvSpPr>
              <p:nvPr>
                <p:custDataLst>
                  <p:tags r:id="rId371"/>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71" name="Line 458"/>
              <p:cNvSpPr>
                <a:spLocks noChangeShapeType="1"/>
              </p:cNvSpPr>
              <p:nvPr>
                <p:custDataLst>
                  <p:tags r:id="rId372"/>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72" name="Line 459"/>
              <p:cNvSpPr>
                <a:spLocks noChangeShapeType="1"/>
              </p:cNvSpPr>
              <p:nvPr>
                <p:custDataLst>
                  <p:tags r:id="rId373"/>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73" name="Line 460"/>
              <p:cNvSpPr>
                <a:spLocks noChangeShapeType="1"/>
              </p:cNvSpPr>
              <p:nvPr>
                <p:custDataLst>
                  <p:tags r:id="rId374"/>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74" name="Line 461"/>
              <p:cNvSpPr>
                <a:spLocks noChangeShapeType="1"/>
              </p:cNvSpPr>
              <p:nvPr>
                <p:custDataLst>
                  <p:tags r:id="rId375"/>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75" name="Line 462"/>
              <p:cNvSpPr>
                <a:spLocks noChangeShapeType="1"/>
              </p:cNvSpPr>
              <p:nvPr>
                <p:custDataLst>
                  <p:tags r:id="rId376"/>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76" name="Line 463"/>
              <p:cNvSpPr>
                <a:spLocks noChangeShapeType="1"/>
              </p:cNvSpPr>
              <p:nvPr>
                <p:custDataLst>
                  <p:tags r:id="rId377"/>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456" name="Group 464"/>
          <p:cNvGrpSpPr>
            <a:grpSpLocks/>
          </p:cNvGrpSpPr>
          <p:nvPr>
            <p:custDataLst>
              <p:tags r:id="rId23"/>
            </p:custDataLst>
          </p:nvPr>
        </p:nvGrpSpPr>
        <p:grpSpPr bwMode="auto">
          <a:xfrm>
            <a:off x="6629400" y="2057400"/>
            <a:ext cx="304800" cy="304800"/>
            <a:chOff x="4272" y="2400"/>
            <a:chExt cx="192" cy="192"/>
          </a:xfrm>
        </p:grpSpPr>
        <p:sp>
          <p:nvSpPr>
            <p:cNvPr id="18857" name="Rectangle 465"/>
            <p:cNvSpPr>
              <a:spLocks noChangeArrowheads="1"/>
            </p:cNvSpPr>
            <p:nvPr>
              <p:custDataLst>
                <p:tags r:id="rId360"/>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59</a:t>
              </a:r>
            </a:p>
          </p:txBody>
        </p:sp>
        <p:grpSp>
          <p:nvGrpSpPr>
            <p:cNvPr id="18858" name="Group 466"/>
            <p:cNvGrpSpPr>
              <a:grpSpLocks/>
            </p:cNvGrpSpPr>
            <p:nvPr/>
          </p:nvGrpSpPr>
          <p:grpSpPr bwMode="auto">
            <a:xfrm>
              <a:off x="4272" y="2400"/>
              <a:ext cx="192" cy="192"/>
              <a:chOff x="4414" y="2400"/>
              <a:chExt cx="192" cy="192"/>
            </a:xfrm>
          </p:grpSpPr>
          <p:sp>
            <p:nvSpPr>
              <p:cNvPr id="18859" name="Line 467"/>
              <p:cNvSpPr>
                <a:spLocks noChangeShapeType="1"/>
              </p:cNvSpPr>
              <p:nvPr>
                <p:custDataLst>
                  <p:tags r:id="rId361"/>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60" name="Line 468"/>
              <p:cNvSpPr>
                <a:spLocks noChangeShapeType="1"/>
              </p:cNvSpPr>
              <p:nvPr>
                <p:custDataLst>
                  <p:tags r:id="rId362"/>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61" name="Line 469"/>
              <p:cNvSpPr>
                <a:spLocks noChangeShapeType="1"/>
              </p:cNvSpPr>
              <p:nvPr>
                <p:custDataLst>
                  <p:tags r:id="rId363"/>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62" name="Line 470"/>
              <p:cNvSpPr>
                <a:spLocks noChangeShapeType="1"/>
              </p:cNvSpPr>
              <p:nvPr>
                <p:custDataLst>
                  <p:tags r:id="rId364"/>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63" name="Line 471"/>
              <p:cNvSpPr>
                <a:spLocks noChangeShapeType="1"/>
              </p:cNvSpPr>
              <p:nvPr>
                <p:custDataLst>
                  <p:tags r:id="rId365"/>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64" name="Line 472"/>
              <p:cNvSpPr>
                <a:spLocks noChangeShapeType="1"/>
              </p:cNvSpPr>
              <p:nvPr>
                <p:custDataLst>
                  <p:tags r:id="rId366"/>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65" name="Line 473"/>
              <p:cNvSpPr>
                <a:spLocks noChangeShapeType="1"/>
              </p:cNvSpPr>
              <p:nvPr>
                <p:custDataLst>
                  <p:tags r:id="rId367"/>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66" name="Line 474"/>
              <p:cNvSpPr>
                <a:spLocks noChangeShapeType="1"/>
              </p:cNvSpPr>
              <p:nvPr>
                <p:custDataLst>
                  <p:tags r:id="rId368"/>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457" name="Group 475"/>
          <p:cNvGrpSpPr>
            <a:grpSpLocks/>
          </p:cNvGrpSpPr>
          <p:nvPr>
            <p:custDataLst>
              <p:tags r:id="rId24"/>
            </p:custDataLst>
          </p:nvPr>
        </p:nvGrpSpPr>
        <p:grpSpPr bwMode="auto">
          <a:xfrm>
            <a:off x="6934200" y="2057400"/>
            <a:ext cx="304800" cy="304800"/>
            <a:chOff x="4272" y="2400"/>
            <a:chExt cx="192" cy="192"/>
          </a:xfrm>
        </p:grpSpPr>
        <p:sp>
          <p:nvSpPr>
            <p:cNvPr id="18847" name="Rectangle 476"/>
            <p:cNvSpPr>
              <a:spLocks noChangeArrowheads="1"/>
            </p:cNvSpPr>
            <p:nvPr>
              <p:custDataLst>
                <p:tags r:id="rId351"/>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18848" name="Group 477"/>
            <p:cNvGrpSpPr>
              <a:grpSpLocks/>
            </p:cNvGrpSpPr>
            <p:nvPr/>
          </p:nvGrpSpPr>
          <p:grpSpPr bwMode="auto">
            <a:xfrm>
              <a:off x="4272" y="2400"/>
              <a:ext cx="192" cy="192"/>
              <a:chOff x="4414" y="2400"/>
              <a:chExt cx="192" cy="192"/>
            </a:xfrm>
          </p:grpSpPr>
          <p:sp>
            <p:nvSpPr>
              <p:cNvPr id="18849" name="Line 478"/>
              <p:cNvSpPr>
                <a:spLocks noChangeShapeType="1"/>
              </p:cNvSpPr>
              <p:nvPr>
                <p:custDataLst>
                  <p:tags r:id="rId352"/>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50" name="Line 479"/>
              <p:cNvSpPr>
                <a:spLocks noChangeShapeType="1"/>
              </p:cNvSpPr>
              <p:nvPr>
                <p:custDataLst>
                  <p:tags r:id="rId353"/>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51" name="Line 480"/>
              <p:cNvSpPr>
                <a:spLocks noChangeShapeType="1"/>
              </p:cNvSpPr>
              <p:nvPr>
                <p:custDataLst>
                  <p:tags r:id="rId354"/>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52" name="Line 481"/>
              <p:cNvSpPr>
                <a:spLocks noChangeShapeType="1"/>
              </p:cNvSpPr>
              <p:nvPr>
                <p:custDataLst>
                  <p:tags r:id="rId355"/>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53" name="Line 482"/>
              <p:cNvSpPr>
                <a:spLocks noChangeShapeType="1"/>
              </p:cNvSpPr>
              <p:nvPr>
                <p:custDataLst>
                  <p:tags r:id="rId356"/>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54" name="Line 483"/>
              <p:cNvSpPr>
                <a:spLocks noChangeShapeType="1"/>
              </p:cNvSpPr>
              <p:nvPr>
                <p:custDataLst>
                  <p:tags r:id="rId357"/>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55" name="Line 484"/>
              <p:cNvSpPr>
                <a:spLocks noChangeShapeType="1"/>
              </p:cNvSpPr>
              <p:nvPr>
                <p:custDataLst>
                  <p:tags r:id="rId358"/>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56" name="Line 485"/>
              <p:cNvSpPr>
                <a:spLocks noChangeShapeType="1"/>
              </p:cNvSpPr>
              <p:nvPr>
                <p:custDataLst>
                  <p:tags r:id="rId359"/>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18458" name="AutoShape 486"/>
          <p:cNvCxnSpPr>
            <a:cxnSpLocks noChangeShapeType="1"/>
            <a:stCxn id="18913" idx="1"/>
            <a:endCxn id="18856" idx="0"/>
          </p:cNvCxnSpPr>
          <p:nvPr>
            <p:custDataLst>
              <p:tags r:id="rId25"/>
            </p:custDataLst>
          </p:nvPr>
        </p:nvCxnSpPr>
        <p:spPr bwMode="auto">
          <a:xfrm>
            <a:off x="6354763" y="1522413"/>
            <a:ext cx="579437"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59" name="Rectangle 488"/>
          <p:cNvSpPr>
            <a:spLocks noChangeArrowheads="1"/>
          </p:cNvSpPr>
          <p:nvPr>
            <p:custDataLst>
              <p:tags r:id="rId26"/>
            </p:custDataLst>
          </p:nvPr>
        </p:nvSpPr>
        <p:spPr bwMode="auto">
          <a:xfrm>
            <a:off x="5410200" y="2057400"/>
            <a:ext cx="304800" cy="304800"/>
          </a:xfrm>
          <a:prstGeom prst="rect">
            <a:avLst/>
          </a:prstGeom>
          <a:noFill/>
          <a:ln w="19050">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FF0000"/>
                </a:solidFill>
              </a:rPr>
              <a:t>5</a:t>
            </a:r>
          </a:p>
        </p:txBody>
      </p:sp>
      <p:grpSp>
        <p:nvGrpSpPr>
          <p:cNvPr id="18460" name="Group 498"/>
          <p:cNvGrpSpPr>
            <a:grpSpLocks/>
          </p:cNvGrpSpPr>
          <p:nvPr>
            <p:custDataLst>
              <p:tags r:id="rId27"/>
            </p:custDataLst>
          </p:nvPr>
        </p:nvGrpSpPr>
        <p:grpSpPr bwMode="auto">
          <a:xfrm>
            <a:off x="4724400" y="3048000"/>
            <a:ext cx="304800" cy="304800"/>
            <a:chOff x="4272" y="2400"/>
            <a:chExt cx="192" cy="192"/>
          </a:xfrm>
        </p:grpSpPr>
        <p:sp>
          <p:nvSpPr>
            <p:cNvPr id="18837" name="Rectangle 499"/>
            <p:cNvSpPr>
              <a:spLocks noChangeArrowheads="1"/>
            </p:cNvSpPr>
            <p:nvPr>
              <p:custDataLst>
                <p:tags r:id="rId342"/>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a:t>
              </a:r>
            </a:p>
          </p:txBody>
        </p:sp>
        <p:grpSp>
          <p:nvGrpSpPr>
            <p:cNvPr id="18838" name="Group 500"/>
            <p:cNvGrpSpPr>
              <a:grpSpLocks/>
            </p:cNvGrpSpPr>
            <p:nvPr/>
          </p:nvGrpSpPr>
          <p:grpSpPr bwMode="auto">
            <a:xfrm>
              <a:off x="4272" y="2400"/>
              <a:ext cx="192" cy="192"/>
              <a:chOff x="4414" y="2400"/>
              <a:chExt cx="192" cy="192"/>
            </a:xfrm>
          </p:grpSpPr>
          <p:sp>
            <p:nvSpPr>
              <p:cNvPr id="18839" name="Line 501"/>
              <p:cNvSpPr>
                <a:spLocks noChangeShapeType="1"/>
              </p:cNvSpPr>
              <p:nvPr>
                <p:custDataLst>
                  <p:tags r:id="rId34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40" name="Line 502"/>
              <p:cNvSpPr>
                <a:spLocks noChangeShapeType="1"/>
              </p:cNvSpPr>
              <p:nvPr>
                <p:custDataLst>
                  <p:tags r:id="rId34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41" name="Line 503"/>
              <p:cNvSpPr>
                <a:spLocks noChangeShapeType="1"/>
              </p:cNvSpPr>
              <p:nvPr>
                <p:custDataLst>
                  <p:tags r:id="rId34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42" name="Line 504"/>
              <p:cNvSpPr>
                <a:spLocks noChangeShapeType="1"/>
              </p:cNvSpPr>
              <p:nvPr>
                <p:custDataLst>
                  <p:tags r:id="rId34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43" name="Line 505"/>
              <p:cNvSpPr>
                <a:spLocks noChangeShapeType="1"/>
              </p:cNvSpPr>
              <p:nvPr>
                <p:custDataLst>
                  <p:tags r:id="rId34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44" name="Line 506"/>
              <p:cNvSpPr>
                <a:spLocks noChangeShapeType="1"/>
              </p:cNvSpPr>
              <p:nvPr>
                <p:custDataLst>
                  <p:tags r:id="rId34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45" name="Line 507"/>
              <p:cNvSpPr>
                <a:spLocks noChangeShapeType="1"/>
              </p:cNvSpPr>
              <p:nvPr>
                <p:custDataLst>
                  <p:tags r:id="rId34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46" name="Line 508"/>
              <p:cNvSpPr>
                <a:spLocks noChangeShapeType="1"/>
              </p:cNvSpPr>
              <p:nvPr>
                <p:custDataLst>
                  <p:tags r:id="rId35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461" name="Group 509"/>
          <p:cNvGrpSpPr>
            <a:grpSpLocks/>
          </p:cNvGrpSpPr>
          <p:nvPr>
            <p:custDataLst>
              <p:tags r:id="rId28"/>
            </p:custDataLst>
          </p:nvPr>
        </p:nvGrpSpPr>
        <p:grpSpPr bwMode="auto">
          <a:xfrm>
            <a:off x="5029200" y="3048000"/>
            <a:ext cx="304800" cy="304800"/>
            <a:chOff x="4272" y="2400"/>
            <a:chExt cx="192" cy="192"/>
          </a:xfrm>
        </p:grpSpPr>
        <p:sp>
          <p:nvSpPr>
            <p:cNvPr id="18827" name="Rectangle 510"/>
            <p:cNvSpPr>
              <a:spLocks noChangeArrowheads="1"/>
            </p:cNvSpPr>
            <p:nvPr>
              <p:custDataLst>
                <p:tags r:id="rId333"/>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3</a:t>
              </a:r>
            </a:p>
          </p:txBody>
        </p:sp>
        <p:grpSp>
          <p:nvGrpSpPr>
            <p:cNvPr id="18828" name="Group 511"/>
            <p:cNvGrpSpPr>
              <a:grpSpLocks/>
            </p:cNvGrpSpPr>
            <p:nvPr/>
          </p:nvGrpSpPr>
          <p:grpSpPr bwMode="auto">
            <a:xfrm>
              <a:off x="4272" y="2400"/>
              <a:ext cx="192" cy="192"/>
              <a:chOff x="4414" y="2400"/>
              <a:chExt cx="192" cy="192"/>
            </a:xfrm>
          </p:grpSpPr>
          <p:sp>
            <p:nvSpPr>
              <p:cNvPr id="18829" name="Line 512"/>
              <p:cNvSpPr>
                <a:spLocks noChangeShapeType="1"/>
              </p:cNvSpPr>
              <p:nvPr>
                <p:custDataLst>
                  <p:tags r:id="rId334"/>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30" name="Line 513"/>
              <p:cNvSpPr>
                <a:spLocks noChangeShapeType="1"/>
              </p:cNvSpPr>
              <p:nvPr>
                <p:custDataLst>
                  <p:tags r:id="rId335"/>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31" name="Line 514"/>
              <p:cNvSpPr>
                <a:spLocks noChangeShapeType="1"/>
              </p:cNvSpPr>
              <p:nvPr>
                <p:custDataLst>
                  <p:tags r:id="rId336"/>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32" name="Line 515"/>
              <p:cNvSpPr>
                <a:spLocks noChangeShapeType="1"/>
              </p:cNvSpPr>
              <p:nvPr>
                <p:custDataLst>
                  <p:tags r:id="rId337"/>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33" name="Line 516"/>
              <p:cNvSpPr>
                <a:spLocks noChangeShapeType="1"/>
              </p:cNvSpPr>
              <p:nvPr>
                <p:custDataLst>
                  <p:tags r:id="rId338"/>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34" name="Line 517"/>
              <p:cNvSpPr>
                <a:spLocks noChangeShapeType="1"/>
              </p:cNvSpPr>
              <p:nvPr>
                <p:custDataLst>
                  <p:tags r:id="rId339"/>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35" name="Line 518"/>
              <p:cNvSpPr>
                <a:spLocks noChangeShapeType="1"/>
              </p:cNvSpPr>
              <p:nvPr>
                <p:custDataLst>
                  <p:tags r:id="rId340"/>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36" name="Line 519"/>
              <p:cNvSpPr>
                <a:spLocks noChangeShapeType="1"/>
              </p:cNvSpPr>
              <p:nvPr>
                <p:custDataLst>
                  <p:tags r:id="rId341"/>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462" name="Group 520"/>
          <p:cNvGrpSpPr>
            <a:grpSpLocks/>
          </p:cNvGrpSpPr>
          <p:nvPr>
            <p:custDataLst>
              <p:tags r:id="rId29"/>
            </p:custDataLst>
          </p:nvPr>
        </p:nvGrpSpPr>
        <p:grpSpPr bwMode="auto">
          <a:xfrm>
            <a:off x="5486400" y="3048000"/>
            <a:ext cx="304800" cy="304800"/>
            <a:chOff x="4272" y="2400"/>
            <a:chExt cx="192" cy="192"/>
          </a:xfrm>
        </p:grpSpPr>
        <p:sp>
          <p:nvSpPr>
            <p:cNvPr id="18817" name="Rectangle 521"/>
            <p:cNvSpPr>
              <a:spLocks noChangeArrowheads="1"/>
            </p:cNvSpPr>
            <p:nvPr>
              <p:custDataLst>
                <p:tags r:id="rId324"/>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5</a:t>
              </a:r>
            </a:p>
          </p:txBody>
        </p:sp>
        <p:grpSp>
          <p:nvGrpSpPr>
            <p:cNvPr id="18818" name="Group 522"/>
            <p:cNvGrpSpPr>
              <a:grpSpLocks/>
            </p:cNvGrpSpPr>
            <p:nvPr/>
          </p:nvGrpSpPr>
          <p:grpSpPr bwMode="auto">
            <a:xfrm>
              <a:off x="4272" y="2400"/>
              <a:ext cx="192" cy="192"/>
              <a:chOff x="4414" y="2400"/>
              <a:chExt cx="192" cy="192"/>
            </a:xfrm>
          </p:grpSpPr>
          <p:sp>
            <p:nvSpPr>
              <p:cNvPr id="18819" name="Line 523"/>
              <p:cNvSpPr>
                <a:spLocks noChangeShapeType="1"/>
              </p:cNvSpPr>
              <p:nvPr>
                <p:custDataLst>
                  <p:tags r:id="rId325"/>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20" name="Line 524"/>
              <p:cNvSpPr>
                <a:spLocks noChangeShapeType="1"/>
              </p:cNvSpPr>
              <p:nvPr>
                <p:custDataLst>
                  <p:tags r:id="rId326"/>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21" name="Line 525"/>
              <p:cNvSpPr>
                <a:spLocks noChangeShapeType="1"/>
              </p:cNvSpPr>
              <p:nvPr>
                <p:custDataLst>
                  <p:tags r:id="rId327"/>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22" name="Line 526"/>
              <p:cNvSpPr>
                <a:spLocks noChangeShapeType="1"/>
              </p:cNvSpPr>
              <p:nvPr>
                <p:custDataLst>
                  <p:tags r:id="rId328"/>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23" name="Line 527"/>
              <p:cNvSpPr>
                <a:spLocks noChangeShapeType="1"/>
              </p:cNvSpPr>
              <p:nvPr>
                <p:custDataLst>
                  <p:tags r:id="rId329"/>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24" name="Line 528"/>
              <p:cNvSpPr>
                <a:spLocks noChangeShapeType="1"/>
              </p:cNvSpPr>
              <p:nvPr>
                <p:custDataLst>
                  <p:tags r:id="rId330"/>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25" name="Line 529"/>
              <p:cNvSpPr>
                <a:spLocks noChangeShapeType="1"/>
              </p:cNvSpPr>
              <p:nvPr>
                <p:custDataLst>
                  <p:tags r:id="rId331"/>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26" name="Line 530"/>
              <p:cNvSpPr>
                <a:spLocks noChangeShapeType="1"/>
              </p:cNvSpPr>
              <p:nvPr>
                <p:custDataLst>
                  <p:tags r:id="rId332"/>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463" name="Group 531"/>
          <p:cNvGrpSpPr>
            <a:grpSpLocks/>
          </p:cNvGrpSpPr>
          <p:nvPr>
            <p:custDataLst>
              <p:tags r:id="rId30"/>
            </p:custDataLst>
          </p:nvPr>
        </p:nvGrpSpPr>
        <p:grpSpPr bwMode="auto">
          <a:xfrm>
            <a:off x="5791200" y="3048000"/>
            <a:ext cx="304800" cy="304800"/>
            <a:chOff x="4272" y="2400"/>
            <a:chExt cx="192" cy="192"/>
          </a:xfrm>
        </p:grpSpPr>
        <p:sp>
          <p:nvSpPr>
            <p:cNvPr id="18807" name="Rectangle 532"/>
            <p:cNvSpPr>
              <a:spLocks noChangeArrowheads="1"/>
            </p:cNvSpPr>
            <p:nvPr>
              <p:custDataLst>
                <p:tags r:id="rId315"/>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18808" name="Group 533"/>
            <p:cNvGrpSpPr>
              <a:grpSpLocks/>
            </p:cNvGrpSpPr>
            <p:nvPr/>
          </p:nvGrpSpPr>
          <p:grpSpPr bwMode="auto">
            <a:xfrm>
              <a:off x="4272" y="2400"/>
              <a:ext cx="192" cy="192"/>
              <a:chOff x="4414" y="2400"/>
              <a:chExt cx="192" cy="192"/>
            </a:xfrm>
          </p:grpSpPr>
          <p:sp>
            <p:nvSpPr>
              <p:cNvPr id="18809" name="Line 534"/>
              <p:cNvSpPr>
                <a:spLocks noChangeShapeType="1"/>
              </p:cNvSpPr>
              <p:nvPr>
                <p:custDataLst>
                  <p:tags r:id="rId316"/>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10" name="Line 535"/>
              <p:cNvSpPr>
                <a:spLocks noChangeShapeType="1"/>
              </p:cNvSpPr>
              <p:nvPr>
                <p:custDataLst>
                  <p:tags r:id="rId317"/>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11" name="Line 536"/>
              <p:cNvSpPr>
                <a:spLocks noChangeShapeType="1"/>
              </p:cNvSpPr>
              <p:nvPr>
                <p:custDataLst>
                  <p:tags r:id="rId318"/>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12" name="Line 537"/>
              <p:cNvSpPr>
                <a:spLocks noChangeShapeType="1"/>
              </p:cNvSpPr>
              <p:nvPr>
                <p:custDataLst>
                  <p:tags r:id="rId319"/>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13" name="Line 538"/>
              <p:cNvSpPr>
                <a:spLocks noChangeShapeType="1"/>
              </p:cNvSpPr>
              <p:nvPr>
                <p:custDataLst>
                  <p:tags r:id="rId320"/>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14" name="Line 539"/>
              <p:cNvSpPr>
                <a:spLocks noChangeShapeType="1"/>
              </p:cNvSpPr>
              <p:nvPr>
                <p:custDataLst>
                  <p:tags r:id="rId321"/>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15" name="Line 540"/>
              <p:cNvSpPr>
                <a:spLocks noChangeShapeType="1"/>
              </p:cNvSpPr>
              <p:nvPr>
                <p:custDataLst>
                  <p:tags r:id="rId322"/>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16" name="Line 541"/>
              <p:cNvSpPr>
                <a:spLocks noChangeShapeType="1"/>
              </p:cNvSpPr>
              <p:nvPr>
                <p:custDataLst>
                  <p:tags r:id="rId323"/>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18464" name="AutoShape 542"/>
          <p:cNvCxnSpPr>
            <a:cxnSpLocks noChangeShapeType="1"/>
            <a:stCxn id="18903" idx="1"/>
            <a:endCxn id="18836" idx="0"/>
          </p:cNvCxnSpPr>
          <p:nvPr>
            <p:custDataLst>
              <p:tags r:id="rId31"/>
            </p:custDataLst>
          </p:nvPr>
        </p:nvCxnSpPr>
        <p:spPr bwMode="auto">
          <a:xfrm flipH="1">
            <a:off x="5029200" y="2360613"/>
            <a:ext cx="74613" cy="685800"/>
          </a:xfrm>
          <a:prstGeom prst="curvedConnector5">
            <a:avLst>
              <a:gd name="adj1" fmla="val 10634"/>
              <a:gd name="adj2" fmla="val 50231"/>
              <a:gd name="adj3" fmla="val 74468"/>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cxnSp>
      <p:cxnSp>
        <p:nvCxnSpPr>
          <p:cNvPr id="18465" name="AutoShape 543"/>
          <p:cNvCxnSpPr>
            <a:cxnSpLocks noChangeShapeType="1"/>
            <a:stCxn id="18459" idx="2"/>
            <a:endCxn id="18816" idx="0"/>
          </p:cNvCxnSpPr>
          <p:nvPr>
            <p:custDataLst>
              <p:tags r:id="rId32"/>
            </p:custDataLst>
          </p:nvPr>
        </p:nvCxnSpPr>
        <p:spPr bwMode="auto">
          <a:xfrm rot="16200000" flipH="1">
            <a:off x="5339556" y="2594769"/>
            <a:ext cx="674688" cy="228600"/>
          </a:xfrm>
          <a:prstGeom prst="curvedConnector2">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cxnSp>
      <p:cxnSp>
        <p:nvCxnSpPr>
          <p:cNvPr id="18466" name="AutoShape 546"/>
          <p:cNvCxnSpPr>
            <a:cxnSpLocks noChangeShapeType="1"/>
            <a:stCxn id="18435" idx="3"/>
            <a:endCxn id="18447" idx="1"/>
          </p:cNvCxnSpPr>
          <p:nvPr>
            <p:custDataLst>
              <p:tags r:id="rId33"/>
            </p:custDataLst>
          </p:nvPr>
        </p:nvCxnSpPr>
        <p:spPr bwMode="auto">
          <a:xfrm>
            <a:off x="2895600" y="2286000"/>
            <a:ext cx="1752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67" name="Text Box 547"/>
          <p:cNvSpPr txBox="1">
            <a:spLocks noChangeArrowheads="1"/>
          </p:cNvSpPr>
          <p:nvPr>
            <p:custDataLst>
              <p:tags r:id="rId34"/>
            </p:custDataLst>
          </p:nvPr>
        </p:nvSpPr>
        <p:spPr bwMode="auto">
          <a:xfrm>
            <a:off x="3048000" y="1865313"/>
            <a:ext cx="1233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Insert(</a:t>
            </a:r>
            <a:r>
              <a:rPr lang="en-US">
                <a:solidFill>
                  <a:srgbClr val="FF0000"/>
                </a:solidFill>
              </a:rPr>
              <a:t>5</a:t>
            </a:r>
            <a:r>
              <a:rPr lang="en-US"/>
              <a:t>)</a:t>
            </a:r>
          </a:p>
        </p:txBody>
      </p:sp>
      <p:grpSp>
        <p:nvGrpSpPr>
          <p:cNvPr id="18468" name="Group 898"/>
          <p:cNvGrpSpPr>
            <a:grpSpLocks/>
          </p:cNvGrpSpPr>
          <p:nvPr>
            <p:custDataLst>
              <p:tags r:id="rId35"/>
            </p:custDataLst>
          </p:nvPr>
        </p:nvGrpSpPr>
        <p:grpSpPr bwMode="auto">
          <a:xfrm>
            <a:off x="5410200" y="3962400"/>
            <a:ext cx="3200400" cy="2438400"/>
            <a:chOff x="3072" y="2592"/>
            <a:chExt cx="2016" cy="1536"/>
          </a:xfrm>
        </p:grpSpPr>
        <p:sp>
          <p:nvSpPr>
            <p:cNvPr id="18637" name="Rectangle 552"/>
            <p:cNvSpPr>
              <a:spLocks noChangeArrowheads="1"/>
            </p:cNvSpPr>
            <p:nvPr>
              <p:custDataLst>
                <p:tags r:id="rId177"/>
              </p:custDataLst>
            </p:nvPr>
          </p:nvSpPr>
          <p:spPr bwMode="auto">
            <a:xfrm>
              <a:off x="3072" y="2592"/>
              <a:ext cx="2016" cy="15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nvGrpSpPr>
            <p:cNvPr id="18638" name="Group 553"/>
            <p:cNvGrpSpPr>
              <a:grpSpLocks/>
            </p:cNvGrpSpPr>
            <p:nvPr/>
          </p:nvGrpSpPr>
          <p:grpSpPr bwMode="auto">
            <a:xfrm>
              <a:off x="3744" y="2880"/>
              <a:ext cx="192" cy="192"/>
              <a:chOff x="4272" y="2400"/>
              <a:chExt cx="192" cy="192"/>
            </a:xfrm>
          </p:grpSpPr>
          <p:sp>
            <p:nvSpPr>
              <p:cNvPr id="18797" name="Rectangle 554"/>
              <p:cNvSpPr>
                <a:spLocks noChangeArrowheads="1"/>
              </p:cNvSpPr>
              <p:nvPr>
                <p:custDataLst>
                  <p:tags r:id="rId306"/>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solidFill>
                      <a:srgbClr val="FF0000"/>
                    </a:solidFill>
                  </a:rPr>
                  <a:t>5</a:t>
                </a:r>
                <a:endParaRPr lang="en-US" sz="2000"/>
              </a:p>
            </p:txBody>
          </p:sp>
          <p:grpSp>
            <p:nvGrpSpPr>
              <p:cNvPr id="18798" name="Group 555"/>
              <p:cNvGrpSpPr>
                <a:grpSpLocks/>
              </p:cNvGrpSpPr>
              <p:nvPr/>
            </p:nvGrpSpPr>
            <p:grpSpPr bwMode="auto">
              <a:xfrm>
                <a:off x="4272" y="2400"/>
                <a:ext cx="192" cy="192"/>
                <a:chOff x="4414" y="2400"/>
                <a:chExt cx="192" cy="192"/>
              </a:xfrm>
            </p:grpSpPr>
            <p:sp>
              <p:nvSpPr>
                <p:cNvPr id="18799" name="Line 556"/>
                <p:cNvSpPr>
                  <a:spLocks noChangeShapeType="1"/>
                </p:cNvSpPr>
                <p:nvPr>
                  <p:custDataLst>
                    <p:tags r:id="rId307"/>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00" name="Line 557"/>
                <p:cNvSpPr>
                  <a:spLocks noChangeShapeType="1"/>
                </p:cNvSpPr>
                <p:nvPr>
                  <p:custDataLst>
                    <p:tags r:id="rId308"/>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01" name="Line 558"/>
                <p:cNvSpPr>
                  <a:spLocks noChangeShapeType="1"/>
                </p:cNvSpPr>
                <p:nvPr>
                  <p:custDataLst>
                    <p:tags r:id="rId309"/>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02" name="Line 559"/>
                <p:cNvSpPr>
                  <a:spLocks noChangeShapeType="1"/>
                </p:cNvSpPr>
                <p:nvPr>
                  <p:custDataLst>
                    <p:tags r:id="rId310"/>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03" name="Line 560"/>
                <p:cNvSpPr>
                  <a:spLocks noChangeShapeType="1"/>
                </p:cNvSpPr>
                <p:nvPr>
                  <p:custDataLst>
                    <p:tags r:id="rId311"/>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04" name="Line 561"/>
                <p:cNvSpPr>
                  <a:spLocks noChangeShapeType="1"/>
                </p:cNvSpPr>
                <p:nvPr>
                  <p:custDataLst>
                    <p:tags r:id="rId312"/>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05" name="Line 562"/>
                <p:cNvSpPr>
                  <a:spLocks noChangeShapeType="1"/>
                </p:cNvSpPr>
                <p:nvPr>
                  <p:custDataLst>
                    <p:tags r:id="rId313"/>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806" name="Line 563"/>
                <p:cNvSpPr>
                  <a:spLocks noChangeShapeType="1"/>
                </p:cNvSpPr>
                <p:nvPr>
                  <p:custDataLst>
                    <p:tags r:id="rId314"/>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639" name="Group 564"/>
            <p:cNvGrpSpPr>
              <a:grpSpLocks/>
            </p:cNvGrpSpPr>
            <p:nvPr/>
          </p:nvGrpSpPr>
          <p:grpSpPr bwMode="auto">
            <a:xfrm>
              <a:off x="3936" y="2880"/>
              <a:ext cx="192" cy="192"/>
              <a:chOff x="4272" y="2400"/>
              <a:chExt cx="192" cy="192"/>
            </a:xfrm>
          </p:grpSpPr>
          <p:sp>
            <p:nvSpPr>
              <p:cNvPr id="18787" name="Rectangle 565"/>
              <p:cNvSpPr>
                <a:spLocks noChangeArrowheads="1"/>
              </p:cNvSpPr>
              <p:nvPr>
                <p:custDataLst>
                  <p:tags r:id="rId297"/>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14</a:t>
                </a:r>
              </a:p>
            </p:txBody>
          </p:sp>
          <p:grpSp>
            <p:nvGrpSpPr>
              <p:cNvPr id="18788" name="Group 566"/>
              <p:cNvGrpSpPr>
                <a:grpSpLocks/>
              </p:cNvGrpSpPr>
              <p:nvPr/>
            </p:nvGrpSpPr>
            <p:grpSpPr bwMode="auto">
              <a:xfrm>
                <a:off x="4272" y="2400"/>
                <a:ext cx="192" cy="192"/>
                <a:chOff x="4414" y="2400"/>
                <a:chExt cx="192" cy="192"/>
              </a:xfrm>
            </p:grpSpPr>
            <p:sp>
              <p:nvSpPr>
                <p:cNvPr id="18789" name="Line 567"/>
                <p:cNvSpPr>
                  <a:spLocks noChangeShapeType="1"/>
                </p:cNvSpPr>
                <p:nvPr>
                  <p:custDataLst>
                    <p:tags r:id="rId298"/>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90" name="Line 568"/>
                <p:cNvSpPr>
                  <a:spLocks noChangeShapeType="1"/>
                </p:cNvSpPr>
                <p:nvPr>
                  <p:custDataLst>
                    <p:tags r:id="rId299"/>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91" name="Line 569"/>
                <p:cNvSpPr>
                  <a:spLocks noChangeShapeType="1"/>
                </p:cNvSpPr>
                <p:nvPr>
                  <p:custDataLst>
                    <p:tags r:id="rId300"/>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92" name="Line 570"/>
                <p:cNvSpPr>
                  <a:spLocks noChangeShapeType="1"/>
                </p:cNvSpPr>
                <p:nvPr>
                  <p:custDataLst>
                    <p:tags r:id="rId301"/>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93" name="Line 571"/>
                <p:cNvSpPr>
                  <a:spLocks noChangeShapeType="1"/>
                </p:cNvSpPr>
                <p:nvPr>
                  <p:custDataLst>
                    <p:tags r:id="rId302"/>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94" name="Line 572"/>
                <p:cNvSpPr>
                  <a:spLocks noChangeShapeType="1"/>
                </p:cNvSpPr>
                <p:nvPr>
                  <p:custDataLst>
                    <p:tags r:id="rId303"/>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95" name="Line 573"/>
                <p:cNvSpPr>
                  <a:spLocks noChangeShapeType="1"/>
                </p:cNvSpPr>
                <p:nvPr>
                  <p:custDataLst>
                    <p:tags r:id="rId304"/>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96" name="Line 574"/>
                <p:cNvSpPr>
                  <a:spLocks noChangeShapeType="1"/>
                </p:cNvSpPr>
                <p:nvPr>
                  <p:custDataLst>
                    <p:tags r:id="rId305"/>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18640" name="AutoShape 575"/>
            <p:cNvCxnSpPr>
              <a:cxnSpLocks noChangeShapeType="1"/>
              <a:stCxn id="18804" idx="0"/>
              <a:endCxn id="18732" idx="0"/>
            </p:cNvCxnSpPr>
            <p:nvPr>
              <p:custDataLst>
                <p:tags r:id="rId178"/>
              </p:custDataLst>
            </p:nvPr>
          </p:nvCxnSpPr>
          <p:spPr bwMode="auto">
            <a:xfrm flipH="1">
              <a:off x="3408" y="3071"/>
              <a:ext cx="336" cy="6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641" name="AutoShape 576"/>
            <p:cNvCxnSpPr>
              <a:cxnSpLocks noChangeShapeType="1"/>
              <a:stCxn id="18794" idx="0"/>
              <a:endCxn id="18710" idx="0"/>
            </p:cNvCxnSpPr>
            <p:nvPr>
              <p:custDataLst>
                <p:tags r:id="rId179"/>
              </p:custDataLst>
            </p:nvPr>
          </p:nvCxnSpPr>
          <p:spPr bwMode="auto">
            <a:xfrm flipH="1">
              <a:off x="3872" y="3071"/>
              <a:ext cx="64" cy="672"/>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grpSp>
          <p:nvGrpSpPr>
            <p:cNvPr id="18642" name="Group 577"/>
            <p:cNvGrpSpPr>
              <a:grpSpLocks/>
            </p:cNvGrpSpPr>
            <p:nvPr/>
          </p:nvGrpSpPr>
          <p:grpSpPr bwMode="auto">
            <a:xfrm>
              <a:off x="4144" y="3744"/>
              <a:ext cx="384" cy="192"/>
              <a:chOff x="4272" y="1104"/>
              <a:chExt cx="384" cy="192"/>
            </a:xfrm>
          </p:grpSpPr>
          <p:grpSp>
            <p:nvGrpSpPr>
              <p:cNvPr id="18765" name="Group 578"/>
              <p:cNvGrpSpPr>
                <a:grpSpLocks/>
              </p:cNvGrpSpPr>
              <p:nvPr/>
            </p:nvGrpSpPr>
            <p:grpSpPr bwMode="auto">
              <a:xfrm>
                <a:off x="4272" y="1104"/>
                <a:ext cx="192" cy="192"/>
                <a:chOff x="4272" y="2400"/>
                <a:chExt cx="192" cy="192"/>
              </a:xfrm>
            </p:grpSpPr>
            <p:sp>
              <p:nvSpPr>
                <p:cNvPr id="18777" name="Rectangle 579"/>
                <p:cNvSpPr>
                  <a:spLocks noChangeArrowheads="1"/>
                </p:cNvSpPr>
                <p:nvPr>
                  <p:custDataLst>
                    <p:tags r:id="rId288"/>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14</a:t>
                  </a:r>
                </a:p>
              </p:txBody>
            </p:sp>
            <p:grpSp>
              <p:nvGrpSpPr>
                <p:cNvPr id="18778" name="Group 580"/>
                <p:cNvGrpSpPr>
                  <a:grpSpLocks/>
                </p:cNvGrpSpPr>
                <p:nvPr/>
              </p:nvGrpSpPr>
              <p:grpSpPr bwMode="auto">
                <a:xfrm>
                  <a:off x="4272" y="2400"/>
                  <a:ext cx="192" cy="192"/>
                  <a:chOff x="4414" y="2400"/>
                  <a:chExt cx="192" cy="192"/>
                </a:xfrm>
              </p:grpSpPr>
              <p:sp>
                <p:nvSpPr>
                  <p:cNvPr id="18779" name="Line 581"/>
                  <p:cNvSpPr>
                    <a:spLocks noChangeShapeType="1"/>
                  </p:cNvSpPr>
                  <p:nvPr>
                    <p:custDataLst>
                      <p:tags r:id="rId289"/>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80" name="Line 582"/>
                  <p:cNvSpPr>
                    <a:spLocks noChangeShapeType="1"/>
                  </p:cNvSpPr>
                  <p:nvPr>
                    <p:custDataLst>
                      <p:tags r:id="rId290"/>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81" name="Line 583"/>
                  <p:cNvSpPr>
                    <a:spLocks noChangeShapeType="1"/>
                  </p:cNvSpPr>
                  <p:nvPr>
                    <p:custDataLst>
                      <p:tags r:id="rId291"/>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82" name="Line 584"/>
                  <p:cNvSpPr>
                    <a:spLocks noChangeShapeType="1"/>
                  </p:cNvSpPr>
                  <p:nvPr>
                    <p:custDataLst>
                      <p:tags r:id="rId292"/>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83" name="Line 585"/>
                  <p:cNvSpPr>
                    <a:spLocks noChangeShapeType="1"/>
                  </p:cNvSpPr>
                  <p:nvPr>
                    <p:custDataLst>
                      <p:tags r:id="rId293"/>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84" name="Line 586"/>
                  <p:cNvSpPr>
                    <a:spLocks noChangeShapeType="1"/>
                  </p:cNvSpPr>
                  <p:nvPr>
                    <p:custDataLst>
                      <p:tags r:id="rId294"/>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85" name="Line 587"/>
                  <p:cNvSpPr>
                    <a:spLocks noChangeShapeType="1"/>
                  </p:cNvSpPr>
                  <p:nvPr>
                    <p:custDataLst>
                      <p:tags r:id="rId295"/>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86" name="Line 588"/>
                  <p:cNvSpPr>
                    <a:spLocks noChangeShapeType="1"/>
                  </p:cNvSpPr>
                  <p:nvPr>
                    <p:custDataLst>
                      <p:tags r:id="rId296"/>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766" name="Group 589"/>
              <p:cNvGrpSpPr>
                <a:grpSpLocks/>
              </p:cNvGrpSpPr>
              <p:nvPr/>
            </p:nvGrpSpPr>
            <p:grpSpPr bwMode="auto">
              <a:xfrm>
                <a:off x="4464" y="1104"/>
                <a:ext cx="192" cy="192"/>
                <a:chOff x="4272" y="2400"/>
                <a:chExt cx="192" cy="192"/>
              </a:xfrm>
            </p:grpSpPr>
            <p:sp>
              <p:nvSpPr>
                <p:cNvPr id="18767" name="Rectangle 590"/>
                <p:cNvSpPr>
                  <a:spLocks noChangeArrowheads="1"/>
                </p:cNvSpPr>
                <p:nvPr>
                  <p:custDataLst>
                    <p:tags r:id="rId279"/>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26</a:t>
                  </a:r>
                </a:p>
              </p:txBody>
            </p:sp>
            <p:grpSp>
              <p:nvGrpSpPr>
                <p:cNvPr id="18768" name="Group 591"/>
                <p:cNvGrpSpPr>
                  <a:grpSpLocks/>
                </p:cNvGrpSpPr>
                <p:nvPr/>
              </p:nvGrpSpPr>
              <p:grpSpPr bwMode="auto">
                <a:xfrm>
                  <a:off x="4272" y="2400"/>
                  <a:ext cx="192" cy="192"/>
                  <a:chOff x="4414" y="2400"/>
                  <a:chExt cx="192" cy="192"/>
                </a:xfrm>
              </p:grpSpPr>
              <p:sp>
                <p:nvSpPr>
                  <p:cNvPr id="18769" name="Line 592"/>
                  <p:cNvSpPr>
                    <a:spLocks noChangeShapeType="1"/>
                  </p:cNvSpPr>
                  <p:nvPr>
                    <p:custDataLst>
                      <p:tags r:id="rId280"/>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70" name="Line 593"/>
                  <p:cNvSpPr>
                    <a:spLocks noChangeShapeType="1"/>
                  </p:cNvSpPr>
                  <p:nvPr>
                    <p:custDataLst>
                      <p:tags r:id="rId281"/>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71" name="Line 594"/>
                  <p:cNvSpPr>
                    <a:spLocks noChangeShapeType="1"/>
                  </p:cNvSpPr>
                  <p:nvPr>
                    <p:custDataLst>
                      <p:tags r:id="rId282"/>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72" name="Line 595"/>
                  <p:cNvSpPr>
                    <a:spLocks noChangeShapeType="1"/>
                  </p:cNvSpPr>
                  <p:nvPr>
                    <p:custDataLst>
                      <p:tags r:id="rId283"/>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73" name="Line 596"/>
                  <p:cNvSpPr>
                    <a:spLocks noChangeShapeType="1"/>
                  </p:cNvSpPr>
                  <p:nvPr>
                    <p:custDataLst>
                      <p:tags r:id="rId284"/>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74" name="Line 597"/>
                  <p:cNvSpPr>
                    <a:spLocks noChangeShapeType="1"/>
                  </p:cNvSpPr>
                  <p:nvPr>
                    <p:custDataLst>
                      <p:tags r:id="rId285"/>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75" name="Line 598"/>
                  <p:cNvSpPr>
                    <a:spLocks noChangeShapeType="1"/>
                  </p:cNvSpPr>
                  <p:nvPr>
                    <p:custDataLst>
                      <p:tags r:id="rId286"/>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76" name="Line 599"/>
                  <p:cNvSpPr>
                    <a:spLocks noChangeShapeType="1"/>
                  </p:cNvSpPr>
                  <p:nvPr>
                    <p:custDataLst>
                      <p:tags r:id="rId287"/>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grpSp>
          <p:nvGrpSpPr>
            <p:cNvPr id="18643" name="Group 600"/>
            <p:cNvGrpSpPr>
              <a:grpSpLocks/>
            </p:cNvGrpSpPr>
            <p:nvPr/>
          </p:nvGrpSpPr>
          <p:grpSpPr bwMode="auto">
            <a:xfrm>
              <a:off x="4608" y="3744"/>
              <a:ext cx="384" cy="192"/>
              <a:chOff x="4752" y="1104"/>
              <a:chExt cx="384" cy="192"/>
            </a:xfrm>
          </p:grpSpPr>
          <p:grpSp>
            <p:nvGrpSpPr>
              <p:cNvPr id="18743" name="Group 601"/>
              <p:cNvGrpSpPr>
                <a:grpSpLocks/>
              </p:cNvGrpSpPr>
              <p:nvPr/>
            </p:nvGrpSpPr>
            <p:grpSpPr bwMode="auto">
              <a:xfrm>
                <a:off x="4752" y="1104"/>
                <a:ext cx="192" cy="192"/>
                <a:chOff x="4272" y="2400"/>
                <a:chExt cx="192" cy="192"/>
              </a:xfrm>
            </p:grpSpPr>
            <p:sp>
              <p:nvSpPr>
                <p:cNvPr id="18755" name="Rectangle 602"/>
                <p:cNvSpPr>
                  <a:spLocks noChangeArrowheads="1"/>
                </p:cNvSpPr>
                <p:nvPr>
                  <p:custDataLst>
                    <p:tags r:id="rId270"/>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59</a:t>
                  </a:r>
                </a:p>
              </p:txBody>
            </p:sp>
            <p:grpSp>
              <p:nvGrpSpPr>
                <p:cNvPr id="18756" name="Group 603"/>
                <p:cNvGrpSpPr>
                  <a:grpSpLocks/>
                </p:cNvGrpSpPr>
                <p:nvPr/>
              </p:nvGrpSpPr>
              <p:grpSpPr bwMode="auto">
                <a:xfrm>
                  <a:off x="4272" y="2400"/>
                  <a:ext cx="192" cy="192"/>
                  <a:chOff x="4414" y="2400"/>
                  <a:chExt cx="192" cy="192"/>
                </a:xfrm>
              </p:grpSpPr>
              <p:sp>
                <p:nvSpPr>
                  <p:cNvPr id="18757" name="Line 604"/>
                  <p:cNvSpPr>
                    <a:spLocks noChangeShapeType="1"/>
                  </p:cNvSpPr>
                  <p:nvPr>
                    <p:custDataLst>
                      <p:tags r:id="rId271"/>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58" name="Line 605"/>
                  <p:cNvSpPr>
                    <a:spLocks noChangeShapeType="1"/>
                  </p:cNvSpPr>
                  <p:nvPr>
                    <p:custDataLst>
                      <p:tags r:id="rId272"/>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59" name="Line 606"/>
                  <p:cNvSpPr>
                    <a:spLocks noChangeShapeType="1"/>
                  </p:cNvSpPr>
                  <p:nvPr>
                    <p:custDataLst>
                      <p:tags r:id="rId273"/>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60" name="Line 607"/>
                  <p:cNvSpPr>
                    <a:spLocks noChangeShapeType="1"/>
                  </p:cNvSpPr>
                  <p:nvPr>
                    <p:custDataLst>
                      <p:tags r:id="rId274"/>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61" name="Line 608"/>
                  <p:cNvSpPr>
                    <a:spLocks noChangeShapeType="1"/>
                  </p:cNvSpPr>
                  <p:nvPr>
                    <p:custDataLst>
                      <p:tags r:id="rId275"/>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62" name="Line 609"/>
                  <p:cNvSpPr>
                    <a:spLocks noChangeShapeType="1"/>
                  </p:cNvSpPr>
                  <p:nvPr>
                    <p:custDataLst>
                      <p:tags r:id="rId276"/>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63" name="Line 610"/>
                  <p:cNvSpPr>
                    <a:spLocks noChangeShapeType="1"/>
                  </p:cNvSpPr>
                  <p:nvPr>
                    <p:custDataLst>
                      <p:tags r:id="rId277"/>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64" name="Line 611"/>
                  <p:cNvSpPr>
                    <a:spLocks noChangeShapeType="1"/>
                  </p:cNvSpPr>
                  <p:nvPr>
                    <p:custDataLst>
                      <p:tags r:id="rId278"/>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744" name="Group 612"/>
              <p:cNvGrpSpPr>
                <a:grpSpLocks/>
              </p:cNvGrpSpPr>
              <p:nvPr/>
            </p:nvGrpSpPr>
            <p:grpSpPr bwMode="auto">
              <a:xfrm>
                <a:off x="4944" y="1104"/>
                <a:ext cx="192" cy="192"/>
                <a:chOff x="4272" y="2400"/>
                <a:chExt cx="192" cy="192"/>
              </a:xfrm>
            </p:grpSpPr>
            <p:sp>
              <p:nvSpPr>
                <p:cNvPr id="18745" name="Rectangle 613"/>
                <p:cNvSpPr>
                  <a:spLocks noChangeArrowheads="1"/>
                </p:cNvSpPr>
                <p:nvPr>
                  <p:custDataLst>
                    <p:tags r:id="rId261"/>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18746" name="Group 614"/>
                <p:cNvGrpSpPr>
                  <a:grpSpLocks/>
                </p:cNvGrpSpPr>
                <p:nvPr/>
              </p:nvGrpSpPr>
              <p:grpSpPr bwMode="auto">
                <a:xfrm>
                  <a:off x="4272" y="2400"/>
                  <a:ext cx="192" cy="192"/>
                  <a:chOff x="4414" y="2400"/>
                  <a:chExt cx="192" cy="192"/>
                </a:xfrm>
              </p:grpSpPr>
              <p:sp>
                <p:nvSpPr>
                  <p:cNvPr id="18747" name="Line 615"/>
                  <p:cNvSpPr>
                    <a:spLocks noChangeShapeType="1"/>
                  </p:cNvSpPr>
                  <p:nvPr>
                    <p:custDataLst>
                      <p:tags r:id="rId262"/>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48" name="Line 616"/>
                  <p:cNvSpPr>
                    <a:spLocks noChangeShapeType="1"/>
                  </p:cNvSpPr>
                  <p:nvPr>
                    <p:custDataLst>
                      <p:tags r:id="rId263"/>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49" name="Line 617"/>
                  <p:cNvSpPr>
                    <a:spLocks noChangeShapeType="1"/>
                  </p:cNvSpPr>
                  <p:nvPr>
                    <p:custDataLst>
                      <p:tags r:id="rId264"/>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50" name="Line 618"/>
                  <p:cNvSpPr>
                    <a:spLocks noChangeShapeType="1"/>
                  </p:cNvSpPr>
                  <p:nvPr>
                    <p:custDataLst>
                      <p:tags r:id="rId265"/>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51" name="Line 619"/>
                  <p:cNvSpPr>
                    <a:spLocks noChangeShapeType="1"/>
                  </p:cNvSpPr>
                  <p:nvPr>
                    <p:custDataLst>
                      <p:tags r:id="rId266"/>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52" name="Line 620"/>
                  <p:cNvSpPr>
                    <a:spLocks noChangeShapeType="1"/>
                  </p:cNvSpPr>
                  <p:nvPr>
                    <p:custDataLst>
                      <p:tags r:id="rId267"/>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53" name="Line 621"/>
                  <p:cNvSpPr>
                    <a:spLocks noChangeShapeType="1"/>
                  </p:cNvSpPr>
                  <p:nvPr>
                    <p:custDataLst>
                      <p:tags r:id="rId268"/>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54" name="Line 622"/>
                  <p:cNvSpPr>
                    <a:spLocks noChangeShapeType="1"/>
                  </p:cNvSpPr>
                  <p:nvPr>
                    <p:custDataLst>
                      <p:tags r:id="rId269"/>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cxnSp>
          <p:nvCxnSpPr>
            <p:cNvPr id="18644" name="AutoShape 623"/>
            <p:cNvCxnSpPr>
              <a:cxnSpLocks noChangeShapeType="1"/>
              <a:stCxn id="18793" idx="1"/>
              <a:endCxn id="18776" idx="0"/>
            </p:cNvCxnSpPr>
            <p:nvPr>
              <p:custDataLst>
                <p:tags r:id="rId180"/>
              </p:custDataLst>
            </p:nvPr>
          </p:nvCxnSpPr>
          <p:spPr bwMode="auto">
            <a:xfrm>
              <a:off x="4127" y="3071"/>
              <a:ext cx="209" cy="6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8645" name="Group 624"/>
            <p:cNvGrpSpPr>
              <a:grpSpLocks/>
            </p:cNvGrpSpPr>
            <p:nvPr/>
          </p:nvGrpSpPr>
          <p:grpSpPr bwMode="auto">
            <a:xfrm>
              <a:off x="3216" y="3744"/>
              <a:ext cx="384" cy="192"/>
              <a:chOff x="3360" y="1104"/>
              <a:chExt cx="384" cy="192"/>
            </a:xfrm>
          </p:grpSpPr>
          <p:grpSp>
            <p:nvGrpSpPr>
              <p:cNvPr id="18721" name="Group 625"/>
              <p:cNvGrpSpPr>
                <a:grpSpLocks/>
              </p:cNvGrpSpPr>
              <p:nvPr/>
            </p:nvGrpSpPr>
            <p:grpSpPr bwMode="auto">
              <a:xfrm>
                <a:off x="3360" y="1104"/>
                <a:ext cx="192" cy="192"/>
                <a:chOff x="4272" y="2400"/>
                <a:chExt cx="192" cy="192"/>
              </a:xfrm>
            </p:grpSpPr>
            <p:sp>
              <p:nvSpPr>
                <p:cNvPr id="18733" name="Rectangle 626"/>
                <p:cNvSpPr>
                  <a:spLocks noChangeArrowheads="1"/>
                </p:cNvSpPr>
                <p:nvPr>
                  <p:custDataLst>
                    <p:tags r:id="rId252"/>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a:t>
                  </a:r>
                </a:p>
              </p:txBody>
            </p:sp>
            <p:grpSp>
              <p:nvGrpSpPr>
                <p:cNvPr id="18734" name="Group 627"/>
                <p:cNvGrpSpPr>
                  <a:grpSpLocks/>
                </p:cNvGrpSpPr>
                <p:nvPr/>
              </p:nvGrpSpPr>
              <p:grpSpPr bwMode="auto">
                <a:xfrm>
                  <a:off x="4272" y="2400"/>
                  <a:ext cx="192" cy="192"/>
                  <a:chOff x="4414" y="2400"/>
                  <a:chExt cx="192" cy="192"/>
                </a:xfrm>
              </p:grpSpPr>
              <p:sp>
                <p:nvSpPr>
                  <p:cNvPr id="18735" name="Line 628"/>
                  <p:cNvSpPr>
                    <a:spLocks noChangeShapeType="1"/>
                  </p:cNvSpPr>
                  <p:nvPr>
                    <p:custDataLst>
                      <p:tags r:id="rId25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36" name="Line 629"/>
                  <p:cNvSpPr>
                    <a:spLocks noChangeShapeType="1"/>
                  </p:cNvSpPr>
                  <p:nvPr>
                    <p:custDataLst>
                      <p:tags r:id="rId25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37" name="Line 630"/>
                  <p:cNvSpPr>
                    <a:spLocks noChangeShapeType="1"/>
                  </p:cNvSpPr>
                  <p:nvPr>
                    <p:custDataLst>
                      <p:tags r:id="rId25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38" name="Line 631"/>
                  <p:cNvSpPr>
                    <a:spLocks noChangeShapeType="1"/>
                  </p:cNvSpPr>
                  <p:nvPr>
                    <p:custDataLst>
                      <p:tags r:id="rId25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39" name="Line 632"/>
                  <p:cNvSpPr>
                    <a:spLocks noChangeShapeType="1"/>
                  </p:cNvSpPr>
                  <p:nvPr>
                    <p:custDataLst>
                      <p:tags r:id="rId25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40" name="Line 633"/>
                  <p:cNvSpPr>
                    <a:spLocks noChangeShapeType="1"/>
                  </p:cNvSpPr>
                  <p:nvPr>
                    <p:custDataLst>
                      <p:tags r:id="rId25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41" name="Line 634"/>
                  <p:cNvSpPr>
                    <a:spLocks noChangeShapeType="1"/>
                  </p:cNvSpPr>
                  <p:nvPr>
                    <p:custDataLst>
                      <p:tags r:id="rId25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42" name="Line 635"/>
                  <p:cNvSpPr>
                    <a:spLocks noChangeShapeType="1"/>
                  </p:cNvSpPr>
                  <p:nvPr>
                    <p:custDataLst>
                      <p:tags r:id="rId26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722" name="Group 636"/>
              <p:cNvGrpSpPr>
                <a:grpSpLocks/>
              </p:cNvGrpSpPr>
              <p:nvPr/>
            </p:nvGrpSpPr>
            <p:grpSpPr bwMode="auto">
              <a:xfrm>
                <a:off x="3552" y="1104"/>
                <a:ext cx="192" cy="192"/>
                <a:chOff x="4272" y="2400"/>
                <a:chExt cx="192" cy="192"/>
              </a:xfrm>
            </p:grpSpPr>
            <p:sp>
              <p:nvSpPr>
                <p:cNvPr id="18723" name="Rectangle 637"/>
                <p:cNvSpPr>
                  <a:spLocks noChangeArrowheads="1"/>
                </p:cNvSpPr>
                <p:nvPr>
                  <p:custDataLst>
                    <p:tags r:id="rId243"/>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3</a:t>
                  </a:r>
                </a:p>
              </p:txBody>
            </p:sp>
            <p:grpSp>
              <p:nvGrpSpPr>
                <p:cNvPr id="18724" name="Group 638"/>
                <p:cNvGrpSpPr>
                  <a:grpSpLocks/>
                </p:cNvGrpSpPr>
                <p:nvPr/>
              </p:nvGrpSpPr>
              <p:grpSpPr bwMode="auto">
                <a:xfrm>
                  <a:off x="4272" y="2400"/>
                  <a:ext cx="192" cy="192"/>
                  <a:chOff x="4414" y="2400"/>
                  <a:chExt cx="192" cy="192"/>
                </a:xfrm>
              </p:grpSpPr>
              <p:sp>
                <p:nvSpPr>
                  <p:cNvPr id="18725" name="Line 639"/>
                  <p:cNvSpPr>
                    <a:spLocks noChangeShapeType="1"/>
                  </p:cNvSpPr>
                  <p:nvPr>
                    <p:custDataLst>
                      <p:tags r:id="rId244"/>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26" name="Line 640"/>
                  <p:cNvSpPr>
                    <a:spLocks noChangeShapeType="1"/>
                  </p:cNvSpPr>
                  <p:nvPr>
                    <p:custDataLst>
                      <p:tags r:id="rId245"/>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27" name="Line 641"/>
                  <p:cNvSpPr>
                    <a:spLocks noChangeShapeType="1"/>
                  </p:cNvSpPr>
                  <p:nvPr>
                    <p:custDataLst>
                      <p:tags r:id="rId246"/>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28" name="Line 642"/>
                  <p:cNvSpPr>
                    <a:spLocks noChangeShapeType="1"/>
                  </p:cNvSpPr>
                  <p:nvPr>
                    <p:custDataLst>
                      <p:tags r:id="rId247"/>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29" name="Line 643"/>
                  <p:cNvSpPr>
                    <a:spLocks noChangeShapeType="1"/>
                  </p:cNvSpPr>
                  <p:nvPr>
                    <p:custDataLst>
                      <p:tags r:id="rId248"/>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30" name="Line 644"/>
                  <p:cNvSpPr>
                    <a:spLocks noChangeShapeType="1"/>
                  </p:cNvSpPr>
                  <p:nvPr>
                    <p:custDataLst>
                      <p:tags r:id="rId249"/>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31" name="Line 645"/>
                  <p:cNvSpPr>
                    <a:spLocks noChangeShapeType="1"/>
                  </p:cNvSpPr>
                  <p:nvPr>
                    <p:custDataLst>
                      <p:tags r:id="rId250"/>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32" name="Line 646"/>
                  <p:cNvSpPr>
                    <a:spLocks noChangeShapeType="1"/>
                  </p:cNvSpPr>
                  <p:nvPr>
                    <p:custDataLst>
                      <p:tags r:id="rId251"/>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grpSp>
          <p:nvGrpSpPr>
            <p:cNvPr id="18646" name="Group 647"/>
            <p:cNvGrpSpPr>
              <a:grpSpLocks/>
            </p:cNvGrpSpPr>
            <p:nvPr/>
          </p:nvGrpSpPr>
          <p:grpSpPr bwMode="auto">
            <a:xfrm>
              <a:off x="3680" y="3744"/>
              <a:ext cx="384" cy="192"/>
              <a:chOff x="3840" y="1104"/>
              <a:chExt cx="384" cy="192"/>
            </a:xfrm>
          </p:grpSpPr>
          <p:grpSp>
            <p:nvGrpSpPr>
              <p:cNvPr id="18699" name="Group 648"/>
              <p:cNvGrpSpPr>
                <a:grpSpLocks/>
              </p:cNvGrpSpPr>
              <p:nvPr/>
            </p:nvGrpSpPr>
            <p:grpSpPr bwMode="auto">
              <a:xfrm>
                <a:off x="3840" y="1104"/>
                <a:ext cx="192" cy="192"/>
                <a:chOff x="4272" y="2400"/>
                <a:chExt cx="192" cy="192"/>
              </a:xfrm>
            </p:grpSpPr>
            <p:sp>
              <p:nvSpPr>
                <p:cNvPr id="18711" name="Rectangle 649"/>
                <p:cNvSpPr>
                  <a:spLocks noChangeArrowheads="1"/>
                </p:cNvSpPr>
                <p:nvPr>
                  <p:custDataLst>
                    <p:tags r:id="rId234"/>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5</a:t>
                  </a:r>
                </a:p>
              </p:txBody>
            </p:sp>
            <p:grpSp>
              <p:nvGrpSpPr>
                <p:cNvPr id="18712" name="Group 650"/>
                <p:cNvGrpSpPr>
                  <a:grpSpLocks/>
                </p:cNvGrpSpPr>
                <p:nvPr/>
              </p:nvGrpSpPr>
              <p:grpSpPr bwMode="auto">
                <a:xfrm>
                  <a:off x="4272" y="2400"/>
                  <a:ext cx="192" cy="192"/>
                  <a:chOff x="4414" y="2400"/>
                  <a:chExt cx="192" cy="192"/>
                </a:xfrm>
              </p:grpSpPr>
              <p:sp>
                <p:nvSpPr>
                  <p:cNvPr id="18713" name="Line 651"/>
                  <p:cNvSpPr>
                    <a:spLocks noChangeShapeType="1"/>
                  </p:cNvSpPr>
                  <p:nvPr>
                    <p:custDataLst>
                      <p:tags r:id="rId235"/>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14" name="Line 652"/>
                  <p:cNvSpPr>
                    <a:spLocks noChangeShapeType="1"/>
                  </p:cNvSpPr>
                  <p:nvPr>
                    <p:custDataLst>
                      <p:tags r:id="rId236"/>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15" name="Line 653"/>
                  <p:cNvSpPr>
                    <a:spLocks noChangeShapeType="1"/>
                  </p:cNvSpPr>
                  <p:nvPr>
                    <p:custDataLst>
                      <p:tags r:id="rId237"/>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16" name="Line 654"/>
                  <p:cNvSpPr>
                    <a:spLocks noChangeShapeType="1"/>
                  </p:cNvSpPr>
                  <p:nvPr>
                    <p:custDataLst>
                      <p:tags r:id="rId238"/>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17" name="Line 655"/>
                  <p:cNvSpPr>
                    <a:spLocks noChangeShapeType="1"/>
                  </p:cNvSpPr>
                  <p:nvPr>
                    <p:custDataLst>
                      <p:tags r:id="rId239"/>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18" name="Line 656"/>
                  <p:cNvSpPr>
                    <a:spLocks noChangeShapeType="1"/>
                  </p:cNvSpPr>
                  <p:nvPr>
                    <p:custDataLst>
                      <p:tags r:id="rId240"/>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19" name="Line 657"/>
                  <p:cNvSpPr>
                    <a:spLocks noChangeShapeType="1"/>
                  </p:cNvSpPr>
                  <p:nvPr>
                    <p:custDataLst>
                      <p:tags r:id="rId241"/>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20" name="Line 658"/>
                  <p:cNvSpPr>
                    <a:spLocks noChangeShapeType="1"/>
                  </p:cNvSpPr>
                  <p:nvPr>
                    <p:custDataLst>
                      <p:tags r:id="rId242"/>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700" name="Group 659"/>
              <p:cNvGrpSpPr>
                <a:grpSpLocks/>
              </p:cNvGrpSpPr>
              <p:nvPr/>
            </p:nvGrpSpPr>
            <p:grpSpPr bwMode="auto">
              <a:xfrm>
                <a:off x="4032" y="1104"/>
                <a:ext cx="192" cy="192"/>
                <a:chOff x="4272" y="2400"/>
                <a:chExt cx="192" cy="192"/>
              </a:xfrm>
            </p:grpSpPr>
            <p:sp>
              <p:nvSpPr>
                <p:cNvPr id="18701" name="Rectangle 660"/>
                <p:cNvSpPr>
                  <a:spLocks noChangeArrowheads="1"/>
                </p:cNvSpPr>
                <p:nvPr>
                  <p:custDataLst>
                    <p:tags r:id="rId225"/>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18702" name="Group 661"/>
                <p:cNvGrpSpPr>
                  <a:grpSpLocks/>
                </p:cNvGrpSpPr>
                <p:nvPr/>
              </p:nvGrpSpPr>
              <p:grpSpPr bwMode="auto">
                <a:xfrm>
                  <a:off x="4272" y="2400"/>
                  <a:ext cx="192" cy="192"/>
                  <a:chOff x="4414" y="2400"/>
                  <a:chExt cx="192" cy="192"/>
                </a:xfrm>
              </p:grpSpPr>
              <p:sp>
                <p:nvSpPr>
                  <p:cNvPr id="18703" name="Line 662"/>
                  <p:cNvSpPr>
                    <a:spLocks noChangeShapeType="1"/>
                  </p:cNvSpPr>
                  <p:nvPr>
                    <p:custDataLst>
                      <p:tags r:id="rId226"/>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04" name="Line 663"/>
                  <p:cNvSpPr>
                    <a:spLocks noChangeShapeType="1"/>
                  </p:cNvSpPr>
                  <p:nvPr>
                    <p:custDataLst>
                      <p:tags r:id="rId227"/>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05" name="Line 664"/>
                  <p:cNvSpPr>
                    <a:spLocks noChangeShapeType="1"/>
                  </p:cNvSpPr>
                  <p:nvPr>
                    <p:custDataLst>
                      <p:tags r:id="rId228"/>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06" name="Line 665"/>
                  <p:cNvSpPr>
                    <a:spLocks noChangeShapeType="1"/>
                  </p:cNvSpPr>
                  <p:nvPr>
                    <p:custDataLst>
                      <p:tags r:id="rId229"/>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07" name="Line 666"/>
                  <p:cNvSpPr>
                    <a:spLocks noChangeShapeType="1"/>
                  </p:cNvSpPr>
                  <p:nvPr>
                    <p:custDataLst>
                      <p:tags r:id="rId230"/>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08" name="Line 667"/>
                  <p:cNvSpPr>
                    <a:spLocks noChangeShapeType="1"/>
                  </p:cNvSpPr>
                  <p:nvPr>
                    <p:custDataLst>
                      <p:tags r:id="rId231"/>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09" name="Line 668"/>
                  <p:cNvSpPr>
                    <a:spLocks noChangeShapeType="1"/>
                  </p:cNvSpPr>
                  <p:nvPr>
                    <p:custDataLst>
                      <p:tags r:id="rId232"/>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710" name="Line 669"/>
                  <p:cNvSpPr>
                    <a:spLocks noChangeShapeType="1"/>
                  </p:cNvSpPr>
                  <p:nvPr>
                    <p:custDataLst>
                      <p:tags r:id="rId233"/>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sp>
          <p:nvSpPr>
            <p:cNvPr id="18647" name="Rectangle 671"/>
            <p:cNvSpPr>
              <a:spLocks noChangeArrowheads="1"/>
            </p:cNvSpPr>
            <p:nvPr>
              <p:custDataLst>
                <p:tags r:id="rId181"/>
              </p:custDataLst>
            </p:nvPr>
          </p:nvSpPr>
          <p:spPr bwMode="auto">
            <a:xfrm>
              <a:off x="4128" y="2879"/>
              <a:ext cx="192" cy="192"/>
            </a:xfrm>
            <a:prstGeom prst="rect">
              <a:avLst/>
            </a:prstGeom>
            <a:noFill/>
            <a:ln w="19050">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FF0000"/>
                  </a:solidFill>
                </a:rPr>
                <a:t>59</a:t>
              </a:r>
            </a:p>
          </p:txBody>
        </p:sp>
        <p:cxnSp>
          <p:nvCxnSpPr>
            <p:cNvPr id="18648" name="AutoShape 681"/>
            <p:cNvCxnSpPr>
              <a:cxnSpLocks noChangeShapeType="1"/>
              <a:endCxn id="18754" idx="0"/>
            </p:cNvCxnSpPr>
            <p:nvPr>
              <p:custDataLst>
                <p:tags r:id="rId182"/>
              </p:custDataLst>
            </p:nvPr>
          </p:nvCxnSpPr>
          <p:spPr bwMode="auto">
            <a:xfrm>
              <a:off x="4325" y="3076"/>
              <a:ext cx="475" cy="66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649" name="AutoShape 682"/>
            <p:cNvCxnSpPr>
              <a:cxnSpLocks noChangeShapeType="1"/>
              <a:stCxn id="18800" idx="1"/>
              <a:endCxn id="18688" idx="0"/>
            </p:cNvCxnSpPr>
            <p:nvPr>
              <p:custDataLst>
                <p:tags r:id="rId183"/>
              </p:custDataLst>
            </p:nvPr>
          </p:nvCxnSpPr>
          <p:spPr bwMode="auto">
            <a:xfrm rot="5400000">
              <a:off x="3384" y="2904"/>
              <a:ext cx="287" cy="432"/>
            </a:xfrm>
            <a:prstGeom prst="curvedConnector4">
              <a:avLst>
                <a:gd name="adj1" fmla="val -1046"/>
                <a:gd name="adj2" fmla="val 101847"/>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cxnSp>
        <p:cxnSp>
          <p:nvCxnSpPr>
            <p:cNvPr id="18650" name="AutoShape 683"/>
            <p:cNvCxnSpPr>
              <a:cxnSpLocks noChangeShapeType="1"/>
              <a:stCxn id="18647" idx="3"/>
              <a:endCxn id="18677" idx="1"/>
            </p:cNvCxnSpPr>
            <p:nvPr>
              <p:custDataLst>
                <p:tags r:id="rId184"/>
              </p:custDataLst>
            </p:nvPr>
          </p:nvCxnSpPr>
          <p:spPr bwMode="auto">
            <a:xfrm>
              <a:off x="4326" y="2975"/>
              <a:ext cx="473" cy="288"/>
            </a:xfrm>
            <a:prstGeom prst="curvedConnector3">
              <a:avLst>
                <a:gd name="adj1" fmla="val 100213"/>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cxnSp>
        <p:grpSp>
          <p:nvGrpSpPr>
            <p:cNvPr id="18651" name="Group 684"/>
            <p:cNvGrpSpPr>
              <a:grpSpLocks/>
            </p:cNvGrpSpPr>
            <p:nvPr/>
          </p:nvGrpSpPr>
          <p:grpSpPr bwMode="auto">
            <a:xfrm>
              <a:off x="3120" y="3264"/>
              <a:ext cx="192" cy="192"/>
              <a:chOff x="4272" y="2400"/>
              <a:chExt cx="192" cy="192"/>
            </a:xfrm>
          </p:grpSpPr>
          <p:sp>
            <p:nvSpPr>
              <p:cNvPr id="18689" name="Rectangle 685"/>
              <p:cNvSpPr>
                <a:spLocks noChangeArrowheads="1"/>
              </p:cNvSpPr>
              <p:nvPr>
                <p:custDataLst>
                  <p:tags r:id="rId216"/>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5</a:t>
                </a:r>
              </a:p>
            </p:txBody>
          </p:sp>
          <p:grpSp>
            <p:nvGrpSpPr>
              <p:cNvPr id="18690" name="Group 686"/>
              <p:cNvGrpSpPr>
                <a:grpSpLocks/>
              </p:cNvGrpSpPr>
              <p:nvPr/>
            </p:nvGrpSpPr>
            <p:grpSpPr bwMode="auto">
              <a:xfrm>
                <a:off x="4272" y="2400"/>
                <a:ext cx="192" cy="192"/>
                <a:chOff x="4414" y="2400"/>
                <a:chExt cx="192" cy="192"/>
              </a:xfrm>
            </p:grpSpPr>
            <p:sp>
              <p:nvSpPr>
                <p:cNvPr id="18691" name="Line 687"/>
                <p:cNvSpPr>
                  <a:spLocks noChangeShapeType="1"/>
                </p:cNvSpPr>
                <p:nvPr>
                  <p:custDataLst>
                    <p:tags r:id="rId217"/>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92" name="Line 688"/>
                <p:cNvSpPr>
                  <a:spLocks noChangeShapeType="1"/>
                </p:cNvSpPr>
                <p:nvPr>
                  <p:custDataLst>
                    <p:tags r:id="rId218"/>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93" name="Line 689"/>
                <p:cNvSpPr>
                  <a:spLocks noChangeShapeType="1"/>
                </p:cNvSpPr>
                <p:nvPr>
                  <p:custDataLst>
                    <p:tags r:id="rId219"/>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94" name="Line 690"/>
                <p:cNvSpPr>
                  <a:spLocks noChangeShapeType="1"/>
                </p:cNvSpPr>
                <p:nvPr>
                  <p:custDataLst>
                    <p:tags r:id="rId220"/>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95" name="Line 691"/>
                <p:cNvSpPr>
                  <a:spLocks noChangeShapeType="1"/>
                </p:cNvSpPr>
                <p:nvPr>
                  <p:custDataLst>
                    <p:tags r:id="rId221"/>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96" name="Line 692"/>
                <p:cNvSpPr>
                  <a:spLocks noChangeShapeType="1"/>
                </p:cNvSpPr>
                <p:nvPr>
                  <p:custDataLst>
                    <p:tags r:id="rId222"/>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97" name="Line 693"/>
                <p:cNvSpPr>
                  <a:spLocks noChangeShapeType="1"/>
                </p:cNvSpPr>
                <p:nvPr>
                  <p:custDataLst>
                    <p:tags r:id="rId223"/>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98" name="Line 694"/>
                <p:cNvSpPr>
                  <a:spLocks noChangeShapeType="1"/>
                </p:cNvSpPr>
                <p:nvPr>
                  <p:custDataLst>
                    <p:tags r:id="rId224"/>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652" name="Group 695"/>
            <p:cNvGrpSpPr>
              <a:grpSpLocks/>
            </p:cNvGrpSpPr>
            <p:nvPr/>
          </p:nvGrpSpPr>
          <p:grpSpPr bwMode="auto">
            <a:xfrm>
              <a:off x="3312" y="3264"/>
              <a:ext cx="192" cy="192"/>
              <a:chOff x="4272" y="2400"/>
              <a:chExt cx="192" cy="192"/>
            </a:xfrm>
          </p:grpSpPr>
          <p:sp>
            <p:nvSpPr>
              <p:cNvPr id="18679" name="Rectangle 696"/>
              <p:cNvSpPr>
                <a:spLocks noChangeArrowheads="1"/>
              </p:cNvSpPr>
              <p:nvPr>
                <p:custDataLst>
                  <p:tags r:id="rId207"/>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18680" name="Group 697"/>
              <p:cNvGrpSpPr>
                <a:grpSpLocks/>
              </p:cNvGrpSpPr>
              <p:nvPr/>
            </p:nvGrpSpPr>
            <p:grpSpPr bwMode="auto">
              <a:xfrm>
                <a:off x="4272" y="2400"/>
                <a:ext cx="192" cy="192"/>
                <a:chOff x="4414" y="2400"/>
                <a:chExt cx="192" cy="192"/>
              </a:xfrm>
            </p:grpSpPr>
            <p:sp>
              <p:nvSpPr>
                <p:cNvPr id="18681" name="Line 698"/>
                <p:cNvSpPr>
                  <a:spLocks noChangeShapeType="1"/>
                </p:cNvSpPr>
                <p:nvPr>
                  <p:custDataLst>
                    <p:tags r:id="rId208"/>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82" name="Line 699"/>
                <p:cNvSpPr>
                  <a:spLocks noChangeShapeType="1"/>
                </p:cNvSpPr>
                <p:nvPr>
                  <p:custDataLst>
                    <p:tags r:id="rId209"/>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83" name="Line 700"/>
                <p:cNvSpPr>
                  <a:spLocks noChangeShapeType="1"/>
                </p:cNvSpPr>
                <p:nvPr>
                  <p:custDataLst>
                    <p:tags r:id="rId210"/>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84" name="Line 701"/>
                <p:cNvSpPr>
                  <a:spLocks noChangeShapeType="1"/>
                </p:cNvSpPr>
                <p:nvPr>
                  <p:custDataLst>
                    <p:tags r:id="rId211"/>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85" name="Line 702"/>
                <p:cNvSpPr>
                  <a:spLocks noChangeShapeType="1"/>
                </p:cNvSpPr>
                <p:nvPr>
                  <p:custDataLst>
                    <p:tags r:id="rId212"/>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86" name="Line 703"/>
                <p:cNvSpPr>
                  <a:spLocks noChangeShapeType="1"/>
                </p:cNvSpPr>
                <p:nvPr>
                  <p:custDataLst>
                    <p:tags r:id="rId213"/>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87" name="Line 704"/>
                <p:cNvSpPr>
                  <a:spLocks noChangeShapeType="1"/>
                </p:cNvSpPr>
                <p:nvPr>
                  <p:custDataLst>
                    <p:tags r:id="rId214"/>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88" name="Line 705"/>
                <p:cNvSpPr>
                  <a:spLocks noChangeShapeType="1"/>
                </p:cNvSpPr>
                <p:nvPr>
                  <p:custDataLst>
                    <p:tags r:id="rId215"/>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653" name="Group 706"/>
            <p:cNvGrpSpPr>
              <a:grpSpLocks/>
            </p:cNvGrpSpPr>
            <p:nvPr/>
          </p:nvGrpSpPr>
          <p:grpSpPr bwMode="auto">
            <a:xfrm>
              <a:off x="4608" y="3264"/>
              <a:ext cx="192" cy="192"/>
              <a:chOff x="4272" y="2400"/>
              <a:chExt cx="192" cy="192"/>
            </a:xfrm>
          </p:grpSpPr>
          <p:sp>
            <p:nvSpPr>
              <p:cNvPr id="18669" name="Rectangle 707"/>
              <p:cNvSpPr>
                <a:spLocks noChangeArrowheads="1"/>
              </p:cNvSpPr>
              <p:nvPr>
                <p:custDataLst>
                  <p:tags r:id="rId198"/>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59</a:t>
                </a:r>
              </a:p>
            </p:txBody>
          </p:sp>
          <p:grpSp>
            <p:nvGrpSpPr>
              <p:cNvPr id="18670" name="Group 708"/>
              <p:cNvGrpSpPr>
                <a:grpSpLocks/>
              </p:cNvGrpSpPr>
              <p:nvPr/>
            </p:nvGrpSpPr>
            <p:grpSpPr bwMode="auto">
              <a:xfrm>
                <a:off x="4272" y="2400"/>
                <a:ext cx="192" cy="192"/>
                <a:chOff x="4414" y="2400"/>
                <a:chExt cx="192" cy="192"/>
              </a:xfrm>
            </p:grpSpPr>
            <p:sp>
              <p:nvSpPr>
                <p:cNvPr id="18671" name="Line 709"/>
                <p:cNvSpPr>
                  <a:spLocks noChangeShapeType="1"/>
                </p:cNvSpPr>
                <p:nvPr>
                  <p:custDataLst>
                    <p:tags r:id="rId199"/>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72" name="Line 710"/>
                <p:cNvSpPr>
                  <a:spLocks noChangeShapeType="1"/>
                </p:cNvSpPr>
                <p:nvPr>
                  <p:custDataLst>
                    <p:tags r:id="rId200"/>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73" name="Line 711"/>
                <p:cNvSpPr>
                  <a:spLocks noChangeShapeType="1"/>
                </p:cNvSpPr>
                <p:nvPr>
                  <p:custDataLst>
                    <p:tags r:id="rId201"/>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74" name="Line 712"/>
                <p:cNvSpPr>
                  <a:spLocks noChangeShapeType="1"/>
                </p:cNvSpPr>
                <p:nvPr>
                  <p:custDataLst>
                    <p:tags r:id="rId202"/>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75" name="Line 713"/>
                <p:cNvSpPr>
                  <a:spLocks noChangeShapeType="1"/>
                </p:cNvSpPr>
                <p:nvPr>
                  <p:custDataLst>
                    <p:tags r:id="rId203"/>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76" name="Line 714"/>
                <p:cNvSpPr>
                  <a:spLocks noChangeShapeType="1"/>
                </p:cNvSpPr>
                <p:nvPr>
                  <p:custDataLst>
                    <p:tags r:id="rId204"/>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77" name="Line 715"/>
                <p:cNvSpPr>
                  <a:spLocks noChangeShapeType="1"/>
                </p:cNvSpPr>
                <p:nvPr>
                  <p:custDataLst>
                    <p:tags r:id="rId205"/>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78" name="Line 716"/>
                <p:cNvSpPr>
                  <a:spLocks noChangeShapeType="1"/>
                </p:cNvSpPr>
                <p:nvPr>
                  <p:custDataLst>
                    <p:tags r:id="rId206"/>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654" name="Group 717"/>
            <p:cNvGrpSpPr>
              <a:grpSpLocks/>
            </p:cNvGrpSpPr>
            <p:nvPr/>
          </p:nvGrpSpPr>
          <p:grpSpPr bwMode="auto">
            <a:xfrm>
              <a:off x="4800" y="3264"/>
              <a:ext cx="192" cy="192"/>
              <a:chOff x="4272" y="2400"/>
              <a:chExt cx="192" cy="192"/>
            </a:xfrm>
          </p:grpSpPr>
          <p:sp>
            <p:nvSpPr>
              <p:cNvPr id="18659" name="Rectangle 718"/>
              <p:cNvSpPr>
                <a:spLocks noChangeArrowheads="1"/>
              </p:cNvSpPr>
              <p:nvPr>
                <p:custDataLst>
                  <p:tags r:id="rId189"/>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18660" name="Group 719"/>
              <p:cNvGrpSpPr>
                <a:grpSpLocks/>
              </p:cNvGrpSpPr>
              <p:nvPr/>
            </p:nvGrpSpPr>
            <p:grpSpPr bwMode="auto">
              <a:xfrm>
                <a:off x="4272" y="2400"/>
                <a:ext cx="192" cy="192"/>
                <a:chOff x="4414" y="2400"/>
                <a:chExt cx="192" cy="192"/>
              </a:xfrm>
            </p:grpSpPr>
            <p:sp>
              <p:nvSpPr>
                <p:cNvPr id="18661" name="Line 720"/>
                <p:cNvSpPr>
                  <a:spLocks noChangeShapeType="1"/>
                </p:cNvSpPr>
                <p:nvPr>
                  <p:custDataLst>
                    <p:tags r:id="rId190"/>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62" name="Line 721"/>
                <p:cNvSpPr>
                  <a:spLocks noChangeShapeType="1"/>
                </p:cNvSpPr>
                <p:nvPr>
                  <p:custDataLst>
                    <p:tags r:id="rId191"/>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63" name="Line 722"/>
                <p:cNvSpPr>
                  <a:spLocks noChangeShapeType="1"/>
                </p:cNvSpPr>
                <p:nvPr>
                  <p:custDataLst>
                    <p:tags r:id="rId192"/>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64" name="Line 723"/>
                <p:cNvSpPr>
                  <a:spLocks noChangeShapeType="1"/>
                </p:cNvSpPr>
                <p:nvPr>
                  <p:custDataLst>
                    <p:tags r:id="rId193"/>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65" name="Line 724"/>
                <p:cNvSpPr>
                  <a:spLocks noChangeShapeType="1"/>
                </p:cNvSpPr>
                <p:nvPr>
                  <p:custDataLst>
                    <p:tags r:id="rId194"/>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66" name="Line 725"/>
                <p:cNvSpPr>
                  <a:spLocks noChangeShapeType="1"/>
                </p:cNvSpPr>
                <p:nvPr>
                  <p:custDataLst>
                    <p:tags r:id="rId195"/>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67" name="Line 726"/>
                <p:cNvSpPr>
                  <a:spLocks noChangeShapeType="1"/>
                </p:cNvSpPr>
                <p:nvPr>
                  <p:custDataLst>
                    <p:tags r:id="rId196"/>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68" name="Line 727"/>
                <p:cNvSpPr>
                  <a:spLocks noChangeShapeType="1"/>
                </p:cNvSpPr>
                <p:nvPr>
                  <p:custDataLst>
                    <p:tags r:id="rId197"/>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18655" name="AutoShape 728"/>
            <p:cNvCxnSpPr>
              <a:cxnSpLocks noChangeShapeType="1"/>
              <a:stCxn id="18696" idx="0"/>
              <a:endCxn id="18732" idx="0"/>
            </p:cNvCxnSpPr>
            <p:nvPr>
              <p:custDataLst>
                <p:tags r:id="rId185"/>
              </p:custDataLst>
            </p:nvPr>
          </p:nvCxnSpPr>
          <p:spPr bwMode="auto">
            <a:xfrm rot="10800000" flipH="1" flipV="1">
              <a:off x="3120" y="3455"/>
              <a:ext cx="288" cy="288"/>
            </a:xfrm>
            <a:prstGeom prst="curvedConnector3">
              <a:avLst>
                <a:gd name="adj1" fmla="val 50000"/>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18656" name="AutoShape 729"/>
            <p:cNvCxnSpPr>
              <a:cxnSpLocks noChangeShapeType="1"/>
              <a:stCxn id="18686" idx="0"/>
              <a:endCxn id="18710" idx="0"/>
            </p:cNvCxnSpPr>
            <p:nvPr>
              <p:custDataLst>
                <p:tags r:id="rId186"/>
              </p:custDataLst>
            </p:nvPr>
          </p:nvCxnSpPr>
          <p:spPr bwMode="auto">
            <a:xfrm rot="10800000" flipH="1" flipV="1">
              <a:off x="3312" y="3455"/>
              <a:ext cx="560" cy="288"/>
            </a:xfrm>
            <a:prstGeom prst="curvedConnector3">
              <a:avLst>
                <a:gd name="adj1" fmla="val 74287"/>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18657" name="AutoShape 730"/>
            <p:cNvCxnSpPr>
              <a:cxnSpLocks noChangeShapeType="1"/>
              <a:stCxn id="18676" idx="0"/>
              <a:endCxn id="18776" idx="0"/>
            </p:cNvCxnSpPr>
            <p:nvPr>
              <p:custDataLst>
                <p:tags r:id="rId187"/>
              </p:custDataLst>
            </p:nvPr>
          </p:nvCxnSpPr>
          <p:spPr bwMode="auto">
            <a:xfrm rot="10800000" flipV="1">
              <a:off x="4336" y="3455"/>
              <a:ext cx="272" cy="288"/>
            </a:xfrm>
            <a:prstGeom prst="curvedConnector3">
              <a:avLst>
                <a:gd name="adj1" fmla="val 64704"/>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18658" name="AutoShape 731"/>
            <p:cNvCxnSpPr>
              <a:cxnSpLocks noChangeShapeType="1"/>
              <a:stCxn id="18666" idx="0"/>
              <a:endCxn id="18754" idx="0"/>
            </p:cNvCxnSpPr>
            <p:nvPr>
              <p:custDataLst>
                <p:tags r:id="rId188"/>
              </p:custDataLst>
            </p:nvPr>
          </p:nvCxnSpPr>
          <p:spPr bwMode="auto">
            <a:xfrm rot="10800000" flipH="1" flipV="1">
              <a:off x="4800" y="3455"/>
              <a:ext cx="1" cy="288"/>
            </a:xfrm>
            <a:prstGeom prst="curvedConnector3">
              <a:avLst>
                <a:gd name="adj1" fmla="val 5299995"/>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grpSp>
      <p:grpSp>
        <p:nvGrpSpPr>
          <p:cNvPr id="18469" name="Group 897"/>
          <p:cNvGrpSpPr>
            <a:grpSpLocks/>
          </p:cNvGrpSpPr>
          <p:nvPr>
            <p:custDataLst>
              <p:tags r:id="rId36"/>
            </p:custDataLst>
          </p:nvPr>
        </p:nvGrpSpPr>
        <p:grpSpPr bwMode="auto">
          <a:xfrm>
            <a:off x="457200" y="3962400"/>
            <a:ext cx="3200400" cy="2438400"/>
            <a:chOff x="384" y="2592"/>
            <a:chExt cx="2016" cy="1536"/>
          </a:xfrm>
        </p:grpSpPr>
        <p:sp>
          <p:nvSpPr>
            <p:cNvPr id="18476" name="Rectangle 734"/>
            <p:cNvSpPr>
              <a:spLocks noChangeArrowheads="1"/>
            </p:cNvSpPr>
            <p:nvPr>
              <p:custDataLst>
                <p:tags r:id="rId44"/>
              </p:custDataLst>
            </p:nvPr>
          </p:nvSpPr>
          <p:spPr bwMode="auto">
            <a:xfrm>
              <a:off x="384" y="2592"/>
              <a:ext cx="2016" cy="15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nvGrpSpPr>
            <p:cNvPr id="18477" name="Group 735"/>
            <p:cNvGrpSpPr>
              <a:grpSpLocks/>
            </p:cNvGrpSpPr>
            <p:nvPr/>
          </p:nvGrpSpPr>
          <p:grpSpPr bwMode="auto">
            <a:xfrm>
              <a:off x="816" y="3216"/>
              <a:ext cx="192" cy="192"/>
              <a:chOff x="4272" y="2400"/>
              <a:chExt cx="192" cy="192"/>
            </a:xfrm>
          </p:grpSpPr>
          <p:sp>
            <p:nvSpPr>
              <p:cNvPr id="18627" name="Rectangle 736"/>
              <p:cNvSpPr>
                <a:spLocks noChangeArrowheads="1"/>
              </p:cNvSpPr>
              <p:nvPr>
                <p:custDataLst>
                  <p:tags r:id="rId168"/>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5</a:t>
                </a:r>
              </a:p>
            </p:txBody>
          </p:sp>
          <p:grpSp>
            <p:nvGrpSpPr>
              <p:cNvPr id="18628" name="Group 737"/>
              <p:cNvGrpSpPr>
                <a:grpSpLocks/>
              </p:cNvGrpSpPr>
              <p:nvPr/>
            </p:nvGrpSpPr>
            <p:grpSpPr bwMode="auto">
              <a:xfrm>
                <a:off x="4272" y="2400"/>
                <a:ext cx="192" cy="192"/>
                <a:chOff x="4414" y="2400"/>
                <a:chExt cx="192" cy="192"/>
              </a:xfrm>
            </p:grpSpPr>
            <p:sp>
              <p:nvSpPr>
                <p:cNvPr id="18629" name="Line 738"/>
                <p:cNvSpPr>
                  <a:spLocks noChangeShapeType="1"/>
                </p:cNvSpPr>
                <p:nvPr>
                  <p:custDataLst>
                    <p:tags r:id="rId169"/>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30" name="Line 739"/>
                <p:cNvSpPr>
                  <a:spLocks noChangeShapeType="1"/>
                </p:cNvSpPr>
                <p:nvPr>
                  <p:custDataLst>
                    <p:tags r:id="rId170"/>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31" name="Line 740"/>
                <p:cNvSpPr>
                  <a:spLocks noChangeShapeType="1"/>
                </p:cNvSpPr>
                <p:nvPr>
                  <p:custDataLst>
                    <p:tags r:id="rId171"/>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32" name="Line 741"/>
                <p:cNvSpPr>
                  <a:spLocks noChangeShapeType="1"/>
                </p:cNvSpPr>
                <p:nvPr>
                  <p:custDataLst>
                    <p:tags r:id="rId172"/>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33" name="Line 742"/>
                <p:cNvSpPr>
                  <a:spLocks noChangeShapeType="1"/>
                </p:cNvSpPr>
                <p:nvPr>
                  <p:custDataLst>
                    <p:tags r:id="rId173"/>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34" name="Line 743"/>
                <p:cNvSpPr>
                  <a:spLocks noChangeShapeType="1"/>
                </p:cNvSpPr>
                <p:nvPr>
                  <p:custDataLst>
                    <p:tags r:id="rId174"/>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35" name="Line 744"/>
                <p:cNvSpPr>
                  <a:spLocks noChangeShapeType="1"/>
                </p:cNvSpPr>
                <p:nvPr>
                  <p:custDataLst>
                    <p:tags r:id="rId175"/>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36" name="Line 745"/>
                <p:cNvSpPr>
                  <a:spLocks noChangeShapeType="1"/>
                </p:cNvSpPr>
                <p:nvPr>
                  <p:custDataLst>
                    <p:tags r:id="rId176"/>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478" name="Group 746"/>
            <p:cNvGrpSpPr>
              <a:grpSpLocks/>
            </p:cNvGrpSpPr>
            <p:nvPr/>
          </p:nvGrpSpPr>
          <p:grpSpPr bwMode="auto">
            <a:xfrm>
              <a:off x="1008" y="3216"/>
              <a:ext cx="192" cy="192"/>
              <a:chOff x="4272" y="2400"/>
              <a:chExt cx="192" cy="192"/>
            </a:xfrm>
          </p:grpSpPr>
          <p:sp>
            <p:nvSpPr>
              <p:cNvPr id="18617" name="Rectangle 747"/>
              <p:cNvSpPr>
                <a:spLocks noChangeArrowheads="1"/>
              </p:cNvSpPr>
              <p:nvPr>
                <p:custDataLst>
                  <p:tags r:id="rId159"/>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18618" name="Group 748"/>
              <p:cNvGrpSpPr>
                <a:grpSpLocks/>
              </p:cNvGrpSpPr>
              <p:nvPr/>
            </p:nvGrpSpPr>
            <p:grpSpPr bwMode="auto">
              <a:xfrm>
                <a:off x="4272" y="2400"/>
                <a:ext cx="192" cy="192"/>
                <a:chOff x="4414" y="2400"/>
                <a:chExt cx="192" cy="192"/>
              </a:xfrm>
            </p:grpSpPr>
            <p:sp>
              <p:nvSpPr>
                <p:cNvPr id="18619" name="Line 749"/>
                <p:cNvSpPr>
                  <a:spLocks noChangeShapeType="1"/>
                </p:cNvSpPr>
                <p:nvPr>
                  <p:custDataLst>
                    <p:tags r:id="rId160"/>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20" name="Line 750"/>
                <p:cNvSpPr>
                  <a:spLocks noChangeShapeType="1"/>
                </p:cNvSpPr>
                <p:nvPr>
                  <p:custDataLst>
                    <p:tags r:id="rId161"/>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21" name="Line 751"/>
                <p:cNvSpPr>
                  <a:spLocks noChangeShapeType="1"/>
                </p:cNvSpPr>
                <p:nvPr>
                  <p:custDataLst>
                    <p:tags r:id="rId162"/>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22" name="Line 752"/>
                <p:cNvSpPr>
                  <a:spLocks noChangeShapeType="1"/>
                </p:cNvSpPr>
                <p:nvPr>
                  <p:custDataLst>
                    <p:tags r:id="rId163"/>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23" name="Line 753"/>
                <p:cNvSpPr>
                  <a:spLocks noChangeShapeType="1"/>
                </p:cNvSpPr>
                <p:nvPr>
                  <p:custDataLst>
                    <p:tags r:id="rId164"/>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24" name="Line 754"/>
                <p:cNvSpPr>
                  <a:spLocks noChangeShapeType="1"/>
                </p:cNvSpPr>
                <p:nvPr>
                  <p:custDataLst>
                    <p:tags r:id="rId165"/>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25" name="Line 755"/>
                <p:cNvSpPr>
                  <a:spLocks noChangeShapeType="1"/>
                </p:cNvSpPr>
                <p:nvPr>
                  <p:custDataLst>
                    <p:tags r:id="rId166"/>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26" name="Line 756"/>
                <p:cNvSpPr>
                  <a:spLocks noChangeShapeType="1"/>
                </p:cNvSpPr>
                <p:nvPr>
                  <p:custDataLst>
                    <p:tags r:id="rId167"/>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479" name="Group 757"/>
            <p:cNvGrpSpPr>
              <a:grpSpLocks/>
            </p:cNvGrpSpPr>
            <p:nvPr/>
          </p:nvGrpSpPr>
          <p:grpSpPr bwMode="auto">
            <a:xfrm>
              <a:off x="480" y="3744"/>
              <a:ext cx="192" cy="192"/>
              <a:chOff x="4272" y="2400"/>
              <a:chExt cx="192" cy="192"/>
            </a:xfrm>
          </p:grpSpPr>
          <p:sp>
            <p:nvSpPr>
              <p:cNvPr id="18607" name="Rectangle 758"/>
              <p:cNvSpPr>
                <a:spLocks noChangeArrowheads="1"/>
              </p:cNvSpPr>
              <p:nvPr>
                <p:custDataLst>
                  <p:tags r:id="rId150"/>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a:t>
                </a:r>
              </a:p>
            </p:txBody>
          </p:sp>
          <p:grpSp>
            <p:nvGrpSpPr>
              <p:cNvPr id="18608" name="Group 759"/>
              <p:cNvGrpSpPr>
                <a:grpSpLocks/>
              </p:cNvGrpSpPr>
              <p:nvPr/>
            </p:nvGrpSpPr>
            <p:grpSpPr bwMode="auto">
              <a:xfrm>
                <a:off x="4272" y="2400"/>
                <a:ext cx="192" cy="192"/>
                <a:chOff x="4414" y="2400"/>
                <a:chExt cx="192" cy="192"/>
              </a:xfrm>
            </p:grpSpPr>
            <p:sp>
              <p:nvSpPr>
                <p:cNvPr id="18609" name="Line 760"/>
                <p:cNvSpPr>
                  <a:spLocks noChangeShapeType="1"/>
                </p:cNvSpPr>
                <p:nvPr>
                  <p:custDataLst>
                    <p:tags r:id="rId151"/>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10" name="Line 761"/>
                <p:cNvSpPr>
                  <a:spLocks noChangeShapeType="1"/>
                </p:cNvSpPr>
                <p:nvPr>
                  <p:custDataLst>
                    <p:tags r:id="rId152"/>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11" name="Line 762"/>
                <p:cNvSpPr>
                  <a:spLocks noChangeShapeType="1"/>
                </p:cNvSpPr>
                <p:nvPr>
                  <p:custDataLst>
                    <p:tags r:id="rId153"/>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12" name="Line 763"/>
                <p:cNvSpPr>
                  <a:spLocks noChangeShapeType="1"/>
                </p:cNvSpPr>
                <p:nvPr>
                  <p:custDataLst>
                    <p:tags r:id="rId154"/>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13" name="Line 764"/>
                <p:cNvSpPr>
                  <a:spLocks noChangeShapeType="1"/>
                </p:cNvSpPr>
                <p:nvPr>
                  <p:custDataLst>
                    <p:tags r:id="rId155"/>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14" name="Line 765"/>
                <p:cNvSpPr>
                  <a:spLocks noChangeShapeType="1"/>
                </p:cNvSpPr>
                <p:nvPr>
                  <p:custDataLst>
                    <p:tags r:id="rId156"/>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15" name="Line 766"/>
                <p:cNvSpPr>
                  <a:spLocks noChangeShapeType="1"/>
                </p:cNvSpPr>
                <p:nvPr>
                  <p:custDataLst>
                    <p:tags r:id="rId157"/>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16" name="Line 767"/>
                <p:cNvSpPr>
                  <a:spLocks noChangeShapeType="1"/>
                </p:cNvSpPr>
                <p:nvPr>
                  <p:custDataLst>
                    <p:tags r:id="rId158"/>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480" name="Group 768"/>
            <p:cNvGrpSpPr>
              <a:grpSpLocks/>
            </p:cNvGrpSpPr>
            <p:nvPr/>
          </p:nvGrpSpPr>
          <p:grpSpPr bwMode="auto">
            <a:xfrm>
              <a:off x="672" y="3744"/>
              <a:ext cx="192" cy="192"/>
              <a:chOff x="4272" y="2400"/>
              <a:chExt cx="192" cy="192"/>
            </a:xfrm>
          </p:grpSpPr>
          <p:sp>
            <p:nvSpPr>
              <p:cNvPr id="18597" name="Rectangle 769"/>
              <p:cNvSpPr>
                <a:spLocks noChangeArrowheads="1"/>
              </p:cNvSpPr>
              <p:nvPr>
                <p:custDataLst>
                  <p:tags r:id="rId141"/>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3</a:t>
                </a:r>
              </a:p>
            </p:txBody>
          </p:sp>
          <p:grpSp>
            <p:nvGrpSpPr>
              <p:cNvPr id="18598" name="Group 770"/>
              <p:cNvGrpSpPr>
                <a:grpSpLocks/>
              </p:cNvGrpSpPr>
              <p:nvPr/>
            </p:nvGrpSpPr>
            <p:grpSpPr bwMode="auto">
              <a:xfrm>
                <a:off x="4272" y="2400"/>
                <a:ext cx="192" cy="192"/>
                <a:chOff x="4414" y="2400"/>
                <a:chExt cx="192" cy="192"/>
              </a:xfrm>
            </p:grpSpPr>
            <p:sp>
              <p:nvSpPr>
                <p:cNvPr id="18599" name="Line 771"/>
                <p:cNvSpPr>
                  <a:spLocks noChangeShapeType="1"/>
                </p:cNvSpPr>
                <p:nvPr>
                  <p:custDataLst>
                    <p:tags r:id="rId142"/>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00" name="Line 772"/>
                <p:cNvSpPr>
                  <a:spLocks noChangeShapeType="1"/>
                </p:cNvSpPr>
                <p:nvPr>
                  <p:custDataLst>
                    <p:tags r:id="rId143"/>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01" name="Line 773"/>
                <p:cNvSpPr>
                  <a:spLocks noChangeShapeType="1"/>
                </p:cNvSpPr>
                <p:nvPr>
                  <p:custDataLst>
                    <p:tags r:id="rId144"/>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02" name="Line 774"/>
                <p:cNvSpPr>
                  <a:spLocks noChangeShapeType="1"/>
                </p:cNvSpPr>
                <p:nvPr>
                  <p:custDataLst>
                    <p:tags r:id="rId145"/>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03" name="Line 775"/>
                <p:cNvSpPr>
                  <a:spLocks noChangeShapeType="1"/>
                </p:cNvSpPr>
                <p:nvPr>
                  <p:custDataLst>
                    <p:tags r:id="rId146"/>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04" name="Line 776"/>
                <p:cNvSpPr>
                  <a:spLocks noChangeShapeType="1"/>
                </p:cNvSpPr>
                <p:nvPr>
                  <p:custDataLst>
                    <p:tags r:id="rId147"/>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05" name="Line 777"/>
                <p:cNvSpPr>
                  <a:spLocks noChangeShapeType="1"/>
                </p:cNvSpPr>
                <p:nvPr>
                  <p:custDataLst>
                    <p:tags r:id="rId148"/>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606" name="Line 778"/>
                <p:cNvSpPr>
                  <a:spLocks noChangeShapeType="1"/>
                </p:cNvSpPr>
                <p:nvPr>
                  <p:custDataLst>
                    <p:tags r:id="rId149"/>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18481" name="AutoShape 779"/>
            <p:cNvCxnSpPr>
              <a:cxnSpLocks noChangeShapeType="1"/>
              <a:stCxn id="18634" idx="0"/>
              <a:endCxn id="18606" idx="0"/>
            </p:cNvCxnSpPr>
            <p:nvPr>
              <p:custDataLst>
                <p:tags r:id="rId45"/>
              </p:custDataLst>
            </p:nvPr>
          </p:nvCxnSpPr>
          <p:spPr bwMode="auto">
            <a:xfrm flipH="1">
              <a:off x="672" y="3407"/>
              <a:ext cx="144"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82" name="AutoShape 780"/>
            <p:cNvCxnSpPr>
              <a:cxnSpLocks noChangeShapeType="1"/>
              <a:stCxn id="18624" idx="0"/>
              <a:endCxn id="18586" idx="0"/>
            </p:cNvCxnSpPr>
            <p:nvPr>
              <p:custDataLst>
                <p:tags r:id="rId46"/>
              </p:custDataLst>
            </p:nvPr>
          </p:nvCxnSpPr>
          <p:spPr bwMode="auto">
            <a:xfrm>
              <a:off x="1008" y="3407"/>
              <a:ext cx="96"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8483" name="Group 781"/>
            <p:cNvGrpSpPr>
              <a:grpSpLocks/>
            </p:cNvGrpSpPr>
            <p:nvPr/>
          </p:nvGrpSpPr>
          <p:grpSpPr bwMode="auto">
            <a:xfrm>
              <a:off x="912" y="3744"/>
              <a:ext cx="192" cy="192"/>
              <a:chOff x="4272" y="2400"/>
              <a:chExt cx="192" cy="192"/>
            </a:xfrm>
          </p:grpSpPr>
          <p:sp>
            <p:nvSpPr>
              <p:cNvPr id="18587" name="Rectangle 782"/>
              <p:cNvSpPr>
                <a:spLocks noChangeArrowheads="1"/>
              </p:cNvSpPr>
              <p:nvPr>
                <p:custDataLst>
                  <p:tags r:id="rId132"/>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5</a:t>
                </a:r>
              </a:p>
            </p:txBody>
          </p:sp>
          <p:grpSp>
            <p:nvGrpSpPr>
              <p:cNvPr id="18588" name="Group 783"/>
              <p:cNvGrpSpPr>
                <a:grpSpLocks/>
              </p:cNvGrpSpPr>
              <p:nvPr/>
            </p:nvGrpSpPr>
            <p:grpSpPr bwMode="auto">
              <a:xfrm>
                <a:off x="4272" y="2400"/>
                <a:ext cx="192" cy="192"/>
                <a:chOff x="4414" y="2400"/>
                <a:chExt cx="192" cy="192"/>
              </a:xfrm>
            </p:grpSpPr>
            <p:sp>
              <p:nvSpPr>
                <p:cNvPr id="18589" name="Line 784"/>
                <p:cNvSpPr>
                  <a:spLocks noChangeShapeType="1"/>
                </p:cNvSpPr>
                <p:nvPr>
                  <p:custDataLst>
                    <p:tags r:id="rId13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90" name="Line 785"/>
                <p:cNvSpPr>
                  <a:spLocks noChangeShapeType="1"/>
                </p:cNvSpPr>
                <p:nvPr>
                  <p:custDataLst>
                    <p:tags r:id="rId13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91" name="Line 786"/>
                <p:cNvSpPr>
                  <a:spLocks noChangeShapeType="1"/>
                </p:cNvSpPr>
                <p:nvPr>
                  <p:custDataLst>
                    <p:tags r:id="rId13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92" name="Line 787"/>
                <p:cNvSpPr>
                  <a:spLocks noChangeShapeType="1"/>
                </p:cNvSpPr>
                <p:nvPr>
                  <p:custDataLst>
                    <p:tags r:id="rId13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93" name="Line 788"/>
                <p:cNvSpPr>
                  <a:spLocks noChangeShapeType="1"/>
                </p:cNvSpPr>
                <p:nvPr>
                  <p:custDataLst>
                    <p:tags r:id="rId13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94" name="Line 789"/>
                <p:cNvSpPr>
                  <a:spLocks noChangeShapeType="1"/>
                </p:cNvSpPr>
                <p:nvPr>
                  <p:custDataLst>
                    <p:tags r:id="rId13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95" name="Line 790"/>
                <p:cNvSpPr>
                  <a:spLocks noChangeShapeType="1"/>
                </p:cNvSpPr>
                <p:nvPr>
                  <p:custDataLst>
                    <p:tags r:id="rId13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96" name="Line 791"/>
                <p:cNvSpPr>
                  <a:spLocks noChangeShapeType="1"/>
                </p:cNvSpPr>
                <p:nvPr>
                  <p:custDataLst>
                    <p:tags r:id="rId14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484" name="Group 792"/>
            <p:cNvGrpSpPr>
              <a:grpSpLocks/>
            </p:cNvGrpSpPr>
            <p:nvPr/>
          </p:nvGrpSpPr>
          <p:grpSpPr bwMode="auto">
            <a:xfrm>
              <a:off x="1104" y="3744"/>
              <a:ext cx="192" cy="192"/>
              <a:chOff x="4272" y="2400"/>
              <a:chExt cx="192" cy="192"/>
            </a:xfrm>
          </p:grpSpPr>
          <p:sp>
            <p:nvSpPr>
              <p:cNvPr id="18577" name="Rectangle 793"/>
              <p:cNvSpPr>
                <a:spLocks noChangeArrowheads="1"/>
              </p:cNvSpPr>
              <p:nvPr>
                <p:custDataLst>
                  <p:tags r:id="rId123"/>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18578" name="Group 794"/>
              <p:cNvGrpSpPr>
                <a:grpSpLocks/>
              </p:cNvGrpSpPr>
              <p:nvPr/>
            </p:nvGrpSpPr>
            <p:grpSpPr bwMode="auto">
              <a:xfrm>
                <a:off x="4272" y="2400"/>
                <a:ext cx="192" cy="192"/>
                <a:chOff x="4414" y="2400"/>
                <a:chExt cx="192" cy="192"/>
              </a:xfrm>
            </p:grpSpPr>
            <p:sp>
              <p:nvSpPr>
                <p:cNvPr id="18579" name="Line 795"/>
                <p:cNvSpPr>
                  <a:spLocks noChangeShapeType="1"/>
                </p:cNvSpPr>
                <p:nvPr>
                  <p:custDataLst>
                    <p:tags r:id="rId124"/>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80" name="Line 796"/>
                <p:cNvSpPr>
                  <a:spLocks noChangeShapeType="1"/>
                </p:cNvSpPr>
                <p:nvPr>
                  <p:custDataLst>
                    <p:tags r:id="rId125"/>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81" name="Line 797"/>
                <p:cNvSpPr>
                  <a:spLocks noChangeShapeType="1"/>
                </p:cNvSpPr>
                <p:nvPr>
                  <p:custDataLst>
                    <p:tags r:id="rId126"/>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82" name="Line 798"/>
                <p:cNvSpPr>
                  <a:spLocks noChangeShapeType="1"/>
                </p:cNvSpPr>
                <p:nvPr>
                  <p:custDataLst>
                    <p:tags r:id="rId127"/>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83" name="Line 799"/>
                <p:cNvSpPr>
                  <a:spLocks noChangeShapeType="1"/>
                </p:cNvSpPr>
                <p:nvPr>
                  <p:custDataLst>
                    <p:tags r:id="rId128"/>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84" name="Line 800"/>
                <p:cNvSpPr>
                  <a:spLocks noChangeShapeType="1"/>
                </p:cNvSpPr>
                <p:nvPr>
                  <p:custDataLst>
                    <p:tags r:id="rId129"/>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85" name="Line 801"/>
                <p:cNvSpPr>
                  <a:spLocks noChangeShapeType="1"/>
                </p:cNvSpPr>
                <p:nvPr>
                  <p:custDataLst>
                    <p:tags r:id="rId130"/>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86" name="Line 802"/>
                <p:cNvSpPr>
                  <a:spLocks noChangeShapeType="1"/>
                </p:cNvSpPr>
                <p:nvPr>
                  <p:custDataLst>
                    <p:tags r:id="rId131"/>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485" name="Group 803"/>
            <p:cNvGrpSpPr>
              <a:grpSpLocks/>
            </p:cNvGrpSpPr>
            <p:nvPr/>
          </p:nvGrpSpPr>
          <p:grpSpPr bwMode="auto">
            <a:xfrm>
              <a:off x="1488" y="3744"/>
              <a:ext cx="192" cy="192"/>
              <a:chOff x="4272" y="2400"/>
              <a:chExt cx="192" cy="192"/>
            </a:xfrm>
          </p:grpSpPr>
          <p:sp>
            <p:nvSpPr>
              <p:cNvPr id="18567" name="Rectangle 804"/>
              <p:cNvSpPr>
                <a:spLocks noChangeArrowheads="1"/>
              </p:cNvSpPr>
              <p:nvPr>
                <p:custDataLst>
                  <p:tags r:id="rId114"/>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14</a:t>
                </a:r>
              </a:p>
            </p:txBody>
          </p:sp>
          <p:grpSp>
            <p:nvGrpSpPr>
              <p:cNvPr id="18568" name="Group 805"/>
              <p:cNvGrpSpPr>
                <a:grpSpLocks/>
              </p:cNvGrpSpPr>
              <p:nvPr/>
            </p:nvGrpSpPr>
            <p:grpSpPr bwMode="auto">
              <a:xfrm>
                <a:off x="4272" y="2400"/>
                <a:ext cx="192" cy="192"/>
                <a:chOff x="4414" y="2400"/>
                <a:chExt cx="192" cy="192"/>
              </a:xfrm>
            </p:grpSpPr>
            <p:sp>
              <p:nvSpPr>
                <p:cNvPr id="18569" name="Line 806"/>
                <p:cNvSpPr>
                  <a:spLocks noChangeShapeType="1"/>
                </p:cNvSpPr>
                <p:nvPr>
                  <p:custDataLst>
                    <p:tags r:id="rId115"/>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70" name="Line 807"/>
                <p:cNvSpPr>
                  <a:spLocks noChangeShapeType="1"/>
                </p:cNvSpPr>
                <p:nvPr>
                  <p:custDataLst>
                    <p:tags r:id="rId116"/>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71" name="Line 808"/>
                <p:cNvSpPr>
                  <a:spLocks noChangeShapeType="1"/>
                </p:cNvSpPr>
                <p:nvPr>
                  <p:custDataLst>
                    <p:tags r:id="rId117"/>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72" name="Line 809"/>
                <p:cNvSpPr>
                  <a:spLocks noChangeShapeType="1"/>
                </p:cNvSpPr>
                <p:nvPr>
                  <p:custDataLst>
                    <p:tags r:id="rId118"/>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73" name="Line 810"/>
                <p:cNvSpPr>
                  <a:spLocks noChangeShapeType="1"/>
                </p:cNvSpPr>
                <p:nvPr>
                  <p:custDataLst>
                    <p:tags r:id="rId119"/>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74" name="Line 811"/>
                <p:cNvSpPr>
                  <a:spLocks noChangeShapeType="1"/>
                </p:cNvSpPr>
                <p:nvPr>
                  <p:custDataLst>
                    <p:tags r:id="rId120"/>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75" name="Line 812"/>
                <p:cNvSpPr>
                  <a:spLocks noChangeShapeType="1"/>
                </p:cNvSpPr>
                <p:nvPr>
                  <p:custDataLst>
                    <p:tags r:id="rId121"/>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76" name="Line 813"/>
                <p:cNvSpPr>
                  <a:spLocks noChangeShapeType="1"/>
                </p:cNvSpPr>
                <p:nvPr>
                  <p:custDataLst>
                    <p:tags r:id="rId122"/>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486" name="Group 814"/>
            <p:cNvGrpSpPr>
              <a:grpSpLocks/>
            </p:cNvGrpSpPr>
            <p:nvPr/>
          </p:nvGrpSpPr>
          <p:grpSpPr bwMode="auto">
            <a:xfrm>
              <a:off x="1680" y="3744"/>
              <a:ext cx="192" cy="192"/>
              <a:chOff x="4272" y="2400"/>
              <a:chExt cx="192" cy="192"/>
            </a:xfrm>
          </p:grpSpPr>
          <p:sp>
            <p:nvSpPr>
              <p:cNvPr id="18557" name="Rectangle 815"/>
              <p:cNvSpPr>
                <a:spLocks noChangeArrowheads="1"/>
              </p:cNvSpPr>
              <p:nvPr>
                <p:custDataLst>
                  <p:tags r:id="rId105"/>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26</a:t>
                </a:r>
              </a:p>
            </p:txBody>
          </p:sp>
          <p:grpSp>
            <p:nvGrpSpPr>
              <p:cNvPr id="18558" name="Group 816"/>
              <p:cNvGrpSpPr>
                <a:grpSpLocks/>
              </p:cNvGrpSpPr>
              <p:nvPr/>
            </p:nvGrpSpPr>
            <p:grpSpPr bwMode="auto">
              <a:xfrm>
                <a:off x="4272" y="2400"/>
                <a:ext cx="192" cy="192"/>
                <a:chOff x="4414" y="2400"/>
                <a:chExt cx="192" cy="192"/>
              </a:xfrm>
            </p:grpSpPr>
            <p:sp>
              <p:nvSpPr>
                <p:cNvPr id="18559" name="Line 817"/>
                <p:cNvSpPr>
                  <a:spLocks noChangeShapeType="1"/>
                </p:cNvSpPr>
                <p:nvPr>
                  <p:custDataLst>
                    <p:tags r:id="rId106"/>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60" name="Line 818"/>
                <p:cNvSpPr>
                  <a:spLocks noChangeShapeType="1"/>
                </p:cNvSpPr>
                <p:nvPr>
                  <p:custDataLst>
                    <p:tags r:id="rId107"/>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61" name="Line 819"/>
                <p:cNvSpPr>
                  <a:spLocks noChangeShapeType="1"/>
                </p:cNvSpPr>
                <p:nvPr>
                  <p:custDataLst>
                    <p:tags r:id="rId108"/>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62" name="Line 820"/>
                <p:cNvSpPr>
                  <a:spLocks noChangeShapeType="1"/>
                </p:cNvSpPr>
                <p:nvPr>
                  <p:custDataLst>
                    <p:tags r:id="rId109"/>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63" name="Line 821"/>
                <p:cNvSpPr>
                  <a:spLocks noChangeShapeType="1"/>
                </p:cNvSpPr>
                <p:nvPr>
                  <p:custDataLst>
                    <p:tags r:id="rId110"/>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64" name="Line 822"/>
                <p:cNvSpPr>
                  <a:spLocks noChangeShapeType="1"/>
                </p:cNvSpPr>
                <p:nvPr>
                  <p:custDataLst>
                    <p:tags r:id="rId111"/>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65" name="Line 823"/>
                <p:cNvSpPr>
                  <a:spLocks noChangeShapeType="1"/>
                </p:cNvSpPr>
                <p:nvPr>
                  <p:custDataLst>
                    <p:tags r:id="rId112"/>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66" name="Line 824"/>
                <p:cNvSpPr>
                  <a:spLocks noChangeShapeType="1"/>
                </p:cNvSpPr>
                <p:nvPr>
                  <p:custDataLst>
                    <p:tags r:id="rId113"/>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18487" name="AutoShape 825"/>
            <p:cNvCxnSpPr>
              <a:cxnSpLocks noChangeShapeType="1"/>
              <a:stCxn id="18534" idx="0"/>
              <a:endCxn id="18566" idx="0"/>
            </p:cNvCxnSpPr>
            <p:nvPr>
              <p:custDataLst>
                <p:tags r:id="rId47"/>
              </p:custDataLst>
            </p:nvPr>
          </p:nvCxnSpPr>
          <p:spPr bwMode="auto">
            <a:xfrm flipH="1">
              <a:off x="1680" y="3407"/>
              <a:ext cx="96"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8488" name="Group 826"/>
            <p:cNvGrpSpPr>
              <a:grpSpLocks/>
            </p:cNvGrpSpPr>
            <p:nvPr/>
          </p:nvGrpSpPr>
          <p:grpSpPr bwMode="auto">
            <a:xfrm>
              <a:off x="1920" y="3744"/>
              <a:ext cx="192" cy="192"/>
              <a:chOff x="4272" y="2400"/>
              <a:chExt cx="192" cy="192"/>
            </a:xfrm>
          </p:grpSpPr>
          <p:sp>
            <p:nvSpPr>
              <p:cNvPr id="18547" name="Rectangle 827"/>
              <p:cNvSpPr>
                <a:spLocks noChangeArrowheads="1"/>
              </p:cNvSpPr>
              <p:nvPr>
                <p:custDataLst>
                  <p:tags r:id="rId96"/>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59</a:t>
                </a:r>
              </a:p>
            </p:txBody>
          </p:sp>
          <p:grpSp>
            <p:nvGrpSpPr>
              <p:cNvPr id="18548" name="Group 828"/>
              <p:cNvGrpSpPr>
                <a:grpSpLocks/>
              </p:cNvGrpSpPr>
              <p:nvPr/>
            </p:nvGrpSpPr>
            <p:grpSpPr bwMode="auto">
              <a:xfrm>
                <a:off x="4272" y="2400"/>
                <a:ext cx="192" cy="192"/>
                <a:chOff x="4414" y="2400"/>
                <a:chExt cx="192" cy="192"/>
              </a:xfrm>
            </p:grpSpPr>
            <p:sp>
              <p:nvSpPr>
                <p:cNvPr id="18549" name="Line 829"/>
                <p:cNvSpPr>
                  <a:spLocks noChangeShapeType="1"/>
                </p:cNvSpPr>
                <p:nvPr>
                  <p:custDataLst>
                    <p:tags r:id="rId97"/>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50" name="Line 830"/>
                <p:cNvSpPr>
                  <a:spLocks noChangeShapeType="1"/>
                </p:cNvSpPr>
                <p:nvPr>
                  <p:custDataLst>
                    <p:tags r:id="rId98"/>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51" name="Line 831"/>
                <p:cNvSpPr>
                  <a:spLocks noChangeShapeType="1"/>
                </p:cNvSpPr>
                <p:nvPr>
                  <p:custDataLst>
                    <p:tags r:id="rId99"/>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52" name="Line 832"/>
                <p:cNvSpPr>
                  <a:spLocks noChangeShapeType="1"/>
                </p:cNvSpPr>
                <p:nvPr>
                  <p:custDataLst>
                    <p:tags r:id="rId100"/>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53" name="Line 833"/>
                <p:cNvSpPr>
                  <a:spLocks noChangeShapeType="1"/>
                </p:cNvSpPr>
                <p:nvPr>
                  <p:custDataLst>
                    <p:tags r:id="rId101"/>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54" name="Line 834"/>
                <p:cNvSpPr>
                  <a:spLocks noChangeShapeType="1"/>
                </p:cNvSpPr>
                <p:nvPr>
                  <p:custDataLst>
                    <p:tags r:id="rId102"/>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55" name="Line 835"/>
                <p:cNvSpPr>
                  <a:spLocks noChangeShapeType="1"/>
                </p:cNvSpPr>
                <p:nvPr>
                  <p:custDataLst>
                    <p:tags r:id="rId103"/>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56" name="Line 836"/>
                <p:cNvSpPr>
                  <a:spLocks noChangeShapeType="1"/>
                </p:cNvSpPr>
                <p:nvPr>
                  <p:custDataLst>
                    <p:tags r:id="rId104"/>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489" name="Group 837"/>
            <p:cNvGrpSpPr>
              <a:grpSpLocks/>
            </p:cNvGrpSpPr>
            <p:nvPr/>
          </p:nvGrpSpPr>
          <p:grpSpPr bwMode="auto">
            <a:xfrm>
              <a:off x="2112" y="3744"/>
              <a:ext cx="192" cy="192"/>
              <a:chOff x="4272" y="2400"/>
              <a:chExt cx="192" cy="192"/>
            </a:xfrm>
          </p:grpSpPr>
          <p:sp>
            <p:nvSpPr>
              <p:cNvPr id="18537" name="Rectangle 838"/>
              <p:cNvSpPr>
                <a:spLocks noChangeArrowheads="1"/>
              </p:cNvSpPr>
              <p:nvPr>
                <p:custDataLst>
                  <p:tags r:id="rId87"/>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18538" name="Group 839"/>
              <p:cNvGrpSpPr>
                <a:grpSpLocks/>
              </p:cNvGrpSpPr>
              <p:nvPr/>
            </p:nvGrpSpPr>
            <p:grpSpPr bwMode="auto">
              <a:xfrm>
                <a:off x="4272" y="2400"/>
                <a:ext cx="192" cy="192"/>
                <a:chOff x="4414" y="2400"/>
                <a:chExt cx="192" cy="192"/>
              </a:xfrm>
            </p:grpSpPr>
            <p:sp>
              <p:nvSpPr>
                <p:cNvPr id="18539" name="Line 840"/>
                <p:cNvSpPr>
                  <a:spLocks noChangeShapeType="1"/>
                </p:cNvSpPr>
                <p:nvPr>
                  <p:custDataLst>
                    <p:tags r:id="rId88"/>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40" name="Line 841"/>
                <p:cNvSpPr>
                  <a:spLocks noChangeShapeType="1"/>
                </p:cNvSpPr>
                <p:nvPr>
                  <p:custDataLst>
                    <p:tags r:id="rId89"/>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41" name="Line 842"/>
                <p:cNvSpPr>
                  <a:spLocks noChangeShapeType="1"/>
                </p:cNvSpPr>
                <p:nvPr>
                  <p:custDataLst>
                    <p:tags r:id="rId90"/>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42" name="Line 843"/>
                <p:cNvSpPr>
                  <a:spLocks noChangeShapeType="1"/>
                </p:cNvSpPr>
                <p:nvPr>
                  <p:custDataLst>
                    <p:tags r:id="rId91"/>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43" name="Line 844"/>
                <p:cNvSpPr>
                  <a:spLocks noChangeShapeType="1"/>
                </p:cNvSpPr>
                <p:nvPr>
                  <p:custDataLst>
                    <p:tags r:id="rId92"/>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44" name="Line 845"/>
                <p:cNvSpPr>
                  <a:spLocks noChangeShapeType="1"/>
                </p:cNvSpPr>
                <p:nvPr>
                  <p:custDataLst>
                    <p:tags r:id="rId93"/>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45" name="Line 846"/>
                <p:cNvSpPr>
                  <a:spLocks noChangeShapeType="1"/>
                </p:cNvSpPr>
                <p:nvPr>
                  <p:custDataLst>
                    <p:tags r:id="rId94"/>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46" name="Line 847"/>
                <p:cNvSpPr>
                  <a:spLocks noChangeShapeType="1"/>
                </p:cNvSpPr>
                <p:nvPr>
                  <p:custDataLst>
                    <p:tags r:id="rId95"/>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490" name="Group 848"/>
            <p:cNvGrpSpPr>
              <a:grpSpLocks/>
            </p:cNvGrpSpPr>
            <p:nvPr/>
          </p:nvGrpSpPr>
          <p:grpSpPr bwMode="auto">
            <a:xfrm>
              <a:off x="1776" y="3216"/>
              <a:ext cx="192" cy="192"/>
              <a:chOff x="4272" y="2400"/>
              <a:chExt cx="192" cy="192"/>
            </a:xfrm>
          </p:grpSpPr>
          <p:sp>
            <p:nvSpPr>
              <p:cNvPr id="18527" name="Rectangle 849"/>
              <p:cNvSpPr>
                <a:spLocks noChangeArrowheads="1"/>
              </p:cNvSpPr>
              <p:nvPr>
                <p:custDataLst>
                  <p:tags r:id="rId78"/>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59</a:t>
                </a:r>
              </a:p>
            </p:txBody>
          </p:sp>
          <p:grpSp>
            <p:nvGrpSpPr>
              <p:cNvPr id="18528" name="Group 850"/>
              <p:cNvGrpSpPr>
                <a:grpSpLocks/>
              </p:cNvGrpSpPr>
              <p:nvPr/>
            </p:nvGrpSpPr>
            <p:grpSpPr bwMode="auto">
              <a:xfrm>
                <a:off x="4272" y="2400"/>
                <a:ext cx="192" cy="192"/>
                <a:chOff x="4414" y="2400"/>
                <a:chExt cx="192" cy="192"/>
              </a:xfrm>
            </p:grpSpPr>
            <p:sp>
              <p:nvSpPr>
                <p:cNvPr id="18529" name="Line 851"/>
                <p:cNvSpPr>
                  <a:spLocks noChangeShapeType="1"/>
                </p:cNvSpPr>
                <p:nvPr>
                  <p:custDataLst>
                    <p:tags r:id="rId79"/>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30" name="Line 852"/>
                <p:cNvSpPr>
                  <a:spLocks noChangeShapeType="1"/>
                </p:cNvSpPr>
                <p:nvPr>
                  <p:custDataLst>
                    <p:tags r:id="rId80"/>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31" name="Line 853"/>
                <p:cNvSpPr>
                  <a:spLocks noChangeShapeType="1"/>
                </p:cNvSpPr>
                <p:nvPr>
                  <p:custDataLst>
                    <p:tags r:id="rId81"/>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32" name="Line 854"/>
                <p:cNvSpPr>
                  <a:spLocks noChangeShapeType="1"/>
                </p:cNvSpPr>
                <p:nvPr>
                  <p:custDataLst>
                    <p:tags r:id="rId82"/>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33" name="Line 855"/>
                <p:cNvSpPr>
                  <a:spLocks noChangeShapeType="1"/>
                </p:cNvSpPr>
                <p:nvPr>
                  <p:custDataLst>
                    <p:tags r:id="rId83"/>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34" name="Line 856"/>
                <p:cNvSpPr>
                  <a:spLocks noChangeShapeType="1"/>
                </p:cNvSpPr>
                <p:nvPr>
                  <p:custDataLst>
                    <p:tags r:id="rId84"/>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35" name="Line 857"/>
                <p:cNvSpPr>
                  <a:spLocks noChangeShapeType="1"/>
                </p:cNvSpPr>
                <p:nvPr>
                  <p:custDataLst>
                    <p:tags r:id="rId85"/>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36" name="Line 858"/>
                <p:cNvSpPr>
                  <a:spLocks noChangeShapeType="1"/>
                </p:cNvSpPr>
                <p:nvPr>
                  <p:custDataLst>
                    <p:tags r:id="rId86"/>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491" name="Group 859"/>
            <p:cNvGrpSpPr>
              <a:grpSpLocks/>
            </p:cNvGrpSpPr>
            <p:nvPr/>
          </p:nvGrpSpPr>
          <p:grpSpPr bwMode="auto">
            <a:xfrm>
              <a:off x="1968" y="3216"/>
              <a:ext cx="192" cy="192"/>
              <a:chOff x="4272" y="2400"/>
              <a:chExt cx="192" cy="192"/>
            </a:xfrm>
          </p:grpSpPr>
          <p:sp>
            <p:nvSpPr>
              <p:cNvPr id="18517" name="Rectangle 860"/>
              <p:cNvSpPr>
                <a:spLocks noChangeArrowheads="1"/>
              </p:cNvSpPr>
              <p:nvPr>
                <p:custDataLst>
                  <p:tags r:id="rId69"/>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18518" name="Group 861"/>
              <p:cNvGrpSpPr>
                <a:grpSpLocks/>
              </p:cNvGrpSpPr>
              <p:nvPr/>
            </p:nvGrpSpPr>
            <p:grpSpPr bwMode="auto">
              <a:xfrm>
                <a:off x="4272" y="2400"/>
                <a:ext cx="192" cy="192"/>
                <a:chOff x="4414" y="2400"/>
                <a:chExt cx="192" cy="192"/>
              </a:xfrm>
            </p:grpSpPr>
            <p:sp>
              <p:nvSpPr>
                <p:cNvPr id="18519" name="Line 862"/>
                <p:cNvSpPr>
                  <a:spLocks noChangeShapeType="1"/>
                </p:cNvSpPr>
                <p:nvPr>
                  <p:custDataLst>
                    <p:tags r:id="rId70"/>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20" name="Line 863"/>
                <p:cNvSpPr>
                  <a:spLocks noChangeShapeType="1"/>
                </p:cNvSpPr>
                <p:nvPr>
                  <p:custDataLst>
                    <p:tags r:id="rId71"/>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21" name="Line 864"/>
                <p:cNvSpPr>
                  <a:spLocks noChangeShapeType="1"/>
                </p:cNvSpPr>
                <p:nvPr>
                  <p:custDataLst>
                    <p:tags r:id="rId72"/>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22" name="Line 865"/>
                <p:cNvSpPr>
                  <a:spLocks noChangeShapeType="1"/>
                </p:cNvSpPr>
                <p:nvPr>
                  <p:custDataLst>
                    <p:tags r:id="rId73"/>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23" name="Line 866"/>
                <p:cNvSpPr>
                  <a:spLocks noChangeShapeType="1"/>
                </p:cNvSpPr>
                <p:nvPr>
                  <p:custDataLst>
                    <p:tags r:id="rId74"/>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24" name="Line 867"/>
                <p:cNvSpPr>
                  <a:spLocks noChangeShapeType="1"/>
                </p:cNvSpPr>
                <p:nvPr>
                  <p:custDataLst>
                    <p:tags r:id="rId75"/>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25" name="Line 868"/>
                <p:cNvSpPr>
                  <a:spLocks noChangeShapeType="1"/>
                </p:cNvSpPr>
                <p:nvPr>
                  <p:custDataLst>
                    <p:tags r:id="rId76"/>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26" name="Line 869"/>
                <p:cNvSpPr>
                  <a:spLocks noChangeShapeType="1"/>
                </p:cNvSpPr>
                <p:nvPr>
                  <p:custDataLst>
                    <p:tags r:id="rId77"/>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18492" name="AutoShape 870"/>
            <p:cNvCxnSpPr>
              <a:cxnSpLocks noChangeShapeType="1"/>
              <a:stCxn id="18524" idx="0"/>
              <a:endCxn id="18546" idx="0"/>
            </p:cNvCxnSpPr>
            <p:nvPr>
              <p:custDataLst>
                <p:tags r:id="rId48"/>
              </p:custDataLst>
            </p:nvPr>
          </p:nvCxnSpPr>
          <p:spPr bwMode="auto">
            <a:xfrm>
              <a:off x="1968" y="3407"/>
              <a:ext cx="144"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8493" name="Group 871"/>
            <p:cNvGrpSpPr>
              <a:grpSpLocks/>
            </p:cNvGrpSpPr>
            <p:nvPr/>
          </p:nvGrpSpPr>
          <p:grpSpPr bwMode="auto">
            <a:xfrm>
              <a:off x="1382" y="2688"/>
              <a:ext cx="192" cy="192"/>
              <a:chOff x="4272" y="2400"/>
              <a:chExt cx="192" cy="192"/>
            </a:xfrm>
          </p:grpSpPr>
          <p:sp>
            <p:nvSpPr>
              <p:cNvPr id="18507" name="Rectangle 872"/>
              <p:cNvSpPr>
                <a:spLocks noChangeArrowheads="1"/>
              </p:cNvSpPr>
              <p:nvPr>
                <p:custDataLst>
                  <p:tags r:id="rId60"/>
                </p:custDataLst>
              </p:nvPr>
            </p:nvSpPr>
            <p:spPr bwMode="auto">
              <a:xfrm>
                <a:off x="4272" y="2400"/>
                <a:ext cx="192" cy="19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solidFill>
                      <a:srgbClr val="FF0000"/>
                    </a:solidFill>
                  </a:rPr>
                  <a:t>14</a:t>
                </a:r>
              </a:p>
            </p:txBody>
          </p:sp>
          <p:grpSp>
            <p:nvGrpSpPr>
              <p:cNvPr id="18508" name="Group 873"/>
              <p:cNvGrpSpPr>
                <a:grpSpLocks/>
              </p:cNvGrpSpPr>
              <p:nvPr/>
            </p:nvGrpSpPr>
            <p:grpSpPr bwMode="auto">
              <a:xfrm>
                <a:off x="4272" y="2400"/>
                <a:ext cx="192" cy="192"/>
                <a:chOff x="4414" y="2400"/>
                <a:chExt cx="192" cy="192"/>
              </a:xfrm>
            </p:grpSpPr>
            <p:sp>
              <p:nvSpPr>
                <p:cNvPr id="18509" name="Line 874"/>
                <p:cNvSpPr>
                  <a:spLocks noChangeShapeType="1"/>
                </p:cNvSpPr>
                <p:nvPr>
                  <p:custDataLst>
                    <p:tags r:id="rId61"/>
                  </p:custDataLst>
                </p:nvPr>
              </p:nvSpPr>
              <p:spPr bwMode="auto">
                <a:xfrm>
                  <a:off x="4414" y="2496"/>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10" name="Line 875"/>
                <p:cNvSpPr>
                  <a:spLocks noChangeShapeType="1"/>
                </p:cNvSpPr>
                <p:nvPr>
                  <p:custDataLst>
                    <p:tags r:id="rId62"/>
                  </p:custDataLst>
                </p:nvPr>
              </p:nvSpPr>
              <p:spPr bwMode="auto">
                <a:xfrm>
                  <a:off x="4414" y="2400"/>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11" name="Line 876"/>
                <p:cNvSpPr>
                  <a:spLocks noChangeShapeType="1"/>
                </p:cNvSpPr>
                <p:nvPr>
                  <p:custDataLst>
                    <p:tags r:id="rId63"/>
                  </p:custDataLst>
                </p:nvPr>
              </p:nvSpPr>
              <p:spPr bwMode="auto">
                <a:xfrm>
                  <a:off x="4606" y="2496"/>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12" name="Line 877"/>
                <p:cNvSpPr>
                  <a:spLocks noChangeShapeType="1"/>
                </p:cNvSpPr>
                <p:nvPr>
                  <p:custDataLst>
                    <p:tags r:id="rId64"/>
                  </p:custDataLst>
                </p:nvPr>
              </p:nvSpPr>
              <p:spPr bwMode="auto">
                <a:xfrm>
                  <a:off x="4606" y="2400"/>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13" name="Line 878"/>
                <p:cNvSpPr>
                  <a:spLocks noChangeShapeType="1"/>
                </p:cNvSpPr>
                <p:nvPr>
                  <p:custDataLst>
                    <p:tags r:id="rId65"/>
                  </p:custDataLst>
                </p:nvPr>
              </p:nvSpPr>
              <p:spPr bwMode="auto">
                <a:xfrm rot="-5400000">
                  <a:off x="4558" y="2544"/>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14" name="Line 879"/>
                <p:cNvSpPr>
                  <a:spLocks noChangeShapeType="1"/>
                </p:cNvSpPr>
                <p:nvPr>
                  <p:custDataLst>
                    <p:tags r:id="rId66"/>
                  </p:custDataLst>
                </p:nvPr>
              </p:nvSpPr>
              <p:spPr bwMode="auto">
                <a:xfrm rot="-5400000">
                  <a:off x="4462" y="2544"/>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15" name="Line 880"/>
                <p:cNvSpPr>
                  <a:spLocks noChangeShapeType="1"/>
                </p:cNvSpPr>
                <p:nvPr>
                  <p:custDataLst>
                    <p:tags r:id="rId67"/>
                  </p:custDataLst>
                </p:nvPr>
              </p:nvSpPr>
              <p:spPr bwMode="auto">
                <a:xfrm rot="-5400000">
                  <a:off x="4558" y="2352"/>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16" name="Line 881"/>
                <p:cNvSpPr>
                  <a:spLocks noChangeShapeType="1"/>
                </p:cNvSpPr>
                <p:nvPr>
                  <p:custDataLst>
                    <p:tags r:id="rId68"/>
                  </p:custDataLst>
                </p:nvPr>
              </p:nvSpPr>
              <p:spPr bwMode="auto">
                <a:xfrm rot="-5400000">
                  <a:off x="4462" y="2352"/>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18494" name="Group 882"/>
            <p:cNvGrpSpPr>
              <a:grpSpLocks/>
            </p:cNvGrpSpPr>
            <p:nvPr/>
          </p:nvGrpSpPr>
          <p:grpSpPr bwMode="auto">
            <a:xfrm>
              <a:off x="1574" y="2688"/>
              <a:ext cx="192" cy="192"/>
              <a:chOff x="4272" y="2400"/>
              <a:chExt cx="192" cy="192"/>
            </a:xfrm>
          </p:grpSpPr>
          <p:sp>
            <p:nvSpPr>
              <p:cNvPr id="18497" name="Rectangle 883"/>
              <p:cNvSpPr>
                <a:spLocks noChangeArrowheads="1"/>
              </p:cNvSpPr>
              <p:nvPr>
                <p:custDataLst>
                  <p:tags r:id="rId51"/>
                </p:custDataLst>
              </p:nvPr>
            </p:nvSpPr>
            <p:spPr bwMode="auto">
              <a:xfrm>
                <a:off x="4272" y="2400"/>
                <a:ext cx="192" cy="19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solidFill>
                      <a:srgbClr val="FF0000"/>
                    </a:solidFill>
                  </a:rPr>
                  <a:t> </a:t>
                </a:r>
              </a:p>
            </p:txBody>
          </p:sp>
          <p:grpSp>
            <p:nvGrpSpPr>
              <p:cNvPr id="18498" name="Group 884"/>
              <p:cNvGrpSpPr>
                <a:grpSpLocks/>
              </p:cNvGrpSpPr>
              <p:nvPr/>
            </p:nvGrpSpPr>
            <p:grpSpPr bwMode="auto">
              <a:xfrm>
                <a:off x="4272" y="2400"/>
                <a:ext cx="192" cy="192"/>
                <a:chOff x="4414" y="2400"/>
                <a:chExt cx="192" cy="192"/>
              </a:xfrm>
            </p:grpSpPr>
            <p:sp>
              <p:nvSpPr>
                <p:cNvPr id="18499" name="Line 885"/>
                <p:cNvSpPr>
                  <a:spLocks noChangeShapeType="1"/>
                </p:cNvSpPr>
                <p:nvPr>
                  <p:custDataLst>
                    <p:tags r:id="rId52"/>
                  </p:custDataLst>
                </p:nvPr>
              </p:nvSpPr>
              <p:spPr bwMode="auto">
                <a:xfrm>
                  <a:off x="4414" y="2496"/>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00" name="Line 886"/>
                <p:cNvSpPr>
                  <a:spLocks noChangeShapeType="1"/>
                </p:cNvSpPr>
                <p:nvPr>
                  <p:custDataLst>
                    <p:tags r:id="rId53"/>
                  </p:custDataLst>
                </p:nvPr>
              </p:nvSpPr>
              <p:spPr bwMode="auto">
                <a:xfrm>
                  <a:off x="4414" y="2400"/>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01" name="Line 887"/>
                <p:cNvSpPr>
                  <a:spLocks noChangeShapeType="1"/>
                </p:cNvSpPr>
                <p:nvPr>
                  <p:custDataLst>
                    <p:tags r:id="rId54"/>
                  </p:custDataLst>
                </p:nvPr>
              </p:nvSpPr>
              <p:spPr bwMode="auto">
                <a:xfrm>
                  <a:off x="4606" y="2496"/>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02" name="Line 888"/>
                <p:cNvSpPr>
                  <a:spLocks noChangeShapeType="1"/>
                </p:cNvSpPr>
                <p:nvPr>
                  <p:custDataLst>
                    <p:tags r:id="rId55"/>
                  </p:custDataLst>
                </p:nvPr>
              </p:nvSpPr>
              <p:spPr bwMode="auto">
                <a:xfrm>
                  <a:off x="4606" y="2400"/>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03" name="Line 889"/>
                <p:cNvSpPr>
                  <a:spLocks noChangeShapeType="1"/>
                </p:cNvSpPr>
                <p:nvPr>
                  <p:custDataLst>
                    <p:tags r:id="rId56"/>
                  </p:custDataLst>
                </p:nvPr>
              </p:nvSpPr>
              <p:spPr bwMode="auto">
                <a:xfrm rot="-5400000">
                  <a:off x="4558" y="2544"/>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04" name="Line 890"/>
                <p:cNvSpPr>
                  <a:spLocks noChangeShapeType="1"/>
                </p:cNvSpPr>
                <p:nvPr>
                  <p:custDataLst>
                    <p:tags r:id="rId57"/>
                  </p:custDataLst>
                </p:nvPr>
              </p:nvSpPr>
              <p:spPr bwMode="auto">
                <a:xfrm rot="-5400000">
                  <a:off x="4462" y="2544"/>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05" name="Line 891"/>
                <p:cNvSpPr>
                  <a:spLocks noChangeShapeType="1"/>
                </p:cNvSpPr>
                <p:nvPr>
                  <p:custDataLst>
                    <p:tags r:id="rId58"/>
                  </p:custDataLst>
                </p:nvPr>
              </p:nvSpPr>
              <p:spPr bwMode="auto">
                <a:xfrm rot="-5400000">
                  <a:off x="4558" y="2352"/>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8506" name="Line 892"/>
                <p:cNvSpPr>
                  <a:spLocks noChangeShapeType="1"/>
                </p:cNvSpPr>
                <p:nvPr>
                  <p:custDataLst>
                    <p:tags r:id="rId59"/>
                  </p:custDataLst>
                </p:nvPr>
              </p:nvSpPr>
              <p:spPr bwMode="auto">
                <a:xfrm rot="-5400000">
                  <a:off x="4462" y="2352"/>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18495" name="AutoShape 893"/>
            <p:cNvCxnSpPr>
              <a:cxnSpLocks noChangeShapeType="1"/>
              <a:stCxn id="18514" idx="0"/>
              <a:endCxn id="18626" idx="0"/>
            </p:cNvCxnSpPr>
            <p:nvPr>
              <p:custDataLst>
                <p:tags r:id="rId49"/>
              </p:custDataLst>
            </p:nvPr>
          </p:nvCxnSpPr>
          <p:spPr bwMode="auto">
            <a:xfrm flipH="1">
              <a:off x="1008" y="2879"/>
              <a:ext cx="374" cy="336"/>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8496" name="AutoShape 894"/>
            <p:cNvCxnSpPr>
              <a:cxnSpLocks noChangeShapeType="1"/>
              <a:stCxn id="18504" idx="0"/>
              <a:endCxn id="18526" idx="0"/>
            </p:cNvCxnSpPr>
            <p:nvPr>
              <p:custDataLst>
                <p:tags r:id="rId50"/>
              </p:custDataLst>
            </p:nvPr>
          </p:nvCxnSpPr>
          <p:spPr bwMode="auto">
            <a:xfrm>
              <a:off x="1574" y="2879"/>
              <a:ext cx="394" cy="336"/>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grpSp>
      <p:cxnSp>
        <p:nvCxnSpPr>
          <p:cNvPr id="18470" name="AutoShape 895"/>
          <p:cNvCxnSpPr>
            <a:cxnSpLocks noChangeShapeType="1"/>
            <a:stCxn id="18447" idx="3"/>
            <a:endCxn id="18637" idx="3"/>
          </p:cNvCxnSpPr>
          <p:nvPr>
            <p:custDataLst>
              <p:tags r:id="rId37"/>
            </p:custDataLst>
          </p:nvPr>
        </p:nvCxnSpPr>
        <p:spPr bwMode="auto">
          <a:xfrm>
            <a:off x="7315200" y="2286000"/>
            <a:ext cx="1295400" cy="2895600"/>
          </a:xfrm>
          <a:prstGeom prst="bentConnector3">
            <a:avLst>
              <a:gd name="adj1" fmla="val 117648"/>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8471" name="AutoShape 896"/>
          <p:cNvCxnSpPr>
            <a:cxnSpLocks noChangeShapeType="1"/>
            <a:stCxn id="18637" idx="1"/>
            <a:endCxn id="18476" idx="3"/>
          </p:cNvCxnSpPr>
          <p:nvPr>
            <p:custDataLst>
              <p:tags r:id="rId38"/>
            </p:custDataLst>
          </p:nvPr>
        </p:nvCxnSpPr>
        <p:spPr bwMode="auto">
          <a:xfrm flipH="1">
            <a:off x="3657600" y="5181600"/>
            <a:ext cx="1752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72" name="Text Box 899"/>
          <p:cNvSpPr txBox="1">
            <a:spLocks noChangeArrowheads="1"/>
          </p:cNvSpPr>
          <p:nvPr>
            <p:custDataLst>
              <p:tags r:id="rId39"/>
            </p:custDataLst>
          </p:nvPr>
        </p:nvSpPr>
        <p:spPr bwMode="auto">
          <a:xfrm>
            <a:off x="7467600" y="1866900"/>
            <a:ext cx="12938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t>Add new</a:t>
            </a:r>
          </a:p>
          <a:p>
            <a:pPr algn="ctr"/>
            <a:r>
              <a:rPr lang="en-US"/>
              <a:t>child</a:t>
            </a:r>
          </a:p>
        </p:txBody>
      </p:sp>
      <p:sp>
        <p:nvSpPr>
          <p:cNvPr id="18473" name="Text Box 900"/>
          <p:cNvSpPr txBox="1">
            <a:spLocks noChangeArrowheads="1"/>
          </p:cNvSpPr>
          <p:nvPr>
            <p:custDataLst>
              <p:tags r:id="rId40"/>
            </p:custDataLst>
          </p:nvPr>
        </p:nvSpPr>
        <p:spPr bwMode="auto">
          <a:xfrm>
            <a:off x="3962400" y="4752975"/>
            <a:ext cx="12588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t>Create a</a:t>
            </a:r>
          </a:p>
          <a:p>
            <a:pPr algn="ctr"/>
            <a:r>
              <a:rPr lang="en-US"/>
              <a:t>new root</a:t>
            </a:r>
          </a:p>
        </p:txBody>
      </p:sp>
      <p:sp>
        <p:nvSpPr>
          <p:cNvPr id="18474" name="Text Box 901"/>
          <p:cNvSpPr txBox="1">
            <a:spLocks noChangeArrowheads="1"/>
          </p:cNvSpPr>
          <p:nvPr>
            <p:custDataLst>
              <p:tags r:id="rId41"/>
            </p:custDataLst>
          </p:nvPr>
        </p:nvSpPr>
        <p:spPr bwMode="auto">
          <a:xfrm>
            <a:off x="4648200" y="3611563"/>
            <a:ext cx="426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200"/>
              <a:t>Too many keys in an internal node!</a:t>
            </a:r>
          </a:p>
        </p:txBody>
      </p:sp>
      <p:sp>
        <p:nvSpPr>
          <p:cNvPr id="18475" name="Text Box 902"/>
          <p:cNvSpPr txBox="1">
            <a:spLocks noChangeArrowheads="1"/>
          </p:cNvSpPr>
          <p:nvPr>
            <p:custDataLst>
              <p:tags r:id="rId42"/>
            </p:custDataLst>
          </p:nvPr>
        </p:nvSpPr>
        <p:spPr bwMode="auto">
          <a:xfrm>
            <a:off x="5715000" y="6354763"/>
            <a:ext cx="2209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200"/>
              <a:t>So, split the node.</a:t>
            </a:r>
          </a:p>
        </p:txBody>
      </p:sp>
      <p:sp>
        <p:nvSpPr>
          <p:cNvPr id="2" name="Slide Number Placeholder 1"/>
          <p:cNvSpPr>
            <a:spLocks noGrp="1"/>
          </p:cNvSpPr>
          <p:nvPr>
            <p:ph type="sldNum" sz="quarter" idx="12"/>
            <p:custDataLst>
              <p:tags r:id="rId43"/>
            </p:custDataLst>
          </p:nvPr>
        </p:nvSpPr>
        <p:spPr/>
        <p:txBody>
          <a:bodyPr/>
          <a:lstStyle/>
          <a:p>
            <a:pPr>
              <a:defRPr/>
            </a:pPr>
            <a:fld id="{31ED9493-8E39-4663-BE2A-2C75F675A194}"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custDataLst>
              <p:tags r:id="rId1"/>
            </p:custDataLst>
          </p:nvPr>
        </p:nvSpPr>
        <p:spPr/>
        <p:txBody>
          <a:bodyPr/>
          <a:lstStyle/>
          <a:p>
            <a:r>
              <a:rPr lang="en-US" smtClean="0"/>
              <a:t>Insertion in Boring Text</a:t>
            </a:r>
          </a:p>
        </p:txBody>
      </p:sp>
      <p:sp>
        <p:nvSpPr>
          <p:cNvPr id="19459" name="Rectangle 3"/>
          <p:cNvSpPr>
            <a:spLocks noGrp="1" noChangeArrowheads="1"/>
          </p:cNvSpPr>
          <p:nvPr>
            <p:ph type="body" sz="half" idx="1"/>
            <p:custDataLst>
              <p:tags r:id="rId2"/>
            </p:custDataLst>
          </p:nvPr>
        </p:nvSpPr>
        <p:spPr>
          <a:xfrm>
            <a:off x="228600" y="1981200"/>
            <a:ext cx="4419600" cy="4114800"/>
          </a:xfrm>
        </p:spPr>
        <p:txBody>
          <a:bodyPr/>
          <a:lstStyle/>
          <a:p>
            <a:r>
              <a:rPr lang="en-US" sz="2400" smtClean="0"/>
              <a:t>Insert the key in its leaf</a:t>
            </a:r>
          </a:p>
          <a:p>
            <a:r>
              <a:rPr lang="en-US" sz="2400" smtClean="0"/>
              <a:t>If the leaf ends up with L+1 items, </a:t>
            </a:r>
            <a:r>
              <a:rPr lang="en-US" sz="2400" b="1" smtClean="0"/>
              <a:t>overflow</a:t>
            </a:r>
            <a:r>
              <a:rPr lang="en-US" sz="2400" smtClean="0"/>
              <a:t>!</a:t>
            </a:r>
          </a:p>
          <a:p>
            <a:pPr lvl="1"/>
            <a:r>
              <a:rPr lang="en-US" sz="2000" smtClean="0"/>
              <a:t>Split the leaf into two nodes:</a:t>
            </a:r>
          </a:p>
          <a:p>
            <a:pPr lvl="2"/>
            <a:r>
              <a:rPr lang="en-US" sz="1800" smtClean="0"/>
              <a:t>original with </a:t>
            </a:r>
            <a:r>
              <a:rPr lang="en-US" sz="1800" b="1" smtClean="0">
                <a:latin typeface="Courier New" pitchFamily="49" charset="0"/>
                <a:sym typeface="Symbol" pitchFamily="18" charset="2"/>
              </a:rPr>
              <a:t></a:t>
            </a:r>
            <a:r>
              <a:rPr lang="en-US" sz="1800" b="1" smtClean="0">
                <a:latin typeface="Courier New" pitchFamily="49" charset="0"/>
              </a:rPr>
              <a:t>(</a:t>
            </a:r>
            <a:r>
              <a:rPr lang="en-US" sz="1800" b="1" i="1" smtClean="0">
                <a:latin typeface="Courier New" pitchFamily="49" charset="0"/>
              </a:rPr>
              <a:t>L</a:t>
            </a:r>
            <a:r>
              <a:rPr lang="en-US" sz="1800" b="1" smtClean="0">
                <a:latin typeface="Courier New" pitchFamily="49" charset="0"/>
              </a:rPr>
              <a:t>+1)/2</a:t>
            </a:r>
            <a:r>
              <a:rPr lang="en-US" sz="1800" b="1" smtClean="0">
                <a:latin typeface="Courier New" pitchFamily="49" charset="0"/>
                <a:sym typeface="Symbol" pitchFamily="18" charset="2"/>
              </a:rPr>
              <a:t></a:t>
            </a:r>
            <a:r>
              <a:rPr lang="en-US" sz="1800" smtClean="0"/>
              <a:t> items</a:t>
            </a:r>
          </a:p>
          <a:p>
            <a:pPr lvl="2"/>
            <a:r>
              <a:rPr lang="en-US" sz="1800" smtClean="0"/>
              <a:t>new one with </a:t>
            </a:r>
            <a:r>
              <a:rPr lang="en-US" sz="1800" b="1" smtClean="0">
                <a:latin typeface="Courier New" pitchFamily="49" charset="0"/>
                <a:sym typeface="Symbol" pitchFamily="18" charset="2"/>
              </a:rPr>
              <a:t></a:t>
            </a:r>
            <a:r>
              <a:rPr lang="en-US" sz="1800" b="1" smtClean="0">
                <a:latin typeface="Courier New" pitchFamily="49" charset="0"/>
              </a:rPr>
              <a:t>(</a:t>
            </a:r>
            <a:r>
              <a:rPr lang="en-US" sz="1800" b="1" i="1" smtClean="0">
                <a:latin typeface="Courier New" pitchFamily="49" charset="0"/>
              </a:rPr>
              <a:t>L</a:t>
            </a:r>
            <a:r>
              <a:rPr lang="en-US" sz="1800" b="1" smtClean="0">
                <a:latin typeface="Courier New" pitchFamily="49" charset="0"/>
              </a:rPr>
              <a:t>+1)/2</a:t>
            </a:r>
            <a:r>
              <a:rPr lang="en-US" sz="1800" b="1" smtClean="0">
                <a:latin typeface="Courier New" pitchFamily="49" charset="0"/>
                <a:sym typeface="Symbol" pitchFamily="18" charset="2"/>
              </a:rPr>
              <a:t></a:t>
            </a:r>
            <a:r>
              <a:rPr lang="en-US" sz="1800" smtClean="0"/>
              <a:t> items</a:t>
            </a:r>
          </a:p>
          <a:p>
            <a:pPr lvl="1"/>
            <a:r>
              <a:rPr lang="en-US" sz="2000" smtClean="0"/>
              <a:t>Add the new child to the parent</a:t>
            </a:r>
          </a:p>
          <a:p>
            <a:pPr lvl="1"/>
            <a:r>
              <a:rPr lang="en-US" sz="2000" smtClean="0"/>
              <a:t>If the parent ends up with </a:t>
            </a:r>
            <a:r>
              <a:rPr lang="en-US" sz="2000" b="1" i="1" smtClean="0">
                <a:latin typeface="Courier New" pitchFamily="49" charset="0"/>
              </a:rPr>
              <a:t>M</a:t>
            </a:r>
            <a:r>
              <a:rPr lang="en-US" sz="2000" b="1" smtClean="0">
                <a:latin typeface="Courier New" pitchFamily="49" charset="0"/>
              </a:rPr>
              <a:t>+1</a:t>
            </a:r>
            <a:r>
              <a:rPr lang="en-US" sz="2000" smtClean="0"/>
              <a:t> items, </a:t>
            </a:r>
            <a:r>
              <a:rPr lang="en-US" sz="2000" b="1" smtClean="0"/>
              <a:t>overflow</a:t>
            </a:r>
            <a:r>
              <a:rPr lang="en-US" sz="2000" smtClean="0"/>
              <a:t>!</a:t>
            </a:r>
          </a:p>
        </p:txBody>
      </p:sp>
      <p:sp>
        <p:nvSpPr>
          <p:cNvPr id="19460" name="Rectangle 4"/>
          <p:cNvSpPr>
            <a:spLocks noGrp="1" noChangeArrowheads="1"/>
          </p:cNvSpPr>
          <p:nvPr>
            <p:ph type="body" sz="half" idx="2"/>
            <p:custDataLst>
              <p:tags r:id="rId3"/>
            </p:custDataLst>
          </p:nvPr>
        </p:nvSpPr>
        <p:spPr>
          <a:xfrm>
            <a:off x="4648200" y="1981200"/>
            <a:ext cx="4343400" cy="4114800"/>
          </a:xfrm>
        </p:spPr>
        <p:txBody>
          <a:bodyPr/>
          <a:lstStyle/>
          <a:p>
            <a:r>
              <a:rPr lang="en-US" sz="2400" smtClean="0"/>
              <a:t>If an internal node ends up with M+1 items, </a:t>
            </a:r>
            <a:r>
              <a:rPr lang="en-US" sz="2400" b="1" smtClean="0"/>
              <a:t>overflow</a:t>
            </a:r>
            <a:r>
              <a:rPr lang="en-US" sz="2400" smtClean="0"/>
              <a:t>!</a:t>
            </a:r>
          </a:p>
          <a:p>
            <a:pPr lvl="1"/>
            <a:r>
              <a:rPr lang="en-US" sz="2000" smtClean="0"/>
              <a:t>Split the node into two nodes:</a:t>
            </a:r>
          </a:p>
          <a:p>
            <a:pPr lvl="2"/>
            <a:r>
              <a:rPr lang="en-US" sz="1800" smtClean="0"/>
              <a:t>original with </a:t>
            </a:r>
            <a:r>
              <a:rPr lang="en-US" sz="1800" b="1" smtClean="0">
                <a:latin typeface="Courier New" pitchFamily="49" charset="0"/>
                <a:sym typeface="Symbol" pitchFamily="18" charset="2"/>
              </a:rPr>
              <a:t></a:t>
            </a:r>
            <a:r>
              <a:rPr lang="en-US" sz="1800" b="1" smtClean="0">
                <a:latin typeface="Courier New" pitchFamily="49" charset="0"/>
              </a:rPr>
              <a:t>(</a:t>
            </a:r>
            <a:r>
              <a:rPr lang="en-US" sz="1800" b="1" i="1" smtClean="0">
                <a:latin typeface="Courier New" pitchFamily="49" charset="0"/>
              </a:rPr>
              <a:t>M</a:t>
            </a:r>
            <a:r>
              <a:rPr lang="en-US" sz="1800" b="1" smtClean="0">
                <a:latin typeface="Courier New" pitchFamily="49" charset="0"/>
              </a:rPr>
              <a:t>+1)/2</a:t>
            </a:r>
            <a:r>
              <a:rPr lang="en-US" sz="1800" b="1" smtClean="0">
                <a:latin typeface="Courier New" pitchFamily="49" charset="0"/>
                <a:sym typeface="Symbol" pitchFamily="18" charset="2"/>
              </a:rPr>
              <a:t></a:t>
            </a:r>
            <a:r>
              <a:rPr lang="en-US" sz="1800" smtClean="0"/>
              <a:t> items</a:t>
            </a:r>
          </a:p>
          <a:p>
            <a:pPr lvl="2"/>
            <a:r>
              <a:rPr lang="en-US" sz="1800" smtClean="0"/>
              <a:t>new one with </a:t>
            </a:r>
            <a:r>
              <a:rPr lang="en-US" sz="1800" b="1" smtClean="0">
                <a:latin typeface="Courier New" pitchFamily="49" charset="0"/>
                <a:sym typeface="Symbol" pitchFamily="18" charset="2"/>
              </a:rPr>
              <a:t></a:t>
            </a:r>
            <a:r>
              <a:rPr lang="en-US" sz="1800" b="1" smtClean="0">
                <a:latin typeface="Courier New" pitchFamily="49" charset="0"/>
              </a:rPr>
              <a:t>(</a:t>
            </a:r>
            <a:r>
              <a:rPr lang="en-US" sz="1800" b="1" i="1" smtClean="0">
                <a:latin typeface="Courier New" pitchFamily="49" charset="0"/>
              </a:rPr>
              <a:t>M</a:t>
            </a:r>
            <a:r>
              <a:rPr lang="en-US" sz="1800" b="1" smtClean="0">
                <a:latin typeface="Courier New" pitchFamily="49" charset="0"/>
              </a:rPr>
              <a:t>+1)/2</a:t>
            </a:r>
            <a:r>
              <a:rPr lang="en-US" sz="1800" b="1" smtClean="0">
                <a:latin typeface="Courier New" pitchFamily="49" charset="0"/>
                <a:sym typeface="Symbol" pitchFamily="18" charset="2"/>
              </a:rPr>
              <a:t></a:t>
            </a:r>
            <a:r>
              <a:rPr lang="en-US" sz="1800" smtClean="0"/>
              <a:t> items</a:t>
            </a:r>
          </a:p>
          <a:p>
            <a:pPr lvl="1"/>
            <a:r>
              <a:rPr lang="en-US" sz="2000" smtClean="0"/>
              <a:t>Add the new child to the parent</a:t>
            </a:r>
          </a:p>
          <a:p>
            <a:pPr lvl="1"/>
            <a:r>
              <a:rPr lang="en-US" sz="2000" smtClean="0"/>
              <a:t>If the parent ends up with </a:t>
            </a:r>
            <a:r>
              <a:rPr lang="en-US" sz="2000" b="1" i="1" smtClean="0">
                <a:latin typeface="Courier New" pitchFamily="49" charset="0"/>
              </a:rPr>
              <a:t>M</a:t>
            </a:r>
            <a:r>
              <a:rPr lang="en-US" sz="2000" b="1" smtClean="0">
                <a:latin typeface="Courier New" pitchFamily="49" charset="0"/>
              </a:rPr>
              <a:t>+1</a:t>
            </a:r>
            <a:r>
              <a:rPr lang="en-US" sz="2000" smtClean="0"/>
              <a:t> items, </a:t>
            </a:r>
            <a:r>
              <a:rPr lang="en-US" sz="2000" b="1" smtClean="0"/>
              <a:t>overflow</a:t>
            </a:r>
            <a:r>
              <a:rPr lang="en-US" sz="2000" smtClean="0"/>
              <a:t>!</a:t>
            </a:r>
          </a:p>
          <a:p>
            <a:endParaRPr lang="en-US" sz="2400" smtClean="0"/>
          </a:p>
          <a:p>
            <a:r>
              <a:rPr lang="en-US" sz="2400" smtClean="0"/>
              <a:t>Split an overflowed root in two and hang the new nodes under a new root</a:t>
            </a:r>
          </a:p>
        </p:txBody>
      </p:sp>
      <p:sp>
        <p:nvSpPr>
          <p:cNvPr id="19461" name="Text Box 5"/>
          <p:cNvSpPr txBox="1">
            <a:spLocks noChangeArrowheads="1"/>
          </p:cNvSpPr>
          <p:nvPr>
            <p:custDataLst>
              <p:tags r:id="rId4"/>
            </p:custDataLst>
          </p:nvPr>
        </p:nvSpPr>
        <p:spPr bwMode="auto">
          <a:xfrm>
            <a:off x="609600" y="6213475"/>
            <a:ext cx="3548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rgbClr val="FF0000"/>
                </a:solidFill>
              </a:rPr>
              <a:t>This makes the tree deeper!</a:t>
            </a:r>
          </a:p>
        </p:txBody>
      </p:sp>
      <p:cxnSp>
        <p:nvCxnSpPr>
          <p:cNvPr id="19462" name="AutoShape 6"/>
          <p:cNvCxnSpPr>
            <a:cxnSpLocks noChangeShapeType="1"/>
            <a:stCxn id="19461" idx="3"/>
            <a:endCxn id="19463" idx="1"/>
          </p:cNvCxnSpPr>
          <p:nvPr>
            <p:custDataLst>
              <p:tags r:id="rId5"/>
            </p:custDataLst>
          </p:nvPr>
        </p:nvCxnSpPr>
        <p:spPr bwMode="auto">
          <a:xfrm flipV="1">
            <a:off x="4157663" y="5905500"/>
            <a:ext cx="490537" cy="536575"/>
          </a:xfrm>
          <a:prstGeom prst="curvedConnector3">
            <a:avLst>
              <a:gd name="adj1" fmla="val 49838"/>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9463" name="Rectangle 7"/>
          <p:cNvSpPr>
            <a:spLocks noChangeArrowheads="1"/>
          </p:cNvSpPr>
          <p:nvPr>
            <p:custDataLst>
              <p:tags r:id="rId6"/>
            </p:custDataLst>
          </p:nvPr>
        </p:nvSpPr>
        <p:spPr bwMode="auto">
          <a:xfrm>
            <a:off x="4648200" y="5334000"/>
            <a:ext cx="4343400" cy="1143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2" name="Slide Number Placeholder 1"/>
          <p:cNvSpPr>
            <a:spLocks noGrp="1"/>
          </p:cNvSpPr>
          <p:nvPr>
            <p:ph type="sldNum" sz="quarter" idx="12"/>
            <p:custDataLst>
              <p:tags r:id="rId7"/>
            </p:custDataLst>
          </p:nvPr>
        </p:nvSpPr>
        <p:spPr/>
        <p:txBody>
          <a:bodyPr/>
          <a:lstStyle/>
          <a:p>
            <a:pPr>
              <a:defRPr/>
            </a:pPr>
            <a:fld id="{E890C478-98B0-465F-962C-C6B1643856CA}"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18"/>
          <p:cNvSpPr>
            <a:spLocks noGrp="1" noChangeArrowheads="1"/>
          </p:cNvSpPr>
          <p:nvPr>
            <p:ph type="title"/>
            <p:custDataLst>
              <p:tags r:id="rId1"/>
            </p:custDataLst>
          </p:nvPr>
        </p:nvSpPr>
        <p:spPr/>
        <p:txBody>
          <a:bodyPr/>
          <a:lstStyle/>
          <a:p>
            <a:r>
              <a:rPr lang="en-US" smtClean="0"/>
              <a:t>After More Routine Inserts</a:t>
            </a:r>
          </a:p>
        </p:txBody>
      </p:sp>
      <p:sp>
        <p:nvSpPr>
          <p:cNvPr id="20483" name="Rectangle 720"/>
          <p:cNvSpPr>
            <a:spLocks noChangeArrowheads="1"/>
          </p:cNvSpPr>
          <p:nvPr>
            <p:custDataLst>
              <p:tags r:id="rId2"/>
            </p:custDataLst>
          </p:nvPr>
        </p:nvSpPr>
        <p:spPr bwMode="auto">
          <a:xfrm>
            <a:off x="152400" y="1676400"/>
            <a:ext cx="3200400" cy="2438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nvGrpSpPr>
          <p:cNvPr id="20484" name="Group 721"/>
          <p:cNvGrpSpPr>
            <a:grpSpLocks/>
          </p:cNvGrpSpPr>
          <p:nvPr>
            <p:custDataLst>
              <p:tags r:id="rId3"/>
            </p:custDataLst>
          </p:nvPr>
        </p:nvGrpSpPr>
        <p:grpSpPr bwMode="auto">
          <a:xfrm>
            <a:off x="838200" y="2667000"/>
            <a:ext cx="304800" cy="304800"/>
            <a:chOff x="4272" y="2400"/>
            <a:chExt cx="192" cy="192"/>
          </a:xfrm>
        </p:grpSpPr>
        <p:sp>
          <p:nvSpPr>
            <p:cNvPr id="20821" name="Rectangle 722"/>
            <p:cNvSpPr>
              <a:spLocks noChangeArrowheads="1"/>
            </p:cNvSpPr>
            <p:nvPr>
              <p:custDataLst>
                <p:tags r:id="rId296"/>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5</a:t>
              </a:r>
            </a:p>
          </p:txBody>
        </p:sp>
        <p:grpSp>
          <p:nvGrpSpPr>
            <p:cNvPr id="20822" name="Group 723"/>
            <p:cNvGrpSpPr>
              <a:grpSpLocks/>
            </p:cNvGrpSpPr>
            <p:nvPr/>
          </p:nvGrpSpPr>
          <p:grpSpPr bwMode="auto">
            <a:xfrm>
              <a:off x="4272" y="2400"/>
              <a:ext cx="192" cy="192"/>
              <a:chOff x="4414" y="2400"/>
              <a:chExt cx="192" cy="192"/>
            </a:xfrm>
          </p:grpSpPr>
          <p:sp>
            <p:nvSpPr>
              <p:cNvPr id="20823" name="Line 724"/>
              <p:cNvSpPr>
                <a:spLocks noChangeShapeType="1"/>
              </p:cNvSpPr>
              <p:nvPr>
                <p:custDataLst>
                  <p:tags r:id="rId297"/>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824" name="Line 725"/>
              <p:cNvSpPr>
                <a:spLocks noChangeShapeType="1"/>
              </p:cNvSpPr>
              <p:nvPr>
                <p:custDataLst>
                  <p:tags r:id="rId298"/>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825" name="Line 726"/>
              <p:cNvSpPr>
                <a:spLocks noChangeShapeType="1"/>
              </p:cNvSpPr>
              <p:nvPr>
                <p:custDataLst>
                  <p:tags r:id="rId299"/>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826" name="Line 727"/>
              <p:cNvSpPr>
                <a:spLocks noChangeShapeType="1"/>
              </p:cNvSpPr>
              <p:nvPr>
                <p:custDataLst>
                  <p:tags r:id="rId300"/>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827" name="Line 728"/>
              <p:cNvSpPr>
                <a:spLocks noChangeShapeType="1"/>
              </p:cNvSpPr>
              <p:nvPr>
                <p:custDataLst>
                  <p:tags r:id="rId301"/>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828" name="Line 729"/>
              <p:cNvSpPr>
                <a:spLocks noChangeShapeType="1"/>
              </p:cNvSpPr>
              <p:nvPr>
                <p:custDataLst>
                  <p:tags r:id="rId302"/>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829" name="Line 730"/>
              <p:cNvSpPr>
                <a:spLocks noChangeShapeType="1"/>
              </p:cNvSpPr>
              <p:nvPr>
                <p:custDataLst>
                  <p:tags r:id="rId303"/>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830" name="Line 731"/>
              <p:cNvSpPr>
                <a:spLocks noChangeShapeType="1"/>
              </p:cNvSpPr>
              <p:nvPr>
                <p:custDataLst>
                  <p:tags r:id="rId304"/>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0485" name="Group 732"/>
          <p:cNvGrpSpPr>
            <a:grpSpLocks/>
          </p:cNvGrpSpPr>
          <p:nvPr>
            <p:custDataLst>
              <p:tags r:id="rId4"/>
            </p:custDataLst>
          </p:nvPr>
        </p:nvGrpSpPr>
        <p:grpSpPr bwMode="auto">
          <a:xfrm>
            <a:off x="1143000" y="2667000"/>
            <a:ext cx="304800" cy="304800"/>
            <a:chOff x="4272" y="2400"/>
            <a:chExt cx="192" cy="192"/>
          </a:xfrm>
        </p:grpSpPr>
        <p:sp>
          <p:nvSpPr>
            <p:cNvPr id="20811" name="Rectangle 733"/>
            <p:cNvSpPr>
              <a:spLocks noChangeArrowheads="1"/>
            </p:cNvSpPr>
            <p:nvPr>
              <p:custDataLst>
                <p:tags r:id="rId287"/>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0812" name="Group 734"/>
            <p:cNvGrpSpPr>
              <a:grpSpLocks/>
            </p:cNvGrpSpPr>
            <p:nvPr/>
          </p:nvGrpSpPr>
          <p:grpSpPr bwMode="auto">
            <a:xfrm>
              <a:off x="4272" y="2400"/>
              <a:ext cx="192" cy="192"/>
              <a:chOff x="4414" y="2400"/>
              <a:chExt cx="192" cy="192"/>
            </a:xfrm>
          </p:grpSpPr>
          <p:sp>
            <p:nvSpPr>
              <p:cNvPr id="20813" name="Line 735"/>
              <p:cNvSpPr>
                <a:spLocks noChangeShapeType="1"/>
              </p:cNvSpPr>
              <p:nvPr>
                <p:custDataLst>
                  <p:tags r:id="rId288"/>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814" name="Line 736"/>
              <p:cNvSpPr>
                <a:spLocks noChangeShapeType="1"/>
              </p:cNvSpPr>
              <p:nvPr>
                <p:custDataLst>
                  <p:tags r:id="rId289"/>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815" name="Line 737"/>
              <p:cNvSpPr>
                <a:spLocks noChangeShapeType="1"/>
              </p:cNvSpPr>
              <p:nvPr>
                <p:custDataLst>
                  <p:tags r:id="rId290"/>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816" name="Line 738"/>
              <p:cNvSpPr>
                <a:spLocks noChangeShapeType="1"/>
              </p:cNvSpPr>
              <p:nvPr>
                <p:custDataLst>
                  <p:tags r:id="rId291"/>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817" name="Line 739"/>
              <p:cNvSpPr>
                <a:spLocks noChangeShapeType="1"/>
              </p:cNvSpPr>
              <p:nvPr>
                <p:custDataLst>
                  <p:tags r:id="rId292"/>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818" name="Line 740"/>
              <p:cNvSpPr>
                <a:spLocks noChangeShapeType="1"/>
              </p:cNvSpPr>
              <p:nvPr>
                <p:custDataLst>
                  <p:tags r:id="rId293"/>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819" name="Line 741"/>
              <p:cNvSpPr>
                <a:spLocks noChangeShapeType="1"/>
              </p:cNvSpPr>
              <p:nvPr>
                <p:custDataLst>
                  <p:tags r:id="rId294"/>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820" name="Line 742"/>
              <p:cNvSpPr>
                <a:spLocks noChangeShapeType="1"/>
              </p:cNvSpPr>
              <p:nvPr>
                <p:custDataLst>
                  <p:tags r:id="rId295"/>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0486" name="Group 743"/>
          <p:cNvGrpSpPr>
            <a:grpSpLocks/>
          </p:cNvGrpSpPr>
          <p:nvPr>
            <p:custDataLst>
              <p:tags r:id="rId5"/>
            </p:custDataLst>
          </p:nvPr>
        </p:nvGrpSpPr>
        <p:grpSpPr bwMode="auto">
          <a:xfrm>
            <a:off x="304800" y="3505200"/>
            <a:ext cx="304800" cy="304800"/>
            <a:chOff x="4272" y="2400"/>
            <a:chExt cx="192" cy="192"/>
          </a:xfrm>
        </p:grpSpPr>
        <p:sp>
          <p:nvSpPr>
            <p:cNvPr id="20801" name="Rectangle 744"/>
            <p:cNvSpPr>
              <a:spLocks noChangeArrowheads="1"/>
            </p:cNvSpPr>
            <p:nvPr>
              <p:custDataLst>
                <p:tags r:id="rId278"/>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a:t>
              </a:r>
            </a:p>
          </p:txBody>
        </p:sp>
        <p:grpSp>
          <p:nvGrpSpPr>
            <p:cNvPr id="20802" name="Group 745"/>
            <p:cNvGrpSpPr>
              <a:grpSpLocks/>
            </p:cNvGrpSpPr>
            <p:nvPr/>
          </p:nvGrpSpPr>
          <p:grpSpPr bwMode="auto">
            <a:xfrm>
              <a:off x="4272" y="2400"/>
              <a:ext cx="192" cy="192"/>
              <a:chOff x="4414" y="2400"/>
              <a:chExt cx="192" cy="192"/>
            </a:xfrm>
          </p:grpSpPr>
          <p:sp>
            <p:nvSpPr>
              <p:cNvPr id="20803" name="Line 746"/>
              <p:cNvSpPr>
                <a:spLocks noChangeShapeType="1"/>
              </p:cNvSpPr>
              <p:nvPr>
                <p:custDataLst>
                  <p:tags r:id="rId279"/>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804" name="Line 747"/>
              <p:cNvSpPr>
                <a:spLocks noChangeShapeType="1"/>
              </p:cNvSpPr>
              <p:nvPr>
                <p:custDataLst>
                  <p:tags r:id="rId280"/>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805" name="Line 748"/>
              <p:cNvSpPr>
                <a:spLocks noChangeShapeType="1"/>
              </p:cNvSpPr>
              <p:nvPr>
                <p:custDataLst>
                  <p:tags r:id="rId281"/>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806" name="Line 749"/>
              <p:cNvSpPr>
                <a:spLocks noChangeShapeType="1"/>
              </p:cNvSpPr>
              <p:nvPr>
                <p:custDataLst>
                  <p:tags r:id="rId282"/>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807" name="Line 750"/>
              <p:cNvSpPr>
                <a:spLocks noChangeShapeType="1"/>
              </p:cNvSpPr>
              <p:nvPr>
                <p:custDataLst>
                  <p:tags r:id="rId283"/>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808" name="Line 751"/>
              <p:cNvSpPr>
                <a:spLocks noChangeShapeType="1"/>
              </p:cNvSpPr>
              <p:nvPr>
                <p:custDataLst>
                  <p:tags r:id="rId284"/>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809" name="Line 752"/>
              <p:cNvSpPr>
                <a:spLocks noChangeShapeType="1"/>
              </p:cNvSpPr>
              <p:nvPr>
                <p:custDataLst>
                  <p:tags r:id="rId285"/>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810" name="Line 753"/>
              <p:cNvSpPr>
                <a:spLocks noChangeShapeType="1"/>
              </p:cNvSpPr>
              <p:nvPr>
                <p:custDataLst>
                  <p:tags r:id="rId286"/>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0487" name="Group 754"/>
          <p:cNvGrpSpPr>
            <a:grpSpLocks/>
          </p:cNvGrpSpPr>
          <p:nvPr>
            <p:custDataLst>
              <p:tags r:id="rId6"/>
            </p:custDataLst>
          </p:nvPr>
        </p:nvGrpSpPr>
        <p:grpSpPr bwMode="auto">
          <a:xfrm>
            <a:off x="609600" y="3505200"/>
            <a:ext cx="304800" cy="304800"/>
            <a:chOff x="4272" y="2400"/>
            <a:chExt cx="192" cy="192"/>
          </a:xfrm>
        </p:grpSpPr>
        <p:sp>
          <p:nvSpPr>
            <p:cNvPr id="20791" name="Rectangle 755"/>
            <p:cNvSpPr>
              <a:spLocks noChangeArrowheads="1"/>
            </p:cNvSpPr>
            <p:nvPr>
              <p:custDataLst>
                <p:tags r:id="rId269"/>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3</a:t>
              </a:r>
            </a:p>
          </p:txBody>
        </p:sp>
        <p:grpSp>
          <p:nvGrpSpPr>
            <p:cNvPr id="20792" name="Group 756"/>
            <p:cNvGrpSpPr>
              <a:grpSpLocks/>
            </p:cNvGrpSpPr>
            <p:nvPr/>
          </p:nvGrpSpPr>
          <p:grpSpPr bwMode="auto">
            <a:xfrm>
              <a:off x="4272" y="2400"/>
              <a:ext cx="192" cy="192"/>
              <a:chOff x="4414" y="2400"/>
              <a:chExt cx="192" cy="192"/>
            </a:xfrm>
          </p:grpSpPr>
          <p:sp>
            <p:nvSpPr>
              <p:cNvPr id="20793" name="Line 757"/>
              <p:cNvSpPr>
                <a:spLocks noChangeShapeType="1"/>
              </p:cNvSpPr>
              <p:nvPr>
                <p:custDataLst>
                  <p:tags r:id="rId270"/>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94" name="Line 758"/>
              <p:cNvSpPr>
                <a:spLocks noChangeShapeType="1"/>
              </p:cNvSpPr>
              <p:nvPr>
                <p:custDataLst>
                  <p:tags r:id="rId271"/>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95" name="Line 759"/>
              <p:cNvSpPr>
                <a:spLocks noChangeShapeType="1"/>
              </p:cNvSpPr>
              <p:nvPr>
                <p:custDataLst>
                  <p:tags r:id="rId272"/>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96" name="Line 760"/>
              <p:cNvSpPr>
                <a:spLocks noChangeShapeType="1"/>
              </p:cNvSpPr>
              <p:nvPr>
                <p:custDataLst>
                  <p:tags r:id="rId273"/>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97" name="Line 761"/>
              <p:cNvSpPr>
                <a:spLocks noChangeShapeType="1"/>
              </p:cNvSpPr>
              <p:nvPr>
                <p:custDataLst>
                  <p:tags r:id="rId274"/>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98" name="Line 762"/>
              <p:cNvSpPr>
                <a:spLocks noChangeShapeType="1"/>
              </p:cNvSpPr>
              <p:nvPr>
                <p:custDataLst>
                  <p:tags r:id="rId275"/>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99" name="Line 763"/>
              <p:cNvSpPr>
                <a:spLocks noChangeShapeType="1"/>
              </p:cNvSpPr>
              <p:nvPr>
                <p:custDataLst>
                  <p:tags r:id="rId276"/>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800" name="Line 764"/>
              <p:cNvSpPr>
                <a:spLocks noChangeShapeType="1"/>
              </p:cNvSpPr>
              <p:nvPr>
                <p:custDataLst>
                  <p:tags r:id="rId277"/>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0488" name="AutoShape 765"/>
          <p:cNvCxnSpPr>
            <a:cxnSpLocks noChangeShapeType="1"/>
            <a:stCxn id="20828" idx="0"/>
            <a:endCxn id="20800" idx="0"/>
          </p:cNvCxnSpPr>
          <p:nvPr>
            <p:custDataLst>
              <p:tags r:id="rId7"/>
            </p:custDataLst>
          </p:nvPr>
        </p:nvCxnSpPr>
        <p:spPr bwMode="auto">
          <a:xfrm flipH="1">
            <a:off x="609600" y="2970213"/>
            <a:ext cx="2286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89" name="AutoShape 766"/>
          <p:cNvCxnSpPr>
            <a:cxnSpLocks noChangeShapeType="1"/>
            <a:stCxn id="20818" idx="0"/>
            <a:endCxn id="20780" idx="0"/>
          </p:cNvCxnSpPr>
          <p:nvPr>
            <p:custDataLst>
              <p:tags r:id="rId8"/>
            </p:custDataLst>
          </p:nvPr>
        </p:nvCxnSpPr>
        <p:spPr bwMode="auto">
          <a:xfrm>
            <a:off x="1143000" y="2970213"/>
            <a:ext cx="1524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0490" name="Group 767"/>
          <p:cNvGrpSpPr>
            <a:grpSpLocks/>
          </p:cNvGrpSpPr>
          <p:nvPr>
            <p:custDataLst>
              <p:tags r:id="rId9"/>
            </p:custDataLst>
          </p:nvPr>
        </p:nvGrpSpPr>
        <p:grpSpPr bwMode="auto">
          <a:xfrm>
            <a:off x="990600" y="3505200"/>
            <a:ext cx="304800" cy="304800"/>
            <a:chOff x="4272" y="2400"/>
            <a:chExt cx="192" cy="192"/>
          </a:xfrm>
        </p:grpSpPr>
        <p:sp>
          <p:nvSpPr>
            <p:cNvPr id="20781" name="Rectangle 768"/>
            <p:cNvSpPr>
              <a:spLocks noChangeArrowheads="1"/>
            </p:cNvSpPr>
            <p:nvPr>
              <p:custDataLst>
                <p:tags r:id="rId260"/>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5</a:t>
              </a:r>
            </a:p>
          </p:txBody>
        </p:sp>
        <p:grpSp>
          <p:nvGrpSpPr>
            <p:cNvPr id="20782" name="Group 769"/>
            <p:cNvGrpSpPr>
              <a:grpSpLocks/>
            </p:cNvGrpSpPr>
            <p:nvPr/>
          </p:nvGrpSpPr>
          <p:grpSpPr bwMode="auto">
            <a:xfrm>
              <a:off x="4272" y="2400"/>
              <a:ext cx="192" cy="192"/>
              <a:chOff x="4414" y="2400"/>
              <a:chExt cx="192" cy="192"/>
            </a:xfrm>
          </p:grpSpPr>
          <p:sp>
            <p:nvSpPr>
              <p:cNvPr id="20783" name="Line 770"/>
              <p:cNvSpPr>
                <a:spLocks noChangeShapeType="1"/>
              </p:cNvSpPr>
              <p:nvPr>
                <p:custDataLst>
                  <p:tags r:id="rId261"/>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84" name="Line 771"/>
              <p:cNvSpPr>
                <a:spLocks noChangeShapeType="1"/>
              </p:cNvSpPr>
              <p:nvPr>
                <p:custDataLst>
                  <p:tags r:id="rId262"/>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85" name="Line 772"/>
              <p:cNvSpPr>
                <a:spLocks noChangeShapeType="1"/>
              </p:cNvSpPr>
              <p:nvPr>
                <p:custDataLst>
                  <p:tags r:id="rId263"/>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86" name="Line 773"/>
              <p:cNvSpPr>
                <a:spLocks noChangeShapeType="1"/>
              </p:cNvSpPr>
              <p:nvPr>
                <p:custDataLst>
                  <p:tags r:id="rId264"/>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87" name="Line 774"/>
              <p:cNvSpPr>
                <a:spLocks noChangeShapeType="1"/>
              </p:cNvSpPr>
              <p:nvPr>
                <p:custDataLst>
                  <p:tags r:id="rId265"/>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88" name="Line 775"/>
              <p:cNvSpPr>
                <a:spLocks noChangeShapeType="1"/>
              </p:cNvSpPr>
              <p:nvPr>
                <p:custDataLst>
                  <p:tags r:id="rId266"/>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89" name="Line 776"/>
              <p:cNvSpPr>
                <a:spLocks noChangeShapeType="1"/>
              </p:cNvSpPr>
              <p:nvPr>
                <p:custDataLst>
                  <p:tags r:id="rId267"/>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90" name="Line 777"/>
              <p:cNvSpPr>
                <a:spLocks noChangeShapeType="1"/>
              </p:cNvSpPr>
              <p:nvPr>
                <p:custDataLst>
                  <p:tags r:id="rId268"/>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0491" name="Group 778"/>
          <p:cNvGrpSpPr>
            <a:grpSpLocks/>
          </p:cNvGrpSpPr>
          <p:nvPr>
            <p:custDataLst>
              <p:tags r:id="rId10"/>
            </p:custDataLst>
          </p:nvPr>
        </p:nvGrpSpPr>
        <p:grpSpPr bwMode="auto">
          <a:xfrm>
            <a:off x="1295400" y="3505200"/>
            <a:ext cx="304800" cy="304800"/>
            <a:chOff x="4272" y="2400"/>
            <a:chExt cx="192" cy="192"/>
          </a:xfrm>
        </p:grpSpPr>
        <p:sp>
          <p:nvSpPr>
            <p:cNvPr id="20771" name="Rectangle 779"/>
            <p:cNvSpPr>
              <a:spLocks noChangeArrowheads="1"/>
            </p:cNvSpPr>
            <p:nvPr>
              <p:custDataLst>
                <p:tags r:id="rId251"/>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0772" name="Group 780"/>
            <p:cNvGrpSpPr>
              <a:grpSpLocks/>
            </p:cNvGrpSpPr>
            <p:nvPr/>
          </p:nvGrpSpPr>
          <p:grpSpPr bwMode="auto">
            <a:xfrm>
              <a:off x="4272" y="2400"/>
              <a:ext cx="192" cy="192"/>
              <a:chOff x="4414" y="2400"/>
              <a:chExt cx="192" cy="192"/>
            </a:xfrm>
          </p:grpSpPr>
          <p:sp>
            <p:nvSpPr>
              <p:cNvPr id="20773" name="Line 781"/>
              <p:cNvSpPr>
                <a:spLocks noChangeShapeType="1"/>
              </p:cNvSpPr>
              <p:nvPr>
                <p:custDataLst>
                  <p:tags r:id="rId252"/>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74" name="Line 782"/>
              <p:cNvSpPr>
                <a:spLocks noChangeShapeType="1"/>
              </p:cNvSpPr>
              <p:nvPr>
                <p:custDataLst>
                  <p:tags r:id="rId253"/>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75" name="Line 783"/>
              <p:cNvSpPr>
                <a:spLocks noChangeShapeType="1"/>
              </p:cNvSpPr>
              <p:nvPr>
                <p:custDataLst>
                  <p:tags r:id="rId254"/>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76" name="Line 784"/>
              <p:cNvSpPr>
                <a:spLocks noChangeShapeType="1"/>
              </p:cNvSpPr>
              <p:nvPr>
                <p:custDataLst>
                  <p:tags r:id="rId255"/>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77" name="Line 785"/>
              <p:cNvSpPr>
                <a:spLocks noChangeShapeType="1"/>
              </p:cNvSpPr>
              <p:nvPr>
                <p:custDataLst>
                  <p:tags r:id="rId256"/>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78" name="Line 786"/>
              <p:cNvSpPr>
                <a:spLocks noChangeShapeType="1"/>
              </p:cNvSpPr>
              <p:nvPr>
                <p:custDataLst>
                  <p:tags r:id="rId257"/>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79" name="Line 787"/>
              <p:cNvSpPr>
                <a:spLocks noChangeShapeType="1"/>
              </p:cNvSpPr>
              <p:nvPr>
                <p:custDataLst>
                  <p:tags r:id="rId258"/>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80" name="Line 788"/>
              <p:cNvSpPr>
                <a:spLocks noChangeShapeType="1"/>
              </p:cNvSpPr>
              <p:nvPr>
                <p:custDataLst>
                  <p:tags r:id="rId259"/>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0492" name="Group 789"/>
          <p:cNvGrpSpPr>
            <a:grpSpLocks/>
          </p:cNvGrpSpPr>
          <p:nvPr>
            <p:custDataLst>
              <p:tags r:id="rId11"/>
            </p:custDataLst>
          </p:nvPr>
        </p:nvGrpSpPr>
        <p:grpSpPr bwMode="auto">
          <a:xfrm>
            <a:off x="1905000" y="3505200"/>
            <a:ext cx="304800" cy="304800"/>
            <a:chOff x="4272" y="2400"/>
            <a:chExt cx="192" cy="192"/>
          </a:xfrm>
        </p:grpSpPr>
        <p:sp>
          <p:nvSpPr>
            <p:cNvPr id="20761" name="Rectangle 790"/>
            <p:cNvSpPr>
              <a:spLocks noChangeArrowheads="1"/>
            </p:cNvSpPr>
            <p:nvPr>
              <p:custDataLst>
                <p:tags r:id="rId242"/>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14</a:t>
              </a:r>
            </a:p>
          </p:txBody>
        </p:sp>
        <p:grpSp>
          <p:nvGrpSpPr>
            <p:cNvPr id="20762" name="Group 791"/>
            <p:cNvGrpSpPr>
              <a:grpSpLocks/>
            </p:cNvGrpSpPr>
            <p:nvPr/>
          </p:nvGrpSpPr>
          <p:grpSpPr bwMode="auto">
            <a:xfrm>
              <a:off x="4272" y="2400"/>
              <a:ext cx="192" cy="192"/>
              <a:chOff x="4414" y="2400"/>
              <a:chExt cx="192" cy="192"/>
            </a:xfrm>
          </p:grpSpPr>
          <p:sp>
            <p:nvSpPr>
              <p:cNvPr id="20763" name="Line 792"/>
              <p:cNvSpPr>
                <a:spLocks noChangeShapeType="1"/>
              </p:cNvSpPr>
              <p:nvPr>
                <p:custDataLst>
                  <p:tags r:id="rId24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64" name="Line 793"/>
              <p:cNvSpPr>
                <a:spLocks noChangeShapeType="1"/>
              </p:cNvSpPr>
              <p:nvPr>
                <p:custDataLst>
                  <p:tags r:id="rId24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65" name="Line 794"/>
              <p:cNvSpPr>
                <a:spLocks noChangeShapeType="1"/>
              </p:cNvSpPr>
              <p:nvPr>
                <p:custDataLst>
                  <p:tags r:id="rId24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66" name="Line 795"/>
              <p:cNvSpPr>
                <a:spLocks noChangeShapeType="1"/>
              </p:cNvSpPr>
              <p:nvPr>
                <p:custDataLst>
                  <p:tags r:id="rId24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67" name="Line 796"/>
              <p:cNvSpPr>
                <a:spLocks noChangeShapeType="1"/>
              </p:cNvSpPr>
              <p:nvPr>
                <p:custDataLst>
                  <p:tags r:id="rId24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68" name="Line 797"/>
              <p:cNvSpPr>
                <a:spLocks noChangeShapeType="1"/>
              </p:cNvSpPr>
              <p:nvPr>
                <p:custDataLst>
                  <p:tags r:id="rId24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69" name="Line 798"/>
              <p:cNvSpPr>
                <a:spLocks noChangeShapeType="1"/>
              </p:cNvSpPr>
              <p:nvPr>
                <p:custDataLst>
                  <p:tags r:id="rId24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70" name="Line 799"/>
              <p:cNvSpPr>
                <a:spLocks noChangeShapeType="1"/>
              </p:cNvSpPr>
              <p:nvPr>
                <p:custDataLst>
                  <p:tags r:id="rId25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0493" name="Group 800"/>
          <p:cNvGrpSpPr>
            <a:grpSpLocks/>
          </p:cNvGrpSpPr>
          <p:nvPr>
            <p:custDataLst>
              <p:tags r:id="rId12"/>
            </p:custDataLst>
          </p:nvPr>
        </p:nvGrpSpPr>
        <p:grpSpPr bwMode="auto">
          <a:xfrm>
            <a:off x="2209800" y="3505200"/>
            <a:ext cx="304800" cy="304800"/>
            <a:chOff x="4272" y="2400"/>
            <a:chExt cx="192" cy="192"/>
          </a:xfrm>
        </p:grpSpPr>
        <p:sp>
          <p:nvSpPr>
            <p:cNvPr id="20751" name="Rectangle 801"/>
            <p:cNvSpPr>
              <a:spLocks noChangeArrowheads="1"/>
            </p:cNvSpPr>
            <p:nvPr>
              <p:custDataLst>
                <p:tags r:id="rId233"/>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26</a:t>
              </a:r>
            </a:p>
          </p:txBody>
        </p:sp>
        <p:grpSp>
          <p:nvGrpSpPr>
            <p:cNvPr id="20752" name="Group 802"/>
            <p:cNvGrpSpPr>
              <a:grpSpLocks/>
            </p:cNvGrpSpPr>
            <p:nvPr/>
          </p:nvGrpSpPr>
          <p:grpSpPr bwMode="auto">
            <a:xfrm>
              <a:off x="4272" y="2400"/>
              <a:ext cx="192" cy="192"/>
              <a:chOff x="4414" y="2400"/>
              <a:chExt cx="192" cy="192"/>
            </a:xfrm>
          </p:grpSpPr>
          <p:sp>
            <p:nvSpPr>
              <p:cNvPr id="20753" name="Line 803"/>
              <p:cNvSpPr>
                <a:spLocks noChangeShapeType="1"/>
              </p:cNvSpPr>
              <p:nvPr>
                <p:custDataLst>
                  <p:tags r:id="rId234"/>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54" name="Line 804"/>
              <p:cNvSpPr>
                <a:spLocks noChangeShapeType="1"/>
              </p:cNvSpPr>
              <p:nvPr>
                <p:custDataLst>
                  <p:tags r:id="rId235"/>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55" name="Line 805"/>
              <p:cNvSpPr>
                <a:spLocks noChangeShapeType="1"/>
              </p:cNvSpPr>
              <p:nvPr>
                <p:custDataLst>
                  <p:tags r:id="rId236"/>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56" name="Line 806"/>
              <p:cNvSpPr>
                <a:spLocks noChangeShapeType="1"/>
              </p:cNvSpPr>
              <p:nvPr>
                <p:custDataLst>
                  <p:tags r:id="rId237"/>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57" name="Line 807"/>
              <p:cNvSpPr>
                <a:spLocks noChangeShapeType="1"/>
              </p:cNvSpPr>
              <p:nvPr>
                <p:custDataLst>
                  <p:tags r:id="rId238"/>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58" name="Line 808"/>
              <p:cNvSpPr>
                <a:spLocks noChangeShapeType="1"/>
              </p:cNvSpPr>
              <p:nvPr>
                <p:custDataLst>
                  <p:tags r:id="rId239"/>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59" name="Line 809"/>
              <p:cNvSpPr>
                <a:spLocks noChangeShapeType="1"/>
              </p:cNvSpPr>
              <p:nvPr>
                <p:custDataLst>
                  <p:tags r:id="rId240"/>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60" name="Line 810"/>
              <p:cNvSpPr>
                <a:spLocks noChangeShapeType="1"/>
              </p:cNvSpPr>
              <p:nvPr>
                <p:custDataLst>
                  <p:tags r:id="rId241"/>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0494" name="AutoShape 811"/>
          <p:cNvCxnSpPr>
            <a:cxnSpLocks noChangeShapeType="1"/>
            <a:stCxn id="20728" idx="0"/>
            <a:endCxn id="20760" idx="0"/>
          </p:cNvCxnSpPr>
          <p:nvPr>
            <p:custDataLst>
              <p:tags r:id="rId13"/>
            </p:custDataLst>
          </p:nvPr>
        </p:nvCxnSpPr>
        <p:spPr bwMode="auto">
          <a:xfrm flipH="1">
            <a:off x="2209800" y="2970213"/>
            <a:ext cx="1524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0495" name="Group 812"/>
          <p:cNvGrpSpPr>
            <a:grpSpLocks/>
          </p:cNvGrpSpPr>
          <p:nvPr>
            <p:custDataLst>
              <p:tags r:id="rId14"/>
            </p:custDataLst>
          </p:nvPr>
        </p:nvGrpSpPr>
        <p:grpSpPr bwMode="auto">
          <a:xfrm>
            <a:off x="2590800" y="3505200"/>
            <a:ext cx="304800" cy="304800"/>
            <a:chOff x="4272" y="2400"/>
            <a:chExt cx="192" cy="192"/>
          </a:xfrm>
        </p:grpSpPr>
        <p:sp>
          <p:nvSpPr>
            <p:cNvPr id="20741" name="Rectangle 813"/>
            <p:cNvSpPr>
              <a:spLocks noChangeArrowheads="1"/>
            </p:cNvSpPr>
            <p:nvPr>
              <p:custDataLst>
                <p:tags r:id="rId224"/>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59</a:t>
              </a:r>
            </a:p>
          </p:txBody>
        </p:sp>
        <p:grpSp>
          <p:nvGrpSpPr>
            <p:cNvPr id="20742" name="Group 814"/>
            <p:cNvGrpSpPr>
              <a:grpSpLocks/>
            </p:cNvGrpSpPr>
            <p:nvPr/>
          </p:nvGrpSpPr>
          <p:grpSpPr bwMode="auto">
            <a:xfrm>
              <a:off x="4272" y="2400"/>
              <a:ext cx="192" cy="192"/>
              <a:chOff x="4414" y="2400"/>
              <a:chExt cx="192" cy="192"/>
            </a:xfrm>
          </p:grpSpPr>
          <p:sp>
            <p:nvSpPr>
              <p:cNvPr id="20743" name="Line 815"/>
              <p:cNvSpPr>
                <a:spLocks noChangeShapeType="1"/>
              </p:cNvSpPr>
              <p:nvPr>
                <p:custDataLst>
                  <p:tags r:id="rId225"/>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44" name="Line 816"/>
              <p:cNvSpPr>
                <a:spLocks noChangeShapeType="1"/>
              </p:cNvSpPr>
              <p:nvPr>
                <p:custDataLst>
                  <p:tags r:id="rId226"/>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45" name="Line 817"/>
              <p:cNvSpPr>
                <a:spLocks noChangeShapeType="1"/>
              </p:cNvSpPr>
              <p:nvPr>
                <p:custDataLst>
                  <p:tags r:id="rId227"/>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46" name="Line 818"/>
              <p:cNvSpPr>
                <a:spLocks noChangeShapeType="1"/>
              </p:cNvSpPr>
              <p:nvPr>
                <p:custDataLst>
                  <p:tags r:id="rId228"/>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47" name="Line 819"/>
              <p:cNvSpPr>
                <a:spLocks noChangeShapeType="1"/>
              </p:cNvSpPr>
              <p:nvPr>
                <p:custDataLst>
                  <p:tags r:id="rId229"/>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48" name="Line 820"/>
              <p:cNvSpPr>
                <a:spLocks noChangeShapeType="1"/>
              </p:cNvSpPr>
              <p:nvPr>
                <p:custDataLst>
                  <p:tags r:id="rId230"/>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49" name="Line 821"/>
              <p:cNvSpPr>
                <a:spLocks noChangeShapeType="1"/>
              </p:cNvSpPr>
              <p:nvPr>
                <p:custDataLst>
                  <p:tags r:id="rId231"/>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50" name="Line 822"/>
              <p:cNvSpPr>
                <a:spLocks noChangeShapeType="1"/>
              </p:cNvSpPr>
              <p:nvPr>
                <p:custDataLst>
                  <p:tags r:id="rId232"/>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0496" name="Group 823"/>
          <p:cNvGrpSpPr>
            <a:grpSpLocks/>
          </p:cNvGrpSpPr>
          <p:nvPr>
            <p:custDataLst>
              <p:tags r:id="rId15"/>
            </p:custDataLst>
          </p:nvPr>
        </p:nvGrpSpPr>
        <p:grpSpPr bwMode="auto">
          <a:xfrm>
            <a:off x="2895600" y="3505200"/>
            <a:ext cx="304800" cy="304800"/>
            <a:chOff x="4272" y="2400"/>
            <a:chExt cx="192" cy="192"/>
          </a:xfrm>
        </p:grpSpPr>
        <p:sp>
          <p:nvSpPr>
            <p:cNvPr id="20731" name="Rectangle 824"/>
            <p:cNvSpPr>
              <a:spLocks noChangeArrowheads="1"/>
            </p:cNvSpPr>
            <p:nvPr>
              <p:custDataLst>
                <p:tags r:id="rId215"/>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0732" name="Group 825"/>
            <p:cNvGrpSpPr>
              <a:grpSpLocks/>
            </p:cNvGrpSpPr>
            <p:nvPr/>
          </p:nvGrpSpPr>
          <p:grpSpPr bwMode="auto">
            <a:xfrm>
              <a:off x="4272" y="2400"/>
              <a:ext cx="192" cy="192"/>
              <a:chOff x="4414" y="2400"/>
              <a:chExt cx="192" cy="192"/>
            </a:xfrm>
          </p:grpSpPr>
          <p:sp>
            <p:nvSpPr>
              <p:cNvPr id="20733" name="Line 826"/>
              <p:cNvSpPr>
                <a:spLocks noChangeShapeType="1"/>
              </p:cNvSpPr>
              <p:nvPr>
                <p:custDataLst>
                  <p:tags r:id="rId216"/>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34" name="Line 827"/>
              <p:cNvSpPr>
                <a:spLocks noChangeShapeType="1"/>
              </p:cNvSpPr>
              <p:nvPr>
                <p:custDataLst>
                  <p:tags r:id="rId217"/>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35" name="Line 828"/>
              <p:cNvSpPr>
                <a:spLocks noChangeShapeType="1"/>
              </p:cNvSpPr>
              <p:nvPr>
                <p:custDataLst>
                  <p:tags r:id="rId218"/>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36" name="Line 829"/>
              <p:cNvSpPr>
                <a:spLocks noChangeShapeType="1"/>
              </p:cNvSpPr>
              <p:nvPr>
                <p:custDataLst>
                  <p:tags r:id="rId219"/>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37" name="Line 830"/>
              <p:cNvSpPr>
                <a:spLocks noChangeShapeType="1"/>
              </p:cNvSpPr>
              <p:nvPr>
                <p:custDataLst>
                  <p:tags r:id="rId220"/>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38" name="Line 831"/>
              <p:cNvSpPr>
                <a:spLocks noChangeShapeType="1"/>
              </p:cNvSpPr>
              <p:nvPr>
                <p:custDataLst>
                  <p:tags r:id="rId221"/>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39" name="Line 832"/>
              <p:cNvSpPr>
                <a:spLocks noChangeShapeType="1"/>
              </p:cNvSpPr>
              <p:nvPr>
                <p:custDataLst>
                  <p:tags r:id="rId222"/>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40" name="Line 833"/>
              <p:cNvSpPr>
                <a:spLocks noChangeShapeType="1"/>
              </p:cNvSpPr>
              <p:nvPr>
                <p:custDataLst>
                  <p:tags r:id="rId223"/>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0497" name="Group 834"/>
          <p:cNvGrpSpPr>
            <a:grpSpLocks/>
          </p:cNvGrpSpPr>
          <p:nvPr>
            <p:custDataLst>
              <p:tags r:id="rId16"/>
            </p:custDataLst>
          </p:nvPr>
        </p:nvGrpSpPr>
        <p:grpSpPr bwMode="auto">
          <a:xfrm>
            <a:off x="2362200" y="2667000"/>
            <a:ext cx="304800" cy="304800"/>
            <a:chOff x="4272" y="2400"/>
            <a:chExt cx="192" cy="192"/>
          </a:xfrm>
        </p:grpSpPr>
        <p:sp>
          <p:nvSpPr>
            <p:cNvPr id="20721" name="Rectangle 835"/>
            <p:cNvSpPr>
              <a:spLocks noChangeArrowheads="1"/>
            </p:cNvSpPr>
            <p:nvPr>
              <p:custDataLst>
                <p:tags r:id="rId206"/>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59</a:t>
              </a:r>
            </a:p>
          </p:txBody>
        </p:sp>
        <p:grpSp>
          <p:nvGrpSpPr>
            <p:cNvPr id="20722" name="Group 836"/>
            <p:cNvGrpSpPr>
              <a:grpSpLocks/>
            </p:cNvGrpSpPr>
            <p:nvPr/>
          </p:nvGrpSpPr>
          <p:grpSpPr bwMode="auto">
            <a:xfrm>
              <a:off x="4272" y="2400"/>
              <a:ext cx="192" cy="192"/>
              <a:chOff x="4414" y="2400"/>
              <a:chExt cx="192" cy="192"/>
            </a:xfrm>
          </p:grpSpPr>
          <p:sp>
            <p:nvSpPr>
              <p:cNvPr id="20723" name="Line 837"/>
              <p:cNvSpPr>
                <a:spLocks noChangeShapeType="1"/>
              </p:cNvSpPr>
              <p:nvPr>
                <p:custDataLst>
                  <p:tags r:id="rId207"/>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24" name="Line 838"/>
              <p:cNvSpPr>
                <a:spLocks noChangeShapeType="1"/>
              </p:cNvSpPr>
              <p:nvPr>
                <p:custDataLst>
                  <p:tags r:id="rId208"/>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25" name="Line 839"/>
              <p:cNvSpPr>
                <a:spLocks noChangeShapeType="1"/>
              </p:cNvSpPr>
              <p:nvPr>
                <p:custDataLst>
                  <p:tags r:id="rId209"/>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26" name="Line 840"/>
              <p:cNvSpPr>
                <a:spLocks noChangeShapeType="1"/>
              </p:cNvSpPr>
              <p:nvPr>
                <p:custDataLst>
                  <p:tags r:id="rId210"/>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27" name="Line 841"/>
              <p:cNvSpPr>
                <a:spLocks noChangeShapeType="1"/>
              </p:cNvSpPr>
              <p:nvPr>
                <p:custDataLst>
                  <p:tags r:id="rId211"/>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28" name="Line 842"/>
              <p:cNvSpPr>
                <a:spLocks noChangeShapeType="1"/>
              </p:cNvSpPr>
              <p:nvPr>
                <p:custDataLst>
                  <p:tags r:id="rId212"/>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29" name="Line 843"/>
              <p:cNvSpPr>
                <a:spLocks noChangeShapeType="1"/>
              </p:cNvSpPr>
              <p:nvPr>
                <p:custDataLst>
                  <p:tags r:id="rId213"/>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30" name="Line 844"/>
              <p:cNvSpPr>
                <a:spLocks noChangeShapeType="1"/>
              </p:cNvSpPr>
              <p:nvPr>
                <p:custDataLst>
                  <p:tags r:id="rId214"/>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0498" name="Group 845"/>
          <p:cNvGrpSpPr>
            <a:grpSpLocks/>
          </p:cNvGrpSpPr>
          <p:nvPr>
            <p:custDataLst>
              <p:tags r:id="rId17"/>
            </p:custDataLst>
          </p:nvPr>
        </p:nvGrpSpPr>
        <p:grpSpPr bwMode="auto">
          <a:xfrm>
            <a:off x="2667000" y="2667000"/>
            <a:ext cx="304800" cy="304800"/>
            <a:chOff x="4272" y="2400"/>
            <a:chExt cx="192" cy="192"/>
          </a:xfrm>
        </p:grpSpPr>
        <p:sp>
          <p:nvSpPr>
            <p:cNvPr id="20711" name="Rectangle 846"/>
            <p:cNvSpPr>
              <a:spLocks noChangeArrowheads="1"/>
            </p:cNvSpPr>
            <p:nvPr>
              <p:custDataLst>
                <p:tags r:id="rId197"/>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0712" name="Group 847"/>
            <p:cNvGrpSpPr>
              <a:grpSpLocks/>
            </p:cNvGrpSpPr>
            <p:nvPr/>
          </p:nvGrpSpPr>
          <p:grpSpPr bwMode="auto">
            <a:xfrm>
              <a:off x="4272" y="2400"/>
              <a:ext cx="192" cy="192"/>
              <a:chOff x="4414" y="2400"/>
              <a:chExt cx="192" cy="192"/>
            </a:xfrm>
          </p:grpSpPr>
          <p:sp>
            <p:nvSpPr>
              <p:cNvPr id="20713" name="Line 848"/>
              <p:cNvSpPr>
                <a:spLocks noChangeShapeType="1"/>
              </p:cNvSpPr>
              <p:nvPr>
                <p:custDataLst>
                  <p:tags r:id="rId198"/>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14" name="Line 849"/>
              <p:cNvSpPr>
                <a:spLocks noChangeShapeType="1"/>
              </p:cNvSpPr>
              <p:nvPr>
                <p:custDataLst>
                  <p:tags r:id="rId199"/>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15" name="Line 850"/>
              <p:cNvSpPr>
                <a:spLocks noChangeShapeType="1"/>
              </p:cNvSpPr>
              <p:nvPr>
                <p:custDataLst>
                  <p:tags r:id="rId200"/>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16" name="Line 851"/>
              <p:cNvSpPr>
                <a:spLocks noChangeShapeType="1"/>
              </p:cNvSpPr>
              <p:nvPr>
                <p:custDataLst>
                  <p:tags r:id="rId201"/>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17" name="Line 852"/>
              <p:cNvSpPr>
                <a:spLocks noChangeShapeType="1"/>
              </p:cNvSpPr>
              <p:nvPr>
                <p:custDataLst>
                  <p:tags r:id="rId202"/>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18" name="Line 853"/>
              <p:cNvSpPr>
                <a:spLocks noChangeShapeType="1"/>
              </p:cNvSpPr>
              <p:nvPr>
                <p:custDataLst>
                  <p:tags r:id="rId203"/>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19" name="Line 854"/>
              <p:cNvSpPr>
                <a:spLocks noChangeShapeType="1"/>
              </p:cNvSpPr>
              <p:nvPr>
                <p:custDataLst>
                  <p:tags r:id="rId204"/>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20" name="Line 855"/>
              <p:cNvSpPr>
                <a:spLocks noChangeShapeType="1"/>
              </p:cNvSpPr>
              <p:nvPr>
                <p:custDataLst>
                  <p:tags r:id="rId205"/>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0499" name="AutoShape 856"/>
          <p:cNvCxnSpPr>
            <a:cxnSpLocks noChangeShapeType="1"/>
            <a:stCxn id="20718" idx="0"/>
            <a:endCxn id="20740" idx="0"/>
          </p:cNvCxnSpPr>
          <p:nvPr>
            <p:custDataLst>
              <p:tags r:id="rId18"/>
            </p:custDataLst>
          </p:nvPr>
        </p:nvCxnSpPr>
        <p:spPr bwMode="auto">
          <a:xfrm>
            <a:off x="2667000" y="2970213"/>
            <a:ext cx="2286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0500" name="Group 857"/>
          <p:cNvGrpSpPr>
            <a:grpSpLocks/>
          </p:cNvGrpSpPr>
          <p:nvPr>
            <p:custDataLst>
              <p:tags r:id="rId19"/>
            </p:custDataLst>
          </p:nvPr>
        </p:nvGrpSpPr>
        <p:grpSpPr bwMode="auto">
          <a:xfrm>
            <a:off x="1736725" y="1828800"/>
            <a:ext cx="304800" cy="304800"/>
            <a:chOff x="4272" y="2400"/>
            <a:chExt cx="192" cy="192"/>
          </a:xfrm>
        </p:grpSpPr>
        <p:sp>
          <p:nvSpPr>
            <p:cNvPr id="20701" name="Rectangle 858"/>
            <p:cNvSpPr>
              <a:spLocks noChangeArrowheads="1"/>
            </p:cNvSpPr>
            <p:nvPr>
              <p:custDataLst>
                <p:tags r:id="rId188"/>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14</a:t>
              </a:r>
            </a:p>
          </p:txBody>
        </p:sp>
        <p:grpSp>
          <p:nvGrpSpPr>
            <p:cNvPr id="20702" name="Group 859"/>
            <p:cNvGrpSpPr>
              <a:grpSpLocks/>
            </p:cNvGrpSpPr>
            <p:nvPr/>
          </p:nvGrpSpPr>
          <p:grpSpPr bwMode="auto">
            <a:xfrm>
              <a:off x="4272" y="2400"/>
              <a:ext cx="192" cy="192"/>
              <a:chOff x="4414" y="2400"/>
              <a:chExt cx="192" cy="192"/>
            </a:xfrm>
          </p:grpSpPr>
          <p:sp>
            <p:nvSpPr>
              <p:cNvPr id="20703" name="Line 860"/>
              <p:cNvSpPr>
                <a:spLocks noChangeShapeType="1"/>
              </p:cNvSpPr>
              <p:nvPr>
                <p:custDataLst>
                  <p:tags r:id="rId189"/>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04" name="Line 861"/>
              <p:cNvSpPr>
                <a:spLocks noChangeShapeType="1"/>
              </p:cNvSpPr>
              <p:nvPr>
                <p:custDataLst>
                  <p:tags r:id="rId190"/>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05" name="Line 862"/>
              <p:cNvSpPr>
                <a:spLocks noChangeShapeType="1"/>
              </p:cNvSpPr>
              <p:nvPr>
                <p:custDataLst>
                  <p:tags r:id="rId191"/>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06" name="Line 863"/>
              <p:cNvSpPr>
                <a:spLocks noChangeShapeType="1"/>
              </p:cNvSpPr>
              <p:nvPr>
                <p:custDataLst>
                  <p:tags r:id="rId192"/>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07" name="Line 864"/>
              <p:cNvSpPr>
                <a:spLocks noChangeShapeType="1"/>
              </p:cNvSpPr>
              <p:nvPr>
                <p:custDataLst>
                  <p:tags r:id="rId193"/>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08" name="Line 865"/>
              <p:cNvSpPr>
                <a:spLocks noChangeShapeType="1"/>
              </p:cNvSpPr>
              <p:nvPr>
                <p:custDataLst>
                  <p:tags r:id="rId194"/>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09" name="Line 866"/>
              <p:cNvSpPr>
                <a:spLocks noChangeShapeType="1"/>
              </p:cNvSpPr>
              <p:nvPr>
                <p:custDataLst>
                  <p:tags r:id="rId195"/>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10" name="Line 867"/>
              <p:cNvSpPr>
                <a:spLocks noChangeShapeType="1"/>
              </p:cNvSpPr>
              <p:nvPr>
                <p:custDataLst>
                  <p:tags r:id="rId196"/>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0501" name="Group 868"/>
          <p:cNvGrpSpPr>
            <a:grpSpLocks/>
          </p:cNvGrpSpPr>
          <p:nvPr>
            <p:custDataLst>
              <p:tags r:id="rId20"/>
            </p:custDataLst>
          </p:nvPr>
        </p:nvGrpSpPr>
        <p:grpSpPr bwMode="auto">
          <a:xfrm>
            <a:off x="2041525" y="1828800"/>
            <a:ext cx="304800" cy="304800"/>
            <a:chOff x="4272" y="2400"/>
            <a:chExt cx="192" cy="192"/>
          </a:xfrm>
        </p:grpSpPr>
        <p:sp>
          <p:nvSpPr>
            <p:cNvPr id="20691" name="Rectangle 869"/>
            <p:cNvSpPr>
              <a:spLocks noChangeArrowheads="1"/>
            </p:cNvSpPr>
            <p:nvPr>
              <p:custDataLst>
                <p:tags r:id="rId179"/>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0692" name="Group 870"/>
            <p:cNvGrpSpPr>
              <a:grpSpLocks/>
            </p:cNvGrpSpPr>
            <p:nvPr/>
          </p:nvGrpSpPr>
          <p:grpSpPr bwMode="auto">
            <a:xfrm>
              <a:off x="4272" y="2400"/>
              <a:ext cx="192" cy="192"/>
              <a:chOff x="4414" y="2400"/>
              <a:chExt cx="192" cy="192"/>
            </a:xfrm>
          </p:grpSpPr>
          <p:sp>
            <p:nvSpPr>
              <p:cNvPr id="20693" name="Line 871"/>
              <p:cNvSpPr>
                <a:spLocks noChangeShapeType="1"/>
              </p:cNvSpPr>
              <p:nvPr>
                <p:custDataLst>
                  <p:tags r:id="rId180"/>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94" name="Line 872"/>
              <p:cNvSpPr>
                <a:spLocks noChangeShapeType="1"/>
              </p:cNvSpPr>
              <p:nvPr>
                <p:custDataLst>
                  <p:tags r:id="rId181"/>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95" name="Line 873"/>
              <p:cNvSpPr>
                <a:spLocks noChangeShapeType="1"/>
              </p:cNvSpPr>
              <p:nvPr>
                <p:custDataLst>
                  <p:tags r:id="rId182"/>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96" name="Line 874"/>
              <p:cNvSpPr>
                <a:spLocks noChangeShapeType="1"/>
              </p:cNvSpPr>
              <p:nvPr>
                <p:custDataLst>
                  <p:tags r:id="rId183"/>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97" name="Line 875"/>
              <p:cNvSpPr>
                <a:spLocks noChangeShapeType="1"/>
              </p:cNvSpPr>
              <p:nvPr>
                <p:custDataLst>
                  <p:tags r:id="rId184"/>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98" name="Line 876"/>
              <p:cNvSpPr>
                <a:spLocks noChangeShapeType="1"/>
              </p:cNvSpPr>
              <p:nvPr>
                <p:custDataLst>
                  <p:tags r:id="rId185"/>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99" name="Line 877"/>
              <p:cNvSpPr>
                <a:spLocks noChangeShapeType="1"/>
              </p:cNvSpPr>
              <p:nvPr>
                <p:custDataLst>
                  <p:tags r:id="rId186"/>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700" name="Line 878"/>
              <p:cNvSpPr>
                <a:spLocks noChangeShapeType="1"/>
              </p:cNvSpPr>
              <p:nvPr>
                <p:custDataLst>
                  <p:tags r:id="rId187"/>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0502" name="AutoShape 879"/>
          <p:cNvCxnSpPr>
            <a:cxnSpLocks noChangeShapeType="1"/>
            <a:stCxn id="20708" idx="0"/>
            <a:endCxn id="20820" idx="0"/>
          </p:cNvCxnSpPr>
          <p:nvPr>
            <p:custDataLst>
              <p:tags r:id="rId21"/>
            </p:custDataLst>
          </p:nvPr>
        </p:nvCxnSpPr>
        <p:spPr bwMode="auto">
          <a:xfrm flipH="1">
            <a:off x="1143000" y="2132013"/>
            <a:ext cx="593725"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03" name="AutoShape 880"/>
          <p:cNvCxnSpPr>
            <a:cxnSpLocks noChangeShapeType="1"/>
            <a:stCxn id="20698" idx="0"/>
            <a:endCxn id="20720" idx="0"/>
          </p:cNvCxnSpPr>
          <p:nvPr>
            <p:custDataLst>
              <p:tags r:id="rId22"/>
            </p:custDataLst>
          </p:nvPr>
        </p:nvCxnSpPr>
        <p:spPr bwMode="auto">
          <a:xfrm>
            <a:off x="2041525" y="2132013"/>
            <a:ext cx="625475"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0504" name="Group 1068"/>
          <p:cNvGrpSpPr>
            <a:grpSpLocks/>
          </p:cNvGrpSpPr>
          <p:nvPr>
            <p:custDataLst>
              <p:tags r:id="rId23"/>
            </p:custDataLst>
          </p:nvPr>
        </p:nvGrpSpPr>
        <p:grpSpPr bwMode="auto">
          <a:xfrm>
            <a:off x="5092700" y="3810000"/>
            <a:ext cx="3886200" cy="2438400"/>
            <a:chOff x="3208" y="2400"/>
            <a:chExt cx="2448" cy="1536"/>
          </a:xfrm>
        </p:grpSpPr>
        <p:sp>
          <p:nvSpPr>
            <p:cNvPr id="20507" name="Rectangle 882"/>
            <p:cNvSpPr>
              <a:spLocks noChangeArrowheads="1"/>
            </p:cNvSpPr>
            <p:nvPr>
              <p:custDataLst>
                <p:tags r:id="rId27"/>
              </p:custDataLst>
            </p:nvPr>
          </p:nvSpPr>
          <p:spPr bwMode="auto">
            <a:xfrm>
              <a:off x="3208" y="2400"/>
              <a:ext cx="2448" cy="15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nvGrpSpPr>
            <p:cNvPr id="20508" name="Group 883"/>
            <p:cNvGrpSpPr>
              <a:grpSpLocks/>
            </p:cNvGrpSpPr>
            <p:nvPr/>
          </p:nvGrpSpPr>
          <p:grpSpPr bwMode="auto">
            <a:xfrm>
              <a:off x="3648" y="3071"/>
              <a:ext cx="192" cy="192"/>
              <a:chOff x="4272" y="2400"/>
              <a:chExt cx="192" cy="192"/>
            </a:xfrm>
          </p:grpSpPr>
          <p:sp>
            <p:nvSpPr>
              <p:cNvPr id="20681" name="Rectangle 884"/>
              <p:cNvSpPr>
                <a:spLocks noChangeArrowheads="1"/>
              </p:cNvSpPr>
              <p:nvPr>
                <p:custDataLst>
                  <p:tags r:id="rId170"/>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5</a:t>
                </a:r>
              </a:p>
            </p:txBody>
          </p:sp>
          <p:grpSp>
            <p:nvGrpSpPr>
              <p:cNvPr id="20682" name="Group 885"/>
              <p:cNvGrpSpPr>
                <a:grpSpLocks/>
              </p:cNvGrpSpPr>
              <p:nvPr/>
            </p:nvGrpSpPr>
            <p:grpSpPr bwMode="auto">
              <a:xfrm>
                <a:off x="4272" y="2400"/>
                <a:ext cx="192" cy="192"/>
                <a:chOff x="4414" y="2400"/>
                <a:chExt cx="192" cy="192"/>
              </a:xfrm>
            </p:grpSpPr>
            <p:sp>
              <p:nvSpPr>
                <p:cNvPr id="20683" name="Line 886"/>
                <p:cNvSpPr>
                  <a:spLocks noChangeShapeType="1"/>
                </p:cNvSpPr>
                <p:nvPr>
                  <p:custDataLst>
                    <p:tags r:id="rId171"/>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84" name="Line 887"/>
                <p:cNvSpPr>
                  <a:spLocks noChangeShapeType="1"/>
                </p:cNvSpPr>
                <p:nvPr>
                  <p:custDataLst>
                    <p:tags r:id="rId172"/>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85" name="Line 888"/>
                <p:cNvSpPr>
                  <a:spLocks noChangeShapeType="1"/>
                </p:cNvSpPr>
                <p:nvPr>
                  <p:custDataLst>
                    <p:tags r:id="rId173"/>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86" name="Line 889"/>
                <p:cNvSpPr>
                  <a:spLocks noChangeShapeType="1"/>
                </p:cNvSpPr>
                <p:nvPr>
                  <p:custDataLst>
                    <p:tags r:id="rId174"/>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87" name="Line 890"/>
                <p:cNvSpPr>
                  <a:spLocks noChangeShapeType="1"/>
                </p:cNvSpPr>
                <p:nvPr>
                  <p:custDataLst>
                    <p:tags r:id="rId175"/>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88" name="Line 891"/>
                <p:cNvSpPr>
                  <a:spLocks noChangeShapeType="1"/>
                </p:cNvSpPr>
                <p:nvPr>
                  <p:custDataLst>
                    <p:tags r:id="rId176"/>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89" name="Line 892"/>
                <p:cNvSpPr>
                  <a:spLocks noChangeShapeType="1"/>
                </p:cNvSpPr>
                <p:nvPr>
                  <p:custDataLst>
                    <p:tags r:id="rId177"/>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90" name="Line 893"/>
                <p:cNvSpPr>
                  <a:spLocks noChangeShapeType="1"/>
                </p:cNvSpPr>
                <p:nvPr>
                  <p:custDataLst>
                    <p:tags r:id="rId178"/>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0509" name="Group 894"/>
            <p:cNvGrpSpPr>
              <a:grpSpLocks/>
            </p:cNvGrpSpPr>
            <p:nvPr/>
          </p:nvGrpSpPr>
          <p:grpSpPr bwMode="auto">
            <a:xfrm>
              <a:off x="3840" y="3071"/>
              <a:ext cx="192" cy="192"/>
              <a:chOff x="4272" y="2400"/>
              <a:chExt cx="192" cy="192"/>
            </a:xfrm>
          </p:grpSpPr>
          <p:sp>
            <p:nvSpPr>
              <p:cNvPr id="20671" name="Rectangle 895"/>
              <p:cNvSpPr>
                <a:spLocks noChangeArrowheads="1"/>
              </p:cNvSpPr>
              <p:nvPr>
                <p:custDataLst>
                  <p:tags r:id="rId161"/>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0672" name="Group 896"/>
              <p:cNvGrpSpPr>
                <a:grpSpLocks/>
              </p:cNvGrpSpPr>
              <p:nvPr/>
            </p:nvGrpSpPr>
            <p:grpSpPr bwMode="auto">
              <a:xfrm>
                <a:off x="4272" y="2400"/>
                <a:ext cx="192" cy="192"/>
                <a:chOff x="4414" y="2400"/>
                <a:chExt cx="192" cy="192"/>
              </a:xfrm>
            </p:grpSpPr>
            <p:sp>
              <p:nvSpPr>
                <p:cNvPr id="20673" name="Line 897"/>
                <p:cNvSpPr>
                  <a:spLocks noChangeShapeType="1"/>
                </p:cNvSpPr>
                <p:nvPr>
                  <p:custDataLst>
                    <p:tags r:id="rId162"/>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74" name="Line 898"/>
                <p:cNvSpPr>
                  <a:spLocks noChangeShapeType="1"/>
                </p:cNvSpPr>
                <p:nvPr>
                  <p:custDataLst>
                    <p:tags r:id="rId163"/>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75" name="Line 899"/>
                <p:cNvSpPr>
                  <a:spLocks noChangeShapeType="1"/>
                </p:cNvSpPr>
                <p:nvPr>
                  <p:custDataLst>
                    <p:tags r:id="rId164"/>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76" name="Line 900"/>
                <p:cNvSpPr>
                  <a:spLocks noChangeShapeType="1"/>
                </p:cNvSpPr>
                <p:nvPr>
                  <p:custDataLst>
                    <p:tags r:id="rId165"/>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77" name="Line 901"/>
                <p:cNvSpPr>
                  <a:spLocks noChangeShapeType="1"/>
                </p:cNvSpPr>
                <p:nvPr>
                  <p:custDataLst>
                    <p:tags r:id="rId166"/>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78" name="Line 902"/>
                <p:cNvSpPr>
                  <a:spLocks noChangeShapeType="1"/>
                </p:cNvSpPr>
                <p:nvPr>
                  <p:custDataLst>
                    <p:tags r:id="rId167"/>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79" name="Line 903"/>
                <p:cNvSpPr>
                  <a:spLocks noChangeShapeType="1"/>
                </p:cNvSpPr>
                <p:nvPr>
                  <p:custDataLst>
                    <p:tags r:id="rId168"/>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80" name="Line 904"/>
                <p:cNvSpPr>
                  <a:spLocks noChangeShapeType="1"/>
                </p:cNvSpPr>
                <p:nvPr>
                  <p:custDataLst>
                    <p:tags r:id="rId169"/>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0510" name="Group 905"/>
            <p:cNvGrpSpPr>
              <a:grpSpLocks/>
            </p:cNvGrpSpPr>
            <p:nvPr/>
          </p:nvGrpSpPr>
          <p:grpSpPr bwMode="auto">
            <a:xfrm>
              <a:off x="3312" y="3599"/>
              <a:ext cx="192" cy="192"/>
              <a:chOff x="4272" y="2400"/>
              <a:chExt cx="192" cy="192"/>
            </a:xfrm>
          </p:grpSpPr>
          <p:sp>
            <p:nvSpPr>
              <p:cNvPr id="20661" name="Rectangle 906"/>
              <p:cNvSpPr>
                <a:spLocks noChangeArrowheads="1"/>
              </p:cNvSpPr>
              <p:nvPr>
                <p:custDataLst>
                  <p:tags r:id="rId152"/>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a:t>
                </a:r>
              </a:p>
            </p:txBody>
          </p:sp>
          <p:grpSp>
            <p:nvGrpSpPr>
              <p:cNvPr id="20662" name="Group 907"/>
              <p:cNvGrpSpPr>
                <a:grpSpLocks/>
              </p:cNvGrpSpPr>
              <p:nvPr/>
            </p:nvGrpSpPr>
            <p:grpSpPr bwMode="auto">
              <a:xfrm>
                <a:off x="4272" y="2400"/>
                <a:ext cx="192" cy="192"/>
                <a:chOff x="4414" y="2400"/>
                <a:chExt cx="192" cy="192"/>
              </a:xfrm>
            </p:grpSpPr>
            <p:sp>
              <p:nvSpPr>
                <p:cNvPr id="20663" name="Line 908"/>
                <p:cNvSpPr>
                  <a:spLocks noChangeShapeType="1"/>
                </p:cNvSpPr>
                <p:nvPr>
                  <p:custDataLst>
                    <p:tags r:id="rId15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64" name="Line 909"/>
                <p:cNvSpPr>
                  <a:spLocks noChangeShapeType="1"/>
                </p:cNvSpPr>
                <p:nvPr>
                  <p:custDataLst>
                    <p:tags r:id="rId15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65" name="Line 910"/>
                <p:cNvSpPr>
                  <a:spLocks noChangeShapeType="1"/>
                </p:cNvSpPr>
                <p:nvPr>
                  <p:custDataLst>
                    <p:tags r:id="rId15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66" name="Line 911"/>
                <p:cNvSpPr>
                  <a:spLocks noChangeShapeType="1"/>
                </p:cNvSpPr>
                <p:nvPr>
                  <p:custDataLst>
                    <p:tags r:id="rId15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67" name="Line 912"/>
                <p:cNvSpPr>
                  <a:spLocks noChangeShapeType="1"/>
                </p:cNvSpPr>
                <p:nvPr>
                  <p:custDataLst>
                    <p:tags r:id="rId15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68" name="Line 913"/>
                <p:cNvSpPr>
                  <a:spLocks noChangeShapeType="1"/>
                </p:cNvSpPr>
                <p:nvPr>
                  <p:custDataLst>
                    <p:tags r:id="rId15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69" name="Line 914"/>
                <p:cNvSpPr>
                  <a:spLocks noChangeShapeType="1"/>
                </p:cNvSpPr>
                <p:nvPr>
                  <p:custDataLst>
                    <p:tags r:id="rId15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70" name="Line 915"/>
                <p:cNvSpPr>
                  <a:spLocks noChangeShapeType="1"/>
                </p:cNvSpPr>
                <p:nvPr>
                  <p:custDataLst>
                    <p:tags r:id="rId16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0511" name="Group 916"/>
            <p:cNvGrpSpPr>
              <a:grpSpLocks/>
            </p:cNvGrpSpPr>
            <p:nvPr/>
          </p:nvGrpSpPr>
          <p:grpSpPr bwMode="auto">
            <a:xfrm>
              <a:off x="3504" y="3599"/>
              <a:ext cx="192" cy="192"/>
              <a:chOff x="4272" y="2400"/>
              <a:chExt cx="192" cy="192"/>
            </a:xfrm>
          </p:grpSpPr>
          <p:sp>
            <p:nvSpPr>
              <p:cNvPr id="20651" name="Rectangle 917"/>
              <p:cNvSpPr>
                <a:spLocks noChangeArrowheads="1"/>
              </p:cNvSpPr>
              <p:nvPr>
                <p:custDataLst>
                  <p:tags r:id="rId143"/>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3</a:t>
                </a:r>
              </a:p>
            </p:txBody>
          </p:sp>
          <p:grpSp>
            <p:nvGrpSpPr>
              <p:cNvPr id="20652" name="Group 918"/>
              <p:cNvGrpSpPr>
                <a:grpSpLocks/>
              </p:cNvGrpSpPr>
              <p:nvPr/>
            </p:nvGrpSpPr>
            <p:grpSpPr bwMode="auto">
              <a:xfrm>
                <a:off x="4272" y="2400"/>
                <a:ext cx="192" cy="192"/>
                <a:chOff x="4414" y="2400"/>
                <a:chExt cx="192" cy="192"/>
              </a:xfrm>
            </p:grpSpPr>
            <p:sp>
              <p:nvSpPr>
                <p:cNvPr id="20653" name="Line 919"/>
                <p:cNvSpPr>
                  <a:spLocks noChangeShapeType="1"/>
                </p:cNvSpPr>
                <p:nvPr>
                  <p:custDataLst>
                    <p:tags r:id="rId144"/>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54" name="Line 920"/>
                <p:cNvSpPr>
                  <a:spLocks noChangeShapeType="1"/>
                </p:cNvSpPr>
                <p:nvPr>
                  <p:custDataLst>
                    <p:tags r:id="rId145"/>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55" name="Line 921"/>
                <p:cNvSpPr>
                  <a:spLocks noChangeShapeType="1"/>
                </p:cNvSpPr>
                <p:nvPr>
                  <p:custDataLst>
                    <p:tags r:id="rId146"/>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56" name="Line 922"/>
                <p:cNvSpPr>
                  <a:spLocks noChangeShapeType="1"/>
                </p:cNvSpPr>
                <p:nvPr>
                  <p:custDataLst>
                    <p:tags r:id="rId147"/>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57" name="Line 923"/>
                <p:cNvSpPr>
                  <a:spLocks noChangeShapeType="1"/>
                </p:cNvSpPr>
                <p:nvPr>
                  <p:custDataLst>
                    <p:tags r:id="rId148"/>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58" name="Line 924"/>
                <p:cNvSpPr>
                  <a:spLocks noChangeShapeType="1"/>
                </p:cNvSpPr>
                <p:nvPr>
                  <p:custDataLst>
                    <p:tags r:id="rId149"/>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59" name="Line 925"/>
                <p:cNvSpPr>
                  <a:spLocks noChangeShapeType="1"/>
                </p:cNvSpPr>
                <p:nvPr>
                  <p:custDataLst>
                    <p:tags r:id="rId150"/>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60" name="Line 926"/>
                <p:cNvSpPr>
                  <a:spLocks noChangeShapeType="1"/>
                </p:cNvSpPr>
                <p:nvPr>
                  <p:custDataLst>
                    <p:tags r:id="rId151"/>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0512" name="AutoShape 927"/>
            <p:cNvCxnSpPr>
              <a:cxnSpLocks noChangeShapeType="1"/>
              <a:stCxn id="20688" idx="0"/>
              <a:endCxn id="20660" idx="0"/>
            </p:cNvCxnSpPr>
            <p:nvPr>
              <p:custDataLst>
                <p:tags r:id="rId28"/>
              </p:custDataLst>
            </p:nvPr>
          </p:nvCxnSpPr>
          <p:spPr bwMode="auto">
            <a:xfrm flipH="1">
              <a:off x="3504" y="3262"/>
              <a:ext cx="144"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13" name="AutoShape 928"/>
            <p:cNvCxnSpPr>
              <a:cxnSpLocks noChangeShapeType="1"/>
              <a:stCxn id="20678" idx="0"/>
              <a:endCxn id="20640" idx="0"/>
            </p:cNvCxnSpPr>
            <p:nvPr>
              <p:custDataLst>
                <p:tags r:id="rId29"/>
              </p:custDataLst>
            </p:nvPr>
          </p:nvCxnSpPr>
          <p:spPr bwMode="auto">
            <a:xfrm>
              <a:off x="3840" y="3262"/>
              <a:ext cx="96"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0514" name="Group 929"/>
            <p:cNvGrpSpPr>
              <a:grpSpLocks/>
            </p:cNvGrpSpPr>
            <p:nvPr/>
          </p:nvGrpSpPr>
          <p:grpSpPr bwMode="auto">
            <a:xfrm>
              <a:off x="3744" y="3599"/>
              <a:ext cx="192" cy="192"/>
              <a:chOff x="4272" y="2400"/>
              <a:chExt cx="192" cy="192"/>
            </a:xfrm>
          </p:grpSpPr>
          <p:sp>
            <p:nvSpPr>
              <p:cNvPr id="20641" name="Rectangle 930"/>
              <p:cNvSpPr>
                <a:spLocks noChangeArrowheads="1"/>
              </p:cNvSpPr>
              <p:nvPr>
                <p:custDataLst>
                  <p:tags r:id="rId134"/>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5</a:t>
                </a:r>
              </a:p>
            </p:txBody>
          </p:sp>
          <p:grpSp>
            <p:nvGrpSpPr>
              <p:cNvPr id="20642" name="Group 931"/>
              <p:cNvGrpSpPr>
                <a:grpSpLocks/>
              </p:cNvGrpSpPr>
              <p:nvPr/>
            </p:nvGrpSpPr>
            <p:grpSpPr bwMode="auto">
              <a:xfrm>
                <a:off x="4272" y="2400"/>
                <a:ext cx="192" cy="192"/>
                <a:chOff x="4414" y="2400"/>
                <a:chExt cx="192" cy="192"/>
              </a:xfrm>
            </p:grpSpPr>
            <p:sp>
              <p:nvSpPr>
                <p:cNvPr id="20643" name="Line 932"/>
                <p:cNvSpPr>
                  <a:spLocks noChangeShapeType="1"/>
                </p:cNvSpPr>
                <p:nvPr>
                  <p:custDataLst>
                    <p:tags r:id="rId135"/>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44" name="Line 933"/>
                <p:cNvSpPr>
                  <a:spLocks noChangeShapeType="1"/>
                </p:cNvSpPr>
                <p:nvPr>
                  <p:custDataLst>
                    <p:tags r:id="rId136"/>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45" name="Line 934"/>
                <p:cNvSpPr>
                  <a:spLocks noChangeShapeType="1"/>
                </p:cNvSpPr>
                <p:nvPr>
                  <p:custDataLst>
                    <p:tags r:id="rId137"/>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46" name="Line 935"/>
                <p:cNvSpPr>
                  <a:spLocks noChangeShapeType="1"/>
                </p:cNvSpPr>
                <p:nvPr>
                  <p:custDataLst>
                    <p:tags r:id="rId138"/>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47" name="Line 936"/>
                <p:cNvSpPr>
                  <a:spLocks noChangeShapeType="1"/>
                </p:cNvSpPr>
                <p:nvPr>
                  <p:custDataLst>
                    <p:tags r:id="rId139"/>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48" name="Line 937"/>
                <p:cNvSpPr>
                  <a:spLocks noChangeShapeType="1"/>
                </p:cNvSpPr>
                <p:nvPr>
                  <p:custDataLst>
                    <p:tags r:id="rId140"/>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49" name="Line 938"/>
                <p:cNvSpPr>
                  <a:spLocks noChangeShapeType="1"/>
                </p:cNvSpPr>
                <p:nvPr>
                  <p:custDataLst>
                    <p:tags r:id="rId141"/>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50" name="Line 939"/>
                <p:cNvSpPr>
                  <a:spLocks noChangeShapeType="1"/>
                </p:cNvSpPr>
                <p:nvPr>
                  <p:custDataLst>
                    <p:tags r:id="rId142"/>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0515" name="Group 940"/>
            <p:cNvGrpSpPr>
              <a:grpSpLocks/>
            </p:cNvGrpSpPr>
            <p:nvPr/>
          </p:nvGrpSpPr>
          <p:grpSpPr bwMode="auto">
            <a:xfrm>
              <a:off x="3936" y="3599"/>
              <a:ext cx="192" cy="192"/>
              <a:chOff x="4272" y="2400"/>
              <a:chExt cx="192" cy="192"/>
            </a:xfrm>
          </p:grpSpPr>
          <p:sp>
            <p:nvSpPr>
              <p:cNvPr id="20631" name="Rectangle 941"/>
              <p:cNvSpPr>
                <a:spLocks noChangeArrowheads="1"/>
              </p:cNvSpPr>
              <p:nvPr>
                <p:custDataLst>
                  <p:tags r:id="rId125"/>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0632" name="Group 942"/>
              <p:cNvGrpSpPr>
                <a:grpSpLocks/>
              </p:cNvGrpSpPr>
              <p:nvPr/>
            </p:nvGrpSpPr>
            <p:grpSpPr bwMode="auto">
              <a:xfrm>
                <a:off x="4272" y="2400"/>
                <a:ext cx="192" cy="192"/>
                <a:chOff x="4414" y="2400"/>
                <a:chExt cx="192" cy="192"/>
              </a:xfrm>
            </p:grpSpPr>
            <p:sp>
              <p:nvSpPr>
                <p:cNvPr id="20633" name="Line 943"/>
                <p:cNvSpPr>
                  <a:spLocks noChangeShapeType="1"/>
                </p:cNvSpPr>
                <p:nvPr>
                  <p:custDataLst>
                    <p:tags r:id="rId126"/>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34" name="Line 944"/>
                <p:cNvSpPr>
                  <a:spLocks noChangeShapeType="1"/>
                </p:cNvSpPr>
                <p:nvPr>
                  <p:custDataLst>
                    <p:tags r:id="rId127"/>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35" name="Line 945"/>
                <p:cNvSpPr>
                  <a:spLocks noChangeShapeType="1"/>
                </p:cNvSpPr>
                <p:nvPr>
                  <p:custDataLst>
                    <p:tags r:id="rId128"/>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36" name="Line 946"/>
                <p:cNvSpPr>
                  <a:spLocks noChangeShapeType="1"/>
                </p:cNvSpPr>
                <p:nvPr>
                  <p:custDataLst>
                    <p:tags r:id="rId129"/>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37" name="Line 947"/>
                <p:cNvSpPr>
                  <a:spLocks noChangeShapeType="1"/>
                </p:cNvSpPr>
                <p:nvPr>
                  <p:custDataLst>
                    <p:tags r:id="rId130"/>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38" name="Line 948"/>
                <p:cNvSpPr>
                  <a:spLocks noChangeShapeType="1"/>
                </p:cNvSpPr>
                <p:nvPr>
                  <p:custDataLst>
                    <p:tags r:id="rId131"/>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39" name="Line 949"/>
                <p:cNvSpPr>
                  <a:spLocks noChangeShapeType="1"/>
                </p:cNvSpPr>
                <p:nvPr>
                  <p:custDataLst>
                    <p:tags r:id="rId132"/>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40" name="Line 950"/>
                <p:cNvSpPr>
                  <a:spLocks noChangeShapeType="1"/>
                </p:cNvSpPr>
                <p:nvPr>
                  <p:custDataLst>
                    <p:tags r:id="rId133"/>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0516" name="Group 951"/>
            <p:cNvGrpSpPr>
              <a:grpSpLocks/>
            </p:cNvGrpSpPr>
            <p:nvPr/>
          </p:nvGrpSpPr>
          <p:grpSpPr bwMode="auto">
            <a:xfrm>
              <a:off x="4320" y="3599"/>
              <a:ext cx="192" cy="192"/>
              <a:chOff x="4272" y="2400"/>
              <a:chExt cx="192" cy="192"/>
            </a:xfrm>
          </p:grpSpPr>
          <p:sp>
            <p:nvSpPr>
              <p:cNvPr id="20621" name="Rectangle 952"/>
              <p:cNvSpPr>
                <a:spLocks noChangeArrowheads="1"/>
              </p:cNvSpPr>
              <p:nvPr>
                <p:custDataLst>
                  <p:tags r:id="rId116"/>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14</a:t>
                </a:r>
              </a:p>
            </p:txBody>
          </p:sp>
          <p:grpSp>
            <p:nvGrpSpPr>
              <p:cNvPr id="20622" name="Group 953"/>
              <p:cNvGrpSpPr>
                <a:grpSpLocks/>
              </p:cNvGrpSpPr>
              <p:nvPr/>
            </p:nvGrpSpPr>
            <p:grpSpPr bwMode="auto">
              <a:xfrm>
                <a:off x="4272" y="2400"/>
                <a:ext cx="192" cy="192"/>
                <a:chOff x="4414" y="2400"/>
                <a:chExt cx="192" cy="192"/>
              </a:xfrm>
            </p:grpSpPr>
            <p:sp>
              <p:nvSpPr>
                <p:cNvPr id="20623" name="Line 954"/>
                <p:cNvSpPr>
                  <a:spLocks noChangeShapeType="1"/>
                </p:cNvSpPr>
                <p:nvPr>
                  <p:custDataLst>
                    <p:tags r:id="rId117"/>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24" name="Line 955"/>
                <p:cNvSpPr>
                  <a:spLocks noChangeShapeType="1"/>
                </p:cNvSpPr>
                <p:nvPr>
                  <p:custDataLst>
                    <p:tags r:id="rId118"/>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25" name="Line 956"/>
                <p:cNvSpPr>
                  <a:spLocks noChangeShapeType="1"/>
                </p:cNvSpPr>
                <p:nvPr>
                  <p:custDataLst>
                    <p:tags r:id="rId119"/>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26" name="Line 957"/>
                <p:cNvSpPr>
                  <a:spLocks noChangeShapeType="1"/>
                </p:cNvSpPr>
                <p:nvPr>
                  <p:custDataLst>
                    <p:tags r:id="rId120"/>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27" name="Line 958"/>
                <p:cNvSpPr>
                  <a:spLocks noChangeShapeType="1"/>
                </p:cNvSpPr>
                <p:nvPr>
                  <p:custDataLst>
                    <p:tags r:id="rId121"/>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28" name="Line 959"/>
                <p:cNvSpPr>
                  <a:spLocks noChangeShapeType="1"/>
                </p:cNvSpPr>
                <p:nvPr>
                  <p:custDataLst>
                    <p:tags r:id="rId122"/>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29" name="Line 960"/>
                <p:cNvSpPr>
                  <a:spLocks noChangeShapeType="1"/>
                </p:cNvSpPr>
                <p:nvPr>
                  <p:custDataLst>
                    <p:tags r:id="rId123"/>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30" name="Line 961"/>
                <p:cNvSpPr>
                  <a:spLocks noChangeShapeType="1"/>
                </p:cNvSpPr>
                <p:nvPr>
                  <p:custDataLst>
                    <p:tags r:id="rId124"/>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0517" name="Group 962"/>
            <p:cNvGrpSpPr>
              <a:grpSpLocks/>
            </p:cNvGrpSpPr>
            <p:nvPr/>
          </p:nvGrpSpPr>
          <p:grpSpPr bwMode="auto">
            <a:xfrm>
              <a:off x="4512" y="3599"/>
              <a:ext cx="192" cy="192"/>
              <a:chOff x="4272" y="2400"/>
              <a:chExt cx="192" cy="192"/>
            </a:xfrm>
          </p:grpSpPr>
          <p:sp>
            <p:nvSpPr>
              <p:cNvPr id="20611" name="Rectangle 963"/>
              <p:cNvSpPr>
                <a:spLocks noChangeArrowheads="1"/>
              </p:cNvSpPr>
              <p:nvPr>
                <p:custDataLst>
                  <p:tags r:id="rId107"/>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26</a:t>
                </a:r>
              </a:p>
            </p:txBody>
          </p:sp>
          <p:grpSp>
            <p:nvGrpSpPr>
              <p:cNvPr id="20612" name="Group 964"/>
              <p:cNvGrpSpPr>
                <a:grpSpLocks/>
              </p:cNvGrpSpPr>
              <p:nvPr/>
            </p:nvGrpSpPr>
            <p:grpSpPr bwMode="auto">
              <a:xfrm>
                <a:off x="4272" y="2400"/>
                <a:ext cx="192" cy="192"/>
                <a:chOff x="4414" y="2400"/>
                <a:chExt cx="192" cy="192"/>
              </a:xfrm>
            </p:grpSpPr>
            <p:sp>
              <p:nvSpPr>
                <p:cNvPr id="20613" name="Line 965"/>
                <p:cNvSpPr>
                  <a:spLocks noChangeShapeType="1"/>
                </p:cNvSpPr>
                <p:nvPr>
                  <p:custDataLst>
                    <p:tags r:id="rId108"/>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14" name="Line 966"/>
                <p:cNvSpPr>
                  <a:spLocks noChangeShapeType="1"/>
                </p:cNvSpPr>
                <p:nvPr>
                  <p:custDataLst>
                    <p:tags r:id="rId109"/>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15" name="Line 967"/>
                <p:cNvSpPr>
                  <a:spLocks noChangeShapeType="1"/>
                </p:cNvSpPr>
                <p:nvPr>
                  <p:custDataLst>
                    <p:tags r:id="rId110"/>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16" name="Line 968"/>
                <p:cNvSpPr>
                  <a:spLocks noChangeShapeType="1"/>
                </p:cNvSpPr>
                <p:nvPr>
                  <p:custDataLst>
                    <p:tags r:id="rId111"/>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17" name="Line 969"/>
                <p:cNvSpPr>
                  <a:spLocks noChangeShapeType="1"/>
                </p:cNvSpPr>
                <p:nvPr>
                  <p:custDataLst>
                    <p:tags r:id="rId112"/>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18" name="Line 970"/>
                <p:cNvSpPr>
                  <a:spLocks noChangeShapeType="1"/>
                </p:cNvSpPr>
                <p:nvPr>
                  <p:custDataLst>
                    <p:tags r:id="rId113"/>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19" name="Line 971"/>
                <p:cNvSpPr>
                  <a:spLocks noChangeShapeType="1"/>
                </p:cNvSpPr>
                <p:nvPr>
                  <p:custDataLst>
                    <p:tags r:id="rId114"/>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20" name="Line 972"/>
                <p:cNvSpPr>
                  <a:spLocks noChangeShapeType="1"/>
                </p:cNvSpPr>
                <p:nvPr>
                  <p:custDataLst>
                    <p:tags r:id="rId115"/>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0518" name="AutoShape 973"/>
            <p:cNvCxnSpPr>
              <a:cxnSpLocks noChangeShapeType="1"/>
              <a:stCxn id="20588" idx="0"/>
              <a:endCxn id="20620" idx="0"/>
            </p:cNvCxnSpPr>
            <p:nvPr>
              <p:custDataLst>
                <p:tags r:id="rId30"/>
              </p:custDataLst>
            </p:nvPr>
          </p:nvCxnSpPr>
          <p:spPr bwMode="auto">
            <a:xfrm flipH="1">
              <a:off x="4512" y="3262"/>
              <a:ext cx="192"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0519" name="Group 974"/>
            <p:cNvGrpSpPr>
              <a:grpSpLocks/>
            </p:cNvGrpSpPr>
            <p:nvPr/>
          </p:nvGrpSpPr>
          <p:grpSpPr bwMode="auto">
            <a:xfrm>
              <a:off x="4752" y="3599"/>
              <a:ext cx="192" cy="192"/>
              <a:chOff x="4272" y="2400"/>
              <a:chExt cx="192" cy="192"/>
            </a:xfrm>
          </p:grpSpPr>
          <p:sp>
            <p:nvSpPr>
              <p:cNvPr id="20601" name="Rectangle 975"/>
              <p:cNvSpPr>
                <a:spLocks noChangeArrowheads="1"/>
              </p:cNvSpPr>
              <p:nvPr>
                <p:custDataLst>
                  <p:tags r:id="rId98"/>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59</a:t>
                </a:r>
              </a:p>
            </p:txBody>
          </p:sp>
          <p:grpSp>
            <p:nvGrpSpPr>
              <p:cNvPr id="20602" name="Group 976"/>
              <p:cNvGrpSpPr>
                <a:grpSpLocks/>
              </p:cNvGrpSpPr>
              <p:nvPr/>
            </p:nvGrpSpPr>
            <p:grpSpPr bwMode="auto">
              <a:xfrm>
                <a:off x="4272" y="2400"/>
                <a:ext cx="192" cy="192"/>
                <a:chOff x="4414" y="2400"/>
                <a:chExt cx="192" cy="192"/>
              </a:xfrm>
            </p:grpSpPr>
            <p:sp>
              <p:nvSpPr>
                <p:cNvPr id="20603" name="Line 977"/>
                <p:cNvSpPr>
                  <a:spLocks noChangeShapeType="1"/>
                </p:cNvSpPr>
                <p:nvPr>
                  <p:custDataLst>
                    <p:tags r:id="rId99"/>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04" name="Line 978"/>
                <p:cNvSpPr>
                  <a:spLocks noChangeShapeType="1"/>
                </p:cNvSpPr>
                <p:nvPr>
                  <p:custDataLst>
                    <p:tags r:id="rId100"/>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05" name="Line 979"/>
                <p:cNvSpPr>
                  <a:spLocks noChangeShapeType="1"/>
                </p:cNvSpPr>
                <p:nvPr>
                  <p:custDataLst>
                    <p:tags r:id="rId101"/>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06" name="Line 980"/>
                <p:cNvSpPr>
                  <a:spLocks noChangeShapeType="1"/>
                </p:cNvSpPr>
                <p:nvPr>
                  <p:custDataLst>
                    <p:tags r:id="rId102"/>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07" name="Line 981"/>
                <p:cNvSpPr>
                  <a:spLocks noChangeShapeType="1"/>
                </p:cNvSpPr>
                <p:nvPr>
                  <p:custDataLst>
                    <p:tags r:id="rId103"/>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08" name="Line 982"/>
                <p:cNvSpPr>
                  <a:spLocks noChangeShapeType="1"/>
                </p:cNvSpPr>
                <p:nvPr>
                  <p:custDataLst>
                    <p:tags r:id="rId104"/>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09" name="Line 983"/>
                <p:cNvSpPr>
                  <a:spLocks noChangeShapeType="1"/>
                </p:cNvSpPr>
                <p:nvPr>
                  <p:custDataLst>
                    <p:tags r:id="rId105"/>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10" name="Line 984"/>
                <p:cNvSpPr>
                  <a:spLocks noChangeShapeType="1"/>
                </p:cNvSpPr>
                <p:nvPr>
                  <p:custDataLst>
                    <p:tags r:id="rId106"/>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0520" name="Group 985"/>
            <p:cNvGrpSpPr>
              <a:grpSpLocks/>
            </p:cNvGrpSpPr>
            <p:nvPr/>
          </p:nvGrpSpPr>
          <p:grpSpPr bwMode="auto">
            <a:xfrm>
              <a:off x="4944" y="3599"/>
              <a:ext cx="192" cy="192"/>
              <a:chOff x="4272" y="2400"/>
              <a:chExt cx="192" cy="192"/>
            </a:xfrm>
          </p:grpSpPr>
          <p:sp>
            <p:nvSpPr>
              <p:cNvPr id="20591" name="Rectangle 986"/>
              <p:cNvSpPr>
                <a:spLocks noChangeArrowheads="1"/>
              </p:cNvSpPr>
              <p:nvPr>
                <p:custDataLst>
                  <p:tags r:id="rId89"/>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FF0000"/>
                    </a:solidFill>
                  </a:rPr>
                  <a:t>79</a:t>
                </a:r>
                <a:endParaRPr lang="en-US" sz="2000" b="1">
                  <a:solidFill>
                    <a:srgbClr val="339933"/>
                  </a:solidFill>
                </a:endParaRPr>
              </a:p>
            </p:txBody>
          </p:sp>
          <p:grpSp>
            <p:nvGrpSpPr>
              <p:cNvPr id="20592" name="Group 987"/>
              <p:cNvGrpSpPr>
                <a:grpSpLocks/>
              </p:cNvGrpSpPr>
              <p:nvPr/>
            </p:nvGrpSpPr>
            <p:grpSpPr bwMode="auto">
              <a:xfrm>
                <a:off x="4272" y="2400"/>
                <a:ext cx="192" cy="192"/>
                <a:chOff x="4414" y="2400"/>
                <a:chExt cx="192" cy="192"/>
              </a:xfrm>
            </p:grpSpPr>
            <p:sp>
              <p:nvSpPr>
                <p:cNvPr id="20593" name="Line 988"/>
                <p:cNvSpPr>
                  <a:spLocks noChangeShapeType="1"/>
                </p:cNvSpPr>
                <p:nvPr>
                  <p:custDataLst>
                    <p:tags r:id="rId90"/>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94" name="Line 989"/>
                <p:cNvSpPr>
                  <a:spLocks noChangeShapeType="1"/>
                </p:cNvSpPr>
                <p:nvPr>
                  <p:custDataLst>
                    <p:tags r:id="rId91"/>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95" name="Line 990"/>
                <p:cNvSpPr>
                  <a:spLocks noChangeShapeType="1"/>
                </p:cNvSpPr>
                <p:nvPr>
                  <p:custDataLst>
                    <p:tags r:id="rId92"/>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96" name="Line 991"/>
                <p:cNvSpPr>
                  <a:spLocks noChangeShapeType="1"/>
                </p:cNvSpPr>
                <p:nvPr>
                  <p:custDataLst>
                    <p:tags r:id="rId93"/>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97" name="Line 992"/>
                <p:cNvSpPr>
                  <a:spLocks noChangeShapeType="1"/>
                </p:cNvSpPr>
                <p:nvPr>
                  <p:custDataLst>
                    <p:tags r:id="rId94"/>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98" name="Line 993"/>
                <p:cNvSpPr>
                  <a:spLocks noChangeShapeType="1"/>
                </p:cNvSpPr>
                <p:nvPr>
                  <p:custDataLst>
                    <p:tags r:id="rId95"/>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99" name="Line 994"/>
                <p:cNvSpPr>
                  <a:spLocks noChangeShapeType="1"/>
                </p:cNvSpPr>
                <p:nvPr>
                  <p:custDataLst>
                    <p:tags r:id="rId96"/>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600" name="Line 995"/>
                <p:cNvSpPr>
                  <a:spLocks noChangeShapeType="1"/>
                </p:cNvSpPr>
                <p:nvPr>
                  <p:custDataLst>
                    <p:tags r:id="rId97"/>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0521" name="Group 996"/>
            <p:cNvGrpSpPr>
              <a:grpSpLocks/>
            </p:cNvGrpSpPr>
            <p:nvPr/>
          </p:nvGrpSpPr>
          <p:grpSpPr bwMode="auto">
            <a:xfrm>
              <a:off x="4704" y="3071"/>
              <a:ext cx="192" cy="192"/>
              <a:chOff x="4272" y="2400"/>
              <a:chExt cx="192" cy="192"/>
            </a:xfrm>
          </p:grpSpPr>
          <p:sp>
            <p:nvSpPr>
              <p:cNvPr id="20581" name="Rectangle 997"/>
              <p:cNvSpPr>
                <a:spLocks noChangeArrowheads="1"/>
              </p:cNvSpPr>
              <p:nvPr>
                <p:custDataLst>
                  <p:tags r:id="rId80"/>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59</a:t>
                </a:r>
              </a:p>
            </p:txBody>
          </p:sp>
          <p:grpSp>
            <p:nvGrpSpPr>
              <p:cNvPr id="20582" name="Group 998"/>
              <p:cNvGrpSpPr>
                <a:grpSpLocks/>
              </p:cNvGrpSpPr>
              <p:nvPr/>
            </p:nvGrpSpPr>
            <p:grpSpPr bwMode="auto">
              <a:xfrm>
                <a:off x="4272" y="2400"/>
                <a:ext cx="192" cy="192"/>
                <a:chOff x="4414" y="2400"/>
                <a:chExt cx="192" cy="192"/>
              </a:xfrm>
            </p:grpSpPr>
            <p:sp>
              <p:nvSpPr>
                <p:cNvPr id="20583" name="Line 999"/>
                <p:cNvSpPr>
                  <a:spLocks noChangeShapeType="1"/>
                </p:cNvSpPr>
                <p:nvPr>
                  <p:custDataLst>
                    <p:tags r:id="rId81"/>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84" name="Line 1000"/>
                <p:cNvSpPr>
                  <a:spLocks noChangeShapeType="1"/>
                </p:cNvSpPr>
                <p:nvPr>
                  <p:custDataLst>
                    <p:tags r:id="rId82"/>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85" name="Line 1001"/>
                <p:cNvSpPr>
                  <a:spLocks noChangeShapeType="1"/>
                </p:cNvSpPr>
                <p:nvPr>
                  <p:custDataLst>
                    <p:tags r:id="rId83"/>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86" name="Line 1002"/>
                <p:cNvSpPr>
                  <a:spLocks noChangeShapeType="1"/>
                </p:cNvSpPr>
                <p:nvPr>
                  <p:custDataLst>
                    <p:tags r:id="rId84"/>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87" name="Line 1003"/>
                <p:cNvSpPr>
                  <a:spLocks noChangeShapeType="1"/>
                </p:cNvSpPr>
                <p:nvPr>
                  <p:custDataLst>
                    <p:tags r:id="rId85"/>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88" name="Line 1004"/>
                <p:cNvSpPr>
                  <a:spLocks noChangeShapeType="1"/>
                </p:cNvSpPr>
                <p:nvPr>
                  <p:custDataLst>
                    <p:tags r:id="rId86"/>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89" name="Line 1005"/>
                <p:cNvSpPr>
                  <a:spLocks noChangeShapeType="1"/>
                </p:cNvSpPr>
                <p:nvPr>
                  <p:custDataLst>
                    <p:tags r:id="rId87"/>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90" name="Line 1006"/>
                <p:cNvSpPr>
                  <a:spLocks noChangeShapeType="1"/>
                </p:cNvSpPr>
                <p:nvPr>
                  <p:custDataLst>
                    <p:tags r:id="rId88"/>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0522" name="Group 1007"/>
            <p:cNvGrpSpPr>
              <a:grpSpLocks/>
            </p:cNvGrpSpPr>
            <p:nvPr/>
          </p:nvGrpSpPr>
          <p:grpSpPr bwMode="auto">
            <a:xfrm>
              <a:off x="4896" y="3071"/>
              <a:ext cx="192" cy="192"/>
              <a:chOff x="4272" y="2400"/>
              <a:chExt cx="192" cy="192"/>
            </a:xfrm>
          </p:grpSpPr>
          <p:sp>
            <p:nvSpPr>
              <p:cNvPr id="20571" name="Rectangle 1008"/>
              <p:cNvSpPr>
                <a:spLocks noChangeArrowheads="1"/>
              </p:cNvSpPr>
              <p:nvPr>
                <p:custDataLst>
                  <p:tags r:id="rId71"/>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solidFill>
                      <a:srgbClr val="FF0000"/>
                    </a:solidFill>
                  </a:rPr>
                  <a:t>89</a:t>
                </a:r>
                <a:endParaRPr lang="en-US" sz="2000"/>
              </a:p>
            </p:txBody>
          </p:sp>
          <p:grpSp>
            <p:nvGrpSpPr>
              <p:cNvPr id="20572" name="Group 1009"/>
              <p:cNvGrpSpPr>
                <a:grpSpLocks/>
              </p:cNvGrpSpPr>
              <p:nvPr/>
            </p:nvGrpSpPr>
            <p:grpSpPr bwMode="auto">
              <a:xfrm>
                <a:off x="4272" y="2400"/>
                <a:ext cx="192" cy="192"/>
                <a:chOff x="4414" y="2400"/>
                <a:chExt cx="192" cy="192"/>
              </a:xfrm>
            </p:grpSpPr>
            <p:sp>
              <p:nvSpPr>
                <p:cNvPr id="20573" name="Line 1010"/>
                <p:cNvSpPr>
                  <a:spLocks noChangeShapeType="1"/>
                </p:cNvSpPr>
                <p:nvPr>
                  <p:custDataLst>
                    <p:tags r:id="rId72"/>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74" name="Line 1011"/>
                <p:cNvSpPr>
                  <a:spLocks noChangeShapeType="1"/>
                </p:cNvSpPr>
                <p:nvPr>
                  <p:custDataLst>
                    <p:tags r:id="rId73"/>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75" name="Line 1012"/>
                <p:cNvSpPr>
                  <a:spLocks noChangeShapeType="1"/>
                </p:cNvSpPr>
                <p:nvPr>
                  <p:custDataLst>
                    <p:tags r:id="rId74"/>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76" name="Line 1013"/>
                <p:cNvSpPr>
                  <a:spLocks noChangeShapeType="1"/>
                </p:cNvSpPr>
                <p:nvPr>
                  <p:custDataLst>
                    <p:tags r:id="rId75"/>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77" name="Line 1014"/>
                <p:cNvSpPr>
                  <a:spLocks noChangeShapeType="1"/>
                </p:cNvSpPr>
                <p:nvPr>
                  <p:custDataLst>
                    <p:tags r:id="rId76"/>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78" name="Line 1015"/>
                <p:cNvSpPr>
                  <a:spLocks noChangeShapeType="1"/>
                </p:cNvSpPr>
                <p:nvPr>
                  <p:custDataLst>
                    <p:tags r:id="rId77"/>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79" name="Line 1016"/>
                <p:cNvSpPr>
                  <a:spLocks noChangeShapeType="1"/>
                </p:cNvSpPr>
                <p:nvPr>
                  <p:custDataLst>
                    <p:tags r:id="rId78"/>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80" name="Line 1017"/>
                <p:cNvSpPr>
                  <a:spLocks noChangeShapeType="1"/>
                </p:cNvSpPr>
                <p:nvPr>
                  <p:custDataLst>
                    <p:tags r:id="rId79"/>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0523" name="AutoShape 1018"/>
            <p:cNvCxnSpPr>
              <a:cxnSpLocks noChangeShapeType="1"/>
              <a:stCxn id="20578" idx="0"/>
              <a:endCxn id="20600" idx="0"/>
            </p:cNvCxnSpPr>
            <p:nvPr>
              <p:custDataLst>
                <p:tags r:id="rId31"/>
              </p:custDataLst>
            </p:nvPr>
          </p:nvCxnSpPr>
          <p:spPr bwMode="auto">
            <a:xfrm>
              <a:off x="4896" y="3262"/>
              <a:ext cx="48"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0524" name="Group 1019"/>
            <p:cNvGrpSpPr>
              <a:grpSpLocks/>
            </p:cNvGrpSpPr>
            <p:nvPr/>
          </p:nvGrpSpPr>
          <p:grpSpPr bwMode="auto">
            <a:xfrm>
              <a:off x="4310" y="2543"/>
              <a:ext cx="192" cy="192"/>
              <a:chOff x="4272" y="2400"/>
              <a:chExt cx="192" cy="192"/>
            </a:xfrm>
          </p:grpSpPr>
          <p:sp>
            <p:nvSpPr>
              <p:cNvPr id="20561" name="Rectangle 1020"/>
              <p:cNvSpPr>
                <a:spLocks noChangeArrowheads="1"/>
              </p:cNvSpPr>
              <p:nvPr>
                <p:custDataLst>
                  <p:tags r:id="rId62"/>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14</a:t>
                </a:r>
              </a:p>
            </p:txBody>
          </p:sp>
          <p:grpSp>
            <p:nvGrpSpPr>
              <p:cNvPr id="20562" name="Group 1021"/>
              <p:cNvGrpSpPr>
                <a:grpSpLocks/>
              </p:cNvGrpSpPr>
              <p:nvPr/>
            </p:nvGrpSpPr>
            <p:grpSpPr bwMode="auto">
              <a:xfrm>
                <a:off x="4272" y="2400"/>
                <a:ext cx="192" cy="192"/>
                <a:chOff x="4414" y="2400"/>
                <a:chExt cx="192" cy="192"/>
              </a:xfrm>
            </p:grpSpPr>
            <p:sp>
              <p:nvSpPr>
                <p:cNvPr id="20563" name="Line 1022"/>
                <p:cNvSpPr>
                  <a:spLocks noChangeShapeType="1"/>
                </p:cNvSpPr>
                <p:nvPr>
                  <p:custDataLst>
                    <p:tags r:id="rId63"/>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64" name="Line 1023"/>
                <p:cNvSpPr>
                  <a:spLocks noChangeShapeType="1"/>
                </p:cNvSpPr>
                <p:nvPr>
                  <p:custDataLst>
                    <p:tags r:id="rId64"/>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65" name="Line 1024"/>
                <p:cNvSpPr>
                  <a:spLocks noChangeShapeType="1"/>
                </p:cNvSpPr>
                <p:nvPr>
                  <p:custDataLst>
                    <p:tags r:id="rId65"/>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66" name="Line 1025"/>
                <p:cNvSpPr>
                  <a:spLocks noChangeShapeType="1"/>
                </p:cNvSpPr>
                <p:nvPr>
                  <p:custDataLst>
                    <p:tags r:id="rId66"/>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67" name="Line 1026"/>
                <p:cNvSpPr>
                  <a:spLocks noChangeShapeType="1"/>
                </p:cNvSpPr>
                <p:nvPr>
                  <p:custDataLst>
                    <p:tags r:id="rId67"/>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68" name="Line 1027"/>
                <p:cNvSpPr>
                  <a:spLocks noChangeShapeType="1"/>
                </p:cNvSpPr>
                <p:nvPr>
                  <p:custDataLst>
                    <p:tags r:id="rId68"/>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69" name="Line 1028"/>
                <p:cNvSpPr>
                  <a:spLocks noChangeShapeType="1"/>
                </p:cNvSpPr>
                <p:nvPr>
                  <p:custDataLst>
                    <p:tags r:id="rId69"/>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70" name="Line 1029"/>
                <p:cNvSpPr>
                  <a:spLocks noChangeShapeType="1"/>
                </p:cNvSpPr>
                <p:nvPr>
                  <p:custDataLst>
                    <p:tags r:id="rId70"/>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0525" name="Group 1030"/>
            <p:cNvGrpSpPr>
              <a:grpSpLocks/>
            </p:cNvGrpSpPr>
            <p:nvPr/>
          </p:nvGrpSpPr>
          <p:grpSpPr bwMode="auto">
            <a:xfrm>
              <a:off x="4502" y="2543"/>
              <a:ext cx="192" cy="192"/>
              <a:chOff x="4272" y="2400"/>
              <a:chExt cx="192" cy="192"/>
            </a:xfrm>
          </p:grpSpPr>
          <p:sp>
            <p:nvSpPr>
              <p:cNvPr id="20551" name="Rectangle 1031"/>
              <p:cNvSpPr>
                <a:spLocks noChangeArrowheads="1"/>
              </p:cNvSpPr>
              <p:nvPr>
                <p:custDataLst>
                  <p:tags r:id="rId53"/>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0552" name="Group 1032"/>
              <p:cNvGrpSpPr>
                <a:grpSpLocks/>
              </p:cNvGrpSpPr>
              <p:nvPr/>
            </p:nvGrpSpPr>
            <p:grpSpPr bwMode="auto">
              <a:xfrm>
                <a:off x="4272" y="2400"/>
                <a:ext cx="192" cy="192"/>
                <a:chOff x="4414" y="2400"/>
                <a:chExt cx="192" cy="192"/>
              </a:xfrm>
            </p:grpSpPr>
            <p:sp>
              <p:nvSpPr>
                <p:cNvPr id="20553" name="Line 1033"/>
                <p:cNvSpPr>
                  <a:spLocks noChangeShapeType="1"/>
                </p:cNvSpPr>
                <p:nvPr>
                  <p:custDataLst>
                    <p:tags r:id="rId54"/>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54" name="Line 1034"/>
                <p:cNvSpPr>
                  <a:spLocks noChangeShapeType="1"/>
                </p:cNvSpPr>
                <p:nvPr>
                  <p:custDataLst>
                    <p:tags r:id="rId55"/>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55" name="Line 1035"/>
                <p:cNvSpPr>
                  <a:spLocks noChangeShapeType="1"/>
                </p:cNvSpPr>
                <p:nvPr>
                  <p:custDataLst>
                    <p:tags r:id="rId56"/>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56" name="Line 1036"/>
                <p:cNvSpPr>
                  <a:spLocks noChangeShapeType="1"/>
                </p:cNvSpPr>
                <p:nvPr>
                  <p:custDataLst>
                    <p:tags r:id="rId57"/>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57" name="Line 1037"/>
                <p:cNvSpPr>
                  <a:spLocks noChangeShapeType="1"/>
                </p:cNvSpPr>
                <p:nvPr>
                  <p:custDataLst>
                    <p:tags r:id="rId58"/>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58" name="Line 1038"/>
                <p:cNvSpPr>
                  <a:spLocks noChangeShapeType="1"/>
                </p:cNvSpPr>
                <p:nvPr>
                  <p:custDataLst>
                    <p:tags r:id="rId59"/>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59" name="Line 1039"/>
                <p:cNvSpPr>
                  <a:spLocks noChangeShapeType="1"/>
                </p:cNvSpPr>
                <p:nvPr>
                  <p:custDataLst>
                    <p:tags r:id="rId60"/>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60" name="Line 1040"/>
                <p:cNvSpPr>
                  <a:spLocks noChangeShapeType="1"/>
                </p:cNvSpPr>
                <p:nvPr>
                  <p:custDataLst>
                    <p:tags r:id="rId61"/>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0526" name="AutoShape 1041"/>
            <p:cNvCxnSpPr>
              <a:cxnSpLocks noChangeShapeType="1"/>
              <a:stCxn id="20568" idx="0"/>
              <a:endCxn id="20680" idx="0"/>
            </p:cNvCxnSpPr>
            <p:nvPr>
              <p:custDataLst>
                <p:tags r:id="rId32"/>
              </p:custDataLst>
            </p:nvPr>
          </p:nvCxnSpPr>
          <p:spPr bwMode="auto">
            <a:xfrm flipH="1">
              <a:off x="3840" y="2734"/>
              <a:ext cx="470"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27" name="AutoShape 1042"/>
            <p:cNvCxnSpPr>
              <a:cxnSpLocks noChangeShapeType="1"/>
              <a:stCxn id="20558" idx="0"/>
              <a:endCxn id="20580" idx="0"/>
            </p:cNvCxnSpPr>
            <p:nvPr>
              <p:custDataLst>
                <p:tags r:id="rId33"/>
              </p:custDataLst>
            </p:nvPr>
          </p:nvCxnSpPr>
          <p:spPr bwMode="auto">
            <a:xfrm>
              <a:off x="4502" y="2734"/>
              <a:ext cx="394"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0528" name="Group 1043"/>
            <p:cNvGrpSpPr>
              <a:grpSpLocks/>
            </p:cNvGrpSpPr>
            <p:nvPr/>
          </p:nvGrpSpPr>
          <p:grpSpPr bwMode="auto">
            <a:xfrm>
              <a:off x="5184" y="3600"/>
              <a:ext cx="192" cy="192"/>
              <a:chOff x="4272" y="2400"/>
              <a:chExt cx="192" cy="192"/>
            </a:xfrm>
          </p:grpSpPr>
          <p:sp>
            <p:nvSpPr>
              <p:cNvPr id="20541" name="Rectangle 1044"/>
              <p:cNvSpPr>
                <a:spLocks noChangeArrowheads="1"/>
              </p:cNvSpPr>
              <p:nvPr>
                <p:custDataLst>
                  <p:tags r:id="rId44"/>
                </p:custDataLst>
              </p:nvPr>
            </p:nvSpPr>
            <p:spPr bwMode="auto">
              <a:xfrm>
                <a:off x="4272" y="2400"/>
                <a:ext cx="192" cy="192"/>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FF0000"/>
                    </a:solidFill>
                  </a:rPr>
                  <a:t>89</a:t>
                </a:r>
              </a:p>
            </p:txBody>
          </p:sp>
          <p:grpSp>
            <p:nvGrpSpPr>
              <p:cNvPr id="20542" name="Group 1045"/>
              <p:cNvGrpSpPr>
                <a:grpSpLocks/>
              </p:cNvGrpSpPr>
              <p:nvPr/>
            </p:nvGrpSpPr>
            <p:grpSpPr bwMode="auto">
              <a:xfrm>
                <a:off x="4272" y="2400"/>
                <a:ext cx="192" cy="192"/>
                <a:chOff x="4414" y="2400"/>
                <a:chExt cx="192" cy="192"/>
              </a:xfrm>
            </p:grpSpPr>
            <p:sp>
              <p:nvSpPr>
                <p:cNvPr id="20543" name="Line 1046"/>
                <p:cNvSpPr>
                  <a:spLocks noChangeShapeType="1"/>
                </p:cNvSpPr>
                <p:nvPr>
                  <p:custDataLst>
                    <p:tags r:id="rId45"/>
                  </p:custDataLst>
                </p:nvPr>
              </p:nvSpPr>
              <p:spPr bwMode="auto">
                <a:xfrm>
                  <a:off x="4414" y="2496"/>
                  <a:ext cx="0" cy="9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44" name="Line 1047"/>
                <p:cNvSpPr>
                  <a:spLocks noChangeShapeType="1"/>
                </p:cNvSpPr>
                <p:nvPr>
                  <p:custDataLst>
                    <p:tags r:id="rId46"/>
                  </p:custDataLst>
                </p:nvPr>
              </p:nvSpPr>
              <p:spPr bwMode="auto">
                <a:xfrm>
                  <a:off x="4414" y="2400"/>
                  <a:ext cx="0" cy="9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45" name="Line 1048"/>
                <p:cNvSpPr>
                  <a:spLocks noChangeShapeType="1"/>
                </p:cNvSpPr>
                <p:nvPr>
                  <p:custDataLst>
                    <p:tags r:id="rId47"/>
                  </p:custDataLst>
                </p:nvPr>
              </p:nvSpPr>
              <p:spPr bwMode="auto">
                <a:xfrm>
                  <a:off x="4606" y="2496"/>
                  <a:ext cx="0" cy="9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46" name="Line 1049"/>
                <p:cNvSpPr>
                  <a:spLocks noChangeShapeType="1"/>
                </p:cNvSpPr>
                <p:nvPr>
                  <p:custDataLst>
                    <p:tags r:id="rId48"/>
                  </p:custDataLst>
                </p:nvPr>
              </p:nvSpPr>
              <p:spPr bwMode="auto">
                <a:xfrm>
                  <a:off x="4606" y="2400"/>
                  <a:ext cx="0" cy="9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47" name="Line 1050"/>
                <p:cNvSpPr>
                  <a:spLocks noChangeShapeType="1"/>
                </p:cNvSpPr>
                <p:nvPr>
                  <p:custDataLst>
                    <p:tags r:id="rId49"/>
                  </p:custDataLst>
                </p:nvPr>
              </p:nvSpPr>
              <p:spPr bwMode="auto">
                <a:xfrm rot="-5400000">
                  <a:off x="4558" y="2544"/>
                  <a:ext cx="0" cy="9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48" name="Line 1051"/>
                <p:cNvSpPr>
                  <a:spLocks noChangeShapeType="1"/>
                </p:cNvSpPr>
                <p:nvPr>
                  <p:custDataLst>
                    <p:tags r:id="rId50"/>
                  </p:custDataLst>
                </p:nvPr>
              </p:nvSpPr>
              <p:spPr bwMode="auto">
                <a:xfrm rot="-5400000">
                  <a:off x="4462" y="2544"/>
                  <a:ext cx="0" cy="9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49" name="Line 1052"/>
                <p:cNvSpPr>
                  <a:spLocks noChangeShapeType="1"/>
                </p:cNvSpPr>
                <p:nvPr>
                  <p:custDataLst>
                    <p:tags r:id="rId51"/>
                  </p:custDataLst>
                </p:nvPr>
              </p:nvSpPr>
              <p:spPr bwMode="auto">
                <a:xfrm rot="-5400000">
                  <a:off x="4558" y="2352"/>
                  <a:ext cx="0" cy="9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50" name="Line 1053"/>
                <p:cNvSpPr>
                  <a:spLocks noChangeShapeType="1"/>
                </p:cNvSpPr>
                <p:nvPr>
                  <p:custDataLst>
                    <p:tags r:id="rId52"/>
                  </p:custDataLst>
                </p:nvPr>
              </p:nvSpPr>
              <p:spPr bwMode="auto">
                <a:xfrm rot="-5400000">
                  <a:off x="4462" y="2352"/>
                  <a:ext cx="0" cy="9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0529" name="Group 1054"/>
            <p:cNvGrpSpPr>
              <a:grpSpLocks/>
            </p:cNvGrpSpPr>
            <p:nvPr/>
          </p:nvGrpSpPr>
          <p:grpSpPr bwMode="auto">
            <a:xfrm>
              <a:off x="5376" y="3600"/>
              <a:ext cx="192" cy="192"/>
              <a:chOff x="4272" y="2400"/>
              <a:chExt cx="192" cy="192"/>
            </a:xfrm>
          </p:grpSpPr>
          <p:sp>
            <p:nvSpPr>
              <p:cNvPr id="20531" name="Rectangle 1055"/>
              <p:cNvSpPr>
                <a:spLocks noChangeArrowheads="1"/>
              </p:cNvSpPr>
              <p:nvPr>
                <p:custDataLst>
                  <p:tags r:id="rId35"/>
                </p:custDataLst>
              </p:nvPr>
            </p:nvSpPr>
            <p:spPr bwMode="auto">
              <a:xfrm>
                <a:off x="4272" y="2400"/>
                <a:ext cx="192" cy="192"/>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FF0000"/>
                    </a:solidFill>
                  </a:rPr>
                  <a:t> </a:t>
                </a:r>
              </a:p>
            </p:txBody>
          </p:sp>
          <p:grpSp>
            <p:nvGrpSpPr>
              <p:cNvPr id="20532" name="Group 1056"/>
              <p:cNvGrpSpPr>
                <a:grpSpLocks/>
              </p:cNvGrpSpPr>
              <p:nvPr/>
            </p:nvGrpSpPr>
            <p:grpSpPr bwMode="auto">
              <a:xfrm>
                <a:off x="4272" y="2400"/>
                <a:ext cx="192" cy="192"/>
                <a:chOff x="4414" y="2400"/>
                <a:chExt cx="192" cy="192"/>
              </a:xfrm>
            </p:grpSpPr>
            <p:sp>
              <p:nvSpPr>
                <p:cNvPr id="20533" name="Line 1057"/>
                <p:cNvSpPr>
                  <a:spLocks noChangeShapeType="1"/>
                </p:cNvSpPr>
                <p:nvPr>
                  <p:custDataLst>
                    <p:tags r:id="rId36"/>
                  </p:custDataLst>
                </p:nvPr>
              </p:nvSpPr>
              <p:spPr bwMode="auto">
                <a:xfrm>
                  <a:off x="4414" y="2496"/>
                  <a:ext cx="0" cy="9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34" name="Line 1058"/>
                <p:cNvSpPr>
                  <a:spLocks noChangeShapeType="1"/>
                </p:cNvSpPr>
                <p:nvPr>
                  <p:custDataLst>
                    <p:tags r:id="rId37"/>
                  </p:custDataLst>
                </p:nvPr>
              </p:nvSpPr>
              <p:spPr bwMode="auto">
                <a:xfrm>
                  <a:off x="4414" y="2400"/>
                  <a:ext cx="0" cy="9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35" name="Line 1059"/>
                <p:cNvSpPr>
                  <a:spLocks noChangeShapeType="1"/>
                </p:cNvSpPr>
                <p:nvPr>
                  <p:custDataLst>
                    <p:tags r:id="rId38"/>
                  </p:custDataLst>
                </p:nvPr>
              </p:nvSpPr>
              <p:spPr bwMode="auto">
                <a:xfrm>
                  <a:off x="4606" y="2496"/>
                  <a:ext cx="0" cy="9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36" name="Line 1060"/>
                <p:cNvSpPr>
                  <a:spLocks noChangeShapeType="1"/>
                </p:cNvSpPr>
                <p:nvPr>
                  <p:custDataLst>
                    <p:tags r:id="rId39"/>
                  </p:custDataLst>
                </p:nvPr>
              </p:nvSpPr>
              <p:spPr bwMode="auto">
                <a:xfrm>
                  <a:off x="4606" y="2400"/>
                  <a:ext cx="0" cy="9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37" name="Line 1061"/>
                <p:cNvSpPr>
                  <a:spLocks noChangeShapeType="1"/>
                </p:cNvSpPr>
                <p:nvPr>
                  <p:custDataLst>
                    <p:tags r:id="rId40"/>
                  </p:custDataLst>
                </p:nvPr>
              </p:nvSpPr>
              <p:spPr bwMode="auto">
                <a:xfrm rot="-5400000">
                  <a:off x="4558" y="2544"/>
                  <a:ext cx="0" cy="9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38" name="Line 1062"/>
                <p:cNvSpPr>
                  <a:spLocks noChangeShapeType="1"/>
                </p:cNvSpPr>
                <p:nvPr>
                  <p:custDataLst>
                    <p:tags r:id="rId41"/>
                  </p:custDataLst>
                </p:nvPr>
              </p:nvSpPr>
              <p:spPr bwMode="auto">
                <a:xfrm rot="-5400000">
                  <a:off x="4462" y="2544"/>
                  <a:ext cx="0" cy="9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39" name="Line 1063"/>
                <p:cNvSpPr>
                  <a:spLocks noChangeShapeType="1"/>
                </p:cNvSpPr>
                <p:nvPr>
                  <p:custDataLst>
                    <p:tags r:id="rId42"/>
                  </p:custDataLst>
                </p:nvPr>
              </p:nvSpPr>
              <p:spPr bwMode="auto">
                <a:xfrm rot="-5400000">
                  <a:off x="4558" y="2352"/>
                  <a:ext cx="0" cy="9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0540" name="Line 1064"/>
                <p:cNvSpPr>
                  <a:spLocks noChangeShapeType="1"/>
                </p:cNvSpPr>
                <p:nvPr>
                  <p:custDataLst>
                    <p:tags r:id="rId43"/>
                  </p:custDataLst>
                </p:nvPr>
              </p:nvSpPr>
              <p:spPr bwMode="auto">
                <a:xfrm rot="-5400000">
                  <a:off x="4462" y="2352"/>
                  <a:ext cx="0" cy="9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0530" name="AutoShape 1065"/>
            <p:cNvCxnSpPr>
              <a:cxnSpLocks noChangeShapeType="1"/>
              <a:stCxn id="20577" idx="1"/>
              <a:endCxn id="20540" idx="0"/>
            </p:cNvCxnSpPr>
            <p:nvPr>
              <p:custDataLst>
                <p:tags r:id="rId34"/>
              </p:custDataLst>
            </p:nvPr>
          </p:nvCxnSpPr>
          <p:spPr bwMode="auto">
            <a:xfrm>
              <a:off x="5087" y="3262"/>
              <a:ext cx="289" cy="337"/>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grpSp>
      <p:cxnSp>
        <p:nvCxnSpPr>
          <p:cNvPr id="20505" name="AutoShape 1066"/>
          <p:cNvCxnSpPr>
            <a:cxnSpLocks noChangeShapeType="1"/>
            <a:stCxn id="20483" idx="3"/>
            <a:endCxn id="20507" idx="1"/>
          </p:cNvCxnSpPr>
          <p:nvPr>
            <p:custDataLst>
              <p:tags r:id="rId24"/>
            </p:custDataLst>
          </p:nvPr>
        </p:nvCxnSpPr>
        <p:spPr bwMode="auto">
          <a:xfrm>
            <a:off x="3352800" y="2895600"/>
            <a:ext cx="1739900" cy="2133600"/>
          </a:xfrm>
          <a:prstGeom prst="bentConnector3">
            <a:avLst>
              <a:gd name="adj1" fmla="val 78468"/>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506" name="Text Box 1067"/>
          <p:cNvSpPr txBox="1">
            <a:spLocks noChangeArrowheads="1"/>
          </p:cNvSpPr>
          <p:nvPr>
            <p:custDataLst>
              <p:tags r:id="rId25"/>
            </p:custDataLst>
          </p:nvPr>
        </p:nvSpPr>
        <p:spPr bwMode="auto">
          <a:xfrm>
            <a:off x="3352800" y="2454275"/>
            <a:ext cx="13858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Insert(</a:t>
            </a:r>
            <a:r>
              <a:rPr lang="en-US">
                <a:solidFill>
                  <a:srgbClr val="FF0000"/>
                </a:solidFill>
              </a:rPr>
              <a:t>89</a:t>
            </a:r>
            <a:r>
              <a:rPr lang="en-US"/>
              <a:t>)</a:t>
            </a:r>
          </a:p>
          <a:p>
            <a:r>
              <a:rPr lang="en-US"/>
              <a:t>Insert(</a:t>
            </a:r>
            <a:r>
              <a:rPr lang="en-US">
                <a:solidFill>
                  <a:srgbClr val="FF0000"/>
                </a:solidFill>
              </a:rPr>
              <a:t>79</a:t>
            </a:r>
            <a:r>
              <a:rPr lang="en-US"/>
              <a:t>)</a:t>
            </a:r>
          </a:p>
        </p:txBody>
      </p:sp>
      <p:sp>
        <p:nvSpPr>
          <p:cNvPr id="2" name="Slide Number Placeholder 1"/>
          <p:cNvSpPr>
            <a:spLocks noGrp="1"/>
          </p:cNvSpPr>
          <p:nvPr>
            <p:ph type="sldNum" sz="quarter" idx="12"/>
            <p:custDataLst>
              <p:tags r:id="rId26"/>
            </p:custDataLst>
          </p:nvPr>
        </p:nvSpPr>
        <p:spPr/>
        <p:txBody>
          <a:bodyPr/>
          <a:lstStyle/>
          <a:p>
            <a:pPr>
              <a:defRPr/>
            </a:pPr>
            <a:fld id="{5CF3AE4F-374C-41DF-98F9-46AA3E7F5F90}"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custDataLst>
              <p:tags r:id="rId1"/>
            </p:custDataLst>
          </p:nvPr>
        </p:nvSpPr>
        <p:spPr/>
        <p:txBody>
          <a:bodyPr/>
          <a:lstStyle/>
          <a:p>
            <a:r>
              <a:rPr lang="en-US" smtClean="0"/>
              <a:t>Today’s Outline</a:t>
            </a:r>
          </a:p>
        </p:txBody>
      </p:sp>
      <p:sp>
        <p:nvSpPr>
          <p:cNvPr id="3075" name="Rectangle 3"/>
          <p:cNvSpPr>
            <a:spLocks noGrp="1" noChangeArrowheads="1"/>
          </p:cNvSpPr>
          <p:nvPr>
            <p:ph type="body" idx="1"/>
            <p:custDataLst>
              <p:tags r:id="rId2"/>
            </p:custDataLst>
          </p:nvPr>
        </p:nvSpPr>
        <p:spPr/>
        <p:txBody>
          <a:bodyPr/>
          <a:lstStyle/>
          <a:p>
            <a:r>
              <a:rPr lang="en-US" smtClean="0"/>
              <a:t>Addressing our other problem</a:t>
            </a:r>
          </a:p>
          <a:p>
            <a:r>
              <a:rPr lang="en-US" smtClean="0"/>
              <a:t>B+-tree properties</a:t>
            </a:r>
          </a:p>
          <a:p>
            <a:r>
              <a:rPr lang="en-US" smtClean="0"/>
              <a:t>Implementing B+-tree insertion and deletion</a:t>
            </a:r>
          </a:p>
          <a:p>
            <a:r>
              <a:rPr lang="en-US" smtClean="0"/>
              <a:t>Some final thoughts on B+-trees</a:t>
            </a:r>
          </a:p>
          <a:p>
            <a:endParaRPr lang="en-US" smtClean="0"/>
          </a:p>
        </p:txBody>
      </p:sp>
      <p:sp>
        <p:nvSpPr>
          <p:cNvPr id="2" name="Slide Number Placeholder 1"/>
          <p:cNvSpPr>
            <a:spLocks noGrp="1"/>
          </p:cNvSpPr>
          <p:nvPr>
            <p:ph type="sldNum" sz="quarter" idx="12"/>
            <p:custDataLst>
              <p:tags r:id="rId3"/>
            </p:custDataLst>
          </p:nvPr>
        </p:nvSpPr>
        <p:spPr/>
        <p:txBody>
          <a:bodyPr/>
          <a:lstStyle/>
          <a:p>
            <a:pPr>
              <a:defRPr/>
            </a:pPr>
            <a:fld id="{31ED9493-8E39-4663-BE2A-2C75F675A194}"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custDataLst>
              <p:tags r:id="rId1"/>
            </p:custDataLst>
          </p:nvPr>
        </p:nvSpPr>
        <p:spPr/>
        <p:txBody>
          <a:bodyPr/>
          <a:lstStyle/>
          <a:p>
            <a:r>
              <a:rPr lang="en-US" smtClean="0"/>
              <a:t>Deletion</a:t>
            </a:r>
          </a:p>
        </p:txBody>
      </p:sp>
      <p:grpSp>
        <p:nvGrpSpPr>
          <p:cNvPr id="21507" name="Group 559"/>
          <p:cNvGrpSpPr>
            <a:grpSpLocks/>
          </p:cNvGrpSpPr>
          <p:nvPr>
            <p:custDataLst>
              <p:tags r:id="rId2"/>
            </p:custDataLst>
          </p:nvPr>
        </p:nvGrpSpPr>
        <p:grpSpPr bwMode="auto">
          <a:xfrm>
            <a:off x="304800" y="2743200"/>
            <a:ext cx="8534400" cy="2438400"/>
            <a:chOff x="96" y="1104"/>
            <a:chExt cx="5376" cy="1536"/>
          </a:xfrm>
        </p:grpSpPr>
        <p:sp>
          <p:nvSpPr>
            <p:cNvPr id="21508" name="Rectangle 4"/>
            <p:cNvSpPr>
              <a:spLocks noChangeArrowheads="1"/>
            </p:cNvSpPr>
            <p:nvPr>
              <p:custDataLst>
                <p:tags r:id="rId4"/>
              </p:custDataLst>
            </p:nvPr>
          </p:nvSpPr>
          <p:spPr bwMode="auto">
            <a:xfrm>
              <a:off x="96" y="1104"/>
              <a:ext cx="2208" cy="15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nvGrpSpPr>
            <p:cNvPr id="21509" name="Group 5"/>
            <p:cNvGrpSpPr>
              <a:grpSpLocks/>
            </p:cNvGrpSpPr>
            <p:nvPr/>
          </p:nvGrpSpPr>
          <p:grpSpPr bwMode="auto">
            <a:xfrm>
              <a:off x="480" y="1775"/>
              <a:ext cx="192" cy="192"/>
              <a:chOff x="4272" y="2400"/>
              <a:chExt cx="192" cy="192"/>
            </a:xfrm>
          </p:grpSpPr>
          <p:sp>
            <p:nvSpPr>
              <p:cNvPr id="21869" name="Rectangle 6"/>
              <p:cNvSpPr>
                <a:spLocks noChangeArrowheads="1"/>
              </p:cNvSpPr>
              <p:nvPr>
                <p:custDataLst>
                  <p:tags r:id="rId301"/>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5</a:t>
                </a:r>
              </a:p>
            </p:txBody>
          </p:sp>
          <p:grpSp>
            <p:nvGrpSpPr>
              <p:cNvPr id="21870" name="Group 7"/>
              <p:cNvGrpSpPr>
                <a:grpSpLocks/>
              </p:cNvGrpSpPr>
              <p:nvPr/>
            </p:nvGrpSpPr>
            <p:grpSpPr bwMode="auto">
              <a:xfrm>
                <a:off x="4272" y="2400"/>
                <a:ext cx="192" cy="192"/>
                <a:chOff x="4414" y="2400"/>
                <a:chExt cx="192" cy="192"/>
              </a:xfrm>
            </p:grpSpPr>
            <p:sp>
              <p:nvSpPr>
                <p:cNvPr id="21871" name="Line 8"/>
                <p:cNvSpPr>
                  <a:spLocks noChangeShapeType="1"/>
                </p:cNvSpPr>
                <p:nvPr>
                  <p:custDataLst>
                    <p:tags r:id="rId302"/>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72" name="Line 9"/>
                <p:cNvSpPr>
                  <a:spLocks noChangeShapeType="1"/>
                </p:cNvSpPr>
                <p:nvPr>
                  <p:custDataLst>
                    <p:tags r:id="rId303"/>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73" name="Line 10"/>
                <p:cNvSpPr>
                  <a:spLocks noChangeShapeType="1"/>
                </p:cNvSpPr>
                <p:nvPr>
                  <p:custDataLst>
                    <p:tags r:id="rId304"/>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74" name="Line 11"/>
                <p:cNvSpPr>
                  <a:spLocks noChangeShapeType="1"/>
                </p:cNvSpPr>
                <p:nvPr>
                  <p:custDataLst>
                    <p:tags r:id="rId305"/>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75" name="Line 12"/>
                <p:cNvSpPr>
                  <a:spLocks noChangeShapeType="1"/>
                </p:cNvSpPr>
                <p:nvPr>
                  <p:custDataLst>
                    <p:tags r:id="rId306"/>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76" name="Line 13"/>
                <p:cNvSpPr>
                  <a:spLocks noChangeShapeType="1"/>
                </p:cNvSpPr>
                <p:nvPr>
                  <p:custDataLst>
                    <p:tags r:id="rId307"/>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77" name="Line 14"/>
                <p:cNvSpPr>
                  <a:spLocks noChangeShapeType="1"/>
                </p:cNvSpPr>
                <p:nvPr>
                  <p:custDataLst>
                    <p:tags r:id="rId308"/>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78" name="Line 15"/>
                <p:cNvSpPr>
                  <a:spLocks noChangeShapeType="1"/>
                </p:cNvSpPr>
                <p:nvPr>
                  <p:custDataLst>
                    <p:tags r:id="rId309"/>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1510" name="Group 16"/>
            <p:cNvGrpSpPr>
              <a:grpSpLocks/>
            </p:cNvGrpSpPr>
            <p:nvPr/>
          </p:nvGrpSpPr>
          <p:grpSpPr bwMode="auto">
            <a:xfrm>
              <a:off x="672" y="1775"/>
              <a:ext cx="192" cy="192"/>
              <a:chOff x="4272" y="2400"/>
              <a:chExt cx="192" cy="192"/>
            </a:xfrm>
          </p:grpSpPr>
          <p:sp>
            <p:nvSpPr>
              <p:cNvPr id="21859" name="Rectangle 17"/>
              <p:cNvSpPr>
                <a:spLocks noChangeArrowheads="1"/>
              </p:cNvSpPr>
              <p:nvPr>
                <p:custDataLst>
                  <p:tags r:id="rId292"/>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1860" name="Group 18"/>
              <p:cNvGrpSpPr>
                <a:grpSpLocks/>
              </p:cNvGrpSpPr>
              <p:nvPr/>
            </p:nvGrpSpPr>
            <p:grpSpPr bwMode="auto">
              <a:xfrm>
                <a:off x="4272" y="2400"/>
                <a:ext cx="192" cy="192"/>
                <a:chOff x="4414" y="2400"/>
                <a:chExt cx="192" cy="192"/>
              </a:xfrm>
            </p:grpSpPr>
            <p:sp>
              <p:nvSpPr>
                <p:cNvPr id="21861" name="Line 19"/>
                <p:cNvSpPr>
                  <a:spLocks noChangeShapeType="1"/>
                </p:cNvSpPr>
                <p:nvPr>
                  <p:custDataLst>
                    <p:tags r:id="rId293"/>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62" name="Line 20"/>
                <p:cNvSpPr>
                  <a:spLocks noChangeShapeType="1"/>
                </p:cNvSpPr>
                <p:nvPr>
                  <p:custDataLst>
                    <p:tags r:id="rId294"/>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63" name="Line 21"/>
                <p:cNvSpPr>
                  <a:spLocks noChangeShapeType="1"/>
                </p:cNvSpPr>
                <p:nvPr>
                  <p:custDataLst>
                    <p:tags r:id="rId295"/>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64" name="Line 22"/>
                <p:cNvSpPr>
                  <a:spLocks noChangeShapeType="1"/>
                </p:cNvSpPr>
                <p:nvPr>
                  <p:custDataLst>
                    <p:tags r:id="rId296"/>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65" name="Line 23"/>
                <p:cNvSpPr>
                  <a:spLocks noChangeShapeType="1"/>
                </p:cNvSpPr>
                <p:nvPr>
                  <p:custDataLst>
                    <p:tags r:id="rId297"/>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66" name="Line 24"/>
                <p:cNvSpPr>
                  <a:spLocks noChangeShapeType="1"/>
                </p:cNvSpPr>
                <p:nvPr>
                  <p:custDataLst>
                    <p:tags r:id="rId298"/>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67" name="Line 25"/>
                <p:cNvSpPr>
                  <a:spLocks noChangeShapeType="1"/>
                </p:cNvSpPr>
                <p:nvPr>
                  <p:custDataLst>
                    <p:tags r:id="rId299"/>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68" name="Line 26"/>
                <p:cNvSpPr>
                  <a:spLocks noChangeShapeType="1"/>
                </p:cNvSpPr>
                <p:nvPr>
                  <p:custDataLst>
                    <p:tags r:id="rId300"/>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1511" name="Group 27"/>
            <p:cNvGrpSpPr>
              <a:grpSpLocks/>
            </p:cNvGrpSpPr>
            <p:nvPr/>
          </p:nvGrpSpPr>
          <p:grpSpPr bwMode="auto">
            <a:xfrm>
              <a:off x="144" y="2303"/>
              <a:ext cx="192" cy="192"/>
              <a:chOff x="4272" y="2400"/>
              <a:chExt cx="192" cy="192"/>
            </a:xfrm>
          </p:grpSpPr>
          <p:sp>
            <p:nvSpPr>
              <p:cNvPr id="21849" name="Rectangle 28"/>
              <p:cNvSpPr>
                <a:spLocks noChangeArrowheads="1"/>
              </p:cNvSpPr>
              <p:nvPr>
                <p:custDataLst>
                  <p:tags r:id="rId283"/>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a:t>
                </a:r>
              </a:p>
            </p:txBody>
          </p:sp>
          <p:grpSp>
            <p:nvGrpSpPr>
              <p:cNvPr id="21850" name="Group 29"/>
              <p:cNvGrpSpPr>
                <a:grpSpLocks/>
              </p:cNvGrpSpPr>
              <p:nvPr/>
            </p:nvGrpSpPr>
            <p:grpSpPr bwMode="auto">
              <a:xfrm>
                <a:off x="4272" y="2400"/>
                <a:ext cx="192" cy="192"/>
                <a:chOff x="4414" y="2400"/>
                <a:chExt cx="192" cy="192"/>
              </a:xfrm>
            </p:grpSpPr>
            <p:sp>
              <p:nvSpPr>
                <p:cNvPr id="21851" name="Line 30"/>
                <p:cNvSpPr>
                  <a:spLocks noChangeShapeType="1"/>
                </p:cNvSpPr>
                <p:nvPr>
                  <p:custDataLst>
                    <p:tags r:id="rId284"/>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52" name="Line 31"/>
                <p:cNvSpPr>
                  <a:spLocks noChangeShapeType="1"/>
                </p:cNvSpPr>
                <p:nvPr>
                  <p:custDataLst>
                    <p:tags r:id="rId285"/>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53" name="Line 32"/>
                <p:cNvSpPr>
                  <a:spLocks noChangeShapeType="1"/>
                </p:cNvSpPr>
                <p:nvPr>
                  <p:custDataLst>
                    <p:tags r:id="rId286"/>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54" name="Line 33"/>
                <p:cNvSpPr>
                  <a:spLocks noChangeShapeType="1"/>
                </p:cNvSpPr>
                <p:nvPr>
                  <p:custDataLst>
                    <p:tags r:id="rId287"/>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55" name="Line 34"/>
                <p:cNvSpPr>
                  <a:spLocks noChangeShapeType="1"/>
                </p:cNvSpPr>
                <p:nvPr>
                  <p:custDataLst>
                    <p:tags r:id="rId288"/>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56" name="Line 35"/>
                <p:cNvSpPr>
                  <a:spLocks noChangeShapeType="1"/>
                </p:cNvSpPr>
                <p:nvPr>
                  <p:custDataLst>
                    <p:tags r:id="rId289"/>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57" name="Line 36"/>
                <p:cNvSpPr>
                  <a:spLocks noChangeShapeType="1"/>
                </p:cNvSpPr>
                <p:nvPr>
                  <p:custDataLst>
                    <p:tags r:id="rId290"/>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58" name="Line 37"/>
                <p:cNvSpPr>
                  <a:spLocks noChangeShapeType="1"/>
                </p:cNvSpPr>
                <p:nvPr>
                  <p:custDataLst>
                    <p:tags r:id="rId291"/>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1512" name="Group 38"/>
            <p:cNvGrpSpPr>
              <a:grpSpLocks/>
            </p:cNvGrpSpPr>
            <p:nvPr/>
          </p:nvGrpSpPr>
          <p:grpSpPr bwMode="auto">
            <a:xfrm>
              <a:off x="336" y="2303"/>
              <a:ext cx="192" cy="192"/>
              <a:chOff x="4272" y="2400"/>
              <a:chExt cx="192" cy="192"/>
            </a:xfrm>
          </p:grpSpPr>
          <p:sp>
            <p:nvSpPr>
              <p:cNvPr id="21839" name="Rectangle 39"/>
              <p:cNvSpPr>
                <a:spLocks noChangeArrowheads="1"/>
              </p:cNvSpPr>
              <p:nvPr>
                <p:custDataLst>
                  <p:tags r:id="rId274"/>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3</a:t>
                </a:r>
              </a:p>
            </p:txBody>
          </p:sp>
          <p:grpSp>
            <p:nvGrpSpPr>
              <p:cNvPr id="21840" name="Group 40"/>
              <p:cNvGrpSpPr>
                <a:grpSpLocks/>
              </p:cNvGrpSpPr>
              <p:nvPr/>
            </p:nvGrpSpPr>
            <p:grpSpPr bwMode="auto">
              <a:xfrm>
                <a:off x="4272" y="2400"/>
                <a:ext cx="192" cy="192"/>
                <a:chOff x="4414" y="2400"/>
                <a:chExt cx="192" cy="192"/>
              </a:xfrm>
            </p:grpSpPr>
            <p:sp>
              <p:nvSpPr>
                <p:cNvPr id="21841" name="Line 41"/>
                <p:cNvSpPr>
                  <a:spLocks noChangeShapeType="1"/>
                </p:cNvSpPr>
                <p:nvPr>
                  <p:custDataLst>
                    <p:tags r:id="rId275"/>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42" name="Line 42"/>
                <p:cNvSpPr>
                  <a:spLocks noChangeShapeType="1"/>
                </p:cNvSpPr>
                <p:nvPr>
                  <p:custDataLst>
                    <p:tags r:id="rId276"/>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43" name="Line 43"/>
                <p:cNvSpPr>
                  <a:spLocks noChangeShapeType="1"/>
                </p:cNvSpPr>
                <p:nvPr>
                  <p:custDataLst>
                    <p:tags r:id="rId277"/>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44" name="Line 44"/>
                <p:cNvSpPr>
                  <a:spLocks noChangeShapeType="1"/>
                </p:cNvSpPr>
                <p:nvPr>
                  <p:custDataLst>
                    <p:tags r:id="rId278"/>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45" name="Line 45"/>
                <p:cNvSpPr>
                  <a:spLocks noChangeShapeType="1"/>
                </p:cNvSpPr>
                <p:nvPr>
                  <p:custDataLst>
                    <p:tags r:id="rId279"/>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46" name="Line 46"/>
                <p:cNvSpPr>
                  <a:spLocks noChangeShapeType="1"/>
                </p:cNvSpPr>
                <p:nvPr>
                  <p:custDataLst>
                    <p:tags r:id="rId280"/>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47" name="Line 47"/>
                <p:cNvSpPr>
                  <a:spLocks noChangeShapeType="1"/>
                </p:cNvSpPr>
                <p:nvPr>
                  <p:custDataLst>
                    <p:tags r:id="rId281"/>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48" name="Line 48"/>
                <p:cNvSpPr>
                  <a:spLocks noChangeShapeType="1"/>
                </p:cNvSpPr>
                <p:nvPr>
                  <p:custDataLst>
                    <p:tags r:id="rId282"/>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1513" name="AutoShape 49"/>
            <p:cNvCxnSpPr>
              <a:cxnSpLocks noChangeShapeType="1"/>
              <a:stCxn id="21876" idx="0"/>
              <a:endCxn id="21848" idx="0"/>
            </p:cNvCxnSpPr>
            <p:nvPr>
              <p:custDataLst>
                <p:tags r:id="rId5"/>
              </p:custDataLst>
            </p:nvPr>
          </p:nvCxnSpPr>
          <p:spPr bwMode="auto">
            <a:xfrm flipH="1">
              <a:off x="336" y="1966"/>
              <a:ext cx="144"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14" name="AutoShape 50"/>
            <p:cNvCxnSpPr>
              <a:cxnSpLocks noChangeShapeType="1"/>
              <a:stCxn id="21866" idx="0"/>
              <a:endCxn id="21828" idx="0"/>
            </p:cNvCxnSpPr>
            <p:nvPr>
              <p:custDataLst>
                <p:tags r:id="rId6"/>
              </p:custDataLst>
            </p:nvPr>
          </p:nvCxnSpPr>
          <p:spPr bwMode="auto">
            <a:xfrm>
              <a:off x="672" y="1966"/>
              <a:ext cx="96"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1515" name="Group 51"/>
            <p:cNvGrpSpPr>
              <a:grpSpLocks/>
            </p:cNvGrpSpPr>
            <p:nvPr/>
          </p:nvGrpSpPr>
          <p:grpSpPr bwMode="auto">
            <a:xfrm>
              <a:off x="576" y="2303"/>
              <a:ext cx="192" cy="192"/>
              <a:chOff x="4272" y="2400"/>
              <a:chExt cx="192" cy="192"/>
            </a:xfrm>
          </p:grpSpPr>
          <p:sp>
            <p:nvSpPr>
              <p:cNvPr id="21829" name="Rectangle 52"/>
              <p:cNvSpPr>
                <a:spLocks noChangeArrowheads="1"/>
              </p:cNvSpPr>
              <p:nvPr>
                <p:custDataLst>
                  <p:tags r:id="rId265"/>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5</a:t>
                </a:r>
              </a:p>
            </p:txBody>
          </p:sp>
          <p:grpSp>
            <p:nvGrpSpPr>
              <p:cNvPr id="21830" name="Group 53"/>
              <p:cNvGrpSpPr>
                <a:grpSpLocks/>
              </p:cNvGrpSpPr>
              <p:nvPr/>
            </p:nvGrpSpPr>
            <p:grpSpPr bwMode="auto">
              <a:xfrm>
                <a:off x="4272" y="2400"/>
                <a:ext cx="192" cy="192"/>
                <a:chOff x="4414" y="2400"/>
                <a:chExt cx="192" cy="192"/>
              </a:xfrm>
            </p:grpSpPr>
            <p:sp>
              <p:nvSpPr>
                <p:cNvPr id="21831" name="Line 54"/>
                <p:cNvSpPr>
                  <a:spLocks noChangeShapeType="1"/>
                </p:cNvSpPr>
                <p:nvPr>
                  <p:custDataLst>
                    <p:tags r:id="rId266"/>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32" name="Line 55"/>
                <p:cNvSpPr>
                  <a:spLocks noChangeShapeType="1"/>
                </p:cNvSpPr>
                <p:nvPr>
                  <p:custDataLst>
                    <p:tags r:id="rId267"/>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33" name="Line 56"/>
                <p:cNvSpPr>
                  <a:spLocks noChangeShapeType="1"/>
                </p:cNvSpPr>
                <p:nvPr>
                  <p:custDataLst>
                    <p:tags r:id="rId268"/>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34" name="Line 57"/>
                <p:cNvSpPr>
                  <a:spLocks noChangeShapeType="1"/>
                </p:cNvSpPr>
                <p:nvPr>
                  <p:custDataLst>
                    <p:tags r:id="rId269"/>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35" name="Line 58"/>
                <p:cNvSpPr>
                  <a:spLocks noChangeShapeType="1"/>
                </p:cNvSpPr>
                <p:nvPr>
                  <p:custDataLst>
                    <p:tags r:id="rId270"/>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36" name="Line 59"/>
                <p:cNvSpPr>
                  <a:spLocks noChangeShapeType="1"/>
                </p:cNvSpPr>
                <p:nvPr>
                  <p:custDataLst>
                    <p:tags r:id="rId271"/>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37" name="Line 60"/>
                <p:cNvSpPr>
                  <a:spLocks noChangeShapeType="1"/>
                </p:cNvSpPr>
                <p:nvPr>
                  <p:custDataLst>
                    <p:tags r:id="rId272"/>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38" name="Line 61"/>
                <p:cNvSpPr>
                  <a:spLocks noChangeShapeType="1"/>
                </p:cNvSpPr>
                <p:nvPr>
                  <p:custDataLst>
                    <p:tags r:id="rId273"/>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1516" name="Group 62"/>
            <p:cNvGrpSpPr>
              <a:grpSpLocks/>
            </p:cNvGrpSpPr>
            <p:nvPr/>
          </p:nvGrpSpPr>
          <p:grpSpPr bwMode="auto">
            <a:xfrm>
              <a:off x="768" y="2303"/>
              <a:ext cx="192" cy="192"/>
              <a:chOff x="4272" y="2400"/>
              <a:chExt cx="192" cy="192"/>
            </a:xfrm>
          </p:grpSpPr>
          <p:sp>
            <p:nvSpPr>
              <p:cNvPr id="21819" name="Rectangle 63"/>
              <p:cNvSpPr>
                <a:spLocks noChangeArrowheads="1"/>
              </p:cNvSpPr>
              <p:nvPr>
                <p:custDataLst>
                  <p:tags r:id="rId256"/>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1820" name="Group 64"/>
              <p:cNvGrpSpPr>
                <a:grpSpLocks/>
              </p:cNvGrpSpPr>
              <p:nvPr/>
            </p:nvGrpSpPr>
            <p:grpSpPr bwMode="auto">
              <a:xfrm>
                <a:off x="4272" y="2400"/>
                <a:ext cx="192" cy="192"/>
                <a:chOff x="4414" y="2400"/>
                <a:chExt cx="192" cy="192"/>
              </a:xfrm>
            </p:grpSpPr>
            <p:sp>
              <p:nvSpPr>
                <p:cNvPr id="21821" name="Line 65"/>
                <p:cNvSpPr>
                  <a:spLocks noChangeShapeType="1"/>
                </p:cNvSpPr>
                <p:nvPr>
                  <p:custDataLst>
                    <p:tags r:id="rId257"/>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22" name="Line 66"/>
                <p:cNvSpPr>
                  <a:spLocks noChangeShapeType="1"/>
                </p:cNvSpPr>
                <p:nvPr>
                  <p:custDataLst>
                    <p:tags r:id="rId258"/>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23" name="Line 67"/>
                <p:cNvSpPr>
                  <a:spLocks noChangeShapeType="1"/>
                </p:cNvSpPr>
                <p:nvPr>
                  <p:custDataLst>
                    <p:tags r:id="rId259"/>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24" name="Line 68"/>
                <p:cNvSpPr>
                  <a:spLocks noChangeShapeType="1"/>
                </p:cNvSpPr>
                <p:nvPr>
                  <p:custDataLst>
                    <p:tags r:id="rId260"/>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25" name="Line 69"/>
                <p:cNvSpPr>
                  <a:spLocks noChangeShapeType="1"/>
                </p:cNvSpPr>
                <p:nvPr>
                  <p:custDataLst>
                    <p:tags r:id="rId261"/>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26" name="Line 70"/>
                <p:cNvSpPr>
                  <a:spLocks noChangeShapeType="1"/>
                </p:cNvSpPr>
                <p:nvPr>
                  <p:custDataLst>
                    <p:tags r:id="rId262"/>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27" name="Line 71"/>
                <p:cNvSpPr>
                  <a:spLocks noChangeShapeType="1"/>
                </p:cNvSpPr>
                <p:nvPr>
                  <p:custDataLst>
                    <p:tags r:id="rId263"/>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28" name="Line 72"/>
                <p:cNvSpPr>
                  <a:spLocks noChangeShapeType="1"/>
                </p:cNvSpPr>
                <p:nvPr>
                  <p:custDataLst>
                    <p:tags r:id="rId264"/>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1517" name="Group 73"/>
            <p:cNvGrpSpPr>
              <a:grpSpLocks/>
            </p:cNvGrpSpPr>
            <p:nvPr/>
          </p:nvGrpSpPr>
          <p:grpSpPr bwMode="auto">
            <a:xfrm>
              <a:off x="1008" y="2303"/>
              <a:ext cx="192" cy="192"/>
              <a:chOff x="4272" y="2400"/>
              <a:chExt cx="192" cy="192"/>
            </a:xfrm>
          </p:grpSpPr>
          <p:sp>
            <p:nvSpPr>
              <p:cNvPr id="21809" name="Rectangle 74"/>
              <p:cNvSpPr>
                <a:spLocks noChangeArrowheads="1"/>
              </p:cNvSpPr>
              <p:nvPr>
                <p:custDataLst>
                  <p:tags r:id="rId247"/>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14</a:t>
                </a:r>
              </a:p>
            </p:txBody>
          </p:sp>
          <p:grpSp>
            <p:nvGrpSpPr>
              <p:cNvPr id="21810" name="Group 75"/>
              <p:cNvGrpSpPr>
                <a:grpSpLocks/>
              </p:cNvGrpSpPr>
              <p:nvPr/>
            </p:nvGrpSpPr>
            <p:grpSpPr bwMode="auto">
              <a:xfrm>
                <a:off x="4272" y="2400"/>
                <a:ext cx="192" cy="192"/>
                <a:chOff x="4414" y="2400"/>
                <a:chExt cx="192" cy="192"/>
              </a:xfrm>
            </p:grpSpPr>
            <p:sp>
              <p:nvSpPr>
                <p:cNvPr id="21811" name="Line 76"/>
                <p:cNvSpPr>
                  <a:spLocks noChangeShapeType="1"/>
                </p:cNvSpPr>
                <p:nvPr>
                  <p:custDataLst>
                    <p:tags r:id="rId248"/>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12" name="Line 77"/>
                <p:cNvSpPr>
                  <a:spLocks noChangeShapeType="1"/>
                </p:cNvSpPr>
                <p:nvPr>
                  <p:custDataLst>
                    <p:tags r:id="rId249"/>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13" name="Line 78"/>
                <p:cNvSpPr>
                  <a:spLocks noChangeShapeType="1"/>
                </p:cNvSpPr>
                <p:nvPr>
                  <p:custDataLst>
                    <p:tags r:id="rId250"/>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14" name="Line 79"/>
                <p:cNvSpPr>
                  <a:spLocks noChangeShapeType="1"/>
                </p:cNvSpPr>
                <p:nvPr>
                  <p:custDataLst>
                    <p:tags r:id="rId251"/>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15" name="Line 80"/>
                <p:cNvSpPr>
                  <a:spLocks noChangeShapeType="1"/>
                </p:cNvSpPr>
                <p:nvPr>
                  <p:custDataLst>
                    <p:tags r:id="rId252"/>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16" name="Line 81"/>
                <p:cNvSpPr>
                  <a:spLocks noChangeShapeType="1"/>
                </p:cNvSpPr>
                <p:nvPr>
                  <p:custDataLst>
                    <p:tags r:id="rId253"/>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17" name="Line 82"/>
                <p:cNvSpPr>
                  <a:spLocks noChangeShapeType="1"/>
                </p:cNvSpPr>
                <p:nvPr>
                  <p:custDataLst>
                    <p:tags r:id="rId254"/>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18" name="Line 83"/>
                <p:cNvSpPr>
                  <a:spLocks noChangeShapeType="1"/>
                </p:cNvSpPr>
                <p:nvPr>
                  <p:custDataLst>
                    <p:tags r:id="rId255"/>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1518" name="Group 84"/>
            <p:cNvGrpSpPr>
              <a:grpSpLocks/>
            </p:cNvGrpSpPr>
            <p:nvPr/>
          </p:nvGrpSpPr>
          <p:grpSpPr bwMode="auto">
            <a:xfrm>
              <a:off x="1200" y="2303"/>
              <a:ext cx="192" cy="192"/>
              <a:chOff x="4272" y="2400"/>
              <a:chExt cx="192" cy="192"/>
            </a:xfrm>
          </p:grpSpPr>
          <p:sp>
            <p:nvSpPr>
              <p:cNvPr id="21799" name="Rectangle 85"/>
              <p:cNvSpPr>
                <a:spLocks noChangeArrowheads="1"/>
              </p:cNvSpPr>
              <p:nvPr>
                <p:custDataLst>
                  <p:tags r:id="rId238"/>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26</a:t>
                </a:r>
              </a:p>
            </p:txBody>
          </p:sp>
          <p:grpSp>
            <p:nvGrpSpPr>
              <p:cNvPr id="21800" name="Group 86"/>
              <p:cNvGrpSpPr>
                <a:grpSpLocks/>
              </p:cNvGrpSpPr>
              <p:nvPr/>
            </p:nvGrpSpPr>
            <p:grpSpPr bwMode="auto">
              <a:xfrm>
                <a:off x="4272" y="2400"/>
                <a:ext cx="192" cy="192"/>
                <a:chOff x="4414" y="2400"/>
                <a:chExt cx="192" cy="192"/>
              </a:xfrm>
            </p:grpSpPr>
            <p:sp>
              <p:nvSpPr>
                <p:cNvPr id="21801" name="Line 87"/>
                <p:cNvSpPr>
                  <a:spLocks noChangeShapeType="1"/>
                </p:cNvSpPr>
                <p:nvPr>
                  <p:custDataLst>
                    <p:tags r:id="rId239"/>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02" name="Line 88"/>
                <p:cNvSpPr>
                  <a:spLocks noChangeShapeType="1"/>
                </p:cNvSpPr>
                <p:nvPr>
                  <p:custDataLst>
                    <p:tags r:id="rId240"/>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03" name="Line 89"/>
                <p:cNvSpPr>
                  <a:spLocks noChangeShapeType="1"/>
                </p:cNvSpPr>
                <p:nvPr>
                  <p:custDataLst>
                    <p:tags r:id="rId241"/>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04" name="Line 90"/>
                <p:cNvSpPr>
                  <a:spLocks noChangeShapeType="1"/>
                </p:cNvSpPr>
                <p:nvPr>
                  <p:custDataLst>
                    <p:tags r:id="rId242"/>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05" name="Line 91"/>
                <p:cNvSpPr>
                  <a:spLocks noChangeShapeType="1"/>
                </p:cNvSpPr>
                <p:nvPr>
                  <p:custDataLst>
                    <p:tags r:id="rId243"/>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06" name="Line 92"/>
                <p:cNvSpPr>
                  <a:spLocks noChangeShapeType="1"/>
                </p:cNvSpPr>
                <p:nvPr>
                  <p:custDataLst>
                    <p:tags r:id="rId244"/>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07" name="Line 93"/>
                <p:cNvSpPr>
                  <a:spLocks noChangeShapeType="1"/>
                </p:cNvSpPr>
                <p:nvPr>
                  <p:custDataLst>
                    <p:tags r:id="rId245"/>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808" name="Line 94"/>
                <p:cNvSpPr>
                  <a:spLocks noChangeShapeType="1"/>
                </p:cNvSpPr>
                <p:nvPr>
                  <p:custDataLst>
                    <p:tags r:id="rId246"/>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1519" name="AutoShape 95"/>
            <p:cNvCxnSpPr>
              <a:cxnSpLocks noChangeShapeType="1"/>
              <a:stCxn id="21776" idx="0"/>
              <a:endCxn id="21808" idx="0"/>
            </p:cNvCxnSpPr>
            <p:nvPr>
              <p:custDataLst>
                <p:tags r:id="rId7"/>
              </p:custDataLst>
            </p:nvPr>
          </p:nvCxnSpPr>
          <p:spPr bwMode="auto">
            <a:xfrm flipH="1">
              <a:off x="1200" y="1966"/>
              <a:ext cx="192"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1520" name="Group 96"/>
            <p:cNvGrpSpPr>
              <a:grpSpLocks/>
            </p:cNvGrpSpPr>
            <p:nvPr/>
          </p:nvGrpSpPr>
          <p:grpSpPr bwMode="auto">
            <a:xfrm>
              <a:off x="1440" y="2303"/>
              <a:ext cx="192" cy="192"/>
              <a:chOff x="4272" y="2400"/>
              <a:chExt cx="192" cy="192"/>
            </a:xfrm>
          </p:grpSpPr>
          <p:sp>
            <p:nvSpPr>
              <p:cNvPr id="21789" name="Rectangle 97"/>
              <p:cNvSpPr>
                <a:spLocks noChangeArrowheads="1"/>
              </p:cNvSpPr>
              <p:nvPr>
                <p:custDataLst>
                  <p:tags r:id="rId229"/>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59</a:t>
                </a:r>
              </a:p>
            </p:txBody>
          </p:sp>
          <p:grpSp>
            <p:nvGrpSpPr>
              <p:cNvPr id="21790" name="Group 98"/>
              <p:cNvGrpSpPr>
                <a:grpSpLocks/>
              </p:cNvGrpSpPr>
              <p:nvPr/>
            </p:nvGrpSpPr>
            <p:grpSpPr bwMode="auto">
              <a:xfrm>
                <a:off x="4272" y="2400"/>
                <a:ext cx="192" cy="192"/>
                <a:chOff x="4414" y="2400"/>
                <a:chExt cx="192" cy="192"/>
              </a:xfrm>
            </p:grpSpPr>
            <p:sp>
              <p:nvSpPr>
                <p:cNvPr id="21791" name="Line 99"/>
                <p:cNvSpPr>
                  <a:spLocks noChangeShapeType="1"/>
                </p:cNvSpPr>
                <p:nvPr>
                  <p:custDataLst>
                    <p:tags r:id="rId230"/>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92" name="Line 100"/>
                <p:cNvSpPr>
                  <a:spLocks noChangeShapeType="1"/>
                </p:cNvSpPr>
                <p:nvPr>
                  <p:custDataLst>
                    <p:tags r:id="rId231"/>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93" name="Line 101"/>
                <p:cNvSpPr>
                  <a:spLocks noChangeShapeType="1"/>
                </p:cNvSpPr>
                <p:nvPr>
                  <p:custDataLst>
                    <p:tags r:id="rId232"/>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94" name="Line 102"/>
                <p:cNvSpPr>
                  <a:spLocks noChangeShapeType="1"/>
                </p:cNvSpPr>
                <p:nvPr>
                  <p:custDataLst>
                    <p:tags r:id="rId233"/>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95" name="Line 103"/>
                <p:cNvSpPr>
                  <a:spLocks noChangeShapeType="1"/>
                </p:cNvSpPr>
                <p:nvPr>
                  <p:custDataLst>
                    <p:tags r:id="rId234"/>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96" name="Line 104"/>
                <p:cNvSpPr>
                  <a:spLocks noChangeShapeType="1"/>
                </p:cNvSpPr>
                <p:nvPr>
                  <p:custDataLst>
                    <p:tags r:id="rId235"/>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97" name="Line 105"/>
                <p:cNvSpPr>
                  <a:spLocks noChangeShapeType="1"/>
                </p:cNvSpPr>
                <p:nvPr>
                  <p:custDataLst>
                    <p:tags r:id="rId236"/>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98" name="Line 106"/>
                <p:cNvSpPr>
                  <a:spLocks noChangeShapeType="1"/>
                </p:cNvSpPr>
                <p:nvPr>
                  <p:custDataLst>
                    <p:tags r:id="rId237"/>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1521" name="Group 107"/>
            <p:cNvGrpSpPr>
              <a:grpSpLocks/>
            </p:cNvGrpSpPr>
            <p:nvPr/>
          </p:nvGrpSpPr>
          <p:grpSpPr bwMode="auto">
            <a:xfrm>
              <a:off x="1632" y="2303"/>
              <a:ext cx="192" cy="192"/>
              <a:chOff x="4272" y="2400"/>
              <a:chExt cx="192" cy="192"/>
            </a:xfrm>
          </p:grpSpPr>
          <p:sp>
            <p:nvSpPr>
              <p:cNvPr id="21779" name="Rectangle 108"/>
              <p:cNvSpPr>
                <a:spLocks noChangeArrowheads="1"/>
              </p:cNvSpPr>
              <p:nvPr>
                <p:custDataLst>
                  <p:tags r:id="rId220"/>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79</a:t>
                </a:r>
              </a:p>
            </p:txBody>
          </p:sp>
          <p:grpSp>
            <p:nvGrpSpPr>
              <p:cNvPr id="21780" name="Group 109"/>
              <p:cNvGrpSpPr>
                <a:grpSpLocks/>
              </p:cNvGrpSpPr>
              <p:nvPr/>
            </p:nvGrpSpPr>
            <p:grpSpPr bwMode="auto">
              <a:xfrm>
                <a:off x="4272" y="2400"/>
                <a:ext cx="192" cy="192"/>
                <a:chOff x="4414" y="2400"/>
                <a:chExt cx="192" cy="192"/>
              </a:xfrm>
            </p:grpSpPr>
            <p:sp>
              <p:nvSpPr>
                <p:cNvPr id="21781" name="Line 110"/>
                <p:cNvSpPr>
                  <a:spLocks noChangeShapeType="1"/>
                </p:cNvSpPr>
                <p:nvPr>
                  <p:custDataLst>
                    <p:tags r:id="rId221"/>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82" name="Line 111"/>
                <p:cNvSpPr>
                  <a:spLocks noChangeShapeType="1"/>
                </p:cNvSpPr>
                <p:nvPr>
                  <p:custDataLst>
                    <p:tags r:id="rId222"/>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83" name="Line 112"/>
                <p:cNvSpPr>
                  <a:spLocks noChangeShapeType="1"/>
                </p:cNvSpPr>
                <p:nvPr>
                  <p:custDataLst>
                    <p:tags r:id="rId223"/>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84" name="Line 113"/>
                <p:cNvSpPr>
                  <a:spLocks noChangeShapeType="1"/>
                </p:cNvSpPr>
                <p:nvPr>
                  <p:custDataLst>
                    <p:tags r:id="rId224"/>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85" name="Line 114"/>
                <p:cNvSpPr>
                  <a:spLocks noChangeShapeType="1"/>
                </p:cNvSpPr>
                <p:nvPr>
                  <p:custDataLst>
                    <p:tags r:id="rId225"/>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86" name="Line 115"/>
                <p:cNvSpPr>
                  <a:spLocks noChangeShapeType="1"/>
                </p:cNvSpPr>
                <p:nvPr>
                  <p:custDataLst>
                    <p:tags r:id="rId226"/>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87" name="Line 116"/>
                <p:cNvSpPr>
                  <a:spLocks noChangeShapeType="1"/>
                </p:cNvSpPr>
                <p:nvPr>
                  <p:custDataLst>
                    <p:tags r:id="rId227"/>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88" name="Line 117"/>
                <p:cNvSpPr>
                  <a:spLocks noChangeShapeType="1"/>
                </p:cNvSpPr>
                <p:nvPr>
                  <p:custDataLst>
                    <p:tags r:id="rId228"/>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1522" name="Group 118"/>
            <p:cNvGrpSpPr>
              <a:grpSpLocks/>
            </p:cNvGrpSpPr>
            <p:nvPr/>
          </p:nvGrpSpPr>
          <p:grpSpPr bwMode="auto">
            <a:xfrm>
              <a:off x="1392" y="1775"/>
              <a:ext cx="192" cy="192"/>
              <a:chOff x="4272" y="2400"/>
              <a:chExt cx="192" cy="192"/>
            </a:xfrm>
          </p:grpSpPr>
          <p:sp>
            <p:nvSpPr>
              <p:cNvPr id="21769" name="Rectangle 119"/>
              <p:cNvSpPr>
                <a:spLocks noChangeArrowheads="1"/>
              </p:cNvSpPr>
              <p:nvPr>
                <p:custDataLst>
                  <p:tags r:id="rId211"/>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59</a:t>
                </a:r>
              </a:p>
            </p:txBody>
          </p:sp>
          <p:grpSp>
            <p:nvGrpSpPr>
              <p:cNvPr id="21770" name="Group 120"/>
              <p:cNvGrpSpPr>
                <a:grpSpLocks/>
              </p:cNvGrpSpPr>
              <p:nvPr/>
            </p:nvGrpSpPr>
            <p:grpSpPr bwMode="auto">
              <a:xfrm>
                <a:off x="4272" y="2400"/>
                <a:ext cx="192" cy="192"/>
                <a:chOff x="4414" y="2400"/>
                <a:chExt cx="192" cy="192"/>
              </a:xfrm>
            </p:grpSpPr>
            <p:sp>
              <p:nvSpPr>
                <p:cNvPr id="21771" name="Line 121"/>
                <p:cNvSpPr>
                  <a:spLocks noChangeShapeType="1"/>
                </p:cNvSpPr>
                <p:nvPr>
                  <p:custDataLst>
                    <p:tags r:id="rId212"/>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72" name="Line 122"/>
                <p:cNvSpPr>
                  <a:spLocks noChangeShapeType="1"/>
                </p:cNvSpPr>
                <p:nvPr>
                  <p:custDataLst>
                    <p:tags r:id="rId213"/>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73" name="Line 123"/>
                <p:cNvSpPr>
                  <a:spLocks noChangeShapeType="1"/>
                </p:cNvSpPr>
                <p:nvPr>
                  <p:custDataLst>
                    <p:tags r:id="rId214"/>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74" name="Line 124"/>
                <p:cNvSpPr>
                  <a:spLocks noChangeShapeType="1"/>
                </p:cNvSpPr>
                <p:nvPr>
                  <p:custDataLst>
                    <p:tags r:id="rId215"/>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75" name="Line 125"/>
                <p:cNvSpPr>
                  <a:spLocks noChangeShapeType="1"/>
                </p:cNvSpPr>
                <p:nvPr>
                  <p:custDataLst>
                    <p:tags r:id="rId216"/>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76" name="Line 126"/>
                <p:cNvSpPr>
                  <a:spLocks noChangeShapeType="1"/>
                </p:cNvSpPr>
                <p:nvPr>
                  <p:custDataLst>
                    <p:tags r:id="rId217"/>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77" name="Line 127"/>
                <p:cNvSpPr>
                  <a:spLocks noChangeShapeType="1"/>
                </p:cNvSpPr>
                <p:nvPr>
                  <p:custDataLst>
                    <p:tags r:id="rId218"/>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78" name="Line 128"/>
                <p:cNvSpPr>
                  <a:spLocks noChangeShapeType="1"/>
                </p:cNvSpPr>
                <p:nvPr>
                  <p:custDataLst>
                    <p:tags r:id="rId219"/>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1523" name="Group 129"/>
            <p:cNvGrpSpPr>
              <a:grpSpLocks/>
            </p:cNvGrpSpPr>
            <p:nvPr/>
          </p:nvGrpSpPr>
          <p:grpSpPr bwMode="auto">
            <a:xfrm>
              <a:off x="1584" y="1775"/>
              <a:ext cx="192" cy="192"/>
              <a:chOff x="4272" y="2400"/>
              <a:chExt cx="192" cy="192"/>
            </a:xfrm>
          </p:grpSpPr>
          <p:sp>
            <p:nvSpPr>
              <p:cNvPr id="21759" name="Rectangle 130"/>
              <p:cNvSpPr>
                <a:spLocks noChangeArrowheads="1"/>
              </p:cNvSpPr>
              <p:nvPr>
                <p:custDataLst>
                  <p:tags r:id="rId202"/>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89</a:t>
                </a:r>
              </a:p>
            </p:txBody>
          </p:sp>
          <p:grpSp>
            <p:nvGrpSpPr>
              <p:cNvPr id="21760" name="Group 131"/>
              <p:cNvGrpSpPr>
                <a:grpSpLocks/>
              </p:cNvGrpSpPr>
              <p:nvPr/>
            </p:nvGrpSpPr>
            <p:grpSpPr bwMode="auto">
              <a:xfrm>
                <a:off x="4272" y="2400"/>
                <a:ext cx="192" cy="192"/>
                <a:chOff x="4414" y="2400"/>
                <a:chExt cx="192" cy="192"/>
              </a:xfrm>
            </p:grpSpPr>
            <p:sp>
              <p:nvSpPr>
                <p:cNvPr id="21761" name="Line 132"/>
                <p:cNvSpPr>
                  <a:spLocks noChangeShapeType="1"/>
                </p:cNvSpPr>
                <p:nvPr>
                  <p:custDataLst>
                    <p:tags r:id="rId203"/>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62" name="Line 133"/>
                <p:cNvSpPr>
                  <a:spLocks noChangeShapeType="1"/>
                </p:cNvSpPr>
                <p:nvPr>
                  <p:custDataLst>
                    <p:tags r:id="rId204"/>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63" name="Line 134"/>
                <p:cNvSpPr>
                  <a:spLocks noChangeShapeType="1"/>
                </p:cNvSpPr>
                <p:nvPr>
                  <p:custDataLst>
                    <p:tags r:id="rId205"/>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64" name="Line 135"/>
                <p:cNvSpPr>
                  <a:spLocks noChangeShapeType="1"/>
                </p:cNvSpPr>
                <p:nvPr>
                  <p:custDataLst>
                    <p:tags r:id="rId206"/>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65" name="Line 136"/>
                <p:cNvSpPr>
                  <a:spLocks noChangeShapeType="1"/>
                </p:cNvSpPr>
                <p:nvPr>
                  <p:custDataLst>
                    <p:tags r:id="rId207"/>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66" name="Line 137"/>
                <p:cNvSpPr>
                  <a:spLocks noChangeShapeType="1"/>
                </p:cNvSpPr>
                <p:nvPr>
                  <p:custDataLst>
                    <p:tags r:id="rId208"/>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67" name="Line 138"/>
                <p:cNvSpPr>
                  <a:spLocks noChangeShapeType="1"/>
                </p:cNvSpPr>
                <p:nvPr>
                  <p:custDataLst>
                    <p:tags r:id="rId209"/>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68" name="Line 139"/>
                <p:cNvSpPr>
                  <a:spLocks noChangeShapeType="1"/>
                </p:cNvSpPr>
                <p:nvPr>
                  <p:custDataLst>
                    <p:tags r:id="rId210"/>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1524" name="AutoShape 140"/>
            <p:cNvCxnSpPr>
              <a:cxnSpLocks noChangeShapeType="1"/>
              <a:stCxn id="21766" idx="0"/>
              <a:endCxn id="21788" idx="0"/>
            </p:cNvCxnSpPr>
            <p:nvPr>
              <p:custDataLst>
                <p:tags r:id="rId8"/>
              </p:custDataLst>
            </p:nvPr>
          </p:nvCxnSpPr>
          <p:spPr bwMode="auto">
            <a:xfrm>
              <a:off x="1584" y="1966"/>
              <a:ext cx="48"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1525" name="Group 141"/>
            <p:cNvGrpSpPr>
              <a:grpSpLocks/>
            </p:cNvGrpSpPr>
            <p:nvPr/>
          </p:nvGrpSpPr>
          <p:grpSpPr bwMode="auto">
            <a:xfrm>
              <a:off x="1054" y="1247"/>
              <a:ext cx="192" cy="192"/>
              <a:chOff x="4272" y="2400"/>
              <a:chExt cx="192" cy="192"/>
            </a:xfrm>
          </p:grpSpPr>
          <p:sp>
            <p:nvSpPr>
              <p:cNvPr id="21749" name="Rectangle 142"/>
              <p:cNvSpPr>
                <a:spLocks noChangeArrowheads="1"/>
              </p:cNvSpPr>
              <p:nvPr>
                <p:custDataLst>
                  <p:tags r:id="rId193"/>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14</a:t>
                </a:r>
              </a:p>
            </p:txBody>
          </p:sp>
          <p:grpSp>
            <p:nvGrpSpPr>
              <p:cNvPr id="21750" name="Group 143"/>
              <p:cNvGrpSpPr>
                <a:grpSpLocks/>
              </p:cNvGrpSpPr>
              <p:nvPr/>
            </p:nvGrpSpPr>
            <p:grpSpPr bwMode="auto">
              <a:xfrm>
                <a:off x="4272" y="2400"/>
                <a:ext cx="192" cy="192"/>
                <a:chOff x="4414" y="2400"/>
                <a:chExt cx="192" cy="192"/>
              </a:xfrm>
            </p:grpSpPr>
            <p:sp>
              <p:nvSpPr>
                <p:cNvPr id="21751" name="Line 144"/>
                <p:cNvSpPr>
                  <a:spLocks noChangeShapeType="1"/>
                </p:cNvSpPr>
                <p:nvPr>
                  <p:custDataLst>
                    <p:tags r:id="rId194"/>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52" name="Line 145"/>
                <p:cNvSpPr>
                  <a:spLocks noChangeShapeType="1"/>
                </p:cNvSpPr>
                <p:nvPr>
                  <p:custDataLst>
                    <p:tags r:id="rId195"/>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53" name="Line 146"/>
                <p:cNvSpPr>
                  <a:spLocks noChangeShapeType="1"/>
                </p:cNvSpPr>
                <p:nvPr>
                  <p:custDataLst>
                    <p:tags r:id="rId196"/>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54" name="Line 147"/>
                <p:cNvSpPr>
                  <a:spLocks noChangeShapeType="1"/>
                </p:cNvSpPr>
                <p:nvPr>
                  <p:custDataLst>
                    <p:tags r:id="rId197"/>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55" name="Line 148"/>
                <p:cNvSpPr>
                  <a:spLocks noChangeShapeType="1"/>
                </p:cNvSpPr>
                <p:nvPr>
                  <p:custDataLst>
                    <p:tags r:id="rId198"/>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56" name="Line 149"/>
                <p:cNvSpPr>
                  <a:spLocks noChangeShapeType="1"/>
                </p:cNvSpPr>
                <p:nvPr>
                  <p:custDataLst>
                    <p:tags r:id="rId199"/>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57" name="Line 150"/>
                <p:cNvSpPr>
                  <a:spLocks noChangeShapeType="1"/>
                </p:cNvSpPr>
                <p:nvPr>
                  <p:custDataLst>
                    <p:tags r:id="rId200"/>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58" name="Line 151"/>
                <p:cNvSpPr>
                  <a:spLocks noChangeShapeType="1"/>
                </p:cNvSpPr>
                <p:nvPr>
                  <p:custDataLst>
                    <p:tags r:id="rId201"/>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1526" name="Group 152"/>
            <p:cNvGrpSpPr>
              <a:grpSpLocks/>
            </p:cNvGrpSpPr>
            <p:nvPr/>
          </p:nvGrpSpPr>
          <p:grpSpPr bwMode="auto">
            <a:xfrm>
              <a:off x="1246" y="1247"/>
              <a:ext cx="192" cy="192"/>
              <a:chOff x="4272" y="2400"/>
              <a:chExt cx="192" cy="192"/>
            </a:xfrm>
          </p:grpSpPr>
          <p:sp>
            <p:nvSpPr>
              <p:cNvPr id="21739" name="Rectangle 153"/>
              <p:cNvSpPr>
                <a:spLocks noChangeArrowheads="1"/>
              </p:cNvSpPr>
              <p:nvPr>
                <p:custDataLst>
                  <p:tags r:id="rId184"/>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1740" name="Group 154"/>
              <p:cNvGrpSpPr>
                <a:grpSpLocks/>
              </p:cNvGrpSpPr>
              <p:nvPr/>
            </p:nvGrpSpPr>
            <p:grpSpPr bwMode="auto">
              <a:xfrm>
                <a:off x="4272" y="2400"/>
                <a:ext cx="192" cy="192"/>
                <a:chOff x="4414" y="2400"/>
                <a:chExt cx="192" cy="192"/>
              </a:xfrm>
            </p:grpSpPr>
            <p:sp>
              <p:nvSpPr>
                <p:cNvPr id="21741" name="Line 155"/>
                <p:cNvSpPr>
                  <a:spLocks noChangeShapeType="1"/>
                </p:cNvSpPr>
                <p:nvPr>
                  <p:custDataLst>
                    <p:tags r:id="rId185"/>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42" name="Line 156"/>
                <p:cNvSpPr>
                  <a:spLocks noChangeShapeType="1"/>
                </p:cNvSpPr>
                <p:nvPr>
                  <p:custDataLst>
                    <p:tags r:id="rId186"/>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43" name="Line 157"/>
                <p:cNvSpPr>
                  <a:spLocks noChangeShapeType="1"/>
                </p:cNvSpPr>
                <p:nvPr>
                  <p:custDataLst>
                    <p:tags r:id="rId187"/>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44" name="Line 158"/>
                <p:cNvSpPr>
                  <a:spLocks noChangeShapeType="1"/>
                </p:cNvSpPr>
                <p:nvPr>
                  <p:custDataLst>
                    <p:tags r:id="rId188"/>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45" name="Line 159"/>
                <p:cNvSpPr>
                  <a:spLocks noChangeShapeType="1"/>
                </p:cNvSpPr>
                <p:nvPr>
                  <p:custDataLst>
                    <p:tags r:id="rId189"/>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46" name="Line 160"/>
                <p:cNvSpPr>
                  <a:spLocks noChangeShapeType="1"/>
                </p:cNvSpPr>
                <p:nvPr>
                  <p:custDataLst>
                    <p:tags r:id="rId190"/>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47" name="Line 161"/>
                <p:cNvSpPr>
                  <a:spLocks noChangeShapeType="1"/>
                </p:cNvSpPr>
                <p:nvPr>
                  <p:custDataLst>
                    <p:tags r:id="rId191"/>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48" name="Line 162"/>
                <p:cNvSpPr>
                  <a:spLocks noChangeShapeType="1"/>
                </p:cNvSpPr>
                <p:nvPr>
                  <p:custDataLst>
                    <p:tags r:id="rId192"/>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1527" name="AutoShape 163"/>
            <p:cNvCxnSpPr>
              <a:cxnSpLocks noChangeShapeType="1"/>
              <a:stCxn id="21756" idx="0"/>
              <a:endCxn id="21868" idx="0"/>
            </p:cNvCxnSpPr>
            <p:nvPr>
              <p:custDataLst>
                <p:tags r:id="rId9"/>
              </p:custDataLst>
            </p:nvPr>
          </p:nvCxnSpPr>
          <p:spPr bwMode="auto">
            <a:xfrm flipH="1">
              <a:off x="672" y="1438"/>
              <a:ext cx="382"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28" name="AutoShape 164"/>
            <p:cNvCxnSpPr>
              <a:cxnSpLocks noChangeShapeType="1"/>
              <a:stCxn id="21746" idx="0"/>
              <a:endCxn id="21768" idx="0"/>
            </p:cNvCxnSpPr>
            <p:nvPr>
              <p:custDataLst>
                <p:tags r:id="rId10"/>
              </p:custDataLst>
            </p:nvPr>
          </p:nvCxnSpPr>
          <p:spPr bwMode="auto">
            <a:xfrm>
              <a:off x="1246" y="1438"/>
              <a:ext cx="338"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1529" name="Group 165"/>
            <p:cNvGrpSpPr>
              <a:grpSpLocks/>
            </p:cNvGrpSpPr>
            <p:nvPr/>
          </p:nvGrpSpPr>
          <p:grpSpPr bwMode="auto">
            <a:xfrm>
              <a:off x="1872" y="2304"/>
              <a:ext cx="192" cy="192"/>
              <a:chOff x="4272" y="2400"/>
              <a:chExt cx="192" cy="192"/>
            </a:xfrm>
          </p:grpSpPr>
          <p:sp>
            <p:nvSpPr>
              <p:cNvPr id="21729" name="Rectangle 166"/>
              <p:cNvSpPr>
                <a:spLocks noChangeArrowheads="1"/>
              </p:cNvSpPr>
              <p:nvPr>
                <p:custDataLst>
                  <p:tags r:id="rId175"/>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89</a:t>
                </a:r>
              </a:p>
            </p:txBody>
          </p:sp>
          <p:grpSp>
            <p:nvGrpSpPr>
              <p:cNvPr id="21730" name="Group 167"/>
              <p:cNvGrpSpPr>
                <a:grpSpLocks/>
              </p:cNvGrpSpPr>
              <p:nvPr/>
            </p:nvGrpSpPr>
            <p:grpSpPr bwMode="auto">
              <a:xfrm>
                <a:off x="4272" y="2400"/>
                <a:ext cx="192" cy="192"/>
                <a:chOff x="4414" y="2400"/>
                <a:chExt cx="192" cy="192"/>
              </a:xfrm>
            </p:grpSpPr>
            <p:sp>
              <p:nvSpPr>
                <p:cNvPr id="21731" name="Line 168"/>
                <p:cNvSpPr>
                  <a:spLocks noChangeShapeType="1"/>
                </p:cNvSpPr>
                <p:nvPr>
                  <p:custDataLst>
                    <p:tags r:id="rId176"/>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32" name="Line 169"/>
                <p:cNvSpPr>
                  <a:spLocks noChangeShapeType="1"/>
                </p:cNvSpPr>
                <p:nvPr>
                  <p:custDataLst>
                    <p:tags r:id="rId177"/>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33" name="Line 170"/>
                <p:cNvSpPr>
                  <a:spLocks noChangeShapeType="1"/>
                </p:cNvSpPr>
                <p:nvPr>
                  <p:custDataLst>
                    <p:tags r:id="rId178"/>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34" name="Line 171"/>
                <p:cNvSpPr>
                  <a:spLocks noChangeShapeType="1"/>
                </p:cNvSpPr>
                <p:nvPr>
                  <p:custDataLst>
                    <p:tags r:id="rId179"/>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35" name="Line 172"/>
                <p:cNvSpPr>
                  <a:spLocks noChangeShapeType="1"/>
                </p:cNvSpPr>
                <p:nvPr>
                  <p:custDataLst>
                    <p:tags r:id="rId180"/>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36" name="Line 173"/>
                <p:cNvSpPr>
                  <a:spLocks noChangeShapeType="1"/>
                </p:cNvSpPr>
                <p:nvPr>
                  <p:custDataLst>
                    <p:tags r:id="rId181"/>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37" name="Line 174"/>
                <p:cNvSpPr>
                  <a:spLocks noChangeShapeType="1"/>
                </p:cNvSpPr>
                <p:nvPr>
                  <p:custDataLst>
                    <p:tags r:id="rId182"/>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38" name="Line 175"/>
                <p:cNvSpPr>
                  <a:spLocks noChangeShapeType="1"/>
                </p:cNvSpPr>
                <p:nvPr>
                  <p:custDataLst>
                    <p:tags r:id="rId183"/>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1530" name="Group 176"/>
            <p:cNvGrpSpPr>
              <a:grpSpLocks/>
            </p:cNvGrpSpPr>
            <p:nvPr/>
          </p:nvGrpSpPr>
          <p:grpSpPr bwMode="auto">
            <a:xfrm>
              <a:off x="2064" y="2304"/>
              <a:ext cx="192" cy="192"/>
              <a:chOff x="4272" y="2400"/>
              <a:chExt cx="192" cy="192"/>
            </a:xfrm>
          </p:grpSpPr>
          <p:sp>
            <p:nvSpPr>
              <p:cNvPr id="21719" name="Rectangle 177"/>
              <p:cNvSpPr>
                <a:spLocks noChangeArrowheads="1"/>
              </p:cNvSpPr>
              <p:nvPr>
                <p:custDataLst>
                  <p:tags r:id="rId166"/>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1720" name="Group 178"/>
              <p:cNvGrpSpPr>
                <a:grpSpLocks/>
              </p:cNvGrpSpPr>
              <p:nvPr/>
            </p:nvGrpSpPr>
            <p:grpSpPr bwMode="auto">
              <a:xfrm>
                <a:off x="4272" y="2400"/>
                <a:ext cx="192" cy="192"/>
                <a:chOff x="4414" y="2400"/>
                <a:chExt cx="192" cy="192"/>
              </a:xfrm>
            </p:grpSpPr>
            <p:sp>
              <p:nvSpPr>
                <p:cNvPr id="21721" name="Line 179"/>
                <p:cNvSpPr>
                  <a:spLocks noChangeShapeType="1"/>
                </p:cNvSpPr>
                <p:nvPr>
                  <p:custDataLst>
                    <p:tags r:id="rId167"/>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22" name="Line 180"/>
                <p:cNvSpPr>
                  <a:spLocks noChangeShapeType="1"/>
                </p:cNvSpPr>
                <p:nvPr>
                  <p:custDataLst>
                    <p:tags r:id="rId168"/>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23" name="Line 181"/>
                <p:cNvSpPr>
                  <a:spLocks noChangeShapeType="1"/>
                </p:cNvSpPr>
                <p:nvPr>
                  <p:custDataLst>
                    <p:tags r:id="rId169"/>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24" name="Line 182"/>
                <p:cNvSpPr>
                  <a:spLocks noChangeShapeType="1"/>
                </p:cNvSpPr>
                <p:nvPr>
                  <p:custDataLst>
                    <p:tags r:id="rId170"/>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25" name="Line 183"/>
                <p:cNvSpPr>
                  <a:spLocks noChangeShapeType="1"/>
                </p:cNvSpPr>
                <p:nvPr>
                  <p:custDataLst>
                    <p:tags r:id="rId171"/>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26" name="Line 184"/>
                <p:cNvSpPr>
                  <a:spLocks noChangeShapeType="1"/>
                </p:cNvSpPr>
                <p:nvPr>
                  <p:custDataLst>
                    <p:tags r:id="rId172"/>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27" name="Line 185"/>
                <p:cNvSpPr>
                  <a:spLocks noChangeShapeType="1"/>
                </p:cNvSpPr>
                <p:nvPr>
                  <p:custDataLst>
                    <p:tags r:id="rId173"/>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28" name="Line 186"/>
                <p:cNvSpPr>
                  <a:spLocks noChangeShapeType="1"/>
                </p:cNvSpPr>
                <p:nvPr>
                  <p:custDataLst>
                    <p:tags r:id="rId174"/>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1531" name="AutoShape 187"/>
            <p:cNvCxnSpPr>
              <a:cxnSpLocks noChangeShapeType="1"/>
              <a:stCxn id="21765" idx="1"/>
              <a:endCxn id="21728" idx="0"/>
            </p:cNvCxnSpPr>
            <p:nvPr>
              <p:custDataLst>
                <p:tags r:id="rId11"/>
              </p:custDataLst>
            </p:nvPr>
          </p:nvCxnSpPr>
          <p:spPr bwMode="auto">
            <a:xfrm>
              <a:off x="1775" y="1966"/>
              <a:ext cx="289" cy="3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32" name="AutoShape 372"/>
            <p:cNvCxnSpPr>
              <a:cxnSpLocks noChangeShapeType="1"/>
              <a:stCxn id="21508" idx="3"/>
              <a:endCxn id="21535" idx="1"/>
            </p:cNvCxnSpPr>
            <p:nvPr>
              <p:custDataLst>
                <p:tags r:id="rId12"/>
              </p:custDataLst>
            </p:nvPr>
          </p:nvCxnSpPr>
          <p:spPr bwMode="auto">
            <a:xfrm>
              <a:off x="2304" y="1872"/>
              <a:ext cx="96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1533" name="Group 557"/>
            <p:cNvGrpSpPr>
              <a:grpSpLocks/>
            </p:cNvGrpSpPr>
            <p:nvPr/>
          </p:nvGrpSpPr>
          <p:grpSpPr bwMode="auto">
            <a:xfrm>
              <a:off x="3264" y="1104"/>
              <a:ext cx="2208" cy="1536"/>
              <a:chOff x="384" y="1200"/>
              <a:chExt cx="2208" cy="1536"/>
            </a:xfrm>
          </p:grpSpPr>
          <p:sp>
            <p:nvSpPr>
              <p:cNvPr id="21535" name="Rectangle 373"/>
              <p:cNvSpPr>
                <a:spLocks noChangeArrowheads="1"/>
              </p:cNvSpPr>
              <p:nvPr>
                <p:custDataLst>
                  <p:tags r:id="rId14"/>
                </p:custDataLst>
              </p:nvPr>
            </p:nvSpPr>
            <p:spPr bwMode="auto">
              <a:xfrm>
                <a:off x="384" y="1200"/>
                <a:ext cx="2208" cy="15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nvGrpSpPr>
              <p:cNvPr id="21536" name="Group 374"/>
              <p:cNvGrpSpPr>
                <a:grpSpLocks/>
              </p:cNvGrpSpPr>
              <p:nvPr/>
            </p:nvGrpSpPr>
            <p:grpSpPr bwMode="auto">
              <a:xfrm>
                <a:off x="768" y="1871"/>
                <a:ext cx="192" cy="192"/>
                <a:chOff x="4272" y="2400"/>
                <a:chExt cx="192" cy="192"/>
              </a:xfrm>
            </p:grpSpPr>
            <p:sp>
              <p:nvSpPr>
                <p:cNvPr id="21709" name="Rectangle 375"/>
                <p:cNvSpPr>
                  <a:spLocks noChangeArrowheads="1"/>
                </p:cNvSpPr>
                <p:nvPr>
                  <p:custDataLst>
                    <p:tags r:id="rId157"/>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5</a:t>
                  </a:r>
                </a:p>
              </p:txBody>
            </p:sp>
            <p:grpSp>
              <p:nvGrpSpPr>
                <p:cNvPr id="21710" name="Group 376"/>
                <p:cNvGrpSpPr>
                  <a:grpSpLocks/>
                </p:cNvGrpSpPr>
                <p:nvPr/>
              </p:nvGrpSpPr>
              <p:grpSpPr bwMode="auto">
                <a:xfrm>
                  <a:off x="4272" y="2400"/>
                  <a:ext cx="192" cy="192"/>
                  <a:chOff x="4414" y="2400"/>
                  <a:chExt cx="192" cy="192"/>
                </a:xfrm>
              </p:grpSpPr>
              <p:sp>
                <p:nvSpPr>
                  <p:cNvPr id="21711" name="Line 377"/>
                  <p:cNvSpPr>
                    <a:spLocks noChangeShapeType="1"/>
                  </p:cNvSpPr>
                  <p:nvPr>
                    <p:custDataLst>
                      <p:tags r:id="rId158"/>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12" name="Line 378"/>
                  <p:cNvSpPr>
                    <a:spLocks noChangeShapeType="1"/>
                  </p:cNvSpPr>
                  <p:nvPr>
                    <p:custDataLst>
                      <p:tags r:id="rId159"/>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13" name="Line 379"/>
                  <p:cNvSpPr>
                    <a:spLocks noChangeShapeType="1"/>
                  </p:cNvSpPr>
                  <p:nvPr>
                    <p:custDataLst>
                      <p:tags r:id="rId160"/>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14" name="Line 380"/>
                  <p:cNvSpPr>
                    <a:spLocks noChangeShapeType="1"/>
                  </p:cNvSpPr>
                  <p:nvPr>
                    <p:custDataLst>
                      <p:tags r:id="rId161"/>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15" name="Line 381"/>
                  <p:cNvSpPr>
                    <a:spLocks noChangeShapeType="1"/>
                  </p:cNvSpPr>
                  <p:nvPr>
                    <p:custDataLst>
                      <p:tags r:id="rId162"/>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16" name="Line 382"/>
                  <p:cNvSpPr>
                    <a:spLocks noChangeShapeType="1"/>
                  </p:cNvSpPr>
                  <p:nvPr>
                    <p:custDataLst>
                      <p:tags r:id="rId163"/>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17" name="Line 383"/>
                  <p:cNvSpPr>
                    <a:spLocks noChangeShapeType="1"/>
                  </p:cNvSpPr>
                  <p:nvPr>
                    <p:custDataLst>
                      <p:tags r:id="rId164"/>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18" name="Line 384"/>
                  <p:cNvSpPr>
                    <a:spLocks noChangeShapeType="1"/>
                  </p:cNvSpPr>
                  <p:nvPr>
                    <p:custDataLst>
                      <p:tags r:id="rId165"/>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1537" name="Group 385"/>
              <p:cNvGrpSpPr>
                <a:grpSpLocks/>
              </p:cNvGrpSpPr>
              <p:nvPr/>
            </p:nvGrpSpPr>
            <p:grpSpPr bwMode="auto">
              <a:xfrm>
                <a:off x="960" y="1871"/>
                <a:ext cx="192" cy="192"/>
                <a:chOff x="4272" y="2400"/>
                <a:chExt cx="192" cy="192"/>
              </a:xfrm>
            </p:grpSpPr>
            <p:sp>
              <p:nvSpPr>
                <p:cNvPr id="21699" name="Rectangle 386"/>
                <p:cNvSpPr>
                  <a:spLocks noChangeArrowheads="1"/>
                </p:cNvSpPr>
                <p:nvPr>
                  <p:custDataLst>
                    <p:tags r:id="rId148"/>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1700" name="Group 387"/>
                <p:cNvGrpSpPr>
                  <a:grpSpLocks/>
                </p:cNvGrpSpPr>
                <p:nvPr/>
              </p:nvGrpSpPr>
              <p:grpSpPr bwMode="auto">
                <a:xfrm>
                  <a:off x="4272" y="2400"/>
                  <a:ext cx="192" cy="192"/>
                  <a:chOff x="4414" y="2400"/>
                  <a:chExt cx="192" cy="192"/>
                </a:xfrm>
              </p:grpSpPr>
              <p:sp>
                <p:nvSpPr>
                  <p:cNvPr id="21701" name="Line 388"/>
                  <p:cNvSpPr>
                    <a:spLocks noChangeShapeType="1"/>
                  </p:cNvSpPr>
                  <p:nvPr>
                    <p:custDataLst>
                      <p:tags r:id="rId149"/>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02" name="Line 389"/>
                  <p:cNvSpPr>
                    <a:spLocks noChangeShapeType="1"/>
                  </p:cNvSpPr>
                  <p:nvPr>
                    <p:custDataLst>
                      <p:tags r:id="rId150"/>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03" name="Line 390"/>
                  <p:cNvSpPr>
                    <a:spLocks noChangeShapeType="1"/>
                  </p:cNvSpPr>
                  <p:nvPr>
                    <p:custDataLst>
                      <p:tags r:id="rId151"/>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04" name="Line 391"/>
                  <p:cNvSpPr>
                    <a:spLocks noChangeShapeType="1"/>
                  </p:cNvSpPr>
                  <p:nvPr>
                    <p:custDataLst>
                      <p:tags r:id="rId152"/>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05" name="Line 392"/>
                  <p:cNvSpPr>
                    <a:spLocks noChangeShapeType="1"/>
                  </p:cNvSpPr>
                  <p:nvPr>
                    <p:custDataLst>
                      <p:tags r:id="rId153"/>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06" name="Line 393"/>
                  <p:cNvSpPr>
                    <a:spLocks noChangeShapeType="1"/>
                  </p:cNvSpPr>
                  <p:nvPr>
                    <p:custDataLst>
                      <p:tags r:id="rId154"/>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07" name="Line 394"/>
                  <p:cNvSpPr>
                    <a:spLocks noChangeShapeType="1"/>
                  </p:cNvSpPr>
                  <p:nvPr>
                    <p:custDataLst>
                      <p:tags r:id="rId155"/>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708" name="Line 395"/>
                  <p:cNvSpPr>
                    <a:spLocks noChangeShapeType="1"/>
                  </p:cNvSpPr>
                  <p:nvPr>
                    <p:custDataLst>
                      <p:tags r:id="rId156"/>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1538" name="Group 396"/>
              <p:cNvGrpSpPr>
                <a:grpSpLocks/>
              </p:cNvGrpSpPr>
              <p:nvPr/>
            </p:nvGrpSpPr>
            <p:grpSpPr bwMode="auto">
              <a:xfrm>
                <a:off x="432" y="2399"/>
                <a:ext cx="192" cy="192"/>
                <a:chOff x="4272" y="2400"/>
                <a:chExt cx="192" cy="192"/>
              </a:xfrm>
            </p:grpSpPr>
            <p:sp>
              <p:nvSpPr>
                <p:cNvPr id="21689" name="Rectangle 397"/>
                <p:cNvSpPr>
                  <a:spLocks noChangeArrowheads="1"/>
                </p:cNvSpPr>
                <p:nvPr>
                  <p:custDataLst>
                    <p:tags r:id="rId139"/>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a:t>
                  </a:r>
                </a:p>
              </p:txBody>
            </p:sp>
            <p:grpSp>
              <p:nvGrpSpPr>
                <p:cNvPr id="21690" name="Group 398"/>
                <p:cNvGrpSpPr>
                  <a:grpSpLocks/>
                </p:cNvGrpSpPr>
                <p:nvPr/>
              </p:nvGrpSpPr>
              <p:grpSpPr bwMode="auto">
                <a:xfrm>
                  <a:off x="4272" y="2400"/>
                  <a:ext cx="192" cy="192"/>
                  <a:chOff x="4414" y="2400"/>
                  <a:chExt cx="192" cy="192"/>
                </a:xfrm>
              </p:grpSpPr>
              <p:sp>
                <p:nvSpPr>
                  <p:cNvPr id="21691" name="Line 399"/>
                  <p:cNvSpPr>
                    <a:spLocks noChangeShapeType="1"/>
                  </p:cNvSpPr>
                  <p:nvPr>
                    <p:custDataLst>
                      <p:tags r:id="rId140"/>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92" name="Line 400"/>
                  <p:cNvSpPr>
                    <a:spLocks noChangeShapeType="1"/>
                  </p:cNvSpPr>
                  <p:nvPr>
                    <p:custDataLst>
                      <p:tags r:id="rId141"/>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93" name="Line 401"/>
                  <p:cNvSpPr>
                    <a:spLocks noChangeShapeType="1"/>
                  </p:cNvSpPr>
                  <p:nvPr>
                    <p:custDataLst>
                      <p:tags r:id="rId142"/>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94" name="Line 402"/>
                  <p:cNvSpPr>
                    <a:spLocks noChangeShapeType="1"/>
                  </p:cNvSpPr>
                  <p:nvPr>
                    <p:custDataLst>
                      <p:tags r:id="rId143"/>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95" name="Line 403"/>
                  <p:cNvSpPr>
                    <a:spLocks noChangeShapeType="1"/>
                  </p:cNvSpPr>
                  <p:nvPr>
                    <p:custDataLst>
                      <p:tags r:id="rId144"/>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96" name="Line 404"/>
                  <p:cNvSpPr>
                    <a:spLocks noChangeShapeType="1"/>
                  </p:cNvSpPr>
                  <p:nvPr>
                    <p:custDataLst>
                      <p:tags r:id="rId145"/>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97" name="Line 405"/>
                  <p:cNvSpPr>
                    <a:spLocks noChangeShapeType="1"/>
                  </p:cNvSpPr>
                  <p:nvPr>
                    <p:custDataLst>
                      <p:tags r:id="rId146"/>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98" name="Line 406"/>
                  <p:cNvSpPr>
                    <a:spLocks noChangeShapeType="1"/>
                  </p:cNvSpPr>
                  <p:nvPr>
                    <p:custDataLst>
                      <p:tags r:id="rId147"/>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1539" name="Group 407"/>
              <p:cNvGrpSpPr>
                <a:grpSpLocks/>
              </p:cNvGrpSpPr>
              <p:nvPr/>
            </p:nvGrpSpPr>
            <p:grpSpPr bwMode="auto">
              <a:xfrm>
                <a:off x="624" y="2399"/>
                <a:ext cx="192" cy="192"/>
                <a:chOff x="4272" y="2400"/>
                <a:chExt cx="192" cy="192"/>
              </a:xfrm>
            </p:grpSpPr>
            <p:sp>
              <p:nvSpPr>
                <p:cNvPr id="21679" name="Rectangle 408"/>
                <p:cNvSpPr>
                  <a:spLocks noChangeArrowheads="1"/>
                </p:cNvSpPr>
                <p:nvPr>
                  <p:custDataLst>
                    <p:tags r:id="rId130"/>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3</a:t>
                  </a:r>
                </a:p>
              </p:txBody>
            </p:sp>
            <p:grpSp>
              <p:nvGrpSpPr>
                <p:cNvPr id="21680" name="Group 409"/>
                <p:cNvGrpSpPr>
                  <a:grpSpLocks/>
                </p:cNvGrpSpPr>
                <p:nvPr/>
              </p:nvGrpSpPr>
              <p:grpSpPr bwMode="auto">
                <a:xfrm>
                  <a:off x="4272" y="2400"/>
                  <a:ext cx="192" cy="192"/>
                  <a:chOff x="4414" y="2400"/>
                  <a:chExt cx="192" cy="192"/>
                </a:xfrm>
              </p:grpSpPr>
              <p:sp>
                <p:nvSpPr>
                  <p:cNvPr id="21681" name="Line 410"/>
                  <p:cNvSpPr>
                    <a:spLocks noChangeShapeType="1"/>
                  </p:cNvSpPr>
                  <p:nvPr>
                    <p:custDataLst>
                      <p:tags r:id="rId131"/>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82" name="Line 411"/>
                  <p:cNvSpPr>
                    <a:spLocks noChangeShapeType="1"/>
                  </p:cNvSpPr>
                  <p:nvPr>
                    <p:custDataLst>
                      <p:tags r:id="rId132"/>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83" name="Line 412"/>
                  <p:cNvSpPr>
                    <a:spLocks noChangeShapeType="1"/>
                  </p:cNvSpPr>
                  <p:nvPr>
                    <p:custDataLst>
                      <p:tags r:id="rId133"/>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84" name="Line 413"/>
                  <p:cNvSpPr>
                    <a:spLocks noChangeShapeType="1"/>
                  </p:cNvSpPr>
                  <p:nvPr>
                    <p:custDataLst>
                      <p:tags r:id="rId134"/>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85" name="Line 414"/>
                  <p:cNvSpPr>
                    <a:spLocks noChangeShapeType="1"/>
                  </p:cNvSpPr>
                  <p:nvPr>
                    <p:custDataLst>
                      <p:tags r:id="rId135"/>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86" name="Line 415"/>
                  <p:cNvSpPr>
                    <a:spLocks noChangeShapeType="1"/>
                  </p:cNvSpPr>
                  <p:nvPr>
                    <p:custDataLst>
                      <p:tags r:id="rId136"/>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87" name="Line 416"/>
                  <p:cNvSpPr>
                    <a:spLocks noChangeShapeType="1"/>
                  </p:cNvSpPr>
                  <p:nvPr>
                    <p:custDataLst>
                      <p:tags r:id="rId137"/>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88" name="Line 417"/>
                  <p:cNvSpPr>
                    <a:spLocks noChangeShapeType="1"/>
                  </p:cNvSpPr>
                  <p:nvPr>
                    <p:custDataLst>
                      <p:tags r:id="rId138"/>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1540" name="AutoShape 418"/>
              <p:cNvCxnSpPr>
                <a:cxnSpLocks noChangeShapeType="1"/>
                <a:stCxn id="21716" idx="0"/>
                <a:endCxn id="21688" idx="0"/>
              </p:cNvCxnSpPr>
              <p:nvPr>
                <p:custDataLst>
                  <p:tags r:id="rId15"/>
                </p:custDataLst>
              </p:nvPr>
            </p:nvCxnSpPr>
            <p:spPr bwMode="auto">
              <a:xfrm flipH="1">
                <a:off x="624" y="2062"/>
                <a:ext cx="144"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41" name="AutoShape 419"/>
              <p:cNvCxnSpPr>
                <a:cxnSpLocks noChangeShapeType="1"/>
                <a:stCxn id="21706" idx="0"/>
                <a:endCxn id="21668" idx="0"/>
              </p:cNvCxnSpPr>
              <p:nvPr>
                <p:custDataLst>
                  <p:tags r:id="rId16"/>
                </p:custDataLst>
              </p:nvPr>
            </p:nvCxnSpPr>
            <p:spPr bwMode="auto">
              <a:xfrm>
                <a:off x="960" y="2062"/>
                <a:ext cx="96"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1542" name="Group 420"/>
              <p:cNvGrpSpPr>
                <a:grpSpLocks/>
              </p:cNvGrpSpPr>
              <p:nvPr/>
            </p:nvGrpSpPr>
            <p:grpSpPr bwMode="auto">
              <a:xfrm>
                <a:off x="864" y="2399"/>
                <a:ext cx="192" cy="192"/>
                <a:chOff x="4272" y="2400"/>
                <a:chExt cx="192" cy="192"/>
              </a:xfrm>
            </p:grpSpPr>
            <p:sp>
              <p:nvSpPr>
                <p:cNvPr id="21669" name="Rectangle 421"/>
                <p:cNvSpPr>
                  <a:spLocks noChangeArrowheads="1"/>
                </p:cNvSpPr>
                <p:nvPr>
                  <p:custDataLst>
                    <p:tags r:id="rId121"/>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5</a:t>
                  </a:r>
                </a:p>
              </p:txBody>
            </p:sp>
            <p:grpSp>
              <p:nvGrpSpPr>
                <p:cNvPr id="21670" name="Group 422"/>
                <p:cNvGrpSpPr>
                  <a:grpSpLocks/>
                </p:cNvGrpSpPr>
                <p:nvPr/>
              </p:nvGrpSpPr>
              <p:grpSpPr bwMode="auto">
                <a:xfrm>
                  <a:off x="4272" y="2400"/>
                  <a:ext cx="192" cy="192"/>
                  <a:chOff x="4414" y="2400"/>
                  <a:chExt cx="192" cy="192"/>
                </a:xfrm>
              </p:grpSpPr>
              <p:sp>
                <p:nvSpPr>
                  <p:cNvPr id="21671" name="Line 423"/>
                  <p:cNvSpPr>
                    <a:spLocks noChangeShapeType="1"/>
                  </p:cNvSpPr>
                  <p:nvPr>
                    <p:custDataLst>
                      <p:tags r:id="rId122"/>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72" name="Line 424"/>
                  <p:cNvSpPr>
                    <a:spLocks noChangeShapeType="1"/>
                  </p:cNvSpPr>
                  <p:nvPr>
                    <p:custDataLst>
                      <p:tags r:id="rId123"/>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73" name="Line 425"/>
                  <p:cNvSpPr>
                    <a:spLocks noChangeShapeType="1"/>
                  </p:cNvSpPr>
                  <p:nvPr>
                    <p:custDataLst>
                      <p:tags r:id="rId124"/>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74" name="Line 426"/>
                  <p:cNvSpPr>
                    <a:spLocks noChangeShapeType="1"/>
                  </p:cNvSpPr>
                  <p:nvPr>
                    <p:custDataLst>
                      <p:tags r:id="rId125"/>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75" name="Line 427"/>
                  <p:cNvSpPr>
                    <a:spLocks noChangeShapeType="1"/>
                  </p:cNvSpPr>
                  <p:nvPr>
                    <p:custDataLst>
                      <p:tags r:id="rId126"/>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76" name="Line 428"/>
                  <p:cNvSpPr>
                    <a:spLocks noChangeShapeType="1"/>
                  </p:cNvSpPr>
                  <p:nvPr>
                    <p:custDataLst>
                      <p:tags r:id="rId127"/>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77" name="Line 429"/>
                  <p:cNvSpPr>
                    <a:spLocks noChangeShapeType="1"/>
                  </p:cNvSpPr>
                  <p:nvPr>
                    <p:custDataLst>
                      <p:tags r:id="rId128"/>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78" name="Line 430"/>
                  <p:cNvSpPr>
                    <a:spLocks noChangeShapeType="1"/>
                  </p:cNvSpPr>
                  <p:nvPr>
                    <p:custDataLst>
                      <p:tags r:id="rId129"/>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1543" name="Group 431"/>
              <p:cNvGrpSpPr>
                <a:grpSpLocks/>
              </p:cNvGrpSpPr>
              <p:nvPr/>
            </p:nvGrpSpPr>
            <p:grpSpPr bwMode="auto">
              <a:xfrm>
                <a:off x="1056" y="2399"/>
                <a:ext cx="192" cy="192"/>
                <a:chOff x="4272" y="2400"/>
                <a:chExt cx="192" cy="192"/>
              </a:xfrm>
            </p:grpSpPr>
            <p:sp>
              <p:nvSpPr>
                <p:cNvPr id="21659" name="Rectangle 432"/>
                <p:cNvSpPr>
                  <a:spLocks noChangeArrowheads="1"/>
                </p:cNvSpPr>
                <p:nvPr>
                  <p:custDataLst>
                    <p:tags r:id="rId112"/>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1660" name="Group 433"/>
                <p:cNvGrpSpPr>
                  <a:grpSpLocks/>
                </p:cNvGrpSpPr>
                <p:nvPr/>
              </p:nvGrpSpPr>
              <p:grpSpPr bwMode="auto">
                <a:xfrm>
                  <a:off x="4272" y="2400"/>
                  <a:ext cx="192" cy="192"/>
                  <a:chOff x="4414" y="2400"/>
                  <a:chExt cx="192" cy="192"/>
                </a:xfrm>
              </p:grpSpPr>
              <p:sp>
                <p:nvSpPr>
                  <p:cNvPr id="21661" name="Line 434"/>
                  <p:cNvSpPr>
                    <a:spLocks noChangeShapeType="1"/>
                  </p:cNvSpPr>
                  <p:nvPr>
                    <p:custDataLst>
                      <p:tags r:id="rId11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62" name="Line 435"/>
                  <p:cNvSpPr>
                    <a:spLocks noChangeShapeType="1"/>
                  </p:cNvSpPr>
                  <p:nvPr>
                    <p:custDataLst>
                      <p:tags r:id="rId11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63" name="Line 436"/>
                  <p:cNvSpPr>
                    <a:spLocks noChangeShapeType="1"/>
                  </p:cNvSpPr>
                  <p:nvPr>
                    <p:custDataLst>
                      <p:tags r:id="rId11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64" name="Line 437"/>
                  <p:cNvSpPr>
                    <a:spLocks noChangeShapeType="1"/>
                  </p:cNvSpPr>
                  <p:nvPr>
                    <p:custDataLst>
                      <p:tags r:id="rId11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65" name="Line 438"/>
                  <p:cNvSpPr>
                    <a:spLocks noChangeShapeType="1"/>
                  </p:cNvSpPr>
                  <p:nvPr>
                    <p:custDataLst>
                      <p:tags r:id="rId11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66" name="Line 439"/>
                  <p:cNvSpPr>
                    <a:spLocks noChangeShapeType="1"/>
                  </p:cNvSpPr>
                  <p:nvPr>
                    <p:custDataLst>
                      <p:tags r:id="rId11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67" name="Line 440"/>
                  <p:cNvSpPr>
                    <a:spLocks noChangeShapeType="1"/>
                  </p:cNvSpPr>
                  <p:nvPr>
                    <p:custDataLst>
                      <p:tags r:id="rId11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68" name="Line 441"/>
                  <p:cNvSpPr>
                    <a:spLocks noChangeShapeType="1"/>
                  </p:cNvSpPr>
                  <p:nvPr>
                    <p:custDataLst>
                      <p:tags r:id="rId12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1544" name="Group 442"/>
              <p:cNvGrpSpPr>
                <a:grpSpLocks/>
              </p:cNvGrpSpPr>
              <p:nvPr/>
            </p:nvGrpSpPr>
            <p:grpSpPr bwMode="auto">
              <a:xfrm>
                <a:off x="1296" y="2399"/>
                <a:ext cx="192" cy="192"/>
                <a:chOff x="4272" y="2400"/>
                <a:chExt cx="192" cy="192"/>
              </a:xfrm>
            </p:grpSpPr>
            <p:sp>
              <p:nvSpPr>
                <p:cNvPr id="21649" name="Rectangle 443"/>
                <p:cNvSpPr>
                  <a:spLocks noChangeArrowheads="1"/>
                </p:cNvSpPr>
                <p:nvPr>
                  <p:custDataLst>
                    <p:tags r:id="rId103"/>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14</a:t>
                  </a:r>
                </a:p>
              </p:txBody>
            </p:sp>
            <p:grpSp>
              <p:nvGrpSpPr>
                <p:cNvPr id="21650" name="Group 444"/>
                <p:cNvGrpSpPr>
                  <a:grpSpLocks/>
                </p:cNvGrpSpPr>
                <p:nvPr/>
              </p:nvGrpSpPr>
              <p:grpSpPr bwMode="auto">
                <a:xfrm>
                  <a:off x="4272" y="2400"/>
                  <a:ext cx="192" cy="192"/>
                  <a:chOff x="4414" y="2400"/>
                  <a:chExt cx="192" cy="192"/>
                </a:xfrm>
              </p:grpSpPr>
              <p:sp>
                <p:nvSpPr>
                  <p:cNvPr id="21651" name="Line 445"/>
                  <p:cNvSpPr>
                    <a:spLocks noChangeShapeType="1"/>
                  </p:cNvSpPr>
                  <p:nvPr>
                    <p:custDataLst>
                      <p:tags r:id="rId104"/>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52" name="Line 446"/>
                  <p:cNvSpPr>
                    <a:spLocks noChangeShapeType="1"/>
                  </p:cNvSpPr>
                  <p:nvPr>
                    <p:custDataLst>
                      <p:tags r:id="rId105"/>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53" name="Line 447"/>
                  <p:cNvSpPr>
                    <a:spLocks noChangeShapeType="1"/>
                  </p:cNvSpPr>
                  <p:nvPr>
                    <p:custDataLst>
                      <p:tags r:id="rId106"/>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54" name="Line 448"/>
                  <p:cNvSpPr>
                    <a:spLocks noChangeShapeType="1"/>
                  </p:cNvSpPr>
                  <p:nvPr>
                    <p:custDataLst>
                      <p:tags r:id="rId107"/>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55" name="Line 449"/>
                  <p:cNvSpPr>
                    <a:spLocks noChangeShapeType="1"/>
                  </p:cNvSpPr>
                  <p:nvPr>
                    <p:custDataLst>
                      <p:tags r:id="rId108"/>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56" name="Line 450"/>
                  <p:cNvSpPr>
                    <a:spLocks noChangeShapeType="1"/>
                  </p:cNvSpPr>
                  <p:nvPr>
                    <p:custDataLst>
                      <p:tags r:id="rId109"/>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57" name="Line 451"/>
                  <p:cNvSpPr>
                    <a:spLocks noChangeShapeType="1"/>
                  </p:cNvSpPr>
                  <p:nvPr>
                    <p:custDataLst>
                      <p:tags r:id="rId110"/>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58" name="Line 452"/>
                  <p:cNvSpPr>
                    <a:spLocks noChangeShapeType="1"/>
                  </p:cNvSpPr>
                  <p:nvPr>
                    <p:custDataLst>
                      <p:tags r:id="rId111"/>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1545" name="Group 453"/>
              <p:cNvGrpSpPr>
                <a:grpSpLocks/>
              </p:cNvGrpSpPr>
              <p:nvPr/>
            </p:nvGrpSpPr>
            <p:grpSpPr bwMode="auto">
              <a:xfrm>
                <a:off x="1488" y="2399"/>
                <a:ext cx="192" cy="192"/>
                <a:chOff x="4272" y="2400"/>
                <a:chExt cx="192" cy="192"/>
              </a:xfrm>
            </p:grpSpPr>
            <p:sp>
              <p:nvSpPr>
                <p:cNvPr id="21639" name="Rectangle 454"/>
                <p:cNvSpPr>
                  <a:spLocks noChangeArrowheads="1"/>
                </p:cNvSpPr>
                <p:nvPr>
                  <p:custDataLst>
                    <p:tags r:id="rId94"/>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26</a:t>
                  </a:r>
                </a:p>
              </p:txBody>
            </p:sp>
            <p:grpSp>
              <p:nvGrpSpPr>
                <p:cNvPr id="21640" name="Group 455"/>
                <p:cNvGrpSpPr>
                  <a:grpSpLocks/>
                </p:cNvGrpSpPr>
                <p:nvPr/>
              </p:nvGrpSpPr>
              <p:grpSpPr bwMode="auto">
                <a:xfrm>
                  <a:off x="4272" y="2400"/>
                  <a:ext cx="192" cy="192"/>
                  <a:chOff x="4414" y="2400"/>
                  <a:chExt cx="192" cy="192"/>
                </a:xfrm>
              </p:grpSpPr>
              <p:sp>
                <p:nvSpPr>
                  <p:cNvPr id="21641" name="Line 456"/>
                  <p:cNvSpPr>
                    <a:spLocks noChangeShapeType="1"/>
                  </p:cNvSpPr>
                  <p:nvPr>
                    <p:custDataLst>
                      <p:tags r:id="rId95"/>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42" name="Line 457"/>
                  <p:cNvSpPr>
                    <a:spLocks noChangeShapeType="1"/>
                  </p:cNvSpPr>
                  <p:nvPr>
                    <p:custDataLst>
                      <p:tags r:id="rId96"/>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43" name="Line 458"/>
                  <p:cNvSpPr>
                    <a:spLocks noChangeShapeType="1"/>
                  </p:cNvSpPr>
                  <p:nvPr>
                    <p:custDataLst>
                      <p:tags r:id="rId97"/>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44" name="Line 459"/>
                  <p:cNvSpPr>
                    <a:spLocks noChangeShapeType="1"/>
                  </p:cNvSpPr>
                  <p:nvPr>
                    <p:custDataLst>
                      <p:tags r:id="rId98"/>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45" name="Line 460"/>
                  <p:cNvSpPr>
                    <a:spLocks noChangeShapeType="1"/>
                  </p:cNvSpPr>
                  <p:nvPr>
                    <p:custDataLst>
                      <p:tags r:id="rId99"/>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46" name="Line 461"/>
                  <p:cNvSpPr>
                    <a:spLocks noChangeShapeType="1"/>
                  </p:cNvSpPr>
                  <p:nvPr>
                    <p:custDataLst>
                      <p:tags r:id="rId100"/>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47" name="Line 462"/>
                  <p:cNvSpPr>
                    <a:spLocks noChangeShapeType="1"/>
                  </p:cNvSpPr>
                  <p:nvPr>
                    <p:custDataLst>
                      <p:tags r:id="rId101"/>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48" name="Line 463"/>
                  <p:cNvSpPr>
                    <a:spLocks noChangeShapeType="1"/>
                  </p:cNvSpPr>
                  <p:nvPr>
                    <p:custDataLst>
                      <p:tags r:id="rId102"/>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1546" name="AutoShape 464"/>
              <p:cNvCxnSpPr>
                <a:cxnSpLocks noChangeShapeType="1"/>
                <a:stCxn id="21616" idx="0"/>
                <a:endCxn id="21648" idx="0"/>
              </p:cNvCxnSpPr>
              <p:nvPr>
                <p:custDataLst>
                  <p:tags r:id="rId17"/>
                </p:custDataLst>
              </p:nvPr>
            </p:nvCxnSpPr>
            <p:spPr bwMode="auto">
              <a:xfrm flipH="1">
                <a:off x="1488" y="2062"/>
                <a:ext cx="192"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1547" name="Group 465"/>
              <p:cNvGrpSpPr>
                <a:grpSpLocks/>
              </p:cNvGrpSpPr>
              <p:nvPr/>
            </p:nvGrpSpPr>
            <p:grpSpPr bwMode="auto">
              <a:xfrm>
                <a:off x="1728" y="2399"/>
                <a:ext cx="192" cy="192"/>
                <a:chOff x="4272" y="2400"/>
                <a:chExt cx="192" cy="192"/>
              </a:xfrm>
            </p:grpSpPr>
            <p:sp>
              <p:nvSpPr>
                <p:cNvPr id="21629" name="Rectangle 466"/>
                <p:cNvSpPr>
                  <a:spLocks noChangeArrowheads="1"/>
                </p:cNvSpPr>
                <p:nvPr>
                  <p:custDataLst>
                    <p:tags r:id="rId85"/>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FF0000"/>
                      </a:solidFill>
                    </a:rPr>
                    <a:t>79</a:t>
                  </a:r>
                  <a:endParaRPr lang="en-US" sz="2000" b="1">
                    <a:solidFill>
                      <a:srgbClr val="339933"/>
                    </a:solidFill>
                  </a:endParaRPr>
                </a:p>
              </p:txBody>
            </p:sp>
            <p:grpSp>
              <p:nvGrpSpPr>
                <p:cNvPr id="21630" name="Group 467"/>
                <p:cNvGrpSpPr>
                  <a:grpSpLocks/>
                </p:cNvGrpSpPr>
                <p:nvPr/>
              </p:nvGrpSpPr>
              <p:grpSpPr bwMode="auto">
                <a:xfrm>
                  <a:off x="4272" y="2400"/>
                  <a:ext cx="192" cy="192"/>
                  <a:chOff x="4414" y="2400"/>
                  <a:chExt cx="192" cy="192"/>
                </a:xfrm>
              </p:grpSpPr>
              <p:sp>
                <p:nvSpPr>
                  <p:cNvPr id="21631" name="Line 468"/>
                  <p:cNvSpPr>
                    <a:spLocks noChangeShapeType="1"/>
                  </p:cNvSpPr>
                  <p:nvPr>
                    <p:custDataLst>
                      <p:tags r:id="rId86"/>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32" name="Line 469"/>
                  <p:cNvSpPr>
                    <a:spLocks noChangeShapeType="1"/>
                  </p:cNvSpPr>
                  <p:nvPr>
                    <p:custDataLst>
                      <p:tags r:id="rId87"/>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33" name="Line 470"/>
                  <p:cNvSpPr>
                    <a:spLocks noChangeShapeType="1"/>
                  </p:cNvSpPr>
                  <p:nvPr>
                    <p:custDataLst>
                      <p:tags r:id="rId88"/>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34" name="Line 471"/>
                  <p:cNvSpPr>
                    <a:spLocks noChangeShapeType="1"/>
                  </p:cNvSpPr>
                  <p:nvPr>
                    <p:custDataLst>
                      <p:tags r:id="rId89"/>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35" name="Line 472"/>
                  <p:cNvSpPr>
                    <a:spLocks noChangeShapeType="1"/>
                  </p:cNvSpPr>
                  <p:nvPr>
                    <p:custDataLst>
                      <p:tags r:id="rId90"/>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36" name="Line 473"/>
                  <p:cNvSpPr>
                    <a:spLocks noChangeShapeType="1"/>
                  </p:cNvSpPr>
                  <p:nvPr>
                    <p:custDataLst>
                      <p:tags r:id="rId91"/>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37" name="Line 474"/>
                  <p:cNvSpPr>
                    <a:spLocks noChangeShapeType="1"/>
                  </p:cNvSpPr>
                  <p:nvPr>
                    <p:custDataLst>
                      <p:tags r:id="rId92"/>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38" name="Line 475"/>
                  <p:cNvSpPr>
                    <a:spLocks noChangeShapeType="1"/>
                  </p:cNvSpPr>
                  <p:nvPr>
                    <p:custDataLst>
                      <p:tags r:id="rId93"/>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1548" name="Group 476"/>
              <p:cNvGrpSpPr>
                <a:grpSpLocks/>
              </p:cNvGrpSpPr>
              <p:nvPr/>
            </p:nvGrpSpPr>
            <p:grpSpPr bwMode="auto">
              <a:xfrm>
                <a:off x="1920" y="2399"/>
                <a:ext cx="192" cy="192"/>
                <a:chOff x="4272" y="2400"/>
                <a:chExt cx="192" cy="192"/>
              </a:xfrm>
            </p:grpSpPr>
            <p:sp>
              <p:nvSpPr>
                <p:cNvPr id="21619" name="Rectangle 477"/>
                <p:cNvSpPr>
                  <a:spLocks noChangeArrowheads="1"/>
                </p:cNvSpPr>
                <p:nvPr>
                  <p:custDataLst>
                    <p:tags r:id="rId76"/>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1620" name="Group 478"/>
                <p:cNvGrpSpPr>
                  <a:grpSpLocks/>
                </p:cNvGrpSpPr>
                <p:nvPr/>
              </p:nvGrpSpPr>
              <p:grpSpPr bwMode="auto">
                <a:xfrm>
                  <a:off x="4272" y="2400"/>
                  <a:ext cx="192" cy="192"/>
                  <a:chOff x="4414" y="2400"/>
                  <a:chExt cx="192" cy="192"/>
                </a:xfrm>
              </p:grpSpPr>
              <p:sp>
                <p:nvSpPr>
                  <p:cNvPr id="21621" name="Line 479"/>
                  <p:cNvSpPr>
                    <a:spLocks noChangeShapeType="1"/>
                  </p:cNvSpPr>
                  <p:nvPr>
                    <p:custDataLst>
                      <p:tags r:id="rId77"/>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22" name="Line 480"/>
                  <p:cNvSpPr>
                    <a:spLocks noChangeShapeType="1"/>
                  </p:cNvSpPr>
                  <p:nvPr>
                    <p:custDataLst>
                      <p:tags r:id="rId78"/>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23" name="Line 481"/>
                  <p:cNvSpPr>
                    <a:spLocks noChangeShapeType="1"/>
                  </p:cNvSpPr>
                  <p:nvPr>
                    <p:custDataLst>
                      <p:tags r:id="rId79"/>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24" name="Line 482"/>
                  <p:cNvSpPr>
                    <a:spLocks noChangeShapeType="1"/>
                  </p:cNvSpPr>
                  <p:nvPr>
                    <p:custDataLst>
                      <p:tags r:id="rId80"/>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25" name="Line 483"/>
                  <p:cNvSpPr>
                    <a:spLocks noChangeShapeType="1"/>
                  </p:cNvSpPr>
                  <p:nvPr>
                    <p:custDataLst>
                      <p:tags r:id="rId81"/>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26" name="Line 484"/>
                  <p:cNvSpPr>
                    <a:spLocks noChangeShapeType="1"/>
                  </p:cNvSpPr>
                  <p:nvPr>
                    <p:custDataLst>
                      <p:tags r:id="rId82"/>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27" name="Line 485"/>
                  <p:cNvSpPr>
                    <a:spLocks noChangeShapeType="1"/>
                  </p:cNvSpPr>
                  <p:nvPr>
                    <p:custDataLst>
                      <p:tags r:id="rId83"/>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28" name="Line 486"/>
                  <p:cNvSpPr>
                    <a:spLocks noChangeShapeType="1"/>
                  </p:cNvSpPr>
                  <p:nvPr>
                    <p:custDataLst>
                      <p:tags r:id="rId84"/>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1549" name="Group 487"/>
              <p:cNvGrpSpPr>
                <a:grpSpLocks/>
              </p:cNvGrpSpPr>
              <p:nvPr/>
            </p:nvGrpSpPr>
            <p:grpSpPr bwMode="auto">
              <a:xfrm>
                <a:off x="1680" y="1871"/>
                <a:ext cx="192" cy="192"/>
                <a:chOff x="4272" y="2400"/>
                <a:chExt cx="192" cy="192"/>
              </a:xfrm>
            </p:grpSpPr>
            <p:sp>
              <p:nvSpPr>
                <p:cNvPr id="21609" name="Rectangle 488"/>
                <p:cNvSpPr>
                  <a:spLocks noChangeArrowheads="1"/>
                </p:cNvSpPr>
                <p:nvPr>
                  <p:custDataLst>
                    <p:tags r:id="rId67"/>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solidFill>
                        <a:srgbClr val="FF0000"/>
                      </a:solidFill>
                    </a:rPr>
                    <a:t>79</a:t>
                  </a:r>
                  <a:endParaRPr lang="en-US" sz="2000"/>
                </a:p>
              </p:txBody>
            </p:sp>
            <p:grpSp>
              <p:nvGrpSpPr>
                <p:cNvPr id="21610" name="Group 489"/>
                <p:cNvGrpSpPr>
                  <a:grpSpLocks/>
                </p:cNvGrpSpPr>
                <p:nvPr/>
              </p:nvGrpSpPr>
              <p:grpSpPr bwMode="auto">
                <a:xfrm>
                  <a:off x="4272" y="2400"/>
                  <a:ext cx="192" cy="192"/>
                  <a:chOff x="4414" y="2400"/>
                  <a:chExt cx="192" cy="192"/>
                </a:xfrm>
              </p:grpSpPr>
              <p:sp>
                <p:nvSpPr>
                  <p:cNvPr id="21611" name="Line 490"/>
                  <p:cNvSpPr>
                    <a:spLocks noChangeShapeType="1"/>
                  </p:cNvSpPr>
                  <p:nvPr>
                    <p:custDataLst>
                      <p:tags r:id="rId68"/>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12" name="Line 491"/>
                  <p:cNvSpPr>
                    <a:spLocks noChangeShapeType="1"/>
                  </p:cNvSpPr>
                  <p:nvPr>
                    <p:custDataLst>
                      <p:tags r:id="rId69"/>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13" name="Line 492"/>
                  <p:cNvSpPr>
                    <a:spLocks noChangeShapeType="1"/>
                  </p:cNvSpPr>
                  <p:nvPr>
                    <p:custDataLst>
                      <p:tags r:id="rId70"/>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14" name="Line 493"/>
                  <p:cNvSpPr>
                    <a:spLocks noChangeShapeType="1"/>
                  </p:cNvSpPr>
                  <p:nvPr>
                    <p:custDataLst>
                      <p:tags r:id="rId71"/>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15" name="Line 494"/>
                  <p:cNvSpPr>
                    <a:spLocks noChangeShapeType="1"/>
                  </p:cNvSpPr>
                  <p:nvPr>
                    <p:custDataLst>
                      <p:tags r:id="rId72"/>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16" name="Line 495"/>
                  <p:cNvSpPr>
                    <a:spLocks noChangeShapeType="1"/>
                  </p:cNvSpPr>
                  <p:nvPr>
                    <p:custDataLst>
                      <p:tags r:id="rId73"/>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17" name="Line 496"/>
                  <p:cNvSpPr>
                    <a:spLocks noChangeShapeType="1"/>
                  </p:cNvSpPr>
                  <p:nvPr>
                    <p:custDataLst>
                      <p:tags r:id="rId74"/>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18" name="Line 497"/>
                  <p:cNvSpPr>
                    <a:spLocks noChangeShapeType="1"/>
                  </p:cNvSpPr>
                  <p:nvPr>
                    <p:custDataLst>
                      <p:tags r:id="rId75"/>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1550" name="Group 498"/>
              <p:cNvGrpSpPr>
                <a:grpSpLocks/>
              </p:cNvGrpSpPr>
              <p:nvPr/>
            </p:nvGrpSpPr>
            <p:grpSpPr bwMode="auto">
              <a:xfrm>
                <a:off x="1872" y="1871"/>
                <a:ext cx="192" cy="192"/>
                <a:chOff x="4272" y="2400"/>
                <a:chExt cx="192" cy="192"/>
              </a:xfrm>
            </p:grpSpPr>
            <p:sp>
              <p:nvSpPr>
                <p:cNvPr id="21599" name="Rectangle 499"/>
                <p:cNvSpPr>
                  <a:spLocks noChangeArrowheads="1"/>
                </p:cNvSpPr>
                <p:nvPr>
                  <p:custDataLst>
                    <p:tags r:id="rId58"/>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89</a:t>
                  </a:r>
                </a:p>
              </p:txBody>
            </p:sp>
            <p:grpSp>
              <p:nvGrpSpPr>
                <p:cNvPr id="21600" name="Group 500"/>
                <p:cNvGrpSpPr>
                  <a:grpSpLocks/>
                </p:cNvGrpSpPr>
                <p:nvPr/>
              </p:nvGrpSpPr>
              <p:grpSpPr bwMode="auto">
                <a:xfrm>
                  <a:off x="4272" y="2400"/>
                  <a:ext cx="192" cy="192"/>
                  <a:chOff x="4414" y="2400"/>
                  <a:chExt cx="192" cy="192"/>
                </a:xfrm>
              </p:grpSpPr>
              <p:sp>
                <p:nvSpPr>
                  <p:cNvPr id="21601" name="Line 501"/>
                  <p:cNvSpPr>
                    <a:spLocks noChangeShapeType="1"/>
                  </p:cNvSpPr>
                  <p:nvPr>
                    <p:custDataLst>
                      <p:tags r:id="rId59"/>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02" name="Line 502"/>
                  <p:cNvSpPr>
                    <a:spLocks noChangeShapeType="1"/>
                  </p:cNvSpPr>
                  <p:nvPr>
                    <p:custDataLst>
                      <p:tags r:id="rId60"/>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03" name="Line 503"/>
                  <p:cNvSpPr>
                    <a:spLocks noChangeShapeType="1"/>
                  </p:cNvSpPr>
                  <p:nvPr>
                    <p:custDataLst>
                      <p:tags r:id="rId61"/>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04" name="Line 504"/>
                  <p:cNvSpPr>
                    <a:spLocks noChangeShapeType="1"/>
                  </p:cNvSpPr>
                  <p:nvPr>
                    <p:custDataLst>
                      <p:tags r:id="rId62"/>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05" name="Line 505"/>
                  <p:cNvSpPr>
                    <a:spLocks noChangeShapeType="1"/>
                  </p:cNvSpPr>
                  <p:nvPr>
                    <p:custDataLst>
                      <p:tags r:id="rId63"/>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06" name="Line 506"/>
                  <p:cNvSpPr>
                    <a:spLocks noChangeShapeType="1"/>
                  </p:cNvSpPr>
                  <p:nvPr>
                    <p:custDataLst>
                      <p:tags r:id="rId64"/>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07" name="Line 507"/>
                  <p:cNvSpPr>
                    <a:spLocks noChangeShapeType="1"/>
                  </p:cNvSpPr>
                  <p:nvPr>
                    <p:custDataLst>
                      <p:tags r:id="rId65"/>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608" name="Line 508"/>
                  <p:cNvSpPr>
                    <a:spLocks noChangeShapeType="1"/>
                  </p:cNvSpPr>
                  <p:nvPr>
                    <p:custDataLst>
                      <p:tags r:id="rId66"/>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1551" name="AutoShape 509"/>
              <p:cNvCxnSpPr>
                <a:cxnSpLocks noChangeShapeType="1"/>
                <a:stCxn id="21606" idx="0"/>
                <a:endCxn id="21628" idx="0"/>
              </p:cNvCxnSpPr>
              <p:nvPr>
                <p:custDataLst>
                  <p:tags r:id="rId18"/>
                </p:custDataLst>
              </p:nvPr>
            </p:nvCxnSpPr>
            <p:spPr bwMode="auto">
              <a:xfrm>
                <a:off x="1872" y="2062"/>
                <a:ext cx="48"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1552" name="Group 510"/>
              <p:cNvGrpSpPr>
                <a:grpSpLocks/>
              </p:cNvGrpSpPr>
              <p:nvPr/>
            </p:nvGrpSpPr>
            <p:grpSpPr bwMode="auto">
              <a:xfrm>
                <a:off x="1342" y="1343"/>
                <a:ext cx="192" cy="192"/>
                <a:chOff x="4272" y="2400"/>
                <a:chExt cx="192" cy="192"/>
              </a:xfrm>
            </p:grpSpPr>
            <p:sp>
              <p:nvSpPr>
                <p:cNvPr id="21589" name="Rectangle 511"/>
                <p:cNvSpPr>
                  <a:spLocks noChangeArrowheads="1"/>
                </p:cNvSpPr>
                <p:nvPr>
                  <p:custDataLst>
                    <p:tags r:id="rId49"/>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14</a:t>
                  </a:r>
                </a:p>
              </p:txBody>
            </p:sp>
            <p:grpSp>
              <p:nvGrpSpPr>
                <p:cNvPr id="21590" name="Group 512"/>
                <p:cNvGrpSpPr>
                  <a:grpSpLocks/>
                </p:cNvGrpSpPr>
                <p:nvPr/>
              </p:nvGrpSpPr>
              <p:grpSpPr bwMode="auto">
                <a:xfrm>
                  <a:off x="4272" y="2400"/>
                  <a:ext cx="192" cy="192"/>
                  <a:chOff x="4414" y="2400"/>
                  <a:chExt cx="192" cy="192"/>
                </a:xfrm>
              </p:grpSpPr>
              <p:sp>
                <p:nvSpPr>
                  <p:cNvPr id="21591" name="Line 513"/>
                  <p:cNvSpPr>
                    <a:spLocks noChangeShapeType="1"/>
                  </p:cNvSpPr>
                  <p:nvPr>
                    <p:custDataLst>
                      <p:tags r:id="rId50"/>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592" name="Line 514"/>
                  <p:cNvSpPr>
                    <a:spLocks noChangeShapeType="1"/>
                  </p:cNvSpPr>
                  <p:nvPr>
                    <p:custDataLst>
                      <p:tags r:id="rId51"/>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593" name="Line 515"/>
                  <p:cNvSpPr>
                    <a:spLocks noChangeShapeType="1"/>
                  </p:cNvSpPr>
                  <p:nvPr>
                    <p:custDataLst>
                      <p:tags r:id="rId52"/>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594" name="Line 516"/>
                  <p:cNvSpPr>
                    <a:spLocks noChangeShapeType="1"/>
                  </p:cNvSpPr>
                  <p:nvPr>
                    <p:custDataLst>
                      <p:tags r:id="rId53"/>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595" name="Line 517"/>
                  <p:cNvSpPr>
                    <a:spLocks noChangeShapeType="1"/>
                  </p:cNvSpPr>
                  <p:nvPr>
                    <p:custDataLst>
                      <p:tags r:id="rId54"/>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596" name="Line 518"/>
                  <p:cNvSpPr>
                    <a:spLocks noChangeShapeType="1"/>
                  </p:cNvSpPr>
                  <p:nvPr>
                    <p:custDataLst>
                      <p:tags r:id="rId55"/>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597" name="Line 519"/>
                  <p:cNvSpPr>
                    <a:spLocks noChangeShapeType="1"/>
                  </p:cNvSpPr>
                  <p:nvPr>
                    <p:custDataLst>
                      <p:tags r:id="rId56"/>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598" name="Line 520"/>
                  <p:cNvSpPr>
                    <a:spLocks noChangeShapeType="1"/>
                  </p:cNvSpPr>
                  <p:nvPr>
                    <p:custDataLst>
                      <p:tags r:id="rId57"/>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1553" name="Group 521"/>
              <p:cNvGrpSpPr>
                <a:grpSpLocks/>
              </p:cNvGrpSpPr>
              <p:nvPr/>
            </p:nvGrpSpPr>
            <p:grpSpPr bwMode="auto">
              <a:xfrm>
                <a:off x="1534" y="1343"/>
                <a:ext cx="192" cy="192"/>
                <a:chOff x="4272" y="2400"/>
                <a:chExt cx="192" cy="192"/>
              </a:xfrm>
            </p:grpSpPr>
            <p:sp>
              <p:nvSpPr>
                <p:cNvPr id="21579" name="Rectangle 522"/>
                <p:cNvSpPr>
                  <a:spLocks noChangeArrowheads="1"/>
                </p:cNvSpPr>
                <p:nvPr>
                  <p:custDataLst>
                    <p:tags r:id="rId40"/>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1580" name="Group 523"/>
                <p:cNvGrpSpPr>
                  <a:grpSpLocks/>
                </p:cNvGrpSpPr>
                <p:nvPr/>
              </p:nvGrpSpPr>
              <p:grpSpPr bwMode="auto">
                <a:xfrm>
                  <a:off x="4272" y="2400"/>
                  <a:ext cx="192" cy="192"/>
                  <a:chOff x="4414" y="2400"/>
                  <a:chExt cx="192" cy="192"/>
                </a:xfrm>
              </p:grpSpPr>
              <p:sp>
                <p:nvSpPr>
                  <p:cNvPr id="21581" name="Line 524"/>
                  <p:cNvSpPr>
                    <a:spLocks noChangeShapeType="1"/>
                  </p:cNvSpPr>
                  <p:nvPr>
                    <p:custDataLst>
                      <p:tags r:id="rId41"/>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582" name="Line 525"/>
                  <p:cNvSpPr>
                    <a:spLocks noChangeShapeType="1"/>
                  </p:cNvSpPr>
                  <p:nvPr>
                    <p:custDataLst>
                      <p:tags r:id="rId42"/>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583" name="Line 526"/>
                  <p:cNvSpPr>
                    <a:spLocks noChangeShapeType="1"/>
                  </p:cNvSpPr>
                  <p:nvPr>
                    <p:custDataLst>
                      <p:tags r:id="rId43"/>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584" name="Line 527"/>
                  <p:cNvSpPr>
                    <a:spLocks noChangeShapeType="1"/>
                  </p:cNvSpPr>
                  <p:nvPr>
                    <p:custDataLst>
                      <p:tags r:id="rId44"/>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585" name="Line 528"/>
                  <p:cNvSpPr>
                    <a:spLocks noChangeShapeType="1"/>
                  </p:cNvSpPr>
                  <p:nvPr>
                    <p:custDataLst>
                      <p:tags r:id="rId45"/>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586" name="Line 529"/>
                  <p:cNvSpPr>
                    <a:spLocks noChangeShapeType="1"/>
                  </p:cNvSpPr>
                  <p:nvPr>
                    <p:custDataLst>
                      <p:tags r:id="rId46"/>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587" name="Line 530"/>
                  <p:cNvSpPr>
                    <a:spLocks noChangeShapeType="1"/>
                  </p:cNvSpPr>
                  <p:nvPr>
                    <p:custDataLst>
                      <p:tags r:id="rId47"/>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588" name="Line 531"/>
                  <p:cNvSpPr>
                    <a:spLocks noChangeShapeType="1"/>
                  </p:cNvSpPr>
                  <p:nvPr>
                    <p:custDataLst>
                      <p:tags r:id="rId48"/>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1554" name="AutoShape 532"/>
              <p:cNvCxnSpPr>
                <a:cxnSpLocks noChangeShapeType="1"/>
                <a:stCxn id="21596" idx="0"/>
                <a:endCxn id="21708" idx="0"/>
              </p:cNvCxnSpPr>
              <p:nvPr>
                <p:custDataLst>
                  <p:tags r:id="rId19"/>
                </p:custDataLst>
              </p:nvPr>
            </p:nvCxnSpPr>
            <p:spPr bwMode="auto">
              <a:xfrm flipH="1">
                <a:off x="960" y="1534"/>
                <a:ext cx="382"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55" name="AutoShape 533"/>
              <p:cNvCxnSpPr>
                <a:cxnSpLocks noChangeShapeType="1"/>
                <a:stCxn id="21586" idx="0"/>
                <a:endCxn id="21608" idx="0"/>
              </p:cNvCxnSpPr>
              <p:nvPr>
                <p:custDataLst>
                  <p:tags r:id="rId20"/>
                </p:custDataLst>
              </p:nvPr>
            </p:nvCxnSpPr>
            <p:spPr bwMode="auto">
              <a:xfrm>
                <a:off x="1534" y="1534"/>
                <a:ext cx="338"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1556" name="Group 534"/>
              <p:cNvGrpSpPr>
                <a:grpSpLocks/>
              </p:cNvGrpSpPr>
              <p:nvPr/>
            </p:nvGrpSpPr>
            <p:grpSpPr bwMode="auto">
              <a:xfrm>
                <a:off x="2160" y="2400"/>
                <a:ext cx="192" cy="192"/>
                <a:chOff x="4272" y="2400"/>
                <a:chExt cx="192" cy="192"/>
              </a:xfrm>
            </p:grpSpPr>
            <p:sp>
              <p:nvSpPr>
                <p:cNvPr id="21569" name="Rectangle 535"/>
                <p:cNvSpPr>
                  <a:spLocks noChangeArrowheads="1"/>
                </p:cNvSpPr>
                <p:nvPr>
                  <p:custDataLst>
                    <p:tags r:id="rId31"/>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89</a:t>
                  </a:r>
                </a:p>
              </p:txBody>
            </p:sp>
            <p:grpSp>
              <p:nvGrpSpPr>
                <p:cNvPr id="21570" name="Group 536"/>
                <p:cNvGrpSpPr>
                  <a:grpSpLocks/>
                </p:cNvGrpSpPr>
                <p:nvPr/>
              </p:nvGrpSpPr>
              <p:grpSpPr bwMode="auto">
                <a:xfrm>
                  <a:off x="4272" y="2400"/>
                  <a:ext cx="192" cy="192"/>
                  <a:chOff x="4414" y="2400"/>
                  <a:chExt cx="192" cy="192"/>
                </a:xfrm>
              </p:grpSpPr>
              <p:sp>
                <p:nvSpPr>
                  <p:cNvPr id="21571" name="Line 537"/>
                  <p:cNvSpPr>
                    <a:spLocks noChangeShapeType="1"/>
                  </p:cNvSpPr>
                  <p:nvPr>
                    <p:custDataLst>
                      <p:tags r:id="rId32"/>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572" name="Line 538"/>
                  <p:cNvSpPr>
                    <a:spLocks noChangeShapeType="1"/>
                  </p:cNvSpPr>
                  <p:nvPr>
                    <p:custDataLst>
                      <p:tags r:id="rId33"/>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573" name="Line 539"/>
                  <p:cNvSpPr>
                    <a:spLocks noChangeShapeType="1"/>
                  </p:cNvSpPr>
                  <p:nvPr>
                    <p:custDataLst>
                      <p:tags r:id="rId34"/>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574" name="Line 540"/>
                  <p:cNvSpPr>
                    <a:spLocks noChangeShapeType="1"/>
                  </p:cNvSpPr>
                  <p:nvPr>
                    <p:custDataLst>
                      <p:tags r:id="rId35"/>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575" name="Line 541"/>
                  <p:cNvSpPr>
                    <a:spLocks noChangeShapeType="1"/>
                  </p:cNvSpPr>
                  <p:nvPr>
                    <p:custDataLst>
                      <p:tags r:id="rId36"/>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576" name="Line 542"/>
                  <p:cNvSpPr>
                    <a:spLocks noChangeShapeType="1"/>
                  </p:cNvSpPr>
                  <p:nvPr>
                    <p:custDataLst>
                      <p:tags r:id="rId37"/>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577" name="Line 543"/>
                  <p:cNvSpPr>
                    <a:spLocks noChangeShapeType="1"/>
                  </p:cNvSpPr>
                  <p:nvPr>
                    <p:custDataLst>
                      <p:tags r:id="rId38"/>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578" name="Line 544"/>
                  <p:cNvSpPr>
                    <a:spLocks noChangeShapeType="1"/>
                  </p:cNvSpPr>
                  <p:nvPr>
                    <p:custDataLst>
                      <p:tags r:id="rId39"/>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1557" name="Group 545"/>
              <p:cNvGrpSpPr>
                <a:grpSpLocks/>
              </p:cNvGrpSpPr>
              <p:nvPr/>
            </p:nvGrpSpPr>
            <p:grpSpPr bwMode="auto">
              <a:xfrm>
                <a:off x="2352" y="2400"/>
                <a:ext cx="192" cy="192"/>
                <a:chOff x="4272" y="2400"/>
                <a:chExt cx="192" cy="192"/>
              </a:xfrm>
            </p:grpSpPr>
            <p:sp>
              <p:nvSpPr>
                <p:cNvPr id="21559" name="Rectangle 546"/>
                <p:cNvSpPr>
                  <a:spLocks noChangeArrowheads="1"/>
                </p:cNvSpPr>
                <p:nvPr>
                  <p:custDataLst>
                    <p:tags r:id="rId22"/>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1560" name="Group 547"/>
                <p:cNvGrpSpPr>
                  <a:grpSpLocks/>
                </p:cNvGrpSpPr>
                <p:nvPr/>
              </p:nvGrpSpPr>
              <p:grpSpPr bwMode="auto">
                <a:xfrm>
                  <a:off x="4272" y="2400"/>
                  <a:ext cx="192" cy="192"/>
                  <a:chOff x="4414" y="2400"/>
                  <a:chExt cx="192" cy="192"/>
                </a:xfrm>
              </p:grpSpPr>
              <p:sp>
                <p:nvSpPr>
                  <p:cNvPr id="21561" name="Line 548"/>
                  <p:cNvSpPr>
                    <a:spLocks noChangeShapeType="1"/>
                  </p:cNvSpPr>
                  <p:nvPr>
                    <p:custDataLst>
                      <p:tags r:id="rId2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562" name="Line 549"/>
                  <p:cNvSpPr>
                    <a:spLocks noChangeShapeType="1"/>
                  </p:cNvSpPr>
                  <p:nvPr>
                    <p:custDataLst>
                      <p:tags r:id="rId2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563" name="Line 550"/>
                  <p:cNvSpPr>
                    <a:spLocks noChangeShapeType="1"/>
                  </p:cNvSpPr>
                  <p:nvPr>
                    <p:custDataLst>
                      <p:tags r:id="rId2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564" name="Line 551"/>
                  <p:cNvSpPr>
                    <a:spLocks noChangeShapeType="1"/>
                  </p:cNvSpPr>
                  <p:nvPr>
                    <p:custDataLst>
                      <p:tags r:id="rId2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565" name="Line 552"/>
                  <p:cNvSpPr>
                    <a:spLocks noChangeShapeType="1"/>
                  </p:cNvSpPr>
                  <p:nvPr>
                    <p:custDataLst>
                      <p:tags r:id="rId2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566" name="Line 553"/>
                  <p:cNvSpPr>
                    <a:spLocks noChangeShapeType="1"/>
                  </p:cNvSpPr>
                  <p:nvPr>
                    <p:custDataLst>
                      <p:tags r:id="rId2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567" name="Line 554"/>
                  <p:cNvSpPr>
                    <a:spLocks noChangeShapeType="1"/>
                  </p:cNvSpPr>
                  <p:nvPr>
                    <p:custDataLst>
                      <p:tags r:id="rId2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1568" name="Line 555"/>
                  <p:cNvSpPr>
                    <a:spLocks noChangeShapeType="1"/>
                  </p:cNvSpPr>
                  <p:nvPr>
                    <p:custDataLst>
                      <p:tags r:id="rId3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1558" name="AutoShape 556"/>
              <p:cNvCxnSpPr>
                <a:cxnSpLocks noChangeShapeType="1"/>
                <a:stCxn id="21605" idx="1"/>
                <a:endCxn id="21568" idx="0"/>
              </p:cNvCxnSpPr>
              <p:nvPr>
                <p:custDataLst>
                  <p:tags r:id="rId21"/>
                </p:custDataLst>
              </p:nvPr>
            </p:nvCxnSpPr>
            <p:spPr bwMode="auto">
              <a:xfrm>
                <a:off x="2063" y="2062"/>
                <a:ext cx="289" cy="3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21534" name="Text Box 558"/>
            <p:cNvSpPr txBox="1">
              <a:spLocks noChangeArrowheads="1"/>
            </p:cNvSpPr>
            <p:nvPr>
              <p:custDataLst>
                <p:tags r:id="rId13"/>
              </p:custDataLst>
            </p:nvPr>
          </p:nvSpPr>
          <p:spPr bwMode="auto">
            <a:xfrm>
              <a:off x="2304" y="1610"/>
              <a:ext cx="9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Delete(</a:t>
              </a:r>
              <a:r>
                <a:rPr lang="en-US">
                  <a:solidFill>
                    <a:srgbClr val="FF0000"/>
                  </a:solidFill>
                </a:rPr>
                <a:t>59</a:t>
              </a:r>
              <a:r>
                <a:rPr lang="en-US"/>
                <a:t>)</a:t>
              </a:r>
            </a:p>
          </p:txBody>
        </p:sp>
      </p:grpSp>
      <p:sp>
        <p:nvSpPr>
          <p:cNvPr id="2" name="Slide Number Placeholder 1"/>
          <p:cNvSpPr>
            <a:spLocks noGrp="1"/>
          </p:cNvSpPr>
          <p:nvPr>
            <p:ph type="sldNum" sz="quarter" idx="12"/>
            <p:custDataLst>
              <p:tags r:id="rId3"/>
            </p:custDataLst>
          </p:nvPr>
        </p:nvSpPr>
        <p:spPr/>
        <p:txBody>
          <a:bodyPr/>
          <a:lstStyle/>
          <a:p>
            <a:pPr>
              <a:defRPr/>
            </a:pPr>
            <a:fld id="{5CF3AE4F-374C-41DF-98F9-46AA3E7F5F90}"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custDataLst>
              <p:tags r:id="rId1"/>
            </p:custDataLst>
          </p:nvPr>
        </p:nvSpPr>
        <p:spPr>
          <a:xfrm>
            <a:off x="685800" y="-76200"/>
            <a:ext cx="7772400" cy="1143000"/>
          </a:xfrm>
        </p:spPr>
        <p:txBody>
          <a:bodyPr/>
          <a:lstStyle/>
          <a:p>
            <a:r>
              <a:rPr lang="en-US" smtClean="0"/>
              <a:t>Deletion and Adoption</a:t>
            </a:r>
          </a:p>
        </p:txBody>
      </p:sp>
      <p:sp>
        <p:nvSpPr>
          <p:cNvPr id="22531" name="Rectangle 4"/>
          <p:cNvSpPr>
            <a:spLocks noChangeArrowheads="1"/>
          </p:cNvSpPr>
          <p:nvPr>
            <p:custDataLst>
              <p:tags r:id="rId2"/>
            </p:custDataLst>
          </p:nvPr>
        </p:nvSpPr>
        <p:spPr bwMode="auto">
          <a:xfrm>
            <a:off x="152400" y="1295400"/>
            <a:ext cx="3505200" cy="2438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nvGrpSpPr>
          <p:cNvPr id="22532" name="Group 5"/>
          <p:cNvGrpSpPr>
            <a:grpSpLocks/>
          </p:cNvGrpSpPr>
          <p:nvPr>
            <p:custDataLst>
              <p:tags r:id="rId3"/>
            </p:custDataLst>
          </p:nvPr>
        </p:nvGrpSpPr>
        <p:grpSpPr bwMode="auto">
          <a:xfrm>
            <a:off x="762000" y="2360613"/>
            <a:ext cx="304800" cy="304800"/>
            <a:chOff x="4272" y="2400"/>
            <a:chExt cx="192" cy="192"/>
          </a:xfrm>
        </p:grpSpPr>
        <p:sp>
          <p:nvSpPr>
            <p:cNvPr id="23082" name="Rectangle 6"/>
            <p:cNvSpPr>
              <a:spLocks noChangeArrowheads="1"/>
            </p:cNvSpPr>
            <p:nvPr>
              <p:custDataLst>
                <p:tags r:id="rId490"/>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5</a:t>
              </a:r>
            </a:p>
          </p:txBody>
        </p:sp>
        <p:grpSp>
          <p:nvGrpSpPr>
            <p:cNvPr id="23083" name="Group 7"/>
            <p:cNvGrpSpPr>
              <a:grpSpLocks/>
            </p:cNvGrpSpPr>
            <p:nvPr/>
          </p:nvGrpSpPr>
          <p:grpSpPr bwMode="auto">
            <a:xfrm>
              <a:off x="4272" y="2400"/>
              <a:ext cx="192" cy="192"/>
              <a:chOff x="4414" y="2400"/>
              <a:chExt cx="192" cy="192"/>
            </a:xfrm>
          </p:grpSpPr>
          <p:sp>
            <p:nvSpPr>
              <p:cNvPr id="23084" name="Line 8"/>
              <p:cNvSpPr>
                <a:spLocks noChangeShapeType="1"/>
              </p:cNvSpPr>
              <p:nvPr>
                <p:custDataLst>
                  <p:tags r:id="rId491"/>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85" name="Line 9"/>
              <p:cNvSpPr>
                <a:spLocks noChangeShapeType="1"/>
              </p:cNvSpPr>
              <p:nvPr>
                <p:custDataLst>
                  <p:tags r:id="rId492"/>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86" name="Line 10"/>
              <p:cNvSpPr>
                <a:spLocks noChangeShapeType="1"/>
              </p:cNvSpPr>
              <p:nvPr>
                <p:custDataLst>
                  <p:tags r:id="rId493"/>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87" name="Line 11"/>
              <p:cNvSpPr>
                <a:spLocks noChangeShapeType="1"/>
              </p:cNvSpPr>
              <p:nvPr>
                <p:custDataLst>
                  <p:tags r:id="rId494"/>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88" name="Line 12"/>
              <p:cNvSpPr>
                <a:spLocks noChangeShapeType="1"/>
              </p:cNvSpPr>
              <p:nvPr>
                <p:custDataLst>
                  <p:tags r:id="rId495"/>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89" name="Line 13"/>
              <p:cNvSpPr>
                <a:spLocks noChangeShapeType="1"/>
              </p:cNvSpPr>
              <p:nvPr>
                <p:custDataLst>
                  <p:tags r:id="rId496"/>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90" name="Line 14"/>
              <p:cNvSpPr>
                <a:spLocks noChangeShapeType="1"/>
              </p:cNvSpPr>
              <p:nvPr>
                <p:custDataLst>
                  <p:tags r:id="rId497"/>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91" name="Line 15"/>
              <p:cNvSpPr>
                <a:spLocks noChangeShapeType="1"/>
              </p:cNvSpPr>
              <p:nvPr>
                <p:custDataLst>
                  <p:tags r:id="rId498"/>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533" name="Group 16"/>
          <p:cNvGrpSpPr>
            <a:grpSpLocks/>
          </p:cNvGrpSpPr>
          <p:nvPr>
            <p:custDataLst>
              <p:tags r:id="rId4"/>
            </p:custDataLst>
          </p:nvPr>
        </p:nvGrpSpPr>
        <p:grpSpPr bwMode="auto">
          <a:xfrm>
            <a:off x="1066800" y="2360613"/>
            <a:ext cx="304800" cy="304800"/>
            <a:chOff x="4272" y="2400"/>
            <a:chExt cx="192" cy="192"/>
          </a:xfrm>
        </p:grpSpPr>
        <p:sp>
          <p:nvSpPr>
            <p:cNvPr id="23072" name="Rectangle 17"/>
            <p:cNvSpPr>
              <a:spLocks noChangeArrowheads="1"/>
            </p:cNvSpPr>
            <p:nvPr>
              <p:custDataLst>
                <p:tags r:id="rId481"/>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3073" name="Group 18"/>
            <p:cNvGrpSpPr>
              <a:grpSpLocks/>
            </p:cNvGrpSpPr>
            <p:nvPr/>
          </p:nvGrpSpPr>
          <p:grpSpPr bwMode="auto">
            <a:xfrm>
              <a:off x="4272" y="2400"/>
              <a:ext cx="192" cy="192"/>
              <a:chOff x="4414" y="2400"/>
              <a:chExt cx="192" cy="192"/>
            </a:xfrm>
          </p:grpSpPr>
          <p:sp>
            <p:nvSpPr>
              <p:cNvPr id="23074" name="Line 19"/>
              <p:cNvSpPr>
                <a:spLocks noChangeShapeType="1"/>
              </p:cNvSpPr>
              <p:nvPr>
                <p:custDataLst>
                  <p:tags r:id="rId482"/>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75" name="Line 20"/>
              <p:cNvSpPr>
                <a:spLocks noChangeShapeType="1"/>
              </p:cNvSpPr>
              <p:nvPr>
                <p:custDataLst>
                  <p:tags r:id="rId483"/>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76" name="Line 21"/>
              <p:cNvSpPr>
                <a:spLocks noChangeShapeType="1"/>
              </p:cNvSpPr>
              <p:nvPr>
                <p:custDataLst>
                  <p:tags r:id="rId484"/>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77" name="Line 22"/>
              <p:cNvSpPr>
                <a:spLocks noChangeShapeType="1"/>
              </p:cNvSpPr>
              <p:nvPr>
                <p:custDataLst>
                  <p:tags r:id="rId485"/>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78" name="Line 23"/>
              <p:cNvSpPr>
                <a:spLocks noChangeShapeType="1"/>
              </p:cNvSpPr>
              <p:nvPr>
                <p:custDataLst>
                  <p:tags r:id="rId486"/>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79" name="Line 24"/>
              <p:cNvSpPr>
                <a:spLocks noChangeShapeType="1"/>
              </p:cNvSpPr>
              <p:nvPr>
                <p:custDataLst>
                  <p:tags r:id="rId487"/>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80" name="Line 25"/>
              <p:cNvSpPr>
                <a:spLocks noChangeShapeType="1"/>
              </p:cNvSpPr>
              <p:nvPr>
                <p:custDataLst>
                  <p:tags r:id="rId488"/>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81" name="Line 26"/>
              <p:cNvSpPr>
                <a:spLocks noChangeShapeType="1"/>
              </p:cNvSpPr>
              <p:nvPr>
                <p:custDataLst>
                  <p:tags r:id="rId489"/>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534" name="Group 27"/>
          <p:cNvGrpSpPr>
            <a:grpSpLocks/>
          </p:cNvGrpSpPr>
          <p:nvPr>
            <p:custDataLst>
              <p:tags r:id="rId5"/>
            </p:custDataLst>
          </p:nvPr>
        </p:nvGrpSpPr>
        <p:grpSpPr bwMode="auto">
          <a:xfrm>
            <a:off x="228600" y="3198813"/>
            <a:ext cx="304800" cy="304800"/>
            <a:chOff x="4272" y="2400"/>
            <a:chExt cx="192" cy="192"/>
          </a:xfrm>
        </p:grpSpPr>
        <p:sp>
          <p:nvSpPr>
            <p:cNvPr id="23062" name="Rectangle 28"/>
            <p:cNvSpPr>
              <a:spLocks noChangeArrowheads="1"/>
            </p:cNvSpPr>
            <p:nvPr>
              <p:custDataLst>
                <p:tags r:id="rId472"/>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a:t>
              </a:r>
            </a:p>
          </p:txBody>
        </p:sp>
        <p:grpSp>
          <p:nvGrpSpPr>
            <p:cNvPr id="23063" name="Group 29"/>
            <p:cNvGrpSpPr>
              <a:grpSpLocks/>
            </p:cNvGrpSpPr>
            <p:nvPr/>
          </p:nvGrpSpPr>
          <p:grpSpPr bwMode="auto">
            <a:xfrm>
              <a:off x="4272" y="2400"/>
              <a:ext cx="192" cy="192"/>
              <a:chOff x="4414" y="2400"/>
              <a:chExt cx="192" cy="192"/>
            </a:xfrm>
          </p:grpSpPr>
          <p:sp>
            <p:nvSpPr>
              <p:cNvPr id="23064" name="Line 30"/>
              <p:cNvSpPr>
                <a:spLocks noChangeShapeType="1"/>
              </p:cNvSpPr>
              <p:nvPr>
                <p:custDataLst>
                  <p:tags r:id="rId47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65" name="Line 31"/>
              <p:cNvSpPr>
                <a:spLocks noChangeShapeType="1"/>
              </p:cNvSpPr>
              <p:nvPr>
                <p:custDataLst>
                  <p:tags r:id="rId47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66" name="Line 32"/>
              <p:cNvSpPr>
                <a:spLocks noChangeShapeType="1"/>
              </p:cNvSpPr>
              <p:nvPr>
                <p:custDataLst>
                  <p:tags r:id="rId47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67" name="Line 33"/>
              <p:cNvSpPr>
                <a:spLocks noChangeShapeType="1"/>
              </p:cNvSpPr>
              <p:nvPr>
                <p:custDataLst>
                  <p:tags r:id="rId47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68" name="Line 34"/>
              <p:cNvSpPr>
                <a:spLocks noChangeShapeType="1"/>
              </p:cNvSpPr>
              <p:nvPr>
                <p:custDataLst>
                  <p:tags r:id="rId47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69" name="Line 35"/>
              <p:cNvSpPr>
                <a:spLocks noChangeShapeType="1"/>
              </p:cNvSpPr>
              <p:nvPr>
                <p:custDataLst>
                  <p:tags r:id="rId47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70" name="Line 36"/>
              <p:cNvSpPr>
                <a:spLocks noChangeShapeType="1"/>
              </p:cNvSpPr>
              <p:nvPr>
                <p:custDataLst>
                  <p:tags r:id="rId47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71" name="Line 37"/>
              <p:cNvSpPr>
                <a:spLocks noChangeShapeType="1"/>
              </p:cNvSpPr>
              <p:nvPr>
                <p:custDataLst>
                  <p:tags r:id="rId48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535" name="Group 38"/>
          <p:cNvGrpSpPr>
            <a:grpSpLocks/>
          </p:cNvGrpSpPr>
          <p:nvPr>
            <p:custDataLst>
              <p:tags r:id="rId6"/>
            </p:custDataLst>
          </p:nvPr>
        </p:nvGrpSpPr>
        <p:grpSpPr bwMode="auto">
          <a:xfrm>
            <a:off x="533400" y="3198813"/>
            <a:ext cx="304800" cy="304800"/>
            <a:chOff x="4272" y="2400"/>
            <a:chExt cx="192" cy="192"/>
          </a:xfrm>
        </p:grpSpPr>
        <p:sp>
          <p:nvSpPr>
            <p:cNvPr id="23052" name="Rectangle 39"/>
            <p:cNvSpPr>
              <a:spLocks noChangeArrowheads="1"/>
            </p:cNvSpPr>
            <p:nvPr>
              <p:custDataLst>
                <p:tags r:id="rId463"/>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3</a:t>
              </a:r>
            </a:p>
          </p:txBody>
        </p:sp>
        <p:grpSp>
          <p:nvGrpSpPr>
            <p:cNvPr id="23053" name="Group 40"/>
            <p:cNvGrpSpPr>
              <a:grpSpLocks/>
            </p:cNvGrpSpPr>
            <p:nvPr/>
          </p:nvGrpSpPr>
          <p:grpSpPr bwMode="auto">
            <a:xfrm>
              <a:off x="4272" y="2400"/>
              <a:ext cx="192" cy="192"/>
              <a:chOff x="4414" y="2400"/>
              <a:chExt cx="192" cy="192"/>
            </a:xfrm>
          </p:grpSpPr>
          <p:sp>
            <p:nvSpPr>
              <p:cNvPr id="23054" name="Line 41"/>
              <p:cNvSpPr>
                <a:spLocks noChangeShapeType="1"/>
              </p:cNvSpPr>
              <p:nvPr>
                <p:custDataLst>
                  <p:tags r:id="rId464"/>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55" name="Line 42"/>
              <p:cNvSpPr>
                <a:spLocks noChangeShapeType="1"/>
              </p:cNvSpPr>
              <p:nvPr>
                <p:custDataLst>
                  <p:tags r:id="rId465"/>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56" name="Line 43"/>
              <p:cNvSpPr>
                <a:spLocks noChangeShapeType="1"/>
              </p:cNvSpPr>
              <p:nvPr>
                <p:custDataLst>
                  <p:tags r:id="rId466"/>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57" name="Line 44"/>
              <p:cNvSpPr>
                <a:spLocks noChangeShapeType="1"/>
              </p:cNvSpPr>
              <p:nvPr>
                <p:custDataLst>
                  <p:tags r:id="rId467"/>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58" name="Line 45"/>
              <p:cNvSpPr>
                <a:spLocks noChangeShapeType="1"/>
              </p:cNvSpPr>
              <p:nvPr>
                <p:custDataLst>
                  <p:tags r:id="rId468"/>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59" name="Line 46"/>
              <p:cNvSpPr>
                <a:spLocks noChangeShapeType="1"/>
              </p:cNvSpPr>
              <p:nvPr>
                <p:custDataLst>
                  <p:tags r:id="rId469"/>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60" name="Line 47"/>
              <p:cNvSpPr>
                <a:spLocks noChangeShapeType="1"/>
              </p:cNvSpPr>
              <p:nvPr>
                <p:custDataLst>
                  <p:tags r:id="rId470"/>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61" name="Line 48"/>
              <p:cNvSpPr>
                <a:spLocks noChangeShapeType="1"/>
              </p:cNvSpPr>
              <p:nvPr>
                <p:custDataLst>
                  <p:tags r:id="rId471"/>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2536" name="AutoShape 49"/>
          <p:cNvCxnSpPr>
            <a:cxnSpLocks noChangeShapeType="1"/>
            <a:stCxn id="23089" idx="0"/>
            <a:endCxn id="23061" idx="0"/>
          </p:cNvCxnSpPr>
          <p:nvPr>
            <p:custDataLst>
              <p:tags r:id="rId7"/>
            </p:custDataLst>
          </p:nvPr>
        </p:nvCxnSpPr>
        <p:spPr bwMode="auto">
          <a:xfrm flipH="1">
            <a:off x="533400" y="2663825"/>
            <a:ext cx="2286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37" name="AutoShape 50"/>
          <p:cNvCxnSpPr>
            <a:cxnSpLocks noChangeShapeType="1"/>
            <a:stCxn id="23079" idx="0"/>
            <a:endCxn id="23041" idx="0"/>
          </p:cNvCxnSpPr>
          <p:nvPr>
            <p:custDataLst>
              <p:tags r:id="rId8"/>
            </p:custDataLst>
          </p:nvPr>
        </p:nvCxnSpPr>
        <p:spPr bwMode="auto">
          <a:xfrm>
            <a:off x="1066800" y="2663825"/>
            <a:ext cx="1524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2538" name="Group 51"/>
          <p:cNvGrpSpPr>
            <a:grpSpLocks/>
          </p:cNvGrpSpPr>
          <p:nvPr>
            <p:custDataLst>
              <p:tags r:id="rId9"/>
            </p:custDataLst>
          </p:nvPr>
        </p:nvGrpSpPr>
        <p:grpSpPr bwMode="auto">
          <a:xfrm>
            <a:off x="914400" y="3198813"/>
            <a:ext cx="304800" cy="304800"/>
            <a:chOff x="4272" y="2400"/>
            <a:chExt cx="192" cy="192"/>
          </a:xfrm>
        </p:grpSpPr>
        <p:sp>
          <p:nvSpPr>
            <p:cNvPr id="23042" name="Rectangle 52"/>
            <p:cNvSpPr>
              <a:spLocks noChangeArrowheads="1"/>
            </p:cNvSpPr>
            <p:nvPr>
              <p:custDataLst>
                <p:tags r:id="rId454"/>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5</a:t>
              </a:r>
            </a:p>
          </p:txBody>
        </p:sp>
        <p:grpSp>
          <p:nvGrpSpPr>
            <p:cNvPr id="23043" name="Group 53"/>
            <p:cNvGrpSpPr>
              <a:grpSpLocks/>
            </p:cNvGrpSpPr>
            <p:nvPr/>
          </p:nvGrpSpPr>
          <p:grpSpPr bwMode="auto">
            <a:xfrm>
              <a:off x="4272" y="2400"/>
              <a:ext cx="192" cy="192"/>
              <a:chOff x="4414" y="2400"/>
              <a:chExt cx="192" cy="192"/>
            </a:xfrm>
          </p:grpSpPr>
          <p:sp>
            <p:nvSpPr>
              <p:cNvPr id="23044" name="Line 54"/>
              <p:cNvSpPr>
                <a:spLocks noChangeShapeType="1"/>
              </p:cNvSpPr>
              <p:nvPr>
                <p:custDataLst>
                  <p:tags r:id="rId455"/>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45" name="Line 55"/>
              <p:cNvSpPr>
                <a:spLocks noChangeShapeType="1"/>
              </p:cNvSpPr>
              <p:nvPr>
                <p:custDataLst>
                  <p:tags r:id="rId456"/>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46" name="Line 56"/>
              <p:cNvSpPr>
                <a:spLocks noChangeShapeType="1"/>
              </p:cNvSpPr>
              <p:nvPr>
                <p:custDataLst>
                  <p:tags r:id="rId457"/>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47" name="Line 57"/>
              <p:cNvSpPr>
                <a:spLocks noChangeShapeType="1"/>
              </p:cNvSpPr>
              <p:nvPr>
                <p:custDataLst>
                  <p:tags r:id="rId458"/>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48" name="Line 58"/>
              <p:cNvSpPr>
                <a:spLocks noChangeShapeType="1"/>
              </p:cNvSpPr>
              <p:nvPr>
                <p:custDataLst>
                  <p:tags r:id="rId459"/>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49" name="Line 59"/>
              <p:cNvSpPr>
                <a:spLocks noChangeShapeType="1"/>
              </p:cNvSpPr>
              <p:nvPr>
                <p:custDataLst>
                  <p:tags r:id="rId460"/>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50" name="Line 60"/>
              <p:cNvSpPr>
                <a:spLocks noChangeShapeType="1"/>
              </p:cNvSpPr>
              <p:nvPr>
                <p:custDataLst>
                  <p:tags r:id="rId461"/>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51" name="Line 61"/>
              <p:cNvSpPr>
                <a:spLocks noChangeShapeType="1"/>
              </p:cNvSpPr>
              <p:nvPr>
                <p:custDataLst>
                  <p:tags r:id="rId462"/>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539" name="Group 62"/>
          <p:cNvGrpSpPr>
            <a:grpSpLocks/>
          </p:cNvGrpSpPr>
          <p:nvPr>
            <p:custDataLst>
              <p:tags r:id="rId10"/>
            </p:custDataLst>
          </p:nvPr>
        </p:nvGrpSpPr>
        <p:grpSpPr bwMode="auto">
          <a:xfrm>
            <a:off x="1219200" y="3198813"/>
            <a:ext cx="304800" cy="304800"/>
            <a:chOff x="4272" y="2400"/>
            <a:chExt cx="192" cy="192"/>
          </a:xfrm>
        </p:grpSpPr>
        <p:sp>
          <p:nvSpPr>
            <p:cNvPr id="23032" name="Rectangle 63"/>
            <p:cNvSpPr>
              <a:spLocks noChangeArrowheads="1"/>
            </p:cNvSpPr>
            <p:nvPr>
              <p:custDataLst>
                <p:tags r:id="rId445"/>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3033" name="Group 64"/>
            <p:cNvGrpSpPr>
              <a:grpSpLocks/>
            </p:cNvGrpSpPr>
            <p:nvPr/>
          </p:nvGrpSpPr>
          <p:grpSpPr bwMode="auto">
            <a:xfrm>
              <a:off x="4272" y="2400"/>
              <a:ext cx="192" cy="192"/>
              <a:chOff x="4414" y="2400"/>
              <a:chExt cx="192" cy="192"/>
            </a:xfrm>
          </p:grpSpPr>
          <p:sp>
            <p:nvSpPr>
              <p:cNvPr id="23034" name="Line 65"/>
              <p:cNvSpPr>
                <a:spLocks noChangeShapeType="1"/>
              </p:cNvSpPr>
              <p:nvPr>
                <p:custDataLst>
                  <p:tags r:id="rId446"/>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35" name="Line 66"/>
              <p:cNvSpPr>
                <a:spLocks noChangeShapeType="1"/>
              </p:cNvSpPr>
              <p:nvPr>
                <p:custDataLst>
                  <p:tags r:id="rId447"/>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36" name="Line 67"/>
              <p:cNvSpPr>
                <a:spLocks noChangeShapeType="1"/>
              </p:cNvSpPr>
              <p:nvPr>
                <p:custDataLst>
                  <p:tags r:id="rId448"/>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37" name="Line 68"/>
              <p:cNvSpPr>
                <a:spLocks noChangeShapeType="1"/>
              </p:cNvSpPr>
              <p:nvPr>
                <p:custDataLst>
                  <p:tags r:id="rId449"/>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38" name="Line 69"/>
              <p:cNvSpPr>
                <a:spLocks noChangeShapeType="1"/>
              </p:cNvSpPr>
              <p:nvPr>
                <p:custDataLst>
                  <p:tags r:id="rId450"/>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39" name="Line 70"/>
              <p:cNvSpPr>
                <a:spLocks noChangeShapeType="1"/>
              </p:cNvSpPr>
              <p:nvPr>
                <p:custDataLst>
                  <p:tags r:id="rId451"/>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40" name="Line 71"/>
              <p:cNvSpPr>
                <a:spLocks noChangeShapeType="1"/>
              </p:cNvSpPr>
              <p:nvPr>
                <p:custDataLst>
                  <p:tags r:id="rId452"/>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41" name="Line 72"/>
              <p:cNvSpPr>
                <a:spLocks noChangeShapeType="1"/>
              </p:cNvSpPr>
              <p:nvPr>
                <p:custDataLst>
                  <p:tags r:id="rId453"/>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540" name="Group 73"/>
          <p:cNvGrpSpPr>
            <a:grpSpLocks/>
          </p:cNvGrpSpPr>
          <p:nvPr>
            <p:custDataLst>
              <p:tags r:id="rId11"/>
            </p:custDataLst>
          </p:nvPr>
        </p:nvGrpSpPr>
        <p:grpSpPr bwMode="auto">
          <a:xfrm>
            <a:off x="1600200" y="3198813"/>
            <a:ext cx="304800" cy="304800"/>
            <a:chOff x="4272" y="2400"/>
            <a:chExt cx="192" cy="192"/>
          </a:xfrm>
        </p:grpSpPr>
        <p:sp>
          <p:nvSpPr>
            <p:cNvPr id="23022" name="Rectangle 74"/>
            <p:cNvSpPr>
              <a:spLocks noChangeArrowheads="1"/>
            </p:cNvSpPr>
            <p:nvPr>
              <p:custDataLst>
                <p:tags r:id="rId436"/>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14</a:t>
              </a:r>
            </a:p>
          </p:txBody>
        </p:sp>
        <p:grpSp>
          <p:nvGrpSpPr>
            <p:cNvPr id="23023" name="Group 75"/>
            <p:cNvGrpSpPr>
              <a:grpSpLocks/>
            </p:cNvGrpSpPr>
            <p:nvPr/>
          </p:nvGrpSpPr>
          <p:grpSpPr bwMode="auto">
            <a:xfrm>
              <a:off x="4272" y="2400"/>
              <a:ext cx="192" cy="192"/>
              <a:chOff x="4414" y="2400"/>
              <a:chExt cx="192" cy="192"/>
            </a:xfrm>
          </p:grpSpPr>
          <p:sp>
            <p:nvSpPr>
              <p:cNvPr id="23024" name="Line 76"/>
              <p:cNvSpPr>
                <a:spLocks noChangeShapeType="1"/>
              </p:cNvSpPr>
              <p:nvPr>
                <p:custDataLst>
                  <p:tags r:id="rId437"/>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25" name="Line 77"/>
              <p:cNvSpPr>
                <a:spLocks noChangeShapeType="1"/>
              </p:cNvSpPr>
              <p:nvPr>
                <p:custDataLst>
                  <p:tags r:id="rId438"/>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26" name="Line 78"/>
              <p:cNvSpPr>
                <a:spLocks noChangeShapeType="1"/>
              </p:cNvSpPr>
              <p:nvPr>
                <p:custDataLst>
                  <p:tags r:id="rId439"/>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27" name="Line 79"/>
              <p:cNvSpPr>
                <a:spLocks noChangeShapeType="1"/>
              </p:cNvSpPr>
              <p:nvPr>
                <p:custDataLst>
                  <p:tags r:id="rId440"/>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28" name="Line 80"/>
              <p:cNvSpPr>
                <a:spLocks noChangeShapeType="1"/>
              </p:cNvSpPr>
              <p:nvPr>
                <p:custDataLst>
                  <p:tags r:id="rId441"/>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29" name="Line 81"/>
              <p:cNvSpPr>
                <a:spLocks noChangeShapeType="1"/>
              </p:cNvSpPr>
              <p:nvPr>
                <p:custDataLst>
                  <p:tags r:id="rId442"/>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30" name="Line 82"/>
              <p:cNvSpPr>
                <a:spLocks noChangeShapeType="1"/>
              </p:cNvSpPr>
              <p:nvPr>
                <p:custDataLst>
                  <p:tags r:id="rId443"/>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31" name="Line 83"/>
              <p:cNvSpPr>
                <a:spLocks noChangeShapeType="1"/>
              </p:cNvSpPr>
              <p:nvPr>
                <p:custDataLst>
                  <p:tags r:id="rId444"/>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541" name="Group 84"/>
          <p:cNvGrpSpPr>
            <a:grpSpLocks/>
          </p:cNvGrpSpPr>
          <p:nvPr>
            <p:custDataLst>
              <p:tags r:id="rId12"/>
            </p:custDataLst>
          </p:nvPr>
        </p:nvGrpSpPr>
        <p:grpSpPr bwMode="auto">
          <a:xfrm>
            <a:off x="1905000" y="3198813"/>
            <a:ext cx="304800" cy="304800"/>
            <a:chOff x="4272" y="2400"/>
            <a:chExt cx="192" cy="192"/>
          </a:xfrm>
        </p:grpSpPr>
        <p:sp>
          <p:nvSpPr>
            <p:cNvPr id="23012" name="Rectangle 85"/>
            <p:cNvSpPr>
              <a:spLocks noChangeArrowheads="1"/>
            </p:cNvSpPr>
            <p:nvPr>
              <p:custDataLst>
                <p:tags r:id="rId427"/>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26</a:t>
              </a:r>
            </a:p>
          </p:txBody>
        </p:sp>
        <p:grpSp>
          <p:nvGrpSpPr>
            <p:cNvPr id="23013" name="Group 86"/>
            <p:cNvGrpSpPr>
              <a:grpSpLocks/>
            </p:cNvGrpSpPr>
            <p:nvPr/>
          </p:nvGrpSpPr>
          <p:grpSpPr bwMode="auto">
            <a:xfrm>
              <a:off x="4272" y="2400"/>
              <a:ext cx="192" cy="192"/>
              <a:chOff x="4414" y="2400"/>
              <a:chExt cx="192" cy="192"/>
            </a:xfrm>
          </p:grpSpPr>
          <p:sp>
            <p:nvSpPr>
              <p:cNvPr id="23014" name="Line 87"/>
              <p:cNvSpPr>
                <a:spLocks noChangeShapeType="1"/>
              </p:cNvSpPr>
              <p:nvPr>
                <p:custDataLst>
                  <p:tags r:id="rId428"/>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15" name="Line 88"/>
              <p:cNvSpPr>
                <a:spLocks noChangeShapeType="1"/>
              </p:cNvSpPr>
              <p:nvPr>
                <p:custDataLst>
                  <p:tags r:id="rId429"/>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16" name="Line 89"/>
              <p:cNvSpPr>
                <a:spLocks noChangeShapeType="1"/>
              </p:cNvSpPr>
              <p:nvPr>
                <p:custDataLst>
                  <p:tags r:id="rId430"/>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17" name="Line 90"/>
              <p:cNvSpPr>
                <a:spLocks noChangeShapeType="1"/>
              </p:cNvSpPr>
              <p:nvPr>
                <p:custDataLst>
                  <p:tags r:id="rId431"/>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18" name="Line 91"/>
              <p:cNvSpPr>
                <a:spLocks noChangeShapeType="1"/>
              </p:cNvSpPr>
              <p:nvPr>
                <p:custDataLst>
                  <p:tags r:id="rId432"/>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19" name="Line 92"/>
              <p:cNvSpPr>
                <a:spLocks noChangeShapeType="1"/>
              </p:cNvSpPr>
              <p:nvPr>
                <p:custDataLst>
                  <p:tags r:id="rId433"/>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20" name="Line 93"/>
              <p:cNvSpPr>
                <a:spLocks noChangeShapeType="1"/>
              </p:cNvSpPr>
              <p:nvPr>
                <p:custDataLst>
                  <p:tags r:id="rId434"/>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21" name="Line 94"/>
              <p:cNvSpPr>
                <a:spLocks noChangeShapeType="1"/>
              </p:cNvSpPr>
              <p:nvPr>
                <p:custDataLst>
                  <p:tags r:id="rId435"/>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2542" name="AutoShape 95"/>
          <p:cNvCxnSpPr>
            <a:cxnSpLocks noChangeShapeType="1"/>
            <a:stCxn id="22989" idx="0"/>
            <a:endCxn id="23021" idx="0"/>
          </p:cNvCxnSpPr>
          <p:nvPr>
            <p:custDataLst>
              <p:tags r:id="rId13"/>
            </p:custDataLst>
          </p:nvPr>
        </p:nvCxnSpPr>
        <p:spPr bwMode="auto">
          <a:xfrm flipH="1">
            <a:off x="1905000" y="2663825"/>
            <a:ext cx="3048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2543" name="Group 96"/>
          <p:cNvGrpSpPr>
            <a:grpSpLocks/>
          </p:cNvGrpSpPr>
          <p:nvPr>
            <p:custDataLst>
              <p:tags r:id="rId14"/>
            </p:custDataLst>
          </p:nvPr>
        </p:nvGrpSpPr>
        <p:grpSpPr bwMode="auto">
          <a:xfrm>
            <a:off x="2286000" y="3198813"/>
            <a:ext cx="304800" cy="304800"/>
            <a:chOff x="4272" y="2400"/>
            <a:chExt cx="192" cy="192"/>
          </a:xfrm>
        </p:grpSpPr>
        <p:sp>
          <p:nvSpPr>
            <p:cNvPr id="23002" name="Rectangle 97"/>
            <p:cNvSpPr>
              <a:spLocks noChangeArrowheads="1"/>
            </p:cNvSpPr>
            <p:nvPr>
              <p:custDataLst>
                <p:tags r:id="rId418"/>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79</a:t>
              </a:r>
            </a:p>
          </p:txBody>
        </p:sp>
        <p:grpSp>
          <p:nvGrpSpPr>
            <p:cNvPr id="23003" name="Group 98"/>
            <p:cNvGrpSpPr>
              <a:grpSpLocks/>
            </p:cNvGrpSpPr>
            <p:nvPr/>
          </p:nvGrpSpPr>
          <p:grpSpPr bwMode="auto">
            <a:xfrm>
              <a:off x="4272" y="2400"/>
              <a:ext cx="192" cy="192"/>
              <a:chOff x="4414" y="2400"/>
              <a:chExt cx="192" cy="192"/>
            </a:xfrm>
          </p:grpSpPr>
          <p:sp>
            <p:nvSpPr>
              <p:cNvPr id="23004" name="Line 99"/>
              <p:cNvSpPr>
                <a:spLocks noChangeShapeType="1"/>
              </p:cNvSpPr>
              <p:nvPr>
                <p:custDataLst>
                  <p:tags r:id="rId419"/>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05" name="Line 100"/>
              <p:cNvSpPr>
                <a:spLocks noChangeShapeType="1"/>
              </p:cNvSpPr>
              <p:nvPr>
                <p:custDataLst>
                  <p:tags r:id="rId420"/>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06" name="Line 101"/>
              <p:cNvSpPr>
                <a:spLocks noChangeShapeType="1"/>
              </p:cNvSpPr>
              <p:nvPr>
                <p:custDataLst>
                  <p:tags r:id="rId421"/>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07" name="Line 102"/>
              <p:cNvSpPr>
                <a:spLocks noChangeShapeType="1"/>
              </p:cNvSpPr>
              <p:nvPr>
                <p:custDataLst>
                  <p:tags r:id="rId422"/>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08" name="Line 103"/>
              <p:cNvSpPr>
                <a:spLocks noChangeShapeType="1"/>
              </p:cNvSpPr>
              <p:nvPr>
                <p:custDataLst>
                  <p:tags r:id="rId423"/>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09" name="Line 104"/>
              <p:cNvSpPr>
                <a:spLocks noChangeShapeType="1"/>
              </p:cNvSpPr>
              <p:nvPr>
                <p:custDataLst>
                  <p:tags r:id="rId424"/>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10" name="Line 105"/>
              <p:cNvSpPr>
                <a:spLocks noChangeShapeType="1"/>
              </p:cNvSpPr>
              <p:nvPr>
                <p:custDataLst>
                  <p:tags r:id="rId425"/>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11" name="Line 106"/>
              <p:cNvSpPr>
                <a:spLocks noChangeShapeType="1"/>
              </p:cNvSpPr>
              <p:nvPr>
                <p:custDataLst>
                  <p:tags r:id="rId426"/>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544" name="Group 107"/>
          <p:cNvGrpSpPr>
            <a:grpSpLocks/>
          </p:cNvGrpSpPr>
          <p:nvPr>
            <p:custDataLst>
              <p:tags r:id="rId15"/>
            </p:custDataLst>
          </p:nvPr>
        </p:nvGrpSpPr>
        <p:grpSpPr bwMode="auto">
          <a:xfrm>
            <a:off x="2590800" y="3198813"/>
            <a:ext cx="304800" cy="304800"/>
            <a:chOff x="4272" y="2400"/>
            <a:chExt cx="192" cy="192"/>
          </a:xfrm>
        </p:grpSpPr>
        <p:sp>
          <p:nvSpPr>
            <p:cNvPr id="22992" name="Rectangle 108"/>
            <p:cNvSpPr>
              <a:spLocks noChangeArrowheads="1"/>
            </p:cNvSpPr>
            <p:nvPr>
              <p:custDataLst>
                <p:tags r:id="rId409"/>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2993" name="Group 109"/>
            <p:cNvGrpSpPr>
              <a:grpSpLocks/>
            </p:cNvGrpSpPr>
            <p:nvPr/>
          </p:nvGrpSpPr>
          <p:grpSpPr bwMode="auto">
            <a:xfrm>
              <a:off x="4272" y="2400"/>
              <a:ext cx="192" cy="192"/>
              <a:chOff x="4414" y="2400"/>
              <a:chExt cx="192" cy="192"/>
            </a:xfrm>
          </p:grpSpPr>
          <p:sp>
            <p:nvSpPr>
              <p:cNvPr id="22994" name="Line 110"/>
              <p:cNvSpPr>
                <a:spLocks noChangeShapeType="1"/>
              </p:cNvSpPr>
              <p:nvPr>
                <p:custDataLst>
                  <p:tags r:id="rId410"/>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95" name="Line 111"/>
              <p:cNvSpPr>
                <a:spLocks noChangeShapeType="1"/>
              </p:cNvSpPr>
              <p:nvPr>
                <p:custDataLst>
                  <p:tags r:id="rId411"/>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96" name="Line 112"/>
              <p:cNvSpPr>
                <a:spLocks noChangeShapeType="1"/>
              </p:cNvSpPr>
              <p:nvPr>
                <p:custDataLst>
                  <p:tags r:id="rId412"/>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97" name="Line 113"/>
              <p:cNvSpPr>
                <a:spLocks noChangeShapeType="1"/>
              </p:cNvSpPr>
              <p:nvPr>
                <p:custDataLst>
                  <p:tags r:id="rId413"/>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98" name="Line 114"/>
              <p:cNvSpPr>
                <a:spLocks noChangeShapeType="1"/>
              </p:cNvSpPr>
              <p:nvPr>
                <p:custDataLst>
                  <p:tags r:id="rId414"/>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99" name="Line 115"/>
              <p:cNvSpPr>
                <a:spLocks noChangeShapeType="1"/>
              </p:cNvSpPr>
              <p:nvPr>
                <p:custDataLst>
                  <p:tags r:id="rId415"/>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00" name="Line 116"/>
              <p:cNvSpPr>
                <a:spLocks noChangeShapeType="1"/>
              </p:cNvSpPr>
              <p:nvPr>
                <p:custDataLst>
                  <p:tags r:id="rId416"/>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001" name="Line 117"/>
              <p:cNvSpPr>
                <a:spLocks noChangeShapeType="1"/>
              </p:cNvSpPr>
              <p:nvPr>
                <p:custDataLst>
                  <p:tags r:id="rId417"/>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545" name="Group 118"/>
          <p:cNvGrpSpPr>
            <a:grpSpLocks/>
          </p:cNvGrpSpPr>
          <p:nvPr>
            <p:custDataLst>
              <p:tags r:id="rId16"/>
            </p:custDataLst>
          </p:nvPr>
        </p:nvGrpSpPr>
        <p:grpSpPr bwMode="auto">
          <a:xfrm>
            <a:off x="2209800" y="2360613"/>
            <a:ext cx="304800" cy="304800"/>
            <a:chOff x="4272" y="2400"/>
            <a:chExt cx="192" cy="192"/>
          </a:xfrm>
        </p:grpSpPr>
        <p:sp>
          <p:nvSpPr>
            <p:cNvPr id="22982" name="Rectangle 119"/>
            <p:cNvSpPr>
              <a:spLocks noChangeArrowheads="1"/>
            </p:cNvSpPr>
            <p:nvPr>
              <p:custDataLst>
                <p:tags r:id="rId400"/>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79</a:t>
              </a:r>
            </a:p>
          </p:txBody>
        </p:sp>
        <p:grpSp>
          <p:nvGrpSpPr>
            <p:cNvPr id="22983" name="Group 120"/>
            <p:cNvGrpSpPr>
              <a:grpSpLocks/>
            </p:cNvGrpSpPr>
            <p:nvPr/>
          </p:nvGrpSpPr>
          <p:grpSpPr bwMode="auto">
            <a:xfrm>
              <a:off x="4272" y="2400"/>
              <a:ext cx="192" cy="192"/>
              <a:chOff x="4414" y="2400"/>
              <a:chExt cx="192" cy="192"/>
            </a:xfrm>
          </p:grpSpPr>
          <p:sp>
            <p:nvSpPr>
              <p:cNvPr id="22984" name="Line 121"/>
              <p:cNvSpPr>
                <a:spLocks noChangeShapeType="1"/>
              </p:cNvSpPr>
              <p:nvPr>
                <p:custDataLst>
                  <p:tags r:id="rId401"/>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85" name="Line 122"/>
              <p:cNvSpPr>
                <a:spLocks noChangeShapeType="1"/>
              </p:cNvSpPr>
              <p:nvPr>
                <p:custDataLst>
                  <p:tags r:id="rId402"/>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86" name="Line 123"/>
              <p:cNvSpPr>
                <a:spLocks noChangeShapeType="1"/>
              </p:cNvSpPr>
              <p:nvPr>
                <p:custDataLst>
                  <p:tags r:id="rId403"/>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87" name="Line 124"/>
              <p:cNvSpPr>
                <a:spLocks noChangeShapeType="1"/>
              </p:cNvSpPr>
              <p:nvPr>
                <p:custDataLst>
                  <p:tags r:id="rId404"/>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88" name="Line 125"/>
              <p:cNvSpPr>
                <a:spLocks noChangeShapeType="1"/>
              </p:cNvSpPr>
              <p:nvPr>
                <p:custDataLst>
                  <p:tags r:id="rId405"/>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89" name="Line 126"/>
              <p:cNvSpPr>
                <a:spLocks noChangeShapeType="1"/>
              </p:cNvSpPr>
              <p:nvPr>
                <p:custDataLst>
                  <p:tags r:id="rId406"/>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90" name="Line 127"/>
              <p:cNvSpPr>
                <a:spLocks noChangeShapeType="1"/>
              </p:cNvSpPr>
              <p:nvPr>
                <p:custDataLst>
                  <p:tags r:id="rId407"/>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91" name="Line 128"/>
              <p:cNvSpPr>
                <a:spLocks noChangeShapeType="1"/>
              </p:cNvSpPr>
              <p:nvPr>
                <p:custDataLst>
                  <p:tags r:id="rId408"/>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546" name="Group 129"/>
          <p:cNvGrpSpPr>
            <a:grpSpLocks/>
          </p:cNvGrpSpPr>
          <p:nvPr>
            <p:custDataLst>
              <p:tags r:id="rId17"/>
            </p:custDataLst>
          </p:nvPr>
        </p:nvGrpSpPr>
        <p:grpSpPr bwMode="auto">
          <a:xfrm>
            <a:off x="2514600" y="2360613"/>
            <a:ext cx="304800" cy="304800"/>
            <a:chOff x="4272" y="2400"/>
            <a:chExt cx="192" cy="192"/>
          </a:xfrm>
        </p:grpSpPr>
        <p:sp>
          <p:nvSpPr>
            <p:cNvPr id="22972" name="Rectangle 130"/>
            <p:cNvSpPr>
              <a:spLocks noChangeArrowheads="1"/>
            </p:cNvSpPr>
            <p:nvPr>
              <p:custDataLst>
                <p:tags r:id="rId391"/>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89</a:t>
              </a:r>
            </a:p>
          </p:txBody>
        </p:sp>
        <p:grpSp>
          <p:nvGrpSpPr>
            <p:cNvPr id="22973" name="Group 131"/>
            <p:cNvGrpSpPr>
              <a:grpSpLocks/>
            </p:cNvGrpSpPr>
            <p:nvPr/>
          </p:nvGrpSpPr>
          <p:grpSpPr bwMode="auto">
            <a:xfrm>
              <a:off x="4272" y="2400"/>
              <a:ext cx="192" cy="192"/>
              <a:chOff x="4414" y="2400"/>
              <a:chExt cx="192" cy="192"/>
            </a:xfrm>
          </p:grpSpPr>
          <p:sp>
            <p:nvSpPr>
              <p:cNvPr id="22974" name="Line 132"/>
              <p:cNvSpPr>
                <a:spLocks noChangeShapeType="1"/>
              </p:cNvSpPr>
              <p:nvPr>
                <p:custDataLst>
                  <p:tags r:id="rId392"/>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75" name="Line 133"/>
              <p:cNvSpPr>
                <a:spLocks noChangeShapeType="1"/>
              </p:cNvSpPr>
              <p:nvPr>
                <p:custDataLst>
                  <p:tags r:id="rId393"/>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76" name="Line 134"/>
              <p:cNvSpPr>
                <a:spLocks noChangeShapeType="1"/>
              </p:cNvSpPr>
              <p:nvPr>
                <p:custDataLst>
                  <p:tags r:id="rId394"/>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77" name="Line 135"/>
              <p:cNvSpPr>
                <a:spLocks noChangeShapeType="1"/>
              </p:cNvSpPr>
              <p:nvPr>
                <p:custDataLst>
                  <p:tags r:id="rId395"/>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78" name="Line 136"/>
              <p:cNvSpPr>
                <a:spLocks noChangeShapeType="1"/>
              </p:cNvSpPr>
              <p:nvPr>
                <p:custDataLst>
                  <p:tags r:id="rId396"/>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79" name="Line 137"/>
              <p:cNvSpPr>
                <a:spLocks noChangeShapeType="1"/>
              </p:cNvSpPr>
              <p:nvPr>
                <p:custDataLst>
                  <p:tags r:id="rId397"/>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80" name="Line 138"/>
              <p:cNvSpPr>
                <a:spLocks noChangeShapeType="1"/>
              </p:cNvSpPr>
              <p:nvPr>
                <p:custDataLst>
                  <p:tags r:id="rId398"/>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81" name="Line 139"/>
              <p:cNvSpPr>
                <a:spLocks noChangeShapeType="1"/>
              </p:cNvSpPr>
              <p:nvPr>
                <p:custDataLst>
                  <p:tags r:id="rId399"/>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2547" name="AutoShape 140"/>
          <p:cNvCxnSpPr>
            <a:cxnSpLocks noChangeShapeType="1"/>
            <a:stCxn id="22979" idx="0"/>
            <a:endCxn id="23001" idx="0"/>
          </p:cNvCxnSpPr>
          <p:nvPr>
            <p:custDataLst>
              <p:tags r:id="rId18"/>
            </p:custDataLst>
          </p:nvPr>
        </p:nvCxnSpPr>
        <p:spPr bwMode="auto">
          <a:xfrm>
            <a:off x="2514600" y="2663825"/>
            <a:ext cx="762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2548" name="Group 141"/>
          <p:cNvGrpSpPr>
            <a:grpSpLocks/>
          </p:cNvGrpSpPr>
          <p:nvPr>
            <p:custDataLst>
              <p:tags r:id="rId19"/>
            </p:custDataLst>
          </p:nvPr>
        </p:nvGrpSpPr>
        <p:grpSpPr bwMode="auto">
          <a:xfrm>
            <a:off x="1673225" y="1522413"/>
            <a:ext cx="304800" cy="304800"/>
            <a:chOff x="4272" y="2400"/>
            <a:chExt cx="192" cy="192"/>
          </a:xfrm>
        </p:grpSpPr>
        <p:sp>
          <p:nvSpPr>
            <p:cNvPr id="22962" name="Rectangle 142"/>
            <p:cNvSpPr>
              <a:spLocks noChangeArrowheads="1"/>
            </p:cNvSpPr>
            <p:nvPr>
              <p:custDataLst>
                <p:tags r:id="rId382"/>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14</a:t>
              </a:r>
            </a:p>
          </p:txBody>
        </p:sp>
        <p:grpSp>
          <p:nvGrpSpPr>
            <p:cNvPr id="22963" name="Group 143"/>
            <p:cNvGrpSpPr>
              <a:grpSpLocks/>
            </p:cNvGrpSpPr>
            <p:nvPr/>
          </p:nvGrpSpPr>
          <p:grpSpPr bwMode="auto">
            <a:xfrm>
              <a:off x="4272" y="2400"/>
              <a:ext cx="192" cy="192"/>
              <a:chOff x="4414" y="2400"/>
              <a:chExt cx="192" cy="192"/>
            </a:xfrm>
          </p:grpSpPr>
          <p:sp>
            <p:nvSpPr>
              <p:cNvPr id="22964" name="Line 144"/>
              <p:cNvSpPr>
                <a:spLocks noChangeShapeType="1"/>
              </p:cNvSpPr>
              <p:nvPr>
                <p:custDataLst>
                  <p:tags r:id="rId383"/>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65" name="Line 145"/>
              <p:cNvSpPr>
                <a:spLocks noChangeShapeType="1"/>
              </p:cNvSpPr>
              <p:nvPr>
                <p:custDataLst>
                  <p:tags r:id="rId384"/>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66" name="Line 146"/>
              <p:cNvSpPr>
                <a:spLocks noChangeShapeType="1"/>
              </p:cNvSpPr>
              <p:nvPr>
                <p:custDataLst>
                  <p:tags r:id="rId385"/>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67" name="Line 147"/>
              <p:cNvSpPr>
                <a:spLocks noChangeShapeType="1"/>
              </p:cNvSpPr>
              <p:nvPr>
                <p:custDataLst>
                  <p:tags r:id="rId386"/>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68" name="Line 148"/>
              <p:cNvSpPr>
                <a:spLocks noChangeShapeType="1"/>
              </p:cNvSpPr>
              <p:nvPr>
                <p:custDataLst>
                  <p:tags r:id="rId387"/>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69" name="Line 149"/>
              <p:cNvSpPr>
                <a:spLocks noChangeShapeType="1"/>
              </p:cNvSpPr>
              <p:nvPr>
                <p:custDataLst>
                  <p:tags r:id="rId388"/>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70" name="Line 150"/>
              <p:cNvSpPr>
                <a:spLocks noChangeShapeType="1"/>
              </p:cNvSpPr>
              <p:nvPr>
                <p:custDataLst>
                  <p:tags r:id="rId389"/>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71" name="Line 151"/>
              <p:cNvSpPr>
                <a:spLocks noChangeShapeType="1"/>
              </p:cNvSpPr>
              <p:nvPr>
                <p:custDataLst>
                  <p:tags r:id="rId390"/>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549" name="Group 152"/>
          <p:cNvGrpSpPr>
            <a:grpSpLocks/>
          </p:cNvGrpSpPr>
          <p:nvPr>
            <p:custDataLst>
              <p:tags r:id="rId20"/>
            </p:custDataLst>
          </p:nvPr>
        </p:nvGrpSpPr>
        <p:grpSpPr bwMode="auto">
          <a:xfrm>
            <a:off x="1978025" y="1522413"/>
            <a:ext cx="304800" cy="304800"/>
            <a:chOff x="4272" y="2400"/>
            <a:chExt cx="192" cy="192"/>
          </a:xfrm>
        </p:grpSpPr>
        <p:sp>
          <p:nvSpPr>
            <p:cNvPr id="22952" name="Rectangle 153"/>
            <p:cNvSpPr>
              <a:spLocks noChangeArrowheads="1"/>
            </p:cNvSpPr>
            <p:nvPr>
              <p:custDataLst>
                <p:tags r:id="rId373"/>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2953" name="Group 154"/>
            <p:cNvGrpSpPr>
              <a:grpSpLocks/>
            </p:cNvGrpSpPr>
            <p:nvPr/>
          </p:nvGrpSpPr>
          <p:grpSpPr bwMode="auto">
            <a:xfrm>
              <a:off x="4272" y="2400"/>
              <a:ext cx="192" cy="192"/>
              <a:chOff x="4414" y="2400"/>
              <a:chExt cx="192" cy="192"/>
            </a:xfrm>
          </p:grpSpPr>
          <p:sp>
            <p:nvSpPr>
              <p:cNvPr id="22954" name="Line 155"/>
              <p:cNvSpPr>
                <a:spLocks noChangeShapeType="1"/>
              </p:cNvSpPr>
              <p:nvPr>
                <p:custDataLst>
                  <p:tags r:id="rId374"/>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55" name="Line 156"/>
              <p:cNvSpPr>
                <a:spLocks noChangeShapeType="1"/>
              </p:cNvSpPr>
              <p:nvPr>
                <p:custDataLst>
                  <p:tags r:id="rId375"/>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56" name="Line 157"/>
              <p:cNvSpPr>
                <a:spLocks noChangeShapeType="1"/>
              </p:cNvSpPr>
              <p:nvPr>
                <p:custDataLst>
                  <p:tags r:id="rId376"/>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57" name="Line 158"/>
              <p:cNvSpPr>
                <a:spLocks noChangeShapeType="1"/>
              </p:cNvSpPr>
              <p:nvPr>
                <p:custDataLst>
                  <p:tags r:id="rId377"/>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58" name="Line 159"/>
              <p:cNvSpPr>
                <a:spLocks noChangeShapeType="1"/>
              </p:cNvSpPr>
              <p:nvPr>
                <p:custDataLst>
                  <p:tags r:id="rId378"/>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59" name="Line 160"/>
              <p:cNvSpPr>
                <a:spLocks noChangeShapeType="1"/>
              </p:cNvSpPr>
              <p:nvPr>
                <p:custDataLst>
                  <p:tags r:id="rId379"/>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60" name="Line 161"/>
              <p:cNvSpPr>
                <a:spLocks noChangeShapeType="1"/>
              </p:cNvSpPr>
              <p:nvPr>
                <p:custDataLst>
                  <p:tags r:id="rId380"/>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61" name="Line 162"/>
              <p:cNvSpPr>
                <a:spLocks noChangeShapeType="1"/>
              </p:cNvSpPr>
              <p:nvPr>
                <p:custDataLst>
                  <p:tags r:id="rId381"/>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2550" name="AutoShape 163"/>
          <p:cNvCxnSpPr>
            <a:cxnSpLocks noChangeShapeType="1"/>
            <a:stCxn id="22969" idx="0"/>
            <a:endCxn id="23081" idx="0"/>
          </p:cNvCxnSpPr>
          <p:nvPr>
            <p:custDataLst>
              <p:tags r:id="rId21"/>
            </p:custDataLst>
          </p:nvPr>
        </p:nvCxnSpPr>
        <p:spPr bwMode="auto">
          <a:xfrm flipH="1">
            <a:off x="1066800" y="1825625"/>
            <a:ext cx="606425"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51" name="AutoShape 164"/>
          <p:cNvCxnSpPr>
            <a:cxnSpLocks noChangeShapeType="1"/>
            <a:stCxn id="22959" idx="0"/>
            <a:endCxn id="22981" idx="0"/>
          </p:cNvCxnSpPr>
          <p:nvPr>
            <p:custDataLst>
              <p:tags r:id="rId22"/>
            </p:custDataLst>
          </p:nvPr>
        </p:nvCxnSpPr>
        <p:spPr bwMode="auto">
          <a:xfrm>
            <a:off x="1978025" y="1825625"/>
            <a:ext cx="536575"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2552" name="Group 165"/>
          <p:cNvGrpSpPr>
            <a:grpSpLocks/>
          </p:cNvGrpSpPr>
          <p:nvPr>
            <p:custDataLst>
              <p:tags r:id="rId23"/>
            </p:custDataLst>
          </p:nvPr>
        </p:nvGrpSpPr>
        <p:grpSpPr bwMode="auto">
          <a:xfrm>
            <a:off x="2971800" y="3200400"/>
            <a:ext cx="304800" cy="304800"/>
            <a:chOff x="4272" y="2400"/>
            <a:chExt cx="192" cy="192"/>
          </a:xfrm>
        </p:grpSpPr>
        <p:sp>
          <p:nvSpPr>
            <p:cNvPr id="22942" name="Rectangle 166"/>
            <p:cNvSpPr>
              <a:spLocks noChangeArrowheads="1"/>
            </p:cNvSpPr>
            <p:nvPr>
              <p:custDataLst>
                <p:tags r:id="rId364"/>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89</a:t>
              </a:r>
            </a:p>
          </p:txBody>
        </p:sp>
        <p:grpSp>
          <p:nvGrpSpPr>
            <p:cNvPr id="22943" name="Group 167"/>
            <p:cNvGrpSpPr>
              <a:grpSpLocks/>
            </p:cNvGrpSpPr>
            <p:nvPr/>
          </p:nvGrpSpPr>
          <p:grpSpPr bwMode="auto">
            <a:xfrm>
              <a:off x="4272" y="2400"/>
              <a:ext cx="192" cy="192"/>
              <a:chOff x="4414" y="2400"/>
              <a:chExt cx="192" cy="192"/>
            </a:xfrm>
          </p:grpSpPr>
          <p:sp>
            <p:nvSpPr>
              <p:cNvPr id="22944" name="Line 168"/>
              <p:cNvSpPr>
                <a:spLocks noChangeShapeType="1"/>
              </p:cNvSpPr>
              <p:nvPr>
                <p:custDataLst>
                  <p:tags r:id="rId365"/>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45" name="Line 169"/>
              <p:cNvSpPr>
                <a:spLocks noChangeShapeType="1"/>
              </p:cNvSpPr>
              <p:nvPr>
                <p:custDataLst>
                  <p:tags r:id="rId366"/>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46" name="Line 170"/>
              <p:cNvSpPr>
                <a:spLocks noChangeShapeType="1"/>
              </p:cNvSpPr>
              <p:nvPr>
                <p:custDataLst>
                  <p:tags r:id="rId367"/>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47" name="Line 171"/>
              <p:cNvSpPr>
                <a:spLocks noChangeShapeType="1"/>
              </p:cNvSpPr>
              <p:nvPr>
                <p:custDataLst>
                  <p:tags r:id="rId368"/>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48" name="Line 172"/>
              <p:cNvSpPr>
                <a:spLocks noChangeShapeType="1"/>
              </p:cNvSpPr>
              <p:nvPr>
                <p:custDataLst>
                  <p:tags r:id="rId369"/>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49" name="Line 173"/>
              <p:cNvSpPr>
                <a:spLocks noChangeShapeType="1"/>
              </p:cNvSpPr>
              <p:nvPr>
                <p:custDataLst>
                  <p:tags r:id="rId370"/>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50" name="Line 174"/>
              <p:cNvSpPr>
                <a:spLocks noChangeShapeType="1"/>
              </p:cNvSpPr>
              <p:nvPr>
                <p:custDataLst>
                  <p:tags r:id="rId371"/>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51" name="Line 175"/>
              <p:cNvSpPr>
                <a:spLocks noChangeShapeType="1"/>
              </p:cNvSpPr>
              <p:nvPr>
                <p:custDataLst>
                  <p:tags r:id="rId372"/>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553" name="Group 176"/>
          <p:cNvGrpSpPr>
            <a:grpSpLocks/>
          </p:cNvGrpSpPr>
          <p:nvPr>
            <p:custDataLst>
              <p:tags r:id="rId24"/>
            </p:custDataLst>
          </p:nvPr>
        </p:nvGrpSpPr>
        <p:grpSpPr bwMode="auto">
          <a:xfrm>
            <a:off x="3276600" y="3200400"/>
            <a:ext cx="304800" cy="304800"/>
            <a:chOff x="4272" y="2400"/>
            <a:chExt cx="192" cy="192"/>
          </a:xfrm>
        </p:grpSpPr>
        <p:sp>
          <p:nvSpPr>
            <p:cNvPr id="22932" name="Rectangle 177"/>
            <p:cNvSpPr>
              <a:spLocks noChangeArrowheads="1"/>
            </p:cNvSpPr>
            <p:nvPr>
              <p:custDataLst>
                <p:tags r:id="rId355"/>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2933" name="Group 178"/>
            <p:cNvGrpSpPr>
              <a:grpSpLocks/>
            </p:cNvGrpSpPr>
            <p:nvPr/>
          </p:nvGrpSpPr>
          <p:grpSpPr bwMode="auto">
            <a:xfrm>
              <a:off x="4272" y="2400"/>
              <a:ext cx="192" cy="192"/>
              <a:chOff x="4414" y="2400"/>
              <a:chExt cx="192" cy="192"/>
            </a:xfrm>
          </p:grpSpPr>
          <p:sp>
            <p:nvSpPr>
              <p:cNvPr id="22934" name="Line 179"/>
              <p:cNvSpPr>
                <a:spLocks noChangeShapeType="1"/>
              </p:cNvSpPr>
              <p:nvPr>
                <p:custDataLst>
                  <p:tags r:id="rId356"/>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35" name="Line 180"/>
              <p:cNvSpPr>
                <a:spLocks noChangeShapeType="1"/>
              </p:cNvSpPr>
              <p:nvPr>
                <p:custDataLst>
                  <p:tags r:id="rId357"/>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36" name="Line 181"/>
              <p:cNvSpPr>
                <a:spLocks noChangeShapeType="1"/>
              </p:cNvSpPr>
              <p:nvPr>
                <p:custDataLst>
                  <p:tags r:id="rId358"/>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37" name="Line 182"/>
              <p:cNvSpPr>
                <a:spLocks noChangeShapeType="1"/>
              </p:cNvSpPr>
              <p:nvPr>
                <p:custDataLst>
                  <p:tags r:id="rId359"/>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38" name="Line 183"/>
              <p:cNvSpPr>
                <a:spLocks noChangeShapeType="1"/>
              </p:cNvSpPr>
              <p:nvPr>
                <p:custDataLst>
                  <p:tags r:id="rId360"/>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39" name="Line 184"/>
              <p:cNvSpPr>
                <a:spLocks noChangeShapeType="1"/>
              </p:cNvSpPr>
              <p:nvPr>
                <p:custDataLst>
                  <p:tags r:id="rId361"/>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40" name="Line 185"/>
              <p:cNvSpPr>
                <a:spLocks noChangeShapeType="1"/>
              </p:cNvSpPr>
              <p:nvPr>
                <p:custDataLst>
                  <p:tags r:id="rId362"/>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41" name="Line 186"/>
              <p:cNvSpPr>
                <a:spLocks noChangeShapeType="1"/>
              </p:cNvSpPr>
              <p:nvPr>
                <p:custDataLst>
                  <p:tags r:id="rId363"/>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2554" name="AutoShape 187"/>
          <p:cNvCxnSpPr>
            <a:cxnSpLocks noChangeShapeType="1"/>
            <a:stCxn id="22978" idx="1"/>
            <a:endCxn id="22941" idx="0"/>
          </p:cNvCxnSpPr>
          <p:nvPr>
            <p:custDataLst>
              <p:tags r:id="rId25"/>
            </p:custDataLst>
          </p:nvPr>
        </p:nvCxnSpPr>
        <p:spPr bwMode="auto">
          <a:xfrm>
            <a:off x="2817813" y="2663825"/>
            <a:ext cx="458787" cy="5349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55" name="AutoShape 188"/>
          <p:cNvCxnSpPr>
            <a:cxnSpLocks noChangeShapeType="1"/>
            <a:stCxn id="22531" idx="3"/>
            <a:endCxn id="22557" idx="1"/>
          </p:cNvCxnSpPr>
          <p:nvPr>
            <p:custDataLst>
              <p:tags r:id="rId26"/>
            </p:custDataLst>
          </p:nvPr>
        </p:nvCxnSpPr>
        <p:spPr bwMode="auto">
          <a:xfrm>
            <a:off x="3657600" y="2514600"/>
            <a:ext cx="1524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556" name="Text Box 374"/>
          <p:cNvSpPr txBox="1">
            <a:spLocks noChangeArrowheads="1"/>
          </p:cNvSpPr>
          <p:nvPr>
            <p:custDataLst>
              <p:tags r:id="rId27"/>
            </p:custDataLst>
          </p:nvPr>
        </p:nvSpPr>
        <p:spPr bwMode="auto">
          <a:xfrm>
            <a:off x="3657600" y="2098675"/>
            <a:ext cx="1333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Delete(</a:t>
            </a:r>
            <a:r>
              <a:rPr lang="en-US">
                <a:solidFill>
                  <a:srgbClr val="FF0000"/>
                </a:solidFill>
              </a:rPr>
              <a:t>5</a:t>
            </a:r>
            <a:r>
              <a:rPr lang="en-US"/>
              <a:t>)</a:t>
            </a:r>
          </a:p>
        </p:txBody>
      </p:sp>
      <p:sp>
        <p:nvSpPr>
          <p:cNvPr id="22557" name="Rectangle 190"/>
          <p:cNvSpPr>
            <a:spLocks noChangeArrowheads="1"/>
          </p:cNvSpPr>
          <p:nvPr>
            <p:custDataLst>
              <p:tags r:id="rId28"/>
            </p:custDataLst>
          </p:nvPr>
        </p:nvSpPr>
        <p:spPr bwMode="auto">
          <a:xfrm>
            <a:off x="5181600" y="1295400"/>
            <a:ext cx="3505200" cy="2438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nvGrpSpPr>
          <p:cNvPr id="22558" name="Group 191"/>
          <p:cNvGrpSpPr>
            <a:grpSpLocks/>
          </p:cNvGrpSpPr>
          <p:nvPr>
            <p:custDataLst>
              <p:tags r:id="rId29"/>
            </p:custDataLst>
          </p:nvPr>
        </p:nvGrpSpPr>
        <p:grpSpPr bwMode="auto">
          <a:xfrm>
            <a:off x="5791200" y="2360613"/>
            <a:ext cx="304800" cy="304800"/>
            <a:chOff x="4272" y="2400"/>
            <a:chExt cx="192" cy="192"/>
          </a:xfrm>
        </p:grpSpPr>
        <p:sp>
          <p:nvSpPr>
            <p:cNvPr id="22922" name="Rectangle 192"/>
            <p:cNvSpPr>
              <a:spLocks noChangeArrowheads="1"/>
            </p:cNvSpPr>
            <p:nvPr>
              <p:custDataLst>
                <p:tags r:id="rId346"/>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solidFill>
                    <a:srgbClr val="FF0000"/>
                  </a:solidFill>
                </a:rPr>
                <a:t>?</a:t>
              </a:r>
            </a:p>
          </p:txBody>
        </p:sp>
        <p:grpSp>
          <p:nvGrpSpPr>
            <p:cNvPr id="22923" name="Group 193"/>
            <p:cNvGrpSpPr>
              <a:grpSpLocks/>
            </p:cNvGrpSpPr>
            <p:nvPr/>
          </p:nvGrpSpPr>
          <p:grpSpPr bwMode="auto">
            <a:xfrm>
              <a:off x="4272" y="2400"/>
              <a:ext cx="192" cy="192"/>
              <a:chOff x="4414" y="2400"/>
              <a:chExt cx="192" cy="192"/>
            </a:xfrm>
          </p:grpSpPr>
          <p:sp>
            <p:nvSpPr>
              <p:cNvPr id="22924" name="Line 194"/>
              <p:cNvSpPr>
                <a:spLocks noChangeShapeType="1"/>
              </p:cNvSpPr>
              <p:nvPr>
                <p:custDataLst>
                  <p:tags r:id="rId347"/>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25" name="Line 195"/>
              <p:cNvSpPr>
                <a:spLocks noChangeShapeType="1"/>
              </p:cNvSpPr>
              <p:nvPr>
                <p:custDataLst>
                  <p:tags r:id="rId348"/>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26" name="Line 196"/>
              <p:cNvSpPr>
                <a:spLocks noChangeShapeType="1"/>
              </p:cNvSpPr>
              <p:nvPr>
                <p:custDataLst>
                  <p:tags r:id="rId349"/>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27" name="Line 197"/>
              <p:cNvSpPr>
                <a:spLocks noChangeShapeType="1"/>
              </p:cNvSpPr>
              <p:nvPr>
                <p:custDataLst>
                  <p:tags r:id="rId350"/>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28" name="Line 198"/>
              <p:cNvSpPr>
                <a:spLocks noChangeShapeType="1"/>
              </p:cNvSpPr>
              <p:nvPr>
                <p:custDataLst>
                  <p:tags r:id="rId351"/>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29" name="Line 199"/>
              <p:cNvSpPr>
                <a:spLocks noChangeShapeType="1"/>
              </p:cNvSpPr>
              <p:nvPr>
                <p:custDataLst>
                  <p:tags r:id="rId352"/>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30" name="Line 200"/>
              <p:cNvSpPr>
                <a:spLocks noChangeShapeType="1"/>
              </p:cNvSpPr>
              <p:nvPr>
                <p:custDataLst>
                  <p:tags r:id="rId353"/>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31" name="Line 201"/>
              <p:cNvSpPr>
                <a:spLocks noChangeShapeType="1"/>
              </p:cNvSpPr>
              <p:nvPr>
                <p:custDataLst>
                  <p:tags r:id="rId354"/>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559" name="Group 202"/>
          <p:cNvGrpSpPr>
            <a:grpSpLocks/>
          </p:cNvGrpSpPr>
          <p:nvPr>
            <p:custDataLst>
              <p:tags r:id="rId30"/>
            </p:custDataLst>
          </p:nvPr>
        </p:nvGrpSpPr>
        <p:grpSpPr bwMode="auto">
          <a:xfrm>
            <a:off x="6096000" y="2360613"/>
            <a:ext cx="304800" cy="304800"/>
            <a:chOff x="4272" y="2400"/>
            <a:chExt cx="192" cy="192"/>
          </a:xfrm>
        </p:grpSpPr>
        <p:sp>
          <p:nvSpPr>
            <p:cNvPr id="22912" name="Rectangle 203"/>
            <p:cNvSpPr>
              <a:spLocks noChangeArrowheads="1"/>
            </p:cNvSpPr>
            <p:nvPr>
              <p:custDataLst>
                <p:tags r:id="rId337"/>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2913" name="Group 204"/>
            <p:cNvGrpSpPr>
              <a:grpSpLocks/>
            </p:cNvGrpSpPr>
            <p:nvPr/>
          </p:nvGrpSpPr>
          <p:grpSpPr bwMode="auto">
            <a:xfrm>
              <a:off x="4272" y="2400"/>
              <a:ext cx="192" cy="192"/>
              <a:chOff x="4414" y="2400"/>
              <a:chExt cx="192" cy="192"/>
            </a:xfrm>
          </p:grpSpPr>
          <p:sp>
            <p:nvSpPr>
              <p:cNvPr id="22914" name="Line 205"/>
              <p:cNvSpPr>
                <a:spLocks noChangeShapeType="1"/>
              </p:cNvSpPr>
              <p:nvPr>
                <p:custDataLst>
                  <p:tags r:id="rId338"/>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15" name="Line 206"/>
              <p:cNvSpPr>
                <a:spLocks noChangeShapeType="1"/>
              </p:cNvSpPr>
              <p:nvPr>
                <p:custDataLst>
                  <p:tags r:id="rId339"/>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16" name="Line 207"/>
              <p:cNvSpPr>
                <a:spLocks noChangeShapeType="1"/>
              </p:cNvSpPr>
              <p:nvPr>
                <p:custDataLst>
                  <p:tags r:id="rId340"/>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17" name="Line 208"/>
              <p:cNvSpPr>
                <a:spLocks noChangeShapeType="1"/>
              </p:cNvSpPr>
              <p:nvPr>
                <p:custDataLst>
                  <p:tags r:id="rId341"/>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18" name="Line 209"/>
              <p:cNvSpPr>
                <a:spLocks noChangeShapeType="1"/>
              </p:cNvSpPr>
              <p:nvPr>
                <p:custDataLst>
                  <p:tags r:id="rId342"/>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19" name="Line 210"/>
              <p:cNvSpPr>
                <a:spLocks noChangeShapeType="1"/>
              </p:cNvSpPr>
              <p:nvPr>
                <p:custDataLst>
                  <p:tags r:id="rId343"/>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20" name="Line 211"/>
              <p:cNvSpPr>
                <a:spLocks noChangeShapeType="1"/>
              </p:cNvSpPr>
              <p:nvPr>
                <p:custDataLst>
                  <p:tags r:id="rId344"/>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21" name="Line 212"/>
              <p:cNvSpPr>
                <a:spLocks noChangeShapeType="1"/>
              </p:cNvSpPr>
              <p:nvPr>
                <p:custDataLst>
                  <p:tags r:id="rId345"/>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560" name="Group 213"/>
          <p:cNvGrpSpPr>
            <a:grpSpLocks/>
          </p:cNvGrpSpPr>
          <p:nvPr>
            <p:custDataLst>
              <p:tags r:id="rId31"/>
            </p:custDataLst>
          </p:nvPr>
        </p:nvGrpSpPr>
        <p:grpSpPr bwMode="auto">
          <a:xfrm>
            <a:off x="5257800" y="3198813"/>
            <a:ext cx="304800" cy="304800"/>
            <a:chOff x="4272" y="2400"/>
            <a:chExt cx="192" cy="192"/>
          </a:xfrm>
        </p:grpSpPr>
        <p:sp>
          <p:nvSpPr>
            <p:cNvPr id="22902" name="Rectangle 214"/>
            <p:cNvSpPr>
              <a:spLocks noChangeArrowheads="1"/>
            </p:cNvSpPr>
            <p:nvPr>
              <p:custDataLst>
                <p:tags r:id="rId328"/>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a:t>
              </a:r>
            </a:p>
          </p:txBody>
        </p:sp>
        <p:grpSp>
          <p:nvGrpSpPr>
            <p:cNvPr id="22903" name="Group 215"/>
            <p:cNvGrpSpPr>
              <a:grpSpLocks/>
            </p:cNvGrpSpPr>
            <p:nvPr/>
          </p:nvGrpSpPr>
          <p:grpSpPr bwMode="auto">
            <a:xfrm>
              <a:off x="4272" y="2400"/>
              <a:ext cx="192" cy="192"/>
              <a:chOff x="4414" y="2400"/>
              <a:chExt cx="192" cy="192"/>
            </a:xfrm>
          </p:grpSpPr>
          <p:sp>
            <p:nvSpPr>
              <p:cNvPr id="22904" name="Line 216"/>
              <p:cNvSpPr>
                <a:spLocks noChangeShapeType="1"/>
              </p:cNvSpPr>
              <p:nvPr>
                <p:custDataLst>
                  <p:tags r:id="rId329"/>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05" name="Line 217"/>
              <p:cNvSpPr>
                <a:spLocks noChangeShapeType="1"/>
              </p:cNvSpPr>
              <p:nvPr>
                <p:custDataLst>
                  <p:tags r:id="rId330"/>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06" name="Line 218"/>
              <p:cNvSpPr>
                <a:spLocks noChangeShapeType="1"/>
              </p:cNvSpPr>
              <p:nvPr>
                <p:custDataLst>
                  <p:tags r:id="rId331"/>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07" name="Line 219"/>
              <p:cNvSpPr>
                <a:spLocks noChangeShapeType="1"/>
              </p:cNvSpPr>
              <p:nvPr>
                <p:custDataLst>
                  <p:tags r:id="rId332"/>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08" name="Line 220"/>
              <p:cNvSpPr>
                <a:spLocks noChangeShapeType="1"/>
              </p:cNvSpPr>
              <p:nvPr>
                <p:custDataLst>
                  <p:tags r:id="rId333"/>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09" name="Line 221"/>
              <p:cNvSpPr>
                <a:spLocks noChangeShapeType="1"/>
              </p:cNvSpPr>
              <p:nvPr>
                <p:custDataLst>
                  <p:tags r:id="rId334"/>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10" name="Line 222"/>
              <p:cNvSpPr>
                <a:spLocks noChangeShapeType="1"/>
              </p:cNvSpPr>
              <p:nvPr>
                <p:custDataLst>
                  <p:tags r:id="rId335"/>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11" name="Line 223"/>
              <p:cNvSpPr>
                <a:spLocks noChangeShapeType="1"/>
              </p:cNvSpPr>
              <p:nvPr>
                <p:custDataLst>
                  <p:tags r:id="rId336"/>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561" name="Group 224"/>
          <p:cNvGrpSpPr>
            <a:grpSpLocks/>
          </p:cNvGrpSpPr>
          <p:nvPr>
            <p:custDataLst>
              <p:tags r:id="rId32"/>
            </p:custDataLst>
          </p:nvPr>
        </p:nvGrpSpPr>
        <p:grpSpPr bwMode="auto">
          <a:xfrm>
            <a:off x="5562600" y="3198813"/>
            <a:ext cx="304800" cy="304800"/>
            <a:chOff x="4272" y="2400"/>
            <a:chExt cx="192" cy="192"/>
          </a:xfrm>
        </p:grpSpPr>
        <p:sp>
          <p:nvSpPr>
            <p:cNvPr id="22892" name="Rectangle 225"/>
            <p:cNvSpPr>
              <a:spLocks noChangeArrowheads="1"/>
            </p:cNvSpPr>
            <p:nvPr>
              <p:custDataLst>
                <p:tags r:id="rId319"/>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3</a:t>
              </a:r>
            </a:p>
          </p:txBody>
        </p:sp>
        <p:grpSp>
          <p:nvGrpSpPr>
            <p:cNvPr id="22893" name="Group 226"/>
            <p:cNvGrpSpPr>
              <a:grpSpLocks/>
            </p:cNvGrpSpPr>
            <p:nvPr/>
          </p:nvGrpSpPr>
          <p:grpSpPr bwMode="auto">
            <a:xfrm>
              <a:off x="4272" y="2400"/>
              <a:ext cx="192" cy="192"/>
              <a:chOff x="4414" y="2400"/>
              <a:chExt cx="192" cy="192"/>
            </a:xfrm>
          </p:grpSpPr>
          <p:sp>
            <p:nvSpPr>
              <p:cNvPr id="22894" name="Line 227"/>
              <p:cNvSpPr>
                <a:spLocks noChangeShapeType="1"/>
              </p:cNvSpPr>
              <p:nvPr>
                <p:custDataLst>
                  <p:tags r:id="rId320"/>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95" name="Line 228"/>
              <p:cNvSpPr>
                <a:spLocks noChangeShapeType="1"/>
              </p:cNvSpPr>
              <p:nvPr>
                <p:custDataLst>
                  <p:tags r:id="rId321"/>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96" name="Line 229"/>
              <p:cNvSpPr>
                <a:spLocks noChangeShapeType="1"/>
              </p:cNvSpPr>
              <p:nvPr>
                <p:custDataLst>
                  <p:tags r:id="rId322"/>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97" name="Line 230"/>
              <p:cNvSpPr>
                <a:spLocks noChangeShapeType="1"/>
              </p:cNvSpPr>
              <p:nvPr>
                <p:custDataLst>
                  <p:tags r:id="rId323"/>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98" name="Line 231"/>
              <p:cNvSpPr>
                <a:spLocks noChangeShapeType="1"/>
              </p:cNvSpPr>
              <p:nvPr>
                <p:custDataLst>
                  <p:tags r:id="rId324"/>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99" name="Line 232"/>
              <p:cNvSpPr>
                <a:spLocks noChangeShapeType="1"/>
              </p:cNvSpPr>
              <p:nvPr>
                <p:custDataLst>
                  <p:tags r:id="rId325"/>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00" name="Line 233"/>
              <p:cNvSpPr>
                <a:spLocks noChangeShapeType="1"/>
              </p:cNvSpPr>
              <p:nvPr>
                <p:custDataLst>
                  <p:tags r:id="rId326"/>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901" name="Line 234"/>
              <p:cNvSpPr>
                <a:spLocks noChangeShapeType="1"/>
              </p:cNvSpPr>
              <p:nvPr>
                <p:custDataLst>
                  <p:tags r:id="rId327"/>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2562" name="AutoShape 235"/>
          <p:cNvCxnSpPr>
            <a:cxnSpLocks noChangeShapeType="1"/>
            <a:stCxn id="22929" idx="0"/>
            <a:endCxn id="22901" idx="0"/>
          </p:cNvCxnSpPr>
          <p:nvPr>
            <p:custDataLst>
              <p:tags r:id="rId33"/>
            </p:custDataLst>
          </p:nvPr>
        </p:nvCxnSpPr>
        <p:spPr bwMode="auto">
          <a:xfrm flipH="1">
            <a:off x="5562600" y="2663825"/>
            <a:ext cx="2286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63" name="AutoShape 236"/>
          <p:cNvCxnSpPr>
            <a:cxnSpLocks noChangeShapeType="1"/>
            <a:stCxn id="22919" idx="0"/>
            <a:endCxn id="22881" idx="0"/>
          </p:cNvCxnSpPr>
          <p:nvPr>
            <p:custDataLst>
              <p:tags r:id="rId34"/>
            </p:custDataLst>
          </p:nvPr>
        </p:nvCxnSpPr>
        <p:spPr bwMode="auto">
          <a:xfrm>
            <a:off x="6096000" y="2663825"/>
            <a:ext cx="1524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2564" name="Group 237"/>
          <p:cNvGrpSpPr>
            <a:grpSpLocks/>
          </p:cNvGrpSpPr>
          <p:nvPr>
            <p:custDataLst>
              <p:tags r:id="rId35"/>
            </p:custDataLst>
          </p:nvPr>
        </p:nvGrpSpPr>
        <p:grpSpPr bwMode="auto">
          <a:xfrm>
            <a:off x="5943600" y="3198813"/>
            <a:ext cx="304800" cy="304800"/>
            <a:chOff x="4272" y="2400"/>
            <a:chExt cx="192" cy="192"/>
          </a:xfrm>
        </p:grpSpPr>
        <p:sp>
          <p:nvSpPr>
            <p:cNvPr id="22882" name="Rectangle 238"/>
            <p:cNvSpPr>
              <a:spLocks noChangeArrowheads="1"/>
            </p:cNvSpPr>
            <p:nvPr>
              <p:custDataLst>
                <p:tags r:id="rId310"/>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b="1">
                <a:solidFill>
                  <a:srgbClr val="339933"/>
                </a:solidFill>
              </a:endParaRPr>
            </a:p>
          </p:txBody>
        </p:sp>
        <p:grpSp>
          <p:nvGrpSpPr>
            <p:cNvPr id="22883" name="Group 239"/>
            <p:cNvGrpSpPr>
              <a:grpSpLocks/>
            </p:cNvGrpSpPr>
            <p:nvPr/>
          </p:nvGrpSpPr>
          <p:grpSpPr bwMode="auto">
            <a:xfrm>
              <a:off x="4272" y="2400"/>
              <a:ext cx="192" cy="192"/>
              <a:chOff x="4414" y="2400"/>
              <a:chExt cx="192" cy="192"/>
            </a:xfrm>
          </p:grpSpPr>
          <p:sp>
            <p:nvSpPr>
              <p:cNvPr id="22884" name="Line 240"/>
              <p:cNvSpPr>
                <a:spLocks noChangeShapeType="1"/>
              </p:cNvSpPr>
              <p:nvPr>
                <p:custDataLst>
                  <p:tags r:id="rId311"/>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85" name="Line 241"/>
              <p:cNvSpPr>
                <a:spLocks noChangeShapeType="1"/>
              </p:cNvSpPr>
              <p:nvPr>
                <p:custDataLst>
                  <p:tags r:id="rId312"/>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86" name="Line 242"/>
              <p:cNvSpPr>
                <a:spLocks noChangeShapeType="1"/>
              </p:cNvSpPr>
              <p:nvPr>
                <p:custDataLst>
                  <p:tags r:id="rId313"/>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87" name="Line 243"/>
              <p:cNvSpPr>
                <a:spLocks noChangeShapeType="1"/>
              </p:cNvSpPr>
              <p:nvPr>
                <p:custDataLst>
                  <p:tags r:id="rId314"/>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88" name="Line 244"/>
              <p:cNvSpPr>
                <a:spLocks noChangeShapeType="1"/>
              </p:cNvSpPr>
              <p:nvPr>
                <p:custDataLst>
                  <p:tags r:id="rId315"/>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89" name="Line 245"/>
              <p:cNvSpPr>
                <a:spLocks noChangeShapeType="1"/>
              </p:cNvSpPr>
              <p:nvPr>
                <p:custDataLst>
                  <p:tags r:id="rId316"/>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90" name="Line 246"/>
              <p:cNvSpPr>
                <a:spLocks noChangeShapeType="1"/>
              </p:cNvSpPr>
              <p:nvPr>
                <p:custDataLst>
                  <p:tags r:id="rId317"/>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91" name="Line 247"/>
              <p:cNvSpPr>
                <a:spLocks noChangeShapeType="1"/>
              </p:cNvSpPr>
              <p:nvPr>
                <p:custDataLst>
                  <p:tags r:id="rId318"/>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565" name="Group 248"/>
          <p:cNvGrpSpPr>
            <a:grpSpLocks/>
          </p:cNvGrpSpPr>
          <p:nvPr>
            <p:custDataLst>
              <p:tags r:id="rId36"/>
            </p:custDataLst>
          </p:nvPr>
        </p:nvGrpSpPr>
        <p:grpSpPr bwMode="auto">
          <a:xfrm>
            <a:off x="6248400" y="3198813"/>
            <a:ext cx="304800" cy="304800"/>
            <a:chOff x="4272" y="2400"/>
            <a:chExt cx="192" cy="192"/>
          </a:xfrm>
        </p:grpSpPr>
        <p:sp>
          <p:nvSpPr>
            <p:cNvPr id="22872" name="Rectangle 249"/>
            <p:cNvSpPr>
              <a:spLocks noChangeArrowheads="1"/>
            </p:cNvSpPr>
            <p:nvPr>
              <p:custDataLst>
                <p:tags r:id="rId301"/>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2873" name="Group 250"/>
            <p:cNvGrpSpPr>
              <a:grpSpLocks/>
            </p:cNvGrpSpPr>
            <p:nvPr/>
          </p:nvGrpSpPr>
          <p:grpSpPr bwMode="auto">
            <a:xfrm>
              <a:off x="4272" y="2400"/>
              <a:ext cx="192" cy="192"/>
              <a:chOff x="4414" y="2400"/>
              <a:chExt cx="192" cy="192"/>
            </a:xfrm>
          </p:grpSpPr>
          <p:sp>
            <p:nvSpPr>
              <p:cNvPr id="22874" name="Line 251"/>
              <p:cNvSpPr>
                <a:spLocks noChangeShapeType="1"/>
              </p:cNvSpPr>
              <p:nvPr>
                <p:custDataLst>
                  <p:tags r:id="rId302"/>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75" name="Line 252"/>
              <p:cNvSpPr>
                <a:spLocks noChangeShapeType="1"/>
              </p:cNvSpPr>
              <p:nvPr>
                <p:custDataLst>
                  <p:tags r:id="rId303"/>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76" name="Line 253"/>
              <p:cNvSpPr>
                <a:spLocks noChangeShapeType="1"/>
              </p:cNvSpPr>
              <p:nvPr>
                <p:custDataLst>
                  <p:tags r:id="rId304"/>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77" name="Line 254"/>
              <p:cNvSpPr>
                <a:spLocks noChangeShapeType="1"/>
              </p:cNvSpPr>
              <p:nvPr>
                <p:custDataLst>
                  <p:tags r:id="rId305"/>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78" name="Line 255"/>
              <p:cNvSpPr>
                <a:spLocks noChangeShapeType="1"/>
              </p:cNvSpPr>
              <p:nvPr>
                <p:custDataLst>
                  <p:tags r:id="rId306"/>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79" name="Line 256"/>
              <p:cNvSpPr>
                <a:spLocks noChangeShapeType="1"/>
              </p:cNvSpPr>
              <p:nvPr>
                <p:custDataLst>
                  <p:tags r:id="rId307"/>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80" name="Line 257"/>
              <p:cNvSpPr>
                <a:spLocks noChangeShapeType="1"/>
              </p:cNvSpPr>
              <p:nvPr>
                <p:custDataLst>
                  <p:tags r:id="rId308"/>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81" name="Line 258"/>
              <p:cNvSpPr>
                <a:spLocks noChangeShapeType="1"/>
              </p:cNvSpPr>
              <p:nvPr>
                <p:custDataLst>
                  <p:tags r:id="rId309"/>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566" name="Group 259"/>
          <p:cNvGrpSpPr>
            <a:grpSpLocks/>
          </p:cNvGrpSpPr>
          <p:nvPr>
            <p:custDataLst>
              <p:tags r:id="rId37"/>
            </p:custDataLst>
          </p:nvPr>
        </p:nvGrpSpPr>
        <p:grpSpPr bwMode="auto">
          <a:xfrm>
            <a:off x="6629400" y="3198813"/>
            <a:ext cx="304800" cy="304800"/>
            <a:chOff x="4272" y="2400"/>
            <a:chExt cx="192" cy="192"/>
          </a:xfrm>
        </p:grpSpPr>
        <p:sp>
          <p:nvSpPr>
            <p:cNvPr id="22862" name="Rectangle 260"/>
            <p:cNvSpPr>
              <a:spLocks noChangeArrowheads="1"/>
            </p:cNvSpPr>
            <p:nvPr>
              <p:custDataLst>
                <p:tags r:id="rId292"/>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14</a:t>
              </a:r>
            </a:p>
          </p:txBody>
        </p:sp>
        <p:grpSp>
          <p:nvGrpSpPr>
            <p:cNvPr id="22863" name="Group 261"/>
            <p:cNvGrpSpPr>
              <a:grpSpLocks/>
            </p:cNvGrpSpPr>
            <p:nvPr/>
          </p:nvGrpSpPr>
          <p:grpSpPr bwMode="auto">
            <a:xfrm>
              <a:off x="4272" y="2400"/>
              <a:ext cx="192" cy="192"/>
              <a:chOff x="4414" y="2400"/>
              <a:chExt cx="192" cy="192"/>
            </a:xfrm>
          </p:grpSpPr>
          <p:sp>
            <p:nvSpPr>
              <p:cNvPr id="22864" name="Line 262"/>
              <p:cNvSpPr>
                <a:spLocks noChangeShapeType="1"/>
              </p:cNvSpPr>
              <p:nvPr>
                <p:custDataLst>
                  <p:tags r:id="rId29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65" name="Line 263"/>
              <p:cNvSpPr>
                <a:spLocks noChangeShapeType="1"/>
              </p:cNvSpPr>
              <p:nvPr>
                <p:custDataLst>
                  <p:tags r:id="rId29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66" name="Line 264"/>
              <p:cNvSpPr>
                <a:spLocks noChangeShapeType="1"/>
              </p:cNvSpPr>
              <p:nvPr>
                <p:custDataLst>
                  <p:tags r:id="rId29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67" name="Line 265"/>
              <p:cNvSpPr>
                <a:spLocks noChangeShapeType="1"/>
              </p:cNvSpPr>
              <p:nvPr>
                <p:custDataLst>
                  <p:tags r:id="rId29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68" name="Line 266"/>
              <p:cNvSpPr>
                <a:spLocks noChangeShapeType="1"/>
              </p:cNvSpPr>
              <p:nvPr>
                <p:custDataLst>
                  <p:tags r:id="rId29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69" name="Line 267"/>
              <p:cNvSpPr>
                <a:spLocks noChangeShapeType="1"/>
              </p:cNvSpPr>
              <p:nvPr>
                <p:custDataLst>
                  <p:tags r:id="rId29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70" name="Line 268"/>
              <p:cNvSpPr>
                <a:spLocks noChangeShapeType="1"/>
              </p:cNvSpPr>
              <p:nvPr>
                <p:custDataLst>
                  <p:tags r:id="rId29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71" name="Line 269"/>
              <p:cNvSpPr>
                <a:spLocks noChangeShapeType="1"/>
              </p:cNvSpPr>
              <p:nvPr>
                <p:custDataLst>
                  <p:tags r:id="rId30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567" name="Group 270"/>
          <p:cNvGrpSpPr>
            <a:grpSpLocks/>
          </p:cNvGrpSpPr>
          <p:nvPr>
            <p:custDataLst>
              <p:tags r:id="rId38"/>
            </p:custDataLst>
          </p:nvPr>
        </p:nvGrpSpPr>
        <p:grpSpPr bwMode="auto">
          <a:xfrm>
            <a:off x="6934200" y="3198813"/>
            <a:ext cx="304800" cy="304800"/>
            <a:chOff x="4272" y="2400"/>
            <a:chExt cx="192" cy="192"/>
          </a:xfrm>
        </p:grpSpPr>
        <p:sp>
          <p:nvSpPr>
            <p:cNvPr id="22852" name="Rectangle 271"/>
            <p:cNvSpPr>
              <a:spLocks noChangeArrowheads="1"/>
            </p:cNvSpPr>
            <p:nvPr>
              <p:custDataLst>
                <p:tags r:id="rId283"/>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26</a:t>
              </a:r>
            </a:p>
          </p:txBody>
        </p:sp>
        <p:grpSp>
          <p:nvGrpSpPr>
            <p:cNvPr id="22853" name="Group 272"/>
            <p:cNvGrpSpPr>
              <a:grpSpLocks/>
            </p:cNvGrpSpPr>
            <p:nvPr/>
          </p:nvGrpSpPr>
          <p:grpSpPr bwMode="auto">
            <a:xfrm>
              <a:off x="4272" y="2400"/>
              <a:ext cx="192" cy="192"/>
              <a:chOff x="4414" y="2400"/>
              <a:chExt cx="192" cy="192"/>
            </a:xfrm>
          </p:grpSpPr>
          <p:sp>
            <p:nvSpPr>
              <p:cNvPr id="22854" name="Line 273"/>
              <p:cNvSpPr>
                <a:spLocks noChangeShapeType="1"/>
              </p:cNvSpPr>
              <p:nvPr>
                <p:custDataLst>
                  <p:tags r:id="rId284"/>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55" name="Line 274"/>
              <p:cNvSpPr>
                <a:spLocks noChangeShapeType="1"/>
              </p:cNvSpPr>
              <p:nvPr>
                <p:custDataLst>
                  <p:tags r:id="rId285"/>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56" name="Line 275"/>
              <p:cNvSpPr>
                <a:spLocks noChangeShapeType="1"/>
              </p:cNvSpPr>
              <p:nvPr>
                <p:custDataLst>
                  <p:tags r:id="rId286"/>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57" name="Line 276"/>
              <p:cNvSpPr>
                <a:spLocks noChangeShapeType="1"/>
              </p:cNvSpPr>
              <p:nvPr>
                <p:custDataLst>
                  <p:tags r:id="rId287"/>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58" name="Line 277"/>
              <p:cNvSpPr>
                <a:spLocks noChangeShapeType="1"/>
              </p:cNvSpPr>
              <p:nvPr>
                <p:custDataLst>
                  <p:tags r:id="rId288"/>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59" name="Line 278"/>
              <p:cNvSpPr>
                <a:spLocks noChangeShapeType="1"/>
              </p:cNvSpPr>
              <p:nvPr>
                <p:custDataLst>
                  <p:tags r:id="rId289"/>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60" name="Line 279"/>
              <p:cNvSpPr>
                <a:spLocks noChangeShapeType="1"/>
              </p:cNvSpPr>
              <p:nvPr>
                <p:custDataLst>
                  <p:tags r:id="rId290"/>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61" name="Line 280"/>
              <p:cNvSpPr>
                <a:spLocks noChangeShapeType="1"/>
              </p:cNvSpPr>
              <p:nvPr>
                <p:custDataLst>
                  <p:tags r:id="rId291"/>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2568" name="AutoShape 281"/>
          <p:cNvCxnSpPr>
            <a:cxnSpLocks noChangeShapeType="1"/>
            <a:stCxn id="22829" idx="0"/>
            <a:endCxn id="22861" idx="0"/>
          </p:cNvCxnSpPr>
          <p:nvPr>
            <p:custDataLst>
              <p:tags r:id="rId39"/>
            </p:custDataLst>
          </p:nvPr>
        </p:nvCxnSpPr>
        <p:spPr bwMode="auto">
          <a:xfrm flipH="1">
            <a:off x="6934200" y="2663825"/>
            <a:ext cx="3048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2569" name="Group 282"/>
          <p:cNvGrpSpPr>
            <a:grpSpLocks/>
          </p:cNvGrpSpPr>
          <p:nvPr>
            <p:custDataLst>
              <p:tags r:id="rId40"/>
            </p:custDataLst>
          </p:nvPr>
        </p:nvGrpSpPr>
        <p:grpSpPr bwMode="auto">
          <a:xfrm>
            <a:off x="7315200" y="3198813"/>
            <a:ext cx="304800" cy="304800"/>
            <a:chOff x="4272" y="2400"/>
            <a:chExt cx="192" cy="192"/>
          </a:xfrm>
        </p:grpSpPr>
        <p:sp>
          <p:nvSpPr>
            <p:cNvPr id="22842" name="Rectangle 283"/>
            <p:cNvSpPr>
              <a:spLocks noChangeArrowheads="1"/>
            </p:cNvSpPr>
            <p:nvPr>
              <p:custDataLst>
                <p:tags r:id="rId274"/>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79</a:t>
              </a:r>
            </a:p>
          </p:txBody>
        </p:sp>
        <p:grpSp>
          <p:nvGrpSpPr>
            <p:cNvPr id="22843" name="Group 284"/>
            <p:cNvGrpSpPr>
              <a:grpSpLocks/>
            </p:cNvGrpSpPr>
            <p:nvPr/>
          </p:nvGrpSpPr>
          <p:grpSpPr bwMode="auto">
            <a:xfrm>
              <a:off x="4272" y="2400"/>
              <a:ext cx="192" cy="192"/>
              <a:chOff x="4414" y="2400"/>
              <a:chExt cx="192" cy="192"/>
            </a:xfrm>
          </p:grpSpPr>
          <p:sp>
            <p:nvSpPr>
              <p:cNvPr id="22844" name="Line 285"/>
              <p:cNvSpPr>
                <a:spLocks noChangeShapeType="1"/>
              </p:cNvSpPr>
              <p:nvPr>
                <p:custDataLst>
                  <p:tags r:id="rId275"/>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45" name="Line 286"/>
              <p:cNvSpPr>
                <a:spLocks noChangeShapeType="1"/>
              </p:cNvSpPr>
              <p:nvPr>
                <p:custDataLst>
                  <p:tags r:id="rId276"/>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46" name="Line 287"/>
              <p:cNvSpPr>
                <a:spLocks noChangeShapeType="1"/>
              </p:cNvSpPr>
              <p:nvPr>
                <p:custDataLst>
                  <p:tags r:id="rId277"/>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47" name="Line 288"/>
              <p:cNvSpPr>
                <a:spLocks noChangeShapeType="1"/>
              </p:cNvSpPr>
              <p:nvPr>
                <p:custDataLst>
                  <p:tags r:id="rId278"/>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48" name="Line 289"/>
              <p:cNvSpPr>
                <a:spLocks noChangeShapeType="1"/>
              </p:cNvSpPr>
              <p:nvPr>
                <p:custDataLst>
                  <p:tags r:id="rId279"/>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49" name="Line 290"/>
              <p:cNvSpPr>
                <a:spLocks noChangeShapeType="1"/>
              </p:cNvSpPr>
              <p:nvPr>
                <p:custDataLst>
                  <p:tags r:id="rId280"/>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50" name="Line 291"/>
              <p:cNvSpPr>
                <a:spLocks noChangeShapeType="1"/>
              </p:cNvSpPr>
              <p:nvPr>
                <p:custDataLst>
                  <p:tags r:id="rId281"/>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51" name="Line 292"/>
              <p:cNvSpPr>
                <a:spLocks noChangeShapeType="1"/>
              </p:cNvSpPr>
              <p:nvPr>
                <p:custDataLst>
                  <p:tags r:id="rId282"/>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570" name="Group 293"/>
          <p:cNvGrpSpPr>
            <a:grpSpLocks/>
          </p:cNvGrpSpPr>
          <p:nvPr>
            <p:custDataLst>
              <p:tags r:id="rId41"/>
            </p:custDataLst>
          </p:nvPr>
        </p:nvGrpSpPr>
        <p:grpSpPr bwMode="auto">
          <a:xfrm>
            <a:off x="7620000" y="3198813"/>
            <a:ext cx="304800" cy="304800"/>
            <a:chOff x="4272" y="2400"/>
            <a:chExt cx="192" cy="192"/>
          </a:xfrm>
        </p:grpSpPr>
        <p:sp>
          <p:nvSpPr>
            <p:cNvPr id="22832" name="Rectangle 294"/>
            <p:cNvSpPr>
              <a:spLocks noChangeArrowheads="1"/>
            </p:cNvSpPr>
            <p:nvPr>
              <p:custDataLst>
                <p:tags r:id="rId265"/>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2833" name="Group 295"/>
            <p:cNvGrpSpPr>
              <a:grpSpLocks/>
            </p:cNvGrpSpPr>
            <p:nvPr/>
          </p:nvGrpSpPr>
          <p:grpSpPr bwMode="auto">
            <a:xfrm>
              <a:off x="4272" y="2400"/>
              <a:ext cx="192" cy="192"/>
              <a:chOff x="4414" y="2400"/>
              <a:chExt cx="192" cy="192"/>
            </a:xfrm>
          </p:grpSpPr>
          <p:sp>
            <p:nvSpPr>
              <p:cNvPr id="22834" name="Line 296"/>
              <p:cNvSpPr>
                <a:spLocks noChangeShapeType="1"/>
              </p:cNvSpPr>
              <p:nvPr>
                <p:custDataLst>
                  <p:tags r:id="rId266"/>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35" name="Line 297"/>
              <p:cNvSpPr>
                <a:spLocks noChangeShapeType="1"/>
              </p:cNvSpPr>
              <p:nvPr>
                <p:custDataLst>
                  <p:tags r:id="rId267"/>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36" name="Line 298"/>
              <p:cNvSpPr>
                <a:spLocks noChangeShapeType="1"/>
              </p:cNvSpPr>
              <p:nvPr>
                <p:custDataLst>
                  <p:tags r:id="rId268"/>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37" name="Line 299"/>
              <p:cNvSpPr>
                <a:spLocks noChangeShapeType="1"/>
              </p:cNvSpPr>
              <p:nvPr>
                <p:custDataLst>
                  <p:tags r:id="rId269"/>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38" name="Line 300"/>
              <p:cNvSpPr>
                <a:spLocks noChangeShapeType="1"/>
              </p:cNvSpPr>
              <p:nvPr>
                <p:custDataLst>
                  <p:tags r:id="rId270"/>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39" name="Line 301"/>
              <p:cNvSpPr>
                <a:spLocks noChangeShapeType="1"/>
              </p:cNvSpPr>
              <p:nvPr>
                <p:custDataLst>
                  <p:tags r:id="rId271"/>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40" name="Line 302"/>
              <p:cNvSpPr>
                <a:spLocks noChangeShapeType="1"/>
              </p:cNvSpPr>
              <p:nvPr>
                <p:custDataLst>
                  <p:tags r:id="rId272"/>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41" name="Line 303"/>
              <p:cNvSpPr>
                <a:spLocks noChangeShapeType="1"/>
              </p:cNvSpPr>
              <p:nvPr>
                <p:custDataLst>
                  <p:tags r:id="rId273"/>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571" name="Group 304"/>
          <p:cNvGrpSpPr>
            <a:grpSpLocks/>
          </p:cNvGrpSpPr>
          <p:nvPr>
            <p:custDataLst>
              <p:tags r:id="rId42"/>
            </p:custDataLst>
          </p:nvPr>
        </p:nvGrpSpPr>
        <p:grpSpPr bwMode="auto">
          <a:xfrm>
            <a:off x="7239000" y="2360613"/>
            <a:ext cx="304800" cy="304800"/>
            <a:chOff x="4272" y="2400"/>
            <a:chExt cx="192" cy="192"/>
          </a:xfrm>
        </p:grpSpPr>
        <p:sp>
          <p:nvSpPr>
            <p:cNvPr id="22822" name="Rectangle 305"/>
            <p:cNvSpPr>
              <a:spLocks noChangeArrowheads="1"/>
            </p:cNvSpPr>
            <p:nvPr>
              <p:custDataLst>
                <p:tags r:id="rId256"/>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79</a:t>
              </a:r>
            </a:p>
          </p:txBody>
        </p:sp>
        <p:grpSp>
          <p:nvGrpSpPr>
            <p:cNvPr id="22823" name="Group 306"/>
            <p:cNvGrpSpPr>
              <a:grpSpLocks/>
            </p:cNvGrpSpPr>
            <p:nvPr/>
          </p:nvGrpSpPr>
          <p:grpSpPr bwMode="auto">
            <a:xfrm>
              <a:off x="4272" y="2400"/>
              <a:ext cx="192" cy="192"/>
              <a:chOff x="4414" y="2400"/>
              <a:chExt cx="192" cy="192"/>
            </a:xfrm>
          </p:grpSpPr>
          <p:sp>
            <p:nvSpPr>
              <p:cNvPr id="22824" name="Line 307"/>
              <p:cNvSpPr>
                <a:spLocks noChangeShapeType="1"/>
              </p:cNvSpPr>
              <p:nvPr>
                <p:custDataLst>
                  <p:tags r:id="rId257"/>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25" name="Line 308"/>
              <p:cNvSpPr>
                <a:spLocks noChangeShapeType="1"/>
              </p:cNvSpPr>
              <p:nvPr>
                <p:custDataLst>
                  <p:tags r:id="rId258"/>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26" name="Line 309"/>
              <p:cNvSpPr>
                <a:spLocks noChangeShapeType="1"/>
              </p:cNvSpPr>
              <p:nvPr>
                <p:custDataLst>
                  <p:tags r:id="rId259"/>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27" name="Line 310"/>
              <p:cNvSpPr>
                <a:spLocks noChangeShapeType="1"/>
              </p:cNvSpPr>
              <p:nvPr>
                <p:custDataLst>
                  <p:tags r:id="rId260"/>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28" name="Line 311"/>
              <p:cNvSpPr>
                <a:spLocks noChangeShapeType="1"/>
              </p:cNvSpPr>
              <p:nvPr>
                <p:custDataLst>
                  <p:tags r:id="rId261"/>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29" name="Line 312"/>
              <p:cNvSpPr>
                <a:spLocks noChangeShapeType="1"/>
              </p:cNvSpPr>
              <p:nvPr>
                <p:custDataLst>
                  <p:tags r:id="rId262"/>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30" name="Line 313"/>
              <p:cNvSpPr>
                <a:spLocks noChangeShapeType="1"/>
              </p:cNvSpPr>
              <p:nvPr>
                <p:custDataLst>
                  <p:tags r:id="rId263"/>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31" name="Line 314"/>
              <p:cNvSpPr>
                <a:spLocks noChangeShapeType="1"/>
              </p:cNvSpPr>
              <p:nvPr>
                <p:custDataLst>
                  <p:tags r:id="rId264"/>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572" name="Group 315"/>
          <p:cNvGrpSpPr>
            <a:grpSpLocks/>
          </p:cNvGrpSpPr>
          <p:nvPr>
            <p:custDataLst>
              <p:tags r:id="rId43"/>
            </p:custDataLst>
          </p:nvPr>
        </p:nvGrpSpPr>
        <p:grpSpPr bwMode="auto">
          <a:xfrm>
            <a:off x="7543800" y="2360613"/>
            <a:ext cx="304800" cy="304800"/>
            <a:chOff x="4272" y="2400"/>
            <a:chExt cx="192" cy="192"/>
          </a:xfrm>
        </p:grpSpPr>
        <p:sp>
          <p:nvSpPr>
            <p:cNvPr id="22812" name="Rectangle 316"/>
            <p:cNvSpPr>
              <a:spLocks noChangeArrowheads="1"/>
            </p:cNvSpPr>
            <p:nvPr>
              <p:custDataLst>
                <p:tags r:id="rId247"/>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89</a:t>
              </a:r>
            </a:p>
          </p:txBody>
        </p:sp>
        <p:grpSp>
          <p:nvGrpSpPr>
            <p:cNvPr id="22813" name="Group 317"/>
            <p:cNvGrpSpPr>
              <a:grpSpLocks/>
            </p:cNvGrpSpPr>
            <p:nvPr/>
          </p:nvGrpSpPr>
          <p:grpSpPr bwMode="auto">
            <a:xfrm>
              <a:off x="4272" y="2400"/>
              <a:ext cx="192" cy="192"/>
              <a:chOff x="4414" y="2400"/>
              <a:chExt cx="192" cy="192"/>
            </a:xfrm>
          </p:grpSpPr>
          <p:sp>
            <p:nvSpPr>
              <p:cNvPr id="22814" name="Line 318"/>
              <p:cNvSpPr>
                <a:spLocks noChangeShapeType="1"/>
              </p:cNvSpPr>
              <p:nvPr>
                <p:custDataLst>
                  <p:tags r:id="rId248"/>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15" name="Line 319"/>
              <p:cNvSpPr>
                <a:spLocks noChangeShapeType="1"/>
              </p:cNvSpPr>
              <p:nvPr>
                <p:custDataLst>
                  <p:tags r:id="rId249"/>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16" name="Line 320"/>
              <p:cNvSpPr>
                <a:spLocks noChangeShapeType="1"/>
              </p:cNvSpPr>
              <p:nvPr>
                <p:custDataLst>
                  <p:tags r:id="rId250"/>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17" name="Line 321"/>
              <p:cNvSpPr>
                <a:spLocks noChangeShapeType="1"/>
              </p:cNvSpPr>
              <p:nvPr>
                <p:custDataLst>
                  <p:tags r:id="rId251"/>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18" name="Line 322"/>
              <p:cNvSpPr>
                <a:spLocks noChangeShapeType="1"/>
              </p:cNvSpPr>
              <p:nvPr>
                <p:custDataLst>
                  <p:tags r:id="rId252"/>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19" name="Line 323"/>
              <p:cNvSpPr>
                <a:spLocks noChangeShapeType="1"/>
              </p:cNvSpPr>
              <p:nvPr>
                <p:custDataLst>
                  <p:tags r:id="rId253"/>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20" name="Line 324"/>
              <p:cNvSpPr>
                <a:spLocks noChangeShapeType="1"/>
              </p:cNvSpPr>
              <p:nvPr>
                <p:custDataLst>
                  <p:tags r:id="rId254"/>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21" name="Line 325"/>
              <p:cNvSpPr>
                <a:spLocks noChangeShapeType="1"/>
              </p:cNvSpPr>
              <p:nvPr>
                <p:custDataLst>
                  <p:tags r:id="rId255"/>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2573" name="AutoShape 326"/>
          <p:cNvCxnSpPr>
            <a:cxnSpLocks noChangeShapeType="1"/>
            <a:stCxn id="22819" idx="0"/>
            <a:endCxn id="22841" idx="0"/>
          </p:cNvCxnSpPr>
          <p:nvPr>
            <p:custDataLst>
              <p:tags r:id="rId44"/>
            </p:custDataLst>
          </p:nvPr>
        </p:nvCxnSpPr>
        <p:spPr bwMode="auto">
          <a:xfrm>
            <a:off x="7543800" y="2663825"/>
            <a:ext cx="762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2574" name="Group 327"/>
          <p:cNvGrpSpPr>
            <a:grpSpLocks/>
          </p:cNvGrpSpPr>
          <p:nvPr>
            <p:custDataLst>
              <p:tags r:id="rId45"/>
            </p:custDataLst>
          </p:nvPr>
        </p:nvGrpSpPr>
        <p:grpSpPr bwMode="auto">
          <a:xfrm>
            <a:off x="6702425" y="1522413"/>
            <a:ext cx="304800" cy="304800"/>
            <a:chOff x="4272" y="2400"/>
            <a:chExt cx="192" cy="192"/>
          </a:xfrm>
        </p:grpSpPr>
        <p:sp>
          <p:nvSpPr>
            <p:cNvPr id="22802" name="Rectangle 328"/>
            <p:cNvSpPr>
              <a:spLocks noChangeArrowheads="1"/>
            </p:cNvSpPr>
            <p:nvPr>
              <p:custDataLst>
                <p:tags r:id="rId238"/>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14</a:t>
              </a:r>
            </a:p>
          </p:txBody>
        </p:sp>
        <p:grpSp>
          <p:nvGrpSpPr>
            <p:cNvPr id="22803" name="Group 329"/>
            <p:cNvGrpSpPr>
              <a:grpSpLocks/>
            </p:cNvGrpSpPr>
            <p:nvPr/>
          </p:nvGrpSpPr>
          <p:grpSpPr bwMode="auto">
            <a:xfrm>
              <a:off x="4272" y="2400"/>
              <a:ext cx="192" cy="192"/>
              <a:chOff x="4414" y="2400"/>
              <a:chExt cx="192" cy="192"/>
            </a:xfrm>
          </p:grpSpPr>
          <p:sp>
            <p:nvSpPr>
              <p:cNvPr id="22804" name="Line 330"/>
              <p:cNvSpPr>
                <a:spLocks noChangeShapeType="1"/>
              </p:cNvSpPr>
              <p:nvPr>
                <p:custDataLst>
                  <p:tags r:id="rId239"/>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05" name="Line 331"/>
              <p:cNvSpPr>
                <a:spLocks noChangeShapeType="1"/>
              </p:cNvSpPr>
              <p:nvPr>
                <p:custDataLst>
                  <p:tags r:id="rId240"/>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06" name="Line 332"/>
              <p:cNvSpPr>
                <a:spLocks noChangeShapeType="1"/>
              </p:cNvSpPr>
              <p:nvPr>
                <p:custDataLst>
                  <p:tags r:id="rId241"/>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07" name="Line 333"/>
              <p:cNvSpPr>
                <a:spLocks noChangeShapeType="1"/>
              </p:cNvSpPr>
              <p:nvPr>
                <p:custDataLst>
                  <p:tags r:id="rId242"/>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08" name="Line 334"/>
              <p:cNvSpPr>
                <a:spLocks noChangeShapeType="1"/>
              </p:cNvSpPr>
              <p:nvPr>
                <p:custDataLst>
                  <p:tags r:id="rId243"/>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09" name="Line 335"/>
              <p:cNvSpPr>
                <a:spLocks noChangeShapeType="1"/>
              </p:cNvSpPr>
              <p:nvPr>
                <p:custDataLst>
                  <p:tags r:id="rId244"/>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10" name="Line 336"/>
              <p:cNvSpPr>
                <a:spLocks noChangeShapeType="1"/>
              </p:cNvSpPr>
              <p:nvPr>
                <p:custDataLst>
                  <p:tags r:id="rId245"/>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11" name="Line 337"/>
              <p:cNvSpPr>
                <a:spLocks noChangeShapeType="1"/>
              </p:cNvSpPr>
              <p:nvPr>
                <p:custDataLst>
                  <p:tags r:id="rId246"/>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575" name="Group 338"/>
          <p:cNvGrpSpPr>
            <a:grpSpLocks/>
          </p:cNvGrpSpPr>
          <p:nvPr>
            <p:custDataLst>
              <p:tags r:id="rId46"/>
            </p:custDataLst>
          </p:nvPr>
        </p:nvGrpSpPr>
        <p:grpSpPr bwMode="auto">
          <a:xfrm>
            <a:off x="7007225" y="1522413"/>
            <a:ext cx="304800" cy="304800"/>
            <a:chOff x="4272" y="2400"/>
            <a:chExt cx="192" cy="192"/>
          </a:xfrm>
        </p:grpSpPr>
        <p:sp>
          <p:nvSpPr>
            <p:cNvPr id="22792" name="Rectangle 339"/>
            <p:cNvSpPr>
              <a:spLocks noChangeArrowheads="1"/>
            </p:cNvSpPr>
            <p:nvPr>
              <p:custDataLst>
                <p:tags r:id="rId229"/>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2793" name="Group 340"/>
            <p:cNvGrpSpPr>
              <a:grpSpLocks/>
            </p:cNvGrpSpPr>
            <p:nvPr/>
          </p:nvGrpSpPr>
          <p:grpSpPr bwMode="auto">
            <a:xfrm>
              <a:off x="4272" y="2400"/>
              <a:ext cx="192" cy="192"/>
              <a:chOff x="4414" y="2400"/>
              <a:chExt cx="192" cy="192"/>
            </a:xfrm>
          </p:grpSpPr>
          <p:sp>
            <p:nvSpPr>
              <p:cNvPr id="22794" name="Line 341"/>
              <p:cNvSpPr>
                <a:spLocks noChangeShapeType="1"/>
              </p:cNvSpPr>
              <p:nvPr>
                <p:custDataLst>
                  <p:tags r:id="rId230"/>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95" name="Line 342"/>
              <p:cNvSpPr>
                <a:spLocks noChangeShapeType="1"/>
              </p:cNvSpPr>
              <p:nvPr>
                <p:custDataLst>
                  <p:tags r:id="rId231"/>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96" name="Line 343"/>
              <p:cNvSpPr>
                <a:spLocks noChangeShapeType="1"/>
              </p:cNvSpPr>
              <p:nvPr>
                <p:custDataLst>
                  <p:tags r:id="rId232"/>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97" name="Line 344"/>
              <p:cNvSpPr>
                <a:spLocks noChangeShapeType="1"/>
              </p:cNvSpPr>
              <p:nvPr>
                <p:custDataLst>
                  <p:tags r:id="rId233"/>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98" name="Line 345"/>
              <p:cNvSpPr>
                <a:spLocks noChangeShapeType="1"/>
              </p:cNvSpPr>
              <p:nvPr>
                <p:custDataLst>
                  <p:tags r:id="rId234"/>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99" name="Line 346"/>
              <p:cNvSpPr>
                <a:spLocks noChangeShapeType="1"/>
              </p:cNvSpPr>
              <p:nvPr>
                <p:custDataLst>
                  <p:tags r:id="rId235"/>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00" name="Line 347"/>
              <p:cNvSpPr>
                <a:spLocks noChangeShapeType="1"/>
              </p:cNvSpPr>
              <p:nvPr>
                <p:custDataLst>
                  <p:tags r:id="rId236"/>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801" name="Line 348"/>
              <p:cNvSpPr>
                <a:spLocks noChangeShapeType="1"/>
              </p:cNvSpPr>
              <p:nvPr>
                <p:custDataLst>
                  <p:tags r:id="rId237"/>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2576" name="AutoShape 349"/>
          <p:cNvCxnSpPr>
            <a:cxnSpLocks noChangeShapeType="1"/>
            <a:stCxn id="22809" idx="0"/>
            <a:endCxn id="22921" idx="0"/>
          </p:cNvCxnSpPr>
          <p:nvPr>
            <p:custDataLst>
              <p:tags r:id="rId47"/>
            </p:custDataLst>
          </p:nvPr>
        </p:nvCxnSpPr>
        <p:spPr bwMode="auto">
          <a:xfrm flipH="1">
            <a:off x="6096000" y="1825625"/>
            <a:ext cx="606425"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77" name="AutoShape 350"/>
          <p:cNvCxnSpPr>
            <a:cxnSpLocks noChangeShapeType="1"/>
            <a:stCxn id="22799" idx="0"/>
            <a:endCxn id="22821" idx="0"/>
          </p:cNvCxnSpPr>
          <p:nvPr>
            <p:custDataLst>
              <p:tags r:id="rId48"/>
            </p:custDataLst>
          </p:nvPr>
        </p:nvCxnSpPr>
        <p:spPr bwMode="auto">
          <a:xfrm>
            <a:off x="7007225" y="1825625"/>
            <a:ext cx="536575"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2578" name="Group 351"/>
          <p:cNvGrpSpPr>
            <a:grpSpLocks/>
          </p:cNvGrpSpPr>
          <p:nvPr>
            <p:custDataLst>
              <p:tags r:id="rId49"/>
            </p:custDataLst>
          </p:nvPr>
        </p:nvGrpSpPr>
        <p:grpSpPr bwMode="auto">
          <a:xfrm>
            <a:off x="8001000" y="3200400"/>
            <a:ext cx="304800" cy="304800"/>
            <a:chOff x="4272" y="2400"/>
            <a:chExt cx="192" cy="192"/>
          </a:xfrm>
        </p:grpSpPr>
        <p:sp>
          <p:nvSpPr>
            <p:cNvPr id="22782" name="Rectangle 352"/>
            <p:cNvSpPr>
              <a:spLocks noChangeArrowheads="1"/>
            </p:cNvSpPr>
            <p:nvPr>
              <p:custDataLst>
                <p:tags r:id="rId220"/>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89</a:t>
              </a:r>
            </a:p>
          </p:txBody>
        </p:sp>
        <p:grpSp>
          <p:nvGrpSpPr>
            <p:cNvPr id="22783" name="Group 353"/>
            <p:cNvGrpSpPr>
              <a:grpSpLocks/>
            </p:cNvGrpSpPr>
            <p:nvPr/>
          </p:nvGrpSpPr>
          <p:grpSpPr bwMode="auto">
            <a:xfrm>
              <a:off x="4272" y="2400"/>
              <a:ext cx="192" cy="192"/>
              <a:chOff x="4414" y="2400"/>
              <a:chExt cx="192" cy="192"/>
            </a:xfrm>
          </p:grpSpPr>
          <p:sp>
            <p:nvSpPr>
              <p:cNvPr id="22784" name="Line 354"/>
              <p:cNvSpPr>
                <a:spLocks noChangeShapeType="1"/>
              </p:cNvSpPr>
              <p:nvPr>
                <p:custDataLst>
                  <p:tags r:id="rId221"/>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85" name="Line 355"/>
              <p:cNvSpPr>
                <a:spLocks noChangeShapeType="1"/>
              </p:cNvSpPr>
              <p:nvPr>
                <p:custDataLst>
                  <p:tags r:id="rId222"/>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86" name="Line 356"/>
              <p:cNvSpPr>
                <a:spLocks noChangeShapeType="1"/>
              </p:cNvSpPr>
              <p:nvPr>
                <p:custDataLst>
                  <p:tags r:id="rId223"/>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87" name="Line 357"/>
              <p:cNvSpPr>
                <a:spLocks noChangeShapeType="1"/>
              </p:cNvSpPr>
              <p:nvPr>
                <p:custDataLst>
                  <p:tags r:id="rId224"/>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88" name="Line 358"/>
              <p:cNvSpPr>
                <a:spLocks noChangeShapeType="1"/>
              </p:cNvSpPr>
              <p:nvPr>
                <p:custDataLst>
                  <p:tags r:id="rId225"/>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89" name="Line 359"/>
              <p:cNvSpPr>
                <a:spLocks noChangeShapeType="1"/>
              </p:cNvSpPr>
              <p:nvPr>
                <p:custDataLst>
                  <p:tags r:id="rId226"/>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90" name="Line 360"/>
              <p:cNvSpPr>
                <a:spLocks noChangeShapeType="1"/>
              </p:cNvSpPr>
              <p:nvPr>
                <p:custDataLst>
                  <p:tags r:id="rId227"/>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91" name="Line 361"/>
              <p:cNvSpPr>
                <a:spLocks noChangeShapeType="1"/>
              </p:cNvSpPr>
              <p:nvPr>
                <p:custDataLst>
                  <p:tags r:id="rId228"/>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579" name="Group 362"/>
          <p:cNvGrpSpPr>
            <a:grpSpLocks/>
          </p:cNvGrpSpPr>
          <p:nvPr>
            <p:custDataLst>
              <p:tags r:id="rId50"/>
            </p:custDataLst>
          </p:nvPr>
        </p:nvGrpSpPr>
        <p:grpSpPr bwMode="auto">
          <a:xfrm>
            <a:off x="8305800" y="3200400"/>
            <a:ext cx="304800" cy="304800"/>
            <a:chOff x="4272" y="2400"/>
            <a:chExt cx="192" cy="192"/>
          </a:xfrm>
        </p:grpSpPr>
        <p:sp>
          <p:nvSpPr>
            <p:cNvPr id="22772" name="Rectangle 363"/>
            <p:cNvSpPr>
              <a:spLocks noChangeArrowheads="1"/>
            </p:cNvSpPr>
            <p:nvPr>
              <p:custDataLst>
                <p:tags r:id="rId211"/>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2773" name="Group 364"/>
            <p:cNvGrpSpPr>
              <a:grpSpLocks/>
            </p:cNvGrpSpPr>
            <p:nvPr/>
          </p:nvGrpSpPr>
          <p:grpSpPr bwMode="auto">
            <a:xfrm>
              <a:off x="4272" y="2400"/>
              <a:ext cx="192" cy="192"/>
              <a:chOff x="4414" y="2400"/>
              <a:chExt cx="192" cy="192"/>
            </a:xfrm>
          </p:grpSpPr>
          <p:sp>
            <p:nvSpPr>
              <p:cNvPr id="22774" name="Line 365"/>
              <p:cNvSpPr>
                <a:spLocks noChangeShapeType="1"/>
              </p:cNvSpPr>
              <p:nvPr>
                <p:custDataLst>
                  <p:tags r:id="rId212"/>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75" name="Line 366"/>
              <p:cNvSpPr>
                <a:spLocks noChangeShapeType="1"/>
              </p:cNvSpPr>
              <p:nvPr>
                <p:custDataLst>
                  <p:tags r:id="rId213"/>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76" name="Line 367"/>
              <p:cNvSpPr>
                <a:spLocks noChangeShapeType="1"/>
              </p:cNvSpPr>
              <p:nvPr>
                <p:custDataLst>
                  <p:tags r:id="rId214"/>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77" name="Line 368"/>
              <p:cNvSpPr>
                <a:spLocks noChangeShapeType="1"/>
              </p:cNvSpPr>
              <p:nvPr>
                <p:custDataLst>
                  <p:tags r:id="rId215"/>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78" name="Line 369"/>
              <p:cNvSpPr>
                <a:spLocks noChangeShapeType="1"/>
              </p:cNvSpPr>
              <p:nvPr>
                <p:custDataLst>
                  <p:tags r:id="rId216"/>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79" name="Line 370"/>
              <p:cNvSpPr>
                <a:spLocks noChangeShapeType="1"/>
              </p:cNvSpPr>
              <p:nvPr>
                <p:custDataLst>
                  <p:tags r:id="rId217"/>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80" name="Line 371"/>
              <p:cNvSpPr>
                <a:spLocks noChangeShapeType="1"/>
              </p:cNvSpPr>
              <p:nvPr>
                <p:custDataLst>
                  <p:tags r:id="rId218"/>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81" name="Line 372"/>
              <p:cNvSpPr>
                <a:spLocks noChangeShapeType="1"/>
              </p:cNvSpPr>
              <p:nvPr>
                <p:custDataLst>
                  <p:tags r:id="rId219"/>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2580" name="AutoShape 373"/>
          <p:cNvCxnSpPr>
            <a:cxnSpLocks noChangeShapeType="1"/>
            <a:stCxn id="22818" idx="1"/>
            <a:endCxn id="22781" idx="0"/>
          </p:cNvCxnSpPr>
          <p:nvPr>
            <p:custDataLst>
              <p:tags r:id="rId51"/>
            </p:custDataLst>
          </p:nvPr>
        </p:nvCxnSpPr>
        <p:spPr bwMode="auto">
          <a:xfrm>
            <a:off x="7847013" y="2663825"/>
            <a:ext cx="458787" cy="5349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2581" name="Group 380"/>
          <p:cNvGrpSpPr>
            <a:grpSpLocks/>
          </p:cNvGrpSpPr>
          <p:nvPr>
            <p:custDataLst>
              <p:tags r:id="rId52"/>
            </p:custDataLst>
          </p:nvPr>
        </p:nvGrpSpPr>
        <p:grpSpPr bwMode="auto">
          <a:xfrm>
            <a:off x="3505200" y="4267200"/>
            <a:ext cx="3505200" cy="2438400"/>
            <a:chOff x="3264" y="1104"/>
            <a:chExt cx="2208" cy="1536"/>
          </a:xfrm>
        </p:grpSpPr>
        <p:grpSp>
          <p:nvGrpSpPr>
            <p:cNvPr id="22586" name="Group 381"/>
            <p:cNvGrpSpPr>
              <a:grpSpLocks/>
            </p:cNvGrpSpPr>
            <p:nvPr/>
          </p:nvGrpSpPr>
          <p:grpSpPr bwMode="auto">
            <a:xfrm>
              <a:off x="3264" y="1104"/>
              <a:ext cx="2208" cy="1536"/>
              <a:chOff x="384" y="1200"/>
              <a:chExt cx="2208" cy="1536"/>
            </a:xfrm>
          </p:grpSpPr>
          <p:sp>
            <p:nvSpPr>
              <p:cNvPr id="22588" name="Rectangle 382"/>
              <p:cNvSpPr>
                <a:spLocks noChangeArrowheads="1"/>
              </p:cNvSpPr>
              <p:nvPr>
                <p:custDataLst>
                  <p:tags r:id="rId59"/>
                </p:custDataLst>
              </p:nvPr>
            </p:nvSpPr>
            <p:spPr bwMode="auto">
              <a:xfrm>
                <a:off x="384" y="1200"/>
                <a:ext cx="2208" cy="15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nvGrpSpPr>
              <p:cNvPr id="22589" name="Group 383"/>
              <p:cNvGrpSpPr>
                <a:grpSpLocks/>
              </p:cNvGrpSpPr>
              <p:nvPr/>
            </p:nvGrpSpPr>
            <p:grpSpPr bwMode="auto">
              <a:xfrm>
                <a:off x="768" y="1871"/>
                <a:ext cx="192" cy="192"/>
                <a:chOff x="4272" y="2400"/>
                <a:chExt cx="192" cy="192"/>
              </a:xfrm>
            </p:grpSpPr>
            <p:sp>
              <p:nvSpPr>
                <p:cNvPr id="22762" name="Rectangle 384"/>
                <p:cNvSpPr>
                  <a:spLocks noChangeArrowheads="1"/>
                </p:cNvSpPr>
                <p:nvPr>
                  <p:custDataLst>
                    <p:tags r:id="rId202"/>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solidFill>
                        <a:srgbClr val="FF0000"/>
                      </a:solidFill>
                    </a:rPr>
                    <a:t>3</a:t>
                  </a:r>
                </a:p>
              </p:txBody>
            </p:sp>
            <p:grpSp>
              <p:nvGrpSpPr>
                <p:cNvPr id="22763" name="Group 385"/>
                <p:cNvGrpSpPr>
                  <a:grpSpLocks/>
                </p:cNvGrpSpPr>
                <p:nvPr/>
              </p:nvGrpSpPr>
              <p:grpSpPr bwMode="auto">
                <a:xfrm>
                  <a:off x="4272" y="2400"/>
                  <a:ext cx="192" cy="192"/>
                  <a:chOff x="4414" y="2400"/>
                  <a:chExt cx="192" cy="192"/>
                </a:xfrm>
              </p:grpSpPr>
              <p:sp>
                <p:nvSpPr>
                  <p:cNvPr id="22764" name="Line 386"/>
                  <p:cNvSpPr>
                    <a:spLocks noChangeShapeType="1"/>
                  </p:cNvSpPr>
                  <p:nvPr>
                    <p:custDataLst>
                      <p:tags r:id="rId203"/>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65" name="Line 387"/>
                  <p:cNvSpPr>
                    <a:spLocks noChangeShapeType="1"/>
                  </p:cNvSpPr>
                  <p:nvPr>
                    <p:custDataLst>
                      <p:tags r:id="rId204"/>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66" name="Line 388"/>
                  <p:cNvSpPr>
                    <a:spLocks noChangeShapeType="1"/>
                  </p:cNvSpPr>
                  <p:nvPr>
                    <p:custDataLst>
                      <p:tags r:id="rId205"/>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67" name="Line 389"/>
                  <p:cNvSpPr>
                    <a:spLocks noChangeShapeType="1"/>
                  </p:cNvSpPr>
                  <p:nvPr>
                    <p:custDataLst>
                      <p:tags r:id="rId206"/>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68" name="Line 390"/>
                  <p:cNvSpPr>
                    <a:spLocks noChangeShapeType="1"/>
                  </p:cNvSpPr>
                  <p:nvPr>
                    <p:custDataLst>
                      <p:tags r:id="rId207"/>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69" name="Line 391"/>
                  <p:cNvSpPr>
                    <a:spLocks noChangeShapeType="1"/>
                  </p:cNvSpPr>
                  <p:nvPr>
                    <p:custDataLst>
                      <p:tags r:id="rId208"/>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70" name="Line 392"/>
                  <p:cNvSpPr>
                    <a:spLocks noChangeShapeType="1"/>
                  </p:cNvSpPr>
                  <p:nvPr>
                    <p:custDataLst>
                      <p:tags r:id="rId209"/>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71" name="Line 393"/>
                  <p:cNvSpPr>
                    <a:spLocks noChangeShapeType="1"/>
                  </p:cNvSpPr>
                  <p:nvPr>
                    <p:custDataLst>
                      <p:tags r:id="rId210"/>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590" name="Group 394"/>
              <p:cNvGrpSpPr>
                <a:grpSpLocks/>
              </p:cNvGrpSpPr>
              <p:nvPr/>
            </p:nvGrpSpPr>
            <p:grpSpPr bwMode="auto">
              <a:xfrm>
                <a:off x="960" y="1871"/>
                <a:ext cx="192" cy="192"/>
                <a:chOff x="4272" y="2400"/>
                <a:chExt cx="192" cy="192"/>
              </a:xfrm>
            </p:grpSpPr>
            <p:sp>
              <p:nvSpPr>
                <p:cNvPr id="22752" name="Rectangle 395"/>
                <p:cNvSpPr>
                  <a:spLocks noChangeArrowheads="1"/>
                </p:cNvSpPr>
                <p:nvPr>
                  <p:custDataLst>
                    <p:tags r:id="rId193"/>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2753" name="Group 396"/>
                <p:cNvGrpSpPr>
                  <a:grpSpLocks/>
                </p:cNvGrpSpPr>
                <p:nvPr/>
              </p:nvGrpSpPr>
              <p:grpSpPr bwMode="auto">
                <a:xfrm>
                  <a:off x="4272" y="2400"/>
                  <a:ext cx="192" cy="192"/>
                  <a:chOff x="4414" y="2400"/>
                  <a:chExt cx="192" cy="192"/>
                </a:xfrm>
              </p:grpSpPr>
              <p:sp>
                <p:nvSpPr>
                  <p:cNvPr id="22754" name="Line 397"/>
                  <p:cNvSpPr>
                    <a:spLocks noChangeShapeType="1"/>
                  </p:cNvSpPr>
                  <p:nvPr>
                    <p:custDataLst>
                      <p:tags r:id="rId194"/>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55" name="Line 398"/>
                  <p:cNvSpPr>
                    <a:spLocks noChangeShapeType="1"/>
                  </p:cNvSpPr>
                  <p:nvPr>
                    <p:custDataLst>
                      <p:tags r:id="rId195"/>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56" name="Line 399"/>
                  <p:cNvSpPr>
                    <a:spLocks noChangeShapeType="1"/>
                  </p:cNvSpPr>
                  <p:nvPr>
                    <p:custDataLst>
                      <p:tags r:id="rId196"/>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57" name="Line 400"/>
                  <p:cNvSpPr>
                    <a:spLocks noChangeShapeType="1"/>
                  </p:cNvSpPr>
                  <p:nvPr>
                    <p:custDataLst>
                      <p:tags r:id="rId197"/>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58" name="Line 401"/>
                  <p:cNvSpPr>
                    <a:spLocks noChangeShapeType="1"/>
                  </p:cNvSpPr>
                  <p:nvPr>
                    <p:custDataLst>
                      <p:tags r:id="rId198"/>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59" name="Line 402"/>
                  <p:cNvSpPr>
                    <a:spLocks noChangeShapeType="1"/>
                  </p:cNvSpPr>
                  <p:nvPr>
                    <p:custDataLst>
                      <p:tags r:id="rId199"/>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60" name="Line 403"/>
                  <p:cNvSpPr>
                    <a:spLocks noChangeShapeType="1"/>
                  </p:cNvSpPr>
                  <p:nvPr>
                    <p:custDataLst>
                      <p:tags r:id="rId200"/>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61" name="Line 404"/>
                  <p:cNvSpPr>
                    <a:spLocks noChangeShapeType="1"/>
                  </p:cNvSpPr>
                  <p:nvPr>
                    <p:custDataLst>
                      <p:tags r:id="rId201"/>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591" name="Group 405"/>
              <p:cNvGrpSpPr>
                <a:grpSpLocks/>
              </p:cNvGrpSpPr>
              <p:nvPr/>
            </p:nvGrpSpPr>
            <p:grpSpPr bwMode="auto">
              <a:xfrm>
                <a:off x="432" y="2399"/>
                <a:ext cx="192" cy="192"/>
                <a:chOff x="4272" y="2400"/>
                <a:chExt cx="192" cy="192"/>
              </a:xfrm>
            </p:grpSpPr>
            <p:sp>
              <p:nvSpPr>
                <p:cNvPr id="22742" name="Rectangle 406"/>
                <p:cNvSpPr>
                  <a:spLocks noChangeArrowheads="1"/>
                </p:cNvSpPr>
                <p:nvPr>
                  <p:custDataLst>
                    <p:tags r:id="rId184"/>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a:t>
                  </a:r>
                </a:p>
              </p:txBody>
            </p:sp>
            <p:grpSp>
              <p:nvGrpSpPr>
                <p:cNvPr id="22743" name="Group 407"/>
                <p:cNvGrpSpPr>
                  <a:grpSpLocks/>
                </p:cNvGrpSpPr>
                <p:nvPr/>
              </p:nvGrpSpPr>
              <p:grpSpPr bwMode="auto">
                <a:xfrm>
                  <a:off x="4272" y="2400"/>
                  <a:ext cx="192" cy="192"/>
                  <a:chOff x="4414" y="2400"/>
                  <a:chExt cx="192" cy="192"/>
                </a:xfrm>
              </p:grpSpPr>
              <p:sp>
                <p:nvSpPr>
                  <p:cNvPr id="22744" name="Line 408"/>
                  <p:cNvSpPr>
                    <a:spLocks noChangeShapeType="1"/>
                  </p:cNvSpPr>
                  <p:nvPr>
                    <p:custDataLst>
                      <p:tags r:id="rId185"/>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45" name="Line 409"/>
                  <p:cNvSpPr>
                    <a:spLocks noChangeShapeType="1"/>
                  </p:cNvSpPr>
                  <p:nvPr>
                    <p:custDataLst>
                      <p:tags r:id="rId186"/>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46" name="Line 410"/>
                  <p:cNvSpPr>
                    <a:spLocks noChangeShapeType="1"/>
                  </p:cNvSpPr>
                  <p:nvPr>
                    <p:custDataLst>
                      <p:tags r:id="rId187"/>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47" name="Line 411"/>
                  <p:cNvSpPr>
                    <a:spLocks noChangeShapeType="1"/>
                  </p:cNvSpPr>
                  <p:nvPr>
                    <p:custDataLst>
                      <p:tags r:id="rId188"/>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48" name="Line 412"/>
                  <p:cNvSpPr>
                    <a:spLocks noChangeShapeType="1"/>
                  </p:cNvSpPr>
                  <p:nvPr>
                    <p:custDataLst>
                      <p:tags r:id="rId189"/>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49" name="Line 413"/>
                  <p:cNvSpPr>
                    <a:spLocks noChangeShapeType="1"/>
                  </p:cNvSpPr>
                  <p:nvPr>
                    <p:custDataLst>
                      <p:tags r:id="rId190"/>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50" name="Line 414"/>
                  <p:cNvSpPr>
                    <a:spLocks noChangeShapeType="1"/>
                  </p:cNvSpPr>
                  <p:nvPr>
                    <p:custDataLst>
                      <p:tags r:id="rId191"/>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51" name="Line 415"/>
                  <p:cNvSpPr>
                    <a:spLocks noChangeShapeType="1"/>
                  </p:cNvSpPr>
                  <p:nvPr>
                    <p:custDataLst>
                      <p:tags r:id="rId192"/>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592" name="Group 416"/>
              <p:cNvGrpSpPr>
                <a:grpSpLocks/>
              </p:cNvGrpSpPr>
              <p:nvPr/>
            </p:nvGrpSpPr>
            <p:grpSpPr bwMode="auto">
              <a:xfrm>
                <a:off x="624" y="2399"/>
                <a:ext cx="192" cy="192"/>
                <a:chOff x="4272" y="2400"/>
                <a:chExt cx="192" cy="192"/>
              </a:xfrm>
            </p:grpSpPr>
            <p:sp>
              <p:nvSpPr>
                <p:cNvPr id="22732" name="Rectangle 417"/>
                <p:cNvSpPr>
                  <a:spLocks noChangeArrowheads="1"/>
                </p:cNvSpPr>
                <p:nvPr>
                  <p:custDataLst>
                    <p:tags r:id="rId175"/>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chemeClr val="folHlink"/>
                      </a:solidFill>
                    </a:rPr>
                    <a:t>3</a:t>
                  </a:r>
                </a:p>
              </p:txBody>
            </p:sp>
            <p:grpSp>
              <p:nvGrpSpPr>
                <p:cNvPr id="22733" name="Group 418"/>
                <p:cNvGrpSpPr>
                  <a:grpSpLocks/>
                </p:cNvGrpSpPr>
                <p:nvPr/>
              </p:nvGrpSpPr>
              <p:grpSpPr bwMode="auto">
                <a:xfrm>
                  <a:off x="4272" y="2400"/>
                  <a:ext cx="192" cy="192"/>
                  <a:chOff x="4414" y="2400"/>
                  <a:chExt cx="192" cy="192"/>
                </a:xfrm>
              </p:grpSpPr>
              <p:sp>
                <p:nvSpPr>
                  <p:cNvPr id="22734" name="Line 419"/>
                  <p:cNvSpPr>
                    <a:spLocks noChangeShapeType="1"/>
                  </p:cNvSpPr>
                  <p:nvPr>
                    <p:custDataLst>
                      <p:tags r:id="rId176"/>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35" name="Line 420"/>
                  <p:cNvSpPr>
                    <a:spLocks noChangeShapeType="1"/>
                  </p:cNvSpPr>
                  <p:nvPr>
                    <p:custDataLst>
                      <p:tags r:id="rId177"/>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36" name="Line 421"/>
                  <p:cNvSpPr>
                    <a:spLocks noChangeShapeType="1"/>
                  </p:cNvSpPr>
                  <p:nvPr>
                    <p:custDataLst>
                      <p:tags r:id="rId178"/>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37" name="Line 422"/>
                  <p:cNvSpPr>
                    <a:spLocks noChangeShapeType="1"/>
                  </p:cNvSpPr>
                  <p:nvPr>
                    <p:custDataLst>
                      <p:tags r:id="rId179"/>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38" name="Line 423"/>
                  <p:cNvSpPr>
                    <a:spLocks noChangeShapeType="1"/>
                  </p:cNvSpPr>
                  <p:nvPr>
                    <p:custDataLst>
                      <p:tags r:id="rId180"/>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39" name="Line 424"/>
                  <p:cNvSpPr>
                    <a:spLocks noChangeShapeType="1"/>
                  </p:cNvSpPr>
                  <p:nvPr>
                    <p:custDataLst>
                      <p:tags r:id="rId181"/>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40" name="Line 425"/>
                  <p:cNvSpPr>
                    <a:spLocks noChangeShapeType="1"/>
                  </p:cNvSpPr>
                  <p:nvPr>
                    <p:custDataLst>
                      <p:tags r:id="rId182"/>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41" name="Line 426"/>
                  <p:cNvSpPr>
                    <a:spLocks noChangeShapeType="1"/>
                  </p:cNvSpPr>
                  <p:nvPr>
                    <p:custDataLst>
                      <p:tags r:id="rId183"/>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2593" name="AutoShape 427"/>
              <p:cNvCxnSpPr>
                <a:cxnSpLocks noChangeShapeType="1"/>
                <a:stCxn id="22769" idx="0"/>
                <a:endCxn id="22741" idx="0"/>
              </p:cNvCxnSpPr>
              <p:nvPr>
                <p:custDataLst>
                  <p:tags r:id="rId60"/>
                </p:custDataLst>
              </p:nvPr>
            </p:nvCxnSpPr>
            <p:spPr bwMode="auto">
              <a:xfrm flipH="1">
                <a:off x="624" y="2062"/>
                <a:ext cx="144"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94" name="AutoShape 428"/>
              <p:cNvCxnSpPr>
                <a:cxnSpLocks noChangeShapeType="1"/>
                <a:stCxn id="22759" idx="0"/>
                <a:endCxn id="22721" idx="0"/>
              </p:cNvCxnSpPr>
              <p:nvPr>
                <p:custDataLst>
                  <p:tags r:id="rId61"/>
                </p:custDataLst>
              </p:nvPr>
            </p:nvCxnSpPr>
            <p:spPr bwMode="auto">
              <a:xfrm>
                <a:off x="960" y="2062"/>
                <a:ext cx="96"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2595" name="Group 429"/>
              <p:cNvGrpSpPr>
                <a:grpSpLocks/>
              </p:cNvGrpSpPr>
              <p:nvPr/>
            </p:nvGrpSpPr>
            <p:grpSpPr bwMode="auto">
              <a:xfrm>
                <a:off x="864" y="2399"/>
                <a:ext cx="192" cy="192"/>
                <a:chOff x="4272" y="2400"/>
                <a:chExt cx="192" cy="192"/>
              </a:xfrm>
            </p:grpSpPr>
            <p:sp>
              <p:nvSpPr>
                <p:cNvPr id="22722" name="Rectangle 430"/>
                <p:cNvSpPr>
                  <a:spLocks noChangeArrowheads="1"/>
                </p:cNvSpPr>
                <p:nvPr>
                  <p:custDataLst>
                    <p:tags r:id="rId166"/>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FF0000"/>
                      </a:solidFill>
                    </a:rPr>
                    <a:t>3</a:t>
                  </a:r>
                  <a:endParaRPr lang="en-US" sz="2000" b="1">
                    <a:solidFill>
                      <a:srgbClr val="339933"/>
                    </a:solidFill>
                  </a:endParaRPr>
                </a:p>
              </p:txBody>
            </p:sp>
            <p:grpSp>
              <p:nvGrpSpPr>
                <p:cNvPr id="22723" name="Group 431"/>
                <p:cNvGrpSpPr>
                  <a:grpSpLocks/>
                </p:cNvGrpSpPr>
                <p:nvPr/>
              </p:nvGrpSpPr>
              <p:grpSpPr bwMode="auto">
                <a:xfrm>
                  <a:off x="4272" y="2400"/>
                  <a:ext cx="192" cy="192"/>
                  <a:chOff x="4414" y="2400"/>
                  <a:chExt cx="192" cy="192"/>
                </a:xfrm>
              </p:grpSpPr>
              <p:sp>
                <p:nvSpPr>
                  <p:cNvPr id="22724" name="Line 432"/>
                  <p:cNvSpPr>
                    <a:spLocks noChangeShapeType="1"/>
                  </p:cNvSpPr>
                  <p:nvPr>
                    <p:custDataLst>
                      <p:tags r:id="rId167"/>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25" name="Line 433"/>
                  <p:cNvSpPr>
                    <a:spLocks noChangeShapeType="1"/>
                  </p:cNvSpPr>
                  <p:nvPr>
                    <p:custDataLst>
                      <p:tags r:id="rId168"/>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26" name="Line 434"/>
                  <p:cNvSpPr>
                    <a:spLocks noChangeShapeType="1"/>
                  </p:cNvSpPr>
                  <p:nvPr>
                    <p:custDataLst>
                      <p:tags r:id="rId169"/>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27" name="Line 435"/>
                  <p:cNvSpPr>
                    <a:spLocks noChangeShapeType="1"/>
                  </p:cNvSpPr>
                  <p:nvPr>
                    <p:custDataLst>
                      <p:tags r:id="rId170"/>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28" name="Line 436"/>
                  <p:cNvSpPr>
                    <a:spLocks noChangeShapeType="1"/>
                  </p:cNvSpPr>
                  <p:nvPr>
                    <p:custDataLst>
                      <p:tags r:id="rId171"/>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29" name="Line 437"/>
                  <p:cNvSpPr>
                    <a:spLocks noChangeShapeType="1"/>
                  </p:cNvSpPr>
                  <p:nvPr>
                    <p:custDataLst>
                      <p:tags r:id="rId172"/>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30" name="Line 438"/>
                  <p:cNvSpPr>
                    <a:spLocks noChangeShapeType="1"/>
                  </p:cNvSpPr>
                  <p:nvPr>
                    <p:custDataLst>
                      <p:tags r:id="rId173"/>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31" name="Line 439"/>
                  <p:cNvSpPr>
                    <a:spLocks noChangeShapeType="1"/>
                  </p:cNvSpPr>
                  <p:nvPr>
                    <p:custDataLst>
                      <p:tags r:id="rId174"/>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596" name="Group 440"/>
              <p:cNvGrpSpPr>
                <a:grpSpLocks/>
              </p:cNvGrpSpPr>
              <p:nvPr/>
            </p:nvGrpSpPr>
            <p:grpSpPr bwMode="auto">
              <a:xfrm>
                <a:off x="1056" y="2399"/>
                <a:ext cx="192" cy="192"/>
                <a:chOff x="4272" y="2400"/>
                <a:chExt cx="192" cy="192"/>
              </a:xfrm>
            </p:grpSpPr>
            <p:sp>
              <p:nvSpPr>
                <p:cNvPr id="22712" name="Rectangle 441"/>
                <p:cNvSpPr>
                  <a:spLocks noChangeArrowheads="1"/>
                </p:cNvSpPr>
                <p:nvPr>
                  <p:custDataLst>
                    <p:tags r:id="rId157"/>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2713" name="Group 442"/>
                <p:cNvGrpSpPr>
                  <a:grpSpLocks/>
                </p:cNvGrpSpPr>
                <p:nvPr/>
              </p:nvGrpSpPr>
              <p:grpSpPr bwMode="auto">
                <a:xfrm>
                  <a:off x="4272" y="2400"/>
                  <a:ext cx="192" cy="192"/>
                  <a:chOff x="4414" y="2400"/>
                  <a:chExt cx="192" cy="192"/>
                </a:xfrm>
              </p:grpSpPr>
              <p:sp>
                <p:nvSpPr>
                  <p:cNvPr id="22714" name="Line 443"/>
                  <p:cNvSpPr>
                    <a:spLocks noChangeShapeType="1"/>
                  </p:cNvSpPr>
                  <p:nvPr>
                    <p:custDataLst>
                      <p:tags r:id="rId158"/>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15" name="Line 444"/>
                  <p:cNvSpPr>
                    <a:spLocks noChangeShapeType="1"/>
                  </p:cNvSpPr>
                  <p:nvPr>
                    <p:custDataLst>
                      <p:tags r:id="rId159"/>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16" name="Line 445"/>
                  <p:cNvSpPr>
                    <a:spLocks noChangeShapeType="1"/>
                  </p:cNvSpPr>
                  <p:nvPr>
                    <p:custDataLst>
                      <p:tags r:id="rId160"/>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17" name="Line 446"/>
                  <p:cNvSpPr>
                    <a:spLocks noChangeShapeType="1"/>
                  </p:cNvSpPr>
                  <p:nvPr>
                    <p:custDataLst>
                      <p:tags r:id="rId161"/>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18" name="Line 447"/>
                  <p:cNvSpPr>
                    <a:spLocks noChangeShapeType="1"/>
                  </p:cNvSpPr>
                  <p:nvPr>
                    <p:custDataLst>
                      <p:tags r:id="rId162"/>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19" name="Line 448"/>
                  <p:cNvSpPr>
                    <a:spLocks noChangeShapeType="1"/>
                  </p:cNvSpPr>
                  <p:nvPr>
                    <p:custDataLst>
                      <p:tags r:id="rId163"/>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20" name="Line 449"/>
                  <p:cNvSpPr>
                    <a:spLocks noChangeShapeType="1"/>
                  </p:cNvSpPr>
                  <p:nvPr>
                    <p:custDataLst>
                      <p:tags r:id="rId164"/>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21" name="Line 450"/>
                  <p:cNvSpPr>
                    <a:spLocks noChangeShapeType="1"/>
                  </p:cNvSpPr>
                  <p:nvPr>
                    <p:custDataLst>
                      <p:tags r:id="rId165"/>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597" name="Group 451"/>
              <p:cNvGrpSpPr>
                <a:grpSpLocks/>
              </p:cNvGrpSpPr>
              <p:nvPr/>
            </p:nvGrpSpPr>
            <p:grpSpPr bwMode="auto">
              <a:xfrm>
                <a:off x="1296" y="2399"/>
                <a:ext cx="192" cy="192"/>
                <a:chOff x="4272" y="2400"/>
                <a:chExt cx="192" cy="192"/>
              </a:xfrm>
            </p:grpSpPr>
            <p:sp>
              <p:nvSpPr>
                <p:cNvPr id="22702" name="Rectangle 452"/>
                <p:cNvSpPr>
                  <a:spLocks noChangeArrowheads="1"/>
                </p:cNvSpPr>
                <p:nvPr>
                  <p:custDataLst>
                    <p:tags r:id="rId148"/>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14</a:t>
                  </a:r>
                </a:p>
              </p:txBody>
            </p:sp>
            <p:grpSp>
              <p:nvGrpSpPr>
                <p:cNvPr id="22703" name="Group 453"/>
                <p:cNvGrpSpPr>
                  <a:grpSpLocks/>
                </p:cNvGrpSpPr>
                <p:nvPr/>
              </p:nvGrpSpPr>
              <p:grpSpPr bwMode="auto">
                <a:xfrm>
                  <a:off x="4272" y="2400"/>
                  <a:ext cx="192" cy="192"/>
                  <a:chOff x="4414" y="2400"/>
                  <a:chExt cx="192" cy="192"/>
                </a:xfrm>
              </p:grpSpPr>
              <p:sp>
                <p:nvSpPr>
                  <p:cNvPr id="22704" name="Line 454"/>
                  <p:cNvSpPr>
                    <a:spLocks noChangeShapeType="1"/>
                  </p:cNvSpPr>
                  <p:nvPr>
                    <p:custDataLst>
                      <p:tags r:id="rId149"/>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05" name="Line 455"/>
                  <p:cNvSpPr>
                    <a:spLocks noChangeShapeType="1"/>
                  </p:cNvSpPr>
                  <p:nvPr>
                    <p:custDataLst>
                      <p:tags r:id="rId150"/>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06" name="Line 456"/>
                  <p:cNvSpPr>
                    <a:spLocks noChangeShapeType="1"/>
                  </p:cNvSpPr>
                  <p:nvPr>
                    <p:custDataLst>
                      <p:tags r:id="rId151"/>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07" name="Line 457"/>
                  <p:cNvSpPr>
                    <a:spLocks noChangeShapeType="1"/>
                  </p:cNvSpPr>
                  <p:nvPr>
                    <p:custDataLst>
                      <p:tags r:id="rId152"/>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08" name="Line 458"/>
                  <p:cNvSpPr>
                    <a:spLocks noChangeShapeType="1"/>
                  </p:cNvSpPr>
                  <p:nvPr>
                    <p:custDataLst>
                      <p:tags r:id="rId153"/>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09" name="Line 459"/>
                  <p:cNvSpPr>
                    <a:spLocks noChangeShapeType="1"/>
                  </p:cNvSpPr>
                  <p:nvPr>
                    <p:custDataLst>
                      <p:tags r:id="rId154"/>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10" name="Line 460"/>
                  <p:cNvSpPr>
                    <a:spLocks noChangeShapeType="1"/>
                  </p:cNvSpPr>
                  <p:nvPr>
                    <p:custDataLst>
                      <p:tags r:id="rId155"/>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11" name="Line 461"/>
                  <p:cNvSpPr>
                    <a:spLocks noChangeShapeType="1"/>
                  </p:cNvSpPr>
                  <p:nvPr>
                    <p:custDataLst>
                      <p:tags r:id="rId156"/>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598" name="Group 462"/>
              <p:cNvGrpSpPr>
                <a:grpSpLocks/>
              </p:cNvGrpSpPr>
              <p:nvPr/>
            </p:nvGrpSpPr>
            <p:grpSpPr bwMode="auto">
              <a:xfrm>
                <a:off x="1488" y="2399"/>
                <a:ext cx="192" cy="192"/>
                <a:chOff x="4272" y="2400"/>
                <a:chExt cx="192" cy="192"/>
              </a:xfrm>
            </p:grpSpPr>
            <p:sp>
              <p:nvSpPr>
                <p:cNvPr id="22692" name="Rectangle 463"/>
                <p:cNvSpPr>
                  <a:spLocks noChangeArrowheads="1"/>
                </p:cNvSpPr>
                <p:nvPr>
                  <p:custDataLst>
                    <p:tags r:id="rId139"/>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26</a:t>
                  </a:r>
                </a:p>
              </p:txBody>
            </p:sp>
            <p:grpSp>
              <p:nvGrpSpPr>
                <p:cNvPr id="22693" name="Group 464"/>
                <p:cNvGrpSpPr>
                  <a:grpSpLocks/>
                </p:cNvGrpSpPr>
                <p:nvPr/>
              </p:nvGrpSpPr>
              <p:grpSpPr bwMode="auto">
                <a:xfrm>
                  <a:off x="4272" y="2400"/>
                  <a:ext cx="192" cy="192"/>
                  <a:chOff x="4414" y="2400"/>
                  <a:chExt cx="192" cy="192"/>
                </a:xfrm>
              </p:grpSpPr>
              <p:sp>
                <p:nvSpPr>
                  <p:cNvPr id="22694" name="Line 465"/>
                  <p:cNvSpPr>
                    <a:spLocks noChangeShapeType="1"/>
                  </p:cNvSpPr>
                  <p:nvPr>
                    <p:custDataLst>
                      <p:tags r:id="rId140"/>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95" name="Line 466"/>
                  <p:cNvSpPr>
                    <a:spLocks noChangeShapeType="1"/>
                  </p:cNvSpPr>
                  <p:nvPr>
                    <p:custDataLst>
                      <p:tags r:id="rId141"/>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96" name="Line 467"/>
                  <p:cNvSpPr>
                    <a:spLocks noChangeShapeType="1"/>
                  </p:cNvSpPr>
                  <p:nvPr>
                    <p:custDataLst>
                      <p:tags r:id="rId142"/>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97" name="Line 468"/>
                  <p:cNvSpPr>
                    <a:spLocks noChangeShapeType="1"/>
                  </p:cNvSpPr>
                  <p:nvPr>
                    <p:custDataLst>
                      <p:tags r:id="rId143"/>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98" name="Line 469"/>
                  <p:cNvSpPr>
                    <a:spLocks noChangeShapeType="1"/>
                  </p:cNvSpPr>
                  <p:nvPr>
                    <p:custDataLst>
                      <p:tags r:id="rId144"/>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99" name="Line 470"/>
                  <p:cNvSpPr>
                    <a:spLocks noChangeShapeType="1"/>
                  </p:cNvSpPr>
                  <p:nvPr>
                    <p:custDataLst>
                      <p:tags r:id="rId145"/>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00" name="Line 471"/>
                  <p:cNvSpPr>
                    <a:spLocks noChangeShapeType="1"/>
                  </p:cNvSpPr>
                  <p:nvPr>
                    <p:custDataLst>
                      <p:tags r:id="rId146"/>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701" name="Line 472"/>
                  <p:cNvSpPr>
                    <a:spLocks noChangeShapeType="1"/>
                  </p:cNvSpPr>
                  <p:nvPr>
                    <p:custDataLst>
                      <p:tags r:id="rId147"/>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2599" name="AutoShape 473"/>
              <p:cNvCxnSpPr>
                <a:cxnSpLocks noChangeShapeType="1"/>
                <a:stCxn id="22669" idx="0"/>
                <a:endCxn id="22701" idx="0"/>
              </p:cNvCxnSpPr>
              <p:nvPr>
                <p:custDataLst>
                  <p:tags r:id="rId62"/>
                </p:custDataLst>
              </p:nvPr>
            </p:nvCxnSpPr>
            <p:spPr bwMode="auto">
              <a:xfrm flipH="1">
                <a:off x="1488" y="2062"/>
                <a:ext cx="192"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2600" name="Group 474"/>
              <p:cNvGrpSpPr>
                <a:grpSpLocks/>
              </p:cNvGrpSpPr>
              <p:nvPr/>
            </p:nvGrpSpPr>
            <p:grpSpPr bwMode="auto">
              <a:xfrm>
                <a:off x="1728" y="2399"/>
                <a:ext cx="192" cy="192"/>
                <a:chOff x="4272" y="2400"/>
                <a:chExt cx="192" cy="192"/>
              </a:xfrm>
            </p:grpSpPr>
            <p:sp>
              <p:nvSpPr>
                <p:cNvPr id="22682" name="Rectangle 475"/>
                <p:cNvSpPr>
                  <a:spLocks noChangeArrowheads="1"/>
                </p:cNvSpPr>
                <p:nvPr>
                  <p:custDataLst>
                    <p:tags r:id="rId130"/>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79</a:t>
                  </a:r>
                </a:p>
              </p:txBody>
            </p:sp>
            <p:grpSp>
              <p:nvGrpSpPr>
                <p:cNvPr id="22683" name="Group 476"/>
                <p:cNvGrpSpPr>
                  <a:grpSpLocks/>
                </p:cNvGrpSpPr>
                <p:nvPr/>
              </p:nvGrpSpPr>
              <p:grpSpPr bwMode="auto">
                <a:xfrm>
                  <a:off x="4272" y="2400"/>
                  <a:ext cx="192" cy="192"/>
                  <a:chOff x="4414" y="2400"/>
                  <a:chExt cx="192" cy="192"/>
                </a:xfrm>
              </p:grpSpPr>
              <p:sp>
                <p:nvSpPr>
                  <p:cNvPr id="22684" name="Line 477"/>
                  <p:cNvSpPr>
                    <a:spLocks noChangeShapeType="1"/>
                  </p:cNvSpPr>
                  <p:nvPr>
                    <p:custDataLst>
                      <p:tags r:id="rId131"/>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85" name="Line 478"/>
                  <p:cNvSpPr>
                    <a:spLocks noChangeShapeType="1"/>
                  </p:cNvSpPr>
                  <p:nvPr>
                    <p:custDataLst>
                      <p:tags r:id="rId132"/>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86" name="Line 479"/>
                  <p:cNvSpPr>
                    <a:spLocks noChangeShapeType="1"/>
                  </p:cNvSpPr>
                  <p:nvPr>
                    <p:custDataLst>
                      <p:tags r:id="rId133"/>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87" name="Line 480"/>
                  <p:cNvSpPr>
                    <a:spLocks noChangeShapeType="1"/>
                  </p:cNvSpPr>
                  <p:nvPr>
                    <p:custDataLst>
                      <p:tags r:id="rId134"/>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88" name="Line 481"/>
                  <p:cNvSpPr>
                    <a:spLocks noChangeShapeType="1"/>
                  </p:cNvSpPr>
                  <p:nvPr>
                    <p:custDataLst>
                      <p:tags r:id="rId135"/>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89" name="Line 482"/>
                  <p:cNvSpPr>
                    <a:spLocks noChangeShapeType="1"/>
                  </p:cNvSpPr>
                  <p:nvPr>
                    <p:custDataLst>
                      <p:tags r:id="rId136"/>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90" name="Line 483"/>
                  <p:cNvSpPr>
                    <a:spLocks noChangeShapeType="1"/>
                  </p:cNvSpPr>
                  <p:nvPr>
                    <p:custDataLst>
                      <p:tags r:id="rId137"/>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91" name="Line 484"/>
                  <p:cNvSpPr>
                    <a:spLocks noChangeShapeType="1"/>
                  </p:cNvSpPr>
                  <p:nvPr>
                    <p:custDataLst>
                      <p:tags r:id="rId138"/>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601" name="Group 485"/>
              <p:cNvGrpSpPr>
                <a:grpSpLocks/>
              </p:cNvGrpSpPr>
              <p:nvPr/>
            </p:nvGrpSpPr>
            <p:grpSpPr bwMode="auto">
              <a:xfrm>
                <a:off x="1920" y="2399"/>
                <a:ext cx="192" cy="192"/>
                <a:chOff x="4272" y="2400"/>
                <a:chExt cx="192" cy="192"/>
              </a:xfrm>
            </p:grpSpPr>
            <p:sp>
              <p:nvSpPr>
                <p:cNvPr id="22672" name="Rectangle 486"/>
                <p:cNvSpPr>
                  <a:spLocks noChangeArrowheads="1"/>
                </p:cNvSpPr>
                <p:nvPr>
                  <p:custDataLst>
                    <p:tags r:id="rId121"/>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2673" name="Group 487"/>
                <p:cNvGrpSpPr>
                  <a:grpSpLocks/>
                </p:cNvGrpSpPr>
                <p:nvPr/>
              </p:nvGrpSpPr>
              <p:grpSpPr bwMode="auto">
                <a:xfrm>
                  <a:off x="4272" y="2400"/>
                  <a:ext cx="192" cy="192"/>
                  <a:chOff x="4414" y="2400"/>
                  <a:chExt cx="192" cy="192"/>
                </a:xfrm>
              </p:grpSpPr>
              <p:sp>
                <p:nvSpPr>
                  <p:cNvPr id="22674" name="Line 488"/>
                  <p:cNvSpPr>
                    <a:spLocks noChangeShapeType="1"/>
                  </p:cNvSpPr>
                  <p:nvPr>
                    <p:custDataLst>
                      <p:tags r:id="rId122"/>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75" name="Line 489"/>
                  <p:cNvSpPr>
                    <a:spLocks noChangeShapeType="1"/>
                  </p:cNvSpPr>
                  <p:nvPr>
                    <p:custDataLst>
                      <p:tags r:id="rId123"/>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76" name="Line 490"/>
                  <p:cNvSpPr>
                    <a:spLocks noChangeShapeType="1"/>
                  </p:cNvSpPr>
                  <p:nvPr>
                    <p:custDataLst>
                      <p:tags r:id="rId124"/>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77" name="Line 491"/>
                  <p:cNvSpPr>
                    <a:spLocks noChangeShapeType="1"/>
                  </p:cNvSpPr>
                  <p:nvPr>
                    <p:custDataLst>
                      <p:tags r:id="rId125"/>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78" name="Line 492"/>
                  <p:cNvSpPr>
                    <a:spLocks noChangeShapeType="1"/>
                  </p:cNvSpPr>
                  <p:nvPr>
                    <p:custDataLst>
                      <p:tags r:id="rId126"/>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79" name="Line 493"/>
                  <p:cNvSpPr>
                    <a:spLocks noChangeShapeType="1"/>
                  </p:cNvSpPr>
                  <p:nvPr>
                    <p:custDataLst>
                      <p:tags r:id="rId127"/>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80" name="Line 494"/>
                  <p:cNvSpPr>
                    <a:spLocks noChangeShapeType="1"/>
                  </p:cNvSpPr>
                  <p:nvPr>
                    <p:custDataLst>
                      <p:tags r:id="rId128"/>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81" name="Line 495"/>
                  <p:cNvSpPr>
                    <a:spLocks noChangeShapeType="1"/>
                  </p:cNvSpPr>
                  <p:nvPr>
                    <p:custDataLst>
                      <p:tags r:id="rId129"/>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602" name="Group 496"/>
              <p:cNvGrpSpPr>
                <a:grpSpLocks/>
              </p:cNvGrpSpPr>
              <p:nvPr/>
            </p:nvGrpSpPr>
            <p:grpSpPr bwMode="auto">
              <a:xfrm>
                <a:off x="1680" y="1871"/>
                <a:ext cx="192" cy="192"/>
                <a:chOff x="4272" y="2400"/>
                <a:chExt cx="192" cy="192"/>
              </a:xfrm>
            </p:grpSpPr>
            <p:sp>
              <p:nvSpPr>
                <p:cNvPr id="22662" name="Rectangle 497"/>
                <p:cNvSpPr>
                  <a:spLocks noChangeArrowheads="1"/>
                </p:cNvSpPr>
                <p:nvPr>
                  <p:custDataLst>
                    <p:tags r:id="rId112"/>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79</a:t>
                  </a:r>
                </a:p>
              </p:txBody>
            </p:sp>
            <p:grpSp>
              <p:nvGrpSpPr>
                <p:cNvPr id="22663" name="Group 498"/>
                <p:cNvGrpSpPr>
                  <a:grpSpLocks/>
                </p:cNvGrpSpPr>
                <p:nvPr/>
              </p:nvGrpSpPr>
              <p:grpSpPr bwMode="auto">
                <a:xfrm>
                  <a:off x="4272" y="2400"/>
                  <a:ext cx="192" cy="192"/>
                  <a:chOff x="4414" y="2400"/>
                  <a:chExt cx="192" cy="192"/>
                </a:xfrm>
              </p:grpSpPr>
              <p:sp>
                <p:nvSpPr>
                  <p:cNvPr id="22664" name="Line 499"/>
                  <p:cNvSpPr>
                    <a:spLocks noChangeShapeType="1"/>
                  </p:cNvSpPr>
                  <p:nvPr>
                    <p:custDataLst>
                      <p:tags r:id="rId113"/>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65" name="Line 500"/>
                  <p:cNvSpPr>
                    <a:spLocks noChangeShapeType="1"/>
                  </p:cNvSpPr>
                  <p:nvPr>
                    <p:custDataLst>
                      <p:tags r:id="rId114"/>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66" name="Line 501"/>
                  <p:cNvSpPr>
                    <a:spLocks noChangeShapeType="1"/>
                  </p:cNvSpPr>
                  <p:nvPr>
                    <p:custDataLst>
                      <p:tags r:id="rId115"/>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67" name="Line 502"/>
                  <p:cNvSpPr>
                    <a:spLocks noChangeShapeType="1"/>
                  </p:cNvSpPr>
                  <p:nvPr>
                    <p:custDataLst>
                      <p:tags r:id="rId116"/>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68" name="Line 503"/>
                  <p:cNvSpPr>
                    <a:spLocks noChangeShapeType="1"/>
                  </p:cNvSpPr>
                  <p:nvPr>
                    <p:custDataLst>
                      <p:tags r:id="rId117"/>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69" name="Line 504"/>
                  <p:cNvSpPr>
                    <a:spLocks noChangeShapeType="1"/>
                  </p:cNvSpPr>
                  <p:nvPr>
                    <p:custDataLst>
                      <p:tags r:id="rId118"/>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70" name="Line 505"/>
                  <p:cNvSpPr>
                    <a:spLocks noChangeShapeType="1"/>
                  </p:cNvSpPr>
                  <p:nvPr>
                    <p:custDataLst>
                      <p:tags r:id="rId119"/>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71" name="Line 506"/>
                  <p:cNvSpPr>
                    <a:spLocks noChangeShapeType="1"/>
                  </p:cNvSpPr>
                  <p:nvPr>
                    <p:custDataLst>
                      <p:tags r:id="rId120"/>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603" name="Group 507"/>
              <p:cNvGrpSpPr>
                <a:grpSpLocks/>
              </p:cNvGrpSpPr>
              <p:nvPr/>
            </p:nvGrpSpPr>
            <p:grpSpPr bwMode="auto">
              <a:xfrm>
                <a:off x="1872" y="1871"/>
                <a:ext cx="192" cy="192"/>
                <a:chOff x="4272" y="2400"/>
                <a:chExt cx="192" cy="192"/>
              </a:xfrm>
            </p:grpSpPr>
            <p:sp>
              <p:nvSpPr>
                <p:cNvPr id="22652" name="Rectangle 508"/>
                <p:cNvSpPr>
                  <a:spLocks noChangeArrowheads="1"/>
                </p:cNvSpPr>
                <p:nvPr>
                  <p:custDataLst>
                    <p:tags r:id="rId103"/>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89</a:t>
                  </a:r>
                </a:p>
              </p:txBody>
            </p:sp>
            <p:grpSp>
              <p:nvGrpSpPr>
                <p:cNvPr id="22653" name="Group 509"/>
                <p:cNvGrpSpPr>
                  <a:grpSpLocks/>
                </p:cNvGrpSpPr>
                <p:nvPr/>
              </p:nvGrpSpPr>
              <p:grpSpPr bwMode="auto">
                <a:xfrm>
                  <a:off x="4272" y="2400"/>
                  <a:ext cx="192" cy="192"/>
                  <a:chOff x="4414" y="2400"/>
                  <a:chExt cx="192" cy="192"/>
                </a:xfrm>
              </p:grpSpPr>
              <p:sp>
                <p:nvSpPr>
                  <p:cNvPr id="22654" name="Line 510"/>
                  <p:cNvSpPr>
                    <a:spLocks noChangeShapeType="1"/>
                  </p:cNvSpPr>
                  <p:nvPr>
                    <p:custDataLst>
                      <p:tags r:id="rId104"/>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55" name="Line 511"/>
                  <p:cNvSpPr>
                    <a:spLocks noChangeShapeType="1"/>
                  </p:cNvSpPr>
                  <p:nvPr>
                    <p:custDataLst>
                      <p:tags r:id="rId105"/>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56" name="Line 512"/>
                  <p:cNvSpPr>
                    <a:spLocks noChangeShapeType="1"/>
                  </p:cNvSpPr>
                  <p:nvPr>
                    <p:custDataLst>
                      <p:tags r:id="rId106"/>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57" name="Line 513"/>
                  <p:cNvSpPr>
                    <a:spLocks noChangeShapeType="1"/>
                  </p:cNvSpPr>
                  <p:nvPr>
                    <p:custDataLst>
                      <p:tags r:id="rId107"/>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58" name="Line 514"/>
                  <p:cNvSpPr>
                    <a:spLocks noChangeShapeType="1"/>
                  </p:cNvSpPr>
                  <p:nvPr>
                    <p:custDataLst>
                      <p:tags r:id="rId108"/>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59" name="Line 515"/>
                  <p:cNvSpPr>
                    <a:spLocks noChangeShapeType="1"/>
                  </p:cNvSpPr>
                  <p:nvPr>
                    <p:custDataLst>
                      <p:tags r:id="rId109"/>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60" name="Line 516"/>
                  <p:cNvSpPr>
                    <a:spLocks noChangeShapeType="1"/>
                  </p:cNvSpPr>
                  <p:nvPr>
                    <p:custDataLst>
                      <p:tags r:id="rId110"/>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61" name="Line 517"/>
                  <p:cNvSpPr>
                    <a:spLocks noChangeShapeType="1"/>
                  </p:cNvSpPr>
                  <p:nvPr>
                    <p:custDataLst>
                      <p:tags r:id="rId111"/>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2604" name="AutoShape 518"/>
              <p:cNvCxnSpPr>
                <a:cxnSpLocks noChangeShapeType="1"/>
                <a:stCxn id="22659" idx="0"/>
                <a:endCxn id="22681" idx="0"/>
              </p:cNvCxnSpPr>
              <p:nvPr>
                <p:custDataLst>
                  <p:tags r:id="rId63"/>
                </p:custDataLst>
              </p:nvPr>
            </p:nvCxnSpPr>
            <p:spPr bwMode="auto">
              <a:xfrm>
                <a:off x="1872" y="2062"/>
                <a:ext cx="48"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2605" name="Group 519"/>
              <p:cNvGrpSpPr>
                <a:grpSpLocks/>
              </p:cNvGrpSpPr>
              <p:nvPr/>
            </p:nvGrpSpPr>
            <p:grpSpPr bwMode="auto">
              <a:xfrm>
                <a:off x="1342" y="1343"/>
                <a:ext cx="192" cy="192"/>
                <a:chOff x="4272" y="2400"/>
                <a:chExt cx="192" cy="192"/>
              </a:xfrm>
            </p:grpSpPr>
            <p:sp>
              <p:nvSpPr>
                <p:cNvPr id="22642" name="Rectangle 520"/>
                <p:cNvSpPr>
                  <a:spLocks noChangeArrowheads="1"/>
                </p:cNvSpPr>
                <p:nvPr>
                  <p:custDataLst>
                    <p:tags r:id="rId94"/>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14</a:t>
                  </a:r>
                </a:p>
              </p:txBody>
            </p:sp>
            <p:grpSp>
              <p:nvGrpSpPr>
                <p:cNvPr id="22643" name="Group 521"/>
                <p:cNvGrpSpPr>
                  <a:grpSpLocks/>
                </p:cNvGrpSpPr>
                <p:nvPr/>
              </p:nvGrpSpPr>
              <p:grpSpPr bwMode="auto">
                <a:xfrm>
                  <a:off x="4272" y="2400"/>
                  <a:ext cx="192" cy="192"/>
                  <a:chOff x="4414" y="2400"/>
                  <a:chExt cx="192" cy="192"/>
                </a:xfrm>
              </p:grpSpPr>
              <p:sp>
                <p:nvSpPr>
                  <p:cNvPr id="22644" name="Line 522"/>
                  <p:cNvSpPr>
                    <a:spLocks noChangeShapeType="1"/>
                  </p:cNvSpPr>
                  <p:nvPr>
                    <p:custDataLst>
                      <p:tags r:id="rId95"/>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45" name="Line 523"/>
                  <p:cNvSpPr>
                    <a:spLocks noChangeShapeType="1"/>
                  </p:cNvSpPr>
                  <p:nvPr>
                    <p:custDataLst>
                      <p:tags r:id="rId96"/>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46" name="Line 524"/>
                  <p:cNvSpPr>
                    <a:spLocks noChangeShapeType="1"/>
                  </p:cNvSpPr>
                  <p:nvPr>
                    <p:custDataLst>
                      <p:tags r:id="rId97"/>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47" name="Line 525"/>
                  <p:cNvSpPr>
                    <a:spLocks noChangeShapeType="1"/>
                  </p:cNvSpPr>
                  <p:nvPr>
                    <p:custDataLst>
                      <p:tags r:id="rId98"/>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48" name="Line 526"/>
                  <p:cNvSpPr>
                    <a:spLocks noChangeShapeType="1"/>
                  </p:cNvSpPr>
                  <p:nvPr>
                    <p:custDataLst>
                      <p:tags r:id="rId99"/>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49" name="Line 527"/>
                  <p:cNvSpPr>
                    <a:spLocks noChangeShapeType="1"/>
                  </p:cNvSpPr>
                  <p:nvPr>
                    <p:custDataLst>
                      <p:tags r:id="rId100"/>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50" name="Line 528"/>
                  <p:cNvSpPr>
                    <a:spLocks noChangeShapeType="1"/>
                  </p:cNvSpPr>
                  <p:nvPr>
                    <p:custDataLst>
                      <p:tags r:id="rId101"/>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51" name="Line 529"/>
                  <p:cNvSpPr>
                    <a:spLocks noChangeShapeType="1"/>
                  </p:cNvSpPr>
                  <p:nvPr>
                    <p:custDataLst>
                      <p:tags r:id="rId102"/>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606" name="Group 530"/>
              <p:cNvGrpSpPr>
                <a:grpSpLocks/>
              </p:cNvGrpSpPr>
              <p:nvPr/>
            </p:nvGrpSpPr>
            <p:grpSpPr bwMode="auto">
              <a:xfrm>
                <a:off x="1534" y="1343"/>
                <a:ext cx="192" cy="192"/>
                <a:chOff x="4272" y="2400"/>
                <a:chExt cx="192" cy="192"/>
              </a:xfrm>
            </p:grpSpPr>
            <p:sp>
              <p:nvSpPr>
                <p:cNvPr id="22632" name="Rectangle 531"/>
                <p:cNvSpPr>
                  <a:spLocks noChangeArrowheads="1"/>
                </p:cNvSpPr>
                <p:nvPr>
                  <p:custDataLst>
                    <p:tags r:id="rId85"/>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2633" name="Group 532"/>
                <p:cNvGrpSpPr>
                  <a:grpSpLocks/>
                </p:cNvGrpSpPr>
                <p:nvPr/>
              </p:nvGrpSpPr>
              <p:grpSpPr bwMode="auto">
                <a:xfrm>
                  <a:off x="4272" y="2400"/>
                  <a:ext cx="192" cy="192"/>
                  <a:chOff x="4414" y="2400"/>
                  <a:chExt cx="192" cy="192"/>
                </a:xfrm>
              </p:grpSpPr>
              <p:sp>
                <p:nvSpPr>
                  <p:cNvPr id="22634" name="Line 533"/>
                  <p:cNvSpPr>
                    <a:spLocks noChangeShapeType="1"/>
                  </p:cNvSpPr>
                  <p:nvPr>
                    <p:custDataLst>
                      <p:tags r:id="rId86"/>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35" name="Line 534"/>
                  <p:cNvSpPr>
                    <a:spLocks noChangeShapeType="1"/>
                  </p:cNvSpPr>
                  <p:nvPr>
                    <p:custDataLst>
                      <p:tags r:id="rId87"/>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36" name="Line 535"/>
                  <p:cNvSpPr>
                    <a:spLocks noChangeShapeType="1"/>
                  </p:cNvSpPr>
                  <p:nvPr>
                    <p:custDataLst>
                      <p:tags r:id="rId88"/>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37" name="Line 536"/>
                  <p:cNvSpPr>
                    <a:spLocks noChangeShapeType="1"/>
                  </p:cNvSpPr>
                  <p:nvPr>
                    <p:custDataLst>
                      <p:tags r:id="rId89"/>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38" name="Line 537"/>
                  <p:cNvSpPr>
                    <a:spLocks noChangeShapeType="1"/>
                  </p:cNvSpPr>
                  <p:nvPr>
                    <p:custDataLst>
                      <p:tags r:id="rId90"/>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39" name="Line 538"/>
                  <p:cNvSpPr>
                    <a:spLocks noChangeShapeType="1"/>
                  </p:cNvSpPr>
                  <p:nvPr>
                    <p:custDataLst>
                      <p:tags r:id="rId91"/>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40" name="Line 539"/>
                  <p:cNvSpPr>
                    <a:spLocks noChangeShapeType="1"/>
                  </p:cNvSpPr>
                  <p:nvPr>
                    <p:custDataLst>
                      <p:tags r:id="rId92"/>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41" name="Line 540"/>
                  <p:cNvSpPr>
                    <a:spLocks noChangeShapeType="1"/>
                  </p:cNvSpPr>
                  <p:nvPr>
                    <p:custDataLst>
                      <p:tags r:id="rId93"/>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2607" name="AutoShape 541"/>
              <p:cNvCxnSpPr>
                <a:cxnSpLocks noChangeShapeType="1"/>
                <a:stCxn id="22649" idx="0"/>
                <a:endCxn id="22761" idx="0"/>
              </p:cNvCxnSpPr>
              <p:nvPr>
                <p:custDataLst>
                  <p:tags r:id="rId64"/>
                </p:custDataLst>
              </p:nvPr>
            </p:nvCxnSpPr>
            <p:spPr bwMode="auto">
              <a:xfrm flipH="1">
                <a:off x="960" y="1534"/>
                <a:ext cx="382"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608" name="AutoShape 542"/>
              <p:cNvCxnSpPr>
                <a:cxnSpLocks noChangeShapeType="1"/>
                <a:stCxn id="22639" idx="0"/>
                <a:endCxn id="22661" idx="0"/>
              </p:cNvCxnSpPr>
              <p:nvPr>
                <p:custDataLst>
                  <p:tags r:id="rId65"/>
                </p:custDataLst>
              </p:nvPr>
            </p:nvCxnSpPr>
            <p:spPr bwMode="auto">
              <a:xfrm>
                <a:off x="1534" y="1534"/>
                <a:ext cx="338"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2609" name="Group 543"/>
              <p:cNvGrpSpPr>
                <a:grpSpLocks/>
              </p:cNvGrpSpPr>
              <p:nvPr/>
            </p:nvGrpSpPr>
            <p:grpSpPr bwMode="auto">
              <a:xfrm>
                <a:off x="2160" y="2400"/>
                <a:ext cx="192" cy="192"/>
                <a:chOff x="4272" y="2400"/>
                <a:chExt cx="192" cy="192"/>
              </a:xfrm>
            </p:grpSpPr>
            <p:sp>
              <p:nvSpPr>
                <p:cNvPr id="22622" name="Rectangle 544"/>
                <p:cNvSpPr>
                  <a:spLocks noChangeArrowheads="1"/>
                </p:cNvSpPr>
                <p:nvPr>
                  <p:custDataLst>
                    <p:tags r:id="rId76"/>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89</a:t>
                  </a:r>
                </a:p>
              </p:txBody>
            </p:sp>
            <p:grpSp>
              <p:nvGrpSpPr>
                <p:cNvPr id="22623" name="Group 545"/>
                <p:cNvGrpSpPr>
                  <a:grpSpLocks/>
                </p:cNvGrpSpPr>
                <p:nvPr/>
              </p:nvGrpSpPr>
              <p:grpSpPr bwMode="auto">
                <a:xfrm>
                  <a:off x="4272" y="2400"/>
                  <a:ext cx="192" cy="192"/>
                  <a:chOff x="4414" y="2400"/>
                  <a:chExt cx="192" cy="192"/>
                </a:xfrm>
              </p:grpSpPr>
              <p:sp>
                <p:nvSpPr>
                  <p:cNvPr id="22624" name="Line 546"/>
                  <p:cNvSpPr>
                    <a:spLocks noChangeShapeType="1"/>
                  </p:cNvSpPr>
                  <p:nvPr>
                    <p:custDataLst>
                      <p:tags r:id="rId77"/>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25" name="Line 547"/>
                  <p:cNvSpPr>
                    <a:spLocks noChangeShapeType="1"/>
                  </p:cNvSpPr>
                  <p:nvPr>
                    <p:custDataLst>
                      <p:tags r:id="rId78"/>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26" name="Line 548"/>
                  <p:cNvSpPr>
                    <a:spLocks noChangeShapeType="1"/>
                  </p:cNvSpPr>
                  <p:nvPr>
                    <p:custDataLst>
                      <p:tags r:id="rId79"/>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27" name="Line 549"/>
                  <p:cNvSpPr>
                    <a:spLocks noChangeShapeType="1"/>
                  </p:cNvSpPr>
                  <p:nvPr>
                    <p:custDataLst>
                      <p:tags r:id="rId80"/>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28" name="Line 550"/>
                  <p:cNvSpPr>
                    <a:spLocks noChangeShapeType="1"/>
                  </p:cNvSpPr>
                  <p:nvPr>
                    <p:custDataLst>
                      <p:tags r:id="rId81"/>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29" name="Line 551"/>
                  <p:cNvSpPr>
                    <a:spLocks noChangeShapeType="1"/>
                  </p:cNvSpPr>
                  <p:nvPr>
                    <p:custDataLst>
                      <p:tags r:id="rId82"/>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30" name="Line 552"/>
                  <p:cNvSpPr>
                    <a:spLocks noChangeShapeType="1"/>
                  </p:cNvSpPr>
                  <p:nvPr>
                    <p:custDataLst>
                      <p:tags r:id="rId83"/>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31" name="Line 553"/>
                  <p:cNvSpPr>
                    <a:spLocks noChangeShapeType="1"/>
                  </p:cNvSpPr>
                  <p:nvPr>
                    <p:custDataLst>
                      <p:tags r:id="rId84"/>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2610" name="Group 554"/>
              <p:cNvGrpSpPr>
                <a:grpSpLocks/>
              </p:cNvGrpSpPr>
              <p:nvPr/>
            </p:nvGrpSpPr>
            <p:grpSpPr bwMode="auto">
              <a:xfrm>
                <a:off x="2352" y="2400"/>
                <a:ext cx="192" cy="192"/>
                <a:chOff x="4272" y="2400"/>
                <a:chExt cx="192" cy="192"/>
              </a:xfrm>
            </p:grpSpPr>
            <p:sp>
              <p:nvSpPr>
                <p:cNvPr id="22612" name="Rectangle 555"/>
                <p:cNvSpPr>
                  <a:spLocks noChangeArrowheads="1"/>
                </p:cNvSpPr>
                <p:nvPr>
                  <p:custDataLst>
                    <p:tags r:id="rId67"/>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2613" name="Group 556"/>
                <p:cNvGrpSpPr>
                  <a:grpSpLocks/>
                </p:cNvGrpSpPr>
                <p:nvPr/>
              </p:nvGrpSpPr>
              <p:grpSpPr bwMode="auto">
                <a:xfrm>
                  <a:off x="4272" y="2400"/>
                  <a:ext cx="192" cy="192"/>
                  <a:chOff x="4414" y="2400"/>
                  <a:chExt cx="192" cy="192"/>
                </a:xfrm>
              </p:grpSpPr>
              <p:sp>
                <p:nvSpPr>
                  <p:cNvPr id="22614" name="Line 557"/>
                  <p:cNvSpPr>
                    <a:spLocks noChangeShapeType="1"/>
                  </p:cNvSpPr>
                  <p:nvPr>
                    <p:custDataLst>
                      <p:tags r:id="rId68"/>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15" name="Line 558"/>
                  <p:cNvSpPr>
                    <a:spLocks noChangeShapeType="1"/>
                  </p:cNvSpPr>
                  <p:nvPr>
                    <p:custDataLst>
                      <p:tags r:id="rId69"/>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16" name="Line 559"/>
                  <p:cNvSpPr>
                    <a:spLocks noChangeShapeType="1"/>
                  </p:cNvSpPr>
                  <p:nvPr>
                    <p:custDataLst>
                      <p:tags r:id="rId70"/>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17" name="Line 560"/>
                  <p:cNvSpPr>
                    <a:spLocks noChangeShapeType="1"/>
                  </p:cNvSpPr>
                  <p:nvPr>
                    <p:custDataLst>
                      <p:tags r:id="rId71"/>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18" name="Line 561"/>
                  <p:cNvSpPr>
                    <a:spLocks noChangeShapeType="1"/>
                  </p:cNvSpPr>
                  <p:nvPr>
                    <p:custDataLst>
                      <p:tags r:id="rId72"/>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19" name="Line 562"/>
                  <p:cNvSpPr>
                    <a:spLocks noChangeShapeType="1"/>
                  </p:cNvSpPr>
                  <p:nvPr>
                    <p:custDataLst>
                      <p:tags r:id="rId73"/>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20" name="Line 563"/>
                  <p:cNvSpPr>
                    <a:spLocks noChangeShapeType="1"/>
                  </p:cNvSpPr>
                  <p:nvPr>
                    <p:custDataLst>
                      <p:tags r:id="rId74"/>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2621" name="Line 564"/>
                  <p:cNvSpPr>
                    <a:spLocks noChangeShapeType="1"/>
                  </p:cNvSpPr>
                  <p:nvPr>
                    <p:custDataLst>
                      <p:tags r:id="rId75"/>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2611" name="AutoShape 565"/>
              <p:cNvCxnSpPr>
                <a:cxnSpLocks noChangeShapeType="1"/>
                <a:stCxn id="22658" idx="1"/>
                <a:endCxn id="22621" idx="0"/>
              </p:cNvCxnSpPr>
              <p:nvPr>
                <p:custDataLst>
                  <p:tags r:id="rId66"/>
                </p:custDataLst>
              </p:nvPr>
            </p:nvCxnSpPr>
            <p:spPr bwMode="auto">
              <a:xfrm>
                <a:off x="2063" y="2062"/>
                <a:ext cx="289" cy="3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22587" name="AutoShape 566"/>
            <p:cNvSpPr>
              <a:spLocks noChangeArrowheads="1"/>
            </p:cNvSpPr>
            <p:nvPr>
              <p:custDataLst>
                <p:tags r:id="rId58"/>
              </p:custDataLst>
            </p:nvPr>
          </p:nvSpPr>
          <p:spPr bwMode="auto">
            <a:xfrm>
              <a:off x="3572" y="2220"/>
              <a:ext cx="326" cy="96"/>
            </a:xfrm>
            <a:prstGeom prst="curvedDownArrow">
              <a:avLst>
                <a:gd name="adj1" fmla="val 67917"/>
                <a:gd name="adj2" fmla="val 135833"/>
                <a:gd name="adj3" fmla="val 33333"/>
              </a:avLst>
            </a:prstGeom>
            <a:solidFill>
              <a:srgbClr val="FF0000"/>
            </a:solidFill>
            <a:ln w="9525">
              <a:solidFill>
                <a:schemeClr val="tx1"/>
              </a:solidFill>
              <a:miter lim="800000"/>
              <a:headEnd/>
              <a:tailEnd/>
            </a:ln>
          </p:spPr>
          <p:txBody>
            <a:bodyPr wrap="none" anchor="ctr"/>
            <a:lstStyle/>
            <a:p>
              <a:endParaRPr lang="en-CA"/>
            </a:p>
          </p:txBody>
        </p:sp>
      </p:grpSp>
      <p:sp>
        <p:nvSpPr>
          <p:cNvPr id="22582" name="Text Box 569"/>
          <p:cNvSpPr txBox="1">
            <a:spLocks noChangeArrowheads="1"/>
          </p:cNvSpPr>
          <p:nvPr>
            <p:custDataLst>
              <p:tags r:id="rId53"/>
            </p:custDataLst>
          </p:nvPr>
        </p:nvSpPr>
        <p:spPr bwMode="auto">
          <a:xfrm>
            <a:off x="5380038" y="914400"/>
            <a:ext cx="3154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A leaf has too few keys!</a:t>
            </a:r>
          </a:p>
        </p:txBody>
      </p:sp>
      <p:sp>
        <p:nvSpPr>
          <p:cNvPr id="22583" name="Text Box 570"/>
          <p:cNvSpPr txBox="1">
            <a:spLocks noChangeArrowheads="1"/>
          </p:cNvSpPr>
          <p:nvPr>
            <p:custDataLst>
              <p:tags r:id="rId54"/>
            </p:custDataLst>
          </p:nvPr>
        </p:nvSpPr>
        <p:spPr bwMode="auto">
          <a:xfrm>
            <a:off x="3505200" y="3873500"/>
            <a:ext cx="3578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So, borrow from a neighbor</a:t>
            </a:r>
          </a:p>
        </p:txBody>
      </p:sp>
      <p:cxnSp>
        <p:nvCxnSpPr>
          <p:cNvPr id="22584" name="AutoShape 571"/>
          <p:cNvCxnSpPr>
            <a:cxnSpLocks noChangeShapeType="1"/>
            <a:stCxn id="22557" idx="3"/>
            <a:endCxn id="22588" idx="3"/>
          </p:cNvCxnSpPr>
          <p:nvPr>
            <p:custDataLst>
              <p:tags r:id="rId55"/>
            </p:custDataLst>
          </p:nvPr>
        </p:nvCxnSpPr>
        <p:spPr bwMode="auto">
          <a:xfrm flipH="1">
            <a:off x="7010400" y="2514600"/>
            <a:ext cx="1676400" cy="2971800"/>
          </a:xfrm>
          <a:prstGeom prst="bentConnector3">
            <a:avLst>
              <a:gd name="adj1" fmla="val -1363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65" name="TextBox 564"/>
          <p:cNvSpPr txBox="1"/>
          <p:nvPr>
            <p:custDataLst>
              <p:tags r:id="rId56"/>
            </p:custDataLst>
          </p:nvPr>
        </p:nvSpPr>
        <p:spPr>
          <a:xfrm>
            <a:off x="71438" y="4000500"/>
            <a:ext cx="3286125" cy="2678113"/>
          </a:xfrm>
          <a:prstGeom prst="rect">
            <a:avLst/>
          </a:prstGeom>
          <a:noFill/>
        </p:spPr>
        <p:txBody>
          <a:bodyPr>
            <a:spAutoFit/>
          </a:bodyPr>
          <a:lstStyle/>
          <a:p>
            <a:pPr>
              <a:defRPr/>
            </a:pPr>
            <a:r>
              <a:rPr lang="en-CA" dirty="0">
                <a:solidFill>
                  <a:srgbClr val="FF0000"/>
                </a:solidFill>
              </a:rPr>
              <a:t>P.S. Parent + neighbour pointers.  Expensive?</a:t>
            </a:r>
          </a:p>
          <a:p>
            <a:pPr marL="457200" indent="-457200">
              <a:buFontTx/>
              <a:buAutoNum type="alphaLcPeriod"/>
              <a:defRPr/>
            </a:pPr>
            <a:r>
              <a:rPr lang="en-CA" dirty="0">
                <a:solidFill>
                  <a:srgbClr val="FF0000"/>
                </a:solidFill>
              </a:rPr>
              <a:t>Definitely yes</a:t>
            </a:r>
          </a:p>
          <a:p>
            <a:pPr marL="457200" indent="-457200">
              <a:buFontTx/>
              <a:buAutoNum type="alphaLcPeriod"/>
              <a:defRPr/>
            </a:pPr>
            <a:r>
              <a:rPr lang="en-CA" dirty="0">
                <a:solidFill>
                  <a:srgbClr val="FF0000"/>
                </a:solidFill>
              </a:rPr>
              <a:t>Maybe yes</a:t>
            </a:r>
          </a:p>
          <a:p>
            <a:pPr marL="457200" indent="-457200">
              <a:buFontTx/>
              <a:buAutoNum type="alphaLcPeriod"/>
              <a:defRPr/>
            </a:pPr>
            <a:r>
              <a:rPr lang="en-CA" dirty="0">
                <a:solidFill>
                  <a:srgbClr val="FF0000"/>
                </a:solidFill>
              </a:rPr>
              <a:t>Not sure</a:t>
            </a:r>
          </a:p>
          <a:p>
            <a:pPr marL="457200" indent="-457200">
              <a:buFontTx/>
              <a:buAutoNum type="alphaLcPeriod"/>
              <a:defRPr/>
            </a:pPr>
            <a:r>
              <a:rPr lang="en-CA" dirty="0">
                <a:solidFill>
                  <a:srgbClr val="FF0000"/>
                </a:solidFill>
              </a:rPr>
              <a:t>Maybe no</a:t>
            </a:r>
          </a:p>
          <a:p>
            <a:pPr marL="457200" indent="-457200">
              <a:buFontTx/>
              <a:buAutoNum type="alphaLcPeriod"/>
              <a:defRPr/>
            </a:pPr>
            <a:r>
              <a:rPr lang="en-CA" dirty="0">
                <a:solidFill>
                  <a:srgbClr val="FF0000"/>
                </a:solidFill>
              </a:rPr>
              <a:t>Definitely no</a:t>
            </a:r>
          </a:p>
        </p:txBody>
      </p:sp>
      <p:sp>
        <p:nvSpPr>
          <p:cNvPr id="2" name="Slide Number Placeholder 1"/>
          <p:cNvSpPr>
            <a:spLocks noGrp="1"/>
          </p:cNvSpPr>
          <p:nvPr>
            <p:ph type="sldNum" sz="quarter" idx="12"/>
            <p:custDataLst>
              <p:tags r:id="rId57"/>
            </p:custDataLst>
          </p:nvPr>
        </p:nvSpPr>
        <p:spPr/>
        <p:txBody>
          <a:bodyPr/>
          <a:lstStyle/>
          <a:p>
            <a:pPr>
              <a:defRPr/>
            </a:pPr>
            <a:fld id="{5CF3AE4F-374C-41DF-98F9-46AA3E7F5F90}"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custDataLst>
              <p:tags r:id="rId1"/>
            </p:custDataLst>
          </p:nvPr>
        </p:nvSpPr>
        <p:spPr>
          <a:xfrm>
            <a:off x="685800" y="-76200"/>
            <a:ext cx="7772400" cy="1143000"/>
          </a:xfrm>
        </p:spPr>
        <p:txBody>
          <a:bodyPr/>
          <a:lstStyle/>
          <a:p>
            <a:r>
              <a:rPr lang="en-US" smtClean="0"/>
              <a:t>Deletion with Propagation</a:t>
            </a:r>
          </a:p>
        </p:txBody>
      </p:sp>
      <p:sp>
        <p:nvSpPr>
          <p:cNvPr id="23555" name="Rectangle 3"/>
          <p:cNvSpPr>
            <a:spLocks noChangeArrowheads="1"/>
          </p:cNvSpPr>
          <p:nvPr>
            <p:custDataLst>
              <p:tags r:id="rId2"/>
            </p:custDataLst>
          </p:nvPr>
        </p:nvSpPr>
        <p:spPr bwMode="auto">
          <a:xfrm>
            <a:off x="152400" y="1295400"/>
            <a:ext cx="3505200" cy="2438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nvGrpSpPr>
          <p:cNvPr id="23556" name="Group 4"/>
          <p:cNvGrpSpPr>
            <a:grpSpLocks/>
          </p:cNvGrpSpPr>
          <p:nvPr>
            <p:custDataLst>
              <p:tags r:id="rId3"/>
            </p:custDataLst>
          </p:nvPr>
        </p:nvGrpSpPr>
        <p:grpSpPr bwMode="auto">
          <a:xfrm>
            <a:off x="762000" y="2360613"/>
            <a:ext cx="304800" cy="304800"/>
            <a:chOff x="4272" y="2400"/>
            <a:chExt cx="192" cy="192"/>
          </a:xfrm>
        </p:grpSpPr>
        <p:sp>
          <p:nvSpPr>
            <p:cNvPr id="24081" name="Rectangle 5"/>
            <p:cNvSpPr>
              <a:spLocks noChangeArrowheads="1"/>
            </p:cNvSpPr>
            <p:nvPr>
              <p:custDataLst>
                <p:tags r:id="rId484"/>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3</a:t>
              </a:r>
            </a:p>
          </p:txBody>
        </p:sp>
        <p:grpSp>
          <p:nvGrpSpPr>
            <p:cNvPr id="24082" name="Group 6"/>
            <p:cNvGrpSpPr>
              <a:grpSpLocks/>
            </p:cNvGrpSpPr>
            <p:nvPr/>
          </p:nvGrpSpPr>
          <p:grpSpPr bwMode="auto">
            <a:xfrm>
              <a:off x="4272" y="2400"/>
              <a:ext cx="192" cy="192"/>
              <a:chOff x="4414" y="2400"/>
              <a:chExt cx="192" cy="192"/>
            </a:xfrm>
          </p:grpSpPr>
          <p:sp>
            <p:nvSpPr>
              <p:cNvPr id="24083" name="Line 7"/>
              <p:cNvSpPr>
                <a:spLocks noChangeShapeType="1"/>
              </p:cNvSpPr>
              <p:nvPr>
                <p:custDataLst>
                  <p:tags r:id="rId485"/>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84" name="Line 8"/>
              <p:cNvSpPr>
                <a:spLocks noChangeShapeType="1"/>
              </p:cNvSpPr>
              <p:nvPr>
                <p:custDataLst>
                  <p:tags r:id="rId486"/>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85" name="Line 9"/>
              <p:cNvSpPr>
                <a:spLocks noChangeShapeType="1"/>
              </p:cNvSpPr>
              <p:nvPr>
                <p:custDataLst>
                  <p:tags r:id="rId487"/>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86" name="Line 10"/>
              <p:cNvSpPr>
                <a:spLocks noChangeShapeType="1"/>
              </p:cNvSpPr>
              <p:nvPr>
                <p:custDataLst>
                  <p:tags r:id="rId488"/>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87" name="Line 11"/>
              <p:cNvSpPr>
                <a:spLocks noChangeShapeType="1"/>
              </p:cNvSpPr>
              <p:nvPr>
                <p:custDataLst>
                  <p:tags r:id="rId489"/>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88" name="Line 12"/>
              <p:cNvSpPr>
                <a:spLocks noChangeShapeType="1"/>
              </p:cNvSpPr>
              <p:nvPr>
                <p:custDataLst>
                  <p:tags r:id="rId490"/>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89" name="Line 13"/>
              <p:cNvSpPr>
                <a:spLocks noChangeShapeType="1"/>
              </p:cNvSpPr>
              <p:nvPr>
                <p:custDataLst>
                  <p:tags r:id="rId491"/>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90" name="Line 14"/>
              <p:cNvSpPr>
                <a:spLocks noChangeShapeType="1"/>
              </p:cNvSpPr>
              <p:nvPr>
                <p:custDataLst>
                  <p:tags r:id="rId492"/>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3557" name="Group 15"/>
          <p:cNvGrpSpPr>
            <a:grpSpLocks/>
          </p:cNvGrpSpPr>
          <p:nvPr>
            <p:custDataLst>
              <p:tags r:id="rId4"/>
            </p:custDataLst>
          </p:nvPr>
        </p:nvGrpSpPr>
        <p:grpSpPr bwMode="auto">
          <a:xfrm>
            <a:off x="1066800" y="2360613"/>
            <a:ext cx="304800" cy="304800"/>
            <a:chOff x="4272" y="2400"/>
            <a:chExt cx="192" cy="192"/>
          </a:xfrm>
        </p:grpSpPr>
        <p:sp>
          <p:nvSpPr>
            <p:cNvPr id="24071" name="Rectangle 16"/>
            <p:cNvSpPr>
              <a:spLocks noChangeArrowheads="1"/>
            </p:cNvSpPr>
            <p:nvPr>
              <p:custDataLst>
                <p:tags r:id="rId475"/>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4072" name="Group 17"/>
            <p:cNvGrpSpPr>
              <a:grpSpLocks/>
            </p:cNvGrpSpPr>
            <p:nvPr/>
          </p:nvGrpSpPr>
          <p:grpSpPr bwMode="auto">
            <a:xfrm>
              <a:off x="4272" y="2400"/>
              <a:ext cx="192" cy="192"/>
              <a:chOff x="4414" y="2400"/>
              <a:chExt cx="192" cy="192"/>
            </a:xfrm>
          </p:grpSpPr>
          <p:sp>
            <p:nvSpPr>
              <p:cNvPr id="24073" name="Line 18"/>
              <p:cNvSpPr>
                <a:spLocks noChangeShapeType="1"/>
              </p:cNvSpPr>
              <p:nvPr>
                <p:custDataLst>
                  <p:tags r:id="rId476"/>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74" name="Line 19"/>
              <p:cNvSpPr>
                <a:spLocks noChangeShapeType="1"/>
              </p:cNvSpPr>
              <p:nvPr>
                <p:custDataLst>
                  <p:tags r:id="rId477"/>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75" name="Line 20"/>
              <p:cNvSpPr>
                <a:spLocks noChangeShapeType="1"/>
              </p:cNvSpPr>
              <p:nvPr>
                <p:custDataLst>
                  <p:tags r:id="rId478"/>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76" name="Line 21"/>
              <p:cNvSpPr>
                <a:spLocks noChangeShapeType="1"/>
              </p:cNvSpPr>
              <p:nvPr>
                <p:custDataLst>
                  <p:tags r:id="rId479"/>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77" name="Line 22"/>
              <p:cNvSpPr>
                <a:spLocks noChangeShapeType="1"/>
              </p:cNvSpPr>
              <p:nvPr>
                <p:custDataLst>
                  <p:tags r:id="rId480"/>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78" name="Line 23"/>
              <p:cNvSpPr>
                <a:spLocks noChangeShapeType="1"/>
              </p:cNvSpPr>
              <p:nvPr>
                <p:custDataLst>
                  <p:tags r:id="rId481"/>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79" name="Line 24"/>
              <p:cNvSpPr>
                <a:spLocks noChangeShapeType="1"/>
              </p:cNvSpPr>
              <p:nvPr>
                <p:custDataLst>
                  <p:tags r:id="rId482"/>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80" name="Line 25"/>
              <p:cNvSpPr>
                <a:spLocks noChangeShapeType="1"/>
              </p:cNvSpPr>
              <p:nvPr>
                <p:custDataLst>
                  <p:tags r:id="rId483"/>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3558" name="Group 26"/>
          <p:cNvGrpSpPr>
            <a:grpSpLocks/>
          </p:cNvGrpSpPr>
          <p:nvPr>
            <p:custDataLst>
              <p:tags r:id="rId5"/>
            </p:custDataLst>
          </p:nvPr>
        </p:nvGrpSpPr>
        <p:grpSpPr bwMode="auto">
          <a:xfrm>
            <a:off x="228600" y="3198813"/>
            <a:ext cx="304800" cy="304800"/>
            <a:chOff x="4272" y="2400"/>
            <a:chExt cx="192" cy="192"/>
          </a:xfrm>
        </p:grpSpPr>
        <p:sp>
          <p:nvSpPr>
            <p:cNvPr id="24061" name="Rectangle 27"/>
            <p:cNvSpPr>
              <a:spLocks noChangeArrowheads="1"/>
            </p:cNvSpPr>
            <p:nvPr>
              <p:custDataLst>
                <p:tags r:id="rId466"/>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a:t>
              </a:r>
            </a:p>
          </p:txBody>
        </p:sp>
        <p:grpSp>
          <p:nvGrpSpPr>
            <p:cNvPr id="24062" name="Group 28"/>
            <p:cNvGrpSpPr>
              <a:grpSpLocks/>
            </p:cNvGrpSpPr>
            <p:nvPr/>
          </p:nvGrpSpPr>
          <p:grpSpPr bwMode="auto">
            <a:xfrm>
              <a:off x="4272" y="2400"/>
              <a:ext cx="192" cy="192"/>
              <a:chOff x="4414" y="2400"/>
              <a:chExt cx="192" cy="192"/>
            </a:xfrm>
          </p:grpSpPr>
          <p:sp>
            <p:nvSpPr>
              <p:cNvPr id="24063" name="Line 29"/>
              <p:cNvSpPr>
                <a:spLocks noChangeShapeType="1"/>
              </p:cNvSpPr>
              <p:nvPr>
                <p:custDataLst>
                  <p:tags r:id="rId467"/>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64" name="Line 30"/>
              <p:cNvSpPr>
                <a:spLocks noChangeShapeType="1"/>
              </p:cNvSpPr>
              <p:nvPr>
                <p:custDataLst>
                  <p:tags r:id="rId468"/>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65" name="Line 31"/>
              <p:cNvSpPr>
                <a:spLocks noChangeShapeType="1"/>
              </p:cNvSpPr>
              <p:nvPr>
                <p:custDataLst>
                  <p:tags r:id="rId469"/>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66" name="Line 32"/>
              <p:cNvSpPr>
                <a:spLocks noChangeShapeType="1"/>
              </p:cNvSpPr>
              <p:nvPr>
                <p:custDataLst>
                  <p:tags r:id="rId470"/>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67" name="Line 33"/>
              <p:cNvSpPr>
                <a:spLocks noChangeShapeType="1"/>
              </p:cNvSpPr>
              <p:nvPr>
                <p:custDataLst>
                  <p:tags r:id="rId471"/>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68" name="Line 34"/>
              <p:cNvSpPr>
                <a:spLocks noChangeShapeType="1"/>
              </p:cNvSpPr>
              <p:nvPr>
                <p:custDataLst>
                  <p:tags r:id="rId472"/>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69" name="Line 35"/>
              <p:cNvSpPr>
                <a:spLocks noChangeShapeType="1"/>
              </p:cNvSpPr>
              <p:nvPr>
                <p:custDataLst>
                  <p:tags r:id="rId473"/>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70" name="Line 36"/>
              <p:cNvSpPr>
                <a:spLocks noChangeShapeType="1"/>
              </p:cNvSpPr>
              <p:nvPr>
                <p:custDataLst>
                  <p:tags r:id="rId474"/>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3559" name="Group 37"/>
          <p:cNvGrpSpPr>
            <a:grpSpLocks/>
          </p:cNvGrpSpPr>
          <p:nvPr>
            <p:custDataLst>
              <p:tags r:id="rId6"/>
            </p:custDataLst>
          </p:nvPr>
        </p:nvGrpSpPr>
        <p:grpSpPr bwMode="auto">
          <a:xfrm>
            <a:off x="533400" y="3198813"/>
            <a:ext cx="304800" cy="304800"/>
            <a:chOff x="4272" y="2400"/>
            <a:chExt cx="192" cy="192"/>
          </a:xfrm>
        </p:grpSpPr>
        <p:sp>
          <p:nvSpPr>
            <p:cNvPr id="24051" name="Rectangle 38"/>
            <p:cNvSpPr>
              <a:spLocks noChangeArrowheads="1"/>
            </p:cNvSpPr>
            <p:nvPr>
              <p:custDataLst>
                <p:tags r:id="rId457"/>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4052" name="Group 39"/>
            <p:cNvGrpSpPr>
              <a:grpSpLocks/>
            </p:cNvGrpSpPr>
            <p:nvPr/>
          </p:nvGrpSpPr>
          <p:grpSpPr bwMode="auto">
            <a:xfrm>
              <a:off x="4272" y="2400"/>
              <a:ext cx="192" cy="192"/>
              <a:chOff x="4414" y="2400"/>
              <a:chExt cx="192" cy="192"/>
            </a:xfrm>
          </p:grpSpPr>
          <p:sp>
            <p:nvSpPr>
              <p:cNvPr id="24053" name="Line 40"/>
              <p:cNvSpPr>
                <a:spLocks noChangeShapeType="1"/>
              </p:cNvSpPr>
              <p:nvPr>
                <p:custDataLst>
                  <p:tags r:id="rId458"/>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54" name="Line 41"/>
              <p:cNvSpPr>
                <a:spLocks noChangeShapeType="1"/>
              </p:cNvSpPr>
              <p:nvPr>
                <p:custDataLst>
                  <p:tags r:id="rId459"/>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55" name="Line 42"/>
              <p:cNvSpPr>
                <a:spLocks noChangeShapeType="1"/>
              </p:cNvSpPr>
              <p:nvPr>
                <p:custDataLst>
                  <p:tags r:id="rId460"/>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56" name="Line 43"/>
              <p:cNvSpPr>
                <a:spLocks noChangeShapeType="1"/>
              </p:cNvSpPr>
              <p:nvPr>
                <p:custDataLst>
                  <p:tags r:id="rId461"/>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57" name="Line 44"/>
              <p:cNvSpPr>
                <a:spLocks noChangeShapeType="1"/>
              </p:cNvSpPr>
              <p:nvPr>
                <p:custDataLst>
                  <p:tags r:id="rId462"/>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58" name="Line 45"/>
              <p:cNvSpPr>
                <a:spLocks noChangeShapeType="1"/>
              </p:cNvSpPr>
              <p:nvPr>
                <p:custDataLst>
                  <p:tags r:id="rId463"/>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59" name="Line 46"/>
              <p:cNvSpPr>
                <a:spLocks noChangeShapeType="1"/>
              </p:cNvSpPr>
              <p:nvPr>
                <p:custDataLst>
                  <p:tags r:id="rId464"/>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60" name="Line 47"/>
              <p:cNvSpPr>
                <a:spLocks noChangeShapeType="1"/>
              </p:cNvSpPr>
              <p:nvPr>
                <p:custDataLst>
                  <p:tags r:id="rId465"/>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3560" name="AutoShape 48"/>
          <p:cNvCxnSpPr>
            <a:cxnSpLocks noChangeShapeType="1"/>
            <a:stCxn id="24088" idx="0"/>
            <a:endCxn id="24060" idx="0"/>
          </p:cNvCxnSpPr>
          <p:nvPr>
            <p:custDataLst>
              <p:tags r:id="rId7"/>
            </p:custDataLst>
          </p:nvPr>
        </p:nvCxnSpPr>
        <p:spPr bwMode="auto">
          <a:xfrm flipH="1">
            <a:off x="533400" y="2663825"/>
            <a:ext cx="2286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61" name="AutoShape 49"/>
          <p:cNvCxnSpPr>
            <a:cxnSpLocks noChangeShapeType="1"/>
            <a:stCxn id="24078" idx="0"/>
            <a:endCxn id="24040" idx="0"/>
          </p:cNvCxnSpPr>
          <p:nvPr>
            <p:custDataLst>
              <p:tags r:id="rId8"/>
            </p:custDataLst>
          </p:nvPr>
        </p:nvCxnSpPr>
        <p:spPr bwMode="auto">
          <a:xfrm>
            <a:off x="1066800" y="2663825"/>
            <a:ext cx="1524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3562" name="Group 50"/>
          <p:cNvGrpSpPr>
            <a:grpSpLocks/>
          </p:cNvGrpSpPr>
          <p:nvPr>
            <p:custDataLst>
              <p:tags r:id="rId9"/>
            </p:custDataLst>
          </p:nvPr>
        </p:nvGrpSpPr>
        <p:grpSpPr bwMode="auto">
          <a:xfrm>
            <a:off x="914400" y="3198813"/>
            <a:ext cx="304800" cy="304800"/>
            <a:chOff x="4272" y="2400"/>
            <a:chExt cx="192" cy="192"/>
          </a:xfrm>
        </p:grpSpPr>
        <p:sp>
          <p:nvSpPr>
            <p:cNvPr id="24041" name="Rectangle 51"/>
            <p:cNvSpPr>
              <a:spLocks noChangeArrowheads="1"/>
            </p:cNvSpPr>
            <p:nvPr>
              <p:custDataLst>
                <p:tags r:id="rId448"/>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3</a:t>
              </a:r>
            </a:p>
          </p:txBody>
        </p:sp>
        <p:grpSp>
          <p:nvGrpSpPr>
            <p:cNvPr id="24042" name="Group 52"/>
            <p:cNvGrpSpPr>
              <a:grpSpLocks/>
            </p:cNvGrpSpPr>
            <p:nvPr/>
          </p:nvGrpSpPr>
          <p:grpSpPr bwMode="auto">
            <a:xfrm>
              <a:off x="4272" y="2400"/>
              <a:ext cx="192" cy="192"/>
              <a:chOff x="4414" y="2400"/>
              <a:chExt cx="192" cy="192"/>
            </a:xfrm>
          </p:grpSpPr>
          <p:sp>
            <p:nvSpPr>
              <p:cNvPr id="24043" name="Line 53"/>
              <p:cNvSpPr>
                <a:spLocks noChangeShapeType="1"/>
              </p:cNvSpPr>
              <p:nvPr>
                <p:custDataLst>
                  <p:tags r:id="rId449"/>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44" name="Line 54"/>
              <p:cNvSpPr>
                <a:spLocks noChangeShapeType="1"/>
              </p:cNvSpPr>
              <p:nvPr>
                <p:custDataLst>
                  <p:tags r:id="rId450"/>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45" name="Line 55"/>
              <p:cNvSpPr>
                <a:spLocks noChangeShapeType="1"/>
              </p:cNvSpPr>
              <p:nvPr>
                <p:custDataLst>
                  <p:tags r:id="rId451"/>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46" name="Line 56"/>
              <p:cNvSpPr>
                <a:spLocks noChangeShapeType="1"/>
              </p:cNvSpPr>
              <p:nvPr>
                <p:custDataLst>
                  <p:tags r:id="rId452"/>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47" name="Line 57"/>
              <p:cNvSpPr>
                <a:spLocks noChangeShapeType="1"/>
              </p:cNvSpPr>
              <p:nvPr>
                <p:custDataLst>
                  <p:tags r:id="rId453"/>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48" name="Line 58"/>
              <p:cNvSpPr>
                <a:spLocks noChangeShapeType="1"/>
              </p:cNvSpPr>
              <p:nvPr>
                <p:custDataLst>
                  <p:tags r:id="rId454"/>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49" name="Line 59"/>
              <p:cNvSpPr>
                <a:spLocks noChangeShapeType="1"/>
              </p:cNvSpPr>
              <p:nvPr>
                <p:custDataLst>
                  <p:tags r:id="rId455"/>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50" name="Line 60"/>
              <p:cNvSpPr>
                <a:spLocks noChangeShapeType="1"/>
              </p:cNvSpPr>
              <p:nvPr>
                <p:custDataLst>
                  <p:tags r:id="rId456"/>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3563" name="Group 61"/>
          <p:cNvGrpSpPr>
            <a:grpSpLocks/>
          </p:cNvGrpSpPr>
          <p:nvPr>
            <p:custDataLst>
              <p:tags r:id="rId10"/>
            </p:custDataLst>
          </p:nvPr>
        </p:nvGrpSpPr>
        <p:grpSpPr bwMode="auto">
          <a:xfrm>
            <a:off x="1219200" y="3198813"/>
            <a:ext cx="304800" cy="304800"/>
            <a:chOff x="4272" y="2400"/>
            <a:chExt cx="192" cy="192"/>
          </a:xfrm>
        </p:grpSpPr>
        <p:sp>
          <p:nvSpPr>
            <p:cNvPr id="24031" name="Rectangle 62"/>
            <p:cNvSpPr>
              <a:spLocks noChangeArrowheads="1"/>
            </p:cNvSpPr>
            <p:nvPr>
              <p:custDataLst>
                <p:tags r:id="rId439"/>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4032" name="Group 63"/>
            <p:cNvGrpSpPr>
              <a:grpSpLocks/>
            </p:cNvGrpSpPr>
            <p:nvPr/>
          </p:nvGrpSpPr>
          <p:grpSpPr bwMode="auto">
            <a:xfrm>
              <a:off x="4272" y="2400"/>
              <a:ext cx="192" cy="192"/>
              <a:chOff x="4414" y="2400"/>
              <a:chExt cx="192" cy="192"/>
            </a:xfrm>
          </p:grpSpPr>
          <p:sp>
            <p:nvSpPr>
              <p:cNvPr id="24033" name="Line 64"/>
              <p:cNvSpPr>
                <a:spLocks noChangeShapeType="1"/>
              </p:cNvSpPr>
              <p:nvPr>
                <p:custDataLst>
                  <p:tags r:id="rId440"/>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34" name="Line 65"/>
              <p:cNvSpPr>
                <a:spLocks noChangeShapeType="1"/>
              </p:cNvSpPr>
              <p:nvPr>
                <p:custDataLst>
                  <p:tags r:id="rId441"/>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35" name="Line 66"/>
              <p:cNvSpPr>
                <a:spLocks noChangeShapeType="1"/>
              </p:cNvSpPr>
              <p:nvPr>
                <p:custDataLst>
                  <p:tags r:id="rId442"/>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36" name="Line 67"/>
              <p:cNvSpPr>
                <a:spLocks noChangeShapeType="1"/>
              </p:cNvSpPr>
              <p:nvPr>
                <p:custDataLst>
                  <p:tags r:id="rId443"/>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37" name="Line 68"/>
              <p:cNvSpPr>
                <a:spLocks noChangeShapeType="1"/>
              </p:cNvSpPr>
              <p:nvPr>
                <p:custDataLst>
                  <p:tags r:id="rId444"/>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38" name="Line 69"/>
              <p:cNvSpPr>
                <a:spLocks noChangeShapeType="1"/>
              </p:cNvSpPr>
              <p:nvPr>
                <p:custDataLst>
                  <p:tags r:id="rId445"/>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39" name="Line 70"/>
              <p:cNvSpPr>
                <a:spLocks noChangeShapeType="1"/>
              </p:cNvSpPr>
              <p:nvPr>
                <p:custDataLst>
                  <p:tags r:id="rId446"/>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40" name="Line 71"/>
              <p:cNvSpPr>
                <a:spLocks noChangeShapeType="1"/>
              </p:cNvSpPr>
              <p:nvPr>
                <p:custDataLst>
                  <p:tags r:id="rId447"/>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3564" name="Group 72"/>
          <p:cNvGrpSpPr>
            <a:grpSpLocks/>
          </p:cNvGrpSpPr>
          <p:nvPr>
            <p:custDataLst>
              <p:tags r:id="rId11"/>
            </p:custDataLst>
          </p:nvPr>
        </p:nvGrpSpPr>
        <p:grpSpPr bwMode="auto">
          <a:xfrm>
            <a:off x="1600200" y="3198813"/>
            <a:ext cx="304800" cy="304800"/>
            <a:chOff x="4272" y="2400"/>
            <a:chExt cx="192" cy="192"/>
          </a:xfrm>
        </p:grpSpPr>
        <p:sp>
          <p:nvSpPr>
            <p:cNvPr id="24021" name="Rectangle 73"/>
            <p:cNvSpPr>
              <a:spLocks noChangeArrowheads="1"/>
            </p:cNvSpPr>
            <p:nvPr>
              <p:custDataLst>
                <p:tags r:id="rId430"/>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14</a:t>
              </a:r>
            </a:p>
          </p:txBody>
        </p:sp>
        <p:grpSp>
          <p:nvGrpSpPr>
            <p:cNvPr id="24022" name="Group 74"/>
            <p:cNvGrpSpPr>
              <a:grpSpLocks/>
            </p:cNvGrpSpPr>
            <p:nvPr/>
          </p:nvGrpSpPr>
          <p:grpSpPr bwMode="auto">
            <a:xfrm>
              <a:off x="4272" y="2400"/>
              <a:ext cx="192" cy="192"/>
              <a:chOff x="4414" y="2400"/>
              <a:chExt cx="192" cy="192"/>
            </a:xfrm>
          </p:grpSpPr>
          <p:sp>
            <p:nvSpPr>
              <p:cNvPr id="24023" name="Line 75"/>
              <p:cNvSpPr>
                <a:spLocks noChangeShapeType="1"/>
              </p:cNvSpPr>
              <p:nvPr>
                <p:custDataLst>
                  <p:tags r:id="rId431"/>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24" name="Line 76"/>
              <p:cNvSpPr>
                <a:spLocks noChangeShapeType="1"/>
              </p:cNvSpPr>
              <p:nvPr>
                <p:custDataLst>
                  <p:tags r:id="rId432"/>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25" name="Line 77"/>
              <p:cNvSpPr>
                <a:spLocks noChangeShapeType="1"/>
              </p:cNvSpPr>
              <p:nvPr>
                <p:custDataLst>
                  <p:tags r:id="rId433"/>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26" name="Line 78"/>
              <p:cNvSpPr>
                <a:spLocks noChangeShapeType="1"/>
              </p:cNvSpPr>
              <p:nvPr>
                <p:custDataLst>
                  <p:tags r:id="rId434"/>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27" name="Line 79"/>
              <p:cNvSpPr>
                <a:spLocks noChangeShapeType="1"/>
              </p:cNvSpPr>
              <p:nvPr>
                <p:custDataLst>
                  <p:tags r:id="rId435"/>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28" name="Line 80"/>
              <p:cNvSpPr>
                <a:spLocks noChangeShapeType="1"/>
              </p:cNvSpPr>
              <p:nvPr>
                <p:custDataLst>
                  <p:tags r:id="rId436"/>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29" name="Line 81"/>
              <p:cNvSpPr>
                <a:spLocks noChangeShapeType="1"/>
              </p:cNvSpPr>
              <p:nvPr>
                <p:custDataLst>
                  <p:tags r:id="rId437"/>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30" name="Line 82"/>
              <p:cNvSpPr>
                <a:spLocks noChangeShapeType="1"/>
              </p:cNvSpPr>
              <p:nvPr>
                <p:custDataLst>
                  <p:tags r:id="rId438"/>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3565" name="Group 83"/>
          <p:cNvGrpSpPr>
            <a:grpSpLocks/>
          </p:cNvGrpSpPr>
          <p:nvPr>
            <p:custDataLst>
              <p:tags r:id="rId12"/>
            </p:custDataLst>
          </p:nvPr>
        </p:nvGrpSpPr>
        <p:grpSpPr bwMode="auto">
          <a:xfrm>
            <a:off x="1905000" y="3198813"/>
            <a:ext cx="304800" cy="304800"/>
            <a:chOff x="4272" y="2400"/>
            <a:chExt cx="192" cy="192"/>
          </a:xfrm>
        </p:grpSpPr>
        <p:sp>
          <p:nvSpPr>
            <p:cNvPr id="24011" name="Rectangle 84"/>
            <p:cNvSpPr>
              <a:spLocks noChangeArrowheads="1"/>
            </p:cNvSpPr>
            <p:nvPr>
              <p:custDataLst>
                <p:tags r:id="rId421"/>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26</a:t>
              </a:r>
            </a:p>
          </p:txBody>
        </p:sp>
        <p:grpSp>
          <p:nvGrpSpPr>
            <p:cNvPr id="24012" name="Group 85"/>
            <p:cNvGrpSpPr>
              <a:grpSpLocks/>
            </p:cNvGrpSpPr>
            <p:nvPr/>
          </p:nvGrpSpPr>
          <p:grpSpPr bwMode="auto">
            <a:xfrm>
              <a:off x="4272" y="2400"/>
              <a:ext cx="192" cy="192"/>
              <a:chOff x="4414" y="2400"/>
              <a:chExt cx="192" cy="192"/>
            </a:xfrm>
          </p:grpSpPr>
          <p:sp>
            <p:nvSpPr>
              <p:cNvPr id="24013" name="Line 86"/>
              <p:cNvSpPr>
                <a:spLocks noChangeShapeType="1"/>
              </p:cNvSpPr>
              <p:nvPr>
                <p:custDataLst>
                  <p:tags r:id="rId422"/>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14" name="Line 87"/>
              <p:cNvSpPr>
                <a:spLocks noChangeShapeType="1"/>
              </p:cNvSpPr>
              <p:nvPr>
                <p:custDataLst>
                  <p:tags r:id="rId423"/>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15" name="Line 88"/>
              <p:cNvSpPr>
                <a:spLocks noChangeShapeType="1"/>
              </p:cNvSpPr>
              <p:nvPr>
                <p:custDataLst>
                  <p:tags r:id="rId424"/>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16" name="Line 89"/>
              <p:cNvSpPr>
                <a:spLocks noChangeShapeType="1"/>
              </p:cNvSpPr>
              <p:nvPr>
                <p:custDataLst>
                  <p:tags r:id="rId425"/>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17" name="Line 90"/>
              <p:cNvSpPr>
                <a:spLocks noChangeShapeType="1"/>
              </p:cNvSpPr>
              <p:nvPr>
                <p:custDataLst>
                  <p:tags r:id="rId426"/>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18" name="Line 91"/>
              <p:cNvSpPr>
                <a:spLocks noChangeShapeType="1"/>
              </p:cNvSpPr>
              <p:nvPr>
                <p:custDataLst>
                  <p:tags r:id="rId427"/>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19" name="Line 92"/>
              <p:cNvSpPr>
                <a:spLocks noChangeShapeType="1"/>
              </p:cNvSpPr>
              <p:nvPr>
                <p:custDataLst>
                  <p:tags r:id="rId428"/>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20" name="Line 93"/>
              <p:cNvSpPr>
                <a:spLocks noChangeShapeType="1"/>
              </p:cNvSpPr>
              <p:nvPr>
                <p:custDataLst>
                  <p:tags r:id="rId429"/>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3566" name="AutoShape 94"/>
          <p:cNvCxnSpPr>
            <a:cxnSpLocks noChangeShapeType="1"/>
            <a:stCxn id="23988" idx="0"/>
            <a:endCxn id="24020" idx="0"/>
          </p:cNvCxnSpPr>
          <p:nvPr>
            <p:custDataLst>
              <p:tags r:id="rId13"/>
            </p:custDataLst>
          </p:nvPr>
        </p:nvCxnSpPr>
        <p:spPr bwMode="auto">
          <a:xfrm flipH="1">
            <a:off x="1905000" y="2663825"/>
            <a:ext cx="3048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3567" name="Group 95"/>
          <p:cNvGrpSpPr>
            <a:grpSpLocks/>
          </p:cNvGrpSpPr>
          <p:nvPr>
            <p:custDataLst>
              <p:tags r:id="rId14"/>
            </p:custDataLst>
          </p:nvPr>
        </p:nvGrpSpPr>
        <p:grpSpPr bwMode="auto">
          <a:xfrm>
            <a:off x="2286000" y="3198813"/>
            <a:ext cx="304800" cy="304800"/>
            <a:chOff x="4272" y="2400"/>
            <a:chExt cx="192" cy="192"/>
          </a:xfrm>
        </p:grpSpPr>
        <p:sp>
          <p:nvSpPr>
            <p:cNvPr id="24001" name="Rectangle 96"/>
            <p:cNvSpPr>
              <a:spLocks noChangeArrowheads="1"/>
            </p:cNvSpPr>
            <p:nvPr>
              <p:custDataLst>
                <p:tags r:id="rId412"/>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79</a:t>
              </a:r>
            </a:p>
          </p:txBody>
        </p:sp>
        <p:grpSp>
          <p:nvGrpSpPr>
            <p:cNvPr id="24002" name="Group 97"/>
            <p:cNvGrpSpPr>
              <a:grpSpLocks/>
            </p:cNvGrpSpPr>
            <p:nvPr/>
          </p:nvGrpSpPr>
          <p:grpSpPr bwMode="auto">
            <a:xfrm>
              <a:off x="4272" y="2400"/>
              <a:ext cx="192" cy="192"/>
              <a:chOff x="4414" y="2400"/>
              <a:chExt cx="192" cy="192"/>
            </a:xfrm>
          </p:grpSpPr>
          <p:sp>
            <p:nvSpPr>
              <p:cNvPr id="24003" name="Line 98"/>
              <p:cNvSpPr>
                <a:spLocks noChangeShapeType="1"/>
              </p:cNvSpPr>
              <p:nvPr>
                <p:custDataLst>
                  <p:tags r:id="rId41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04" name="Line 99"/>
              <p:cNvSpPr>
                <a:spLocks noChangeShapeType="1"/>
              </p:cNvSpPr>
              <p:nvPr>
                <p:custDataLst>
                  <p:tags r:id="rId41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05" name="Line 100"/>
              <p:cNvSpPr>
                <a:spLocks noChangeShapeType="1"/>
              </p:cNvSpPr>
              <p:nvPr>
                <p:custDataLst>
                  <p:tags r:id="rId41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06" name="Line 101"/>
              <p:cNvSpPr>
                <a:spLocks noChangeShapeType="1"/>
              </p:cNvSpPr>
              <p:nvPr>
                <p:custDataLst>
                  <p:tags r:id="rId41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07" name="Line 102"/>
              <p:cNvSpPr>
                <a:spLocks noChangeShapeType="1"/>
              </p:cNvSpPr>
              <p:nvPr>
                <p:custDataLst>
                  <p:tags r:id="rId41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08" name="Line 103"/>
              <p:cNvSpPr>
                <a:spLocks noChangeShapeType="1"/>
              </p:cNvSpPr>
              <p:nvPr>
                <p:custDataLst>
                  <p:tags r:id="rId41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09" name="Line 104"/>
              <p:cNvSpPr>
                <a:spLocks noChangeShapeType="1"/>
              </p:cNvSpPr>
              <p:nvPr>
                <p:custDataLst>
                  <p:tags r:id="rId41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10" name="Line 105"/>
              <p:cNvSpPr>
                <a:spLocks noChangeShapeType="1"/>
              </p:cNvSpPr>
              <p:nvPr>
                <p:custDataLst>
                  <p:tags r:id="rId42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3568" name="Group 106"/>
          <p:cNvGrpSpPr>
            <a:grpSpLocks/>
          </p:cNvGrpSpPr>
          <p:nvPr>
            <p:custDataLst>
              <p:tags r:id="rId15"/>
            </p:custDataLst>
          </p:nvPr>
        </p:nvGrpSpPr>
        <p:grpSpPr bwMode="auto">
          <a:xfrm>
            <a:off x="2590800" y="3198813"/>
            <a:ext cx="304800" cy="304800"/>
            <a:chOff x="4272" y="2400"/>
            <a:chExt cx="192" cy="192"/>
          </a:xfrm>
        </p:grpSpPr>
        <p:sp>
          <p:nvSpPr>
            <p:cNvPr id="23991" name="Rectangle 107"/>
            <p:cNvSpPr>
              <a:spLocks noChangeArrowheads="1"/>
            </p:cNvSpPr>
            <p:nvPr>
              <p:custDataLst>
                <p:tags r:id="rId403"/>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3992" name="Group 108"/>
            <p:cNvGrpSpPr>
              <a:grpSpLocks/>
            </p:cNvGrpSpPr>
            <p:nvPr/>
          </p:nvGrpSpPr>
          <p:grpSpPr bwMode="auto">
            <a:xfrm>
              <a:off x="4272" y="2400"/>
              <a:ext cx="192" cy="192"/>
              <a:chOff x="4414" y="2400"/>
              <a:chExt cx="192" cy="192"/>
            </a:xfrm>
          </p:grpSpPr>
          <p:sp>
            <p:nvSpPr>
              <p:cNvPr id="23993" name="Line 109"/>
              <p:cNvSpPr>
                <a:spLocks noChangeShapeType="1"/>
              </p:cNvSpPr>
              <p:nvPr>
                <p:custDataLst>
                  <p:tags r:id="rId404"/>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94" name="Line 110"/>
              <p:cNvSpPr>
                <a:spLocks noChangeShapeType="1"/>
              </p:cNvSpPr>
              <p:nvPr>
                <p:custDataLst>
                  <p:tags r:id="rId405"/>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95" name="Line 111"/>
              <p:cNvSpPr>
                <a:spLocks noChangeShapeType="1"/>
              </p:cNvSpPr>
              <p:nvPr>
                <p:custDataLst>
                  <p:tags r:id="rId406"/>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96" name="Line 112"/>
              <p:cNvSpPr>
                <a:spLocks noChangeShapeType="1"/>
              </p:cNvSpPr>
              <p:nvPr>
                <p:custDataLst>
                  <p:tags r:id="rId407"/>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97" name="Line 113"/>
              <p:cNvSpPr>
                <a:spLocks noChangeShapeType="1"/>
              </p:cNvSpPr>
              <p:nvPr>
                <p:custDataLst>
                  <p:tags r:id="rId408"/>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98" name="Line 114"/>
              <p:cNvSpPr>
                <a:spLocks noChangeShapeType="1"/>
              </p:cNvSpPr>
              <p:nvPr>
                <p:custDataLst>
                  <p:tags r:id="rId409"/>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99" name="Line 115"/>
              <p:cNvSpPr>
                <a:spLocks noChangeShapeType="1"/>
              </p:cNvSpPr>
              <p:nvPr>
                <p:custDataLst>
                  <p:tags r:id="rId410"/>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000" name="Line 116"/>
              <p:cNvSpPr>
                <a:spLocks noChangeShapeType="1"/>
              </p:cNvSpPr>
              <p:nvPr>
                <p:custDataLst>
                  <p:tags r:id="rId411"/>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3569" name="Group 117"/>
          <p:cNvGrpSpPr>
            <a:grpSpLocks/>
          </p:cNvGrpSpPr>
          <p:nvPr>
            <p:custDataLst>
              <p:tags r:id="rId16"/>
            </p:custDataLst>
          </p:nvPr>
        </p:nvGrpSpPr>
        <p:grpSpPr bwMode="auto">
          <a:xfrm>
            <a:off x="2209800" y="2360613"/>
            <a:ext cx="304800" cy="304800"/>
            <a:chOff x="4272" y="2400"/>
            <a:chExt cx="192" cy="192"/>
          </a:xfrm>
        </p:grpSpPr>
        <p:sp>
          <p:nvSpPr>
            <p:cNvPr id="23981" name="Rectangle 118"/>
            <p:cNvSpPr>
              <a:spLocks noChangeArrowheads="1"/>
            </p:cNvSpPr>
            <p:nvPr>
              <p:custDataLst>
                <p:tags r:id="rId394"/>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79</a:t>
              </a:r>
            </a:p>
          </p:txBody>
        </p:sp>
        <p:grpSp>
          <p:nvGrpSpPr>
            <p:cNvPr id="23982" name="Group 119"/>
            <p:cNvGrpSpPr>
              <a:grpSpLocks/>
            </p:cNvGrpSpPr>
            <p:nvPr/>
          </p:nvGrpSpPr>
          <p:grpSpPr bwMode="auto">
            <a:xfrm>
              <a:off x="4272" y="2400"/>
              <a:ext cx="192" cy="192"/>
              <a:chOff x="4414" y="2400"/>
              <a:chExt cx="192" cy="192"/>
            </a:xfrm>
          </p:grpSpPr>
          <p:sp>
            <p:nvSpPr>
              <p:cNvPr id="23983" name="Line 120"/>
              <p:cNvSpPr>
                <a:spLocks noChangeShapeType="1"/>
              </p:cNvSpPr>
              <p:nvPr>
                <p:custDataLst>
                  <p:tags r:id="rId395"/>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84" name="Line 121"/>
              <p:cNvSpPr>
                <a:spLocks noChangeShapeType="1"/>
              </p:cNvSpPr>
              <p:nvPr>
                <p:custDataLst>
                  <p:tags r:id="rId396"/>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85" name="Line 122"/>
              <p:cNvSpPr>
                <a:spLocks noChangeShapeType="1"/>
              </p:cNvSpPr>
              <p:nvPr>
                <p:custDataLst>
                  <p:tags r:id="rId397"/>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86" name="Line 123"/>
              <p:cNvSpPr>
                <a:spLocks noChangeShapeType="1"/>
              </p:cNvSpPr>
              <p:nvPr>
                <p:custDataLst>
                  <p:tags r:id="rId398"/>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87" name="Line 124"/>
              <p:cNvSpPr>
                <a:spLocks noChangeShapeType="1"/>
              </p:cNvSpPr>
              <p:nvPr>
                <p:custDataLst>
                  <p:tags r:id="rId399"/>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88" name="Line 125"/>
              <p:cNvSpPr>
                <a:spLocks noChangeShapeType="1"/>
              </p:cNvSpPr>
              <p:nvPr>
                <p:custDataLst>
                  <p:tags r:id="rId400"/>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89" name="Line 126"/>
              <p:cNvSpPr>
                <a:spLocks noChangeShapeType="1"/>
              </p:cNvSpPr>
              <p:nvPr>
                <p:custDataLst>
                  <p:tags r:id="rId401"/>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90" name="Line 127"/>
              <p:cNvSpPr>
                <a:spLocks noChangeShapeType="1"/>
              </p:cNvSpPr>
              <p:nvPr>
                <p:custDataLst>
                  <p:tags r:id="rId402"/>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3570" name="Group 128"/>
          <p:cNvGrpSpPr>
            <a:grpSpLocks/>
          </p:cNvGrpSpPr>
          <p:nvPr>
            <p:custDataLst>
              <p:tags r:id="rId17"/>
            </p:custDataLst>
          </p:nvPr>
        </p:nvGrpSpPr>
        <p:grpSpPr bwMode="auto">
          <a:xfrm>
            <a:off x="2514600" y="2360613"/>
            <a:ext cx="304800" cy="304800"/>
            <a:chOff x="4272" y="2400"/>
            <a:chExt cx="192" cy="192"/>
          </a:xfrm>
        </p:grpSpPr>
        <p:sp>
          <p:nvSpPr>
            <p:cNvPr id="23971" name="Rectangle 129"/>
            <p:cNvSpPr>
              <a:spLocks noChangeArrowheads="1"/>
            </p:cNvSpPr>
            <p:nvPr>
              <p:custDataLst>
                <p:tags r:id="rId385"/>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89</a:t>
              </a:r>
            </a:p>
          </p:txBody>
        </p:sp>
        <p:grpSp>
          <p:nvGrpSpPr>
            <p:cNvPr id="23972" name="Group 130"/>
            <p:cNvGrpSpPr>
              <a:grpSpLocks/>
            </p:cNvGrpSpPr>
            <p:nvPr/>
          </p:nvGrpSpPr>
          <p:grpSpPr bwMode="auto">
            <a:xfrm>
              <a:off x="4272" y="2400"/>
              <a:ext cx="192" cy="192"/>
              <a:chOff x="4414" y="2400"/>
              <a:chExt cx="192" cy="192"/>
            </a:xfrm>
          </p:grpSpPr>
          <p:sp>
            <p:nvSpPr>
              <p:cNvPr id="23973" name="Line 131"/>
              <p:cNvSpPr>
                <a:spLocks noChangeShapeType="1"/>
              </p:cNvSpPr>
              <p:nvPr>
                <p:custDataLst>
                  <p:tags r:id="rId386"/>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74" name="Line 132"/>
              <p:cNvSpPr>
                <a:spLocks noChangeShapeType="1"/>
              </p:cNvSpPr>
              <p:nvPr>
                <p:custDataLst>
                  <p:tags r:id="rId387"/>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75" name="Line 133"/>
              <p:cNvSpPr>
                <a:spLocks noChangeShapeType="1"/>
              </p:cNvSpPr>
              <p:nvPr>
                <p:custDataLst>
                  <p:tags r:id="rId388"/>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76" name="Line 134"/>
              <p:cNvSpPr>
                <a:spLocks noChangeShapeType="1"/>
              </p:cNvSpPr>
              <p:nvPr>
                <p:custDataLst>
                  <p:tags r:id="rId389"/>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77" name="Line 135"/>
              <p:cNvSpPr>
                <a:spLocks noChangeShapeType="1"/>
              </p:cNvSpPr>
              <p:nvPr>
                <p:custDataLst>
                  <p:tags r:id="rId390"/>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78" name="Line 136"/>
              <p:cNvSpPr>
                <a:spLocks noChangeShapeType="1"/>
              </p:cNvSpPr>
              <p:nvPr>
                <p:custDataLst>
                  <p:tags r:id="rId391"/>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79" name="Line 137"/>
              <p:cNvSpPr>
                <a:spLocks noChangeShapeType="1"/>
              </p:cNvSpPr>
              <p:nvPr>
                <p:custDataLst>
                  <p:tags r:id="rId392"/>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80" name="Line 138"/>
              <p:cNvSpPr>
                <a:spLocks noChangeShapeType="1"/>
              </p:cNvSpPr>
              <p:nvPr>
                <p:custDataLst>
                  <p:tags r:id="rId393"/>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3571" name="AutoShape 139"/>
          <p:cNvCxnSpPr>
            <a:cxnSpLocks noChangeShapeType="1"/>
            <a:stCxn id="23978" idx="0"/>
            <a:endCxn id="24000" idx="0"/>
          </p:cNvCxnSpPr>
          <p:nvPr>
            <p:custDataLst>
              <p:tags r:id="rId18"/>
            </p:custDataLst>
          </p:nvPr>
        </p:nvCxnSpPr>
        <p:spPr bwMode="auto">
          <a:xfrm>
            <a:off x="2514600" y="2663825"/>
            <a:ext cx="762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3572" name="Group 140"/>
          <p:cNvGrpSpPr>
            <a:grpSpLocks/>
          </p:cNvGrpSpPr>
          <p:nvPr>
            <p:custDataLst>
              <p:tags r:id="rId19"/>
            </p:custDataLst>
          </p:nvPr>
        </p:nvGrpSpPr>
        <p:grpSpPr bwMode="auto">
          <a:xfrm>
            <a:off x="1673225" y="1522413"/>
            <a:ext cx="304800" cy="304800"/>
            <a:chOff x="4272" y="2400"/>
            <a:chExt cx="192" cy="192"/>
          </a:xfrm>
        </p:grpSpPr>
        <p:sp>
          <p:nvSpPr>
            <p:cNvPr id="23961" name="Rectangle 141"/>
            <p:cNvSpPr>
              <a:spLocks noChangeArrowheads="1"/>
            </p:cNvSpPr>
            <p:nvPr>
              <p:custDataLst>
                <p:tags r:id="rId376"/>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14</a:t>
              </a:r>
            </a:p>
          </p:txBody>
        </p:sp>
        <p:grpSp>
          <p:nvGrpSpPr>
            <p:cNvPr id="23962" name="Group 142"/>
            <p:cNvGrpSpPr>
              <a:grpSpLocks/>
            </p:cNvGrpSpPr>
            <p:nvPr/>
          </p:nvGrpSpPr>
          <p:grpSpPr bwMode="auto">
            <a:xfrm>
              <a:off x="4272" y="2400"/>
              <a:ext cx="192" cy="192"/>
              <a:chOff x="4414" y="2400"/>
              <a:chExt cx="192" cy="192"/>
            </a:xfrm>
          </p:grpSpPr>
          <p:sp>
            <p:nvSpPr>
              <p:cNvPr id="23963" name="Line 143"/>
              <p:cNvSpPr>
                <a:spLocks noChangeShapeType="1"/>
              </p:cNvSpPr>
              <p:nvPr>
                <p:custDataLst>
                  <p:tags r:id="rId377"/>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64" name="Line 144"/>
              <p:cNvSpPr>
                <a:spLocks noChangeShapeType="1"/>
              </p:cNvSpPr>
              <p:nvPr>
                <p:custDataLst>
                  <p:tags r:id="rId378"/>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65" name="Line 145"/>
              <p:cNvSpPr>
                <a:spLocks noChangeShapeType="1"/>
              </p:cNvSpPr>
              <p:nvPr>
                <p:custDataLst>
                  <p:tags r:id="rId379"/>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66" name="Line 146"/>
              <p:cNvSpPr>
                <a:spLocks noChangeShapeType="1"/>
              </p:cNvSpPr>
              <p:nvPr>
                <p:custDataLst>
                  <p:tags r:id="rId380"/>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67" name="Line 147"/>
              <p:cNvSpPr>
                <a:spLocks noChangeShapeType="1"/>
              </p:cNvSpPr>
              <p:nvPr>
                <p:custDataLst>
                  <p:tags r:id="rId381"/>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68" name="Line 148"/>
              <p:cNvSpPr>
                <a:spLocks noChangeShapeType="1"/>
              </p:cNvSpPr>
              <p:nvPr>
                <p:custDataLst>
                  <p:tags r:id="rId382"/>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69" name="Line 149"/>
              <p:cNvSpPr>
                <a:spLocks noChangeShapeType="1"/>
              </p:cNvSpPr>
              <p:nvPr>
                <p:custDataLst>
                  <p:tags r:id="rId383"/>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70" name="Line 150"/>
              <p:cNvSpPr>
                <a:spLocks noChangeShapeType="1"/>
              </p:cNvSpPr>
              <p:nvPr>
                <p:custDataLst>
                  <p:tags r:id="rId384"/>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3573" name="Group 151"/>
          <p:cNvGrpSpPr>
            <a:grpSpLocks/>
          </p:cNvGrpSpPr>
          <p:nvPr>
            <p:custDataLst>
              <p:tags r:id="rId20"/>
            </p:custDataLst>
          </p:nvPr>
        </p:nvGrpSpPr>
        <p:grpSpPr bwMode="auto">
          <a:xfrm>
            <a:off x="1978025" y="1522413"/>
            <a:ext cx="304800" cy="304800"/>
            <a:chOff x="4272" y="2400"/>
            <a:chExt cx="192" cy="192"/>
          </a:xfrm>
        </p:grpSpPr>
        <p:sp>
          <p:nvSpPr>
            <p:cNvPr id="23951" name="Rectangle 152"/>
            <p:cNvSpPr>
              <a:spLocks noChangeArrowheads="1"/>
            </p:cNvSpPr>
            <p:nvPr>
              <p:custDataLst>
                <p:tags r:id="rId367"/>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3952" name="Group 153"/>
            <p:cNvGrpSpPr>
              <a:grpSpLocks/>
            </p:cNvGrpSpPr>
            <p:nvPr/>
          </p:nvGrpSpPr>
          <p:grpSpPr bwMode="auto">
            <a:xfrm>
              <a:off x="4272" y="2400"/>
              <a:ext cx="192" cy="192"/>
              <a:chOff x="4414" y="2400"/>
              <a:chExt cx="192" cy="192"/>
            </a:xfrm>
          </p:grpSpPr>
          <p:sp>
            <p:nvSpPr>
              <p:cNvPr id="23953" name="Line 154"/>
              <p:cNvSpPr>
                <a:spLocks noChangeShapeType="1"/>
              </p:cNvSpPr>
              <p:nvPr>
                <p:custDataLst>
                  <p:tags r:id="rId368"/>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54" name="Line 155"/>
              <p:cNvSpPr>
                <a:spLocks noChangeShapeType="1"/>
              </p:cNvSpPr>
              <p:nvPr>
                <p:custDataLst>
                  <p:tags r:id="rId369"/>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55" name="Line 156"/>
              <p:cNvSpPr>
                <a:spLocks noChangeShapeType="1"/>
              </p:cNvSpPr>
              <p:nvPr>
                <p:custDataLst>
                  <p:tags r:id="rId370"/>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56" name="Line 157"/>
              <p:cNvSpPr>
                <a:spLocks noChangeShapeType="1"/>
              </p:cNvSpPr>
              <p:nvPr>
                <p:custDataLst>
                  <p:tags r:id="rId371"/>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57" name="Line 158"/>
              <p:cNvSpPr>
                <a:spLocks noChangeShapeType="1"/>
              </p:cNvSpPr>
              <p:nvPr>
                <p:custDataLst>
                  <p:tags r:id="rId372"/>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58" name="Line 159"/>
              <p:cNvSpPr>
                <a:spLocks noChangeShapeType="1"/>
              </p:cNvSpPr>
              <p:nvPr>
                <p:custDataLst>
                  <p:tags r:id="rId373"/>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59" name="Line 160"/>
              <p:cNvSpPr>
                <a:spLocks noChangeShapeType="1"/>
              </p:cNvSpPr>
              <p:nvPr>
                <p:custDataLst>
                  <p:tags r:id="rId374"/>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60" name="Line 161"/>
              <p:cNvSpPr>
                <a:spLocks noChangeShapeType="1"/>
              </p:cNvSpPr>
              <p:nvPr>
                <p:custDataLst>
                  <p:tags r:id="rId375"/>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3574" name="AutoShape 162"/>
          <p:cNvCxnSpPr>
            <a:cxnSpLocks noChangeShapeType="1"/>
            <a:stCxn id="23968" idx="0"/>
            <a:endCxn id="24080" idx="0"/>
          </p:cNvCxnSpPr>
          <p:nvPr>
            <p:custDataLst>
              <p:tags r:id="rId21"/>
            </p:custDataLst>
          </p:nvPr>
        </p:nvCxnSpPr>
        <p:spPr bwMode="auto">
          <a:xfrm flipH="1">
            <a:off x="1066800" y="1825625"/>
            <a:ext cx="606425"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75" name="AutoShape 163"/>
          <p:cNvCxnSpPr>
            <a:cxnSpLocks noChangeShapeType="1"/>
            <a:stCxn id="23958" idx="0"/>
            <a:endCxn id="23980" idx="0"/>
          </p:cNvCxnSpPr>
          <p:nvPr>
            <p:custDataLst>
              <p:tags r:id="rId22"/>
            </p:custDataLst>
          </p:nvPr>
        </p:nvCxnSpPr>
        <p:spPr bwMode="auto">
          <a:xfrm>
            <a:off x="1978025" y="1825625"/>
            <a:ext cx="536575"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3576" name="Group 164"/>
          <p:cNvGrpSpPr>
            <a:grpSpLocks/>
          </p:cNvGrpSpPr>
          <p:nvPr>
            <p:custDataLst>
              <p:tags r:id="rId23"/>
            </p:custDataLst>
          </p:nvPr>
        </p:nvGrpSpPr>
        <p:grpSpPr bwMode="auto">
          <a:xfrm>
            <a:off x="2971800" y="3200400"/>
            <a:ext cx="304800" cy="304800"/>
            <a:chOff x="4272" y="2400"/>
            <a:chExt cx="192" cy="192"/>
          </a:xfrm>
        </p:grpSpPr>
        <p:sp>
          <p:nvSpPr>
            <p:cNvPr id="23941" name="Rectangle 165"/>
            <p:cNvSpPr>
              <a:spLocks noChangeArrowheads="1"/>
            </p:cNvSpPr>
            <p:nvPr>
              <p:custDataLst>
                <p:tags r:id="rId358"/>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89</a:t>
              </a:r>
            </a:p>
          </p:txBody>
        </p:sp>
        <p:grpSp>
          <p:nvGrpSpPr>
            <p:cNvPr id="23942" name="Group 166"/>
            <p:cNvGrpSpPr>
              <a:grpSpLocks/>
            </p:cNvGrpSpPr>
            <p:nvPr/>
          </p:nvGrpSpPr>
          <p:grpSpPr bwMode="auto">
            <a:xfrm>
              <a:off x="4272" y="2400"/>
              <a:ext cx="192" cy="192"/>
              <a:chOff x="4414" y="2400"/>
              <a:chExt cx="192" cy="192"/>
            </a:xfrm>
          </p:grpSpPr>
          <p:sp>
            <p:nvSpPr>
              <p:cNvPr id="23943" name="Line 167"/>
              <p:cNvSpPr>
                <a:spLocks noChangeShapeType="1"/>
              </p:cNvSpPr>
              <p:nvPr>
                <p:custDataLst>
                  <p:tags r:id="rId359"/>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44" name="Line 168"/>
              <p:cNvSpPr>
                <a:spLocks noChangeShapeType="1"/>
              </p:cNvSpPr>
              <p:nvPr>
                <p:custDataLst>
                  <p:tags r:id="rId360"/>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45" name="Line 169"/>
              <p:cNvSpPr>
                <a:spLocks noChangeShapeType="1"/>
              </p:cNvSpPr>
              <p:nvPr>
                <p:custDataLst>
                  <p:tags r:id="rId361"/>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46" name="Line 170"/>
              <p:cNvSpPr>
                <a:spLocks noChangeShapeType="1"/>
              </p:cNvSpPr>
              <p:nvPr>
                <p:custDataLst>
                  <p:tags r:id="rId362"/>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47" name="Line 171"/>
              <p:cNvSpPr>
                <a:spLocks noChangeShapeType="1"/>
              </p:cNvSpPr>
              <p:nvPr>
                <p:custDataLst>
                  <p:tags r:id="rId363"/>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48" name="Line 172"/>
              <p:cNvSpPr>
                <a:spLocks noChangeShapeType="1"/>
              </p:cNvSpPr>
              <p:nvPr>
                <p:custDataLst>
                  <p:tags r:id="rId364"/>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49" name="Line 173"/>
              <p:cNvSpPr>
                <a:spLocks noChangeShapeType="1"/>
              </p:cNvSpPr>
              <p:nvPr>
                <p:custDataLst>
                  <p:tags r:id="rId365"/>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50" name="Line 174"/>
              <p:cNvSpPr>
                <a:spLocks noChangeShapeType="1"/>
              </p:cNvSpPr>
              <p:nvPr>
                <p:custDataLst>
                  <p:tags r:id="rId366"/>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3577" name="Group 175"/>
          <p:cNvGrpSpPr>
            <a:grpSpLocks/>
          </p:cNvGrpSpPr>
          <p:nvPr>
            <p:custDataLst>
              <p:tags r:id="rId24"/>
            </p:custDataLst>
          </p:nvPr>
        </p:nvGrpSpPr>
        <p:grpSpPr bwMode="auto">
          <a:xfrm>
            <a:off x="3276600" y="3200400"/>
            <a:ext cx="304800" cy="304800"/>
            <a:chOff x="4272" y="2400"/>
            <a:chExt cx="192" cy="192"/>
          </a:xfrm>
        </p:grpSpPr>
        <p:sp>
          <p:nvSpPr>
            <p:cNvPr id="23931" name="Rectangle 176"/>
            <p:cNvSpPr>
              <a:spLocks noChangeArrowheads="1"/>
            </p:cNvSpPr>
            <p:nvPr>
              <p:custDataLst>
                <p:tags r:id="rId349"/>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3932" name="Group 177"/>
            <p:cNvGrpSpPr>
              <a:grpSpLocks/>
            </p:cNvGrpSpPr>
            <p:nvPr/>
          </p:nvGrpSpPr>
          <p:grpSpPr bwMode="auto">
            <a:xfrm>
              <a:off x="4272" y="2400"/>
              <a:ext cx="192" cy="192"/>
              <a:chOff x="4414" y="2400"/>
              <a:chExt cx="192" cy="192"/>
            </a:xfrm>
          </p:grpSpPr>
          <p:sp>
            <p:nvSpPr>
              <p:cNvPr id="23933" name="Line 178"/>
              <p:cNvSpPr>
                <a:spLocks noChangeShapeType="1"/>
              </p:cNvSpPr>
              <p:nvPr>
                <p:custDataLst>
                  <p:tags r:id="rId350"/>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34" name="Line 179"/>
              <p:cNvSpPr>
                <a:spLocks noChangeShapeType="1"/>
              </p:cNvSpPr>
              <p:nvPr>
                <p:custDataLst>
                  <p:tags r:id="rId351"/>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35" name="Line 180"/>
              <p:cNvSpPr>
                <a:spLocks noChangeShapeType="1"/>
              </p:cNvSpPr>
              <p:nvPr>
                <p:custDataLst>
                  <p:tags r:id="rId352"/>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36" name="Line 181"/>
              <p:cNvSpPr>
                <a:spLocks noChangeShapeType="1"/>
              </p:cNvSpPr>
              <p:nvPr>
                <p:custDataLst>
                  <p:tags r:id="rId353"/>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37" name="Line 182"/>
              <p:cNvSpPr>
                <a:spLocks noChangeShapeType="1"/>
              </p:cNvSpPr>
              <p:nvPr>
                <p:custDataLst>
                  <p:tags r:id="rId354"/>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38" name="Line 183"/>
              <p:cNvSpPr>
                <a:spLocks noChangeShapeType="1"/>
              </p:cNvSpPr>
              <p:nvPr>
                <p:custDataLst>
                  <p:tags r:id="rId355"/>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39" name="Line 184"/>
              <p:cNvSpPr>
                <a:spLocks noChangeShapeType="1"/>
              </p:cNvSpPr>
              <p:nvPr>
                <p:custDataLst>
                  <p:tags r:id="rId356"/>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40" name="Line 185"/>
              <p:cNvSpPr>
                <a:spLocks noChangeShapeType="1"/>
              </p:cNvSpPr>
              <p:nvPr>
                <p:custDataLst>
                  <p:tags r:id="rId357"/>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3578" name="AutoShape 186"/>
          <p:cNvCxnSpPr>
            <a:cxnSpLocks noChangeShapeType="1"/>
            <a:stCxn id="23977" idx="1"/>
            <a:endCxn id="23940" idx="0"/>
          </p:cNvCxnSpPr>
          <p:nvPr>
            <p:custDataLst>
              <p:tags r:id="rId25"/>
            </p:custDataLst>
          </p:nvPr>
        </p:nvCxnSpPr>
        <p:spPr bwMode="auto">
          <a:xfrm>
            <a:off x="2817813" y="2663825"/>
            <a:ext cx="458787" cy="5349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79" name="AutoShape 187"/>
          <p:cNvCxnSpPr>
            <a:cxnSpLocks noChangeShapeType="1"/>
            <a:stCxn id="23555" idx="3"/>
            <a:endCxn id="23581" idx="1"/>
          </p:cNvCxnSpPr>
          <p:nvPr>
            <p:custDataLst>
              <p:tags r:id="rId26"/>
            </p:custDataLst>
          </p:nvPr>
        </p:nvCxnSpPr>
        <p:spPr bwMode="auto">
          <a:xfrm>
            <a:off x="3657600" y="2514600"/>
            <a:ext cx="1524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80" name="Text Box 188"/>
          <p:cNvSpPr txBox="1">
            <a:spLocks noChangeArrowheads="1"/>
          </p:cNvSpPr>
          <p:nvPr>
            <p:custDataLst>
              <p:tags r:id="rId27"/>
            </p:custDataLst>
          </p:nvPr>
        </p:nvSpPr>
        <p:spPr bwMode="auto">
          <a:xfrm>
            <a:off x="3657600" y="2098675"/>
            <a:ext cx="1333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Delete(</a:t>
            </a:r>
            <a:r>
              <a:rPr lang="en-US">
                <a:solidFill>
                  <a:srgbClr val="FF0000"/>
                </a:solidFill>
              </a:rPr>
              <a:t>3</a:t>
            </a:r>
            <a:r>
              <a:rPr lang="en-US"/>
              <a:t>)</a:t>
            </a:r>
          </a:p>
        </p:txBody>
      </p:sp>
      <p:sp>
        <p:nvSpPr>
          <p:cNvPr id="23581" name="Rectangle 189"/>
          <p:cNvSpPr>
            <a:spLocks noChangeArrowheads="1"/>
          </p:cNvSpPr>
          <p:nvPr>
            <p:custDataLst>
              <p:tags r:id="rId28"/>
            </p:custDataLst>
          </p:nvPr>
        </p:nvSpPr>
        <p:spPr bwMode="auto">
          <a:xfrm>
            <a:off x="5181600" y="1295400"/>
            <a:ext cx="3505200" cy="2438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nvGrpSpPr>
          <p:cNvPr id="23582" name="Group 190"/>
          <p:cNvGrpSpPr>
            <a:grpSpLocks/>
          </p:cNvGrpSpPr>
          <p:nvPr>
            <p:custDataLst>
              <p:tags r:id="rId29"/>
            </p:custDataLst>
          </p:nvPr>
        </p:nvGrpSpPr>
        <p:grpSpPr bwMode="auto">
          <a:xfrm>
            <a:off x="5791200" y="2360613"/>
            <a:ext cx="304800" cy="304800"/>
            <a:chOff x="4272" y="2400"/>
            <a:chExt cx="192" cy="192"/>
          </a:xfrm>
        </p:grpSpPr>
        <p:sp>
          <p:nvSpPr>
            <p:cNvPr id="23921" name="Rectangle 191"/>
            <p:cNvSpPr>
              <a:spLocks noChangeArrowheads="1"/>
            </p:cNvSpPr>
            <p:nvPr>
              <p:custDataLst>
                <p:tags r:id="rId340"/>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solidFill>
                    <a:srgbClr val="FF0000"/>
                  </a:solidFill>
                </a:rPr>
                <a:t>?</a:t>
              </a:r>
            </a:p>
          </p:txBody>
        </p:sp>
        <p:grpSp>
          <p:nvGrpSpPr>
            <p:cNvPr id="23922" name="Group 192"/>
            <p:cNvGrpSpPr>
              <a:grpSpLocks/>
            </p:cNvGrpSpPr>
            <p:nvPr/>
          </p:nvGrpSpPr>
          <p:grpSpPr bwMode="auto">
            <a:xfrm>
              <a:off x="4272" y="2400"/>
              <a:ext cx="192" cy="192"/>
              <a:chOff x="4414" y="2400"/>
              <a:chExt cx="192" cy="192"/>
            </a:xfrm>
          </p:grpSpPr>
          <p:sp>
            <p:nvSpPr>
              <p:cNvPr id="23923" name="Line 193"/>
              <p:cNvSpPr>
                <a:spLocks noChangeShapeType="1"/>
              </p:cNvSpPr>
              <p:nvPr>
                <p:custDataLst>
                  <p:tags r:id="rId341"/>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24" name="Line 194"/>
              <p:cNvSpPr>
                <a:spLocks noChangeShapeType="1"/>
              </p:cNvSpPr>
              <p:nvPr>
                <p:custDataLst>
                  <p:tags r:id="rId342"/>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25" name="Line 195"/>
              <p:cNvSpPr>
                <a:spLocks noChangeShapeType="1"/>
              </p:cNvSpPr>
              <p:nvPr>
                <p:custDataLst>
                  <p:tags r:id="rId343"/>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26" name="Line 196"/>
              <p:cNvSpPr>
                <a:spLocks noChangeShapeType="1"/>
              </p:cNvSpPr>
              <p:nvPr>
                <p:custDataLst>
                  <p:tags r:id="rId344"/>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27" name="Line 197"/>
              <p:cNvSpPr>
                <a:spLocks noChangeShapeType="1"/>
              </p:cNvSpPr>
              <p:nvPr>
                <p:custDataLst>
                  <p:tags r:id="rId345"/>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28" name="Line 198"/>
              <p:cNvSpPr>
                <a:spLocks noChangeShapeType="1"/>
              </p:cNvSpPr>
              <p:nvPr>
                <p:custDataLst>
                  <p:tags r:id="rId346"/>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29" name="Line 199"/>
              <p:cNvSpPr>
                <a:spLocks noChangeShapeType="1"/>
              </p:cNvSpPr>
              <p:nvPr>
                <p:custDataLst>
                  <p:tags r:id="rId347"/>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30" name="Line 200"/>
              <p:cNvSpPr>
                <a:spLocks noChangeShapeType="1"/>
              </p:cNvSpPr>
              <p:nvPr>
                <p:custDataLst>
                  <p:tags r:id="rId348"/>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3583" name="Group 201"/>
          <p:cNvGrpSpPr>
            <a:grpSpLocks/>
          </p:cNvGrpSpPr>
          <p:nvPr>
            <p:custDataLst>
              <p:tags r:id="rId30"/>
            </p:custDataLst>
          </p:nvPr>
        </p:nvGrpSpPr>
        <p:grpSpPr bwMode="auto">
          <a:xfrm>
            <a:off x="6096000" y="2360613"/>
            <a:ext cx="304800" cy="304800"/>
            <a:chOff x="4272" y="2400"/>
            <a:chExt cx="192" cy="192"/>
          </a:xfrm>
        </p:grpSpPr>
        <p:sp>
          <p:nvSpPr>
            <p:cNvPr id="23911" name="Rectangle 202"/>
            <p:cNvSpPr>
              <a:spLocks noChangeArrowheads="1"/>
            </p:cNvSpPr>
            <p:nvPr>
              <p:custDataLst>
                <p:tags r:id="rId331"/>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3912" name="Group 203"/>
            <p:cNvGrpSpPr>
              <a:grpSpLocks/>
            </p:cNvGrpSpPr>
            <p:nvPr/>
          </p:nvGrpSpPr>
          <p:grpSpPr bwMode="auto">
            <a:xfrm>
              <a:off x="4272" y="2400"/>
              <a:ext cx="192" cy="192"/>
              <a:chOff x="4414" y="2400"/>
              <a:chExt cx="192" cy="192"/>
            </a:xfrm>
          </p:grpSpPr>
          <p:sp>
            <p:nvSpPr>
              <p:cNvPr id="23913" name="Line 204"/>
              <p:cNvSpPr>
                <a:spLocks noChangeShapeType="1"/>
              </p:cNvSpPr>
              <p:nvPr>
                <p:custDataLst>
                  <p:tags r:id="rId332"/>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14" name="Line 205"/>
              <p:cNvSpPr>
                <a:spLocks noChangeShapeType="1"/>
              </p:cNvSpPr>
              <p:nvPr>
                <p:custDataLst>
                  <p:tags r:id="rId333"/>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15" name="Line 206"/>
              <p:cNvSpPr>
                <a:spLocks noChangeShapeType="1"/>
              </p:cNvSpPr>
              <p:nvPr>
                <p:custDataLst>
                  <p:tags r:id="rId334"/>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16" name="Line 207"/>
              <p:cNvSpPr>
                <a:spLocks noChangeShapeType="1"/>
              </p:cNvSpPr>
              <p:nvPr>
                <p:custDataLst>
                  <p:tags r:id="rId335"/>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17" name="Line 208"/>
              <p:cNvSpPr>
                <a:spLocks noChangeShapeType="1"/>
              </p:cNvSpPr>
              <p:nvPr>
                <p:custDataLst>
                  <p:tags r:id="rId336"/>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18" name="Line 209"/>
              <p:cNvSpPr>
                <a:spLocks noChangeShapeType="1"/>
              </p:cNvSpPr>
              <p:nvPr>
                <p:custDataLst>
                  <p:tags r:id="rId337"/>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19" name="Line 210"/>
              <p:cNvSpPr>
                <a:spLocks noChangeShapeType="1"/>
              </p:cNvSpPr>
              <p:nvPr>
                <p:custDataLst>
                  <p:tags r:id="rId338"/>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20" name="Line 211"/>
              <p:cNvSpPr>
                <a:spLocks noChangeShapeType="1"/>
              </p:cNvSpPr>
              <p:nvPr>
                <p:custDataLst>
                  <p:tags r:id="rId339"/>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3584" name="Group 212"/>
          <p:cNvGrpSpPr>
            <a:grpSpLocks/>
          </p:cNvGrpSpPr>
          <p:nvPr>
            <p:custDataLst>
              <p:tags r:id="rId31"/>
            </p:custDataLst>
          </p:nvPr>
        </p:nvGrpSpPr>
        <p:grpSpPr bwMode="auto">
          <a:xfrm>
            <a:off x="5257800" y="3198813"/>
            <a:ext cx="304800" cy="304800"/>
            <a:chOff x="4272" y="2400"/>
            <a:chExt cx="192" cy="192"/>
          </a:xfrm>
        </p:grpSpPr>
        <p:sp>
          <p:nvSpPr>
            <p:cNvPr id="23901" name="Rectangle 213"/>
            <p:cNvSpPr>
              <a:spLocks noChangeArrowheads="1"/>
            </p:cNvSpPr>
            <p:nvPr>
              <p:custDataLst>
                <p:tags r:id="rId322"/>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a:t>
              </a:r>
            </a:p>
          </p:txBody>
        </p:sp>
        <p:grpSp>
          <p:nvGrpSpPr>
            <p:cNvPr id="23902" name="Group 214"/>
            <p:cNvGrpSpPr>
              <a:grpSpLocks/>
            </p:cNvGrpSpPr>
            <p:nvPr/>
          </p:nvGrpSpPr>
          <p:grpSpPr bwMode="auto">
            <a:xfrm>
              <a:off x="4272" y="2400"/>
              <a:ext cx="192" cy="192"/>
              <a:chOff x="4414" y="2400"/>
              <a:chExt cx="192" cy="192"/>
            </a:xfrm>
          </p:grpSpPr>
          <p:sp>
            <p:nvSpPr>
              <p:cNvPr id="23903" name="Line 215"/>
              <p:cNvSpPr>
                <a:spLocks noChangeShapeType="1"/>
              </p:cNvSpPr>
              <p:nvPr>
                <p:custDataLst>
                  <p:tags r:id="rId32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04" name="Line 216"/>
              <p:cNvSpPr>
                <a:spLocks noChangeShapeType="1"/>
              </p:cNvSpPr>
              <p:nvPr>
                <p:custDataLst>
                  <p:tags r:id="rId32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05" name="Line 217"/>
              <p:cNvSpPr>
                <a:spLocks noChangeShapeType="1"/>
              </p:cNvSpPr>
              <p:nvPr>
                <p:custDataLst>
                  <p:tags r:id="rId32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06" name="Line 218"/>
              <p:cNvSpPr>
                <a:spLocks noChangeShapeType="1"/>
              </p:cNvSpPr>
              <p:nvPr>
                <p:custDataLst>
                  <p:tags r:id="rId32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07" name="Line 219"/>
              <p:cNvSpPr>
                <a:spLocks noChangeShapeType="1"/>
              </p:cNvSpPr>
              <p:nvPr>
                <p:custDataLst>
                  <p:tags r:id="rId32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08" name="Line 220"/>
              <p:cNvSpPr>
                <a:spLocks noChangeShapeType="1"/>
              </p:cNvSpPr>
              <p:nvPr>
                <p:custDataLst>
                  <p:tags r:id="rId32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09" name="Line 221"/>
              <p:cNvSpPr>
                <a:spLocks noChangeShapeType="1"/>
              </p:cNvSpPr>
              <p:nvPr>
                <p:custDataLst>
                  <p:tags r:id="rId32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10" name="Line 222"/>
              <p:cNvSpPr>
                <a:spLocks noChangeShapeType="1"/>
              </p:cNvSpPr>
              <p:nvPr>
                <p:custDataLst>
                  <p:tags r:id="rId33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3585" name="Group 223"/>
          <p:cNvGrpSpPr>
            <a:grpSpLocks/>
          </p:cNvGrpSpPr>
          <p:nvPr>
            <p:custDataLst>
              <p:tags r:id="rId32"/>
            </p:custDataLst>
          </p:nvPr>
        </p:nvGrpSpPr>
        <p:grpSpPr bwMode="auto">
          <a:xfrm>
            <a:off x="5562600" y="3198813"/>
            <a:ext cx="304800" cy="304800"/>
            <a:chOff x="4272" y="2400"/>
            <a:chExt cx="192" cy="192"/>
          </a:xfrm>
        </p:grpSpPr>
        <p:sp>
          <p:nvSpPr>
            <p:cNvPr id="23891" name="Rectangle 224"/>
            <p:cNvSpPr>
              <a:spLocks noChangeArrowheads="1"/>
            </p:cNvSpPr>
            <p:nvPr>
              <p:custDataLst>
                <p:tags r:id="rId313"/>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3892" name="Group 225"/>
            <p:cNvGrpSpPr>
              <a:grpSpLocks/>
            </p:cNvGrpSpPr>
            <p:nvPr/>
          </p:nvGrpSpPr>
          <p:grpSpPr bwMode="auto">
            <a:xfrm>
              <a:off x="4272" y="2400"/>
              <a:ext cx="192" cy="192"/>
              <a:chOff x="4414" y="2400"/>
              <a:chExt cx="192" cy="192"/>
            </a:xfrm>
          </p:grpSpPr>
          <p:sp>
            <p:nvSpPr>
              <p:cNvPr id="23893" name="Line 226"/>
              <p:cNvSpPr>
                <a:spLocks noChangeShapeType="1"/>
              </p:cNvSpPr>
              <p:nvPr>
                <p:custDataLst>
                  <p:tags r:id="rId314"/>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94" name="Line 227"/>
              <p:cNvSpPr>
                <a:spLocks noChangeShapeType="1"/>
              </p:cNvSpPr>
              <p:nvPr>
                <p:custDataLst>
                  <p:tags r:id="rId315"/>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95" name="Line 228"/>
              <p:cNvSpPr>
                <a:spLocks noChangeShapeType="1"/>
              </p:cNvSpPr>
              <p:nvPr>
                <p:custDataLst>
                  <p:tags r:id="rId316"/>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96" name="Line 229"/>
              <p:cNvSpPr>
                <a:spLocks noChangeShapeType="1"/>
              </p:cNvSpPr>
              <p:nvPr>
                <p:custDataLst>
                  <p:tags r:id="rId317"/>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97" name="Line 230"/>
              <p:cNvSpPr>
                <a:spLocks noChangeShapeType="1"/>
              </p:cNvSpPr>
              <p:nvPr>
                <p:custDataLst>
                  <p:tags r:id="rId318"/>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98" name="Line 231"/>
              <p:cNvSpPr>
                <a:spLocks noChangeShapeType="1"/>
              </p:cNvSpPr>
              <p:nvPr>
                <p:custDataLst>
                  <p:tags r:id="rId319"/>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99" name="Line 232"/>
              <p:cNvSpPr>
                <a:spLocks noChangeShapeType="1"/>
              </p:cNvSpPr>
              <p:nvPr>
                <p:custDataLst>
                  <p:tags r:id="rId320"/>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900" name="Line 233"/>
              <p:cNvSpPr>
                <a:spLocks noChangeShapeType="1"/>
              </p:cNvSpPr>
              <p:nvPr>
                <p:custDataLst>
                  <p:tags r:id="rId321"/>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3586" name="AutoShape 234"/>
          <p:cNvCxnSpPr>
            <a:cxnSpLocks noChangeShapeType="1"/>
            <a:stCxn id="23928" idx="0"/>
            <a:endCxn id="23900" idx="0"/>
          </p:cNvCxnSpPr>
          <p:nvPr>
            <p:custDataLst>
              <p:tags r:id="rId33"/>
            </p:custDataLst>
          </p:nvPr>
        </p:nvCxnSpPr>
        <p:spPr bwMode="auto">
          <a:xfrm flipH="1">
            <a:off x="5562600" y="2663825"/>
            <a:ext cx="2286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87" name="AutoShape 235"/>
          <p:cNvCxnSpPr>
            <a:cxnSpLocks noChangeShapeType="1"/>
            <a:stCxn id="23918" idx="0"/>
            <a:endCxn id="23880" idx="0"/>
          </p:cNvCxnSpPr>
          <p:nvPr>
            <p:custDataLst>
              <p:tags r:id="rId34"/>
            </p:custDataLst>
          </p:nvPr>
        </p:nvCxnSpPr>
        <p:spPr bwMode="auto">
          <a:xfrm>
            <a:off x="6096000" y="2663825"/>
            <a:ext cx="1524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3588" name="Group 236"/>
          <p:cNvGrpSpPr>
            <a:grpSpLocks/>
          </p:cNvGrpSpPr>
          <p:nvPr>
            <p:custDataLst>
              <p:tags r:id="rId35"/>
            </p:custDataLst>
          </p:nvPr>
        </p:nvGrpSpPr>
        <p:grpSpPr bwMode="auto">
          <a:xfrm>
            <a:off x="5943600" y="3198813"/>
            <a:ext cx="304800" cy="304800"/>
            <a:chOff x="4272" y="2400"/>
            <a:chExt cx="192" cy="192"/>
          </a:xfrm>
        </p:grpSpPr>
        <p:sp>
          <p:nvSpPr>
            <p:cNvPr id="23881" name="Rectangle 237"/>
            <p:cNvSpPr>
              <a:spLocks noChangeArrowheads="1"/>
            </p:cNvSpPr>
            <p:nvPr>
              <p:custDataLst>
                <p:tags r:id="rId304"/>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b="1">
                <a:solidFill>
                  <a:srgbClr val="339933"/>
                </a:solidFill>
              </a:endParaRPr>
            </a:p>
          </p:txBody>
        </p:sp>
        <p:grpSp>
          <p:nvGrpSpPr>
            <p:cNvPr id="23882" name="Group 238"/>
            <p:cNvGrpSpPr>
              <a:grpSpLocks/>
            </p:cNvGrpSpPr>
            <p:nvPr/>
          </p:nvGrpSpPr>
          <p:grpSpPr bwMode="auto">
            <a:xfrm>
              <a:off x="4272" y="2400"/>
              <a:ext cx="192" cy="192"/>
              <a:chOff x="4414" y="2400"/>
              <a:chExt cx="192" cy="192"/>
            </a:xfrm>
          </p:grpSpPr>
          <p:sp>
            <p:nvSpPr>
              <p:cNvPr id="23883" name="Line 239"/>
              <p:cNvSpPr>
                <a:spLocks noChangeShapeType="1"/>
              </p:cNvSpPr>
              <p:nvPr>
                <p:custDataLst>
                  <p:tags r:id="rId305"/>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84" name="Line 240"/>
              <p:cNvSpPr>
                <a:spLocks noChangeShapeType="1"/>
              </p:cNvSpPr>
              <p:nvPr>
                <p:custDataLst>
                  <p:tags r:id="rId306"/>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85" name="Line 241"/>
              <p:cNvSpPr>
                <a:spLocks noChangeShapeType="1"/>
              </p:cNvSpPr>
              <p:nvPr>
                <p:custDataLst>
                  <p:tags r:id="rId307"/>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86" name="Line 242"/>
              <p:cNvSpPr>
                <a:spLocks noChangeShapeType="1"/>
              </p:cNvSpPr>
              <p:nvPr>
                <p:custDataLst>
                  <p:tags r:id="rId308"/>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87" name="Line 243"/>
              <p:cNvSpPr>
                <a:spLocks noChangeShapeType="1"/>
              </p:cNvSpPr>
              <p:nvPr>
                <p:custDataLst>
                  <p:tags r:id="rId309"/>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88" name="Line 244"/>
              <p:cNvSpPr>
                <a:spLocks noChangeShapeType="1"/>
              </p:cNvSpPr>
              <p:nvPr>
                <p:custDataLst>
                  <p:tags r:id="rId310"/>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89" name="Line 245"/>
              <p:cNvSpPr>
                <a:spLocks noChangeShapeType="1"/>
              </p:cNvSpPr>
              <p:nvPr>
                <p:custDataLst>
                  <p:tags r:id="rId311"/>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90" name="Line 246"/>
              <p:cNvSpPr>
                <a:spLocks noChangeShapeType="1"/>
              </p:cNvSpPr>
              <p:nvPr>
                <p:custDataLst>
                  <p:tags r:id="rId312"/>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3589" name="Group 247"/>
          <p:cNvGrpSpPr>
            <a:grpSpLocks/>
          </p:cNvGrpSpPr>
          <p:nvPr>
            <p:custDataLst>
              <p:tags r:id="rId36"/>
            </p:custDataLst>
          </p:nvPr>
        </p:nvGrpSpPr>
        <p:grpSpPr bwMode="auto">
          <a:xfrm>
            <a:off x="6248400" y="3198813"/>
            <a:ext cx="304800" cy="304800"/>
            <a:chOff x="4272" y="2400"/>
            <a:chExt cx="192" cy="192"/>
          </a:xfrm>
        </p:grpSpPr>
        <p:sp>
          <p:nvSpPr>
            <p:cNvPr id="23871" name="Rectangle 248"/>
            <p:cNvSpPr>
              <a:spLocks noChangeArrowheads="1"/>
            </p:cNvSpPr>
            <p:nvPr>
              <p:custDataLst>
                <p:tags r:id="rId295"/>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3872" name="Group 249"/>
            <p:cNvGrpSpPr>
              <a:grpSpLocks/>
            </p:cNvGrpSpPr>
            <p:nvPr/>
          </p:nvGrpSpPr>
          <p:grpSpPr bwMode="auto">
            <a:xfrm>
              <a:off x="4272" y="2400"/>
              <a:ext cx="192" cy="192"/>
              <a:chOff x="4414" y="2400"/>
              <a:chExt cx="192" cy="192"/>
            </a:xfrm>
          </p:grpSpPr>
          <p:sp>
            <p:nvSpPr>
              <p:cNvPr id="23873" name="Line 250"/>
              <p:cNvSpPr>
                <a:spLocks noChangeShapeType="1"/>
              </p:cNvSpPr>
              <p:nvPr>
                <p:custDataLst>
                  <p:tags r:id="rId296"/>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74" name="Line 251"/>
              <p:cNvSpPr>
                <a:spLocks noChangeShapeType="1"/>
              </p:cNvSpPr>
              <p:nvPr>
                <p:custDataLst>
                  <p:tags r:id="rId297"/>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75" name="Line 252"/>
              <p:cNvSpPr>
                <a:spLocks noChangeShapeType="1"/>
              </p:cNvSpPr>
              <p:nvPr>
                <p:custDataLst>
                  <p:tags r:id="rId298"/>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76" name="Line 253"/>
              <p:cNvSpPr>
                <a:spLocks noChangeShapeType="1"/>
              </p:cNvSpPr>
              <p:nvPr>
                <p:custDataLst>
                  <p:tags r:id="rId299"/>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77" name="Line 254"/>
              <p:cNvSpPr>
                <a:spLocks noChangeShapeType="1"/>
              </p:cNvSpPr>
              <p:nvPr>
                <p:custDataLst>
                  <p:tags r:id="rId300"/>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78" name="Line 255"/>
              <p:cNvSpPr>
                <a:spLocks noChangeShapeType="1"/>
              </p:cNvSpPr>
              <p:nvPr>
                <p:custDataLst>
                  <p:tags r:id="rId301"/>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79" name="Line 256"/>
              <p:cNvSpPr>
                <a:spLocks noChangeShapeType="1"/>
              </p:cNvSpPr>
              <p:nvPr>
                <p:custDataLst>
                  <p:tags r:id="rId302"/>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80" name="Line 257"/>
              <p:cNvSpPr>
                <a:spLocks noChangeShapeType="1"/>
              </p:cNvSpPr>
              <p:nvPr>
                <p:custDataLst>
                  <p:tags r:id="rId303"/>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3590" name="Group 258"/>
          <p:cNvGrpSpPr>
            <a:grpSpLocks/>
          </p:cNvGrpSpPr>
          <p:nvPr>
            <p:custDataLst>
              <p:tags r:id="rId37"/>
            </p:custDataLst>
          </p:nvPr>
        </p:nvGrpSpPr>
        <p:grpSpPr bwMode="auto">
          <a:xfrm>
            <a:off x="6629400" y="3198813"/>
            <a:ext cx="304800" cy="304800"/>
            <a:chOff x="4272" y="2400"/>
            <a:chExt cx="192" cy="192"/>
          </a:xfrm>
        </p:grpSpPr>
        <p:sp>
          <p:nvSpPr>
            <p:cNvPr id="23861" name="Rectangle 259"/>
            <p:cNvSpPr>
              <a:spLocks noChangeArrowheads="1"/>
            </p:cNvSpPr>
            <p:nvPr>
              <p:custDataLst>
                <p:tags r:id="rId286"/>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14</a:t>
              </a:r>
            </a:p>
          </p:txBody>
        </p:sp>
        <p:grpSp>
          <p:nvGrpSpPr>
            <p:cNvPr id="23862" name="Group 260"/>
            <p:cNvGrpSpPr>
              <a:grpSpLocks/>
            </p:cNvGrpSpPr>
            <p:nvPr/>
          </p:nvGrpSpPr>
          <p:grpSpPr bwMode="auto">
            <a:xfrm>
              <a:off x="4272" y="2400"/>
              <a:ext cx="192" cy="192"/>
              <a:chOff x="4414" y="2400"/>
              <a:chExt cx="192" cy="192"/>
            </a:xfrm>
          </p:grpSpPr>
          <p:sp>
            <p:nvSpPr>
              <p:cNvPr id="23863" name="Line 261"/>
              <p:cNvSpPr>
                <a:spLocks noChangeShapeType="1"/>
              </p:cNvSpPr>
              <p:nvPr>
                <p:custDataLst>
                  <p:tags r:id="rId287"/>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64" name="Line 262"/>
              <p:cNvSpPr>
                <a:spLocks noChangeShapeType="1"/>
              </p:cNvSpPr>
              <p:nvPr>
                <p:custDataLst>
                  <p:tags r:id="rId288"/>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65" name="Line 263"/>
              <p:cNvSpPr>
                <a:spLocks noChangeShapeType="1"/>
              </p:cNvSpPr>
              <p:nvPr>
                <p:custDataLst>
                  <p:tags r:id="rId289"/>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66" name="Line 264"/>
              <p:cNvSpPr>
                <a:spLocks noChangeShapeType="1"/>
              </p:cNvSpPr>
              <p:nvPr>
                <p:custDataLst>
                  <p:tags r:id="rId290"/>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67" name="Line 265"/>
              <p:cNvSpPr>
                <a:spLocks noChangeShapeType="1"/>
              </p:cNvSpPr>
              <p:nvPr>
                <p:custDataLst>
                  <p:tags r:id="rId291"/>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68" name="Line 266"/>
              <p:cNvSpPr>
                <a:spLocks noChangeShapeType="1"/>
              </p:cNvSpPr>
              <p:nvPr>
                <p:custDataLst>
                  <p:tags r:id="rId292"/>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69" name="Line 267"/>
              <p:cNvSpPr>
                <a:spLocks noChangeShapeType="1"/>
              </p:cNvSpPr>
              <p:nvPr>
                <p:custDataLst>
                  <p:tags r:id="rId293"/>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70" name="Line 268"/>
              <p:cNvSpPr>
                <a:spLocks noChangeShapeType="1"/>
              </p:cNvSpPr>
              <p:nvPr>
                <p:custDataLst>
                  <p:tags r:id="rId294"/>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3591" name="Group 269"/>
          <p:cNvGrpSpPr>
            <a:grpSpLocks/>
          </p:cNvGrpSpPr>
          <p:nvPr>
            <p:custDataLst>
              <p:tags r:id="rId38"/>
            </p:custDataLst>
          </p:nvPr>
        </p:nvGrpSpPr>
        <p:grpSpPr bwMode="auto">
          <a:xfrm>
            <a:off x="6934200" y="3198813"/>
            <a:ext cx="304800" cy="304800"/>
            <a:chOff x="4272" y="2400"/>
            <a:chExt cx="192" cy="192"/>
          </a:xfrm>
        </p:grpSpPr>
        <p:sp>
          <p:nvSpPr>
            <p:cNvPr id="23851" name="Rectangle 270"/>
            <p:cNvSpPr>
              <a:spLocks noChangeArrowheads="1"/>
            </p:cNvSpPr>
            <p:nvPr>
              <p:custDataLst>
                <p:tags r:id="rId277"/>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26</a:t>
              </a:r>
            </a:p>
          </p:txBody>
        </p:sp>
        <p:grpSp>
          <p:nvGrpSpPr>
            <p:cNvPr id="23852" name="Group 271"/>
            <p:cNvGrpSpPr>
              <a:grpSpLocks/>
            </p:cNvGrpSpPr>
            <p:nvPr/>
          </p:nvGrpSpPr>
          <p:grpSpPr bwMode="auto">
            <a:xfrm>
              <a:off x="4272" y="2400"/>
              <a:ext cx="192" cy="192"/>
              <a:chOff x="4414" y="2400"/>
              <a:chExt cx="192" cy="192"/>
            </a:xfrm>
          </p:grpSpPr>
          <p:sp>
            <p:nvSpPr>
              <p:cNvPr id="23853" name="Line 272"/>
              <p:cNvSpPr>
                <a:spLocks noChangeShapeType="1"/>
              </p:cNvSpPr>
              <p:nvPr>
                <p:custDataLst>
                  <p:tags r:id="rId278"/>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54" name="Line 273"/>
              <p:cNvSpPr>
                <a:spLocks noChangeShapeType="1"/>
              </p:cNvSpPr>
              <p:nvPr>
                <p:custDataLst>
                  <p:tags r:id="rId279"/>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55" name="Line 274"/>
              <p:cNvSpPr>
                <a:spLocks noChangeShapeType="1"/>
              </p:cNvSpPr>
              <p:nvPr>
                <p:custDataLst>
                  <p:tags r:id="rId280"/>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56" name="Line 275"/>
              <p:cNvSpPr>
                <a:spLocks noChangeShapeType="1"/>
              </p:cNvSpPr>
              <p:nvPr>
                <p:custDataLst>
                  <p:tags r:id="rId281"/>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57" name="Line 276"/>
              <p:cNvSpPr>
                <a:spLocks noChangeShapeType="1"/>
              </p:cNvSpPr>
              <p:nvPr>
                <p:custDataLst>
                  <p:tags r:id="rId282"/>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58" name="Line 277"/>
              <p:cNvSpPr>
                <a:spLocks noChangeShapeType="1"/>
              </p:cNvSpPr>
              <p:nvPr>
                <p:custDataLst>
                  <p:tags r:id="rId283"/>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59" name="Line 278"/>
              <p:cNvSpPr>
                <a:spLocks noChangeShapeType="1"/>
              </p:cNvSpPr>
              <p:nvPr>
                <p:custDataLst>
                  <p:tags r:id="rId284"/>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60" name="Line 279"/>
              <p:cNvSpPr>
                <a:spLocks noChangeShapeType="1"/>
              </p:cNvSpPr>
              <p:nvPr>
                <p:custDataLst>
                  <p:tags r:id="rId285"/>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3592" name="AutoShape 280"/>
          <p:cNvCxnSpPr>
            <a:cxnSpLocks noChangeShapeType="1"/>
            <a:stCxn id="23828" idx="0"/>
            <a:endCxn id="23860" idx="0"/>
          </p:cNvCxnSpPr>
          <p:nvPr>
            <p:custDataLst>
              <p:tags r:id="rId39"/>
            </p:custDataLst>
          </p:nvPr>
        </p:nvCxnSpPr>
        <p:spPr bwMode="auto">
          <a:xfrm flipH="1">
            <a:off x="6934200" y="2663825"/>
            <a:ext cx="3048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3593" name="Group 281"/>
          <p:cNvGrpSpPr>
            <a:grpSpLocks/>
          </p:cNvGrpSpPr>
          <p:nvPr>
            <p:custDataLst>
              <p:tags r:id="rId40"/>
            </p:custDataLst>
          </p:nvPr>
        </p:nvGrpSpPr>
        <p:grpSpPr bwMode="auto">
          <a:xfrm>
            <a:off x="7315200" y="3198813"/>
            <a:ext cx="304800" cy="304800"/>
            <a:chOff x="4272" y="2400"/>
            <a:chExt cx="192" cy="192"/>
          </a:xfrm>
        </p:grpSpPr>
        <p:sp>
          <p:nvSpPr>
            <p:cNvPr id="23841" name="Rectangle 282"/>
            <p:cNvSpPr>
              <a:spLocks noChangeArrowheads="1"/>
            </p:cNvSpPr>
            <p:nvPr>
              <p:custDataLst>
                <p:tags r:id="rId268"/>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79</a:t>
              </a:r>
            </a:p>
          </p:txBody>
        </p:sp>
        <p:grpSp>
          <p:nvGrpSpPr>
            <p:cNvPr id="23842" name="Group 283"/>
            <p:cNvGrpSpPr>
              <a:grpSpLocks/>
            </p:cNvGrpSpPr>
            <p:nvPr/>
          </p:nvGrpSpPr>
          <p:grpSpPr bwMode="auto">
            <a:xfrm>
              <a:off x="4272" y="2400"/>
              <a:ext cx="192" cy="192"/>
              <a:chOff x="4414" y="2400"/>
              <a:chExt cx="192" cy="192"/>
            </a:xfrm>
          </p:grpSpPr>
          <p:sp>
            <p:nvSpPr>
              <p:cNvPr id="23843" name="Line 284"/>
              <p:cNvSpPr>
                <a:spLocks noChangeShapeType="1"/>
              </p:cNvSpPr>
              <p:nvPr>
                <p:custDataLst>
                  <p:tags r:id="rId269"/>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44" name="Line 285"/>
              <p:cNvSpPr>
                <a:spLocks noChangeShapeType="1"/>
              </p:cNvSpPr>
              <p:nvPr>
                <p:custDataLst>
                  <p:tags r:id="rId270"/>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45" name="Line 286"/>
              <p:cNvSpPr>
                <a:spLocks noChangeShapeType="1"/>
              </p:cNvSpPr>
              <p:nvPr>
                <p:custDataLst>
                  <p:tags r:id="rId271"/>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46" name="Line 287"/>
              <p:cNvSpPr>
                <a:spLocks noChangeShapeType="1"/>
              </p:cNvSpPr>
              <p:nvPr>
                <p:custDataLst>
                  <p:tags r:id="rId272"/>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47" name="Line 288"/>
              <p:cNvSpPr>
                <a:spLocks noChangeShapeType="1"/>
              </p:cNvSpPr>
              <p:nvPr>
                <p:custDataLst>
                  <p:tags r:id="rId273"/>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48" name="Line 289"/>
              <p:cNvSpPr>
                <a:spLocks noChangeShapeType="1"/>
              </p:cNvSpPr>
              <p:nvPr>
                <p:custDataLst>
                  <p:tags r:id="rId274"/>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49" name="Line 290"/>
              <p:cNvSpPr>
                <a:spLocks noChangeShapeType="1"/>
              </p:cNvSpPr>
              <p:nvPr>
                <p:custDataLst>
                  <p:tags r:id="rId275"/>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50" name="Line 291"/>
              <p:cNvSpPr>
                <a:spLocks noChangeShapeType="1"/>
              </p:cNvSpPr>
              <p:nvPr>
                <p:custDataLst>
                  <p:tags r:id="rId276"/>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3594" name="Group 292"/>
          <p:cNvGrpSpPr>
            <a:grpSpLocks/>
          </p:cNvGrpSpPr>
          <p:nvPr>
            <p:custDataLst>
              <p:tags r:id="rId41"/>
            </p:custDataLst>
          </p:nvPr>
        </p:nvGrpSpPr>
        <p:grpSpPr bwMode="auto">
          <a:xfrm>
            <a:off x="7620000" y="3198813"/>
            <a:ext cx="304800" cy="304800"/>
            <a:chOff x="4272" y="2400"/>
            <a:chExt cx="192" cy="192"/>
          </a:xfrm>
        </p:grpSpPr>
        <p:sp>
          <p:nvSpPr>
            <p:cNvPr id="23831" name="Rectangle 293"/>
            <p:cNvSpPr>
              <a:spLocks noChangeArrowheads="1"/>
            </p:cNvSpPr>
            <p:nvPr>
              <p:custDataLst>
                <p:tags r:id="rId259"/>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3832" name="Group 294"/>
            <p:cNvGrpSpPr>
              <a:grpSpLocks/>
            </p:cNvGrpSpPr>
            <p:nvPr/>
          </p:nvGrpSpPr>
          <p:grpSpPr bwMode="auto">
            <a:xfrm>
              <a:off x="4272" y="2400"/>
              <a:ext cx="192" cy="192"/>
              <a:chOff x="4414" y="2400"/>
              <a:chExt cx="192" cy="192"/>
            </a:xfrm>
          </p:grpSpPr>
          <p:sp>
            <p:nvSpPr>
              <p:cNvPr id="23833" name="Line 295"/>
              <p:cNvSpPr>
                <a:spLocks noChangeShapeType="1"/>
              </p:cNvSpPr>
              <p:nvPr>
                <p:custDataLst>
                  <p:tags r:id="rId260"/>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34" name="Line 296"/>
              <p:cNvSpPr>
                <a:spLocks noChangeShapeType="1"/>
              </p:cNvSpPr>
              <p:nvPr>
                <p:custDataLst>
                  <p:tags r:id="rId261"/>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35" name="Line 297"/>
              <p:cNvSpPr>
                <a:spLocks noChangeShapeType="1"/>
              </p:cNvSpPr>
              <p:nvPr>
                <p:custDataLst>
                  <p:tags r:id="rId262"/>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36" name="Line 298"/>
              <p:cNvSpPr>
                <a:spLocks noChangeShapeType="1"/>
              </p:cNvSpPr>
              <p:nvPr>
                <p:custDataLst>
                  <p:tags r:id="rId263"/>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37" name="Line 299"/>
              <p:cNvSpPr>
                <a:spLocks noChangeShapeType="1"/>
              </p:cNvSpPr>
              <p:nvPr>
                <p:custDataLst>
                  <p:tags r:id="rId264"/>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38" name="Line 300"/>
              <p:cNvSpPr>
                <a:spLocks noChangeShapeType="1"/>
              </p:cNvSpPr>
              <p:nvPr>
                <p:custDataLst>
                  <p:tags r:id="rId265"/>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39" name="Line 301"/>
              <p:cNvSpPr>
                <a:spLocks noChangeShapeType="1"/>
              </p:cNvSpPr>
              <p:nvPr>
                <p:custDataLst>
                  <p:tags r:id="rId266"/>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40" name="Line 302"/>
              <p:cNvSpPr>
                <a:spLocks noChangeShapeType="1"/>
              </p:cNvSpPr>
              <p:nvPr>
                <p:custDataLst>
                  <p:tags r:id="rId267"/>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3595" name="Group 303"/>
          <p:cNvGrpSpPr>
            <a:grpSpLocks/>
          </p:cNvGrpSpPr>
          <p:nvPr>
            <p:custDataLst>
              <p:tags r:id="rId42"/>
            </p:custDataLst>
          </p:nvPr>
        </p:nvGrpSpPr>
        <p:grpSpPr bwMode="auto">
          <a:xfrm>
            <a:off x="7239000" y="2360613"/>
            <a:ext cx="304800" cy="304800"/>
            <a:chOff x="4272" y="2400"/>
            <a:chExt cx="192" cy="192"/>
          </a:xfrm>
        </p:grpSpPr>
        <p:sp>
          <p:nvSpPr>
            <p:cNvPr id="23821" name="Rectangle 304"/>
            <p:cNvSpPr>
              <a:spLocks noChangeArrowheads="1"/>
            </p:cNvSpPr>
            <p:nvPr>
              <p:custDataLst>
                <p:tags r:id="rId250"/>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79</a:t>
              </a:r>
            </a:p>
          </p:txBody>
        </p:sp>
        <p:grpSp>
          <p:nvGrpSpPr>
            <p:cNvPr id="23822" name="Group 305"/>
            <p:cNvGrpSpPr>
              <a:grpSpLocks/>
            </p:cNvGrpSpPr>
            <p:nvPr/>
          </p:nvGrpSpPr>
          <p:grpSpPr bwMode="auto">
            <a:xfrm>
              <a:off x="4272" y="2400"/>
              <a:ext cx="192" cy="192"/>
              <a:chOff x="4414" y="2400"/>
              <a:chExt cx="192" cy="192"/>
            </a:xfrm>
          </p:grpSpPr>
          <p:sp>
            <p:nvSpPr>
              <p:cNvPr id="23823" name="Line 306"/>
              <p:cNvSpPr>
                <a:spLocks noChangeShapeType="1"/>
              </p:cNvSpPr>
              <p:nvPr>
                <p:custDataLst>
                  <p:tags r:id="rId251"/>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24" name="Line 307"/>
              <p:cNvSpPr>
                <a:spLocks noChangeShapeType="1"/>
              </p:cNvSpPr>
              <p:nvPr>
                <p:custDataLst>
                  <p:tags r:id="rId252"/>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25" name="Line 308"/>
              <p:cNvSpPr>
                <a:spLocks noChangeShapeType="1"/>
              </p:cNvSpPr>
              <p:nvPr>
                <p:custDataLst>
                  <p:tags r:id="rId253"/>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26" name="Line 309"/>
              <p:cNvSpPr>
                <a:spLocks noChangeShapeType="1"/>
              </p:cNvSpPr>
              <p:nvPr>
                <p:custDataLst>
                  <p:tags r:id="rId254"/>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27" name="Line 310"/>
              <p:cNvSpPr>
                <a:spLocks noChangeShapeType="1"/>
              </p:cNvSpPr>
              <p:nvPr>
                <p:custDataLst>
                  <p:tags r:id="rId255"/>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28" name="Line 311"/>
              <p:cNvSpPr>
                <a:spLocks noChangeShapeType="1"/>
              </p:cNvSpPr>
              <p:nvPr>
                <p:custDataLst>
                  <p:tags r:id="rId256"/>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29" name="Line 312"/>
              <p:cNvSpPr>
                <a:spLocks noChangeShapeType="1"/>
              </p:cNvSpPr>
              <p:nvPr>
                <p:custDataLst>
                  <p:tags r:id="rId257"/>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30" name="Line 313"/>
              <p:cNvSpPr>
                <a:spLocks noChangeShapeType="1"/>
              </p:cNvSpPr>
              <p:nvPr>
                <p:custDataLst>
                  <p:tags r:id="rId258"/>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3596" name="Group 314"/>
          <p:cNvGrpSpPr>
            <a:grpSpLocks/>
          </p:cNvGrpSpPr>
          <p:nvPr>
            <p:custDataLst>
              <p:tags r:id="rId43"/>
            </p:custDataLst>
          </p:nvPr>
        </p:nvGrpSpPr>
        <p:grpSpPr bwMode="auto">
          <a:xfrm>
            <a:off x="7543800" y="2360613"/>
            <a:ext cx="304800" cy="304800"/>
            <a:chOff x="4272" y="2400"/>
            <a:chExt cx="192" cy="192"/>
          </a:xfrm>
        </p:grpSpPr>
        <p:sp>
          <p:nvSpPr>
            <p:cNvPr id="23811" name="Rectangle 315"/>
            <p:cNvSpPr>
              <a:spLocks noChangeArrowheads="1"/>
            </p:cNvSpPr>
            <p:nvPr>
              <p:custDataLst>
                <p:tags r:id="rId241"/>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89</a:t>
              </a:r>
            </a:p>
          </p:txBody>
        </p:sp>
        <p:grpSp>
          <p:nvGrpSpPr>
            <p:cNvPr id="23812" name="Group 316"/>
            <p:cNvGrpSpPr>
              <a:grpSpLocks/>
            </p:cNvGrpSpPr>
            <p:nvPr/>
          </p:nvGrpSpPr>
          <p:grpSpPr bwMode="auto">
            <a:xfrm>
              <a:off x="4272" y="2400"/>
              <a:ext cx="192" cy="192"/>
              <a:chOff x="4414" y="2400"/>
              <a:chExt cx="192" cy="192"/>
            </a:xfrm>
          </p:grpSpPr>
          <p:sp>
            <p:nvSpPr>
              <p:cNvPr id="23813" name="Line 317"/>
              <p:cNvSpPr>
                <a:spLocks noChangeShapeType="1"/>
              </p:cNvSpPr>
              <p:nvPr>
                <p:custDataLst>
                  <p:tags r:id="rId242"/>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14" name="Line 318"/>
              <p:cNvSpPr>
                <a:spLocks noChangeShapeType="1"/>
              </p:cNvSpPr>
              <p:nvPr>
                <p:custDataLst>
                  <p:tags r:id="rId243"/>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15" name="Line 319"/>
              <p:cNvSpPr>
                <a:spLocks noChangeShapeType="1"/>
              </p:cNvSpPr>
              <p:nvPr>
                <p:custDataLst>
                  <p:tags r:id="rId244"/>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16" name="Line 320"/>
              <p:cNvSpPr>
                <a:spLocks noChangeShapeType="1"/>
              </p:cNvSpPr>
              <p:nvPr>
                <p:custDataLst>
                  <p:tags r:id="rId245"/>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17" name="Line 321"/>
              <p:cNvSpPr>
                <a:spLocks noChangeShapeType="1"/>
              </p:cNvSpPr>
              <p:nvPr>
                <p:custDataLst>
                  <p:tags r:id="rId246"/>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18" name="Line 322"/>
              <p:cNvSpPr>
                <a:spLocks noChangeShapeType="1"/>
              </p:cNvSpPr>
              <p:nvPr>
                <p:custDataLst>
                  <p:tags r:id="rId247"/>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19" name="Line 323"/>
              <p:cNvSpPr>
                <a:spLocks noChangeShapeType="1"/>
              </p:cNvSpPr>
              <p:nvPr>
                <p:custDataLst>
                  <p:tags r:id="rId248"/>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20" name="Line 324"/>
              <p:cNvSpPr>
                <a:spLocks noChangeShapeType="1"/>
              </p:cNvSpPr>
              <p:nvPr>
                <p:custDataLst>
                  <p:tags r:id="rId249"/>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3597" name="AutoShape 325"/>
          <p:cNvCxnSpPr>
            <a:cxnSpLocks noChangeShapeType="1"/>
            <a:stCxn id="23818" idx="0"/>
            <a:endCxn id="23840" idx="0"/>
          </p:cNvCxnSpPr>
          <p:nvPr>
            <p:custDataLst>
              <p:tags r:id="rId44"/>
            </p:custDataLst>
          </p:nvPr>
        </p:nvCxnSpPr>
        <p:spPr bwMode="auto">
          <a:xfrm>
            <a:off x="7543800" y="2663825"/>
            <a:ext cx="762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3598" name="Group 326"/>
          <p:cNvGrpSpPr>
            <a:grpSpLocks/>
          </p:cNvGrpSpPr>
          <p:nvPr>
            <p:custDataLst>
              <p:tags r:id="rId45"/>
            </p:custDataLst>
          </p:nvPr>
        </p:nvGrpSpPr>
        <p:grpSpPr bwMode="auto">
          <a:xfrm>
            <a:off x="6702425" y="1522413"/>
            <a:ext cx="304800" cy="304800"/>
            <a:chOff x="4272" y="2400"/>
            <a:chExt cx="192" cy="192"/>
          </a:xfrm>
        </p:grpSpPr>
        <p:sp>
          <p:nvSpPr>
            <p:cNvPr id="23801" name="Rectangle 327"/>
            <p:cNvSpPr>
              <a:spLocks noChangeArrowheads="1"/>
            </p:cNvSpPr>
            <p:nvPr>
              <p:custDataLst>
                <p:tags r:id="rId232"/>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14</a:t>
              </a:r>
            </a:p>
          </p:txBody>
        </p:sp>
        <p:grpSp>
          <p:nvGrpSpPr>
            <p:cNvPr id="23802" name="Group 328"/>
            <p:cNvGrpSpPr>
              <a:grpSpLocks/>
            </p:cNvGrpSpPr>
            <p:nvPr/>
          </p:nvGrpSpPr>
          <p:grpSpPr bwMode="auto">
            <a:xfrm>
              <a:off x="4272" y="2400"/>
              <a:ext cx="192" cy="192"/>
              <a:chOff x="4414" y="2400"/>
              <a:chExt cx="192" cy="192"/>
            </a:xfrm>
          </p:grpSpPr>
          <p:sp>
            <p:nvSpPr>
              <p:cNvPr id="23803" name="Line 329"/>
              <p:cNvSpPr>
                <a:spLocks noChangeShapeType="1"/>
              </p:cNvSpPr>
              <p:nvPr>
                <p:custDataLst>
                  <p:tags r:id="rId233"/>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04" name="Line 330"/>
              <p:cNvSpPr>
                <a:spLocks noChangeShapeType="1"/>
              </p:cNvSpPr>
              <p:nvPr>
                <p:custDataLst>
                  <p:tags r:id="rId234"/>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05" name="Line 331"/>
              <p:cNvSpPr>
                <a:spLocks noChangeShapeType="1"/>
              </p:cNvSpPr>
              <p:nvPr>
                <p:custDataLst>
                  <p:tags r:id="rId235"/>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06" name="Line 332"/>
              <p:cNvSpPr>
                <a:spLocks noChangeShapeType="1"/>
              </p:cNvSpPr>
              <p:nvPr>
                <p:custDataLst>
                  <p:tags r:id="rId236"/>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07" name="Line 333"/>
              <p:cNvSpPr>
                <a:spLocks noChangeShapeType="1"/>
              </p:cNvSpPr>
              <p:nvPr>
                <p:custDataLst>
                  <p:tags r:id="rId237"/>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08" name="Line 334"/>
              <p:cNvSpPr>
                <a:spLocks noChangeShapeType="1"/>
              </p:cNvSpPr>
              <p:nvPr>
                <p:custDataLst>
                  <p:tags r:id="rId238"/>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09" name="Line 335"/>
              <p:cNvSpPr>
                <a:spLocks noChangeShapeType="1"/>
              </p:cNvSpPr>
              <p:nvPr>
                <p:custDataLst>
                  <p:tags r:id="rId239"/>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10" name="Line 336"/>
              <p:cNvSpPr>
                <a:spLocks noChangeShapeType="1"/>
              </p:cNvSpPr>
              <p:nvPr>
                <p:custDataLst>
                  <p:tags r:id="rId240"/>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3599" name="Group 337"/>
          <p:cNvGrpSpPr>
            <a:grpSpLocks/>
          </p:cNvGrpSpPr>
          <p:nvPr>
            <p:custDataLst>
              <p:tags r:id="rId46"/>
            </p:custDataLst>
          </p:nvPr>
        </p:nvGrpSpPr>
        <p:grpSpPr bwMode="auto">
          <a:xfrm>
            <a:off x="7007225" y="1522413"/>
            <a:ext cx="304800" cy="304800"/>
            <a:chOff x="4272" y="2400"/>
            <a:chExt cx="192" cy="192"/>
          </a:xfrm>
        </p:grpSpPr>
        <p:sp>
          <p:nvSpPr>
            <p:cNvPr id="23791" name="Rectangle 338"/>
            <p:cNvSpPr>
              <a:spLocks noChangeArrowheads="1"/>
            </p:cNvSpPr>
            <p:nvPr>
              <p:custDataLst>
                <p:tags r:id="rId223"/>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3792" name="Group 339"/>
            <p:cNvGrpSpPr>
              <a:grpSpLocks/>
            </p:cNvGrpSpPr>
            <p:nvPr/>
          </p:nvGrpSpPr>
          <p:grpSpPr bwMode="auto">
            <a:xfrm>
              <a:off x="4272" y="2400"/>
              <a:ext cx="192" cy="192"/>
              <a:chOff x="4414" y="2400"/>
              <a:chExt cx="192" cy="192"/>
            </a:xfrm>
          </p:grpSpPr>
          <p:sp>
            <p:nvSpPr>
              <p:cNvPr id="23793" name="Line 340"/>
              <p:cNvSpPr>
                <a:spLocks noChangeShapeType="1"/>
              </p:cNvSpPr>
              <p:nvPr>
                <p:custDataLst>
                  <p:tags r:id="rId224"/>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94" name="Line 341"/>
              <p:cNvSpPr>
                <a:spLocks noChangeShapeType="1"/>
              </p:cNvSpPr>
              <p:nvPr>
                <p:custDataLst>
                  <p:tags r:id="rId225"/>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95" name="Line 342"/>
              <p:cNvSpPr>
                <a:spLocks noChangeShapeType="1"/>
              </p:cNvSpPr>
              <p:nvPr>
                <p:custDataLst>
                  <p:tags r:id="rId226"/>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96" name="Line 343"/>
              <p:cNvSpPr>
                <a:spLocks noChangeShapeType="1"/>
              </p:cNvSpPr>
              <p:nvPr>
                <p:custDataLst>
                  <p:tags r:id="rId227"/>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97" name="Line 344"/>
              <p:cNvSpPr>
                <a:spLocks noChangeShapeType="1"/>
              </p:cNvSpPr>
              <p:nvPr>
                <p:custDataLst>
                  <p:tags r:id="rId228"/>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98" name="Line 345"/>
              <p:cNvSpPr>
                <a:spLocks noChangeShapeType="1"/>
              </p:cNvSpPr>
              <p:nvPr>
                <p:custDataLst>
                  <p:tags r:id="rId229"/>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99" name="Line 346"/>
              <p:cNvSpPr>
                <a:spLocks noChangeShapeType="1"/>
              </p:cNvSpPr>
              <p:nvPr>
                <p:custDataLst>
                  <p:tags r:id="rId230"/>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800" name="Line 347"/>
              <p:cNvSpPr>
                <a:spLocks noChangeShapeType="1"/>
              </p:cNvSpPr>
              <p:nvPr>
                <p:custDataLst>
                  <p:tags r:id="rId231"/>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3600" name="AutoShape 348"/>
          <p:cNvCxnSpPr>
            <a:cxnSpLocks noChangeShapeType="1"/>
            <a:stCxn id="23808" idx="0"/>
            <a:endCxn id="23920" idx="0"/>
          </p:cNvCxnSpPr>
          <p:nvPr>
            <p:custDataLst>
              <p:tags r:id="rId47"/>
            </p:custDataLst>
          </p:nvPr>
        </p:nvCxnSpPr>
        <p:spPr bwMode="auto">
          <a:xfrm flipH="1">
            <a:off x="6096000" y="1825625"/>
            <a:ext cx="606425"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01" name="AutoShape 349"/>
          <p:cNvCxnSpPr>
            <a:cxnSpLocks noChangeShapeType="1"/>
            <a:stCxn id="23798" idx="0"/>
            <a:endCxn id="23820" idx="0"/>
          </p:cNvCxnSpPr>
          <p:nvPr>
            <p:custDataLst>
              <p:tags r:id="rId48"/>
            </p:custDataLst>
          </p:nvPr>
        </p:nvCxnSpPr>
        <p:spPr bwMode="auto">
          <a:xfrm>
            <a:off x="7007225" y="1825625"/>
            <a:ext cx="536575"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3602" name="Group 350"/>
          <p:cNvGrpSpPr>
            <a:grpSpLocks/>
          </p:cNvGrpSpPr>
          <p:nvPr>
            <p:custDataLst>
              <p:tags r:id="rId49"/>
            </p:custDataLst>
          </p:nvPr>
        </p:nvGrpSpPr>
        <p:grpSpPr bwMode="auto">
          <a:xfrm>
            <a:off x="8001000" y="3200400"/>
            <a:ext cx="304800" cy="304800"/>
            <a:chOff x="4272" y="2400"/>
            <a:chExt cx="192" cy="192"/>
          </a:xfrm>
        </p:grpSpPr>
        <p:sp>
          <p:nvSpPr>
            <p:cNvPr id="23781" name="Rectangle 351"/>
            <p:cNvSpPr>
              <a:spLocks noChangeArrowheads="1"/>
            </p:cNvSpPr>
            <p:nvPr>
              <p:custDataLst>
                <p:tags r:id="rId214"/>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89</a:t>
              </a:r>
            </a:p>
          </p:txBody>
        </p:sp>
        <p:grpSp>
          <p:nvGrpSpPr>
            <p:cNvPr id="23782" name="Group 352"/>
            <p:cNvGrpSpPr>
              <a:grpSpLocks/>
            </p:cNvGrpSpPr>
            <p:nvPr/>
          </p:nvGrpSpPr>
          <p:grpSpPr bwMode="auto">
            <a:xfrm>
              <a:off x="4272" y="2400"/>
              <a:ext cx="192" cy="192"/>
              <a:chOff x="4414" y="2400"/>
              <a:chExt cx="192" cy="192"/>
            </a:xfrm>
          </p:grpSpPr>
          <p:sp>
            <p:nvSpPr>
              <p:cNvPr id="23783" name="Line 353"/>
              <p:cNvSpPr>
                <a:spLocks noChangeShapeType="1"/>
              </p:cNvSpPr>
              <p:nvPr>
                <p:custDataLst>
                  <p:tags r:id="rId215"/>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84" name="Line 354"/>
              <p:cNvSpPr>
                <a:spLocks noChangeShapeType="1"/>
              </p:cNvSpPr>
              <p:nvPr>
                <p:custDataLst>
                  <p:tags r:id="rId216"/>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85" name="Line 355"/>
              <p:cNvSpPr>
                <a:spLocks noChangeShapeType="1"/>
              </p:cNvSpPr>
              <p:nvPr>
                <p:custDataLst>
                  <p:tags r:id="rId217"/>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86" name="Line 356"/>
              <p:cNvSpPr>
                <a:spLocks noChangeShapeType="1"/>
              </p:cNvSpPr>
              <p:nvPr>
                <p:custDataLst>
                  <p:tags r:id="rId218"/>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87" name="Line 357"/>
              <p:cNvSpPr>
                <a:spLocks noChangeShapeType="1"/>
              </p:cNvSpPr>
              <p:nvPr>
                <p:custDataLst>
                  <p:tags r:id="rId219"/>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88" name="Line 358"/>
              <p:cNvSpPr>
                <a:spLocks noChangeShapeType="1"/>
              </p:cNvSpPr>
              <p:nvPr>
                <p:custDataLst>
                  <p:tags r:id="rId220"/>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89" name="Line 359"/>
              <p:cNvSpPr>
                <a:spLocks noChangeShapeType="1"/>
              </p:cNvSpPr>
              <p:nvPr>
                <p:custDataLst>
                  <p:tags r:id="rId221"/>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90" name="Line 360"/>
              <p:cNvSpPr>
                <a:spLocks noChangeShapeType="1"/>
              </p:cNvSpPr>
              <p:nvPr>
                <p:custDataLst>
                  <p:tags r:id="rId222"/>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3603" name="Group 361"/>
          <p:cNvGrpSpPr>
            <a:grpSpLocks/>
          </p:cNvGrpSpPr>
          <p:nvPr>
            <p:custDataLst>
              <p:tags r:id="rId50"/>
            </p:custDataLst>
          </p:nvPr>
        </p:nvGrpSpPr>
        <p:grpSpPr bwMode="auto">
          <a:xfrm>
            <a:off x="8305800" y="3200400"/>
            <a:ext cx="304800" cy="304800"/>
            <a:chOff x="4272" y="2400"/>
            <a:chExt cx="192" cy="192"/>
          </a:xfrm>
        </p:grpSpPr>
        <p:sp>
          <p:nvSpPr>
            <p:cNvPr id="23771" name="Rectangle 362"/>
            <p:cNvSpPr>
              <a:spLocks noChangeArrowheads="1"/>
            </p:cNvSpPr>
            <p:nvPr>
              <p:custDataLst>
                <p:tags r:id="rId205"/>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3772" name="Group 363"/>
            <p:cNvGrpSpPr>
              <a:grpSpLocks/>
            </p:cNvGrpSpPr>
            <p:nvPr/>
          </p:nvGrpSpPr>
          <p:grpSpPr bwMode="auto">
            <a:xfrm>
              <a:off x="4272" y="2400"/>
              <a:ext cx="192" cy="192"/>
              <a:chOff x="4414" y="2400"/>
              <a:chExt cx="192" cy="192"/>
            </a:xfrm>
          </p:grpSpPr>
          <p:sp>
            <p:nvSpPr>
              <p:cNvPr id="23773" name="Line 364"/>
              <p:cNvSpPr>
                <a:spLocks noChangeShapeType="1"/>
              </p:cNvSpPr>
              <p:nvPr>
                <p:custDataLst>
                  <p:tags r:id="rId206"/>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74" name="Line 365"/>
              <p:cNvSpPr>
                <a:spLocks noChangeShapeType="1"/>
              </p:cNvSpPr>
              <p:nvPr>
                <p:custDataLst>
                  <p:tags r:id="rId207"/>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75" name="Line 366"/>
              <p:cNvSpPr>
                <a:spLocks noChangeShapeType="1"/>
              </p:cNvSpPr>
              <p:nvPr>
                <p:custDataLst>
                  <p:tags r:id="rId208"/>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76" name="Line 367"/>
              <p:cNvSpPr>
                <a:spLocks noChangeShapeType="1"/>
              </p:cNvSpPr>
              <p:nvPr>
                <p:custDataLst>
                  <p:tags r:id="rId209"/>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77" name="Line 368"/>
              <p:cNvSpPr>
                <a:spLocks noChangeShapeType="1"/>
              </p:cNvSpPr>
              <p:nvPr>
                <p:custDataLst>
                  <p:tags r:id="rId210"/>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78" name="Line 369"/>
              <p:cNvSpPr>
                <a:spLocks noChangeShapeType="1"/>
              </p:cNvSpPr>
              <p:nvPr>
                <p:custDataLst>
                  <p:tags r:id="rId211"/>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79" name="Line 370"/>
              <p:cNvSpPr>
                <a:spLocks noChangeShapeType="1"/>
              </p:cNvSpPr>
              <p:nvPr>
                <p:custDataLst>
                  <p:tags r:id="rId212"/>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80" name="Line 371"/>
              <p:cNvSpPr>
                <a:spLocks noChangeShapeType="1"/>
              </p:cNvSpPr>
              <p:nvPr>
                <p:custDataLst>
                  <p:tags r:id="rId213"/>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3604" name="AutoShape 372"/>
          <p:cNvCxnSpPr>
            <a:cxnSpLocks noChangeShapeType="1"/>
            <a:stCxn id="23817" idx="1"/>
            <a:endCxn id="23780" idx="0"/>
          </p:cNvCxnSpPr>
          <p:nvPr>
            <p:custDataLst>
              <p:tags r:id="rId51"/>
            </p:custDataLst>
          </p:nvPr>
        </p:nvCxnSpPr>
        <p:spPr bwMode="auto">
          <a:xfrm>
            <a:off x="7847013" y="2663825"/>
            <a:ext cx="458787" cy="5349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605" name="Rectangle 375"/>
          <p:cNvSpPr>
            <a:spLocks noChangeArrowheads="1"/>
          </p:cNvSpPr>
          <p:nvPr>
            <p:custDataLst>
              <p:tags r:id="rId52"/>
            </p:custDataLst>
          </p:nvPr>
        </p:nvSpPr>
        <p:spPr bwMode="auto">
          <a:xfrm>
            <a:off x="3810000" y="4648200"/>
            <a:ext cx="3505200" cy="2133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nvGrpSpPr>
          <p:cNvPr id="23606" name="Group 376"/>
          <p:cNvGrpSpPr>
            <a:grpSpLocks/>
          </p:cNvGrpSpPr>
          <p:nvPr>
            <p:custDataLst>
              <p:tags r:id="rId53"/>
            </p:custDataLst>
          </p:nvPr>
        </p:nvGrpSpPr>
        <p:grpSpPr bwMode="auto">
          <a:xfrm>
            <a:off x="4419600" y="5573713"/>
            <a:ext cx="304800" cy="304800"/>
            <a:chOff x="4272" y="2400"/>
            <a:chExt cx="192" cy="192"/>
          </a:xfrm>
        </p:grpSpPr>
        <p:sp>
          <p:nvSpPr>
            <p:cNvPr id="23761" name="Rectangle 377"/>
            <p:cNvSpPr>
              <a:spLocks noChangeArrowheads="1"/>
            </p:cNvSpPr>
            <p:nvPr>
              <p:custDataLst>
                <p:tags r:id="rId196"/>
              </p:custDataLst>
            </p:nvPr>
          </p:nvSpPr>
          <p:spPr bwMode="auto">
            <a:xfrm>
              <a:off x="4272" y="2400"/>
              <a:ext cx="192" cy="19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solidFill>
                    <a:srgbClr val="FF0000"/>
                  </a:solidFill>
                </a:rPr>
                <a:t> </a:t>
              </a:r>
            </a:p>
          </p:txBody>
        </p:sp>
        <p:grpSp>
          <p:nvGrpSpPr>
            <p:cNvPr id="23762" name="Group 378"/>
            <p:cNvGrpSpPr>
              <a:grpSpLocks/>
            </p:cNvGrpSpPr>
            <p:nvPr/>
          </p:nvGrpSpPr>
          <p:grpSpPr bwMode="auto">
            <a:xfrm>
              <a:off x="4272" y="2400"/>
              <a:ext cx="192" cy="192"/>
              <a:chOff x="4414" y="2400"/>
              <a:chExt cx="192" cy="192"/>
            </a:xfrm>
          </p:grpSpPr>
          <p:sp>
            <p:nvSpPr>
              <p:cNvPr id="23763" name="Line 379"/>
              <p:cNvSpPr>
                <a:spLocks noChangeShapeType="1"/>
              </p:cNvSpPr>
              <p:nvPr>
                <p:custDataLst>
                  <p:tags r:id="rId197"/>
                </p:custDataLst>
              </p:nvPr>
            </p:nvSpPr>
            <p:spPr bwMode="auto">
              <a:xfrm>
                <a:off x="4414" y="2496"/>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64" name="Line 380"/>
              <p:cNvSpPr>
                <a:spLocks noChangeShapeType="1"/>
              </p:cNvSpPr>
              <p:nvPr>
                <p:custDataLst>
                  <p:tags r:id="rId198"/>
                </p:custDataLst>
              </p:nvPr>
            </p:nvSpPr>
            <p:spPr bwMode="auto">
              <a:xfrm>
                <a:off x="4414" y="2400"/>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65" name="Line 381"/>
              <p:cNvSpPr>
                <a:spLocks noChangeShapeType="1"/>
              </p:cNvSpPr>
              <p:nvPr>
                <p:custDataLst>
                  <p:tags r:id="rId199"/>
                </p:custDataLst>
              </p:nvPr>
            </p:nvSpPr>
            <p:spPr bwMode="auto">
              <a:xfrm>
                <a:off x="4606" y="2496"/>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66" name="Line 382"/>
              <p:cNvSpPr>
                <a:spLocks noChangeShapeType="1"/>
              </p:cNvSpPr>
              <p:nvPr>
                <p:custDataLst>
                  <p:tags r:id="rId200"/>
                </p:custDataLst>
              </p:nvPr>
            </p:nvSpPr>
            <p:spPr bwMode="auto">
              <a:xfrm>
                <a:off x="4606" y="2400"/>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67" name="Line 383"/>
              <p:cNvSpPr>
                <a:spLocks noChangeShapeType="1"/>
              </p:cNvSpPr>
              <p:nvPr>
                <p:custDataLst>
                  <p:tags r:id="rId201"/>
                </p:custDataLst>
              </p:nvPr>
            </p:nvSpPr>
            <p:spPr bwMode="auto">
              <a:xfrm rot="-5400000">
                <a:off x="4558" y="2544"/>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68" name="Line 384"/>
              <p:cNvSpPr>
                <a:spLocks noChangeShapeType="1"/>
              </p:cNvSpPr>
              <p:nvPr>
                <p:custDataLst>
                  <p:tags r:id="rId202"/>
                </p:custDataLst>
              </p:nvPr>
            </p:nvSpPr>
            <p:spPr bwMode="auto">
              <a:xfrm rot="-5400000">
                <a:off x="4462" y="2544"/>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69" name="Line 385"/>
              <p:cNvSpPr>
                <a:spLocks noChangeShapeType="1"/>
              </p:cNvSpPr>
              <p:nvPr>
                <p:custDataLst>
                  <p:tags r:id="rId203"/>
                </p:custDataLst>
              </p:nvPr>
            </p:nvSpPr>
            <p:spPr bwMode="auto">
              <a:xfrm rot="-5400000">
                <a:off x="4558" y="2352"/>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70" name="Line 386"/>
              <p:cNvSpPr>
                <a:spLocks noChangeShapeType="1"/>
              </p:cNvSpPr>
              <p:nvPr>
                <p:custDataLst>
                  <p:tags r:id="rId204"/>
                </p:custDataLst>
              </p:nvPr>
            </p:nvSpPr>
            <p:spPr bwMode="auto">
              <a:xfrm rot="-5400000">
                <a:off x="4462" y="2352"/>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3607" name="Group 387"/>
          <p:cNvGrpSpPr>
            <a:grpSpLocks/>
          </p:cNvGrpSpPr>
          <p:nvPr>
            <p:custDataLst>
              <p:tags r:id="rId54"/>
            </p:custDataLst>
          </p:nvPr>
        </p:nvGrpSpPr>
        <p:grpSpPr bwMode="auto">
          <a:xfrm>
            <a:off x="4724400" y="5573713"/>
            <a:ext cx="304800" cy="304800"/>
            <a:chOff x="4272" y="2400"/>
            <a:chExt cx="192" cy="192"/>
          </a:xfrm>
        </p:grpSpPr>
        <p:sp>
          <p:nvSpPr>
            <p:cNvPr id="23751" name="Rectangle 388"/>
            <p:cNvSpPr>
              <a:spLocks noChangeArrowheads="1"/>
            </p:cNvSpPr>
            <p:nvPr>
              <p:custDataLst>
                <p:tags r:id="rId187"/>
              </p:custDataLst>
            </p:nvPr>
          </p:nvSpPr>
          <p:spPr bwMode="auto">
            <a:xfrm>
              <a:off x="4272" y="2400"/>
              <a:ext cx="192" cy="19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3752" name="Group 389"/>
            <p:cNvGrpSpPr>
              <a:grpSpLocks/>
            </p:cNvGrpSpPr>
            <p:nvPr/>
          </p:nvGrpSpPr>
          <p:grpSpPr bwMode="auto">
            <a:xfrm>
              <a:off x="4272" y="2400"/>
              <a:ext cx="192" cy="192"/>
              <a:chOff x="4414" y="2400"/>
              <a:chExt cx="192" cy="192"/>
            </a:xfrm>
          </p:grpSpPr>
          <p:sp>
            <p:nvSpPr>
              <p:cNvPr id="23753" name="Line 390"/>
              <p:cNvSpPr>
                <a:spLocks noChangeShapeType="1"/>
              </p:cNvSpPr>
              <p:nvPr>
                <p:custDataLst>
                  <p:tags r:id="rId188"/>
                </p:custDataLst>
              </p:nvPr>
            </p:nvSpPr>
            <p:spPr bwMode="auto">
              <a:xfrm>
                <a:off x="4414" y="2496"/>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54" name="Line 391"/>
              <p:cNvSpPr>
                <a:spLocks noChangeShapeType="1"/>
              </p:cNvSpPr>
              <p:nvPr>
                <p:custDataLst>
                  <p:tags r:id="rId189"/>
                </p:custDataLst>
              </p:nvPr>
            </p:nvSpPr>
            <p:spPr bwMode="auto">
              <a:xfrm>
                <a:off x="4414" y="2400"/>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55" name="Line 392"/>
              <p:cNvSpPr>
                <a:spLocks noChangeShapeType="1"/>
              </p:cNvSpPr>
              <p:nvPr>
                <p:custDataLst>
                  <p:tags r:id="rId190"/>
                </p:custDataLst>
              </p:nvPr>
            </p:nvSpPr>
            <p:spPr bwMode="auto">
              <a:xfrm>
                <a:off x="4606" y="2496"/>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56" name="Line 393"/>
              <p:cNvSpPr>
                <a:spLocks noChangeShapeType="1"/>
              </p:cNvSpPr>
              <p:nvPr>
                <p:custDataLst>
                  <p:tags r:id="rId191"/>
                </p:custDataLst>
              </p:nvPr>
            </p:nvSpPr>
            <p:spPr bwMode="auto">
              <a:xfrm>
                <a:off x="4606" y="2400"/>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57" name="Line 394"/>
              <p:cNvSpPr>
                <a:spLocks noChangeShapeType="1"/>
              </p:cNvSpPr>
              <p:nvPr>
                <p:custDataLst>
                  <p:tags r:id="rId192"/>
                </p:custDataLst>
              </p:nvPr>
            </p:nvSpPr>
            <p:spPr bwMode="auto">
              <a:xfrm rot="-5400000">
                <a:off x="4558" y="2544"/>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58" name="Line 395"/>
              <p:cNvSpPr>
                <a:spLocks noChangeShapeType="1"/>
              </p:cNvSpPr>
              <p:nvPr>
                <p:custDataLst>
                  <p:tags r:id="rId193"/>
                </p:custDataLst>
              </p:nvPr>
            </p:nvSpPr>
            <p:spPr bwMode="auto">
              <a:xfrm rot="-5400000">
                <a:off x="4462" y="2544"/>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59" name="Line 396"/>
              <p:cNvSpPr>
                <a:spLocks noChangeShapeType="1"/>
              </p:cNvSpPr>
              <p:nvPr>
                <p:custDataLst>
                  <p:tags r:id="rId194"/>
                </p:custDataLst>
              </p:nvPr>
            </p:nvSpPr>
            <p:spPr bwMode="auto">
              <a:xfrm rot="-5400000">
                <a:off x="4558" y="2352"/>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60" name="Line 397"/>
              <p:cNvSpPr>
                <a:spLocks noChangeShapeType="1"/>
              </p:cNvSpPr>
              <p:nvPr>
                <p:custDataLst>
                  <p:tags r:id="rId195"/>
                </p:custDataLst>
              </p:nvPr>
            </p:nvSpPr>
            <p:spPr bwMode="auto">
              <a:xfrm rot="-5400000">
                <a:off x="4462" y="2352"/>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3608" name="Group 398"/>
          <p:cNvGrpSpPr>
            <a:grpSpLocks/>
          </p:cNvGrpSpPr>
          <p:nvPr>
            <p:custDataLst>
              <p:tags r:id="rId55"/>
            </p:custDataLst>
          </p:nvPr>
        </p:nvGrpSpPr>
        <p:grpSpPr bwMode="auto">
          <a:xfrm>
            <a:off x="3886200" y="6411913"/>
            <a:ext cx="304800" cy="304800"/>
            <a:chOff x="4272" y="2400"/>
            <a:chExt cx="192" cy="192"/>
          </a:xfrm>
        </p:grpSpPr>
        <p:sp>
          <p:nvSpPr>
            <p:cNvPr id="23741" name="Rectangle 399"/>
            <p:cNvSpPr>
              <a:spLocks noChangeArrowheads="1"/>
            </p:cNvSpPr>
            <p:nvPr>
              <p:custDataLst>
                <p:tags r:id="rId178"/>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a:t>
              </a:r>
            </a:p>
          </p:txBody>
        </p:sp>
        <p:grpSp>
          <p:nvGrpSpPr>
            <p:cNvPr id="23742" name="Group 400"/>
            <p:cNvGrpSpPr>
              <a:grpSpLocks/>
            </p:cNvGrpSpPr>
            <p:nvPr/>
          </p:nvGrpSpPr>
          <p:grpSpPr bwMode="auto">
            <a:xfrm>
              <a:off x="4272" y="2400"/>
              <a:ext cx="192" cy="192"/>
              <a:chOff x="4414" y="2400"/>
              <a:chExt cx="192" cy="192"/>
            </a:xfrm>
          </p:grpSpPr>
          <p:sp>
            <p:nvSpPr>
              <p:cNvPr id="23743" name="Line 401"/>
              <p:cNvSpPr>
                <a:spLocks noChangeShapeType="1"/>
              </p:cNvSpPr>
              <p:nvPr>
                <p:custDataLst>
                  <p:tags r:id="rId179"/>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44" name="Line 402"/>
              <p:cNvSpPr>
                <a:spLocks noChangeShapeType="1"/>
              </p:cNvSpPr>
              <p:nvPr>
                <p:custDataLst>
                  <p:tags r:id="rId180"/>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45" name="Line 403"/>
              <p:cNvSpPr>
                <a:spLocks noChangeShapeType="1"/>
              </p:cNvSpPr>
              <p:nvPr>
                <p:custDataLst>
                  <p:tags r:id="rId181"/>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46" name="Line 404"/>
              <p:cNvSpPr>
                <a:spLocks noChangeShapeType="1"/>
              </p:cNvSpPr>
              <p:nvPr>
                <p:custDataLst>
                  <p:tags r:id="rId182"/>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47" name="Line 405"/>
              <p:cNvSpPr>
                <a:spLocks noChangeShapeType="1"/>
              </p:cNvSpPr>
              <p:nvPr>
                <p:custDataLst>
                  <p:tags r:id="rId183"/>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48" name="Line 406"/>
              <p:cNvSpPr>
                <a:spLocks noChangeShapeType="1"/>
              </p:cNvSpPr>
              <p:nvPr>
                <p:custDataLst>
                  <p:tags r:id="rId184"/>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49" name="Line 407"/>
              <p:cNvSpPr>
                <a:spLocks noChangeShapeType="1"/>
              </p:cNvSpPr>
              <p:nvPr>
                <p:custDataLst>
                  <p:tags r:id="rId185"/>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50" name="Line 408"/>
              <p:cNvSpPr>
                <a:spLocks noChangeShapeType="1"/>
              </p:cNvSpPr>
              <p:nvPr>
                <p:custDataLst>
                  <p:tags r:id="rId186"/>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3609" name="Group 409"/>
          <p:cNvGrpSpPr>
            <a:grpSpLocks/>
          </p:cNvGrpSpPr>
          <p:nvPr>
            <p:custDataLst>
              <p:tags r:id="rId56"/>
            </p:custDataLst>
          </p:nvPr>
        </p:nvGrpSpPr>
        <p:grpSpPr bwMode="auto">
          <a:xfrm>
            <a:off x="4191000" y="6411913"/>
            <a:ext cx="304800" cy="304800"/>
            <a:chOff x="4272" y="2400"/>
            <a:chExt cx="192" cy="192"/>
          </a:xfrm>
        </p:grpSpPr>
        <p:sp>
          <p:nvSpPr>
            <p:cNvPr id="23731" name="Rectangle 410"/>
            <p:cNvSpPr>
              <a:spLocks noChangeArrowheads="1"/>
            </p:cNvSpPr>
            <p:nvPr>
              <p:custDataLst>
                <p:tags r:id="rId169"/>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chemeClr val="folHlink"/>
                  </a:solidFill>
                </a:rPr>
                <a:t> </a:t>
              </a:r>
            </a:p>
          </p:txBody>
        </p:sp>
        <p:grpSp>
          <p:nvGrpSpPr>
            <p:cNvPr id="23732" name="Group 411"/>
            <p:cNvGrpSpPr>
              <a:grpSpLocks/>
            </p:cNvGrpSpPr>
            <p:nvPr/>
          </p:nvGrpSpPr>
          <p:grpSpPr bwMode="auto">
            <a:xfrm>
              <a:off x="4272" y="2400"/>
              <a:ext cx="192" cy="192"/>
              <a:chOff x="4414" y="2400"/>
              <a:chExt cx="192" cy="192"/>
            </a:xfrm>
          </p:grpSpPr>
          <p:sp>
            <p:nvSpPr>
              <p:cNvPr id="23733" name="Line 412"/>
              <p:cNvSpPr>
                <a:spLocks noChangeShapeType="1"/>
              </p:cNvSpPr>
              <p:nvPr>
                <p:custDataLst>
                  <p:tags r:id="rId170"/>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34" name="Line 413"/>
              <p:cNvSpPr>
                <a:spLocks noChangeShapeType="1"/>
              </p:cNvSpPr>
              <p:nvPr>
                <p:custDataLst>
                  <p:tags r:id="rId171"/>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35" name="Line 414"/>
              <p:cNvSpPr>
                <a:spLocks noChangeShapeType="1"/>
              </p:cNvSpPr>
              <p:nvPr>
                <p:custDataLst>
                  <p:tags r:id="rId172"/>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36" name="Line 415"/>
              <p:cNvSpPr>
                <a:spLocks noChangeShapeType="1"/>
              </p:cNvSpPr>
              <p:nvPr>
                <p:custDataLst>
                  <p:tags r:id="rId173"/>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37" name="Line 416"/>
              <p:cNvSpPr>
                <a:spLocks noChangeShapeType="1"/>
              </p:cNvSpPr>
              <p:nvPr>
                <p:custDataLst>
                  <p:tags r:id="rId174"/>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38" name="Line 417"/>
              <p:cNvSpPr>
                <a:spLocks noChangeShapeType="1"/>
              </p:cNvSpPr>
              <p:nvPr>
                <p:custDataLst>
                  <p:tags r:id="rId175"/>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39" name="Line 418"/>
              <p:cNvSpPr>
                <a:spLocks noChangeShapeType="1"/>
              </p:cNvSpPr>
              <p:nvPr>
                <p:custDataLst>
                  <p:tags r:id="rId176"/>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40" name="Line 419"/>
              <p:cNvSpPr>
                <a:spLocks noChangeShapeType="1"/>
              </p:cNvSpPr>
              <p:nvPr>
                <p:custDataLst>
                  <p:tags r:id="rId177"/>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3610" name="AutoShape 420"/>
          <p:cNvCxnSpPr>
            <a:cxnSpLocks noChangeShapeType="1"/>
            <a:stCxn id="23768" idx="0"/>
            <a:endCxn id="23740" idx="0"/>
          </p:cNvCxnSpPr>
          <p:nvPr>
            <p:custDataLst>
              <p:tags r:id="rId57"/>
            </p:custDataLst>
          </p:nvPr>
        </p:nvCxnSpPr>
        <p:spPr bwMode="auto">
          <a:xfrm flipH="1">
            <a:off x="4191000" y="5876925"/>
            <a:ext cx="2286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3611" name="Group 444"/>
          <p:cNvGrpSpPr>
            <a:grpSpLocks/>
          </p:cNvGrpSpPr>
          <p:nvPr>
            <p:custDataLst>
              <p:tags r:id="rId58"/>
            </p:custDataLst>
          </p:nvPr>
        </p:nvGrpSpPr>
        <p:grpSpPr bwMode="auto">
          <a:xfrm>
            <a:off x="5257800" y="6411913"/>
            <a:ext cx="304800" cy="304800"/>
            <a:chOff x="4272" y="2400"/>
            <a:chExt cx="192" cy="192"/>
          </a:xfrm>
        </p:grpSpPr>
        <p:sp>
          <p:nvSpPr>
            <p:cNvPr id="23721" name="Rectangle 445"/>
            <p:cNvSpPr>
              <a:spLocks noChangeArrowheads="1"/>
            </p:cNvSpPr>
            <p:nvPr>
              <p:custDataLst>
                <p:tags r:id="rId160"/>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14</a:t>
              </a:r>
            </a:p>
          </p:txBody>
        </p:sp>
        <p:grpSp>
          <p:nvGrpSpPr>
            <p:cNvPr id="23722" name="Group 446"/>
            <p:cNvGrpSpPr>
              <a:grpSpLocks/>
            </p:cNvGrpSpPr>
            <p:nvPr/>
          </p:nvGrpSpPr>
          <p:grpSpPr bwMode="auto">
            <a:xfrm>
              <a:off x="4272" y="2400"/>
              <a:ext cx="192" cy="192"/>
              <a:chOff x="4414" y="2400"/>
              <a:chExt cx="192" cy="192"/>
            </a:xfrm>
          </p:grpSpPr>
          <p:sp>
            <p:nvSpPr>
              <p:cNvPr id="23723" name="Line 447"/>
              <p:cNvSpPr>
                <a:spLocks noChangeShapeType="1"/>
              </p:cNvSpPr>
              <p:nvPr>
                <p:custDataLst>
                  <p:tags r:id="rId161"/>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24" name="Line 448"/>
              <p:cNvSpPr>
                <a:spLocks noChangeShapeType="1"/>
              </p:cNvSpPr>
              <p:nvPr>
                <p:custDataLst>
                  <p:tags r:id="rId162"/>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25" name="Line 449"/>
              <p:cNvSpPr>
                <a:spLocks noChangeShapeType="1"/>
              </p:cNvSpPr>
              <p:nvPr>
                <p:custDataLst>
                  <p:tags r:id="rId163"/>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26" name="Line 450"/>
              <p:cNvSpPr>
                <a:spLocks noChangeShapeType="1"/>
              </p:cNvSpPr>
              <p:nvPr>
                <p:custDataLst>
                  <p:tags r:id="rId164"/>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27" name="Line 451"/>
              <p:cNvSpPr>
                <a:spLocks noChangeShapeType="1"/>
              </p:cNvSpPr>
              <p:nvPr>
                <p:custDataLst>
                  <p:tags r:id="rId165"/>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28" name="Line 452"/>
              <p:cNvSpPr>
                <a:spLocks noChangeShapeType="1"/>
              </p:cNvSpPr>
              <p:nvPr>
                <p:custDataLst>
                  <p:tags r:id="rId166"/>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29" name="Line 453"/>
              <p:cNvSpPr>
                <a:spLocks noChangeShapeType="1"/>
              </p:cNvSpPr>
              <p:nvPr>
                <p:custDataLst>
                  <p:tags r:id="rId167"/>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30" name="Line 454"/>
              <p:cNvSpPr>
                <a:spLocks noChangeShapeType="1"/>
              </p:cNvSpPr>
              <p:nvPr>
                <p:custDataLst>
                  <p:tags r:id="rId168"/>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3612" name="Group 455"/>
          <p:cNvGrpSpPr>
            <a:grpSpLocks/>
          </p:cNvGrpSpPr>
          <p:nvPr>
            <p:custDataLst>
              <p:tags r:id="rId59"/>
            </p:custDataLst>
          </p:nvPr>
        </p:nvGrpSpPr>
        <p:grpSpPr bwMode="auto">
          <a:xfrm>
            <a:off x="5562600" y="6411913"/>
            <a:ext cx="304800" cy="304800"/>
            <a:chOff x="4272" y="2400"/>
            <a:chExt cx="192" cy="192"/>
          </a:xfrm>
        </p:grpSpPr>
        <p:sp>
          <p:nvSpPr>
            <p:cNvPr id="23711" name="Rectangle 456"/>
            <p:cNvSpPr>
              <a:spLocks noChangeArrowheads="1"/>
            </p:cNvSpPr>
            <p:nvPr>
              <p:custDataLst>
                <p:tags r:id="rId151"/>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26</a:t>
              </a:r>
            </a:p>
          </p:txBody>
        </p:sp>
        <p:grpSp>
          <p:nvGrpSpPr>
            <p:cNvPr id="23712" name="Group 457"/>
            <p:cNvGrpSpPr>
              <a:grpSpLocks/>
            </p:cNvGrpSpPr>
            <p:nvPr/>
          </p:nvGrpSpPr>
          <p:grpSpPr bwMode="auto">
            <a:xfrm>
              <a:off x="4272" y="2400"/>
              <a:ext cx="192" cy="192"/>
              <a:chOff x="4414" y="2400"/>
              <a:chExt cx="192" cy="192"/>
            </a:xfrm>
          </p:grpSpPr>
          <p:sp>
            <p:nvSpPr>
              <p:cNvPr id="23713" name="Line 458"/>
              <p:cNvSpPr>
                <a:spLocks noChangeShapeType="1"/>
              </p:cNvSpPr>
              <p:nvPr>
                <p:custDataLst>
                  <p:tags r:id="rId152"/>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14" name="Line 459"/>
              <p:cNvSpPr>
                <a:spLocks noChangeShapeType="1"/>
              </p:cNvSpPr>
              <p:nvPr>
                <p:custDataLst>
                  <p:tags r:id="rId153"/>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15" name="Line 460"/>
              <p:cNvSpPr>
                <a:spLocks noChangeShapeType="1"/>
              </p:cNvSpPr>
              <p:nvPr>
                <p:custDataLst>
                  <p:tags r:id="rId154"/>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16" name="Line 461"/>
              <p:cNvSpPr>
                <a:spLocks noChangeShapeType="1"/>
              </p:cNvSpPr>
              <p:nvPr>
                <p:custDataLst>
                  <p:tags r:id="rId155"/>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17" name="Line 462"/>
              <p:cNvSpPr>
                <a:spLocks noChangeShapeType="1"/>
              </p:cNvSpPr>
              <p:nvPr>
                <p:custDataLst>
                  <p:tags r:id="rId156"/>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18" name="Line 463"/>
              <p:cNvSpPr>
                <a:spLocks noChangeShapeType="1"/>
              </p:cNvSpPr>
              <p:nvPr>
                <p:custDataLst>
                  <p:tags r:id="rId157"/>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19" name="Line 464"/>
              <p:cNvSpPr>
                <a:spLocks noChangeShapeType="1"/>
              </p:cNvSpPr>
              <p:nvPr>
                <p:custDataLst>
                  <p:tags r:id="rId158"/>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20" name="Line 465"/>
              <p:cNvSpPr>
                <a:spLocks noChangeShapeType="1"/>
              </p:cNvSpPr>
              <p:nvPr>
                <p:custDataLst>
                  <p:tags r:id="rId159"/>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3613" name="AutoShape 466"/>
          <p:cNvCxnSpPr>
            <a:cxnSpLocks noChangeShapeType="1"/>
            <a:stCxn id="23688" idx="0"/>
            <a:endCxn id="23720" idx="0"/>
          </p:cNvCxnSpPr>
          <p:nvPr>
            <p:custDataLst>
              <p:tags r:id="rId60"/>
            </p:custDataLst>
          </p:nvPr>
        </p:nvCxnSpPr>
        <p:spPr bwMode="auto">
          <a:xfrm flipH="1">
            <a:off x="5562600" y="5876925"/>
            <a:ext cx="3048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3614" name="Group 467"/>
          <p:cNvGrpSpPr>
            <a:grpSpLocks/>
          </p:cNvGrpSpPr>
          <p:nvPr>
            <p:custDataLst>
              <p:tags r:id="rId61"/>
            </p:custDataLst>
          </p:nvPr>
        </p:nvGrpSpPr>
        <p:grpSpPr bwMode="auto">
          <a:xfrm>
            <a:off x="5943600" y="6411913"/>
            <a:ext cx="304800" cy="304800"/>
            <a:chOff x="4272" y="2400"/>
            <a:chExt cx="192" cy="192"/>
          </a:xfrm>
        </p:grpSpPr>
        <p:sp>
          <p:nvSpPr>
            <p:cNvPr id="23701" name="Rectangle 468"/>
            <p:cNvSpPr>
              <a:spLocks noChangeArrowheads="1"/>
            </p:cNvSpPr>
            <p:nvPr>
              <p:custDataLst>
                <p:tags r:id="rId142"/>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79</a:t>
              </a:r>
            </a:p>
          </p:txBody>
        </p:sp>
        <p:grpSp>
          <p:nvGrpSpPr>
            <p:cNvPr id="23702" name="Group 469"/>
            <p:cNvGrpSpPr>
              <a:grpSpLocks/>
            </p:cNvGrpSpPr>
            <p:nvPr/>
          </p:nvGrpSpPr>
          <p:grpSpPr bwMode="auto">
            <a:xfrm>
              <a:off x="4272" y="2400"/>
              <a:ext cx="192" cy="192"/>
              <a:chOff x="4414" y="2400"/>
              <a:chExt cx="192" cy="192"/>
            </a:xfrm>
          </p:grpSpPr>
          <p:sp>
            <p:nvSpPr>
              <p:cNvPr id="23703" name="Line 470"/>
              <p:cNvSpPr>
                <a:spLocks noChangeShapeType="1"/>
              </p:cNvSpPr>
              <p:nvPr>
                <p:custDataLst>
                  <p:tags r:id="rId14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04" name="Line 471"/>
              <p:cNvSpPr>
                <a:spLocks noChangeShapeType="1"/>
              </p:cNvSpPr>
              <p:nvPr>
                <p:custDataLst>
                  <p:tags r:id="rId14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05" name="Line 472"/>
              <p:cNvSpPr>
                <a:spLocks noChangeShapeType="1"/>
              </p:cNvSpPr>
              <p:nvPr>
                <p:custDataLst>
                  <p:tags r:id="rId14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06" name="Line 473"/>
              <p:cNvSpPr>
                <a:spLocks noChangeShapeType="1"/>
              </p:cNvSpPr>
              <p:nvPr>
                <p:custDataLst>
                  <p:tags r:id="rId14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07" name="Line 474"/>
              <p:cNvSpPr>
                <a:spLocks noChangeShapeType="1"/>
              </p:cNvSpPr>
              <p:nvPr>
                <p:custDataLst>
                  <p:tags r:id="rId14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08" name="Line 475"/>
              <p:cNvSpPr>
                <a:spLocks noChangeShapeType="1"/>
              </p:cNvSpPr>
              <p:nvPr>
                <p:custDataLst>
                  <p:tags r:id="rId14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09" name="Line 476"/>
              <p:cNvSpPr>
                <a:spLocks noChangeShapeType="1"/>
              </p:cNvSpPr>
              <p:nvPr>
                <p:custDataLst>
                  <p:tags r:id="rId14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10" name="Line 477"/>
              <p:cNvSpPr>
                <a:spLocks noChangeShapeType="1"/>
              </p:cNvSpPr>
              <p:nvPr>
                <p:custDataLst>
                  <p:tags r:id="rId15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3615" name="Group 478"/>
          <p:cNvGrpSpPr>
            <a:grpSpLocks/>
          </p:cNvGrpSpPr>
          <p:nvPr>
            <p:custDataLst>
              <p:tags r:id="rId62"/>
            </p:custDataLst>
          </p:nvPr>
        </p:nvGrpSpPr>
        <p:grpSpPr bwMode="auto">
          <a:xfrm>
            <a:off x="6248400" y="6411913"/>
            <a:ext cx="304800" cy="304800"/>
            <a:chOff x="4272" y="2400"/>
            <a:chExt cx="192" cy="192"/>
          </a:xfrm>
        </p:grpSpPr>
        <p:sp>
          <p:nvSpPr>
            <p:cNvPr id="23691" name="Rectangle 479"/>
            <p:cNvSpPr>
              <a:spLocks noChangeArrowheads="1"/>
            </p:cNvSpPr>
            <p:nvPr>
              <p:custDataLst>
                <p:tags r:id="rId133"/>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3692" name="Group 480"/>
            <p:cNvGrpSpPr>
              <a:grpSpLocks/>
            </p:cNvGrpSpPr>
            <p:nvPr/>
          </p:nvGrpSpPr>
          <p:grpSpPr bwMode="auto">
            <a:xfrm>
              <a:off x="4272" y="2400"/>
              <a:ext cx="192" cy="192"/>
              <a:chOff x="4414" y="2400"/>
              <a:chExt cx="192" cy="192"/>
            </a:xfrm>
          </p:grpSpPr>
          <p:sp>
            <p:nvSpPr>
              <p:cNvPr id="23693" name="Line 481"/>
              <p:cNvSpPr>
                <a:spLocks noChangeShapeType="1"/>
              </p:cNvSpPr>
              <p:nvPr>
                <p:custDataLst>
                  <p:tags r:id="rId134"/>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94" name="Line 482"/>
              <p:cNvSpPr>
                <a:spLocks noChangeShapeType="1"/>
              </p:cNvSpPr>
              <p:nvPr>
                <p:custDataLst>
                  <p:tags r:id="rId135"/>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95" name="Line 483"/>
              <p:cNvSpPr>
                <a:spLocks noChangeShapeType="1"/>
              </p:cNvSpPr>
              <p:nvPr>
                <p:custDataLst>
                  <p:tags r:id="rId136"/>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96" name="Line 484"/>
              <p:cNvSpPr>
                <a:spLocks noChangeShapeType="1"/>
              </p:cNvSpPr>
              <p:nvPr>
                <p:custDataLst>
                  <p:tags r:id="rId137"/>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97" name="Line 485"/>
              <p:cNvSpPr>
                <a:spLocks noChangeShapeType="1"/>
              </p:cNvSpPr>
              <p:nvPr>
                <p:custDataLst>
                  <p:tags r:id="rId138"/>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98" name="Line 486"/>
              <p:cNvSpPr>
                <a:spLocks noChangeShapeType="1"/>
              </p:cNvSpPr>
              <p:nvPr>
                <p:custDataLst>
                  <p:tags r:id="rId139"/>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99" name="Line 487"/>
              <p:cNvSpPr>
                <a:spLocks noChangeShapeType="1"/>
              </p:cNvSpPr>
              <p:nvPr>
                <p:custDataLst>
                  <p:tags r:id="rId140"/>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700" name="Line 488"/>
              <p:cNvSpPr>
                <a:spLocks noChangeShapeType="1"/>
              </p:cNvSpPr>
              <p:nvPr>
                <p:custDataLst>
                  <p:tags r:id="rId141"/>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3616" name="Group 489"/>
          <p:cNvGrpSpPr>
            <a:grpSpLocks/>
          </p:cNvGrpSpPr>
          <p:nvPr>
            <p:custDataLst>
              <p:tags r:id="rId63"/>
            </p:custDataLst>
          </p:nvPr>
        </p:nvGrpSpPr>
        <p:grpSpPr bwMode="auto">
          <a:xfrm>
            <a:off x="5867400" y="5573713"/>
            <a:ext cx="304800" cy="304800"/>
            <a:chOff x="4272" y="2400"/>
            <a:chExt cx="192" cy="192"/>
          </a:xfrm>
        </p:grpSpPr>
        <p:sp>
          <p:nvSpPr>
            <p:cNvPr id="23681" name="Rectangle 490"/>
            <p:cNvSpPr>
              <a:spLocks noChangeArrowheads="1"/>
            </p:cNvSpPr>
            <p:nvPr>
              <p:custDataLst>
                <p:tags r:id="rId124"/>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79</a:t>
              </a:r>
            </a:p>
          </p:txBody>
        </p:sp>
        <p:grpSp>
          <p:nvGrpSpPr>
            <p:cNvPr id="23682" name="Group 491"/>
            <p:cNvGrpSpPr>
              <a:grpSpLocks/>
            </p:cNvGrpSpPr>
            <p:nvPr/>
          </p:nvGrpSpPr>
          <p:grpSpPr bwMode="auto">
            <a:xfrm>
              <a:off x="4272" y="2400"/>
              <a:ext cx="192" cy="192"/>
              <a:chOff x="4414" y="2400"/>
              <a:chExt cx="192" cy="192"/>
            </a:xfrm>
          </p:grpSpPr>
          <p:sp>
            <p:nvSpPr>
              <p:cNvPr id="23683" name="Line 492"/>
              <p:cNvSpPr>
                <a:spLocks noChangeShapeType="1"/>
              </p:cNvSpPr>
              <p:nvPr>
                <p:custDataLst>
                  <p:tags r:id="rId125"/>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84" name="Line 493"/>
              <p:cNvSpPr>
                <a:spLocks noChangeShapeType="1"/>
              </p:cNvSpPr>
              <p:nvPr>
                <p:custDataLst>
                  <p:tags r:id="rId126"/>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85" name="Line 494"/>
              <p:cNvSpPr>
                <a:spLocks noChangeShapeType="1"/>
              </p:cNvSpPr>
              <p:nvPr>
                <p:custDataLst>
                  <p:tags r:id="rId127"/>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86" name="Line 495"/>
              <p:cNvSpPr>
                <a:spLocks noChangeShapeType="1"/>
              </p:cNvSpPr>
              <p:nvPr>
                <p:custDataLst>
                  <p:tags r:id="rId128"/>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87" name="Line 496"/>
              <p:cNvSpPr>
                <a:spLocks noChangeShapeType="1"/>
              </p:cNvSpPr>
              <p:nvPr>
                <p:custDataLst>
                  <p:tags r:id="rId129"/>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88" name="Line 497"/>
              <p:cNvSpPr>
                <a:spLocks noChangeShapeType="1"/>
              </p:cNvSpPr>
              <p:nvPr>
                <p:custDataLst>
                  <p:tags r:id="rId130"/>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89" name="Line 498"/>
              <p:cNvSpPr>
                <a:spLocks noChangeShapeType="1"/>
              </p:cNvSpPr>
              <p:nvPr>
                <p:custDataLst>
                  <p:tags r:id="rId131"/>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90" name="Line 499"/>
              <p:cNvSpPr>
                <a:spLocks noChangeShapeType="1"/>
              </p:cNvSpPr>
              <p:nvPr>
                <p:custDataLst>
                  <p:tags r:id="rId132"/>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3617" name="Group 500"/>
          <p:cNvGrpSpPr>
            <a:grpSpLocks/>
          </p:cNvGrpSpPr>
          <p:nvPr>
            <p:custDataLst>
              <p:tags r:id="rId64"/>
            </p:custDataLst>
          </p:nvPr>
        </p:nvGrpSpPr>
        <p:grpSpPr bwMode="auto">
          <a:xfrm>
            <a:off x="6172200" y="5573713"/>
            <a:ext cx="304800" cy="304800"/>
            <a:chOff x="4272" y="2400"/>
            <a:chExt cx="192" cy="192"/>
          </a:xfrm>
        </p:grpSpPr>
        <p:sp>
          <p:nvSpPr>
            <p:cNvPr id="23671" name="Rectangle 501"/>
            <p:cNvSpPr>
              <a:spLocks noChangeArrowheads="1"/>
            </p:cNvSpPr>
            <p:nvPr>
              <p:custDataLst>
                <p:tags r:id="rId115"/>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89</a:t>
              </a:r>
            </a:p>
          </p:txBody>
        </p:sp>
        <p:grpSp>
          <p:nvGrpSpPr>
            <p:cNvPr id="23672" name="Group 502"/>
            <p:cNvGrpSpPr>
              <a:grpSpLocks/>
            </p:cNvGrpSpPr>
            <p:nvPr/>
          </p:nvGrpSpPr>
          <p:grpSpPr bwMode="auto">
            <a:xfrm>
              <a:off x="4272" y="2400"/>
              <a:ext cx="192" cy="192"/>
              <a:chOff x="4414" y="2400"/>
              <a:chExt cx="192" cy="192"/>
            </a:xfrm>
          </p:grpSpPr>
          <p:sp>
            <p:nvSpPr>
              <p:cNvPr id="23673" name="Line 503"/>
              <p:cNvSpPr>
                <a:spLocks noChangeShapeType="1"/>
              </p:cNvSpPr>
              <p:nvPr>
                <p:custDataLst>
                  <p:tags r:id="rId116"/>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74" name="Line 504"/>
              <p:cNvSpPr>
                <a:spLocks noChangeShapeType="1"/>
              </p:cNvSpPr>
              <p:nvPr>
                <p:custDataLst>
                  <p:tags r:id="rId117"/>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75" name="Line 505"/>
              <p:cNvSpPr>
                <a:spLocks noChangeShapeType="1"/>
              </p:cNvSpPr>
              <p:nvPr>
                <p:custDataLst>
                  <p:tags r:id="rId118"/>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76" name="Line 506"/>
              <p:cNvSpPr>
                <a:spLocks noChangeShapeType="1"/>
              </p:cNvSpPr>
              <p:nvPr>
                <p:custDataLst>
                  <p:tags r:id="rId119"/>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77" name="Line 507"/>
              <p:cNvSpPr>
                <a:spLocks noChangeShapeType="1"/>
              </p:cNvSpPr>
              <p:nvPr>
                <p:custDataLst>
                  <p:tags r:id="rId120"/>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78" name="Line 508"/>
              <p:cNvSpPr>
                <a:spLocks noChangeShapeType="1"/>
              </p:cNvSpPr>
              <p:nvPr>
                <p:custDataLst>
                  <p:tags r:id="rId121"/>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79" name="Line 509"/>
              <p:cNvSpPr>
                <a:spLocks noChangeShapeType="1"/>
              </p:cNvSpPr>
              <p:nvPr>
                <p:custDataLst>
                  <p:tags r:id="rId122"/>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80" name="Line 510"/>
              <p:cNvSpPr>
                <a:spLocks noChangeShapeType="1"/>
              </p:cNvSpPr>
              <p:nvPr>
                <p:custDataLst>
                  <p:tags r:id="rId123"/>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3618" name="AutoShape 511"/>
          <p:cNvCxnSpPr>
            <a:cxnSpLocks noChangeShapeType="1"/>
            <a:stCxn id="23678" idx="0"/>
            <a:endCxn id="23700" idx="0"/>
          </p:cNvCxnSpPr>
          <p:nvPr>
            <p:custDataLst>
              <p:tags r:id="rId65"/>
            </p:custDataLst>
          </p:nvPr>
        </p:nvCxnSpPr>
        <p:spPr bwMode="auto">
          <a:xfrm>
            <a:off x="6172200" y="5876925"/>
            <a:ext cx="762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3619" name="Group 512"/>
          <p:cNvGrpSpPr>
            <a:grpSpLocks/>
          </p:cNvGrpSpPr>
          <p:nvPr>
            <p:custDataLst>
              <p:tags r:id="rId66"/>
            </p:custDataLst>
          </p:nvPr>
        </p:nvGrpSpPr>
        <p:grpSpPr bwMode="auto">
          <a:xfrm>
            <a:off x="5330825" y="4735513"/>
            <a:ext cx="304800" cy="304800"/>
            <a:chOff x="4272" y="2400"/>
            <a:chExt cx="192" cy="192"/>
          </a:xfrm>
        </p:grpSpPr>
        <p:sp>
          <p:nvSpPr>
            <p:cNvPr id="23661" name="Rectangle 513"/>
            <p:cNvSpPr>
              <a:spLocks noChangeArrowheads="1"/>
            </p:cNvSpPr>
            <p:nvPr>
              <p:custDataLst>
                <p:tags r:id="rId106"/>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14</a:t>
              </a:r>
            </a:p>
          </p:txBody>
        </p:sp>
        <p:grpSp>
          <p:nvGrpSpPr>
            <p:cNvPr id="23662" name="Group 514"/>
            <p:cNvGrpSpPr>
              <a:grpSpLocks/>
            </p:cNvGrpSpPr>
            <p:nvPr/>
          </p:nvGrpSpPr>
          <p:grpSpPr bwMode="auto">
            <a:xfrm>
              <a:off x="4272" y="2400"/>
              <a:ext cx="192" cy="192"/>
              <a:chOff x="4414" y="2400"/>
              <a:chExt cx="192" cy="192"/>
            </a:xfrm>
          </p:grpSpPr>
          <p:sp>
            <p:nvSpPr>
              <p:cNvPr id="23663" name="Line 515"/>
              <p:cNvSpPr>
                <a:spLocks noChangeShapeType="1"/>
              </p:cNvSpPr>
              <p:nvPr>
                <p:custDataLst>
                  <p:tags r:id="rId107"/>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64" name="Line 516"/>
              <p:cNvSpPr>
                <a:spLocks noChangeShapeType="1"/>
              </p:cNvSpPr>
              <p:nvPr>
                <p:custDataLst>
                  <p:tags r:id="rId108"/>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65" name="Line 517"/>
              <p:cNvSpPr>
                <a:spLocks noChangeShapeType="1"/>
              </p:cNvSpPr>
              <p:nvPr>
                <p:custDataLst>
                  <p:tags r:id="rId109"/>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66" name="Line 518"/>
              <p:cNvSpPr>
                <a:spLocks noChangeShapeType="1"/>
              </p:cNvSpPr>
              <p:nvPr>
                <p:custDataLst>
                  <p:tags r:id="rId110"/>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67" name="Line 519"/>
              <p:cNvSpPr>
                <a:spLocks noChangeShapeType="1"/>
              </p:cNvSpPr>
              <p:nvPr>
                <p:custDataLst>
                  <p:tags r:id="rId111"/>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68" name="Line 520"/>
              <p:cNvSpPr>
                <a:spLocks noChangeShapeType="1"/>
              </p:cNvSpPr>
              <p:nvPr>
                <p:custDataLst>
                  <p:tags r:id="rId112"/>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69" name="Line 521"/>
              <p:cNvSpPr>
                <a:spLocks noChangeShapeType="1"/>
              </p:cNvSpPr>
              <p:nvPr>
                <p:custDataLst>
                  <p:tags r:id="rId113"/>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70" name="Line 522"/>
              <p:cNvSpPr>
                <a:spLocks noChangeShapeType="1"/>
              </p:cNvSpPr>
              <p:nvPr>
                <p:custDataLst>
                  <p:tags r:id="rId114"/>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3620" name="Group 523"/>
          <p:cNvGrpSpPr>
            <a:grpSpLocks/>
          </p:cNvGrpSpPr>
          <p:nvPr>
            <p:custDataLst>
              <p:tags r:id="rId67"/>
            </p:custDataLst>
          </p:nvPr>
        </p:nvGrpSpPr>
        <p:grpSpPr bwMode="auto">
          <a:xfrm>
            <a:off x="5635625" y="4735513"/>
            <a:ext cx="304800" cy="304800"/>
            <a:chOff x="4272" y="2400"/>
            <a:chExt cx="192" cy="192"/>
          </a:xfrm>
        </p:grpSpPr>
        <p:sp>
          <p:nvSpPr>
            <p:cNvPr id="23651" name="Rectangle 524"/>
            <p:cNvSpPr>
              <a:spLocks noChangeArrowheads="1"/>
            </p:cNvSpPr>
            <p:nvPr>
              <p:custDataLst>
                <p:tags r:id="rId97"/>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3652" name="Group 525"/>
            <p:cNvGrpSpPr>
              <a:grpSpLocks/>
            </p:cNvGrpSpPr>
            <p:nvPr/>
          </p:nvGrpSpPr>
          <p:grpSpPr bwMode="auto">
            <a:xfrm>
              <a:off x="4272" y="2400"/>
              <a:ext cx="192" cy="192"/>
              <a:chOff x="4414" y="2400"/>
              <a:chExt cx="192" cy="192"/>
            </a:xfrm>
          </p:grpSpPr>
          <p:sp>
            <p:nvSpPr>
              <p:cNvPr id="23653" name="Line 526"/>
              <p:cNvSpPr>
                <a:spLocks noChangeShapeType="1"/>
              </p:cNvSpPr>
              <p:nvPr>
                <p:custDataLst>
                  <p:tags r:id="rId98"/>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54" name="Line 527"/>
              <p:cNvSpPr>
                <a:spLocks noChangeShapeType="1"/>
              </p:cNvSpPr>
              <p:nvPr>
                <p:custDataLst>
                  <p:tags r:id="rId99"/>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55" name="Line 528"/>
              <p:cNvSpPr>
                <a:spLocks noChangeShapeType="1"/>
              </p:cNvSpPr>
              <p:nvPr>
                <p:custDataLst>
                  <p:tags r:id="rId100"/>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56" name="Line 529"/>
              <p:cNvSpPr>
                <a:spLocks noChangeShapeType="1"/>
              </p:cNvSpPr>
              <p:nvPr>
                <p:custDataLst>
                  <p:tags r:id="rId101"/>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57" name="Line 530"/>
              <p:cNvSpPr>
                <a:spLocks noChangeShapeType="1"/>
              </p:cNvSpPr>
              <p:nvPr>
                <p:custDataLst>
                  <p:tags r:id="rId102"/>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58" name="Line 531"/>
              <p:cNvSpPr>
                <a:spLocks noChangeShapeType="1"/>
              </p:cNvSpPr>
              <p:nvPr>
                <p:custDataLst>
                  <p:tags r:id="rId103"/>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59" name="Line 532"/>
              <p:cNvSpPr>
                <a:spLocks noChangeShapeType="1"/>
              </p:cNvSpPr>
              <p:nvPr>
                <p:custDataLst>
                  <p:tags r:id="rId104"/>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60" name="Line 533"/>
              <p:cNvSpPr>
                <a:spLocks noChangeShapeType="1"/>
              </p:cNvSpPr>
              <p:nvPr>
                <p:custDataLst>
                  <p:tags r:id="rId105"/>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3621" name="AutoShape 534"/>
          <p:cNvCxnSpPr>
            <a:cxnSpLocks noChangeShapeType="1"/>
            <a:stCxn id="23668" idx="0"/>
            <a:endCxn id="23760" idx="0"/>
          </p:cNvCxnSpPr>
          <p:nvPr>
            <p:custDataLst>
              <p:tags r:id="rId68"/>
            </p:custDataLst>
          </p:nvPr>
        </p:nvCxnSpPr>
        <p:spPr bwMode="auto">
          <a:xfrm flipH="1">
            <a:off x="4724400" y="5038725"/>
            <a:ext cx="606425"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622" name="AutoShape 535"/>
          <p:cNvCxnSpPr>
            <a:cxnSpLocks noChangeShapeType="1"/>
            <a:stCxn id="23658" idx="0"/>
            <a:endCxn id="23680" idx="0"/>
          </p:cNvCxnSpPr>
          <p:nvPr>
            <p:custDataLst>
              <p:tags r:id="rId69"/>
            </p:custDataLst>
          </p:nvPr>
        </p:nvCxnSpPr>
        <p:spPr bwMode="auto">
          <a:xfrm>
            <a:off x="5635625" y="5038725"/>
            <a:ext cx="536575"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3623" name="Group 536"/>
          <p:cNvGrpSpPr>
            <a:grpSpLocks/>
          </p:cNvGrpSpPr>
          <p:nvPr>
            <p:custDataLst>
              <p:tags r:id="rId70"/>
            </p:custDataLst>
          </p:nvPr>
        </p:nvGrpSpPr>
        <p:grpSpPr bwMode="auto">
          <a:xfrm>
            <a:off x="6629400" y="6413500"/>
            <a:ext cx="304800" cy="304800"/>
            <a:chOff x="4272" y="2400"/>
            <a:chExt cx="192" cy="192"/>
          </a:xfrm>
        </p:grpSpPr>
        <p:sp>
          <p:nvSpPr>
            <p:cNvPr id="23641" name="Rectangle 537"/>
            <p:cNvSpPr>
              <a:spLocks noChangeArrowheads="1"/>
            </p:cNvSpPr>
            <p:nvPr>
              <p:custDataLst>
                <p:tags r:id="rId88"/>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89</a:t>
              </a:r>
            </a:p>
          </p:txBody>
        </p:sp>
        <p:grpSp>
          <p:nvGrpSpPr>
            <p:cNvPr id="23642" name="Group 538"/>
            <p:cNvGrpSpPr>
              <a:grpSpLocks/>
            </p:cNvGrpSpPr>
            <p:nvPr/>
          </p:nvGrpSpPr>
          <p:grpSpPr bwMode="auto">
            <a:xfrm>
              <a:off x="4272" y="2400"/>
              <a:ext cx="192" cy="192"/>
              <a:chOff x="4414" y="2400"/>
              <a:chExt cx="192" cy="192"/>
            </a:xfrm>
          </p:grpSpPr>
          <p:sp>
            <p:nvSpPr>
              <p:cNvPr id="23643" name="Line 539"/>
              <p:cNvSpPr>
                <a:spLocks noChangeShapeType="1"/>
              </p:cNvSpPr>
              <p:nvPr>
                <p:custDataLst>
                  <p:tags r:id="rId89"/>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44" name="Line 540"/>
              <p:cNvSpPr>
                <a:spLocks noChangeShapeType="1"/>
              </p:cNvSpPr>
              <p:nvPr>
                <p:custDataLst>
                  <p:tags r:id="rId90"/>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45" name="Line 541"/>
              <p:cNvSpPr>
                <a:spLocks noChangeShapeType="1"/>
              </p:cNvSpPr>
              <p:nvPr>
                <p:custDataLst>
                  <p:tags r:id="rId91"/>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46" name="Line 542"/>
              <p:cNvSpPr>
                <a:spLocks noChangeShapeType="1"/>
              </p:cNvSpPr>
              <p:nvPr>
                <p:custDataLst>
                  <p:tags r:id="rId92"/>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47" name="Line 543"/>
              <p:cNvSpPr>
                <a:spLocks noChangeShapeType="1"/>
              </p:cNvSpPr>
              <p:nvPr>
                <p:custDataLst>
                  <p:tags r:id="rId93"/>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48" name="Line 544"/>
              <p:cNvSpPr>
                <a:spLocks noChangeShapeType="1"/>
              </p:cNvSpPr>
              <p:nvPr>
                <p:custDataLst>
                  <p:tags r:id="rId94"/>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49" name="Line 545"/>
              <p:cNvSpPr>
                <a:spLocks noChangeShapeType="1"/>
              </p:cNvSpPr>
              <p:nvPr>
                <p:custDataLst>
                  <p:tags r:id="rId95"/>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50" name="Line 546"/>
              <p:cNvSpPr>
                <a:spLocks noChangeShapeType="1"/>
              </p:cNvSpPr>
              <p:nvPr>
                <p:custDataLst>
                  <p:tags r:id="rId96"/>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3624" name="Group 547"/>
          <p:cNvGrpSpPr>
            <a:grpSpLocks/>
          </p:cNvGrpSpPr>
          <p:nvPr>
            <p:custDataLst>
              <p:tags r:id="rId71"/>
            </p:custDataLst>
          </p:nvPr>
        </p:nvGrpSpPr>
        <p:grpSpPr bwMode="auto">
          <a:xfrm>
            <a:off x="6934200" y="6413500"/>
            <a:ext cx="304800" cy="304800"/>
            <a:chOff x="4272" y="2400"/>
            <a:chExt cx="192" cy="192"/>
          </a:xfrm>
        </p:grpSpPr>
        <p:sp>
          <p:nvSpPr>
            <p:cNvPr id="23631" name="Rectangle 548"/>
            <p:cNvSpPr>
              <a:spLocks noChangeArrowheads="1"/>
            </p:cNvSpPr>
            <p:nvPr>
              <p:custDataLst>
                <p:tags r:id="rId79"/>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3632" name="Group 549"/>
            <p:cNvGrpSpPr>
              <a:grpSpLocks/>
            </p:cNvGrpSpPr>
            <p:nvPr/>
          </p:nvGrpSpPr>
          <p:grpSpPr bwMode="auto">
            <a:xfrm>
              <a:off x="4272" y="2400"/>
              <a:ext cx="192" cy="192"/>
              <a:chOff x="4414" y="2400"/>
              <a:chExt cx="192" cy="192"/>
            </a:xfrm>
          </p:grpSpPr>
          <p:sp>
            <p:nvSpPr>
              <p:cNvPr id="23633" name="Line 550"/>
              <p:cNvSpPr>
                <a:spLocks noChangeShapeType="1"/>
              </p:cNvSpPr>
              <p:nvPr>
                <p:custDataLst>
                  <p:tags r:id="rId80"/>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34" name="Line 551"/>
              <p:cNvSpPr>
                <a:spLocks noChangeShapeType="1"/>
              </p:cNvSpPr>
              <p:nvPr>
                <p:custDataLst>
                  <p:tags r:id="rId81"/>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35" name="Line 552"/>
              <p:cNvSpPr>
                <a:spLocks noChangeShapeType="1"/>
              </p:cNvSpPr>
              <p:nvPr>
                <p:custDataLst>
                  <p:tags r:id="rId82"/>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36" name="Line 553"/>
              <p:cNvSpPr>
                <a:spLocks noChangeShapeType="1"/>
              </p:cNvSpPr>
              <p:nvPr>
                <p:custDataLst>
                  <p:tags r:id="rId83"/>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37" name="Line 554"/>
              <p:cNvSpPr>
                <a:spLocks noChangeShapeType="1"/>
              </p:cNvSpPr>
              <p:nvPr>
                <p:custDataLst>
                  <p:tags r:id="rId84"/>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38" name="Line 555"/>
              <p:cNvSpPr>
                <a:spLocks noChangeShapeType="1"/>
              </p:cNvSpPr>
              <p:nvPr>
                <p:custDataLst>
                  <p:tags r:id="rId85"/>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39" name="Line 556"/>
              <p:cNvSpPr>
                <a:spLocks noChangeShapeType="1"/>
              </p:cNvSpPr>
              <p:nvPr>
                <p:custDataLst>
                  <p:tags r:id="rId86"/>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3640" name="Line 557"/>
              <p:cNvSpPr>
                <a:spLocks noChangeShapeType="1"/>
              </p:cNvSpPr>
              <p:nvPr>
                <p:custDataLst>
                  <p:tags r:id="rId87"/>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3625" name="AutoShape 558"/>
          <p:cNvCxnSpPr>
            <a:cxnSpLocks noChangeShapeType="1"/>
            <a:stCxn id="23677" idx="1"/>
            <a:endCxn id="23640" idx="0"/>
          </p:cNvCxnSpPr>
          <p:nvPr>
            <p:custDataLst>
              <p:tags r:id="rId72"/>
            </p:custDataLst>
          </p:nvPr>
        </p:nvCxnSpPr>
        <p:spPr bwMode="auto">
          <a:xfrm>
            <a:off x="6475413" y="5876925"/>
            <a:ext cx="458787" cy="5349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626" name="Text Box 560"/>
          <p:cNvSpPr txBox="1">
            <a:spLocks noChangeArrowheads="1"/>
          </p:cNvSpPr>
          <p:nvPr>
            <p:custDataLst>
              <p:tags r:id="rId73"/>
            </p:custDataLst>
          </p:nvPr>
        </p:nvSpPr>
        <p:spPr bwMode="auto">
          <a:xfrm>
            <a:off x="5380038" y="914400"/>
            <a:ext cx="3154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A leaf has too few keys!</a:t>
            </a:r>
          </a:p>
        </p:txBody>
      </p:sp>
      <p:sp>
        <p:nvSpPr>
          <p:cNvPr id="23627" name="Text Box 561"/>
          <p:cNvSpPr txBox="1">
            <a:spLocks noChangeArrowheads="1"/>
          </p:cNvSpPr>
          <p:nvPr>
            <p:custDataLst>
              <p:tags r:id="rId74"/>
            </p:custDataLst>
          </p:nvPr>
        </p:nvSpPr>
        <p:spPr bwMode="auto">
          <a:xfrm>
            <a:off x="4989513" y="3657600"/>
            <a:ext cx="3925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And no neighbor with surplus!</a:t>
            </a:r>
          </a:p>
        </p:txBody>
      </p:sp>
      <p:cxnSp>
        <p:nvCxnSpPr>
          <p:cNvPr id="23628" name="AutoShape 562"/>
          <p:cNvCxnSpPr>
            <a:cxnSpLocks noChangeShapeType="1"/>
            <a:stCxn id="23581" idx="3"/>
            <a:endCxn id="23605" idx="3"/>
          </p:cNvCxnSpPr>
          <p:nvPr>
            <p:custDataLst>
              <p:tags r:id="rId75"/>
            </p:custDataLst>
          </p:nvPr>
        </p:nvCxnSpPr>
        <p:spPr bwMode="auto">
          <a:xfrm flipH="1">
            <a:off x="7315200" y="2514600"/>
            <a:ext cx="1371600" cy="3200400"/>
          </a:xfrm>
          <a:prstGeom prst="bentConnector3">
            <a:avLst>
              <a:gd name="adj1" fmla="val -1666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3629" name="Text Box 563"/>
          <p:cNvSpPr txBox="1">
            <a:spLocks noChangeArrowheads="1"/>
          </p:cNvSpPr>
          <p:nvPr>
            <p:custDataLst>
              <p:tags r:id="rId76"/>
            </p:custDataLst>
          </p:nvPr>
        </p:nvSpPr>
        <p:spPr bwMode="auto">
          <a:xfrm>
            <a:off x="7454900" y="5299075"/>
            <a:ext cx="13843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t>So, delete</a:t>
            </a:r>
          </a:p>
          <a:p>
            <a:pPr algn="ctr"/>
            <a:r>
              <a:rPr lang="en-US"/>
              <a:t>the leaf</a:t>
            </a:r>
          </a:p>
        </p:txBody>
      </p:sp>
      <p:sp>
        <p:nvSpPr>
          <p:cNvPr id="23630" name="Text Box 564"/>
          <p:cNvSpPr txBox="1">
            <a:spLocks noChangeArrowheads="1"/>
          </p:cNvSpPr>
          <p:nvPr>
            <p:custDataLst>
              <p:tags r:id="rId77"/>
            </p:custDataLst>
          </p:nvPr>
        </p:nvSpPr>
        <p:spPr bwMode="auto">
          <a:xfrm>
            <a:off x="141288" y="4000500"/>
            <a:ext cx="3554412"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solidFill>
                  <a:srgbClr val="FF0000"/>
                </a:solidFill>
              </a:rPr>
              <a:t>But now a node </a:t>
            </a:r>
          </a:p>
          <a:p>
            <a:pPr algn="ctr"/>
            <a:r>
              <a:rPr lang="en-US">
                <a:solidFill>
                  <a:srgbClr val="FF0000"/>
                </a:solidFill>
              </a:rPr>
              <a:t>has too few subtrees!</a:t>
            </a:r>
          </a:p>
          <a:p>
            <a:pPr algn="ctr"/>
            <a:endParaRPr lang="en-US">
              <a:solidFill>
                <a:srgbClr val="FF0000"/>
              </a:solidFill>
            </a:endParaRPr>
          </a:p>
          <a:p>
            <a:pPr algn="ctr"/>
            <a:r>
              <a:rPr lang="en-US">
                <a:solidFill>
                  <a:srgbClr val="FF0000"/>
                </a:solidFill>
              </a:rPr>
              <a:t>WARNING: with larger L, </a:t>
            </a:r>
            <a:br>
              <a:rPr lang="en-US">
                <a:solidFill>
                  <a:srgbClr val="FF0000"/>
                </a:solidFill>
              </a:rPr>
            </a:br>
            <a:r>
              <a:rPr lang="en-US">
                <a:solidFill>
                  <a:srgbClr val="FF0000"/>
                </a:solidFill>
              </a:rPr>
              <a:t>can drop below L/2 </a:t>
            </a:r>
            <a:br>
              <a:rPr lang="en-US">
                <a:solidFill>
                  <a:srgbClr val="FF0000"/>
                </a:solidFill>
              </a:rPr>
            </a:br>
            <a:r>
              <a:rPr lang="en-US">
                <a:solidFill>
                  <a:srgbClr val="FF0000"/>
                </a:solidFill>
              </a:rPr>
              <a:t>without being empty!</a:t>
            </a:r>
            <a:br>
              <a:rPr lang="en-US">
                <a:solidFill>
                  <a:srgbClr val="FF0000"/>
                </a:solidFill>
              </a:rPr>
            </a:br>
            <a:r>
              <a:rPr lang="en-US">
                <a:solidFill>
                  <a:srgbClr val="FF0000"/>
                </a:solidFill>
              </a:rPr>
              <a:t>(Ditto for M.)</a:t>
            </a:r>
          </a:p>
        </p:txBody>
      </p:sp>
      <p:sp>
        <p:nvSpPr>
          <p:cNvPr id="2" name="Slide Number Placeholder 1"/>
          <p:cNvSpPr>
            <a:spLocks noGrp="1"/>
          </p:cNvSpPr>
          <p:nvPr>
            <p:ph type="sldNum" sz="quarter" idx="12"/>
            <p:custDataLst>
              <p:tags r:id="rId78"/>
            </p:custDataLst>
          </p:nvPr>
        </p:nvSpPr>
        <p:spPr/>
        <p:txBody>
          <a:bodyPr/>
          <a:lstStyle/>
          <a:p>
            <a:pPr>
              <a:defRPr/>
            </a:pPr>
            <a:fld id="{5CF3AE4F-374C-41DF-98F9-46AA3E7F5F90}"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865"/>
          <p:cNvGrpSpPr>
            <a:grpSpLocks/>
          </p:cNvGrpSpPr>
          <p:nvPr>
            <p:custDataLst>
              <p:tags r:id="rId1"/>
            </p:custDataLst>
          </p:nvPr>
        </p:nvGrpSpPr>
        <p:grpSpPr bwMode="auto">
          <a:xfrm>
            <a:off x="304800" y="2971800"/>
            <a:ext cx="8534400" cy="2133600"/>
            <a:chOff x="192" y="1496"/>
            <a:chExt cx="5376" cy="1344"/>
          </a:xfrm>
        </p:grpSpPr>
        <p:cxnSp>
          <p:nvCxnSpPr>
            <p:cNvPr id="24580" name="AutoShape 187"/>
            <p:cNvCxnSpPr>
              <a:cxnSpLocks noChangeShapeType="1"/>
              <a:stCxn id="24582" idx="3"/>
              <a:endCxn id="24603" idx="1"/>
            </p:cNvCxnSpPr>
            <p:nvPr>
              <p:custDataLst>
                <p:tags r:id="rId4"/>
              </p:custDataLst>
            </p:nvPr>
          </p:nvCxnSpPr>
          <p:spPr bwMode="auto">
            <a:xfrm>
              <a:off x="2400" y="2168"/>
              <a:ext cx="96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581" name="Text Box 188"/>
            <p:cNvSpPr txBox="1">
              <a:spLocks noChangeArrowheads="1"/>
            </p:cNvSpPr>
            <p:nvPr>
              <p:custDataLst>
                <p:tags r:id="rId5"/>
              </p:custDataLst>
            </p:nvPr>
          </p:nvSpPr>
          <p:spPr bwMode="auto">
            <a:xfrm>
              <a:off x="2456" y="1906"/>
              <a:ext cx="79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t>Adopt a</a:t>
              </a:r>
            </a:p>
            <a:p>
              <a:pPr algn="ctr"/>
              <a:r>
                <a:rPr lang="en-US"/>
                <a:t>neighbor</a:t>
              </a:r>
            </a:p>
          </p:txBody>
        </p:sp>
        <p:sp>
          <p:nvSpPr>
            <p:cNvPr id="24582" name="Rectangle 539"/>
            <p:cNvSpPr>
              <a:spLocks noChangeArrowheads="1"/>
            </p:cNvSpPr>
            <p:nvPr>
              <p:custDataLst>
                <p:tags r:id="rId6"/>
              </p:custDataLst>
            </p:nvPr>
          </p:nvSpPr>
          <p:spPr bwMode="auto">
            <a:xfrm>
              <a:off x="192" y="1496"/>
              <a:ext cx="2208" cy="13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nvGrpSpPr>
            <p:cNvPr id="24583" name="Group 540"/>
            <p:cNvGrpSpPr>
              <a:grpSpLocks/>
            </p:cNvGrpSpPr>
            <p:nvPr/>
          </p:nvGrpSpPr>
          <p:grpSpPr bwMode="auto">
            <a:xfrm>
              <a:off x="576" y="2079"/>
              <a:ext cx="192" cy="192"/>
              <a:chOff x="4272" y="2400"/>
              <a:chExt cx="192" cy="192"/>
            </a:xfrm>
          </p:grpSpPr>
          <p:sp>
            <p:nvSpPr>
              <p:cNvPr id="24896" name="Rectangle 541"/>
              <p:cNvSpPr>
                <a:spLocks noChangeArrowheads="1"/>
              </p:cNvSpPr>
              <p:nvPr>
                <p:custDataLst>
                  <p:tags r:id="rId265"/>
                </p:custDataLst>
              </p:nvPr>
            </p:nvSpPr>
            <p:spPr bwMode="auto">
              <a:xfrm>
                <a:off x="4272" y="2400"/>
                <a:ext cx="192" cy="19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solidFill>
                      <a:srgbClr val="FF0000"/>
                    </a:solidFill>
                  </a:rPr>
                  <a:t> </a:t>
                </a:r>
              </a:p>
            </p:txBody>
          </p:sp>
          <p:grpSp>
            <p:nvGrpSpPr>
              <p:cNvPr id="24897" name="Group 542"/>
              <p:cNvGrpSpPr>
                <a:grpSpLocks/>
              </p:cNvGrpSpPr>
              <p:nvPr/>
            </p:nvGrpSpPr>
            <p:grpSpPr bwMode="auto">
              <a:xfrm>
                <a:off x="4272" y="2400"/>
                <a:ext cx="192" cy="192"/>
                <a:chOff x="4414" y="2400"/>
                <a:chExt cx="192" cy="192"/>
              </a:xfrm>
            </p:grpSpPr>
            <p:sp>
              <p:nvSpPr>
                <p:cNvPr id="24898" name="Line 543"/>
                <p:cNvSpPr>
                  <a:spLocks noChangeShapeType="1"/>
                </p:cNvSpPr>
                <p:nvPr>
                  <p:custDataLst>
                    <p:tags r:id="rId266"/>
                  </p:custDataLst>
                </p:nvPr>
              </p:nvSpPr>
              <p:spPr bwMode="auto">
                <a:xfrm>
                  <a:off x="4414" y="2496"/>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99" name="Line 544"/>
                <p:cNvSpPr>
                  <a:spLocks noChangeShapeType="1"/>
                </p:cNvSpPr>
                <p:nvPr>
                  <p:custDataLst>
                    <p:tags r:id="rId267"/>
                  </p:custDataLst>
                </p:nvPr>
              </p:nvSpPr>
              <p:spPr bwMode="auto">
                <a:xfrm>
                  <a:off x="4414" y="2400"/>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900" name="Line 545"/>
                <p:cNvSpPr>
                  <a:spLocks noChangeShapeType="1"/>
                </p:cNvSpPr>
                <p:nvPr>
                  <p:custDataLst>
                    <p:tags r:id="rId268"/>
                  </p:custDataLst>
                </p:nvPr>
              </p:nvSpPr>
              <p:spPr bwMode="auto">
                <a:xfrm>
                  <a:off x="4606" y="2496"/>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901" name="Line 546"/>
                <p:cNvSpPr>
                  <a:spLocks noChangeShapeType="1"/>
                </p:cNvSpPr>
                <p:nvPr>
                  <p:custDataLst>
                    <p:tags r:id="rId269"/>
                  </p:custDataLst>
                </p:nvPr>
              </p:nvSpPr>
              <p:spPr bwMode="auto">
                <a:xfrm>
                  <a:off x="4606" y="2400"/>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902" name="Line 547"/>
                <p:cNvSpPr>
                  <a:spLocks noChangeShapeType="1"/>
                </p:cNvSpPr>
                <p:nvPr>
                  <p:custDataLst>
                    <p:tags r:id="rId270"/>
                  </p:custDataLst>
                </p:nvPr>
              </p:nvSpPr>
              <p:spPr bwMode="auto">
                <a:xfrm rot="-5400000">
                  <a:off x="4558" y="2544"/>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903" name="Line 548"/>
                <p:cNvSpPr>
                  <a:spLocks noChangeShapeType="1"/>
                </p:cNvSpPr>
                <p:nvPr>
                  <p:custDataLst>
                    <p:tags r:id="rId271"/>
                  </p:custDataLst>
                </p:nvPr>
              </p:nvSpPr>
              <p:spPr bwMode="auto">
                <a:xfrm rot="-5400000">
                  <a:off x="4462" y="2544"/>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904" name="Line 549"/>
                <p:cNvSpPr>
                  <a:spLocks noChangeShapeType="1"/>
                </p:cNvSpPr>
                <p:nvPr>
                  <p:custDataLst>
                    <p:tags r:id="rId272"/>
                  </p:custDataLst>
                </p:nvPr>
              </p:nvSpPr>
              <p:spPr bwMode="auto">
                <a:xfrm rot="-5400000">
                  <a:off x="4558" y="2352"/>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905" name="Line 550"/>
                <p:cNvSpPr>
                  <a:spLocks noChangeShapeType="1"/>
                </p:cNvSpPr>
                <p:nvPr>
                  <p:custDataLst>
                    <p:tags r:id="rId273"/>
                  </p:custDataLst>
                </p:nvPr>
              </p:nvSpPr>
              <p:spPr bwMode="auto">
                <a:xfrm rot="-5400000">
                  <a:off x="4462" y="2352"/>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4584" name="Group 551"/>
            <p:cNvGrpSpPr>
              <a:grpSpLocks/>
            </p:cNvGrpSpPr>
            <p:nvPr/>
          </p:nvGrpSpPr>
          <p:grpSpPr bwMode="auto">
            <a:xfrm>
              <a:off x="768" y="2079"/>
              <a:ext cx="192" cy="192"/>
              <a:chOff x="4272" y="2400"/>
              <a:chExt cx="192" cy="192"/>
            </a:xfrm>
          </p:grpSpPr>
          <p:sp>
            <p:nvSpPr>
              <p:cNvPr id="24886" name="Rectangle 552"/>
              <p:cNvSpPr>
                <a:spLocks noChangeArrowheads="1"/>
              </p:cNvSpPr>
              <p:nvPr>
                <p:custDataLst>
                  <p:tags r:id="rId256"/>
                </p:custDataLst>
              </p:nvPr>
            </p:nvSpPr>
            <p:spPr bwMode="auto">
              <a:xfrm>
                <a:off x="4272" y="2400"/>
                <a:ext cx="192" cy="19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solidFill>
                      <a:srgbClr val="FF0000"/>
                    </a:solidFill>
                  </a:rPr>
                  <a:t> </a:t>
                </a:r>
              </a:p>
            </p:txBody>
          </p:sp>
          <p:grpSp>
            <p:nvGrpSpPr>
              <p:cNvPr id="24887" name="Group 553"/>
              <p:cNvGrpSpPr>
                <a:grpSpLocks/>
              </p:cNvGrpSpPr>
              <p:nvPr/>
            </p:nvGrpSpPr>
            <p:grpSpPr bwMode="auto">
              <a:xfrm>
                <a:off x="4272" y="2400"/>
                <a:ext cx="192" cy="192"/>
                <a:chOff x="4414" y="2400"/>
                <a:chExt cx="192" cy="192"/>
              </a:xfrm>
            </p:grpSpPr>
            <p:sp>
              <p:nvSpPr>
                <p:cNvPr id="24888" name="Line 554"/>
                <p:cNvSpPr>
                  <a:spLocks noChangeShapeType="1"/>
                </p:cNvSpPr>
                <p:nvPr>
                  <p:custDataLst>
                    <p:tags r:id="rId257"/>
                  </p:custDataLst>
                </p:nvPr>
              </p:nvSpPr>
              <p:spPr bwMode="auto">
                <a:xfrm>
                  <a:off x="4414" y="2496"/>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89" name="Line 555"/>
                <p:cNvSpPr>
                  <a:spLocks noChangeShapeType="1"/>
                </p:cNvSpPr>
                <p:nvPr>
                  <p:custDataLst>
                    <p:tags r:id="rId258"/>
                  </p:custDataLst>
                </p:nvPr>
              </p:nvSpPr>
              <p:spPr bwMode="auto">
                <a:xfrm>
                  <a:off x="4414" y="2400"/>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90" name="Line 556"/>
                <p:cNvSpPr>
                  <a:spLocks noChangeShapeType="1"/>
                </p:cNvSpPr>
                <p:nvPr>
                  <p:custDataLst>
                    <p:tags r:id="rId259"/>
                  </p:custDataLst>
                </p:nvPr>
              </p:nvSpPr>
              <p:spPr bwMode="auto">
                <a:xfrm>
                  <a:off x="4606" y="2496"/>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91" name="Line 557"/>
                <p:cNvSpPr>
                  <a:spLocks noChangeShapeType="1"/>
                </p:cNvSpPr>
                <p:nvPr>
                  <p:custDataLst>
                    <p:tags r:id="rId260"/>
                  </p:custDataLst>
                </p:nvPr>
              </p:nvSpPr>
              <p:spPr bwMode="auto">
                <a:xfrm>
                  <a:off x="4606" y="2400"/>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92" name="Line 558"/>
                <p:cNvSpPr>
                  <a:spLocks noChangeShapeType="1"/>
                </p:cNvSpPr>
                <p:nvPr>
                  <p:custDataLst>
                    <p:tags r:id="rId261"/>
                  </p:custDataLst>
                </p:nvPr>
              </p:nvSpPr>
              <p:spPr bwMode="auto">
                <a:xfrm rot="-5400000">
                  <a:off x="4558" y="2544"/>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93" name="Line 559"/>
                <p:cNvSpPr>
                  <a:spLocks noChangeShapeType="1"/>
                </p:cNvSpPr>
                <p:nvPr>
                  <p:custDataLst>
                    <p:tags r:id="rId262"/>
                  </p:custDataLst>
                </p:nvPr>
              </p:nvSpPr>
              <p:spPr bwMode="auto">
                <a:xfrm rot="-5400000">
                  <a:off x="4462" y="2544"/>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94" name="Line 560"/>
                <p:cNvSpPr>
                  <a:spLocks noChangeShapeType="1"/>
                </p:cNvSpPr>
                <p:nvPr>
                  <p:custDataLst>
                    <p:tags r:id="rId263"/>
                  </p:custDataLst>
                </p:nvPr>
              </p:nvSpPr>
              <p:spPr bwMode="auto">
                <a:xfrm rot="-5400000">
                  <a:off x="4558" y="2352"/>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95" name="Line 561"/>
                <p:cNvSpPr>
                  <a:spLocks noChangeShapeType="1"/>
                </p:cNvSpPr>
                <p:nvPr>
                  <p:custDataLst>
                    <p:tags r:id="rId264"/>
                  </p:custDataLst>
                </p:nvPr>
              </p:nvSpPr>
              <p:spPr bwMode="auto">
                <a:xfrm rot="-5400000">
                  <a:off x="4462" y="2352"/>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4585" name="Group 562"/>
            <p:cNvGrpSpPr>
              <a:grpSpLocks/>
            </p:cNvGrpSpPr>
            <p:nvPr/>
          </p:nvGrpSpPr>
          <p:grpSpPr bwMode="auto">
            <a:xfrm>
              <a:off x="240" y="2607"/>
              <a:ext cx="192" cy="192"/>
              <a:chOff x="4272" y="2400"/>
              <a:chExt cx="192" cy="192"/>
            </a:xfrm>
          </p:grpSpPr>
          <p:sp>
            <p:nvSpPr>
              <p:cNvPr id="24876" name="Rectangle 563"/>
              <p:cNvSpPr>
                <a:spLocks noChangeArrowheads="1"/>
              </p:cNvSpPr>
              <p:nvPr>
                <p:custDataLst>
                  <p:tags r:id="rId247"/>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a:t>
                </a:r>
              </a:p>
            </p:txBody>
          </p:sp>
          <p:grpSp>
            <p:nvGrpSpPr>
              <p:cNvPr id="24877" name="Group 564"/>
              <p:cNvGrpSpPr>
                <a:grpSpLocks/>
              </p:cNvGrpSpPr>
              <p:nvPr/>
            </p:nvGrpSpPr>
            <p:grpSpPr bwMode="auto">
              <a:xfrm>
                <a:off x="4272" y="2400"/>
                <a:ext cx="192" cy="192"/>
                <a:chOff x="4414" y="2400"/>
                <a:chExt cx="192" cy="192"/>
              </a:xfrm>
            </p:grpSpPr>
            <p:sp>
              <p:nvSpPr>
                <p:cNvPr id="24878" name="Line 565"/>
                <p:cNvSpPr>
                  <a:spLocks noChangeShapeType="1"/>
                </p:cNvSpPr>
                <p:nvPr>
                  <p:custDataLst>
                    <p:tags r:id="rId248"/>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79" name="Line 566"/>
                <p:cNvSpPr>
                  <a:spLocks noChangeShapeType="1"/>
                </p:cNvSpPr>
                <p:nvPr>
                  <p:custDataLst>
                    <p:tags r:id="rId249"/>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80" name="Line 567"/>
                <p:cNvSpPr>
                  <a:spLocks noChangeShapeType="1"/>
                </p:cNvSpPr>
                <p:nvPr>
                  <p:custDataLst>
                    <p:tags r:id="rId250"/>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81" name="Line 568"/>
                <p:cNvSpPr>
                  <a:spLocks noChangeShapeType="1"/>
                </p:cNvSpPr>
                <p:nvPr>
                  <p:custDataLst>
                    <p:tags r:id="rId251"/>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82" name="Line 569"/>
                <p:cNvSpPr>
                  <a:spLocks noChangeShapeType="1"/>
                </p:cNvSpPr>
                <p:nvPr>
                  <p:custDataLst>
                    <p:tags r:id="rId252"/>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83" name="Line 570"/>
                <p:cNvSpPr>
                  <a:spLocks noChangeShapeType="1"/>
                </p:cNvSpPr>
                <p:nvPr>
                  <p:custDataLst>
                    <p:tags r:id="rId253"/>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84" name="Line 571"/>
                <p:cNvSpPr>
                  <a:spLocks noChangeShapeType="1"/>
                </p:cNvSpPr>
                <p:nvPr>
                  <p:custDataLst>
                    <p:tags r:id="rId254"/>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85" name="Line 572"/>
                <p:cNvSpPr>
                  <a:spLocks noChangeShapeType="1"/>
                </p:cNvSpPr>
                <p:nvPr>
                  <p:custDataLst>
                    <p:tags r:id="rId255"/>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4586" name="Group 573"/>
            <p:cNvGrpSpPr>
              <a:grpSpLocks/>
            </p:cNvGrpSpPr>
            <p:nvPr/>
          </p:nvGrpSpPr>
          <p:grpSpPr bwMode="auto">
            <a:xfrm>
              <a:off x="432" y="2607"/>
              <a:ext cx="192" cy="192"/>
              <a:chOff x="4272" y="2400"/>
              <a:chExt cx="192" cy="192"/>
            </a:xfrm>
          </p:grpSpPr>
          <p:sp>
            <p:nvSpPr>
              <p:cNvPr id="24866" name="Rectangle 574"/>
              <p:cNvSpPr>
                <a:spLocks noChangeArrowheads="1"/>
              </p:cNvSpPr>
              <p:nvPr>
                <p:custDataLst>
                  <p:tags r:id="rId238"/>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chemeClr val="folHlink"/>
                    </a:solidFill>
                  </a:rPr>
                  <a:t> </a:t>
                </a:r>
              </a:p>
            </p:txBody>
          </p:sp>
          <p:grpSp>
            <p:nvGrpSpPr>
              <p:cNvPr id="24867" name="Group 575"/>
              <p:cNvGrpSpPr>
                <a:grpSpLocks/>
              </p:cNvGrpSpPr>
              <p:nvPr/>
            </p:nvGrpSpPr>
            <p:grpSpPr bwMode="auto">
              <a:xfrm>
                <a:off x="4272" y="2400"/>
                <a:ext cx="192" cy="192"/>
                <a:chOff x="4414" y="2400"/>
                <a:chExt cx="192" cy="192"/>
              </a:xfrm>
            </p:grpSpPr>
            <p:sp>
              <p:nvSpPr>
                <p:cNvPr id="24868" name="Line 576"/>
                <p:cNvSpPr>
                  <a:spLocks noChangeShapeType="1"/>
                </p:cNvSpPr>
                <p:nvPr>
                  <p:custDataLst>
                    <p:tags r:id="rId239"/>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69" name="Line 577"/>
                <p:cNvSpPr>
                  <a:spLocks noChangeShapeType="1"/>
                </p:cNvSpPr>
                <p:nvPr>
                  <p:custDataLst>
                    <p:tags r:id="rId240"/>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70" name="Line 578"/>
                <p:cNvSpPr>
                  <a:spLocks noChangeShapeType="1"/>
                </p:cNvSpPr>
                <p:nvPr>
                  <p:custDataLst>
                    <p:tags r:id="rId241"/>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71" name="Line 579"/>
                <p:cNvSpPr>
                  <a:spLocks noChangeShapeType="1"/>
                </p:cNvSpPr>
                <p:nvPr>
                  <p:custDataLst>
                    <p:tags r:id="rId242"/>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72" name="Line 580"/>
                <p:cNvSpPr>
                  <a:spLocks noChangeShapeType="1"/>
                </p:cNvSpPr>
                <p:nvPr>
                  <p:custDataLst>
                    <p:tags r:id="rId243"/>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73" name="Line 581"/>
                <p:cNvSpPr>
                  <a:spLocks noChangeShapeType="1"/>
                </p:cNvSpPr>
                <p:nvPr>
                  <p:custDataLst>
                    <p:tags r:id="rId244"/>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74" name="Line 582"/>
                <p:cNvSpPr>
                  <a:spLocks noChangeShapeType="1"/>
                </p:cNvSpPr>
                <p:nvPr>
                  <p:custDataLst>
                    <p:tags r:id="rId245"/>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75" name="Line 583"/>
                <p:cNvSpPr>
                  <a:spLocks noChangeShapeType="1"/>
                </p:cNvSpPr>
                <p:nvPr>
                  <p:custDataLst>
                    <p:tags r:id="rId246"/>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4587" name="AutoShape 584"/>
            <p:cNvCxnSpPr>
              <a:cxnSpLocks noChangeShapeType="1"/>
              <a:stCxn id="24903" idx="0"/>
              <a:endCxn id="24875" idx="0"/>
            </p:cNvCxnSpPr>
            <p:nvPr>
              <p:custDataLst>
                <p:tags r:id="rId7"/>
              </p:custDataLst>
            </p:nvPr>
          </p:nvCxnSpPr>
          <p:spPr bwMode="auto">
            <a:xfrm flipH="1">
              <a:off x="432" y="2270"/>
              <a:ext cx="144"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4588" name="Group 585"/>
            <p:cNvGrpSpPr>
              <a:grpSpLocks/>
            </p:cNvGrpSpPr>
            <p:nvPr/>
          </p:nvGrpSpPr>
          <p:grpSpPr bwMode="auto">
            <a:xfrm>
              <a:off x="1104" y="2607"/>
              <a:ext cx="192" cy="192"/>
              <a:chOff x="4272" y="2400"/>
              <a:chExt cx="192" cy="192"/>
            </a:xfrm>
          </p:grpSpPr>
          <p:sp>
            <p:nvSpPr>
              <p:cNvPr id="24856" name="Rectangle 586"/>
              <p:cNvSpPr>
                <a:spLocks noChangeArrowheads="1"/>
              </p:cNvSpPr>
              <p:nvPr>
                <p:custDataLst>
                  <p:tags r:id="rId229"/>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14</a:t>
                </a:r>
              </a:p>
            </p:txBody>
          </p:sp>
          <p:grpSp>
            <p:nvGrpSpPr>
              <p:cNvPr id="24857" name="Group 587"/>
              <p:cNvGrpSpPr>
                <a:grpSpLocks/>
              </p:cNvGrpSpPr>
              <p:nvPr/>
            </p:nvGrpSpPr>
            <p:grpSpPr bwMode="auto">
              <a:xfrm>
                <a:off x="4272" y="2400"/>
                <a:ext cx="192" cy="192"/>
                <a:chOff x="4414" y="2400"/>
                <a:chExt cx="192" cy="192"/>
              </a:xfrm>
            </p:grpSpPr>
            <p:sp>
              <p:nvSpPr>
                <p:cNvPr id="24858" name="Line 588"/>
                <p:cNvSpPr>
                  <a:spLocks noChangeShapeType="1"/>
                </p:cNvSpPr>
                <p:nvPr>
                  <p:custDataLst>
                    <p:tags r:id="rId230"/>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59" name="Line 589"/>
                <p:cNvSpPr>
                  <a:spLocks noChangeShapeType="1"/>
                </p:cNvSpPr>
                <p:nvPr>
                  <p:custDataLst>
                    <p:tags r:id="rId231"/>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60" name="Line 590"/>
                <p:cNvSpPr>
                  <a:spLocks noChangeShapeType="1"/>
                </p:cNvSpPr>
                <p:nvPr>
                  <p:custDataLst>
                    <p:tags r:id="rId232"/>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61" name="Line 591"/>
                <p:cNvSpPr>
                  <a:spLocks noChangeShapeType="1"/>
                </p:cNvSpPr>
                <p:nvPr>
                  <p:custDataLst>
                    <p:tags r:id="rId233"/>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62" name="Line 592"/>
                <p:cNvSpPr>
                  <a:spLocks noChangeShapeType="1"/>
                </p:cNvSpPr>
                <p:nvPr>
                  <p:custDataLst>
                    <p:tags r:id="rId234"/>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63" name="Line 593"/>
                <p:cNvSpPr>
                  <a:spLocks noChangeShapeType="1"/>
                </p:cNvSpPr>
                <p:nvPr>
                  <p:custDataLst>
                    <p:tags r:id="rId235"/>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64" name="Line 594"/>
                <p:cNvSpPr>
                  <a:spLocks noChangeShapeType="1"/>
                </p:cNvSpPr>
                <p:nvPr>
                  <p:custDataLst>
                    <p:tags r:id="rId236"/>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65" name="Line 595"/>
                <p:cNvSpPr>
                  <a:spLocks noChangeShapeType="1"/>
                </p:cNvSpPr>
                <p:nvPr>
                  <p:custDataLst>
                    <p:tags r:id="rId237"/>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4589" name="Group 596"/>
            <p:cNvGrpSpPr>
              <a:grpSpLocks/>
            </p:cNvGrpSpPr>
            <p:nvPr/>
          </p:nvGrpSpPr>
          <p:grpSpPr bwMode="auto">
            <a:xfrm>
              <a:off x="1296" y="2607"/>
              <a:ext cx="192" cy="192"/>
              <a:chOff x="4272" y="2400"/>
              <a:chExt cx="192" cy="192"/>
            </a:xfrm>
          </p:grpSpPr>
          <p:sp>
            <p:nvSpPr>
              <p:cNvPr id="24846" name="Rectangle 597"/>
              <p:cNvSpPr>
                <a:spLocks noChangeArrowheads="1"/>
              </p:cNvSpPr>
              <p:nvPr>
                <p:custDataLst>
                  <p:tags r:id="rId220"/>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26</a:t>
                </a:r>
              </a:p>
            </p:txBody>
          </p:sp>
          <p:grpSp>
            <p:nvGrpSpPr>
              <p:cNvPr id="24847" name="Group 598"/>
              <p:cNvGrpSpPr>
                <a:grpSpLocks/>
              </p:cNvGrpSpPr>
              <p:nvPr/>
            </p:nvGrpSpPr>
            <p:grpSpPr bwMode="auto">
              <a:xfrm>
                <a:off x="4272" y="2400"/>
                <a:ext cx="192" cy="192"/>
                <a:chOff x="4414" y="2400"/>
                <a:chExt cx="192" cy="192"/>
              </a:xfrm>
            </p:grpSpPr>
            <p:sp>
              <p:nvSpPr>
                <p:cNvPr id="24848" name="Line 599"/>
                <p:cNvSpPr>
                  <a:spLocks noChangeShapeType="1"/>
                </p:cNvSpPr>
                <p:nvPr>
                  <p:custDataLst>
                    <p:tags r:id="rId221"/>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49" name="Line 600"/>
                <p:cNvSpPr>
                  <a:spLocks noChangeShapeType="1"/>
                </p:cNvSpPr>
                <p:nvPr>
                  <p:custDataLst>
                    <p:tags r:id="rId222"/>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50" name="Line 601"/>
                <p:cNvSpPr>
                  <a:spLocks noChangeShapeType="1"/>
                </p:cNvSpPr>
                <p:nvPr>
                  <p:custDataLst>
                    <p:tags r:id="rId223"/>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51" name="Line 602"/>
                <p:cNvSpPr>
                  <a:spLocks noChangeShapeType="1"/>
                </p:cNvSpPr>
                <p:nvPr>
                  <p:custDataLst>
                    <p:tags r:id="rId224"/>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52" name="Line 603"/>
                <p:cNvSpPr>
                  <a:spLocks noChangeShapeType="1"/>
                </p:cNvSpPr>
                <p:nvPr>
                  <p:custDataLst>
                    <p:tags r:id="rId225"/>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53" name="Line 604"/>
                <p:cNvSpPr>
                  <a:spLocks noChangeShapeType="1"/>
                </p:cNvSpPr>
                <p:nvPr>
                  <p:custDataLst>
                    <p:tags r:id="rId226"/>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54" name="Line 605"/>
                <p:cNvSpPr>
                  <a:spLocks noChangeShapeType="1"/>
                </p:cNvSpPr>
                <p:nvPr>
                  <p:custDataLst>
                    <p:tags r:id="rId227"/>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55" name="Line 606"/>
                <p:cNvSpPr>
                  <a:spLocks noChangeShapeType="1"/>
                </p:cNvSpPr>
                <p:nvPr>
                  <p:custDataLst>
                    <p:tags r:id="rId228"/>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4590" name="AutoShape 607"/>
            <p:cNvCxnSpPr>
              <a:cxnSpLocks noChangeShapeType="1"/>
              <a:stCxn id="24823" idx="0"/>
              <a:endCxn id="24855" idx="0"/>
            </p:cNvCxnSpPr>
            <p:nvPr>
              <p:custDataLst>
                <p:tags r:id="rId8"/>
              </p:custDataLst>
            </p:nvPr>
          </p:nvCxnSpPr>
          <p:spPr bwMode="auto">
            <a:xfrm flipH="1">
              <a:off x="1296" y="2270"/>
              <a:ext cx="192"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4591" name="Group 608"/>
            <p:cNvGrpSpPr>
              <a:grpSpLocks/>
            </p:cNvGrpSpPr>
            <p:nvPr/>
          </p:nvGrpSpPr>
          <p:grpSpPr bwMode="auto">
            <a:xfrm>
              <a:off x="1536" y="2607"/>
              <a:ext cx="192" cy="192"/>
              <a:chOff x="4272" y="2400"/>
              <a:chExt cx="192" cy="192"/>
            </a:xfrm>
          </p:grpSpPr>
          <p:sp>
            <p:nvSpPr>
              <p:cNvPr id="24836" name="Rectangle 609"/>
              <p:cNvSpPr>
                <a:spLocks noChangeArrowheads="1"/>
              </p:cNvSpPr>
              <p:nvPr>
                <p:custDataLst>
                  <p:tags r:id="rId211"/>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79</a:t>
                </a:r>
              </a:p>
            </p:txBody>
          </p:sp>
          <p:grpSp>
            <p:nvGrpSpPr>
              <p:cNvPr id="24837" name="Group 610"/>
              <p:cNvGrpSpPr>
                <a:grpSpLocks/>
              </p:cNvGrpSpPr>
              <p:nvPr/>
            </p:nvGrpSpPr>
            <p:grpSpPr bwMode="auto">
              <a:xfrm>
                <a:off x="4272" y="2400"/>
                <a:ext cx="192" cy="192"/>
                <a:chOff x="4414" y="2400"/>
                <a:chExt cx="192" cy="192"/>
              </a:xfrm>
            </p:grpSpPr>
            <p:sp>
              <p:nvSpPr>
                <p:cNvPr id="24838" name="Line 611"/>
                <p:cNvSpPr>
                  <a:spLocks noChangeShapeType="1"/>
                </p:cNvSpPr>
                <p:nvPr>
                  <p:custDataLst>
                    <p:tags r:id="rId212"/>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39" name="Line 612"/>
                <p:cNvSpPr>
                  <a:spLocks noChangeShapeType="1"/>
                </p:cNvSpPr>
                <p:nvPr>
                  <p:custDataLst>
                    <p:tags r:id="rId213"/>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40" name="Line 613"/>
                <p:cNvSpPr>
                  <a:spLocks noChangeShapeType="1"/>
                </p:cNvSpPr>
                <p:nvPr>
                  <p:custDataLst>
                    <p:tags r:id="rId214"/>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41" name="Line 614"/>
                <p:cNvSpPr>
                  <a:spLocks noChangeShapeType="1"/>
                </p:cNvSpPr>
                <p:nvPr>
                  <p:custDataLst>
                    <p:tags r:id="rId215"/>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42" name="Line 615"/>
                <p:cNvSpPr>
                  <a:spLocks noChangeShapeType="1"/>
                </p:cNvSpPr>
                <p:nvPr>
                  <p:custDataLst>
                    <p:tags r:id="rId216"/>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43" name="Line 616"/>
                <p:cNvSpPr>
                  <a:spLocks noChangeShapeType="1"/>
                </p:cNvSpPr>
                <p:nvPr>
                  <p:custDataLst>
                    <p:tags r:id="rId217"/>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44" name="Line 617"/>
                <p:cNvSpPr>
                  <a:spLocks noChangeShapeType="1"/>
                </p:cNvSpPr>
                <p:nvPr>
                  <p:custDataLst>
                    <p:tags r:id="rId218"/>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45" name="Line 618"/>
                <p:cNvSpPr>
                  <a:spLocks noChangeShapeType="1"/>
                </p:cNvSpPr>
                <p:nvPr>
                  <p:custDataLst>
                    <p:tags r:id="rId219"/>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4592" name="Group 619"/>
            <p:cNvGrpSpPr>
              <a:grpSpLocks/>
            </p:cNvGrpSpPr>
            <p:nvPr/>
          </p:nvGrpSpPr>
          <p:grpSpPr bwMode="auto">
            <a:xfrm>
              <a:off x="1728" y="2607"/>
              <a:ext cx="192" cy="192"/>
              <a:chOff x="4272" y="2400"/>
              <a:chExt cx="192" cy="192"/>
            </a:xfrm>
          </p:grpSpPr>
          <p:sp>
            <p:nvSpPr>
              <p:cNvPr id="24826" name="Rectangle 620"/>
              <p:cNvSpPr>
                <a:spLocks noChangeArrowheads="1"/>
              </p:cNvSpPr>
              <p:nvPr>
                <p:custDataLst>
                  <p:tags r:id="rId202"/>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4827" name="Group 621"/>
              <p:cNvGrpSpPr>
                <a:grpSpLocks/>
              </p:cNvGrpSpPr>
              <p:nvPr/>
            </p:nvGrpSpPr>
            <p:grpSpPr bwMode="auto">
              <a:xfrm>
                <a:off x="4272" y="2400"/>
                <a:ext cx="192" cy="192"/>
                <a:chOff x="4414" y="2400"/>
                <a:chExt cx="192" cy="192"/>
              </a:xfrm>
            </p:grpSpPr>
            <p:sp>
              <p:nvSpPr>
                <p:cNvPr id="24828" name="Line 622"/>
                <p:cNvSpPr>
                  <a:spLocks noChangeShapeType="1"/>
                </p:cNvSpPr>
                <p:nvPr>
                  <p:custDataLst>
                    <p:tags r:id="rId20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29" name="Line 623"/>
                <p:cNvSpPr>
                  <a:spLocks noChangeShapeType="1"/>
                </p:cNvSpPr>
                <p:nvPr>
                  <p:custDataLst>
                    <p:tags r:id="rId20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30" name="Line 624"/>
                <p:cNvSpPr>
                  <a:spLocks noChangeShapeType="1"/>
                </p:cNvSpPr>
                <p:nvPr>
                  <p:custDataLst>
                    <p:tags r:id="rId20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31" name="Line 625"/>
                <p:cNvSpPr>
                  <a:spLocks noChangeShapeType="1"/>
                </p:cNvSpPr>
                <p:nvPr>
                  <p:custDataLst>
                    <p:tags r:id="rId20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32" name="Line 626"/>
                <p:cNvSpPr>
                  <a:spLocks noChangeShapeType="1"/>
                </p:cNvSpPr>
                <p:nvPr>
                  <p:custDataLst>
                    <p:tags r:id="rId20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33" name="Line 627"/>
                <p:cNvSpPr>
                  <a:spLocks noChangeShapeType="1"/>
                </p:cNvSpPr>
                <p:nvPr>
                  <p:custDataLst>
                    <p:tags r:id="rId20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34" name="Line 628"/>
                <p:cNvSpPr>
                  <a:spLocks noChangeShapeType="1"/>
                </p:cNvSpPr>
                <p:nvPr>
                  <p:custDataLst>
                    <p:tags r:id="rId20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35" name="Line 629"/>
                <p:cNvSpPr>
                  <a:spLocks noChangeShapeType="1"/>
                </p:cNvSpPr>
                <p:nvPr>
                  <p:custDataLst>
                    <p:tags r:id="rId21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4593" name="Group 630"/>
            <p:cNvGrpSpPr>
              <a:grpSpLocks/>
            </p:cNvGrpSpPr>
            <p:nvPr/>
          </p:nvGrpSpPr>
          <p:grpSpPr bwMode="auto">
            <a:xfrm>
              <a:off x="1488" y="2079"/>
              <a:ext cx="192" cy="192"/>
              <a:chOff x="4272" y="2400"/>
              <a:chExt cx="192" cy="192"/>
            </a:xfrm>
          </p:grpSpPr>
          <p:sp>
            <p:nvSpPr>
              <p:cNvPr id="24816" name="Rectangle 631"/>
              <p:cNvSpPr>
                <a:spLocks noChangeArrowheads="1"/>
              </p:cNvSpPr>
              <p:nvPr>
                <p:custDataLst>
                  <p:tags r:id="rId193"/>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79</a:t>
                </a:r>
              </a:p>
            </p:txBody>
          </p:sp>
          <p:grpSp>
            <p:nvGrpSpPr>
              <p:cNvPr id="24817" name="Group 632"/>
              <p:cNvGrpSpPr>
                <a:grpSpLocks/>
              </p:cNvGrpSpPr>
              <p:nvPr/>
            </p:nvGrpSpPr>
            <p:grpSpPr bwMode="auto">
              <a:xfrm>
                <a:off x="4272" y="2400"/>
                <a:ext cx="192" cy="192"/>
                <a:chOff x="4414" y="2400"/>
                <a:chExt cx="192" cy="192"/>
              </a:xfrm>
            </p:grpSpPr>
            <p:sp>
              <p:nvSpPr>
                <p:cNvPr id="24818" name="Line 633"/>
                <p:cNvSpPr>
                  <a:spLocks noChangeShapeType="1"/>
                </p:cNvSpPr>
                <p:nvPr>
                  <p:custDataLst>
                    <p:tags r:id="rId194"/>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19" name="Line 634"/>
                <p:cNvSpPr>
                  <a:spLocks noChangeShapeType="1"/>
                </p:cNvSpPr>
                <p:nvPr>
                  <p:custDataLst>
                    <p:tags r:id="rId195"/>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20" name="Line 635"/>
                <p:cNvSpPr>
                  <a:spLocks noChangeShapeType="1"/>
                </p:cNvSpPr>
                <p:nvPr>
                  <p:custDataLst>
                    <p:tags r:id="rId196"/>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21" name="Line 636"/>
                <p:cNvSpPr>
                  <a:spLocks noChangeShapeType="1"/>
                </p:cNvSpPr>
                <p:nvPr>
                  <p:custDataLst>
                    <p:tags r:id="rId197"/>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22" name="Line 637"/>
                <p:cNvSpPr>
                  <a:spLocks noChangeShapeType="1"/>
                </p:cNvSpPr>
                <p:nvPr>
                  <p:custDataLst>
                    <p:tags r:id="rId198"/>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23" name="Line 638"/>
                <p:cNvSpPr>
                  <a:spLocks noChangeShapeType="1"/>
                </p:cNvSpPr>
                <p:nvPr>
                  <p:custDataLst>
                    <p:tags r:id="rId199"/>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24" name="Line 639"/>
                <p:cNvSpPr>
                  <a:spLocks noChangeShapeType="1"/>
                </p:cNvSpPr>
                <p:nvPr>
                  <p:custDataLst>
                    <p:tags r:id="rId200"/>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25" name="Line 640"/>
                <p:cNvSpPr>
                  <a:spLocks noChangeShapeType="1"/>
                </p:cNvSpPr>
                <p:nvPr>
                  <p:custDataLst>
                    <p:tags r:id="rId201"/>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4594" name="Group 641"/>
            <p:cNvGrpSpPr>
              <a:grpSpLocks/>
            </p:cNvGrpSpPr>
            <p:nvPr/>
          </p:nvGrpSpPr>
          <p:grpSpPr bwMode="auto">
            <a:xfrm>
              <a:off x="1680" y="2079"/>
              <a:ext cx="192" cy="192"/>
              <a:chOff x="4272" y="2400"/>
              <a:chExt cx="192" cy="192"/>
            </a:xfrm>
          </p:grpSpPr>
          <p:sp>
            <p:nvSpPr>
              <p:cNvPr id="24806" name="Rectangle 642"/>
              <p:cNvSpPr>
                <a:spLocks noChangeArrowheads="1"/>
              </p:cNvSpPr>
              <p:nvPr>
                <p:custDataLst>
                  <p:tags r:id="rId184"/>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89</a:t>
                </a:r>
              </a:p>
            </p:txBody>
          </p:sp>
          <p:grpSp>
            <p:nvGrpSpPr>
              <p:cNvPr id="24807" name="Group 643"/>
              <p:cNvGrpSpPr>
                <a:grpSpLocks/>
              </p:cNvGrpSpPr>
              <p:nvPr/>
            </p:nvGrpSpPr>
            <p:grpSpPr bwMode="auto">
              <a:xfrm>
                <a:off x="4272" y="2400"/>
                <a:ext cx="192" cy="192"/>
                <a:chOff x="4414" y="2400"/>
                <a:chExt cx="192" cy="192"/>
              </a:xfrm>
            </p:grpSpPr>
            <p:sp>
              <p:nvSpPr>
                <p:cNvPr id="24808" name="Line 644"/>
                <p:cNvSpPr>
                  <a:spLocks noChangeShapeType="1"/>
                </p:cNvSpPr>
                <p:nvPr>
                  <p:custDataLst>
                    <p:tags r:id="rId185"/>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09" name="Line 645"/>
                <p:cNvSpPr>
                  <a:spLocks noChangeShapeType="1"/>
                </p:cNvSpPr>
                <p:nvPr>
                  <p:custDataLst>
                    <p:tags r:id="rId186"/>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10" name="Line 646"/>
                <p:cNvSpPr>
                  <a:spLocks noChangeShapeType="1"/>
                </p:cNvSpPr>
                <p:nvPr>
                  <p:custDataLst>
                    <p:tags r:id="rId187"/>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11" name="Line 647"/>
                <p:cNvSpPr>
                  <a:spLocks noChangeShapeType="1"/>
                </p:cNvSpPr>
                <p:nvPr>
                  <p:custDataLst>
                    <p:tags r:id="rId188"/>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12" name="Line 648"/>
                <p:cNvSpPr>
                  <a:spLocks noChangeShapeType="1"/>
                </p:cNvSpPr>
                <p:nvPr>
                  <p:custDataLst>
                    <p:tags r:id="rId189"/>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13" name="Line 649"/>
                <p:cNvSpPr>
                  <a:spLocks noChangeShapeType="1"/>
                </p:cNvSpPr>
                <p:nvPr>
                  <p:custDataLst>
                    <p:tags r:id="rId190"/>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14" name="Line 650"/>
                <p:cNvSpPr>
                  <a:spLocks noChangeShapeType="1"/>
                </p:cNvSpPr>
                <p:nvPr>
                  <p:custDataLst>
                    <p:tags r:id="rId191"/>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15" name="Line 651"/>
                <p:cNvSpPr>
                  <a:spLocks noChangeShapeType="1"/>
                </p:cNvSpPr>
                <p:nvPr>
                  <p:custDataLst>
                    <p:tags r:id="rId192"/>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4595" name="AutoShape 652"/>
            <p:cNvCxnSpPr>
              <a:cxnSpLocks noChangeShapeType="1"/>
              <a:stCxn id="24813" idx="0"/>
              <a:endCxn id="24835" idx="0"/>
            </p:cNvCxnSpPr>
            <p:nvPr>
              <p:custDataLst>
                <p:tags r:id="rId9"/>
              </p:custDataLst>
            </p:nvPr>
          </p:nvCxnSpPr>
          <p:spPr bwMode="auto">
            <a:xfrm>
              <a:off x="1680" y="2270"/>
              <a:ext cx="48"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4596" name="Group 653"/>
            <p:cNvGrpSpPr>
              <a:grpSpLocks/>
            </p:cNvGrpSpPr>
            <p:nvPr/>
          </p:nvGrpSpPr>
          <p:grpSpPr bwMode="auto">
            <a:xfrm>
              <a:off x="1150" y="1551"/>
              <a:ext cx="192" cy="192"/>
              <a:chOff x="4272" y="2400"/>
              <a:chExt cx="192" cy="192"/>
            </a:xfrm>
          </p:grpSpPr>
          <p:sp>
            <p:nvSpPr>
              <p:cNvPr id="24796" name="Rectangle 654"/>
              <p:cNvSpPr>
                <a:spLocks noChangeArrowheads="1"/>
              </p:cNvSpPr>
              <p:nvPr>
                <p:custDataLst>
                  <p:tags r:id="rId175"/>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14</a:t>
                </a:r>
              </a:p>
            </p:txBody>
          </p:sp>
          <p:grpSp>
            <p:nvGrpSpPr>
              <p:cNvPr id="24797" name="Group 655"/>
              <p:cNvGrpSpPr>
                <a:grpSpLocks/>
              </p:cNvGrpSpPr>
              <p:nvPr/>
            </p:nvGrpSpPr>
            <p:grpSpPr bwMode="auto">
              <a:xfrm>
                <a:off x="4272" y="2400"/>
                <a:ext cx="192" cy="192"/>
                <a:chOff x="4414" y="2400"/>
                <a:chExt cx="192" cy="192"/>
              </a:xfrm>
            </p:grpSpPr>
            <p:sp>
              <p:nvSpPr>
                <p:cNvPr id="24798" name="Line 656"/>
                <p:cNvSpPr>
                  <a:spLocks noChangeShapeType="1"/>
                </p:cNvSpPr>
                <p:nvPr>
                  <p:custDataLst>
                    <p:tags r:id="rId176"/>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99" name="Line 657"/>
                <p:cNvSpPr>
                  <a:spLocks noChangeShapeType="1"/>
                </p:cNvSpPr>
                <p:nvPr>
                  <p:custDataLst>
                    <p:tags r:id="rId177"/>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00" name="Line 658"/>
                <p:cNvSpPr>
                  <a:spLocks noChangeShapeType="1"/>
                </p:cNvSpPr>
                <p:nvPr>
                  <p:custDataLst>
                    <p:tags r:id="rId178"/>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01" name="Line 659"/>
                <p:cNvSpPr>
                  <a:spLocks noChangeShapeType="1"/>
                </p:cNvSpPr>
                <p:nvPr>
                  <p:custDataLst>
                    <p:tags r:id="rId179"/>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02" name="Line 660"/>
                <p:cNvSpPr>
                  <a:spLocks noChangeShapeType="1"/>
                </p:cNvSpPr>
                <p:nvPr>
                  <p:custDataLst>
                    <p:tags r:id="rId180"/>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03" name="Line 661"/>
                <p:cNvSpPr>
                  <a:spLocks noChangeShapeType="1"/>
                </p:cNvSpPr>
                <p:nvPr>
                  <p:custDataLst>
                    <p:tags r:id="rId181"/>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04" name="Line 662"/>
                <p:cNvSpPr>
                  <a:spLocks noChangeShapeType="1"/>
                </p:cNvSpPr>
                <p:nvPr>
                  <p:custDataLst>
                    <p:tags r:id="rId182"/>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805" name="Line 663"/>
                <p:cNvSpPr>
                  <a:spLocks noChangeShapeType="1"/>
                </p:cNvSpPr>
                <p:nvPr>
                  <p:custDataLst>
                    <p:tags r:id="rId183"/>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4597" name="Group 664"/>
            <p:cNvGrpSpPr>
              <a:grpSpLocks/>
            </p:cNvGrpSpPr>
            <p:nvPr/>
          </p:nvGrpSpPr>
          <p:grpSpPr bwMode="auto">
            <a:xfrm>
              <a:off x="1342" y="1551"/>
              <a:ext cx="192" cy="192"/>
              <a:chOff x="4272" y="2400"/>
              <a:chExt cx="192" cy="192"/>
            </a:xfrm>
          </p:grpSpPr>
          <p:sp>
            <p:nvSpPr>
              <p:cNvPr id="24786" name="Rectangle 665"/>
              <p:cNvSpPr>
                <a:spLocks noChangeArrowheads="1"/>
              </p:cNvSpPr>
              <p:nvPr>
                <p:custDataLst>
                  <p:tags r:id="rId166"/>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4787" name="Group 666"/>
              <p:cNvGrpSpPr>
                <a:grpSpLocks/>
              </p:cNvGrpSpPr>
              <p:nvPr/>
            </p:nvGrpSpPr>
            <p:grpSpPr bwMode="auto">
              <a:xfrm>
                <a:off x="4272" y="2400"/>
                <a:ext cx="192" cy="192"/>
                <a:chOff x="4414" y="2400"/>
                <a:chExt cx="192" cy="192"/>
              </a:xfrm>
            </p:grpSpPr>
            <p:sp>
              <p:nvSpPr>
                <p:cNvPr id="24788" name="Line 667"/>
                <p:cNvSpPr>
                  <a:spLocks noChangeShapeType="1"/>
                </p:cNvSpPr>
                <p:nvPr>
                  <p:custDataLst>
                    <p:tags r:id="rId167"/>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89" name="Line 668"/>
                <p:cNvSpPr>
                  <a:spLocks noChangeShapeType="1"/>
                </p:cNvSpPr>
                <p:nvPr>
                  <p:custDataLst>
                    <p:tags r:id="rId168"/>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90" name="Line 669"/>
                <p:cNvSpPr>
                  <a:spLocks noChangeShapeType="1"/>
                </p:cNvSpPr>
                <p:nvPr>
                  <p:custDataLst>
                    <p:tags r:id="rId169"/>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91" name="Line 670"/>
                <p:cNvSpPr>
                  <a:spLocks noChangeShapeType="1"/>
                </p:cNvSpPr>
                <p:nvPr>
                  <p:custDataLst>
                    <p:tags r:id="rId170"/>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92" name="Line 671"/>
                <p:cNvSpPr>
                  <a:spLocks noChangeShapeType="1"/>
                </p:cNvSpPr>
                <p:nvPr>
                  <p:custDataLst>
                    <p:tags r:id="rId171"/>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93" name="Line 672"/>
                <p:cNvSpPr>
                  <a:spLocks noChangeShapeType="1"/>
                </p:cNvSpPr>
                <p:nvPr>
                  <p:custDataLst>
                    <p:tags r:id="rId172"/>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94" name="Line 673"/>
                <p:cNvSpPr>
                  <a:spLocks noChangeShapeType="1"/>
                </p:cNvSpPr>
                <p:nvPr>
                  <p:custDataLst>
                    <p:tags r:id="rId173"/>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95" name="Line 674"/>
                <p:cNvSpPr>
                  <a:spLocks noChangeShapeType="1"/>
                </p:cNvSpPr>
                <p:nvPr>
                  <p:custDataLst>
                    <p:tags r:id="rId174"/>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4598" name="AutoShape 675"/>
            <p:cNvCxnSpPr>
              <a:cxnSpLocks noChangeShapeType="1"/>
              <a:stCxn id="24803" idx="0"/>
              <a:endCxn id="24895" idx="0"/>
            </p:cNvCxnSpPr>
            <p:nvPr>
              <p:custDataLst>
                <p:tags r:id="rId10"/>
              </p:custDataLst>
            </p:nvPr>
          </p:nvCxnSpPr>
          <p:spPr bwMode="auto">
            <a:xfrm flipH="1">
              <a:off x="768" y="1742"/>
              <a:ext cx="382"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99" name="AutoShape 676"/>
            <p:cNvCxnSpPr>
              <a:cxnSpLocks noChangeShapeType="1"/>
              <a:stCxn id="24793" idx="0"/>
              <a:endCxn id="24815" idx="0"/>
            </p:cNvCxnSpPr>
            <p:nvPr>
              <p:custDataLst>
                <p:tags r:id="rId11"/>
              </p:custDataLst>
            </p:nvPr>
          </p:nvCxnSpPr>
          <p:spPr bwMode="auto">
            <a:xfrm>
              <a:off x="1342" y="1742"/>
              <a:ext cx="338"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4600" name="Group 677"/>
            <p:cNvGrpSpPr>
              <a:grpSpLocks/>
            </p:cNvGrpSpPr>
            <p:nvPr/>
          </p:nvGrpSpPr>
          <p:grpSpPr bwMode="auto">
            <a:xfrm>
              <a:off x="1968" y="2608"/>
              <a:ext cx="192" cy="192"/>
              <a:chOff x="4272" y="2400"/>
              <a:chExt cx="192" cy="192"/>
            </a:xfrm>
          </p:grpSpPr>
          <p:sp>
            <p:nvSpPr>
              <p:cNvPr id="24776" name="Rectangle 678"/>
              <p:cNvSpPr>
                <a:spLocks noChangeArrowheads="1"/>
              </p:cNvSpPr>
              <p:nvPr>
                <p:custDataLst>
                  <p:tags r:id="rId157"/>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89</a:t>
                </a:r>
              </a:p>
            </p:txBody>
          </p:sp>
          <p:grpSp>
            <p:nvGrpSpPr>
              <p:cNvPr id="24777" name="Group 679"/>
              <p:cNvGrpSpPr>
                <a:grpSpLocks/>
              </p:cNvGrpSpPr>
              <p:nvPr/>
            </p:nvGrpSpPr>
            <p:grpSpPr bwMode="auto">
              <a:xfrm>
                <a:off x="4272" y="2400"/>
                <a:ext cx="192" cy="192"/>
                <a:chOff x="4414" y="2400"/>
                <a:chExt cx="192" cy="192"/>
              </a:xfrm>
            </p:grpSpPr>
            <p:sp>
              <p:nvSpPr>
                <p:cNvPr id="24778" name="Line 680"/>
                <p:cNvSpPr>
                  <a:spLocks noChangeShapeType="1"/>
                </p:cNvSpPr>
                <p:nvPr>
                  <p:custDataLst>
                    <p:tags r:id="rId158"/>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79" name="Line 681"/>
                <p:cNvSpPr>
                  <a:spLocks noChangeShapeType="1"/>
                </p:cNvSpPr>
                <p:nvPr>
                  <p:custDataLst>
                    <p:tags r:id="rId159"/>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80" name="Line 682"/>
                <p:cNvSpPr>
                  <a:spLocks noChangeShapeType="1"/>
                </p:cNvSpPr>
                <p:nvPr>
                  <p:custDataLst>
                    <p:tags r:id="rId160"/>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81" name="Line 683"/>
                <p:cNvSpPr>
                  <a:spLocks noChangeShapeType="1"/>
                </p:cNvSpPr>
                <p:nvPr>
                  <p:custDataLst>
                    <p:tags r:id="rId161"/>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82" name="Line 684"/>
                <p:cNvSpPr>
                  <a:spLocks noChangeShapeType="1"/>
                </p:cNvSpPr>
                <p:nvPr>
                  <p:custDataLst>
                    <p:tags r:id="rId162"/>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83" name="Line 685"/>
                <p:cNvSpPr>
                  <a:spLocks noChangeShapeType="1"/>
                </p:cNvSpPr>
                <p:nvPr>
                  <p:custDataLst>
                    <p:tags r:id="rId163"/>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84" name="Line 686"/>
                <p:cNvSpPr>
                  <a:spLocks noChangeShapeType="1"/>
                </p:cNvSpPr>
                <p:nvPr>
                  <p:custDataLst>
                    <p:tags r:id="rId164"/>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85" name="Line 687"/>
                <p:cNvSpPr>
                  <a:spLocks noChangeShapeType="1"/>
                </p:cNvSpPr>
                <p:nvPr>
                  <p:custDataLst>
                    <p:tags r:id="rId165"/>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4601" name="Group 688"/>
            <p:cNvGrpSpPr>
              <a:grpSpLocks/>
            </p:cNvGrpSpPr>
            <p:nvPr/>
          </p:nvGrpSpPr>
          <p:grpSpPr bwMode="auto">
            <a:xfrm>
              <a:off x="2160" y="2608"/>
              <a:ext cx="192" cy="192"/>
              <a:chOff x="4272" y="2400"/>
              <a:chExt cx="192" cy="192"/>
            </a:xfrm>
          </p:grpSpPr>
          <p:sp>
            <p:nvSpPr>
              <p:cNvPr id="24766" name="Rectangle 689"/>
              <p:cNvSpPr>
                <a:spLocks noChangeArrowheads="1"/>
              </p:cNvSpPr>
              <p:nvPr>
                <p:custDataLst>
                  <p:tags r:id="rId148"/>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4767" name="Group 690"/>
              <p:cNvGrpSpPr>
                <a:grpSpLocks/>
              </p:cNvGrpSpPr>
              <p:nvPr/>
            </p:nvGrpSpPr>
            <p:grpSpPr bwMode="auto">
              <a:xfrm>
                <a:off x="4272" y="2400"/>
                <a:ext cx="192" cy="192"/>
                <a:chOff x="4414" y="2400"/>
                <a:chExt cx="192" cy="192"/>
              </a:xfrm>
            </p:grpSpPr>
            <p:sp>
              <p:nvSpPr>
                <p:cNvPr id="24768" name="Line 691"/>
                <p:cNvSpPr>
                  <a:spLocks noChangeShapeType="1"/>
                </p:cNvSpPr>
                <p:nvPr>
                  <p:custDataLst>
                    <p:tags r:id="rId149"/>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69" name="Line 692"/>
                <p:cNvSpPr>
                  <a:spLocks noChangeShapeType="1"/>
                </p:cNvSpPr>
                <p:nvPr>
                  <p:custDataLst>
                    <p:tags r:id="rId150"/>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70" name="Line 693"/>
                <p:cNvSpPr>
                  <a:spLocks noChangeShapeType="1"/>
                </p:cNvSpPr>
                <p:nvPr>
                  <p:custDataLst>
                    <p:tags r:id="rId151"/>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71" name="Line 694"/>
                <p:cNvSpPr>
                  <a:spLocks noChangeShapeType="1"/>
                </p:cNvSpPr>
                <p:nvPr>
                  <p:custDataLst>
                    <p:tags r:id="rId152"/>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72" name="Line 695"/>
                <p:cNvSpPr>
                  <a:spLocks noChangeShapeType="1"/>
                </p:cNvSpPr>
                <p:nvPr>
                  <p:custDataLst>
                    <p:tags r:id="rId153"/>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73" name="Line 696"/>
                <p:cNvSpPr>
                  <a:spLocks noChangeShapeType="1"/>
                </p:cNvSpPr>
                <p:nvPr>
                  <p:custDataLst>
                    <p:tags r:id="rId154"/>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74" name="Line 697"/>
                <p:cNvSpPr>
                  <a:spLocks noChangeShapeType="1"/>
                </p:cNvSpPr>
                <p:nvPr>
                  <p:custDataLst>
                    <p:tags r:id="rId155"/>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75" name="Line 698"/>
                <p:cNvSpPr>
                  <a:spLocks noChangeShapeType="1"/>
                </p:cNvSpPr>
                <p:nvPr>
                  <p:custDataLst>
                    <p:tags r:id="rId156"/>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4602" name="AutoShape 699"/>
            <p:cNvCxnSpPr>
              <a:cxnSpLocks noChangeShapeType="1"/>
              <a:stCxn id="24812" idx="1"/>
              <a:endCxn id="24775" idx="0"/>
            </p:cNvCxnSpPr>
            <p:nvPr>
              <p:custDataLst>
                <p:tags r:id="rId12"/>
              </p:custDataLst>
            </p:nvPr>
          </p:nvCxnSpPr>
          <p:spPr bwMode="auto">
            <a:xfrm>
              <a:off x="1871" y="2270"/>
              <a:ext cx="289" cy="3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603" name="Rectangle 700"/>
            <p:cNvSpPr>
              <a:spLocks noChangeArrowheads="1"/>
            </p:cNvSpPr>
            <p:nvPr>
              <p:custDataLst>
                <p:tags r:id="rId13"/>
              </p:custDataLst>
            </p:nvPr>
          </p:nvSpPr>
          <p:spPr bwMode="auto">
            <a:xfrm>
              <a:off x="3360" y="1496"/>
              <a:ext cx="2208" cy="13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nvGrpSpPr>
            <p:cNvPr id="24604" name="Group 701"/>
            <p:cNvGrpSpPr>
              <a:grpSpLocks/>
            </p:cNvGrpSpPr>
            <p:nvPr/>
          </p:nvGrpSpPr>
          <p:grpSpPr bwMode="auto">
            <a:xfrm>
              <a:off x="3744" y="2079"/>
              <a:ext cx="192" cy="192"/>
              <a:chOff x="4272" y="2400"/>
              <a:chExt cx="192" cy="192"/>
            </a:xfrm>
          </p:grpSpPr>
          <p:sp>
            <p:nvSpPr>
              <p:cNvPr id="24756" name="Rectangle 702"/>
              <p:cNvSpPr>
                <a:spLocks noChangeArrowheads="1"/>
              </p:cNvSpPr>
              <p:nvPr>
                <p:custDataLst>
                  <p:tags r:id="rId139"/>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solidFill>
                      <a:srgbClr val="FF0000"/>
                    </a:solidFill>
                  </a:rPr>
                  <a:t>14</a:t>
                </a:r>
              </a:p>
            </p:txBody>
          </p:sp>
          <p:grpSp>
            <p:nvGrpSpPr>
              <p:cNvPr id="24757" name="Group 703"/>
              <p:cNvGrpSpPr>
                <a:grpSpLocks/>
              </p:cNvGrpSpPr>
              <p:nvPr/>
            </p:nvGrpSpPr>
            <p:grpSpPr bwMode="auto">
              <a:xfrm>
                <a:off x="4272" y="2400"/>
                <a:ext cx="192" cy="192"/>
                <a:chOff x="4414" y="2400"/>
                <a:chExt cx="192" cy="192"/>
              </a:xfrm>
            </p:grpSpPr>
            <p:sp>
              <p:nvSpPr>
                <p:cNvPr id="24758" name="Line 704"/>
                <p:cNvSpPr>
                  <a:spLocks noChangeShapeType="1"/>
                </p:cNvSpPr>
                <p:nvPr>
                  <p:custDataLst>
                    <p:tags r:id="rId140"/>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59" name="Line 705"/>
                <p:cNvSpPr>
                  <a:spLocks noChangeShapeType="1"/>
                </p:cNvSpPr>
                <p:nvPr>
                  <p:custDataLst>
                    <p:tags r:id="rId141"/>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60" name="Line 706"/>
                <p:cNvSpPr>
                  <a:spLocks noChangeShapeType="1"/>
                </p:cNvSpPr>
                <p:nvPr>
                  <p:custDataLst>
                    <p:tags r:id="rId142"/>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61" name="Line 707"/>
                <p:cNvSpPr>
                  <a:spLocks noChangeShapeType="1"/>
                </p:cNvSpPr>
                <p:nvPr>
                  <p:custDataLst>
                    <p:tags r:id="rId143"/>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62" name="Line 708"/>
                <p:cNvSpPr>
                  <a:spLocks noChangeShapeType="1"/>
                </p:cNvSpPr>
                <p:nvPr>
                  <p:custDataLst>
                    <p:tags r:id="rId144"/>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63" name="Line 709"/>
                <p:cNvSpPr>
                  <a:spLocks noChangeShapeType="1"/>
                </p:cNvSpPr>
                <p:nvPr>
                  <p:custDataLst>
                    <p:tags r:id="rId145"/>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64" name="Line 710"/>
                <p:cNvSpPr>
                  <a:spLocks noChangeShapeType="1"/>
                </p:cNvSpPr>
                <p:nvPr>
                  <p:custDataLst>
                    <p:tags r:id="rId146"/>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65" name="Line 711"/>
                <p:cNvSpPr>
                  <a:spLocks noChangeShapeType="1"/>
                </p:cNvSpPr>
                <p:nvPr>
                  <p:custDataLst>
                    <p:tags r:id="rId147"/>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4605" name="Group 712"/>
            <p:cNvGrpSpPr>
              <a:grpSpLocks/>
            </p:cNvGrpSpPr>
            <p:nvPr/>
          </p:nvGrpSpPr>
          <p:grpSpPr bwMode="auto">
            <a:xfrm>
              <a:off x="3936" y="2079"/>
              <a:ext cx="192" cy="192"/>
              <a:chOff x="4272" y="2400"/>
              <a:chExt cx="192" cy="192"/>
            </a:xfrm>
          </p:grpSpPr>
          <p:sp>
            <p:nvSpPr>
              <p:cNvPr id="24746" name="Rectangle 713"/>
              <p:cNvSpPr>
                <a:spLocks noChangeArrowheads="1"/>
              </p:cNvSpPr>
              <p:nvPr>
                <p:custDataLst>
                  <p:tags r:id="rId130"/>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solidFill>
                      <a:srgbClr val="FF0000"/>
                    </a:solidFill>
                  </a:rPr>
                  <a:t> </a:t>
                </a:r>
              </a:p>
            </p:txBody>
          </p:sp>
          <p:grpSp>
            <p:nvGrpSpPr>
              <p:cNvPr id="24747" name="Group 714"/>
              <p:cNvGrpSpPr>
                <a:grpSpLocks/>
              </p:cNvGrpSpPr>
              <p:nvPr/>
            </p:nvGrpSpPr>
            <p:grpSpPr bwMode="auto">
              <a:xfrm>
                <a:off x="4272" y="2400"/>
                <a:ext cx="192" cy="192"/>
                <a:chOff x="4414" y="2400"/>
                <a:chExt cx="192" cy="192"/>
              </a:xfrm>
            </p:grpSpPr>
            <p:sp>
              <p:nvSpPr>
                <p:cNvPr id="24748" name="Line 715"/>
                <p:cNvSpPr>
                  <a:spLocks noChangeShapeType="1"/>
                </p:cNvSpPr>
                <p:nvPr>
                  <p:custDataLst>
                    <p:tags r:id="rId131"/>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49" name="Line 716"/>
                <p:cNvSpPr>
                  <a:spLocks noChangeShapeType="1"/>
                </p:cNvSpPr>
                <p:nvPr>
                  <p:custDataLst>
                    <p:tags r:id="rId132"/>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50" name="Line 717"/>
                <p:cNvSpPr>
                  <a:spLocks noChangeShapeType="1"/>
                </p:cNvSpPr>
                <p:nvPr>
                  <p:custDataLst>
                    <p:tags r:id="rId133"/>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51" name="Line 718"/>
                <p:cNvSpPr>
                  <a:spLocks noChangeShapeType="1"/>
                </p:cNvSpPr>
                <p:nvPr>
                  <p:custDataLst>
                    <p:tags r:id="rId134"/>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52" name="Line 719"/>
                <p:cNvSpPr>
                  <a:spLocks noChangeShapeType="1"/>
                </p:cNvSpPr>
                <p:nvPr>
                  <p:custDataLst>
                    <p:tags r:id="rId135"/>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53" name="Line 720"/>
                <p:cNvSpPr>
                  <a:spLocks noChangeShapeType="1"/>
                </p:cNvSpPr>
                <p:nvPr>
                  <p:custDataLst>
                    <p:tags r:id="rId136"/>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54" name="Line 721"/>
                <p:cNvSpPr>
                  <a:spLocks noChangeShapeType="1"/>
                </p:cNvSpPr>
                <p:nvPr>
                  <p:custDataLst>
                    <p:tags r:id="rId137"/>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55" name="Line 722"/>
                <p:cNvSpPr>
                  <a:spLocks noChangeShapeType="1"/>
                </p:cNvSpPr>
                <p:nvPr>
                  <p:custDataLst>
                    <p:tags r:id="rId138"/>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4606" name="Group 723"/>
            <p:cNvGrpSpPr>
              <a:grpSpLocks/>
            </p:cNvGrpSpPr>
            <p:nvPr/>
          </p:nvGrpSpPr>
          <p:grpSpPr bwMode="auto">
            <a:xfrm>
              <a:off x="3408" y="2607"/>
              <a:ext cx="192" cy="192"/>
              <a:chOff x="4272" y="2400"/>
              <a:chExt cx="192" cy="192"/>
            </a:xfrm>
          </p:grpSpPr>
          <p:sp>
            <p:nvSpPr>
              <p:cNvPr id="24736" name="Rectangle 724"/>
              <p:cNvSpPr>
                <a:spLocks noChangeArrowheads="1"/>
              </p:cNvSpPr>
              <p:nvPr>
                <p:custDataLst>
                  <p:tags r:id="rId121"/>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a:t>
                </a:r>
              </a:p>
            </p:txBody>
          </p:sp>
          <p:grpSp>
            <p:nvGrpSpPr>
              <p:cNvPr id="24737" name="Group 725"/>
              <p:cNvGrpSpPr>
                <a:grpSpLocks/>
              </p:cNvGrpSpPr>
              <p:nvPr/>
            </p:nvGrpSpPr>
            <p:grpSpPr bwMode="auto">
              <a:xfrm>
                <a:off x="4272" y="2400"/>
                <a:ext cx="192" cy="192"/>
                <a:chOff x="4414" y="2400"/>
                <a:chExt cx="192" cy="192"/>
              </a:xfrm>
            </p:grpSpPr>
            <p:sp>
              <p:nvSpPr>
                <p:cNvPr id="24738" name="Line 726"/>
                <p:cNvSpPr>
                  <a:spLocks noChangeShapeType="1"/>
                </p:cNvSpPr>
                <p:nvPr>
                  <p:custDataLst>
                    <p:tags r:id="rId122"/>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39" name="Line 727"/>
                <p:cNvSpPr>
                  <a:spLocks noChangeShapeType="1"/>
                </p:cNvSpPr>
                <p:nvPr>
                  <p:custDataLst>
                    <p:tags r:id="rId123"/>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40" name="Line 728"/>
                <p:cNvSpPr>
                  <a:spLocks noChangeShapeType="1"/>
                </p:cNvSpPr>
                <p:nvPr>
                  <p:custDataLst>
                    <p:tags r:id="rId124"/>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41" name="Line 729"/>
                <p:cNvSpPr>
                  <a:spLocks noChangeShapeType="1"/>
                </p:cNvSpPr>
                <p:nvPr>
                  <p:custDataLst>
                    <p:tags r:id="rId125"/>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42" name="Line 730"/>
                <p:cNvSpPr>
                  <a:spLocks noChangeShapeType="1"/>
                </p:cNvSpPr>
                <p:nvPr>
                  <p:custDataLst>
                    <p:tags r:id="rId126"/>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43" name="Line 731"/>
                <p:cNvSpPr>
                  <a:spLocks noChangeShapeType="1"/>
                </p:cNvSpPr>
                <p:nvPr>
                  <p:custDataLst>
                    <p:tags r:id="rId127"/>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44" name="Line 732"/>
                <p:cNvSpPr>
                  <a:spLocks noChangeShapeType="1"/>
                </p:cNvSpPr>
                <p:nvPr>
                  <p:custDataLst>
                    <p:tags r:id="rId128"/>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45" name="Line 733"/>
                <p:cNvSpPr>
                  <a:spLocks noChangeShapeType="1"/>
                </p:cNvSpPr>
                <p:nvPr>
                  <p:custDataLst>
                    <p:tags r:id="rId129"/>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4607" name="Group 734"/>
            <p:cNvGrpSpPr>
              <a:grpSpLocks/>
            </p:cNvGrpSpPr>
            <p:nvPr/>
          </p:nvGrpSpPr>
          <p:grpSpPr bwMode="auto">
            <a:xfrm>
              <a:off x="3600" y="2607"/>
              <a:ext cx="192" cy="192"/>
              <a:chOff x="4272" y="2400"/>
              <a:chExt cx="192" cy="192"/>
            </a:xfrm>
          </p:grpSpPr>
          <p:sp>
            <p:nvSpPr>
              <p:cNvPr id="24726" name="Rectangle 735"/>
              <p:cNvSpPr>
                <a:spLocks noChangeArrowheads="1"/>
              </p:cNvSpPr>
              <p:nvPr>
                <p:custDataLst>
                  <p:tags r:id="rId112"/>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chemeClr val="folHlink"/>
                    </a:solidFill>
                  </a:rPr>
                  <a:t> </a:t>
                </a:r>
              </a:p>
            </p:txBody>
          </p:sp>
          <p:grpSp>
            <p:nvGrpSpPr>
              <p:cNvPr id="24727" name="Group 736"/>
              <p:cNvGrpSpPr>
                <a:grpSpLocks/>
              </p:cNvGrpSpPr>
              <p:nvPr/>
            </p:nvGrpSpPr>
            <p:grpSpPr bwMode="auto">
              <a:xfrm>
                <a:off x="4272" y="2400"/>
                <a:ext cx="192" cy="192"/>
                <a:chOff x="4414" y="2400"/>
                <a:chExt cx="192" cy="192"/>
              </a:xfrm>
            </p:grpSpPr>
            <p:sp>
              <p:nvSpPr>
                <p:cNvPr id="24728" name="Line 737"/>
                <p:cNvSpPr>
                  <a:spLocks noChangeShapeType="1"/>
                </p:cNvSpPr>
                <p:nvPr>
                  <p:custDataLst>
                    <p:tags r:id="rId11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29" name="Line 738"/>
                <p:cNvSpPr>
                  <a:spLocks noChangeShapeType="1"/>
                </p:cNvSpPr>
                <p:nvPr>
                  <p:custDataLst>
                    <p:tags r:id="rId11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30" name="Line 739"/>
                <p:cNvSpPr>
                  <a:spLocks noChangeShapeType="1"/>
                </p:cNvSpPr>
                <p:nvPr>
                  <p:custDataLst>
                    <p:tags r:id="rId11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31" name="Line 740"/>
                <p:cNvSpPr>
                  <a:spLocks noChangeShapeType="1"/>
                </p:cNvSpPr>
                <p:nvPr>
                  <p:custDataLst>
                    <p:tags r:id="rId11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32" name="Line 741"/>
                <p:cNvSpPr>
                  <a:spLocks noChangeShapeType="1"/>
                </p:cNvSpPr>
                <p:nvPr>
                  <p:custDataLst>
                    <p:tags r:id="rId11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33" name="Line 742"/>
                <p:cNvSpPr>
                  <a:spLocks noChangeShapeType="1"/>
                </p:cNvSpPr>
                <p:nvPr>
                  <p:custDataLst>
                    <p:tags r:id="rId11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34" name="Line 743"/>
                <p:cNvSpPr>
                  <a:spLocks noChangeShapeType="1"/>
                </p:cNvSpPr>
                <p:nvPr>
                  <p:custDataLst>
                    <p:tags r:id="rId11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35" name="Line 744"/>
                <p:cNvSpPr>
                  <a:spLocks noChangeShapeType="1"/>
                </p:cNvSpPr>
                <p:nvPr>
                  <p:custDataLst>
                    <p:tags r:id="rId12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4608" name="AutoShape 745"/>
            <p:cNvCxnSpPr>
              <a:cxnSpLocks noChangeShapeType="1"/>
              <a:stCxn id="24763" idx="0"/>
              <a:endCxn id="24735" idx="0"/>
            </p:cNvCxnSpPr>
            <p:nvPr>
              <p:custDataLst>
                <p:tags r:id="rId14"/>
              </p:custDataLst>
            </p:nvPr>
          </p:nvCxnSpPr>
          <p:spPr bwMode="auto">
            <a:xfrm flipH="1">
              <a:off x="3600" y="2270"/>
              <a:ext cx="144"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4609" name="Group 746"/>
            <p:cNvGrpSpPr>
              <a:grpSpLocks/>
            </p:cNvGrpSpPr>
            <p:nvPr/>
          </p:nvGrpSpPr>
          <p:grpSpPr bwMode="auto">
            <a:xfrm>
              <a:off x="4272" y="2607"/>
              <a:ext cx="192" cy="192"/>
              <a:chOff x="4272" y="2400"/>
              <a:chExt cx="192" cy="192"/>
            </a:xfrm>
          </p:grpSpPr>
          <p:sp>
            <p:nvSpPr>
              <p:cNvPr id="24716" name="Rectangle 747"/>
              <p:cNvSpPr>
                <a:spLocks noChangeArrowheads="1"/>
              </p:cNvSpPr>
              <p:nvPr>
                <p:custDataLst>
                  <p:tags r:id="rId103"/>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14</a:t>
                </a:r>
              </a:p>
            </p:txBody>
          </p:sp>
          <p:grpSp>
            <p:nvGrpSpPr>
              <p:cNvPr id="24717" name="Group 748"/>
              <p:cNvGrpSpPr>
                <a:grpSpLocks/>
              </p:cNvGrpSpPr>
              <p:nvPr/>
            </p:nvGrpSpPr>
            <p:grpSpPr bwMode="auto">
              <a:xfrm>
                <a:off x="4272" y="2400"/>
                <a:ext cx="192" cy="192"/>
                <a:chOff x="4414" y="2400"/>
                <a:chExt cx="192" cy="192"/>
              </a:xfrm>
            </p:grpSpPr>
            <p:sp>
              <p:nvSpPr>
                <p:cNvPr id="24718" name="Line 749"/>
                <p:cNvSpPr>
                  <a:spLocks noChangeShapeType="1"/>
                </p:cNvSpPr>
                <p:nvPr>
                  <p:custDataLst>
                    <p:tags r:id="rId104"/>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19" name="Line 750"/>
                <p:cNvSpPr>
                  <a:spLocks noChangeShapeType="1"/>
                </p:cNvSpPr>
                <p:nvPr>
                  <p:custDataLst>
                    <p:tags r:id="rId105"/>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20" name="Line 751"/>
                <p:cNvSpPr>
                  <a:spLocks noChangeShapeType="1"/>
                </p:cNvSpPr>
                <p:nvPr>
                  <p:custDataLst>
                    <p:tags r:id="rId106"/>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21" name="Line 752"/>
                <p:cNvSpPr>
                  <a:spLocks noChangeShapeType="1"/>
                </p:cNvSpPr>
                <p:nvPr>
                  <p:custDataLst>
                    <p:tags r:id="rId107"/>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22" name="Line 753"/>
                <p:cNvSpPr>
                  <a:spLocks noChangeShapeType="1"/>
                </p:cNvSpPr>
                <p:nvPr>
                  <p:custDataLst>
                    <p:tags r:id="rId108"/>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23" name="Line 754"/>
                <p:cNvSpPr>
                  <a:spLocks noChangeShapeType="1"/>
                </p:cNvSpPr>
                <p:nvPr>
                  <p:custDataLst>
                    <p:tags r:id="rId109"/>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24" name="Line 755"/>
                <p:cNvSpPr>
                  <a:spLocks noChangeShapeType="1"/>
                </p:cNvSpPr>
                <p:nvPr>
                  <p:custDataLst>
                    <p:tags r:id="rId110"/>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25" name="Line 756"/>
                <p:cNvSpPr>
                  <a:spLocks noChangeShapeType="1"/>
                </p:cNvSpPr>
                <p:nvPr>
                  <p:custDataLst>
                    <p:tags r:id="rId111"/>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4610" name="Group 757"/>
            <p:cNvGrpSpPr>
              <a:grpSpLocks/>
            </p:cNvGrpSpPr>
            <p:nvPr/>
          </p:nvGrpSpPr>
          <p:grpSpPr bwMode="auto">
            <a:xfrm>
              <a:off x="4464" y="2607"/>
              <a:ext cx="192" cy="192"/>
              <a:chOff x="4272" y="2400"/>
              <a:chExt cx="192" cy="192"/>
            </a:xfrm>
          </p:grpSpPr>
          <p:sp>
            <p:nvSpPr>
              <p:cNvPr id="24706" name="Rectangle 758"/>
              <p:cNvSpPr>
                <a:spLocks noChangeArrowheads="1"/>
              </p:cNvSpPr>
              <p:nvPr>
                <p:custDataLst>
                  <p:tags r:id="rId94"/>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26</a:t>
                </a:r>
              </a:p>
            </p:txBody>
          </p:sp>
          <p:grpSp>
            <p:nvGrpSpPr>
              <p:cNvPr id="24707" name="Group 759"/>
              <p:cNvGrpSpPr>
                <a:grpSpLocks/>
              </p:cNvGrpSpPr>
              <p:nvPr/>
            </p:nvGrpSpPr>
            <p:grpSpPr bwMode="auto">
              <a:xfrm>
                <a:off x="4272" y="2400"/>
                <a:ext cx="192" cy="192"/>
                <a:chOff x="4414" y="2400"/>
                <a:chExt cx="192" cy="192"/>
              </a:xfrm>
            </p:grpSpPr>
            <p:sp>
              <p:nvSpPr>
                <p:cNvPr id="24708" name="Line 760"/>
                <p:cNvSpPr>
                  <a:spLocks noChangeShapeType="1"/>
                </p:cNvSpPr>
                <p:nvPr>
                  <p:custDataLst>
                    <p:tags r:id="rId95"/>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09" name="Line 761"/>
                <p:cNvSpPr>
                  <a:spLocks noChangeShapeType="1"/>
                </p:cNvSpPr>
                <p:nvPr>
                  <p:custDataLst>
                    <p:tags r:id="rId96"/>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10" name="Line 762"/>
                <p:cNvSpPr>
                  <a:spLocks noChangeShapeType="1"/>
                </p:cNvSpPr>
                <p:nvPr>
                  <p:custDataLst>
                    <p:tags r:id="rId97"/>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11" name="Line 763"/>
                <p:cNvSpPr>
                  <a:spLocks noChangeShapeType="1"/>
                </p:cNvSpPr>
                <p:nvPr>
                  <p:custDataLst>
                    <p:tags r:id="rId98"/>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12" name="Line 764"/>
                <p:cNvSpPr>
                  <a:spLocks noChangeShapeType="1"/>
                </p:cNvSpPr>
                <p:nvPr>
                  <p:custDataLst>
                    <p:tags r:id="rId99"/>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13" name="Line 765"/>
                <p:cNvSpPr>
                  <a:spLocks noChangeShapeType="1"/>
                </p:cNvSpPr>
                <p:nvPr>
                  <p:custDataLst>
                    <p:tags r:id="rId100"/>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14" name="Line 766"/>
                <p:cNvSpPr>
                  <a:spLocks noChangeShapeType="1"/>
                </p:cNvSpPr>
                <p:nvPr>
                  <p:custDataLst>
                    <p:tags r:id="rId101"/>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15" name="Line 767"/>
                <p:cNvSpPr>
                  <a:spLocks noChangeShapeType="1"/>
                </p:cNvSpPr>
                <p:nvPr>
                  <p:custDataLst>
                    <p:tags r:id="rId102"/>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4611" name="AutoShape 768"/>
            <p:cNvCxnSpPr>
              <a:cxnSpLocks noChangeShapeType="1"/>
              <a:stCxn id="24683" idx="0"/>
              <a:endCxn id="24715" idx="0"/>
            </p:cNvCxnSpPr>
            <p:nvPr>
              <p:custDataLst>
                <p:tags r:id="rId15"/>
              </p:custDataLst>
            </p:nvPr>
          </p:nvCxnSpPr>
          <p:spPr bwMode="auto">
            <a:xfrm flipH="1">
              <a:off x="4464" y="2270"/>
              <a:ext cx="192" cy="336"/>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grpSp>
          <p:nvGrpSpPr>
            <p:cNvPr id="24612" name="Group 769"/>
            <p:cNvGrpSpPr>
              <a:grpSpLocks/>
            </p:cNvGrpSpPr>
            <p:nvPr/>
          </p:nvGrpSpPr>
          <p:grpSpPr bwMode="auto">
            <a:xfrm>
              <a:off x="4704" y="2607"/>
              <a:ext cx="192" cy="192"/>
              <a:chOff x="4272" y="2400"/>
              <a:chExt cx="192" cy="192"/>
            </a:xfrm>
          </p:grpSpPr>
          <p:sp>
            <p:nvSpPr>
              <p:cNvPr id="24696" name="Rectangle 770"/>
              <p:cNvSpPr>
                <a:spLocks noChangeArrowheads="1"/>
              </p:cNvSpPr>
              <p:nvPr>
                <p:custDataLst>
                  <p:tags r:id="rId85"/>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79</a:t>
                </a:r>
              </a:p>
            </p:txBody>
          </p:sp>
          <p:grpSp>
            <p:nvGrpSpPr>
              <p:cNvPr id="24697" name="Group 771"/>
              <p:cNvGrpSpPr>
                <a:grpSpLocks/>
              </p:cNvGrpSpPr>
              <p:nvPr/>
            </p:nvGrpSpPr>
            <p:grpSpPr bwMode="auto">
              <a:xfrm>
                <a:off x="4272" y="2400"/>
                <a:ext cx="192" cy="192"/>
                <a:chOff x="4414" y="2400"/>
                <a:chExt cx="192" cy="192"/>
              </a:xfrm>
            </p:grpSpPr>
            <p:sp>
              <p:nvSpPr>
                <p:cNvPr id="24698" name="Line 772"/>
                <p:cNvSpPr>
                  <a:spLocks noChangeShapeType="1"/>
                </p:cNvSpPr>
                <p:nvPr>
                  <p:custDataLst>
                    <p:tags r:id="rId86"/>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99" name="Line 773"/>
                <p:cNvSpPr>
                  <a:spLocks noChangeShapeType="1"/>
                </p:cNvSpPr>
                <p:nvPr>
                  <p:custDataLst>
                    <p:tags r:id="rId87"/>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00" name="Line 774"/>
                <p:cNvSpPr>
                  <a:spLocks noChangeShapeType="1"/>
                </p:cNvSpPr>
                <p:nvPr>
                  <p:custDataLst>
                    <p:tags r:id="rId88"/>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01" name="Line 775"/>
                <p:cNvSpPr>
                  <a:spLocks noChangeShapeType="1"/>
                </p:cNvSpPr>
                <p:nvPr>
                  <p:custDataLst>
                    <p:tags r:id="rId89"/>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02" name="Line 776"/>
                <p:cNvSpPr>
                  <a:spLocks noChangeShapeType="1"/>
                </p:cNvSpPr>
                <p:nvPr>
                  <p:custDataLst>
                    <p:tags r:id="rId90"/>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03" name="Line 777"/>
                <p:cNvSpPr>
                  <a:spLocks noChangeShapeType="1"/>
                </p:cNvSpPr>
                <p:nvPr>
                  <p:custDataLst>
                    <p:tags r:id="rId91"/>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04" name="Line 778"/>
                <p:cNvSpPr>
                  <a:spLocks noChangeShapeType="1"/>
                </p:cNvSpPr>
                <p:nvPr>
                  <p:custDataLst>
                    <p:tags r:id="rId92"/>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705" name="Line 779"/>
                <p:cNvSpPr>
                  <a:spLocks noChangeShapeType="1"/>
                </p:cNvSpPr>
                <p:nvPr>
                  <p:custDataLst>
                    <p:tags r:id="rId93"/>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4613" name="Group 780"/>
            <p:cNvGrpSpPr>
              <a:grpSpLocks/>
            </p:cNvGrpSpPr>
            <p:nvPr/>
          </p:nvGrpSpPr>
          <p:grpSpPr bwMode="auto">
            <a:xfrm>
              <a:off x="4896" y="2607"/>
              <a:ext cx="192" cy="192"/>
              <a:chOff x="4272" y="2400"/>
              <a:chExt cx="192" cy="192"/>
            </a:xfrm>
          </p:grpSpPr>
          <p:sp>
            <p:nvSpPr>
              <p:cNvPr id="24686" name="Rectangle 781"/>
              <p:cNvSpPr>
                <a:spLocks noChangeArrowheads="1"/>
              </p:cNvSpPr>
              <p:nvPr>
                <p:custDataLst>
                  <p:tags r:id="rId76"/>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4687" name="Group 782"/>
              <p:cNvGrpSpPr>
                <a:grpSpLocks/>
              </p:cNvGrpSpPr>
              <p:nvPr/>
            </p:nvGrpSpPr>
            <p:grpSpPr bwMode="auto">
              <a:xfrm>
                <a:off x="4272" y="2400"/>
                <a:ext cx="192" cy="192"/>
                <a:chOff x="4414" y="2400"/>
                <a:chExt cx="192" cy="192"/>
              </a:xfrm>
            </p:grpSpPr>
            <p:sp>
              <p:nvSpPr>
                <p:cNvPr id="24688" name="Line 783"/>
                <p:cNvSpPr>
                  <a:spLocks noChangeShapeType="1"/>
                </p:cNvSpPr>
                <p:nvPr>
                  <p:custDataLst>
                    <p:tags r:id="rId77"/>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89" name="Line 784"/>
                <p:cNvSpPr>
                  <a:spLocks noChangeShapeType="1"/>
                </p:cNvSpPr>
                <p:nvPr>
                  <p:custDataLst>
                    <p:tags r:id="rId78"/>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90" name="Line 785"/>
                <p:cNvSpPr>
                  <a:spLocks noChangeShapeType="1"/>
                </p:cNvSpPr>
                <p:nvPr>
                  <p:custDataLst>
                    <p:tags r:id="rId79"/>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91" name="Line 786"/>
                <p:cNvSpPr>
                  <a:spLocks noChangeShapeType="1"/>
                </p:cNvSpPr>
                <p:nvPr>
                  <p:custDataLst>
                    <p:tags r:id="rId80"/>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92" name="Line 787"/>
                <p:cNvSpPr>
                  <a:spLocks noChangeShapeType="1"/>
                </p:cNvSpPr>
                <p:nvPr>
                  <p:custDataLst>
                    <p:tags r:id="rId81"/>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93" name="Line 788"/>
                <p:cNvSpPr>
                  <a:spLocks noChangeShapeType="1"/>
                </p:cNvSpPr>
                <p:nvPr>
                  <p:custDataLst>
                    <p:tags r:id="rId82"/>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94" name="Line 789"/>
                <p:cNvSpPr>
                  <a:spLocks noChangeShapeType="1"/>
                </p:cNvSpPr>
                <p:nvPr>
                  <p:custDataLst>
                    <p:tags r:id="rId83"/>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95" name="Line 790"/>
                <p:cNvSpPr>
                  <a:spLocks noChangeShapeType="1"/>
                </p:cNvSpPr>
                <p:nvPr>
                  <p:custDataLst>
                    <p:tags r:id="rId84"/>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4614" name="Group 791"/>
            <p:cNvGrpSpPr>
              <a:grpSpLocks/>
            </p:cNvGrpSpPr>
            <p:nvPr/>
          </p:nvGrpSpPr>
          <p:grpSpPr bwMode="auto">
            <a:xfrm>
              <a:off x="4656" y="2079"/>
              <a:ext cx="192" cy="192"/>
              <a:chOff x="4272" y="2400"/>
              <a:chExt cx="192" cy="192"/>
            </a:xfrm>
          </p:grpSpPr>
          <p:sp>
            <p:nvSpPr>
              <p:cNvPr id="24676" name="Rectangle 792"/>
              <p:cNvSpPr>
                <a:spLocks noChangeArrowheads="1"/>
              </p:cNvSpPr>
              <p:nvPr>
                <p:custDataLst>
                  <p:tags r:id="rId67"/>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solidFill>
                      <a:srgbClr val="FF0000"/>
                    </a:solidFill>
                  </a:rPr>
                  <a:t>89</a:t>
                </a:r>
                <a:endParaRPr lang="en-US" sz="2000"/>
              </a:p>
            </p:txBody>
          </p:sp>
          <p:grpSp>
            <p:nvGrpSpPr>
              <p:cNvPr id="24677" name="Group 793"/>
              <p:cNvGrpSpPr>
                <a:grpSpLocks/>
              </p:cNvGrpSpPr>
              <p:nvPr/>
            </p:nvGrpSpPr>
            <p:grpSpPr bwMode="auto">
              <a:xfrm>
                <a:off x="4272" y="2400"/>
                <a:ext cx="192" cy="192"/>
                <a:chOff x="4414" y="2400"/>
                <a:chExt cx="192" cy="192"/>
              </a:xfrm>
            </p:grpSpPr>
            <p:sp>
              <p:nvSpPr>
                <p:cNvPr id="24678" name="Line 794"/>
                <p:cNvSpPr>
                  <a:spLocks noChangeShapeType="1"/>
                </p:cNvSpPr>
                <p:nvPr>
                  <p:custDataLst>
                    <p:tags r:id="rId68"/>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79" name="Line 795"/>
                <p:cNvSpPr>
                  <a:spLocks noChangeShapeType="1"/>
                </p:cNvSpPr>
                <p:nvPr>
                  <p:custDataLst>
                    <p:tags r:id="rId69"/>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80" name="Line 796"/>
                <p:cNvSpPr>
                  <a:spLocks noChangeShapeType="1"/>
                </p:cNvSpPr>
                <p:nvPr>
                  <p:custDataLst>
                    <p:tags r:id="rId70"/>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81" name="Line 797"/>
                <p:cNvSpPr>
                  <a:spLocks noChangeShapeType="1"/>
                </p:cNvSpPr>
                <p:nvPr>
                  <p:custDataLst>
                    <p:tags r:id="rId71"/>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82" name="Line 798"/>
                <p:cNvSpPr>
                  <a:spLocks noChangeShapeType="1"/>
                </p:cNvSpPr>
                <p:nvPr>
                  <p:custDataLst>
                    <p:tags r:id="rId72"/>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83" name="Line 799"/>
                <p:cNvSpPr>
                  <a:spLocks noChangeShapeType="1"/>
                </p:cNvSpPr>
                <p:nvPr>
                  <p:custDataLst>
                    <p:tags r:id="rId73"/>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84" name="Line 800"/>
                <p:cNvSpPr>
                  <a:spLocks noChangeShapeType="1"/>
                </p:cNvSpPr>
                <p:nvPr>
                  <p:custDataLst>
                    <p:tags r:id="rId74"/>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85" name="Line 801"/>
                <p:cNvSpPr>
                  <a:spLocks noChangeShapeType="1"/>
                </p:cNvSpPr>
                <p:nvPr>
                  <p:custDataLst>
                    <p:tags r:id="rId75"/>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4615" name="Group 802"/>
            <p:cNvGrpSpPr>
              <a:grpSpLocks/>
            </p:cNvGrpSpPr>
            <p:nvPr/>
          </p:nvGrpSpPr>
          <p:grpSpPr bwMode="auto">
            <a:xfrm>
              <a:off x="4848" y="2079"/>
              <a:ext cx="192" cy="192"/>
              <a:chOff x="4272" y="2400"/>
              <a:chExt cx="192" cy="192"/>
            </a:xfrm>
          </p:grpSpPr>
          <p:sp>
            <p:nvSpPr>
              <p:cNvPr id="24666" name="Rectangle 803"/>
              <p:cNvSpPr>
                <a:spLocks noChangeArrowheads="1"/>
              </p:cNvSpPr>
              <p:nvPr>
                <p:custDataLst>
                  <p:tags r:id="rId58"/>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4667" name="Group 804"/>
              <p:cNvGrpSpPr>
                <a:grpSpLocks/>
              </p:cNvGrpSpPr>
              <p:nvPr/>
            </p:nvGrpSpPr>
            <p:grpSpPr bwMode="auto">
              <a:xfrm>
                <a:off x="4272" y="2400"/>
                <a:ext cx="192" cy="192"/>
                <a:chOff x="4414" y="2400"/>
                <a:chExt cx="192" cy="192"/>
              </a:xfrm>
            </p:grpSpPr>
            <p:sp>
              <p:nvSpPr>
                <p:cNvPr id="24668" name="Line 805"/>
                <p:cNvSpPr>
                  <a:spLocks noChangeShapeType="1"/>
                </p:cNvSpPr>
                <p:nvPr>
                  <p:custDataLst>
                    <p:tags r:id="rId59"/>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69" name="Line 806"/>
                <p:cNvSpPr>
                  <a:spLocks noChangeShapeType="1"/>
                </p:cNvSpPr>
                <p:nvPr>
                  <p:custDataLst>
                    <p:tags r:id="rId60"/>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70" name="Line 807"/>
                <p:cNvSpPr>
                  <a:spLocks noChangeShapeType="1"/>
                </p:cNvSpPr>
                <p:nvPr>
                  <p:custDataLst>
                    <p:tags r:id="rId61"/>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71" name="Line 808"/>
                <p:cNvSpPr>
                  <a:spLocks noChangeShapeType="1"/>
                </p:cNvSpPr>
                <p:nvPr>
                  <p:custDataLst>
                    <p:tags r:id="rId62"/>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72" name="Line 809"/>
                <p:cNvSpPr>
                  <a:spLocks noChangeShapeType="1"/>
                </p:cNvSpPr>
                <p:nvPr>
                  <p:custDataLst>
                    <p:tags r:id="rId63"/>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73" name="Line 810"/>
                <p:cNvSpPr>
                  <a:spLocks noChangeShapeType="1"/>
                </p:cNvSpPr>
                <p:nvPr>
                  <p:custDataLst>
                    <p:tags r:id="rId64"/>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74" name="Line 811"/>
                <p:cNvSpPr>
                  <a:spLocks noChangeShapeType="1"/>
                </p:cNvSpPr>
                <p:nvPr>
                  <p:custDataLst>
                    <p:tags r:id="rId65"/>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75" name="Line 812"/>
                <p:cNvSpPr>
                  <a:spLocks noChangeShapeType="1"/>
                </p:cNvSpPr>
                <p:nvPr>
                  <p:custDataLst>
                    <p:tags r:id="rId66"/>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4616" name="AutoShape 813"/>
            <p:cNvCxnSpPr>
              <a:cxnSpLocks noChangeShapeType="1"/>
              <a:stCxn id="24683" idx="0"/>
              <a:endCxn id="24695" idx="0"/>
            </p:cNvCxnSpPr>
            <p:nvPr>
              <p:custDataLst>
                <p:tags r:id="rId16"/>
              </p:custDataLst>
            </p:nvPr>
          </p:nvCxnSpPr>
          <p:spPr bwMode="auto">
            <a:xfrm>
              <a:off x="4656" y="2270"/>
              <a:ext cx="240" cy="336"/>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grpSp>
          <p:nvGrpSpPr>
            <p:cNvPr id="24617" name="Group 814"/>
            <p:cNvGrpSpPr>
              <a:grpSpLocks/>
            </p:cNvGrpSpPr>
            <p:nvPr/>
          </p:nvGrpSpPr>
          <p:grpSpPr bwMode="auto">
            <a:xfrm>
              <a:off x="4318" y="1551"/>
              <a:ext cx="192" cy="192"/>
              <a:chOff x="4272" y="2400"/>
              <a:chExt cx="192" cy="192"/>
            </a:xfrm>
          </p:grpSpPr>
          <p:sp>
            <p:nvSpPr>
              <p:cNvPr id="24656" name="Rectangle 815"/>
              <p:cNvSpPr>
                <a:spLocks noChangeArrowheads="1"/>
              </p:cNvSpPr>
              <p:nvPr>
                <p:custDataLst>
                  <p:tags r:id="rId49"/>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solidFill>
                      <a:srgbClr val="FF0000"/>
                    </a:solidFill>
                  </a:rPr>
                  <a:t>79</a:t>
                </a:r>
              </a:p>
            </p:txBody>
          </p:sp>
          <p:grpSp>
            <p:nvGrpSpPr>
              <p:cNvPr id="24657" name="Group 816"/>
              <p:cNvGrpSpPr>
                <a:grpSpLocks/>
              </p:cNvGrpSpPr>
              <p:nvPr/>
            </p:nvGrpSpPr>
            <p:grpSpPr bwMode="auto">
              <a:xfrm>
                <a:off x="4272" y="2400"/>
                <a:ext cx="192" cy="192"/>
                <a:chOff x="4414" y="2400"/>
                <a:chExt cx="192" cy="192"/>
              </a:xfrm>
            </p:grpSpPr>
            <p:sp>
              <p:nvSpPr>
                <p:cNvPr id="24658" name="Line 817"/>
                <p:cNvSpPr>
                  <a:spLocks noChangeShapeType="1"/>
                </p:cNvSpPr>
                <p:nvPr>
                  <p:custDataLst>
                    <p:tags r:id="rId50"/>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59" name="Line 818"/>
                <p:cNvSpPr>
                  <a:spLocks noChangeShapeType="1"/>
                </p:cNvSpPr>
                <p:nvPr>
                  <p:custDataLst>
                    <p:tags r:id="rId51"/>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60" name="Line 819"/>
                <p:cNvSpPr>
                  <a:spLocks noChangeShapeType="1"/>
                </p:cNvSpPr>
                <p:nvPr>
                  <p:custDataLst>
                    <p:tags r:id="rId52"/>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61" name="Line 820"/>
                <p:cNvSpPr>
                  <a:spLocks noChangeShapeType="1"/>
                </p:cNvSpPr>
                <p:nvPr>
                  <p:custDataLst>
                    <p:tags r:id="rId53"/>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62" name="Line 821"/>
                <p:cNvSpPr>
                  <a:spLocks noChangeShapeType="1"/>
                </p:cNvSpPr>
                <p:nvPr>
                  <p:custDataLst>
                    <p:tags r:id="rId54"/>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63" name="Line 822"/>
                <p:cNvSpPr>
                  <a:spLocks noChangeShapeType="1"/>
                </p:cNvSpPr>
                <p:nvPr>
                  <p:custDataLst>
                    <p:tags r:id="rId55"/>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64" name="Line 823"/>
                <p:cNvSpPr>
                  <a:spLocks noChangeShapeType="1"/>
                </p:cNvSpPr>
                <p:nvPr>
                  <p:custDataLst>
                    <p:tags r:id="rId56"/>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65" name="Line 824"/>
                <p:cNvSpPr>
                  <a:spLocks noChangeShapeType="1"/>
                </p:cNvSpPr>
                <p:nvPr>
                  <p:custDataLst>
                    <p:tags r:id="rId57"/>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4618" name="Group 825"/>
            <p:cNvGrpSpPr>
              <a:grpSpLocks/>
            </p:cNvGrpSpPr>
            <p:nvPr/>
          </p:nvGrpSpPr>
          <p:grpSpPr bwMode="auto">
            <a:xfrm>
              <a:off x="4510" y="1551"/>
              <a:ext cx="192" cy="192"/>
              <a:chOff x="4272" y="2400"/>
              <a:chExt cx="192" cy="192"/>
            </a:xfrm>
          </p:grpSpPr>
          <p:sp>
            <p:nvSpPr>
              <p:cNvPr id="24646" name="Rectangle 826"/>
              <p:cNvSpPr>
                <a:spLocks noChangeArrowheads="1"/>
              </p:cNvSpPr>
              <p:nvPr>
                <p:custDataLst>
                  <p:tags r:id="rId40"/>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4647" name="Group 827"/>
              <p:cNvGrpSpPr>
                <a:grpSpLocks/>
              </p:cNvGrpSpPr>
              <p:nvPr/>
            </p:nvGrpSpPr>
            <p:grpSpPr bwMode="auto">
              <a:xfrm>
                <a:off x="4272" y="2400"/>
                <a:ext cx="192" cy="192"/>
                <a:chOff x="4414" y="2400"/>
                <a:chExt cx="192" cy="192"/>
              </a:xfrm>
            </p:grpSpPr>
            <p:sp>
              <p:nvSpPr>
                <p:cNvPr id="24648" name="Line 828"/>
                <p:cNvSpPr>
                  <a:spLocks noChangeShapeType="1"/>
                </p:cNvSpPr>
                <p:nvPr>
                  <p:custDataLst>
                    <p:tags r:id="rId41"/>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49" name="Line 829"/>
                <p:cNvSpPr>
                  <a:spLocks noChangeShapeType="1"/>
                </p:cNvSpPr>
                <p:nvPr>
                  <p:custDataLst>
                    <p:tags r:id="rId42"/>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50" name="Line 830"/>
                <p:cNvSpPr>
                  <a:spLocks noChangeShapeType="1"/>
                </p:cNvSpPr>
                <p:nvPr>
                  <p:custDataLst>
                    <p:tags r:id="rId43"/>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51" name="Line 831"/>
                <p:cNvSpPr>
                  <a:spLocks noChangeShapeType="1"/>
                </p:cNvSpPr>
                <p:nvPr>
                  <p:custDataLst>
                    <p:tags r:id="rId44"/>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52" name="Line 832"/>
                <p:cNvSpPr>
                  <a:spLocks noChangeShapeType="1"/>
                </p:cNvSpPr>
                <p:nvPr>
                  <p:custDataLst>
                    <p:tags r:id="rId45"/>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53" name="Line 833"/>
                <p:cNvSpPr>
                  <a:spLocks noChangeShapeType="1"/>
                </p:cNvSpPr>
                <p:nvPr>
                  <p:custDataLst>
                    <p:tags r:id="rId46"/>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54" name="Line 834"/>
                <p:cNvSpPr>
                  <a:spLocks noChangeShapeType="1"/>
                </p:cNvSpPr>
                <p:nvPr>
                  <p:custDataLst>
                    <p:tags r:id="rId47"/>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55" name="Line 835"/>
                <p:cNvSpPr>
                  <a:spLocks noChangeShapeType="1"/>
                </p:cNvSpPr>
                <p:nvPr>
                  <p:custDataLst>
                    <p:tags r:id="rId48"/>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4619" name="AutoShape 836"/>
            <p:cNvCxnSpPr>
              <a:cxnSpLocks noChangeShapeType="1"/>
              <a:stCxn id="24663" idx="0"/>
              <a:endCxn id="24755" idx="0"/>
            </p:cNvCxnSpPr>
            <p:nvPr>
              <p:custDataLst>
                <p:tags r:id="rId17"/>
              </p:custDataLst>
            </p:nvPr>
          </p:nvCxnSpPr>
          <p:spPr bwMode="auto">
            <a:xfrm flipH="1">
              <a:off x="3936" y="1742"/>
              <a:ext cx="382"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620" name="AutoShape 837"/>
            <p:cNvCxnSpPr>
              <a:cxnSpLocks noChangeShapeType="1"/>
              <a:stCxn id="24653" idx="0"/>
              <a:endCxn id="24675" idx="0"/>
            </p:cNvCxnSpPr>
            <p:nvPr>
              <p:custDataLst>
                <p:tags r:id="rId18"/>
              </p:custDataLst>
            </p:nvPr>
          </p:nvCxnSpPr>
          <p:spPr bwMode="auto">
            <a:xfrm>
              <a:off x="4510" y="1742"/>
              <a:ext cx="338"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4621" name="Group 838"/>
            <p:cNvGrpSpPr>
              <a:grpSpLocks/>
            </p:cNvGrpSpPr>
            <p:nvPr/>
          </p:nvGrpSpPr>
          <p:grpSpPr bwMode="auto">
            <a:xfrm>
              <a:off x="5136" y="2608"/>
              <a:ext cx="192" cy="192"/>
              <a:chOff x="4272" y="2400"/>
              <a:chExt cx="192" cy="192"/>
            </a:xfrm>
          </p:grpSpPr>
          <p:sp>
            <p:nvSpPr>
              <p:cNvPr id="24636" name="Rectangle 839"/>
              <p:cNvSpPr>
                <a:spLocks noChangeArrowheads="1"/>
              </p:cNvSpPr>
              <p:nvPr>
                <p:custDataLst>
                  <p:tags r:id="rId31"/>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89</a:t>
                </a:r>
              </a:p>
            </p:txBody>
          </p:sp>
          <p:grpSp>
            <p:nvGrpSpPr>
              <p:cNvPr id="24637" name="Group 840"/>
              <p:cNvGrpSpPr>
                <a:grpSpLocks/>
              </p:cNvGrpSpPr>
              <p:nvPr/>
            </p:nvGrpSpPr>
            <p:grpSpPr bwMode="auto">
              <a:xfrm>
                <a:off x="4272" y="2400"/>
                <a:ext cx="192" cy="192"/>
                <a:chOff x="4414" y="2400"/>
                <a:chExt cx="192" cy="192"/>
              </a:xfrm>
            </p:grpSpPr>
            <p:sp>
              <p:nvSpPr>
                <p:cNvPr id="24638" name="Line 841"/>
                <p:cNvSpPr>
                  <a:spLocks noChangeShapeType="1"/>
                </p:cNvSpPr>
                <p:nvPr>
                  <p:custDataLst>
                    <p:tags r:id="rId32"/>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39" name="Line 842"/>
                <p:cNvSpPr>
                  <a:spLocks noChangeShapeType="1"/>
                </p:cNvSpPr>
                <p:nvPr>
                  <p:custDataLst>
                    <p:tags r:id="rId33"/>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40" name="Line 843"/>
                <p:cNvSpPr>
                  <a:spLocks noChangeShapeType="1"/>
                </p:cNvSpPr>
                <p:nvPr>
                  <p:custDataLst>
                    <p:tags r:id="rId34"/>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41" name="Line 844"/>
                <p:cNvSpPr>
                  <a:spLocks noChangeShapeType="1"/>
                </p:cNvSpPr>
                <p:nvPr>
                  <p:custDataLst>
                    <p:tags r:id="rId35"/>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42" name="Line 845"/>
                <p:cNvSpPr>
                  <a:spLocks noChangeShapeType="1"/>
                </p:cNvSpPr>
                <p:nvPr>
                  <p:custDataLst>
                    <p:tags r:id="rId36"/>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43" name="Line 846"/>
                <p:cNvSpPr>
                  <a:spLocks noChangeShapeType="1"/>
                </p:cNvSpPr>
                <p:nvPr>
                  <p:custDataLst>
                    <p:tags r:id="rId37"/>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44" name="Line 847"/>
                <p:cNvSpPr>
                  <a:spLocks noChangeShapeType="1"/>
                </p:cNvSpPr>
                <p:nvPr>
                  <p:custDataLst>
                    <p:tags r:id="rId38"/>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45" name="Line 848"/>
                <p:cNvSpPr>
                  <a:spLocks noChangeShapeType="1"/>
                </p:cNvSpPr>
                <p:nvPr>
                  <p:custDataLst>
                    <p:tags r:id="rId39"/>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4622" name="Group 849"/>
            <p:cNvGrpSpPr>
              <a:grpSpLocks/>
            </p:cNvGrpSpPr>
            <p:nvPr/>
          </p:nvGrpSpPr>
          <p:grpSpPr bwMode="auto">
            <a:xfrm>
              <a:off x="5328" y="2608"/>
              <a:ext cx="192" cy="192"/>
              <a:chOff x="4272" y="2400"/>
              <a:chExt cx="192" cy="192"/>
            </a:xfrm>
          </p:grpSpPr>
          <p:sp>
            <p:nvSpPr>
              <p:cNvPr id="24626" name="Rectangle 850"/>
              <p:cNvSpPr>
                <a:spLocks noChangeArrowheads="1"/>
              </p:cNvSpPr>
              <p:nvPr>
                <p:custDataLst>
                  <p:tags r:id="rId22"/>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4627" name="Group 851"/>
              <p:cNvGrpSpPr>
                <a:grpSpLocks/>
              </p:cNvGrpSpPr>
              <p:nvPr/>
            </p:nvGrpSpPr>
            <p:grpSpPr bwMode="auto">
              <a:xfrm>
                <a:off x="4272" y="2400"/>
                <a:ext cx="192" cy="192"/>
                <a:chOff x="4414" y="2400"/>
                <a:chExt cx="192" cy="192"/>
              </a:xfrm>
            </p:grpSpPr>
            <p:sp>
              <p:nvSpPr>
                <p:cNvPr id="24628" name="Line 852"/>
                <p:cNvSpPr>
                  <a:spLocks noChangeShapeType="1"/>
                </p:cNvSpPr>
                <p:nvPr>
                  <p:custDataLst>
                    <p:tags r:id="rId2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29" name="Line 853"/>
                <p:cNvSpPr>
                  <a:spLocks noChangeShapeType="1"/>
                </p:cNvSpPr>
                <p:nvPr>
                  <p:custDataLst>
                    <p:tags r:id="rId2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30" name="Line 854"/>
                <p:cNvSpPr>
                  <a:spLocks noChangeShapeType="1"/>
                </p:cNvSpPr>
                <p:nvPr>
                  <p:custDataLst>
                    <p:tags r:id="rId2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31" name="Line 855"/>
                <p:cNvSpPr>
                  <a:spLocks noChangeShapeType="1"/>
                </p:cNvSpPr>
                <p:nvPr>
                  <p:custDataLst>
                    <p:tags r:id="rId2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32" name="Line 856"/>
                <p:cNvSpPr>
                  <a:spLocks noChangeShapeType="1"/>
                </p:cNvSpPr>
                <p:nvPr>
                  <p:custDataLst>
                    <p:tags r:id="rId2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33" name="Line 857"/>
                <p:cNvSpPr>
                  <a:spLocks noChangeShapeType="1"/>
                </p:cNvSpPr>
                <p:nvPr>
                  <p:custDataLst>
                    <p:tags r:id="rId2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34" name="Line 858"/>
                <p:cNvSpPr>
                  <a:spLocks noChangeShapeType="1"/>
                </p:cNvSpPr>
                <p:nvPr>
                  <p:custDataLst>
                    <p:tags r:id="rId2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4635" name="Line 859"/>
                <p:cNvSpPr>
                  <a:spLocks noChangeShapeType="1"/>
                </p:cNvSpPr>
                <p:nvPr>
                  <p:custDataLst>
                    <p:tags r:id="rId3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4623" name="AutoShape 860"/>
            <p:cNvCxnSpPr>
              <a:cxnSpLocks noChangeShapeType="1"/>
              <a:stCxn id="24673" idx="0"/>
              <a:endCxn id="24635" idx="0"/>
            </p:cNvCxnSpPr>
            <p:nvPr>
              <p:custDataLst>
                <p:tags r:id="rId19"/>
              </p:custDataLst>
            </p:nvPr>
          </p:nvCxnSpPr>
          <p:spPr bwMode="auto">
            <a:xfrm>
              <a:off x="4848" y="2270"/>
              <a:ext cx="480" cy="337"/>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4624" name="AutoShape 861"/>
            <p:cNvSpPr>
              <a:spLocks noChangeArrowheads="1"/>
            </p:cNvSpPr>
            <p:nvPr>
              <p:custDataLst>
                <p:tags r:id="rId20"/>
              </p:custDataLst>
            </p:nvPr>
          </p:nvSpPr>
          <p:spPr bwMode="auto">
            <a:xfrm flipH="1">
              <a:off x="4128" y="2312"/>
              <a:ext cx="432" cy="96"/>
            </a:xfrm>
            <a:prstGeom prst="curvedDownArrow">
              <a:avLst>
                <a:gd name="adj1" fmla="val 90000"/>
                <a:gd name="adj2" fmla="val 180000"/>
                <a:gd name="adj3" fmla="val 33333"/>
              </a:avLst>
            </a:prstGeom>
            <a:solidFill>
              <a:srgbClr val="FF0000"/>
            </a:solidFill>
            <a:ln w="9525">
              <a:solidFill>
                <a:schemeClr val="tx1"/>
              </a:solidFill>
              <a:miter lim="800000"/>
              <a:headEnd/>
              <a:tailEnd/>
            </a:ln>
          </p:spPr>
          <p:txBody>
            <a:bodyPr wrap="none" anchor="ctr"/>
            <a:lstStyle/>
            <a:p>
              <a:endParaRPr lang="en-CA"/>
            </a:p>
          </p:txBody>
        </p:sp>
        <p:cxnSp>
          <p:nvCxnSpPr>
            <p:cNvPr id="24625" name="AutoShape 862"/>
            <p:cNvCxnSpPr>
              <a:cxnSpLocks noChangeShapeType="1"/>
              <a:stCxn id="24753" idx="0"/>
              <a:endCxn id="24715" idx="0"/>
            </p:cNvCxnSpPr>
            <p:nvPr>
              <p:custDataLst>
                <p:tags r:id="rId21"/>
              </p:custDataLst>
            </p:nvPr>
          </p:nvCxnSpPr>
          <p:spPr bwMode="auto">
            <a:xfrm>
              <a:off x="3936" y="2270"/>
              <a:ext cx="528" cy="336"/>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grpSp>
      <p:sp>
        <p:nvSpPr>
          <p:cNvPr id="24579" name="Rectangle 864"/>
          <p:cNvSpPr>
            <a:spLocks noGrp="1" noChangeArrowheads="1"/>
          </p:cNvSpPr>
          <p:nvPr>
            <p:ph type="title"/>
            <p:custDataLst>
              <p:tags r:id="rId2"/>
            </p:custDataLst>
          </p:nvPr>
        </p:nvSpPr>
        <p:spPr/>
        <p:txBody>
          <a:bodyPr/>
          <a:lstStyle/>
          <a:p>
            <a:r>
              <a:rPr lang="en-US" smtClean="0"/>
              <a:t>Finishing the Propagation </a:t>
            </a:r>
            <a:br>
              <a:rPr lang="en-US" smtClean="0"/>
            </a:br>
            <a:r>
              <a:rPr lang="en-US" smtClean="0"/>
              <a:t>(More Adoption)</a:t>
            </a:r>
          </a:p>
        </p:txBody>
      </p:sp>
      <p:sp>
        <p:nvSpPr>
          <p:cNvPr id="2" name="Slide Number Placeholder 1"/>
          <p:cNvSpPr>
            <a:spLocks noGrp="1"/>
          </p:cNvSpPr>
          <p:nvPr>
            <p:ph type="sldNum" sz="quarter" idx="12"/>
            <p:custDataLst>
              <p:tags r:id="rId3"/>
            </p:custDataLst>
          </p:nvPr>
        </p:nvSpPr>
        <p:spPr/>
        <p:txBody>
          <a:bodyPr/>
          <a:lstStyle/>
          <a:p>
            <a:pPr>
              <a:defRPr/>
            </a:pPr>
            <a:fld id="{5CF3AE4F-374C-41DF-98F9-46AA3E7F5F90}"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602" name="AutoShape 3"/>
          <p:cNvCxnSpPr>
            <a:cxnSpLocks noChangeShapeType="1"/>
            <a:stCxn id="25604" idx="3"/>
            <a:endCxn id="25625" idx="1"/>
          </p:cNvCxnSpPr>
          <p:nvPr>
            <p:custDataLst>
              <p:tags r:id="rId1"/>
            </p:custDataLst>
          </p:nvPr>
        </p:nvCxnSpPr>
        <p:spPr bwMode="auto">
          <a:xfrm>
            <a:off x="3810000" y="4038600"/>
            <a:ext cx="1524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03" name="Text Box 4"/>
          <p:cNvSpPr txBox="1">
            <a:spLocks noChangeArrowheads="1"/>
          </p:cNvSpPr>
          <p:nvPr>
            <p:custDataLst>
              <p:tags r:id="rId2"/>
            </p:custDataLst>
          </p:nvPr>
        </p:nvSpPr>
        <p:spPr bwMode="auto">
          <a:xfrm>
            <a:off x="3851275" y="3622675"/>
            <a:ext cx="13684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t>Delete(</a:t>
            </a:r>
            <a:r>
              <a:rPr lang="en-US">
                <a:solidFill>
                  <a:srgbClr val="FF0000"/>
                </a:solidFill>
              </a:rPr>
              <a:t>1</a:t>
            </a:r>
            <a:r>
              <a:rPr lang="en-US"/>
              <a:t>)</a:t>
            </a:r>
          </a:p>
          <a:p>
            <a:pPr algn="ctr"/>
            <a:r>
              <a:rPr lang="en-US"/>
              <a:t>(adopt a</a:t>
            </a:r>
          </a:p>
          <a:p>
            <a:pPr algn="ctr"/>
            <a:r>
              <a:rPr lang="en-US"/>
              <a:t>neighbor)</a:t>
            </a:r>
          </a:p>
        </p:txBody>
      </p:sp>
      <p:sp>
        <p:nvSpPr>
          <p:cNvPr id="25604" name="Rectangle 5"/>
          <p:cNvSpPr>
            <a:spLocks noChangeArrowheads="1"/>
          </p:cNvSpPr>
          <p:nvPr>
            <p:custDataLst>
              <p:tags r:id="rId3"/>
            </p:custDataLst>
          </p:nvPr>
        </p:nvSpPr>
        <p:spPr bwMode="auto">
          <a:xfrm>
            <a:off x="304800" y="2971800"/>
            <a:ext cx="3505200" cy="2133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nvGrpSpPr>
          <p:cNvPr id="25605" name="Group 6"/>
          <p:cNvGrpSpPr>
            <a:grpSpLocks/>
          </p:cNvGrpSpPr>
          <p:nvPr>
            <p:custDataLst>
              <p:tags r:id="rId4"/>
            </p:custDataLst>
          </p:nvPr>
        </p:nvGrpSpPr>
        <p:grpSpPr bwMode="auto">
          <a:xfrm>
            <a:off x="1104900" y="3897313"/>
            <a:ext cx="304800" cy="304800"/>
            <a:chOff x="4272" y="2400"/>
            <a:chExt cx="192" cy="192"/>
          </a:xfrm>
        </p:grpSpPr>
        <p:sp>
          <p:nvSpPr>
            <p:cNvPr id="25917" name="Rectangle 7"/>
            <p:cNvSpPr>
              <a:spLocks noChangeArrowheads="1"/>
            </p:cNvSpPr>
            <p:nvPr>
              <p:custDataLst>
                <p:tags r:id="rId290"/>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14</a:t>
              </a:r>
            </a:p>
          </p:txBody>
        </p:sp>
        <p:grpSp>
          <p:nvGrpSpPr>
            <p:cNvPr id="25918" name="Group 8"/>
            <p:cNvGrpSpPr>
              <a:grpSpLocks/>
            </p:cNvGrpSpPr>
            <p:nvPr/>
          </p:nvGrpSpPr>
          <p:grpSpPr bwMode="auto">
            <a:xfrm>
              <a:off x="4272" y="2400"/>
              <a:ext cx="192" cy="192"/>
              <a:chOff x="4414" y="2400"/>
              <a:chExt cx="192" cy="192"/>
            </a:xfrm>
          </p:grpSpPr>
          <p:sp>
            <p:nvSpPr>
              <p:cNvPr id="25919" name="Line 9"/>
              <p:cNvSpPr>
                <a:spLocks noChangeShapeType="1"/>
              </p:cNvSpPr>
              <p:nvPr>
                <p:custDataLst>
                  <p:tags r:id="rId291"/>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920" name="Line 10"/>
              <p:cNvSpPr>
                <a:spLocks noChangeShapeType="1"/>
              </p:cNvSpPr>
              <p:nvPr>
                <p:custDataLst>
                  <p:tags r:id="rId292"/>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921" name="Line 11"/>
              <p:cNvSpPr>
                <a:spLocks noChangeShapeType="1"/>
              </p:cNvSpPr>
              <p:nvPr>
                <p:custDataLst>
                  <p:tags r:id="rId293"/>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922" name="Line 12"/>
              <p:cNvSpPr>
                <a:spLocks noChangeShapeType="1"/>
              </p:cNvSpPr>
              <p:nvPr>
                <p:custDataLst>
                  <p:tags r:id="rId294"/>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923" name="Line 13"/>
              <p:cNvSpPr>
                <a:spLocks noChangeShapeType="1"/>
              </p:cNvSpPr>
              <p:nvPr>
                <p:custDataLst>
                  <p:tags r:id="rId295"/>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924" name="Line 14"/>
              <p:cNvSpPr>
                <a:spLocks noChangeShapeType="1"/>
              </p:cNvSpPr>
              <p:nvPr>
                <p:custDataLst>
                  <p:tags r:id="rId296"/>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925" name="Line 15"/>
              <p:cNvSpPr>
                <a:spLocks noChangeShapeType="1"/>
              </p:cNvSpPr>
              <p:nvPr>
                <p:custDataLst>
                  <p:tags r:id="rId297"/>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926" name="Line 16"/>
              <p:cNvSpPr>
                <a:spLocks noChangeShapeType="1"/>
              </p:cNvSpPr>
              <p:nvPr>
                <p:custDataLst>
                  <p:tags r:id="rId298"/>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5606" name="Group 17"/>
          <p:cNvGrpSpPr>
            <a:grpSpLocks/>
          </p:cNvGrpSpPr>
          <p:nvPr>
            <p:custDataLst>
              <p:tags r:id="rId5"/>
            </p:custDataLst>
          </p:nvPr>
        </p:nvGrpSpPr>
        <p:grpSpPr bwMode="auto">
          <a:xfrm>
            <a:off x="1409700" y="3897313"/>
            <a:ext cx="304800" cy="304800"/>
            <a:chOff x="4272" y="2400"/>
            <a:chExt cx="192" cy="192"/>
          </a:xfrm>
        </p:grpSpPr>
        <p:sp>
          <p:nvSpPr>
            <p:cNvPr id="25907" name="Rectangle 18"/>
            <p:cNvSpPr>
              <a:spLocks noChangeArrowheads="1"/>
            </p:cNvSpPr>
            <p:nvPr>
              <p:custDataLst>
                <p:tags r:id="rId281"/>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5908" name="Group 19"/>
            <p:cNvGrpSpPr>
              <a:grpSpLocks/>
            </p:cNvGrpSpPr>
            <p:nvPr/>
          </p:nvGrpSpPr>
          <p:grpSpPr bwMode="auto">
            <a:xfrm>
              <a:off x="4272" y="2400"/>
              <a:ext cx="192" cy="192"/>
              <a:chOff x="4414" y="2400"/>
              <a:chExt cx="192" cy="192"/>
            </a:xfrm>
          </p:grpSpPr>
          <p:sp>
            <p:nvSpPr>
              <p:cNvPr id="25909" name="Line 20"/>
              <p:cNvSpPr>
                <a:spLocks noChangeShapeType="1"/>
              </p:cNvSpPr>
              <p:nvPr>
                <p:custDataLst>
                  <p:tags r:id="rId282"/>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910" name="Line 21"/>
              <p:cNvSpPr>
                <a:spLocks noChangeShapeType="1"/>
              </p:cNvSpPr>
              <p:nvPr>
                <p:custDataLst>
                  <p:tags r:id="rId283"/>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911" name="Line 22"/>
              <p:cNvSpPr>
                <a:spLocks noChangeShapeType="1"/>
              </p:cNvSpPr>
              <p:nvPr>
                <p:custDataLst>
                  <p:tags r:id="rId284"/>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912" name="Line 23"/>
              <p:cNvSpPr>
                <a:spLocks noChangeShapeType="1"/>
              </p:cNvSpPr>
              <p:nvPr>
                <p:custDataLst>
                  <p:tags r:id="rId285"/>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913" name="Line 24"/>
              <p:cNvSpPr>
                <a:spLocks noChangeShapeType="1"/>
              </p:cNvSpPr>
              <p:nvPr>
                <p:custDataLst>
                  <p:tags r:id="rId286"/>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914" name="Line 25"/>
              <p:cNvSpPr>
                <a:spLocks noChangeShapeType="1"/>
              </p:cNvSpPr>
              <p:nvPr>
                <p:custDataLst>
                  <p:tags r:id="rId287"/>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915" name="Line 26"/>
              <p:cNvSpPr>
                <a:spLocks noChangeShapeType="1"/>
              </p:cNvSpPr>
              <p:nvPr>
                <p:custDataLst>
                  <p:tags r:id="rId288"/>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916" name="Line 27"/>
              <p:cNvSpPr>
                <a:spLocks noChangeShapeType="1"/>
              </p:cNvSpPr>
              <p:nvPr>
                <p:custDataLst>
                  <p:tags r:id="rId289"/>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5607" name="Group 28"/>
          <p:cNvGrpSpPr>
            <a:grpSpLocks/>
          </p:cNvGrpSpPr>
          <p:nvPr>
            <p:custDataLst>
              <p:tags r:id="rId6"/>
            </p:custDataLst>
          </p:nvPr>
        </p:nvGrpSpPr>
        <p:grpSpPr bwMode="auto">
          <a:xfrm>
            <a:off x="596900" y="4735513"/>
            <a:ext cx="304800" cy="304800"/>
            <a:chOff x="4272" y="2400"/>
            <a:chExt cx="192" cy="192"/>
          </a:xfrm>
        </p:grpSpPr>
        <p:sp>
          <p:nvSpPr>
            <p:cNvPr id="25897" name="Rectangle 29"/>
            <p:cNvSpPr>
              <a:spLocks noChangeArrowheads="1"/>
            </p:cNvSpPr>
            <p:nvPr>
              <p:custDataLst>
                <p:tags r:id="rId272"/>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a:t>
              </a:r>
            </a:p>
          </p:txBody>
        </p:sp>
        <p:grpSp>
          <p:nvGrpSpPr>
            <p:cNvPr id="25898" name="Group 30"/>
            <p:cNvGrpSpPr>
              <a:grpSpLocks/>
            </p:cNvGrpSpPr>
            <p:nvPr/>
          </p:nvGrpSpPr>
          <p:grpSpPr bwMode="auto">
            <a:xfrm>
              <a:off x="4272" y="2400"/>
              <a:ext cx="192" cy="192"/>
              <a:chOff x="4414" y="2400"/>
              <a:chExt cx="192" cy="192"/>
            </a:xfrm>
          </p:grpSpPr>
          <p:sp>
            <p:nvSpPr>
              <p:cNvPr id="25899" name="Line 31"/>
              <p:cNvSpPr>
                <a:spLocks noChangeShapeType="1"/>
              </p:cNvSpPr>
              <p:nvPr>
                <p:custDataLst>
                  <p:tags r:id="rId27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900" name="Line 32"/>
              <p:cNvSpPr>
                <a:spLocks noChangeShapeType="1"/>
              </p:cNvSpPr>
              <p:nvPr>
                <p:custDataLst>
                  <p:tags r:id="rId27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901" name="Line 33"/>
              <p:cNvSpPr>
                <a:spLocks noChangeShapeType="1"/>
              </p:cNvSpPr>
              <p:nvPr>
                <p:custDataLst>
                  <p:tags r:id="rId27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902" name="Line 34"/>
              <p:cNvSpPr>
                <a:spLocks noChangeShapeType="1"/>
              </p:cNvSpPr>
              <p:nvPr>
                <p:custDataLst>
                  <p:tags r:id="rId27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903" name="Line 35"/>
              <p:cNvSpPr>
                <a:spLocks noChangeShapeType="1"/>
              </p:cNvSpPr>
              <p:nvPr>
                <p:custDataLst>
                  <p:tags r:id="rId27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904" name="Line 36"/>
              <p:cNvSpPr>
                <a:spLocks noChangeShapeType="1"/>
              </p:cNvSpPr>
              <p:nvPr>
                <p:custDataLst>
                  <p:tags r:id="rId27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905" name="Line 37"/>
              <p:cNvSpPr>
                <a:spLocks noChangeShapeType="1"/>
              </p:cNvSpPr>
              <p:nvPr>
                <p:custDataLst>
                  <p:tags r:id="rId27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906" name="Line 38"/>
              <p:cNvSpPr>
                <a:spLocks noChangeShapeType="1"/>
              </p:cNvSpPr>
              <p:nvPr>
                <p:custDataLst>
                  <p:tags r:id="rId28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5608" name="Group 39"/>
          <p:cNvGrpSpPr>
            <a:grpSpLocks/>
          </p:cNvGrpSpPr>
          <p:nvPr>
            <p:custDataLst>
              <p:tags r:id="rId7"/>
            </p:custDataLst>
          </p:nvPr>
        </p:nvGrpSpPr>
        <p:grpSpPr bwMode="auto">
          <a:xfrm>
            <a:off x="901700" y="4735513"/>
            <a:ext cx="304800" cy="304800"/>
            <a:chOff x="4272" y="2400"/>
            <a:chExt cx="192" cy="192"/>
          </a:xfrm>
        </p:grpSpPr>
        <p:sp>
          <p:nvSpPr>
            <p:cNvPr id="25887" name="Rectangle 40"/>
            <p:cNvSpPr>
              <a:spLocks noChangeArrowheads="1"/>
            </p:cNvSpPr>
            <p:nvPr>
              <p:custDataLst>
                <p:tags r:id="rId263"/>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chemeClr val="folHlink"/>
                  </a:solidFill>
                </a:rPr>
                <a:t> </a:t>
              </a:r>
            </a:p>
          </p:txBody>
        </p:sp>
        <p:grpSp>
          <p:nvGrpSpPr>
            <p:cNvPr id="25888" name="Group 41"/>
            <p:cNvGrpSpPr>
              <a:grpSpLocks/>
            </p:cNvGrpSpPr>
            <p:nvPr/>
          </p:nvGrpSpPr>
          <p:grpSpPr bwMode="auto">
            <a:xfrm>
              <a:off x="4272" y="2400"/>
              <a:ext cx="192" cy="192"/>
              <a:chOff x="4414" y="2400"/>
              <a:chExt cx="192" cy="192"/>
            </a:xfrm>
          </p:grpSpPr>
          <p:sp>
            <p:nvSpPr>
              <p:cNvPr id="25889" name="Line 42"/>
              <p:cNvSpPr>
                <a:spLocks noChangeShapeType="1"/>
              </p:cNvSpPr>
              <p:nvPr>
                <p:custDataLst>
                  <p:tags r:id="rId264"/>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90" name="Line 43"/>
              <p:cNvSpPr>
                <a:spLocks noChangeShapeType="1"/>
              </p:cNvSpPr>
              <p:nvPr>
                <p:custDataLst>
                  <p:tags r:id="rId265"/>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91" name="Line 44"/>
              <p:cNvSpPr>
                <a:spLocks noChangeShapeType="1"/>
              </p:cNvSpPr>
              <p:nvPr>
                <p:custDataLst>
                  <p:tags r:id="rId266"/>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92" name="Line 45"/>
              <p:cNvSpPr>
                <a:spLocks noChangeShapeType="1"/>
              </p:cNvSpPr>
              <p:nvPr>
                <p:custDataLst>
                  <p:tags r:id="rId267"/>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93" name="Line 46"/>
              <p:cNvSpPr>
                <a:spLocks noChangeShapeType="1"/>
              </p:cNvSpPr>
              <p:nvPr>
                <p:custDataLst>
                  <p:tags r:id="rId268"/>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94" name="Line 47"/>
              <p:cNvSpPr>
                <a:spLocks noChangeShapeType="1"/>
              </p:cNvSpPr>
              <p:nvPr>
                <p:custDataLst>
                  <p:tags r:id="rId269"/>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95" name="Line 48"/>
              <p:cNvSpPr>
                <a:spLocks noChangeShapeType="1"/>
              </p:cNvSpPr>
              <p:nvPr>
                <p:custDataLst>
                  <p:tags r:id="rId270"/>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96" name="Line 49"/>
              <p:cNvSpPr>
                <a:spLocks noChangeShapeType="1"/>
              </p:cNvSpPr>
              <p:nvPr>
                <p:custDataLst>
                  <p:tags r:id="rId271"/>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5609" name="AutoShape 50"/>
          <p:cNvCxnSpPr>
            <a:cxnSpLocks noChangeShapeType="1"/>
            <a:stCxn id="25924" idx="0"/>
            <a:endCxn id="25896" idx="0"/>
          </p:cNvCxnSpPr>
          <p:nvPr>
            <p:custDataLst>
              <p:tags r:id="rId8"/>
            </p:custDataLst>
          </p:nvPr>
        </p:nvCxnSpPr>
        <p:spPr bwMode="auto">
          <a:xfrm flipH="1">
            <a:off x="901700" y="4200525"/>
            <a:ext cx="2032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5610" name="Group 51"/>
          <p:cNvGrpSpPr>
            <a:grpSpLocks/>
          </p:cNvGrpSpPr>
          <p:nvPr>
            <p:custDataLst>
              <p:tags r:id="rId9"/>
            </p:custDataLst>
          </p:nvPr>
        </p:nvGrpSpPr>
        <p:grpSpPr bwMode="auto">
          <a:xfrm>
            <a:off x="1308100" y="4735513"/>
            <a:ext cx="304800" cy="304800"/>
            <a:chOff x="4272" y="2400"/>
            <a:chExt cx="192" cy="192"/>
          </a:xfrm>
        </p:grpSpPr>
        <p:sp>
          <p:nvSpPr>
            <p:cNvPr id="25877" name="Rectangle 52"/>
            <p:cNvSpPr>
              <a:spLocks noChangeArrowheads="1"/>
            </p:cNvSpPr>
            <p:nvPr>
              <p:custDataLst>
                <p:tags r:id="rId254"/>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14</a:t>
              </a:r>
            </a:p>
          </p:txBody>
        </p:sp>
        <p:grpSp>
          <p:nvGrpSpPr>
            <p:cNvPr id="25878" name="Group 53"/>
            <p:cNvGrpSpPr>
              <a:grpSpLocks/>
            </p:cNvGrpSpPr>
            <p:nvPr/>
          </p:nvGrpSpPr>
          <p:grpSpPr bwMode="auto">
            <a:xfrm>
              <a:off x="4272" y="2400"/>
              <a:ext cx="192" cy="192"/>
              <a:chOff x="4414" y="2400"/>
              <a:chExt cx="192" cy="192"/>
            </a:xfrm>
          </p:grpSpPr>
          <p:sp>
            <p:nvSpPr>
              <p:cNvPr id="25879" name="Line 54"/>
              <p:cNvSpPr>
                <a:spLocks noChangeShapeType="1"/>
              </p:cNvSpPr>
              <p:nvPr>
                <p:custDataLst>
                  <p:tags r:id="rId255"/>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80" name="Line 55"/>
              <p:cNvSpPr>
                <a:spLocks noChangeShapeType="1"/>
              </p:cNvSpPr>
              <p:nvPr>
                <p:custDataLst>
                  <p:tags r:id="rId256"/>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81" name="Line 56"/>
              <p:cNvSpPr>
                <a:spLocks noChangeShapeType="1"/>
              </p:cNvSpPr>
              <p:nvPr>
                <p:custDataLst>
                  <p:tags r:id="rId257"/>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82" name="Line 57"/>
              <p:cNvSpPr>
                <a:spLocks noChangeShapeType="1"/>
              </p:cNvSpPr>
              <p:nvPr>
                <p:custDataLst>
                  <p:tags r:id="rId258"/>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83" name="Line 58"/>
              <p:cNvSpPr>
                <a:spLocks noChangeShapeType="1"/>
              </p:cNvSpPr>
              <p:nvPr>
                <p:custDataLst>
                  <p:tags r:id="rId259"/>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84" name="Line 59"/>
              <p:cNvSpPr>
                <a:spLocks noChangeShapeType="1"/>
              </p:cNvSpPr>
              <p:nvPr>
                <p:custDataLst>
                  <p:tags r:id="rId260"/>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85" name="Line 60"/>
              <p:cNvSpPr>
                <a:spLocks noChangeShapeType="1"/>
              </p:cNvSpPr>
              <p:nvPr>
                <p:custDataLst>
                  <p:tags r:id="rId261"/>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86" name="Line 61"/>
              <p:cNvSpPr>
                <a:spLocks noChangeShapeType="1"/>
              </p:cNvSpPr>
              <p:nvPr>
                <p:custDataLst>
                  <p:tags r:id="rId262"/>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5611" name="Group 62"/>
          <p:cNvGrpSpPr>
            <a:grpSpLocks/>
          </p:cNvGrpSpPr>
          <p:nvPr>
            <p:custDataLst>
              <p:tags r:id="rId10"/>
            </p:custDataLst>
          </p:nvPr>
        </p:nvGrpSpPr>
        <p:grpSpPr bwMode="auto">
          <a:xfrm>
            <a:off x="1612900" y="4735513"/>
            <a:ext cx="304800" cy="304800"/>
            <a:chOff x="4272" y="2400"/>
            <a:chExt cx="192" cy="192"/>
          </a:xfrm>
        </p:grpSpPr>
        <p:sp>
          <p:nvSpPr>
            <p:cNvPr id="25867" name="Rectangle 63"/>
            <p:cNvSpPr>
              <a:spLocks noChangeArrowheads="1"/>
            </p:cNvSpPr>
            <p:nvPr>
              <p:custDataLst>
                <p:tags r:id="rId245"/>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26</a:t>
              </a:r>
            </a:p>
          </p:txBody>
        </p:sp>
        <p:grpSp>
          <p:nvGrpSpPr>
            <p:cNvPr id="25868" name="Group 64"/>
            <p:cNvGrpSpPr>
              <a:grpSpLocks/>
            </p:cNvGrpSpPr>
            <p:nvPr/>
          </p:nvGrpSpPr>
          <p:grpSpPr bwMode="auto">
            <a:xfrm>
              <a:off x="4272" y="2400"/>
              <a:ext cx="192" cy="192"/>
              <a:chOff x="4414" y="2400"/>
              <a:chExt cx="192" cy="192"/>
            </a:xfrm>
          </p:grpSpPr>
          <p:sp>
            <p:nvSpPr>
              <p:cNvPr id="25869" name="Line 65"/>
              <p:cNvSpPr>
                <a:spLocks noChangeShapeType="1"/>
              </p:cNvSpPr>
              <p:nvPr>
                <p:custDataLst>
                  <p:tags r:id="rId246"/>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70" name="Line 66"/>
              <p:cNvSpPr>
                <a:spLocks noChangeShapeType="1"/>
              </p:cNvSpPr>
              <p:nvPr>
                <p:custDataLst>
                  <p:tags r:id="rId247"/>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71" name="Line 67"/>
              <p:cNvSpPr>
                <a:spLocks noChangeShapeType="1"/>
              </p:cNvSpPr>
              <p:nvPr>
                <p:custDataLst>
                  <p:tags r:id="rId248"/>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72" name="Line 68"/>
              <p:cNvSpPr>
                <a:spLocks noChangeShapeType="1"/>
              </p:cNvSpPr>
              <p:nvPr>
                <p:custDataLst>
                  <p:tags r:id="rId249"/>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73" name="Line 69"/>
              <p:cNvSpPr>
                <a:spLocks noChangeShapeType="1"/>
              </p:cNvSpPr>
              <p:nvPr>
                <p:custDataLst>
                  <p:tags r:id="rId250"/>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74" name="Line 70"/>
              <p:cNvSpPr>
                <a:spLocks noChangeShapeType="1"/>
              </p:cNvSpPr>
              <p:nvPr>
                <p:custDataLst>
                  <p:tags r:id="rId251"/>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75" name="Line 71"/>
              <p:cNvSpPr>
                <a:spLocks noChangeShapeType="1"/>
              </p:cNvSpPr>
              <p:nvPr>
                <p:custDataLst>
                  <p:tags r:id="rId252"/>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76" name="Line 72"/>
              <p:cNvSpPr>
                <a:spLocks noChangeShapeType="1"/>
              </p:cNvSpPr>
              <p:nvPr>
                <p:custDataLst>
                  <p:tags r:id="rId253"/>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5612" name="AutoShape 73"/>
          <p:cNvCxnSpPr>
            <a:cxnSpLocks noChangeShapeType="1"/>
            <a:stCxn id="25914" idx="0"/>
            <a:endCxn id="25876" idx="0"/>
          </p:cNvCxnSpPr>
          <p:nvPr>
            <p:custDataLst>
              <p:tags r:id="rId11"/>
            </p:custDataLst>
          </p:nvPr>
        </p:nvCxnSpPr>
        <p:spPr bwMode="auto">
          <a:xfrm>
            <a:off x="1409700" y="4200525"/>
            <a:ext cx="2032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5613" name="Group 74"/>
          <p:cNvGrpSpPr>
            <a:grpSpLocks/>
          </p:cNvGrpSpPr>
          <p:nvPr>
            <p:custDataLst>
              <p:tags r:id="rId12"/>
            </p:custDataLst>
          </p:nvPr>
        </p:nvGrpSpPr>
        <p:grpSpPr bwMode="auto">
          <a:xfrm>
            <a:off x="2057400" y="4735513"/>
            <a:ext cx="304800" cy="304800"/>
            <a:chOff x="4272" y="2400"/>
            <a:chExt cx="192" cy="192"/>
          </a:xfrm>
        </p:grpSpPr>
        <p:sp>
          <p:nvSpPr>
            <p:cNvPr id="25857" name="Rectangle 75"/>
            <p:cNvSpPr>
              <a:spLocks noChangeArrowheads="1"/>
            </p:cNvSpPr>
            <p:nvPr>
              <p:custDataLst>
                <p:tags r:id="rId236"/>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79</a:t>
              </a:r>
            </a:p>
          </p:txBody>
        </p:sp>
        <p:grpSp>
          <p:nvGrpSpPr>
            <p:cNvPr id="25858" name="Group 76"/>
            <p:cNvGrpSpPr>
              <a:grpSpLocks/>
            </p:cNvGrpSpPr>
            <p:nvPr/>
          </p:nvGrpSpPr>
          <p:grpSpPr bwMode="auto">
            <a:xfrm>
              <a:off x="4272" y="2400"/>
              <a:ext cx="192" cy="192"/>
              <a:chOff x="4414" y="2400"/>
              <a:chExt cx="192" cy="192"/>
            </a:xfrm>
          </p:grpSpPr>
          <p:sp>
            <p:nvSpPr>
              <p:cNvPr id="25859" name="Line 77"/>
              <p:cNvSpPr>
                <a:spLocks noChangeShapeType="1"/>
              </p:cNvSpPr>
              <p:nvPr>
                <p:custDataLst>
                  <p:tags r:id="rId237"/>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60" name="Line 78"/>
              <p:cNvSpPr>
                <a:spLocks noChangeShapeType="1"/>
              </p:cNvSpPr>
              <p:nvPr>
                <p:custDataLst>
                  <p:tags r:id="rId238"/>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61" name="Line 79"/>
              <p:cNvSpPr>
                <a:spLocks noChangeShapeType="1"/>
              </p:cNvSpPr>
              <p:nvPr>
                <p:custDataLst>
                  <p:tags r:id="rId239"/>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62" name="Line 80"/>
              <p:cNvSpPr>
                <a:spLocks noChangeShapeType="1"/>
              </p:cNvSpPr>
              <p:nvPr>
                <p:custDataLst>
                  <p:tags r:id="rId240"/>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63" name="Line 81"/>
              <p:cNvSpPr>
                <a:spLocks noChangeShapeType="1"/>
              </p:cNvSpPr>
              <p:nvPr>
                <p:custDataLst>
                  <p:tags r:id="rId241"/>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64" name="Line 82"/>
              <p:cNvSpPr>
                <a:spLocks noChangeShapeType="1"/>
              </p:cNvSpPr>
              <p:nvPr>
                <p:custDataLst>
                  <p:tags r:id="rId242"/>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65" name="Line 83"/>
              <p:cNvSpPr>
                <a:spLocks noChangeShapeType="1"/>
              </p:cNvSpPr>
              <p:nvPr>
                <p:custDataLst>
                  <p:tags r:id="rId243"/>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66" name="Line 84"/>
              <p:cNvSpPr>
                <a:spLocks noChangeShapeType="1"/>
              </p:cNvSpPr>
              <p:nvPr>
                <p:custDataLst>
                  <p:tags r:id="rId244"/>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5614" name="Group 85"/>
          <p:cNvGrpSpPr>
            <a:grpSpLocks/>
          </p:cNvGrpSpPr>
          <p:nvPr>
            <p:custDataLst>
              <p:tags r:id="rId13"/>
            </p:custDataLst>
          </p:nvPr>
        </p:nvGrpSpPr>
        <p:grpSpPr bwMode="auto">
          <a:xfrm>
            <a:off x="2362200" y="4735513"/>
            <a:ext cx="304800" cy="304800"/>
            <a:chOff x="4272" y="2400"/>
            <a:chExt cx="192" cy="192"/>
          </a:xfrm>
        </p:grpSpPr>
        <p:sp>
          <p:nvSpPr>
            <p:cNvPr id="25847" name="Rectangle 86"/>
            <p:cNvSpPr>
              <a:spLocks noChangeArrowheads="1"/>
            </p:cNvSpPr>
            <p:nvPr>
              <p:custDataLst>
                <p:tags r:id="rId227"/>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5848" name="Group 87"/>
            <p:cNvGrpSpPr>
              <a:grpSpLocks/>
            </p:cNvGrpSpPr>
            <p:nvPr/>
          </p:nvGrpSpPr>
          <p:grpSpPr bwMode="auto">
            <a:xfrm>
              <a:off x="4272" y="2400"/>
              <a:ext cx="192" cy="192"/>
              <a:chOff x="4414" y="2400"/>
              <a:chExt cx="192" cy="192"/>
            </a:xfrm>
          </p:grpSpPr>
          <p:sp>
            <p:nvSpPr>
              <p:cNvPr id="25849" name="Line 88"/>
              <p:cNvSpPr>
                <a:spLocks noChangeShapeType="1"/>
              </p:cNvSpPr>
              <p:nvPr>
                <p:custDataLst>
                  <p:tags r:id="rId228"/>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50" name="Line 89"/>
              <p:cNvSpPr>
                <a:spLocks noChangeShapeType="1"/>
              </p:cNvSpPr>
              <p:nvPr>
                <p:custDataLst>
                  <p:tags r:id="rId229"/>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51" name="Line 90"/>
              <p:cNvSpPr>
                <a:spLocks noChangeShapeType="1"/>
              </p:cNvSpPr>
              <p:nvPr>
                <p:custDataLst>
                  <p:tags r:id="rId230"/>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52" name="Line 91"/>
              <p:cNvSpPr>
                <a:spLocks noChangeShapeType="1"/>
              </p:cNvSpPr>
              <p:nvPr>
                <p:custDataLst>
                  <p:tags r:id="rId231"/>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53" name="Line 92"/>
              <p:cNvSpPr>
                <a:spLocks noChangeShapeType="1"/>
              </p:cNvSpPr>
              <p:nvPr>
                <p:custDataLst>
                  <p:tags r:id="rId232"/>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54" name="Line 93"/>
              <p:cNvSpPr>
                <a:spLocks noChangeShapeType="1"/>
              </p:cNvSpPr>
              <p:nvPr>
                <p:custDataLst>
                  <p:tags r:id="rId233"/>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55" name="Line 94"/>
              <p:cNvSpPr>
                <a:spLocks noChangeShapeType="1"/>
              </p:cNvSpPr>
              <p:nvPr>
                <p:custDataLst>
                  <p:tags r:id="rId234"/>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56" name="Line 95"/>
              <p:cNvSpPr>
                <a:spLocks noChangeShapeType="1"/>
              </p:cNvSpPr>
              <p:nvPr>
                <p:custDataLst>
                  <p:tags r:id="rId235"/>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5615" name="Group 96"/>
          <p:cNvGrpSpPr>
            <a:grpSpLocks/>
          </p:cNvGrpSpPr>
          <p:nvPr>
            <p:custDataLst>
              <p:tags r:id="rId14"/>
            </p:custDataLst>
          </p:nvPr>
        </p:nvGrpSpPr>
        <p:grpSpPr bwMode="auto">
          <a:xfrm>
            <a:off x="2552700" y="3897313"/>
            <a:ext cx="304800" cy="304800"/>
            <a:chOff x="4272" y="2400"/>
            <a:chExt cx="192" cy="192"/>
          </a:xfrm>
        </p:grpSpPr>
        <p:sp>
          <p:nvSpPr>
            <p:cNvPr id="25837" name="Rectangle 97"/>
            <p:cNvSpPr>
              <a:spLocks noChangeArrowheads="1"/>
            </p:cNvSpPr>
            <p:nvPr>
              <p:custDataLst>
                <p:tags r:id="rId218"/>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89</a:t>
              </a:r>
            </a:p>
          </p:txBody>
        </p:sp>
        <p:grpSp>
          <p:nvGrpSpPr>
            <p:cNvPr id="25838" name="Group 98"/>
            <p:cNvGrpSpPr>
              <a:grpSpLocks/>
            </p:cNvGrpSpPr>
            <p:nvPr/>
          </p:nvGrpSpPr>
          <p:grpSpPr bwMode="auto">
            <a:xfrm>
              <a:off x="4272" y="2400"/>
              <a:ext cx="192" cy="192"/>
              <a:chOff x="4414" y="2400"/>
              <a:chExt cx="192" cy="192"/>
            </a:xfrm>
          </p:grpSpPr>
          <p:sp>
            <p:nvSpPr>
              <p:cNvPr id="25839" name="Line 99"/>
              <p:cNvSpPr>
                <a:spLocks noChangeShapeType="1"/>
              </p:cNvSpPr>
              <p:nvPr>
                <p:custDataLst>
                  <p:tags r:id="rId219"/>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40" name="Line 100"/>
              <p:cNvSpPr>
                <a:spLocks noChangeShapeType="1"/>
              </p:cNvSpPr>
              <p:nvPr>
                <p:custDataLst>
                  <p:tags r:id="rId220"/>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41" name="Line 101"/>
              <p:cNvSpPr>
                <a:spLocks noChangeShapeType="1"/>
              </p:cNvSpPr>
              <p:nvPr>
                <p:custDataLst>
                  <p:tags r:id="rId221"/>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42" name="Line 102"/>
              <p:cNvSpPr>
                <a:spLocks noChangeShapeType="1"/>
              </p:cNvSpPr>
              <p:nvPr>
                <p:custDataLst>
                  <p:tags r:id="rId222"/>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43" name="Line 103"/>
              <p:cNvSpPr>
                <a:spLocks noChangeShapeType="1"/>
              </p:cNvSpPr>
              <p:nvPr>
                <p:custDataLst>
                  <p:tags r:id="rId223"/>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44" name="Line 104"/>
              <p:cNvSpPr>
                <a:spLocks noChangeShapeType="1"/>
              </p:cNvSpPr>
              <p:nvPr>
                <p:custDataLst>
                  <p:tags r:id="rId224"/>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45" name="Line 105"/>
              <p:cNvSpPr>
                <a:spLocks noChangeShapeType="1"/>
              </p:cNvSpPr>
              <p:nvPr>
                <p:custDataLst>
                  <p:tags r:id="rId225"/>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46" name="Line 106"/>
              <p:cNvSpPr>
                <a:spLocks noChangeShapeType="1"/>
              </p:cNvSpPr>
              <p:nvPr>
                <p:custDataLst>
                  <p:tags r:id="rId226"/>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5616" name="Group 107"/>
          <p:cNvGrpSpPr>
            <a:grpSpLocks/>
          </p:cNvGrpSpPr>
          <p:nvPr>
            <p:custDataLst>
              <p:tags r:id="rId15"/>
            </p:custDataLst>
          </p:nvPr>
        </p:nvGrpSpPr>
        <p:grpSpPr bwMode="auto">
          <a:xfrm>
            <a:off x="2857500" y="3897313"/>
            <a:ext cx="304800" cy="304800"/>
            <a:chOff x="4272" y="2400"/>
            <a:chExt cx="192" cy="192"/>
          </a:xfrm>
        </p:grpSpPr>
        <p:sp>
          <p:nvSpPr>
            <p:cNvPr id="25827" name="Rectangle 108"/>
            <p:cNvSpPr>
              <a:spLocks noChangeArrowheads="1"/>
            </p:cNvSpPr>
            <p:nvPr>
              <p:custDataLst>
                <p:tags r:id="rId209"/>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5828" name="Group 109"/>
            <p:cNvGrpSpPr>
              <a:grpSpLocks/>
            </p:cNvGrpSpPr>
            <p:nvPr/>
          </p:nvGrpSpPr>
          <p:grpSpPr bwMode="auto">
            <a:xfrm>
              <a:off x="4272" y="2400"/>
              <a:ext cx="192" cy="192"/>
              <a:chOff x="4414" y="2400"/>
              <a:chExt cx="192" cy="192"/>
            </a:xfrm>
          </p:grpSpPr>
          <p:sp>
            <p:nvSpPr>
              <p:cNvPr id="25829" name="Line 110"/>
              <p:cNvSpPr>
                <a:spLocks noChangeShapeType="1"/>
              </p:cNvSpPr>
              <p:nvPr>
                <p:custDataLst>
                  <p:tags r:id="rId210"/>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30" name="Line 111"/>
              <p:cNvSpPr>
                <a:spLocks noChangeShapeType="1"/>
              </p:cNvSpPr>
              <p:nvPr>
                <p:custDataLst>
                  <p:tags r:id="rId211"/>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31" name="Line 112"/>
              <p:cNvSpPr>
                <a:spLocks noChangeShapeType="1"/>
              </p:cNvSpPr>
              <p:nvPr>
                <p:custDataLst>
                  <p:tags r:id="rId212"/>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32" name="Line 113"/>
              <p:cNvSpPr>
                <a:spLocks noChangeShapeType="1"/>
              </p:cNvSpPr>
              <p:nvPr>
                <p:custDataLst>
                  <p:tags r:id="rId213"/>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33" name="Line 114"/>
              <p:cNvSpPr>
                <a:spLocks noChangeShapeType="1"/>
              </p:cNvSpPr>
              <p:nvPr>
                <p:custDataLst>
                  <p:tags r:id="rId214"/>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34" name="Line 115"/>
              <p:cNvSpPr>
                <a:spLocks noChangeShapeType="1"/>
              </p:cNvSpPr>
              <p:nvPr>
                <p:custDataLst>
                  <p:tags r:id="rId215"/>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35" name="Line 116"/>
              <p:cNvSpPr>
                <a:spLocks noChangeShapeType="1"/>
              </p:cNvSpPr>
              <p:nvPr>
                <p:custDataLst>
                  <p:tags r:id="rId216"/>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36" name="Line 117"/>
              <p:cNvSpPr>
                <a:spLocks noChangeShapeType="1"/>
              </p:cNvSpPr>
              <p:nvPr>
                <p:custDataLst>
                  <p:tags r:id="rId217"/>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5617" name="AutoShape 118"/>
          <p:cNvCxnSpPr>
            <a:cxnSpLocks noChangeShapeType="1"/>
            <a:stCxn id="25844" idx="0"/>
            <a:endCxn id="25856" idx="0"/>
          </p:cNvCxnSpPr>
          <p:nvPr>
            <p:custDataLst>
              <p:tags r:id="rId16"/>
            </p:custDataLst>
          </p:nvPr>
        </p:nvCxnSpPr>
        <p:spPr bwMode="auto">
          <a:xfrm flipH="1">
            <a:off x="2362200" y="4200525"/>
            <a:ext cx="1905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5618" name="Group 119"/>
          <p:cNvGrpSpPr>
            <a:grpSpLocks/>
          </p:cNvGrpSpPr>
          <p:nvPr>
            <p:custDataLst>
              <p:tags r:id="rId17"/>
            </p:custDataLst>
          </p:nvPr>
        </p:nvGrpSpPr>
        <p:grpSpPr bwMode="auto">
          <a:xfrm>
            <a:off x="1981200" y="3059113"/>
            <a:ext cx="304800" cy="304800"/>
            <a:chOff x="4272" y="2400"/>
            <a:chExt cx="192" cy="192"/>
          </a:xfrm>
        </p:grpSpPr>
        <p:sp>
          <p:nvSpPr>
            <p:cNvPr id="25817" name="Rectangle 120"/>
            <p:cNvSpPr>
              <a:spLocks noChangeArrowheads="1"/>
            </p:cNvSpPr>
            <p:nvPr>
              <p:custDataLst>
                <p:tags r:id="rId200"/>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79</a:t>
              </a:r>
            </a:p>
          </p:txBody>
        </p:sp>
        <p:grpSp>
          <p:nvGrpSpPr>
            <p:cNvPr id="25818" name="Group 121"/>
            <p:cNvGrpSpPr>
              <a:grpSpLocks/>
            </p:cNvGrpSpPr>
            <p:nvPr/>
          </p:nvGrpSpPr>
          <p:grpSpPr bwMode="auto">
            <a:xfrm>
              <a:off x="4272" y="2400"/>
              <a:ext cx="192" cy="192"/>
              <a:chOff x="4414" y="2400"/>
              <a:chExt cx="192" cy="192"/>
            </a:xfrm>
          </p:grpSpPr>
          <p:sp>
            <p:nvSpPr>
              <p:cNvPr id="25819" name="Line 122"/>
              <p:cNvSpPr>
                <a:spLocks noChangeShapeType="1"/>
              </p:cNvSpPr>
              <p:nvPr>
                <p:custDataLst>
                  <p:tags r:id="rId201"/>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20" name="Line 123"/>
              <p:cNvSpPr>
                <a:spLocks noChangeShapeType="1"/>
              </p:cNvSpPr>
              <p:nvPr>
                <p:custDataLst>
                  <p:tags r:id="rId202"/>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21" name="Line 124"/>
              <p:cNvSpPr>
                <a:spLocks noChangeShapeType="1"/>
              </p:cNvSpPr>
              <p:nvPr>
                <p:custDataLst>
                  <p:tags r:id="rId203"/>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22" name="Line 125"/>
              <p:cNvSpPr>
                <a:spLocks noChangeShapeType="1"/>
              </p:cNvSpPr>
              <p:nvPr>
                <p:custDataLst>
                  <p:tags r:id="rId204"/>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23" name="Line 126"/>
              <p:cNvSpPr>
                <a:spLocks noChangeShapeType="1"/>
              </p:cNvSpPr>
              <p:nvPr>
                <p:custDataLst>
                  <p:tags r:id="rId205"/>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24" name="Line 127"/>
              <p:cNvSpPr>
                <a:spLocks noChangeShapeType="1"/>
              </p:cNvSpPr>
              <p:nvPr>
                <p:custDataLst>
                  <p:tags r:id="rId206"/>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25" name="Line 128"/>
              <p:cNvSpPr>
                <a:spLocks noChangeShapeType="1"/>
              </p:cNvSpPr>
              <p:nvPr>
                <p:custDataLst>
                  <p:tags r:id="rId207"/>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26" name="Line 129"/>
              <p:cNvSpPr>
                <a:spLocks noChangeShapeType="1"/>
              </p:cNvSpPr>
              <p:nvPr>
                <p:custDataLst>
                  <p:tags r:id="rId208"/>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5619" name="Group 130"/>
          <p:cNvGrpSpPr>
            <a:grpSpLocks/>
          </p:cNvGrpSpPr>
          <p:nvPr>
            <p:custDataLst>
              <p:tags r:id="rId18"/>
            </p:custDataLst>
          </p:nvPr>
        </p:nvGrpSpPr>
        <p:grpSpPr bwMode="auto">
          <a:xfrm>
            <a:off x="2286000" y="3059113"/>
            <a:ext cx="304800" cy="304800"/>
            <a:chOff x="4272" y="2400"/>
            <a:chExt cx="192" cy="192"/>
          </a:xfrm>
        </p:grpSpPr>
        <p:sp>
          <p:nvSpPr>
            <p:cNvPr id="25807" name="Rectangle 131"/>
            <p:cNvSpPr>
              <a:spLocks noChangeArrowheads="1"/>
            </p:cNvSpPr>
            <p:nvPr>
              <p:custDataLst>
                <p:tags r:id="rId191"/>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5808" name="Group 132"/>
            <p:cNvGrpSpPr>
              <a:grpSpLocks/>
            </p:cNvGrpSpPr>
            <p:nvPr/>
          </p:nvGrpSpPr>
          <p:grpSpPr bwMode="auto">
            <a:xfrm>
              <a:off x="4272" y="2400"/>
              <a:ext cx="192" cy="192"/>
              <a:chOff x="4414" y="2400"/>
              <a:chExt cx="192" cy="192"/>
            </a:xfrm>
          </p:grpSpPr>
          <p:sp>
            <p:nvSpPr>
              <p:cNvPr id="25809" name="Line 133"/>
              <p:cNvSpPr>
                <a:spLocks noChangeShapeType="1"/>
              </p:cNvSpPr>
              <p:nvPr>
                <p:custDataLst>
                  <p:tags r:id="rId192"/>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10" name="Line 134"/>
              <p:cNvSpPr>
                <a:spLocks noChangeShapeType="1"/>
              </p:cNvSpPr>
              <p:nvPr>
                <p:custDataLst>
                  <p:tags r:id="rId193"/>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11" name="Line 135"/>
              <p:cNvSpPr>
                <a:spLocks noChangeShapeType="1"/>
              </p:cNvSpPr>
              <p:nvPr>
                <p:custDataLst>
                  <p:tags r:id="rId194"/>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12" name="Line 136"/>
              <p:cNvSpPr>
                <a:spLocks noChangeShapeType="1"/>
              </p:cNvSpPr>
              <p:nvPr>
                <p:custDataLst>
                  <p:tags r:id="rId195"/>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13" name="Line 137"/>
              <p:cNvSpPr>
                <a:spLocks noChangeShapeType="1"/>
              </p:cNvSpPr>
              <p:nvPr>
                <p:custDataLst>
                  <p:tags r:id="rId196"/>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14" name="Line 138"/>
              <p:cNvSpPr>
                <a:spLocks noChangeShapeType="1"/>
              </p:cNvSpPr>
              <p:nvPr>
                <p:custDataLst>
                  <p:tags r:id="rId197"/>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15" name="Line 139"/>
              <p:cNvSpPr>
                <a:spLocks noChangeShapeType="1"/>
              </p:cNvSpPr>
              <p:nvPr>
                <p:custDataLst>
                  <p:tags r:id="rId198"/>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16" name="Line 140"/>
              <p:cNvSpPr>
                <a:spLocks noChangeShapeType="1"/>
              </p:cNvSpPr>
              <p:nvPr>
                <p:custDataLst>
                  <p:tags r:id="rId199"/>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5620" name="AutoShape 141"/>
          <p:cNvCxnSpPr>
            <a:cxnSpLocks noChangeShapeType="1"/>
            <a:stCxn id="25824" idx="0"/>
            <a:endCxn id="25916" idx="0"/>
          </p:cNvCxnSpPr>
          <p:nvPr>
            <p:custDataLst>
              <p:tags r:id="rId19"/>
            </p:custDataLst>
          </p:nvPr>
        </p:nvCxnSpPr>
        <p:spPr bwMode="auto">
          <a:xfrm flipH="1">
            <a:off x="1409700" y="3362325"/>
            <a:ext cx="5715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21" name="AutoShape 142"/>
          <p:cNvCxnSpPr>
            <a:cxnSpLocks noChangeShapeType="1"/>
            <a:stCxn id="25814" idx="0"/>
            <a:endCxn id="25836" idx="0"/>
          </p:cNvCxnSpPr>
          <p:nvPr>
            <p:custDataLst>
              <p:tags r:id="rId20"/>
            </p:custDataLst>
          </p:nvPr>
        </p:nvCxnSpPr>
        <p:spPr bwMode="auto">
          <a:xfrm>
            <a:off x="2286000" y="3362325"/>
            <a:ext cx="5715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5622" name="Group 143"/>
          <p:cNvGrpSpPr>
            <a:grpSpLocks/>
          </p:cNvGrpSpPr>
          <p:nvPr>
            <p:custDataLst>
              <p:tags r:id="rId21"/>
            </p:custDataLst>
          </p:nvPr>
        </p:nvGrpSpPr>
        <p:grpSpPr bwMode="auto">
          <a:xfrm>
            <a:off x="2743200" y="4737100"/>
            <a:ext cx="304800" cy="304800"/>
            <a:chOff x="4272" y="2400"/>
            <a:chExt cx="192" cy="192"/>
          </a:xfrm>
        </p:grpSpPr>
        <p:sp>
          <p:nvSpPr>
            <p:cNvPr id="25797" name="Rectangle 144"/>
            <p:cNvSpPr>
              <a:spLocks noChangeArrowheads="1"/>
            </p:cNvSpPr>
            <p:nvPr>
              <p:custDataLst>
                <p:tags r:id="rId182"/>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89</a:t>
              </a:r>
            </a:p>
          </p:txBody>
        </p:sp>
        <p:grpSp>
          <p:nvGrpSpPr>
            <p:cNvPr id="25798" name="Group 145"/>
            <p:cNvGrpSpPr>
              <a:grpSpLocks/>
            </p:cNvGrpSpPr>
            <p:nvPr/>
          </p:nvGrpSpPr>
          <p:grpSpPr bwMode="auto">
            <a:xfrm>
              <a:off x="4272" y="2400"/>
              <a:ext cx="192" cy="192"/>
              <a:chOff x="4414" y="2400"/>
              <a:chExt cx="192" cy="192"/>
            </a:xfrm>
          </p:grpSpPr>
          <p:sp>
            <p:nvSpPr>
              <p:cNvPr id="25799" name="Line 146"/>
              <p:cNvSpPr>
                <a:spLocks noChangeShapeType="1"/>
              </p:cNvSpPr>
              <p:nvPr>
                <p:custDataLst>
                  <p:tags r:id="rId18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00" name="Line 147"/>
              <p:cNvSpPr>
                <a:spLocks noChangeShapeType="1"/>
              </p:cNvSpPr>
              <p:nvPr>
                <p:custDataLst>
                  <p:tags r:id="rId18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01" name="Line 148"/>
              <p:cNvSpPr>
                <a:spLocks noChangeShapeType="1"/>
              </p:cNvSpPr>
              <p:nvPr>
                <p:custDataLst>
                  <p:tags r:id="rId18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02" name="Line 149"/>
              <p:cNvSpPr>
                <a:spLocks noChangeShapeType="1"/>
              </p:cNvSpPr>
              <p:nvPr>
                <p:custDataLst>
                  <p:tags r:id="rId18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03" name="Line 150"/>
              <p:cNvSpPr>
                <a:spLocks noChangeShapeType="1"/>
              </p:cNvSpPr>
              <p:nvPr>
                <p:custDataLst>
                  <p:tags r:id="rId18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04" name="Line 151"/>
              <p:cNvSpPr>
                <a:spLocks noChangeShapeType="1"/>
              </p:cNvSpPr>
              <p:nvPr>
                <p:custDataLst>
                  <p:tags r:id="rId18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05" name="Line 152"/>
              <p:cNvSpPr>
                <a:spLocks noChangeShapeType="1"/>
              </p:cNvSpPr>
              <p:nvPr>
                <p:custDataLst>
                  <p:tags r:id="rId18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806" name="Line 153"/>
              <p:cNvSpPr>
                <a:spLocks noChangeShapeType="1"/>
              </p:cNvSpPr>
              <p:nvPr>
                <p:custDataLst>
                  <p:tags r:id="rId19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5623" name="Group 154"/>
          <p:cNvGrpSpPr>
            <a:grpSpLocks/>
          </p:cNvGrpSpPr>
          <p:nvPr>
            <p:custDataLst>
              <p:tags r:id="rId22"/>
            </p:custDataLst>
          </p:nvPr>
        </p:nvGrpSpPr>
        <p:grpSpPr bwMode="auto">
          <a:xfrm>
            <a:off x="3048000" y="4737100"/>
            <a:ext cx="304800" cy="304800"/>
            <a:chOff x="4272" y="2400"/>
            <a:chExt cx="192" cy="192"/>
          </a:xfrm>
        </p:grpSpPr>
        <p:sp>
          <p:nvSpPr>
            <p:cNvPr id="25787" name="Rectangle 155"/>
            <p:cNvSpPr>
              <a:spLocks noChangeArrowheads="1"/>
            </p:cNvSpPr>
            <p:nvPr>
              <p:custDataLst>
                <p:tags r:id="rId173"/>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5788" name="Group 156"/>
            <p:cNvGrpSpPr>
              <a:grpSpLocks/>
            </p:cNvGrpSpPr>
            <p:nvPr/>
          </p:nvGrpSpPr>
          <p:grpSpPr bwMode="auto">
            <a:xfrm>
              <a:off x="4272" y="2400"/>
              <a:ext cx="192" cy="192"/>
              <a:chOff x="4414" y="2400"/>
              <a:chExt cx="192" cy="192"/>
            </a:xfrm>
          </p:grpSpPr>
          <p:sp>
            <p:nvSpPr>
              <p:cNvPr id="25789" name="Line 157"/>
              <p:cNvSpPr>
                <a:spLocks noChangeShapeType="1"/>
              </p:cNvSpPr>
              <p:nvPr>
                <p:custDataLst>
                  <p:tags r:id="rId174"/>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90" name="Line 158"/>
              <p:cNvSpPr>
                <a:spLocks noChangeShapeType="1"/>
              </p:cNvSpPr>
              <p:nvPr>
                <p:custDataLst>
                  <p:tags r:id="rId175"/>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91" name="Line 159"/>
              <p:cNvSpPr>
                <a:spLocks noChangeShapeType="1"/>
              </p:cNvSpPr>
              <p:nvPr>
                <p:custDataLst>
                  <p:tags r:id="rId176"/>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92" name="Line 160"/>
              <p:cNvSpPr>
                <a:spLocks noChangeShapeType="1"/>
              </p:cNvSpPr>
              <p:nvPr>
                <p:custDataLst>
                  <p:tags r:id="rId177"/>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93" name="Line 161"/>
              <p:cNvSpPr>
                <a:spLocks noChangeShapeType="1"/>
              </p:cNvSpPr>
              <p:nvPr>
                <p:custDataLst>
                  <p:tags r:id="rId178"/>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94" name="Line 162"/>
              <p:cNvSpPr>
                <a:spLocks noChangeShapeType="1"/>
              </p:cNvSpPr>
              <p:nvPr>
                <p:custDataLst>
                  <p:tags r:id="rId179"/>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95" name="Line 163"/>
              <p:cNvSpPr>
                <a:spLocks noChangeShapeType="1"/>
              </p:cNvSpPr>
              <p:nvPr>
                <p:custDataLst>
                  <p:tags r:id="rId180"/>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96" name="Line 164"/>
              <p:cNvSpPr>
                <a:spLocks noChangeShapeType="1"/>
              </p:cNvSpPr>
              <p:nvPr>
                <p:custDataLst>
                  <p:tags r:id="rId181"/>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5624" name="AutoShape 165"/>
          <p:cNvCxnSpPr>
            <a:cxnSpLocks noChangeShapeType="1"/>
            <a:stCxn id="25834" idx="0"/>
            <a:endCxn id="25796" idx="0"/>
          </p:cNvCxnSpPr>
          <p:nvPr>
            <p:custDataLst>
              <p:tags r:id="rId23"/>
            </p:custDataLst>
          </p:nvPr>
        </p:nvCxnSpPr>
        <p:spPr bwMode="auto">
          <a:xfrm>
            <a:off x="2857500" y="4200525"/>
            <a:ext cx="190500" cy="5349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25" name="Rectangle 166"/>
          <p:cNvSpPr>
            <a:spLocks noChangeArrowheads="1"/>
          </p:cNvSpPr>
          <p:nvPr>
            <p:custDataLst>
              <p:tags r:id="rId24"/>
            </p:custDataLst>
          </p:nvPr>
        </p:nvSpPr>
        <p:spPr bwMode="auto">
          <a:xfrm>
            <a:off x="5334000" y="2971800"/>
            <a:ext cx="3505200" cy="2133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25626" name="Rectangle 329"/>
          <p:cNvSpPr>
            <a:spLocks noGrp="1" noChangeArrowheads="1"/>
          </p:cNvSpPr>
          <p:nvPr>
            <p:ph type="title"/>
            <p:custDataLst>
              <p:tags r:id="rId25"/>
            </p:custDataLst>
          </p:nvPr>
        </p:nvSpPr>
        <p:spPr/>
        <p:txBody>
          <a:bodyPr/>
          <a:lstStyle/>
          <a:p>
            <a:r>
              <a:rPr lang="en-US" smtClean="0"/>
              <a:t>A Bit More Adoption</a:t>
            </a:r>
          </a:p>
        </p:txBody>
      </p:sp>
      <p:grpSp>
        <p:nvGrpSpPr>
          <p:cNvPr id="25627" name="Group 330"/>
          <p:cNvGrpSpPr>
            <a:grpSpLocks/>
          </p:cNvGrpSpPr>
          <p:nvPr>
            <p:custDataLst>
              <p:tags r:id="rId26"/>
            </p:custDataLst>
          </p:nvPr>
        </p:nvGrpSpPr>
        <p:grpSpPr bwMode="auto">
          <a:xfrm>
            <a:off x="6134100" y="3886200"/>
            <a:ext cx="304800" cy="304800"/>
            <a:chOff x="4272" y="2400"/>
            <a:chExt cx="192" cy="192"/>
          </a:xfrm>
        </p:grpSpPr>
        <p:sp>
          <p:nvSpPr>
            <p:cNvPr id="25777" name="Rectangle 331"/>
            <p:cNvSpPr>
              <a:spLocks noChangeArrowheads="1"/>
            </p:cNvSpPr>
            <p:nvPr>
              <p:custDataLst>
                <p:tags r:id="rId164"/>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solidFill>
                    <a:srgbClr val="FF0000"/>
                  </a:solidFill>
                </a:rPr>
                <a:t>26</a:t>
              </a:r>
            </a:p>
          </p:txBody>
        </p:sp>
        <p:grpSp>
          <p:nvGrpSpPr>
            <p:cNvPr id="25778" name="Group 332"/>
            <p:cNvGrpSpPr>
              <a:grpSpLocks/>
            </p:cNvGrpSpPr>
            <p:nvPr/>
          </p:nvGrpSpPr>
          <p:grpSpPr bwMode="auto">
            <a:xfrm>
              <a:off x="4272" y="2400"/>
              <a:ext cx="192" cy="192"/>
              <a:chOff x="4414" y="2400"/>
              <a:chExt cx="192" cy="192"/>
            </a:xfrm>
          </p:grpSpPr>
          <p:sp>
            <p:nvSpPr>
              <p:cNvPr id="25779" name="Line 333"/>
              <p:cNvSpPr>
                <a:spLocks noChangeShapeType="1"/>
              </p:cNvSpPr>
              <p:nvPr>
                <p:custDataLst>
                  <p:tags r:id="rId165"/>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80" name="Line 334"/>
              <p:cNvSpPr>
                <a:spLocks noChangeShapeType="1"/>
              </p:cNvSpPr>
              <p:nvPr>
                <p:custDataLst>
                  <p:tags r:id="rId166"/>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81" name="Line 335"/>
              <p:cNvSpPr>
                <a:spLocks noChangeShapeType="1"/>
              </p:cNvSpPr>
              <p:nvPr>
                <p:custDataLst>
                  <p:tags r:id="rId167"/>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82" name="Line 336"/>
              <p:cNvSpPr>
                <a:spLocks noChangeShapeType="1"/>
              </p:cNvSpPr>
              <p:nvPr>
                <p:custDataLst>
                  <p:tags r:id="rId168"/>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83" name="Line 337"/>
              <p:cNvSpPr>
                <a:spLocks noChangeShapeType="1"/>
              </p:cNvSpPr>
              <p:nvPr>
                <p:custDataLst>
                  <p:tags r:id="rId169"/>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84" name="Line 338"/>
              <p:cNvSpPr>
                <a:spLocks noChangeShapeType="1"/>
              </p:cNvSpPr>
              <p:nvPr>
                <p:custDataLst>
                  <p:tags r:id="rId170"/>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85" name="Line 339"/>
              <p:cNvSpPr>
                <a:spLocks noChangeShapeType="1"/>
              </p:cNvSpPr>
              <p:nvPr>
                <p:custDataLst>
                  <p:tags r:id="rId171"/>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86" name="Line 340"/>
              <p:cNvSpPr>
                <a:spLocks noChangeShapeType="1"/>
              </p:cNvSpPr>
              <p:nvPr>
                <p:custDataLst>
                  <p:tags r:id="rId172"/>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5628" name="Group 341"/>
          <p:cNvGrpSpPr>
            <a:grpSpLocks/>
          </p:cNvGrpSpPr>
          <p:nvPr>
            <p:custDataLst>
              <p:tags r:id="rId27"/>
            </p:custDataLst>
          </p:nvPr>
        </p:nvGrpSpPr>
        <p:grpSpPr bwMode="auto">
          <a:xfrm>
            <a:off x="6438900" y="3886200"/>
            <a:ext cx="304800" cy="304800"/>
            <a:chOff x="4272" y="2400"/>
            <a:chExt cx="192" cy="192"/>
          </a:xfrm>
        </p:grpSpPr>
        <p:sp>
          <p:nvSpPr>
            <p:cNvPr id="25767" name="Rectangle 342"/>
            <p:cNvSpPr>
              <a:spLocks noChangeArrowheads="1"/>
            </p:cNvSpPr>
            <p:nvPr>
              <p:custDataLst>
                <p:tags r:id="rId155"/>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5768" name="Group 343"/>
            <p:cNvGrpSpPr>
              <a:grpSpLocks/>
            </p:cNvGrpSpPr>
            <p:nvPr/>
          </p:nvGrpSpPr>
          <p:grpSpPr bwMode="auto">
            <a:xfrm>
              <a:off x="4272" y="2400"/>
              <a:ext cx="192" cy="192"/>
              <a:chOff x="4414" y="2400"/>
              <a:chExt cx="192" cy="192"/>
            </a:xfrm>
          </p:grpSpPr>
          <p:sp>
            <p:nvSpPr>
              <p:cNvPr id="25769" name="Line 344"/>
              <p:cNvSpPr>
                <a:spLocks noChangeShapeType="1"/>
              </p:cNvSpPr>
              <p:nvPr>
                <p:custDataLst>
                  <p:tags r:id="rId156"/>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70" name="Line 345"/>
              <p:cNvSpPr>
                <a:spLocks noChangeShapeType="1"/>
              </p:cNvSpPr>
              <p:nvPr>
                <p:custDataLst>
                  <p:tags r:id="rId157"/>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71" name="Line 346"/>
              <p:cNvSpPr>
                <a:spLocks noChangeShapeType="1"/>
              </p:cNvSpPr>
              <p:nvPr>
                <p:custDataLst>
                  <p:tags r:id="rId158"/>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72" name="Line 347"/>
              <p:cNvSpPr>
                <a:spLocks noChangeShapeType="1"/>
              </p:cNvSpPr>
              <p:nvPr>
                <p:custDataLst>
                  <p:tags r:id="rId159"/>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73" name="Line 348"/>
              <p:cNvSpPr>
                <a:spLocks noChangeShapeType="1"/>
              </p:cNvSpPr>
              <p:nvPr>
                <p:custDataLst>
                  <p:tags r:id="rId160"/>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74" name="Line 349"/>
              <p:cNvSpPr>
                <a:spLocks noChangeShapeType="1"/>
              </p:cNvSpPr>
              <p:nvPr>
                <p:custDataLst>
                  <p:tags r:id="rId161"/>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75" name="Line 350"/>
              <p:cNvSpPr>
                <a:spLocks noChangeShapeType="1"/>
              </p:cNvSpPr>
              <p:nvPr>
                <p:custDataLst>
                  <p:tags r:id="rId162"/>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76" name="Line 351"/>
              <p:cNvSpPr>
                <a:spLocks noChangeShapeType="1"/>
              </p:cNvSpPr>
              <p:nvPr>
                <p:custDataLst>
                  <p:tags r:id="rId163"/>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5629" name="Group 352"/>
          <p:cNvGrpSpPr>
            <a:grpSpLocks/>
          </p:cNvGrpSpPr>
          <p:nvPr>
            <p:custDataLst>
              <p:tags r:id="rId28"/>
            </p:custDataLst>
          </p:nvPr>
        </p:nvGrpSpPr>
        <p:grpSpPr bwMode="auto">
          <a:xfrm>
            <a:off x="5626100" y="4724400"/>
            <a:ext cx="304800" cy="304800"/>
            <a:chOff x="4272" y="2400"/>
            <a:chExt cx="192" cy="192"/>
          </a:xfrm>
        </p:grpSpPr>
        <p:sp>
          <p:nvSpPr>
            <p:cNvPr id="25757" name="Rectangle 353"/>
            <p:cNvSpPr>
              <a:spLocks noChangeArrowheads="1"/>
            </p:cNvSpPr>
            <p:nvPr>
              <p:custDataLst>
                <p:tags r:id="rId146"/>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FF0000"/>
                  </a:solidFill>
                </a:rPr>
                <a:t>14</a:t>
              </a:r>
            </a:p>
          </p:txBody>
        </p:sp>
        <p:grpSp>
          <p:nvGrpSpPr>
            <p:cNvPr id="25758" name="Group 354"/>
            <p:cNvGrpSpPr>
              <a:grpSpLocks/>
            </p:cNvGrpSpPr>
            <p:nvPr/>
          </p:nvGrpSpPr>
          <p:grpSpPr bwMode="auto">
            <a:xfrm>
              <a:off x="4272" y="2400"/>
              <a:ext cx="192" cy="192"/>
              <a:chOff x="4414" y="2400"/>
              <a:chExt cx="192" cy="192"/>
            </a:xfrm>
          </p:grpSpPr>
          <p:sp>
            <p:nvSpPr>
              <p:cNvPr id="25759" name="Line 355"/>
              <p:cNvSpPr>
                <a:spLocks noChangeShapeType="1"/>
              </p:cNvSpPr>
              <p:nvPr>
                <p:custDataLst>
                  <p:tags r:id="rId147"/>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60" name="Line 356"/>
              <p:cNvSpPr>
                <a:spLocks noChangeShapeType="1"/>
              </p:cNvSpPr>
              <p:nvPr>
                <p:custDataLst>
                  <p:tags r:id="rId148"/>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61" name="Line 357"/>
              <p:cNvSpPr>
                <a:spLocks noChangeShapeType="1"/>
              </p:cNvSpPr>
              <p:nvPr>
                <p:custDataLst>
                  <p:tags r:id="rId149"/>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62" name="Line 358"/>
              <p:cNvSpPr>
                <a:spLocks noChangeShapeType="1"/>
              </p:cNvSpPr>
              <p:nvPr>
                <p:custDataLst>
                  <p:tags r:id="rId150"/>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63" name="Line 359"/>
              <p:cNvSpPr>
                <a:spLocks noChangeShapeType="1"/>
              </p:cNvSpPr>
              <p:nvPr>
                <p:custDataLst>
                  <p:tags r:id="rId151"/>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64" name="Line 360"/>
              <p:cNvSpPr>
                <a:spLocks noChangeShapeType="1"/>
              </p:cNvSpPr>
              <p:nvPr>
                <p:custDataLst>
                  <p:tags r:id="rId152"/>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65" name="Line 361"/>
              <p:cNvSpPr>
                <a:spLocks noChangeShapeType="1"/>
              </p:cNvSpPr>
              <p:nvPr>
                <p:custDataLst>
                  <p:tags r:id="rId153"/>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66" name="Line 362"/>
              <p:cNvSpPr>
                <a:spLocks noChangeShapeType="1"/>
              </p:cNvSpPr>
              <p:nvPr>
                <p:custDataLst>
                  <p:tags r:id="rId154"/>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5630" name="Group 363"/>
          <p:cNvGrpSpPr>
            <a:grpSpLocks/>
          </p:cNvGrpSpPr>
          <p:nvPr>
            <p:custDataLst>
              <p:tags r:id="rId29"/>
            </p:custDataLst>
          </p:nvPr>
        </p:nvGrpSpPr>
        <p:grpSpPr bwMode="auto">
          <a:xfrm>
            <a:off x="5930900" y="4724400"/>
            <a:ext cx="304800" cy="304800"/>
            <a:chOff x="4272" y="2400"/>
            <a:chExt cx="192" cy="192"/>
          </a:xfrm>
        </p:grpSpPr>
        <p:sp>
          <p:nvSpPr>
            <p:cNvPr id="25747" name="Rectangle 364"/>
            <p:cNvSpPr>
              <a:spLocks noChangeArrowheads="1"/>
            </p:cNvSpPr>
            <p:nvPr>
              <p:custDataLst>
                <p:tags r:id="rId137"/>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chemeClr val="folHlink"/>
                  </a:solidFill>
                </a:rPr>
                <a:t> </a:t>
              </a:r>
            </a:p>
          </p:txBody>
        </p:sp>
        <p:grpSp>
          <p:nvGrpSpPr>
            <p:cNvPr id="25748" name="Group 365"/>
            <p:cNvGrpSpPr>
              <a:grpSpLocks/>
            </p:cNvGrpSpPr>
            <p:nvPr/>
          </p:nvGrpSpPr>
          <p:grpSpPr bwMode="auto">
            <a:xfrm>
              <a:off x="4272" y="2400"/>
              <a:ext cx="192" cy="192"/>
              <a:chOff x="4414" y="2400"/>
              <a:chExt cx="192" cy="192"/>
            </a:xfrm>
          </p:grpSpPr>
          <p:sp>
            <p:nvSpPr>
              <p:cNvPr id="25749" name="Line 366"/>
              <p:cNvSpPr>
                <a:spLocks noChangeShapeType="1"/>
              </p:cNvSpPr>
              <p:nvPr>
                <p:custDataLst>
                  <p:tags r:id="rId138"/>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50" name="Line 367"/>
              <p:cNvSpPr>
                <a:spLocks noChangeShapeType="1"/>
              </p:cNvSpPr>
              <p:nvPr>
                <p:custDataLst>
                  <p:tags r:id="rId139"/>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51" name="Line 368"/>
              <p:cNvSpPr>
                <a:spLocks noChangeShapeType="1"/>
              </p:cNvSpPr>
              <p:nvPr>
                <p:custDataLst>
                  <p:tags r:id="rId140"/>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52" name="Line 369"/>
              <p:cNvSpPr>
                <a:spLocks noChangeShapeType="1"/>
              </p:cNvSpPr>
              <p:nvPr>
                <p:custDataLst>
                  <p:tags r:id="rId141"/>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53" name="Line 370"/>
              <p:cNvSpPr>
                <a:spLocks noChangeShapeType="1"/>
              </p:cNvSpPr>
              <p:nvPr>
                <p:custDataLst>
                  <p:tags r:id="rId142"/>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54" name="Line 371"/>
              <p:cNvSpPr>
                <a:spLocks noChangeShapeType="1"/>
              </p:cNvSpPr>
              <p:nvPr>
                <p:custDataLst>
                  <p:tags r:id="rId143"/>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55" name="Line 372"/>
              <p:cNvSpPr>
                <a:spLocks noChangeShapeType="1"/>
              </p:cNvSpPr>
              <p:nvPr>
                <p:custDataLst>
                  <p:tags r:id="rId144"/>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56" name="Line 373"/>
              <p:cNvSpPr>
                <a:spLocks noChangeShapeType="1"/>
              </p:cNvSpPr>
              <p:nvPr>
                <p:custDataLst>
                  <p:tags r:id="rId145"/>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5631" name="AutoShape 374"/>
          <p:cNvCxnSpPr>
            <a:cxnSpLocks noChangeShapeType="1"/>
            <a:stCxn id="25784" idx="0"/>
            <a:endCxn id="25756" idx="0"/>
          </p:cNvCxnSpPr>
          <p:nvPr>
            <p:custDataLst>
              <p:tags r:id="rId30"/>
            </p:custDataLst>
          </p:nvPr>
        </p:nvCxnSpPr>
        <p:spPr bwMode="auto">
          <a:xfrm flipH="1">
            <a:off x="5930900" y="4189413"/>
            <a:ext cx="2032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5632" name="Group 375"/>
          <p:cNvGrpSpPr>
            <a:grpSpLocks/>
          </p:cNvGrpSpPr>
          <p:nvPr>
            <p:custDataLst>
              <p:tags r:id="rId31"/>
            </p:custDataLst>
          </p:nvPr>
        </p:nvGrpSpPr>
        <p:grpSpPr bwMode="auto">
          <a:xfrm>
            <a:off x="6337300" y="4724400"/>
            <a:ext cx="304800" cy="304800"/>
            <a:chOff x="4272" y="2400"/>
            <a:chExt cx="192" cy="192"/>
          </a:xfrm>
        </p:grpSpPr>
        <p:sp>
          <p:nvSpPr>
            <p:cNvPr id="25737" name="Rectangle 376"/>
            <p:cNvSpPr>
              <a:spLocks noChangeArrowheads="1"/>
            </p:cNvSpPr>
            <p:nvPr>
              <p:custDataLst>
                <p:tags r:id="rId128"/>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FF0000"/>
                  </a:solidFill>
                </a:rPr>
                <a:t>26</a:t>
              </a:r>
            </a:p>
          </p:txBody>
        </p:sp>
        <p:grpSp>
          <p:nvGrpSpPr>
            <p:cNvPr id="25738" name="Group 377"/>
            <p:cNvGrpSpPr>
              <a:grpSpLocks/>
            </p:cNvGrpSpPr>
            <p:nvPr/>
          </p:nvGrpSpPr>
          <p:grpSpPr bwMode="auto">
            <a:xfrm>
              <a:off x="4272" y="2400"/>
              <a:ext cx="192" cy="192"/>
              <a:chOff x="4414" y="2400"/>
              <a:chExt cx="192" cy="192"/>
            </a:xfrm>
          </p:grpSpPr>
          <p:sp>
            <p:nvSpPr>
              <p:cNvPr id="25739" name="Line 378"/>
              <p:cNvSpPr>
                <a:spLocks noChangeShapeType="1"/>
              </p:cNvSpPr>
              <p:nvPr>
                <p:custDataLst>
                  <p:tags r:id="rId129"/>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40" name="Line 379"/>
              <p:cNvSpPr>
                <a:spLocks noChangeShapeType="1"/>
              </p:cNvSpPr>
              <p:nvPr>
                <p:custDataLst>
                  <p:tags r:id="rId130"/>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41" name="Line 380"/>
              <p:cNvSpPr>
                <a:spLocks noChangeShapeType="1"/>
              </p:cNvSpPr>
              <p:nvPr>
                <p:custDataLst>
                  <p:tags r:id="rId131"/>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42" name="Line 381"/>
              <p:cNvSpPr>
                <a:spLocks noChangeShapeType="1"/>
              </p:cNvSpPr>
              <p:nvPr>
                <p:custDataLst>
                  <p:tags r:id="rId132"/>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43" name="Line 382"/>
              <p:cNvSpPr>
                <a:spLocks noChangeShapeType="1"/>
              </p:cNvSpPr>
              <p:nvPr>
                <p:custDataLst>
                  <p:tags r:id="rId133"/>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44" name="Line 383"/>
              <p:cNvSpPr>
                <a:spLocks noChangeShapeType="1"/>
              </p:cNvSpPr>
              <p:nvPr>
                <p:custDataLst>
                  <p:tags r:id="rId134"/>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45" name="Line 384"/>
              <p:cNvSpPr>
                <a:spLocks noChangeShapeType="1"/>
              </p:cNvSpPr>
              <p:nvPr>
                <p:custDataLst>
                  <p:tags r:id="rId135"/>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46" name="Line 385"/>
              <p:cNvSpPr>
                <a:spLocks noChangeShapeType="1"/>
              </p:cNvSpPr>
              <p:nvPr>
                <p:custDataLst>
                  <p:tags r:id="rId136"/>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5633" name="Group 386"/>
          <p:cNvGrpSpPr>
            <a:grpSpLocks/>
          </p:cNvGrpSpPr>
          <p:nvPr>
            <p:custDataLst>
              <p:tags r:id="rId32"/>
            </p:custDataLst>
          </p:nvPr>
        </p:nvGrpSpPr>
        <p:grpSpPr bwMode="auto">
          <a:xfrm>
            <a:off x="6642100" y="4724400"/>
            <a:ext cx="304800" cy="304800"/>
            <a:chOff x="4272" y="2400"/>
            <a:chExt cx="192" cy="192"/>
          </a:xfrm>
        </p:grpSpPr>
        <p:sp>
          <p:nvSpPr>
            <p:cNvPr id="25727" name="Rectangle 387"/>
            <p:cNvSpPr>
              <a:spLocks noChangeArrowheads="1"/>
            </p:cNvSpPr>
            <p:nvPr>
              <p:custDataLst>
                <p:tags r:id="rId119"/>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5728" name="Group 388"/>
            <p:cNvGrpSpPr>
              <a:grpSpLocks/>
            </p:cNvGrpSpPr>
            <p:nvPr/>
          </p:nvGrpSpPr>
          <p:grpSpPr bwMode="auto">
            <a:xfrm>
              <a:off x="4272" y="2400"/>
              <a:ext cx="192" cy="192"/>
              <a:chOff x="4414" y="2400"/>
              <a:chExt cx="192" cy="192"/>
            </a:xfrm>
          </p:grpSpPr>
          <p:sp>
            <p:nvSpPr>
              <p:cNvPr id="25729" name="Line 389"/>
              <p:cNvSpPr>
                <a:spLocks noChangeShapeType="1"/>
              </p:cNvSpPr>
              <p:nvPr>
                <p:custDataLst>
                  <p:tags r:id="rId120"/>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30" name="Line 390"/>
              <p:cNvSpPr>
                <a:spLocks noChangeShapeType="1"/>
              </p:cNvSpPr>
              <p:nvPr>
                <p:custDataLst>
                  <p:tags r:id="rId121"/>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31" name="Line 391"/>
              <p:cNvSpPr>
                <a:spLocks noChangeShapeType="1"/>
              </p:cNvSpPr>
              <p:nvPr>
                <p:custDataLst>
                  <p:tags r:id="rId122"/>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32" name="Line 392"/>
              <p:cNvSpPr>
                <a:spLocks noChangeShapeType="1"/>
              </p:cNvSpPr>
              <p:nvPr>
                <p:custDataLst>
                  <p:tags r:id="rId123"/>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33" name="Line 393"/>
              <p:cNvSpPr>
                <a:spLocks noChangeShapeType="1"/>
              </p:cNvSpPr>
              <p:nvPr>
                <p:custDataLst>
                  <p:tags r:id="rId124"/>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34" name="Line 394"/>
              <p:cNvSpPr>
                <a:spLocks noChangeShapeType="1"/>
              </p:cNvSpPr>
              <p:nvPr>
                <p:custDataLst>
                  <p:tags r:id="rId125"/>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35" name="Line 395"/>
              <p:cNvSpPr>
                <a:spLocks noChangeShapeType="1"/>
              </p:cNvSpPr>
              <p:nvPr>
                <p:custDataLst>
                  <p:tags r:id="rId126"/>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36" name="Line 396"/>
              <p:cNvSpPr>
                <a:spLocks noChangeShapeType="1"/>
              </p:cNvSpPr>
              <p:nvPr>
                <p:custDataLst>
                  <p:tags r:id="rId127"/>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5634" name="AutoShape 397"/>
          <p:cNvCxnSpPr>
            <a:cxnSpLocks noChangeShapeType="1"/>
            <a:stCxn id="25774" idx="0"/>
            <a:endCxn id="25736" idx="0"/>
          </p:cNvCxnSpPr>
          <p:nvPr>
            <p:custDataLst>
              <p:tags r:id="rId33"/>
            </p:custDataLst>
          </p:nvPr>
        </p:nvCxnSpPr>
        <p:spPr bwMode="auto">
          <a:xfrm>
            <a:off x="6438900" y="4189413"/>
            <a:ext cx="2032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5635" name="Group 398"/>
          <p:cNvGrpSpPr>
            <a:grpSpLocks/>
          </p:cNvGrpSpPr>
          <p:nvPr>
            <p:custDataLst>
              <p:tags r:id="rId34"/>
            </p:custDataLst>
          </p:nvPr>
        </p:nvGrpSpPr>
        <p:grpSpPr bwMode="auto">
          <a:xfrm>
            <a:off x="7086600" y="4724400"/>
            <a:ext cx="304800" cy="304800"/>
            <a:chOff x="4272" y="2400"/>
            <a:chExt cx="192" cy="192"/>
          </a:xfrm>
        </p:grpSpPr>
        <p:sp>
          <p:nvSpPr>
            <p:cNvPr id="25717" name="Rectangle 399"/>
            <p:cNvSpPr>
              <a:spLocks noChangeArrowheads="1"/>
            </p:cNvSpPr>
            <p:nvPr>
              <p:custDataLst>
                <p:tags r:id="rId110"/>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79</a:t>
              </a:r>
            </a:p>
          </p:txBody>
        </p:sp>
        <p:grpSp>
          <p:nvGrpSpPr>
            <p:cNvPr id="25718" name="Group 400"/>
            <p:cNvGrpSpPr>
              <a:grpSpLocks/>
            </p:cNvGrpSpPr>
            <p:nvPr/>
          </p:nvGrpSpPr>
          <p:grpSpPr bwMode="auto">
            <a:xfrm>
              <a:off x="4272" y="2400"/>
              <a:ext cx="192" cy="192"/>
              <a:chOff x="4414" y="2400"/>
              <a:chExt cx="192" cy="192"/>
            </a:xfrm>
          </p:grpSpPr>
          <p:sp>
            <p:nvSpPr>
              <p:cNvPr id="25719" name="Line 401"/>
              <p:cNvSpPr>
                <a:spLocks noChangeShapeType="1"/>
              </p:cNvSpPr>
              <p:nvPr>
                <p:custDataLst>
                  <p:tags r:id="rId111"/>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20" name="Line 402"/>
              <p:cNvSpPr>
                <a:spLocks noChangeShapeType="1"/>
              </p:cNvSpPr>
              <p:nvPr>
                <p:custDataLst>
                  <p:tags r:id="rId112"/>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21" name="Line 403"/>
              <p:cNvSpPr>
                <a:spLocks noChangeShapeType="1"/>
              </p:cNvSpPr>
              <p:nvPr>
                <p:custDataLst>
                  <p:tags r:id="rId113"/>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22" name="Line 404"/>
              <p:cNvSpPr>
                <a:spLocks noChangeShapeType="1"/>
              </p:cNvSpPr>
              <p:nvPr>
                <p:custDataLst>
                  <p:tags r:id="rId114"/>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23" name="Line 405"/>
              <p:cNvSpPr>
                <a:spLocks noChangeShapeType="1"/>
              </p:cNvSpPr>
              <p:nvPr>
                <p:custDataLst>
                  <p:tags r:id="rId115"/>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24" name="Line 406"/>
              <p:cNvSpPr>
                <a:spLocks noChangeShapeType="1"/>
              </p:cNvSpPr>
              <p:nvPr>
                <p:custDataLst>
                  <p:tags r:id="rId116"/>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25" name="Line 407"/>
              <p:cNvSpPr>
                <a:spLocks noChangeShapeType="1"/>
              </p:cNvSpPr>
              <p:nvPr>
                <p:custDataLst>
                  <p:tags r:id="rId117"/>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26" name="Line 408"/>
              <p:cNvSpPr>
                <a:spLocks noChangeShapeType="1"/>
              </p:cNvSpPr>
              <p:nvPr>
                <p:custDataLst>
                  <p:tags r:id="rId118"/>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5636" name="Group 409"/>
          <p:cNvGrpSpPr>
            <a:grpSpLocks/>
          </p:cNvGrpSpPr>
          <p:nvPr>
            <p:custDataLst>
              <p:tags r:id="rId35"/>
            </p:custDataLst>
          </p:nvPr>
        </p:nvGrpSpPr>
        <p:grpSpPr bwMode="auto">
          <a:xfrm>
            <a:off x="7391400" y="4724400"/>
            <a:ext cx="304800" cy="304800"/>
            <a:chOff x="4272" y="2400"/>
            <a:chExt cx="192" cy="192"/>
          </a:xfrm>
        </p:grpSpPr>
        <p:sp>
          <p:nvSpPr>
            <p:cNvPr id="25707" name="Rectangle 410"/>
            <p:cNvSpPr>
              <a:spLocks noChangeArrowheads="1"/>
            </p:cNvSpPr>
            <p:nvPr>
              <p:custDataLst>
                <p:tags r:id="rId101"/>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5708" name="Group 411"/>
            <p:cNvGrpSpPr>
              <a:grpSpLocks/>
            </p:cNvGrpSpPr>
            <p:nvPr/>
          </p:nvGrpSpPr>
          <p:grpSpPr bwMode="auto">
            <a:xfrm>
              <a:off x="4272" y="2400"/>
              <a:ext cx="192" cy="192"/>
              <a:chOff x="4414" y="2400"/>
              <a:chExt cx="192" cy="192"/>
            </a:xfrm>
          </p:grpSpPr>
          <p:sp>
            <p:nvSpPr>
              <p:cNvPr id="25709" name="Line 412"/>
              <p:cNvSpPr>
                <a:spLocks noChangeShapeType="1"/>
              </p:cNvSpPr>
              <p:nvPr>
                <p:custDataLst>
                  <p:tags r:id="rId102"/>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10" name="Line 413"/>
              <p:cNvSpPr>
                <a:spLocks noChangeShapeType="1"/>
              </p:cNvSpPr>
              <p:nvPr>
                <p:custDataLst>
                  <p:tags r:id="rId103"/>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11" name="Line 414"/>
              <p:cNvSpPr>
                <a:spLocks noChangeShapeType="1"/>
              </p:cNvSpPr>
              <p:nvPr>
                <p:custDataLst>
                  <p:tags r:id="rId104"/>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12" name="Line 415"/>
              <p:cNvSpPr>
                <a:spLocks noChangeShapeType="1"/>
              </p:cNvSpPr>
              <p:nvPr>
                <p:custDataLst>
                  <p:tags r:id="rId105"/>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13" name="Line 416"/>
              <p:cNvSpPr>
                <a:spLocks noChangeShapeType="1"/>
              </p:cNvSpPr>
              <p:nvPr>
                <p:custDataLst>
                  <p:tags r:id="rId106"/>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14" name="Line 417"/>
              <p:cNvSpPr>
                <a:spLocks noChangeShapeType="1"/>
              </p:cNvSpPr>
              <p:nvPr>
                <p:custDataLst>
                  <p:tags r:id="rId107"/>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15" name="Line 418"/>
              <p:cNvSpPr>
                <a:spLocks noChangeShapeType="1"/>
              </p:cNvSpPr>
              <p:nvPr>
                <p:custDataLst>
                  <p:tags r:id="rId108"/>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16" name="Line 419"/>
              <p:cNvSpPr>
                <a:spLocks noChangeShapeType="1"/>
              </p:cNvSpPr>
              <p:nvPr>
                <p:custDataLst>
                  <p:tags r:id="rId109"/>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5637" name="Group 420"/>
          <p:cNvGrpSpPr>
            <a:grpSpLocks/>
          </p:cNvGrpSpPr>
          <p:nvPr>
            <p:custDataLst>
              <p:tags r:id="rId36"/>
            </p:custDataLst>
          </p:nvPr>
        </p:nvGrpSpPr>
        <p:grpSpPr bwMode="auto">
          <a:xfrm>
            <a:off x="7581900" y="3886200"/>
            <a:ext cx="304800" cy="304800"/>
            <a:chOff x="4272" y="2400"/>
            <a:chExt cx="192" cy="192"/>
          </a:xfrm>
        </p:grpSpPr>
        <p:sp>
          <p:nvSpPr>
            <p:cNvPr id="25697" name="Rectangle 421"/>
            <p:cNvSpPr>
              <a:spLocks noChangeArrowheads="1"/>
            </p:cNvSpPr>
            <p:nvPr>
              <p:custDataLst>
                <p:tags r:id="rId92"/>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89</a:t>
              </a:r>
            </a:p>
          </p:txBody>
        </p:sp>
        <p:grpSp>
          <p:nvGrpSpPr>
            <p:cNvPr id="25698" name="Group 422"/>
            <p:cNvGrpSpPr>
              <a:grpSpLocks/>
            </p:cNvGrpSpPr>
            <p:nvPr/>
          </p:nvGrpSpPr>
          <p:grpSpPr bwMode="auto">
            <a:xfrm>
              <a:off x="4272" y="2400"/>
              <a:ext cx="192" cy="192"/>
              <a:chOff x="4414" y="2400"/>
              <a:chExt cx="192" cy="192"/>
            </a:xfrm>
          </p:grpSpPr>
          <p:sp>
            <p:nvSpPr>
              <p:cNvPr id="25699" name="Line 423"/>
              <p:cNvSpPr>
                <a:spLocks noChangeShapeType="1"/>
              </p:cNvSpPr>
              <p:nvPr>
                <p:custDataLst>
                  <p:tags r:id="rId93"/>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00" name="Line 424"/>
              <p:cNvSpPr>
                <a:spLocks noChangeShapeType="1"/>
              </p:cNvSpPr>
              <p:nvPr>
                <p:custDataLst>
                  <p:tags r:id="rId94"/>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01" name="Line 425"/>
              <p:cNvSpPr>
                <a:spLocks noChangeShapeType="1"/>
              </p:cNvSpPr>
              <p:nvPr>
                <p:custDataLst>
                  <p:tags r:id="rId95"/>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02" name="Line 426"/>
              <p:cNvSpPr>
                <a:spLocks noChangeShapeType="1"/>
              </p:cNvSpPr>
              <p:nvPr>
                <p:custDataLst>
                  <p:tags r:id="rId96"/>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03" name="Line 427"/>
              <p:cNvSpPr>
                <a:spLocks noChangeShapeType="1"/>
              </p:cNvSpPr>
              <p:nvPr>
                <p:custDataLst>
                  <p:tags r:id="rId97"/>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04" name="Line 428"/>
              <p:cNvSpPr>
                <a:spLocks noChangeShapeType="1"/>
              </p:cNvSpPr>
              <p:nvPr>
                <p:custDataLst>
                  <p:tags r:id="rId98"/>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05" name="Line 429"/>
              <p:cNvSpPr>
                <a:spLocks noChangeShapeType="1"/>
              </p:cNvSpPr>
              <p:nvPr>
                <p:custDataLst>
                  <p:tags r:id="rId99"/>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706" name="Line 430"/>
              <p:cNvSpPr>
                <a:spLocks noChangeShapeType="1"/>
              </p:cNvSpPr>
              <p:nvPr>
                <p:custDataLst>
                  <p:tags r:id="rId100"/>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5638" name="Group 431"/>
          <p:cNvGrpSpPr>
            <a:grpSpLocks/>
          </p:cNvGrpSpPr>
          <p:nvPr>
            <p:custDataLst>
              <p:tags r:id="rId37"/>
            </p:custDataLst>
          </p:nvPr>
        </p:nvGrpSpPr>
        <p:grpSpPr bwMode="auto">
          <a:xfrm>
            <a:off x="7886700" y="3886200"/>
            <a:ext cx="304800" cy="304800"/>
            <a:chOff x="4272" y="2400"/>
            <a:chExt cx="192" cy="192"/>
          </a:xfrm>
        </p:grpSpPr>
        <p:sp>
          <p:nvSpPr>
            <p:cNvPr id="25687" name="Rectangle 432"/>
            <p:cNvSpPr>
              <a:spLocks noChangeArrowheads="1"/>
            </p:cNvSpPr>
            <p:nvPr>
              <p:custDataLst>
                <p:tags r:id="rId83"/>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5688" name="Group 433"/>
            <p:cNvGrpSpPr>
              <a:grpSpLocks/>
            </p:cNvGrpSpPr>
            <p:nvPr/>
          </p:nvGrpSpPr>
          <p:grpSpPr bwMode="auto">
            <a:xfrm>
              <a:off x="4272" y="2400"/>
              <a:ext cx="192" cy="192"/>
              <a:chOff x="4414" y="2400"/>
              <a:chExt cx="192" cy="192"/>
            </a:xfrm>
          </p:grpSpPr>
          <p:sp>
            <p:nvSpPr>
              <p:cNvPr id="25689" name="Line 434"/>
              <p:cNvSpPr>
                <a:spLocks noChangeShapeType="1"/>
              </p:cNvSpPr>
              <p:nvPr>
                <p:custDataLst>
                  <p:tags r:id="rId84"/>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90" name="Line 435"/>
              <p:cNvSpPr>
                <a:spLocks noChangeShapeType="1"/>
              </p:cNvSpPr>
              <p:nvPr>
                <p:custDataLst>
                  <p:tags r:id="rId85"/>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91" name="Line 436"/>
              <p:cNvSpPr>
                <a:spLocks noChangeShapeType="1"/>
              </p:cNvSpPr>
              <p:nvPr>
                <p:custDataLst>
                  <p:tags r:id="rId86"/>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92" name="Line 437"/>
              <p:cNvSpPr>
                <a:spLocks noChangeShapeType="1"/>
              </p:cNvSpPr>
              <p:nvPr>
                <p:custDataLst>
                  <p:tags r:id="rId87"/>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93" name="Line 438"/>
              <p:cNvSpPr>
                <a:spLocks noChangeShapeType="1"/>
              </p:cNvSpPr>
              <p:nvPr>
                <p:custDataLst>
                  <p:tags r:id="rId88"/>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94" name="Line 439"/>
              <p:cNvSpPr>
                <a:spLocks noChangeShapeType="1"/>
              </p:cNvSpPr>
              <p:nvPr>
                <p:custDataLst>
                  <p:tags r:id="rId89"/>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95" name="Line 440"/>
              <p:cNvSpPr>
                <a:spLocks noChangeShapeType="1"/>
              </p:cNvSpPr>
              <p:nvPr>
                <p:custDataLst>
                  <p:tags r:id="rId90"/>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96" name="Line 441"/>
              <p:cNvSpPr>
                <a:spLocks noChangeShapeType="1"/>
              </p:cNvSpPr>
              <p:nvPr>
                <p:custDataLst>
                  <p:tags r:id="rId91"/>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5639" name="AutoShape 442"/>
          <p:cNvCxnSpPr>
            <a:cxnSpLocks noChangeShapeType="1"/>
            <a:stCxn id="25704" idx="0"/>
            <a:endCxn id="25716" idx="0"/>
          </p:cNvCxnSpPr>
          <p:nvPr>
            <p:custDataLst>
              <p:tags r:id="rId38"/>
            </p:custDataLst>
          </p:nvPr>
        </p:nvCxnSpPr>
        <p:spPr bwMode="auto">
          <a:xfrm flipH="1">
            <a:off x="7391400" y="4189413"/>
            <a:ext cx="1905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5640" name="Group 443"/>
          <p:cNvGrpSpPr>
            <a:grpSpLocks/>
          </p:cNvGrpSpPr>
          <p:nvPr>
            <p:custDataLst>
              <p:tags r:id="rId39"/>
            </p:custDataLst>
          </p:nvPr>
        </p:nvGrpSpPr>
        <p:grpSpPr bwMode="auto">
          <a:xfrm>
            <a:off x="7010400" y="3048000"/>
            <a:ext cx="304800" cy="304800"/>
            <a:chOff x="4272" y="2400"/>
            <a:chExt cx="192" cy="192"/>
          </a:xfrm>
        </p:grpSpPr>
        <p:sp>
          <p:nvSpPr>
            <p:cNvPr id="25677" name="Rectangle 444"/>
            <p:cNvSpPr>
              <a:spLocks noChangeArrowheads="1"/>
            </p:cNvSpPr>
            <p:nvPr>
              <p:custDataLst>
                <p:tags r:id="rId74"/>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79</a:t>
              </a:r>
            </a:p>
          </p:txBody>
        </p:sp>
        <p:grpSp>
          <p:nvGrpSpPr>
            <p:cNvPr id="25678" name="Group 445"/>
            <p:cNvGrpSpPr>
              <a:grpSpLocks/>
            </p:cNvGrpSpPr>
            <p:nvPr/>
          </p:nvGrpSpPr>
          <p:grpSpPr bwMode="auto">
            <a:xfrm>
              <a:off x="4272" y="2400"/>
              <a:ext cx="192" cy="192"/>
              <a:chOff x="4414" y="2400"/>
              <a:chExt cx="192" cy="192"/>
            </a:xfrm>
          </p:grpSpPr>
          <p:sp>
            <p:nvSpPr>
              <p:cNvPr id="25679" name="Line 446"/>
              <p:cNvSpPr>
                <a:spLocks noChangeShapeType="1"/>
              </p:cNvSpPr>
              <p:nvPr>
                <p:custDataLst>
                  <p:tags r:id="rId75"/>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80" name="Line 447"/>
              <p:cNvSpPr>
                <a:spLocks noChangeShapeType="1"/>
              </p:cNvSpPr>
              <p:nvPr>
                <p:custDataLst>
                  <p:tags r:id="rId76"/>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81" name="Line 448"/>
              <p:cNvSpPr>
                <a:spLocks noChangeShapeType="1"/>
              </p:cNvSpPr>
              <p:nvPr>
                <p:custDataLst>
                  <p:tags r:id="rId77"/>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82" name="Line 449"/>
              <p:cNvSpPr>
                <a:spLocks noChangeShapeType="1"/>
              </p:cNvSpPr>
              <p:nvPr>
                <p:custDataLst>
                  <p:tags r:id="rId78"/>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83" name="Line 450"/>
              <p:cNvSpPr>
                <a:spLocks noChangeShapeType="1"/>
              </p:cNvSpPr>
              <p:nvPr>
                <p:custDataLst>
                  <p:tags r:id="rId79"/>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84" name="Line 451"/>
              <p:cNvSpPr>
                <a:spLocks noChangeShapeType="1"/>
              </p:cNvSpPr>
              <p:nvPr>
                <p:custDataLst>
                  <p:tags r:id="rId80"/>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85" name="Line 452"/>
              <p:cNvSpPr>
                <a:spLocks noChangeShapeType="1"/>
              </p:cNvSpPr>
              <p:nvPr>
                <p:custDataLst>
                  <p:tags r:id="rId81"/>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86" name="Line 453"/>
              <p:cNvSpPr>
                <a:spLocks noChangeShapeType="1"/>
              </p:cNvSpPr>
              <p:nvPr>
                <p:custDataLst>
                  <p:tags r:id="rId82"/>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5641" name="Group 454"/>
          <p:cNvGrpSpPr>
            <a:grpSpLocks/>
          </p:cNvGrpSpPr>
          <p:nvPr>
            <p:custDataLst>
              <p:tags r:id="rId40"/>
            </p:custDataLst>
          </p:nvPr>
        </p:nvGrpSpPr>
        <p:grpSpPr bwMode="auto">
          <a:xfrm>
            <a:off x="7315200" y="3048000"/>
            <a:ext cx="304800" cy="304800"/>
            <a:chOff x="4272" y="2400"/>
            <a:chExt cx="192" cy="192"/>
          </a:xfrm>
        </p:grpSpPr>
        <p:sp>
          <p:nvSpPr>
            <p:cNvPr id="25667" name="Rectangle 455"/>
            <p:cNvSpPr>
              <a:spLocks noChangeArrowheads="1"/>
            </p:cNvSpPr>
            <p:nvPr>
              <p:custDataLst>
                <p:tags r:id="rId65"/>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5668" name="Group 456"/>
            <p:cNvGrpSpPr>
              <a:grpSpLocks/>
            </p:cNvGrpSpPr>
            <p:nvPr/>
          </p:nvGrpSpPr>
          <p:grpSpPr bwMode="auto">
            <a:xfrm>
              <a:off x="4272" y="2400"/>
              <a:ext cx="192" cy="192"/>
              <a:chOff x="4414" y="2400"/>
              <a:chExt cx="192" cy="192"/>
            </a:xfrm>
          </p:grpSpPr>
          <p:sp>
            <p:nvSpPr>
              <p:cNvPr id="25669" name="Line 457"/>
              <p:cNvSpPr>
                <a:spLocks noChangeShapeType="1"/>
              </p:cNvSpPr>
              <p:nvPr>
                <p:custDataLst>
                  <p:tags r:id="rId66"/>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70" name="Line 458"/>
              <p:cNvSpPr>
                <a:spLocks noChangeShapeType="1"/>
              </p:cNvSpPr>
              <p:nvPr>
                <p:custDataLst>
                  <p:tags r:id="rId67"/>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71" name="Line 459"/>
              <p:cNvSpPr>
                <a:spLocks noChangeShapeType="1"/>
              </p:cNvSpPr>
              <p:nvPr>
                <p:custDataLst>
                  <p:tags r:id="rId68"/>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72" name="Line 460"/>
              <p:cNvSpPr>
                <a:spLocks noChangeShapeType="1"/>
              </p:cNvSpPr>
              <p:nvPr>
                <p:custDataLst>
                  <p:tags r:id="rId69"/>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73" name="Line 461"/>
              <p:cNvSpPr>
                <a:spLocks noChangeShapeType="1"/>
              </p:cNvSpPr>
              <p:nvPr>
                <p:custDataLst>
                  <p:tags r:id="rId70"/>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74" name="Line 462"/>
              <p:cNvSpPr>
                <a:spLocks noChangeShapeType="1"/>
              </p:cNvSpPr>
              <p:nvPr>
                <p:custDataLst>
                  <p:tags r:id="rId71"/>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75" name="Line 463"/>
              <p:cNvSpPr>
                <a:spLocks noChangeShapeType="1"/>
              </p:cNvSpPr>
              <p:nvPr>
                <p:custDataLst>
                  <p:tags r:id="rId72"/>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76" name="Line 464"/>
              <p:cNvSpPr>
                <a:spLocks noChangeShapeType="1"/>
              </p:cNvSpPr>
              <p:nvPr>
                <p:custDataLst>
                  <p:tags r:id="rId73"/>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5642" name="AutoShape 465"/>
          <p:cNvCxnSpPr>
            <a:cxnSpLocks noChangeShapeType="1"/>
            <a:stCxn id="25684" idx="0"/>
            <a:endCxn id="25776" idx="0"/>
          </p:cNvCxnSpPr>
          <p:nvPr>
            <p:custDataLst>
              <p:tags r:id="rId41"/>
            </p:custDataLst>
          </p:nvPr>
        </p:nvCxnSpPr>
        <p:spPr bwMode="auto">
          <a:xfrm flipH="1">
            <a:off x="6438900" y="3351213"/>
            <a:ext cx="5715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43" name="AutoShape 466"/>
          <p:cNvCxnSpPr>
            <a:cxnSpLocks noChangeShapeType="1"/>
            <a:stCxn id="25674" idx="0"/>
            <a:endCxn id="25696" idx="0"/>
          </p:cNvCxnSpPr>
          <p:nvPr>
            <p:custDataLst>
              <p:tags r:id="rId42"/>
            </p:custDataLst>
          </p:nvPr>
        </p:nvCxnSpPr>
        <p:spPr bwMode="auto">
          <a:xfrm>
            <a:off x="7315200" y="3351213"/>
            <a:ext cx="5715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5644" name="Group 467"/>
          <p:cNvGrpSpPr>
            <a:grpSpLocks/>
          </p:cNvGrpSpPr>
          <p:nvPr>
            <p:custDataLst>
              <p:tags r:id="rId43"/>
            </p:custDataLst>
          </p:nvPr>
        </p:nvGrpSpPr>
        <p:grpSpPr bwMode="auto">
          <a:xfrm>
            <a:off x="7772400" y="4725988"/>
            <a:ext cx="304800" cy="304800"/>
            <a:chOff x="4272" y="2400"/>
            <a:chExt cx="192" cy="192"/>
          </a:xfrm>
        </p:grpSpPr>
        <p:sp>
          <p:nvSpPr>
            <p:cNvPr id="25657" name="Rectangle 468"/>
            <p:cNvSpPr>
              <a:spLocks noChangeArrowheads="1"/>
            </p:cNvSpPr>
            <p:nvPr>
              <p:custDataLst>
                <p:tags r:id="rId56"/>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89</a:t>
              </a:r>
            </a:p>
          </p:txBody>
        </p:sp>
        <p:grpSp>
          <p:nvGrpSpPr>
            <p:cNvPr id="25658" name="Group 469"/>
            <p:cNvGrpSpPr>
              <a:grpSpLocks/>
            </p:cNvGrpSpPr>
            <p:nvPr/>
          </p:nvGrpSpPr>
          <p:grpSpPr bwMode="auto">
            <a:xfrm>
              <a:off x="4272" y="2400"/>
              <a:ext cx="192" cy="192"/>
              <a:chOff x="4414" y="2400"/>
              <a:chExt cx="192" cy="192"/>
            </a:xfrm>
          </p:grpSpPr>
          <p:sp>
            <p:nvSpPr>
              <p:cNvPr id="25659" name="Line 470"/>
              <p:cNvSpPr>
                <a:spLocks noChangeShapeType="1"/>
              </p:cNvSpPr>
              <p:nvPr>
                <p:custDataLst>
                  <p:tags r:id="rId57"/>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60" name="Line 471"/>
              <p:cNvSpPr>
                <a:spLocks noChangeShapeType="1"/>
              </p:cNvSpPr>
              <p:nvPr>
                <p:custDataLst>
                  <p:tags r:id="rId58"/>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61" name="Line 472"/>
              <p:cNvSpPr>
                <a:spLocks noChangeShapeType="1"/>
              </p:cNvSpPr>
              <p:nvPr>
                <p:custDataLst>
                  <p:tags r:id="rId59"/>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62" name="Line 473"/>
              <p:cNvSpPr>
                <a:spLocks noChangeShapeType="1"/>
              </p:cNvSpPr>
              <p:nvPr>
                <p:custDataLst>
                  <p:tags r:id="rId60"/>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63" name="Line 474"/>
              <p:cNvSpPr>
                <a:spLocks noChangeShapeType="1"/>
              </p:cNvSpPr>
              <p:nvPr>
                <p:custDataLst>
                  <p:tags r:id="rId61"/>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64" name="Line 475"/>
              <p:cNvSpPr>
                <a:spLocks noChangeShapeType="1"/>
              </p:cNvSpPr>
              <p:nvPr>
                <p:custDataLst>
                  <p:tags r:id="rId62"/>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65" name="Line 476"/>
              <p:cNvSpPr>
                <a:spLocks noChangeShapeType="1"/>
              </p:cNvSpPr>
              <p:nvPr>
                <p:custDataLst>
                  <p:tags r:id="rId63"/>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66" name="Line 477"/>
              <p:cNvSpPr>
                <a:spLocks noChangeShapeType="1"/>
              </p:cNvSpPr>
              <p:nvPr>
                <p:custDataLst>
                  <p:tags r:id="rId64"/>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5645" name="Group 478"/>
          <p:cNvGrpSpPr>
            <a:grpSpLocks/>
          </p:cNvGrpSpPr>
          <p:nvPr>
            <p:custDataLst>
              <p:tags r:id="rId44"/>
            </p:custDataLst>
          </p:nvPr>
        </p:nvGrpSpPr>
        <p:grpSpPr bwMode="auto">
          <a:xfrm>
            <a:off x="8077200" y="4725988"/>
            <a:ext cx="304800" cy="304800"/>
            <a:chOff x="4272" y="2400"/>
            <a:chExt cx="192" cy="192"/>
          </a:xfrm>
        </p:grpSpPr>
        <p:sp>
          <p:nvSpPr>
            <p:cNvPr id="25647" name="Rectangle 479"/>
            <p:cNvSpPr>
              <a:spLocks noChangeArrowheads="1"/>
            </p:cNvSpPr>
            <p:nvPr>
              <p:custDataLst>
                <p:tags r:id="rId47"/>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5648" name="Group 480"/>
            <p:cNvGrpSpPr>
              <a:grpSpLocks/>
            </p:cNvGrpSpPr>
            <p:nvPr/>
          </p:nvGrpSpPr>
          <p:grpSpPr bwMode="auto">
            <a:xfrm>
              <a:off x="4272" y="2400"/>
              <a:ext cx="192" cy="192"/>
              <a:chOff x="4414" y="2400"/>
              <a:chExt cx="192" cy="192"/>
            </a:xfrm>
          </p:grpSpPr>
          <p:sp>
            <p:nvSpPr>
              <p:cNvPr id="25649" name="Line 481"/>
              <p:cNvSpPr>
                <a:spLocks noChangeShapeType="1"/>
              </p:cNvSpPr>
              <p:nvPr>
                <p:custDataLst>
                  <p:tags r:id="rId48"/>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50" name="Line 482"/>
              <p:cNvSpPr>
                <a:spLocks noChangeShapeType="1"/>
              </p:cNvSpPr>
              <p:nvPr>
                <p:custDataLst>
                  <p:tags r:id="rId49"/>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51" name="Line 483"/>
              <p:cNvSpPr>
                <a:spLocks noChangeShapeType="1"/>
              </p:cNvSpPr>
              <p:nvPr>
                <p:custDataLst>
                  <p:tags r:id="rId50"/>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52" name="Line 484"/>
              <p:cNvSpPr>
                <a:spLocks noChangeShapeType="1"/>
              </p:cNvSpPr>
              <p:nvPr>
                <p:custDataLst>
                  <p:tags r:id="rId51"/>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53" name="Line 485"/>
              <p:cNvSpPr>
                <a:spLocks noChangeShapeType="1"/>
              </p:cNvSpPr>
              <p:nvPr>
                <p:custDataLst>
                  <p:tags r:id="rId52"/>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54" name="Line 486"/>
              <p:cNvSpPr>
                <a:spLocks noChangeShapeType="1"/>
              </p:cNvSpPr>
              <p:nvPr>
                <p:custDataLst>
                  <p:tags r:id="rId53"/>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55" name="Line 487"/>
              <p:cNvSpPr>
                <a:spLocks noChangeShapeType="1"/>
              </p:cNvSpPr>
              <p:nvPr>
                <p:custDataLst>
                  <p:tags r:id="rId54"/>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5656" name="Line 488"/>
              <p:cNvSpPr>
                <a:spLocks noChangeShapeType="1"/>
              </p:cNvSpPr>
              <p:nvPr>
                <p:custDataLst>
                  <p:tags r:id="rId55"/>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5646" name="AutoShape 489"/>
          <p:cNvCxnSpPr>
            <a:cxnSpLocks noChangeShapeType="1"/>
            <a:stCxn id="25694" idx="0"/>
            <a:endCxn id="25656" idx="0"/>
          </p:cNvCxnSpPr>
          <p:nvPr>
            <p:custDataLst>
              <p:tags r:id="rId45"/>
            </p:custDataLst>
          </p:nvPr>
        </p:nvCxnSpPr>
        <p:spPr bwMode="auto">
          <a:xfrm>
            <a:off x="7886700" y="4189413"/>
            <a:ext cx="190500" cy="534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 name="Slide Number Placeholder 1"/>
          <p:cNvSpPr>
            <a:spLocks noGrp="1"/>
          </p:cNvSpPr>
          <p:nvPr>
            <p:ph type="sldNum" sz="quarter" idx="12"/>
            <p:custDataLst>
              <p:tags r:id="rId46"/>
            </p:custDataLst>
          </p:nvPr>
        </p:nvSpPr>
        <p:spPr/>
        <p:txBody>
          <a:bodyPr/>
          <a:lstStyle/>
          <a:p>
            <a:pPr>
              <a:defRPr/>
            </a:pPr>
            <a:fld id="{5CF3AE4F-374C-41DF-98F9-46AA3E7F5F90}"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626" name="AutoShape 2"/>
          <p:cNvCxnSpPr>
            <a:cxnSpLocks noChangeShapeType="1"/>
            <a:stCxn id="26628" idx="3"/>
            <a:endCxn id="26649" idx="1"/>
          </p:cNvCxnSpPr>
          <p:nvPr>
            <p:custDataLst>
              <p:tags r:id="rId1"/>
            </p:custDataLst>
          </p:nvPr>
        </p:nvCxnSpPr>
        <p:spPr bwMode="auto">
          <a:xfrm>
            <a:off x="3276600" y="2286000"/>
            <a:ext cx="1524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627" name="Text Box 3"/>
          <p:cNvSpPr txBox="1">
            <a:spLocks noChangeArrowheads="1"/>
          </p:cNvSpPr>
          <p:nvPr>
            <p:custDataLst>
              <p:tags r:id="rId2"/>
            </p:custDataLst>
          </p:nvPr>
        </p:nvSpPr>
        <p:spPr bwMode="auto">
          <a:xfrm>
            <a:off x="3276600" y="1870075"/>
            <a:ext cx="148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t>Delete(</a:t>
            </a:r>
            <a:r>
              <a:rPr lang="en-US">
                <a:solidFill>
                  <a:srgbClr val="FF0000"/>
                </a:solidFill>
              </a:rPr>
              <a:t>26</a:t>
            </a:r>
            <a:r>
              <a:rPr lang="en-US"/>
              <a:t>)</a:t>
            </a:r>
          </a:p>
        </p:txBody>
      </p:sp>
      <p:sp>
        <p:nvSpPr>
          <p:cNvPr id="26628" name="Rectangle 4"/>
          <p:cNvSpPr>
            <a:spLocks noChangeArrowheads="1"/>
          </p:cNvSpPr>
          <p:nvPr>
            <p:custDataLst>
              <p:tags r:id="rId3"/>
            </p:custDataLst>
          </p:nvPr>
        </p:nvSpPr>
        <p:spPr bwMode="auto">
          <a:xfrm>
            <a:off x="304800" y="1219200"/>
            <a:ext cx="2971800" cy="2133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nvGrpSpPr>
          <p:cNvPr id="26629" name="Group 5"/>
          <p:cNvGrpSpPr>
            <a:grpSpLocks/>
          </p:cNvGrpSpPr>
          <p:nvPr>
            <p:custDataLst>
              <p:tags r:id="rId4"/>
            </p:custDataLst>
          </p:nvPr>
        </p:nvGrpSpPr>
        <p:grpSpPr bwMode="auto">
          <a:xfrm>
            <a:off x="876300" y="2144713"/>
            <a:ext cx="304800" cy="304800"/>
            <a:chOff x="4272" y="2400"/>
            <a:chExt cx="192" cy="192"/>
          </a:xfrm>
        </p:grpSpPr>
        <p:sp>
          <p:nvSpPr>
            <p:cNvPr id="27203" name="Rectangle 6"/>
            <p:cNvSpPr>
              <a:spLocks noChangeArrowheads="1"/>
            </p:cNvSpPr>
            <p:nvPr>
              <p:custDataLst>
                <p:tags r:id="rId530"/>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26</a:t>
              </a:r>
            </a:p>
          </p:txBody>
        </p:sp>
        <p:grpSp>
          <p:nvGrpSpPr>
            <p:cNvPr id="27204" name="Group 7"/>
            <p:cNvGrpSpPr>
              <a:grpSpLocks/>
            </p:cNvGrpSpPr>
            <p:nvPr/>
          </p:nvGrpSpPr>
          <p:grpSpPr bwMode="auto">
            <a:xfrm>
              <a:off x="4272" y="2400"/>
              <a:ext cx="192" cy="192"/>
              <a:chOff x="4414" y="2400"/>
              <a:chExt cx="192" cy="192"/>
            </a:xfrm>
          </p:grpSpPr>
          <p:sp>
            <p:nvSpPr>
              <p:cNvPr id="27205" name="Line 8"/>
              <p:cNvSpPr>
                <a:spLocks noChangeShapeType="1"/>
              </p:cNvSpPr>
              <p:nvPr>
                <p:custDataLst>
                  <p:tags r:id="rId531"/>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206" name="Line 9"/>
              <p:cNvSpPr>
                <a:spLocks noChangeShapeType="1"/>
              </p:cNvSpPr>
              <p:nvPr>
                <p:custDataLst>
                  <p:tags r:id="rId532"/>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207" name="Line 10"/>
              <p:cNvSpPr>
                <a:spLocks noChangeShapeType="1"/>
              </p:cNvSpPr>
              <p:nvPr>
                <p:custDataLst>
                  <p:tags r:id="rId533"/>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208" name="Line 11"/>
              <p:cNvSpPr>
                <a:spLocks noChangeShapeType="1"/>
              </p:cNvSpPr>
              <p:nvPr>
                <p:custDataLst>
                  <p:tags r:id="rId534"/>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209" name="Line 12"/>
              <p:cNvSpPr>
                <a:spLocks noChangeShapeType="1"/>
              </p:cNvSpPr>
              <p:nvPr>
                <p:custDataLst>
                  <p:tags r:id="rId535"/>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210" name="Line 13"/>
              <p:cNvSpPr>
                <a:spLocks noChangeShapeType="1"/>
              </p:cNvSpPr>
              <p:nvPr>
                <p:custDataLst>
                  <p:tags r:id="rId536"/>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211" name="Line 14"/>
              <p:cNvSpPr>
                <a:spLocks noChangeShapeType="1"/>
              </p:cNvSpPr>
              <p:nvPr>
                <p:custDataLst>
                  <p:tags r:id="rId537"/>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212" name="Line 15"/>
              <p:cNvSpPr>
                <a:spLocks noChangeShapeType="1"/>
              </p:cNvSpPr>
              <p:nvPr>
                <p:custDataLst>
                  <p:tags r:id="rId538"/>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6630" name="Group 16"/>
          <p:cNvGrpSpPr>
            <a:grpSpLocks/>
          </p:cNvGrpSpPr>
          <p:nvPr>
            <p:custDataLst>
              <p:tags r:id="rId5"/>
            </p:custDataLst>
          </p:nvPr>
        </p:nvGrpSpPr>
        <p:grpSpPr bwMode="auto">
          <a:xfrm>
            <a:off x="1181100" y="2144713"/>
            <a:ext cx="304800" cy="304800"/>
            <a:chOff x="4272" y="2400"/>
            <a:chExt cx="192" cy="192"/>
          </a:xfrm>
        </p:grpSpPr>
        <p:sp>
          <p:nvSpPr>
            <p:cNvPr id="27193" name="Rectangle 17"/>
            <p:cNvSpPr>
              <a:spLocks noChangeArrowheads="1"/>
            </p:cNvSpPr>
            <p:nvPr>
              <p:custDataLst>
                <p:tags r:id="rId521"/>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7194" name="Group 18"/>
            <p:cNvGrpSpPr>
              <a:grpSpLocks/>
            </p:cNvGrpSpPr>
            <p:nvPr/>
          </p:nvGrpSpPr>
          <p:grpSpPr bwMode="auto">
            <a:xfrm>
              <a:off x="4272" y="2400"/>
              <a:ext cx="192" cy="192"/>
              <a:chOff x="4414" y="2400"/>
              <a:chExt cx="192" cy="192"/>
            </a:xfrm>
          </p:grpSpPr>
          <p:sp>
            <p:nvSpPr>
              <p:cNvPr id="27195" name="Line 19"/>
              <p:cNvSpPr>
                <a:spLocks noChangeShapeType="1"/>
              </p:cNvSpPr>
              <p:nvPr>
                <p:custDataLst>
                  <p:tags r:id="rId522"/>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96" name="Line 20"/>
              <p:cNvSpPr>
                <a:spLocks noChangeShapeType="1"/>
              </p:cNvSpPr>
              <p:nvPr>
                <p:custDataLst>
                  <p:tags r:id="rId523"/>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97" name="Line 21"/>
              <p:cNvSpPr>
                <a:spLocks noChangeShapeType="1"/>
              </p:cNvSpPr>
              <p:nvPr>
                <p:custDataLst>
                  <p:tags r:id="rId524"/>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98" name="Line 22"/>
              <p:cNvSpPr>
                <a:spLocks noChangeShapeType="1"/>
              </p:cNvSpPr>
              <p:nvPr>
                <p:custDataLst>
                  <p:tags r:id="rId525"/>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99" name="Line 23"/>
              <p:cNvSpPr>
                <a:spLocks noChangeShapeType="1"/>
              </p:cNvSpPr>
              <p:nvPr>
                <p:custDataLst>
                  <p:tags r:id="rId526"/>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200" name="Line 24"/>
              <p:cNvSpPr>
                <a:spLocks noChangeShapeType="1"/>
              </p:cNvSpPr>
              <p:nvPr>
                <p:custDataLst>
                  <p:tags r:id="rId527"/>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201" name="Line 25"/>
              <p:cNvSpPr>
                <a:spLocks noChangeShapeType="1"/>
              </p:cNvSpPr>
              <p:nvPr>
                <p:custDataLst>
                  <p:tags r:id="rId528"/>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202" name="Line 26"/>
              <p:cNvSpPr>
                <a:spLocks noChangeShapeType="1"/>
              </p:cNvSpPr>
              <p:nvPr>
                <p:custDataLst>
                  <p:tags r:id="rId529"/>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6631" name="Group 27"/>
          <p:cNvGrpSpPr>
            <a:grpSpLocks/>
          </p:cNvGrpSpPr>
          <p:nvPr>
            <p:custDataLst>
              <p:tags r:id="rId6"/>
            </p:custDataLst>
          </p:nvPr>
        </p:nvGrpSpPr>
        <p:grpSpPr bwMode="auto">
          <a:xfrm>
            <a:off x="368300" y="2982913"/>
            <a:ext cx="304800" cy="304800"/>
            <a:chOff x="4272" y="2400"/>
            <a:chExt cx="192" cy="192"/>
          </a:xfrm>
        </p:grpSpPr>
        <p:sp>
          <p:nvSpPr>
            <p:cNvPr id="27183" name="Rectangle 28"/>
            <p:cNvSpPr>
              <a:spLocks noChangeArrowheads="1"/>
            </p:cNvSpPr>
            <p:nvPr>
              <p:custDataLst>
                <p:tags r:id="rId512"/>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14</a:t>
              </a:r>
            </a:p>
          </p:txBody>
        </p:sp>
        <p:grpSp>
          <p:nvGrpSpPr>
            <p:cNvPr id="27184" name="Group 29"/>
            <p:cNvGrpSpPr>
              <a:grpSpLocks/>
            </p:cNvGrpSpPr>
            <p:nvPr/>
          </p:nvGrpSpPr>
          <p:grpSpPr bwMode="auto">
            <a:xfrm>
              <a:off x="4272" y="2400"/>
              <a:ext cx="192" cy="192"/>
              <a:chOff x="4414" y="2400"/>
              <a:chExt cx="192" cy="192"/>
            </a:xfrm>
          </p:grpSpPr>
          <p:sp>
            <p:nvSpPr>
              <p:cNvPr id="27185" name="Line 30"/>
              <p:cNvSpPr>
                <a:spLocks noChangeShapeType="1"/>
              </p:cNvSpPr>
              <p:nvPr>
                <p:custDataLst>
                  <p:tags r:id="rId51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86" name="Line 31"/>
              <p:cNvSpPr>
                <a:spLocks noChangeShapeType="1"/>
              </p:cNvSpPr>
              <p:nvPr>
                <p:custDataLst>
                  <p:tags r:id="rId51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87" name="Line 32"/>
              <p:cNvSpPr>
                <a:spLocks noChangeShapeType="1"/>
              </p:cNvSpPr>
              <p:nvPr>
                <p:custDataLst>
                  <p:tags r:id="rId51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88" name="Line 33"/>
              <p:cNvSpPr>
                <a:spLocks noChangeShapeType="1"/>
              </p:cNvSpPr>
              <p:nvPr>
                <p:custDataLst>
                  <p:tags r:id="rId51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89" name="Line 34"/>
              <p:cNvSpPr>
                <a:spLocks noChangeShapeType="1"/>
              </p:cNvSpPr>
              <p:nvPr>
                <p:custDataLst>
                  <p:tags r:id="rId51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90" name="Line 35"/>
              <p:cNvSpPr>
                <a:spLocks noChangeShapeType="1"/>
              </p:cNvSpPr>
              <p:nvPr>
                <p:custDataLst>
                  <p:tags r:id="rId51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91" name="Line 36"/>
              <p:cNvSpPr>
                <a:spLocks noChangeShapeType="1"/>
              </p:cNvSpPr>
              <p:nvPr>
                <p:custDataLst>
                  <p:tags r:id="rId51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92" name="Line 37"/>
              <p:cNvSpPr>
                <a:spLocks noChangeShapeType="1"/>
              </p:cNvSpPr>
              <p:nvPr>
                <p:custDataLst>
                  <p:tags r:id="rId52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6632" name="Group 38"/>
          <p:cNvGrpSpPr>
            <a:grpSpLocks/>
          </p:cNvGrpSpPr>
          <p:nvPr>
            <p:custDataLst>
              <p:tags r:id="rId7"/>
            </p:custDataLst>
          </p:nvPr>
        </p:nvGrpSpPr>
        <p:grpSpPr bwMode="auto">
          <a:xfrm>
            <a:off x="673100" y="2982913"/>
            <a:ext cx="304800" cy="304800"/>
            <a:chOff x="4272" y="2400"/>
            <a:chExt cx="192" cy="192"/>
          </a:xfrm>
        </p:grpSpPr>
        <p:sp>
          <p:nvSpPr>
            <p:cNvPr id="27173" name="Rectangle 39"/>
            <p:cNvSpPr>
              <a:spLocks noChangeArrowheads="1"/>
            </p:cNvSpPr>
            <p:nvPr>
              <p:custDataLst>
                <p:tags r:id="rId503"/>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chemeClr val="folHlink"/>
                  </a:solidFill>
                </a:rPr>
                <a:t> </a:t>
              </a:r>
            </a:p>
          </p:txBody>
        </p:sp>
        <p:grpSp>
          <p:nvGrpSpPr>
            <p:cNvPr id="27174" name="Group 40"/>
            <p:cNvGrpSpPr>
              <a:grpSpLocks/>
            </p:cNvGrpSpPr>
            <p:nvPr/>
          </p:nvGrpSpPr>
          <p:grpSpPr bwMode="auto">
            <a:xfrm>
              <a:off x="4272" y="2400"/>
              <a:ext cx="192" cy="192"/>
              <a:chOff x="4414" y="2400"/>
              <a:chExt cx="192" cy="192"/>
            </a:xfrm>
          </p:grpSpPr>
          <p:sp>
            <p:nvSpPr>
              <p:cNvPr id="27175" name="Line 41"/>
              <p:cNvSpPr>
                <a:spLocks noChangeShapeType="1"/>
              </p:cNvSpPr>
              <p:nvPr>
                <p:custDataLst>
                  <p:tags r:id="rId504"/>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76" name="Line 42"/>
              <p:cNvSpPr>
                <a:spLocks noChangeShapeType="1"/>
              </p:cNvSpPr>
              <p:nvPr>
                <p:custDataLst>
                  <p:tags r:id="rId505"/>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77" name="Line 43"/>
              <p:cNvSpPr>
                <a:spLocks noChangeShapeType="1"/>
              </p:cNvSpPr>
              <p:nvPr>
                <p:custDataLst>
                  <p:tags r:id="rId506"/>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78" name="Line 44"/>
              <p:cNvSpPr>
                <a:spLocks noChangeShapeType="1"/>
              </p:cNvSpPr>
              <p:nvPr>
                <p:custDataLst>
                  <p:tags r:id="rId507"/>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79" name="Line 45"/>
              <p:cNvSpPr>
                <a:spLocks noChangeShapeType="1"/>
              </p:cNvSpPr>
              <p:nvPr>
                <p:custDataLst>
                  <p:tags r:id="rId508"/>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80" name="Line 46"/>
              <p:cNvSpPr>
                <a:spLocks noChangeShapeType="1"/>
              </p:cNvSpPr>
              <p:nvPr>
                <p:custDataLst>
                  <p:tags r:id="rId509"/>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81" name="Line 47"/>
              <p:cNvSpPr>
                <a:spLocks noChangeShapeType="1"/>
              </p:cNvSpPr>
              <p:nvPr>
                <p:custDataLst>
                  <p:tags r:id="rId510"/>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82" name="Line 48"/>
              <p:cNvSpPr>
                <a:spLocks noChangeShapeType="1"/>
              </p:cNvSpPr>
              <p:nvPr>
                <p:custDataLst>
                  <p:tags r:id="rId511"/>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6633" name="AutoShape 49"/>
          <p:cNvCxnSpPr>
            <a:cxnSpLocks noChangeShapeType="1"/>
            <a:stCxn id="27210" idx="0"/>
            <a:endCxn id="27182" idx="0"/>
          </p:cNvCxnSpPr>
          <p:nvPr>
            <p:custDataLst>
              <p:tags r:id="rId8"/>
            </p:custDataLst>
          </p:nvPr>
        </p:nvCxnSpPr>
        <p:spPr bwMode="auto">
          <a:xfrm flipH="1">
            <a:off x="673100" y="2447925"/>
            <a:ext cx="2032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6634" name="Group 50"/>
          <p:cNvGrpSpPr>
            <a:grpSpLocks/>
          </p:cNvGrpSpPr>
          <p:nvPr>
            <p:custDataLst>
              <p:tags r:id="rId9"/>
            </p:custDataLst>
          </p:nvPr>
        </p:nvGrpSpPr>
        <p:grpSpPr bwMode="auto">
          <a:xfrm>
            <a:off x="1079500" y="2982913"/>
            <a:ext cx="304800" cy="304800"/>
            <a:chOff x="4272" y="2400"/>
            <a:chExt cx="192" cy="192"/>
          </a:xfrm>
        </p:grpSpPr>
        <p:sp>
          <p:nvSpPr>
            <p:cNvPr id="27163" name="Rectangle 51"/>
            <p:cNvSpPr>
              <a:spLocks noChangeArrowheads="1"/>
            </p:cNvSpPr>
            <p:nvPr>
              <p:custDataLst>
                <p:tags r:id="rId494"/>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26</a:t>
              </a:r>
            </a:p>
          </p:txBody>
        </p:sp>
        <p:grpSp>
          <p:nvGrpSpPr>
            <p:cNvPr id="27164" name="Group 52"/>
            <p:cNvGrpSpPr>
              <a:grpSpLocks/>
            </p:cNvGrpSpPr>
            <p:nvPr/>
          </p:nvGrpSpPr>
          <p:grpSpPr bwMode="auto">
            <a:xfrm>
              <a:off x="4272" y="2400"/>
              <a:ext cx="192" cy="192"/>
              <a:chOff x="4414" y="2400"/>
              <a:chExt cx="192" cy="192"/>
            </a:xfrm>
          </p:grpSpPr>
          <p:sp>
            <p:nvSpPr>
              <p:cNvPr id="27165" name="Line 53"/>
              <p:cNvSpPr>
                <a:spLocks noChangeShapeType="1"/>
              </p:cNvSpPr>
              <p:nvPr>
                <p:custDataLst>
                  <p:tags r:id="rId495"/>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66" name="Line 54"/>
              <p:cNvSpPr>
                <a:spLocks noChangeShapeType="1"/>
              </p:cNvSpPr>
              <p:nvPr>
                <p:custDataLst>
                  <p:tags r:id="rId496"/>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67" name="Line 55"/>
              <p:cNvSpPr>
                <a:spLocks noChangeShapeType="1"/>
              </p:cNvSpPr>
              <p:nvPr>
                <p:custDataLst>
                  <p:tags r:id="rId497"/>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68" name="Line 56"/>
              <p:cNvSpPr>
                <a:spLocks noChangeShapeType="1"/>
              </p:cNvSpPr>
              <p:nvPr>
                <p:custDataLst>
                  <p:tags r:id="rId498"/>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69" name="Line 57"/>
              <p:cNvSpPr>
                <a:spLocks noChangeShapeType="1"/>
              </p:cNvSpPr>
              <p:nvPr>
                <p:custDataLst>
                  <p:tags r:id="rId499"/>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70" name="Line 58"/>
              <p:cNvSpPr>
                <a:spLocks noChangeShapeType="1"/>
              </p:cNvSpPr>
              <p:nvPr>
                <p:custDataLst>
                  <p:tags r:id="rId500"/>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71" name="Line 59"/>
              <p:cNvSpPr>
                <a:spLocks noChangeShapeType="1"/>
              </p:cNvSpPr>
              <p:nvPr>
                <p:custDataLst>
                  <p:tags r:id="rId501"/>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72" name="Line 60"/>
              <p:cNvSpPr>
                <a:spLocks noChangeShapeType="1"/>
              </p:cNvSpPr>
              <p:nvPr>
                <p:custDataLst>
                  <p:tags r:id="rId502"/>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6635" name="Group 61"/>
          <p:cNvGrpSpPr>
            <a:grpSpLocks/>
          </p:cNvGrpSpPr>
          <p:nvPr>
            <p:custDataLst>
              <p:tags r:id="rId10"/>
            </p:custDataLst>
          </p:nvPr>
        </p:nvGrpSpPr>
        <p:grpSpPr bwMode="auto">
          <a:xfrm>
            <a:off x="1384300" y="2982913"/>
            <a:ext cx="304800" cy="304800"/>
            <a:chOff x="4272" y="2400"/>
            <a:chExt cx="192" cy="192"/>
          </a:xfrm>
        </p:grpSpPr>
        <p:sp>
          <p:nvSpPr>
            <p:cNvPr id="27153" name="Rectangle 62"/>
            <p:cNvSpPr>
              <a:spLocks noChangeArrowheads="1"/>
            </p:cNvSpPr>
            <p:nvPr>
              <p:custDataLst>
                <p:tags r:id="rId485"/>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7154" name="Group 63"/>
            <p:cNvGrpSpPr>
              <a:grpSpLocks/>
            </p:cNvGrpSpPr>
            <p:nvPr/>
          </p:nvGrpSpPr>
          <p:grpSpPr bwMode="auto">
            <a:xfrm>
              <a:off x="4272" y="2400"/>
              <a:ext cx="192" cy="192"/>
              <a:chOff x="4414" y="2400"/>
              <a:chExt cx="192" cy="192"/>
            </a:xfrm>
          </p:grpSpPr>
          <p:sp>
            <p:nvSpPr>
              <p:cNvPr id="27155" name="Line 64"/>
              <p:cNvSpPr>
                <a:spLocks noChangeShapeType="1"/>
              </p:cNvSpPr>
              <p:nvPr>
                <p:custDataLst>
                  <p:tags r:id="rId486"/>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56" name="Line 65"/>
              <p:cNvSpPr>
                <a:spLocks noChangeShapeType="1"/>
              </p:cNvSpPr>
              <p:nvPr>
                <p:custDataLst>
                  <p:tags r:id="rId487"/>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57" name="Line 66"/>
              <p:cNvSpPr>
                <a:spLocks noChangeShapeType="1"/>
              </p:cNvSpPr>
              <p:nvPr>
                <p:custDataLst>
                  <p:tags r:id="rId488"/>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58" name="Line 67"/>
              <p:cNvSpPr>
                <a:spLocks noChangeShapeType="1"/>
              </p:cNvSpPr>
              <p:nvPr>
                <p:custDataLst>
                  <p:tags r:id="rId489"/>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59" name="Line 68"/>
              <p:cNvSpPr>
                <a:spLocks noChangeShapeType="1"/>
              </p:cNvSpPr>
              <p:nvPr>
                <p:custDataLst>
                  <p:tags r:id="rId490"/>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60" name="Line 69"/>
              <p:cNvSpPr>
                <a:spLocks noChangeShapeType="1"/>
              </p:cNvSpPr>
              <p:nvPr>
                <p:custDataLst>
                  <p:tags r:id="rId491"/>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61" name="Line 70"/>
              <p:cNvSpPr>
                <a:spLocks noChangeShapeType="1"/>
              </p:cNvSpPr>
              <p:nvPr>
                <p:custDataLst>
                  <p:tags r:id="rId492"/>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62" name="Line 71"/>
              <p:cNvSpPr>
                <a:spLocks noChangeShapeType="1"/>
              </p:cNvSpPr>
              <p:nvPr>
                <p:custDataLst>
                  <p:tags r:id="rId493"/>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6636" name="AutoShape 72"/>
          <p:cNvCxnSpPr>
            <a:cxnSpLocks noChangeShapeType="1"/>
            <a:stCxn id="27200" idx="0"/>
            <a:endCxn id="27162" idx="0"/>
          </p:cNvCxnSpPr>
          <p:nvPr>
            <p:custDataLst>
              <p:tags r:id="rId11"/>
            </p:custDataLst>
          </p:nvPr>
        </p:nvCxnSpPr>
        <p:spPr bwMode="auto">
          <a:xfrm>
            <a:off x="1181100" y="2447925"/>
            <a:ext cx="2032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6637" name="Group 73"/>
          <p:cNvGrpSpPr>
            <a:grpSpLocks/>
          </p:cNvGrpSpPr>
          <p:nvPr>
            <p:custDataLst>
              <p:tags r:id="rId12"/>
            </p:custDataLst>
          </p:nvPr>
        </p:nvGrpSpPr>
        <p:grpSpPr bwMode="auto">
          <a:xfrm>
            <a:off x="1828800" y="2982913"/>
            <a:ext cx="304800" cy="304800"/>
            <a:chOff x="4272" y="2400"/>
            <a:chExt cx="192" cy="192"/>
          </a:xfrm>
        </p:grpSpPr>
        <p:sp>
          <p:nvSpPr>
            <p:cNvPr id="27143" name="Rectangle 74"/>
            <p:cNvSpPr>
              <a:spLocks noChangeArrowheads="1"/>
            </p:cNvSpPr>
            <p:nvPr>
              <p:custDataLst>
                <p:tags r:id="rId476"/>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79</a:t>
              </a:r>
            </a:p>
          </p:txBody>
        </p:sp>
        <p:grpSp>
          <p:nvGrpSpPr>
            <p:cNvPr id="27144" name="Group 75"/>
            <p:cNvGrpSpPr>
              <a:grpSpLocks/>
            </p:cNvGrpSpPr>
            <p:nvPr/>
          </p:nvGrpSpPr>
          <p:grpSpPr bwMode="auto">
            <a:xfrm>
              <a:off x="4272" y="2400"/>
              <a:ext cx="192" cy="192"/>
              <a:chOff x="4414" y="2400"/>
              <a:chExt cx="192" cy="192"/>
            </a:xfrm>
          </p:grpSpPr>
          <p:sp>
            <p:nvSpPr>
              <p:cNvPr id="27145" name="Line 76"/>
              <p:cNvSpPr>
                <a:spLocks noChangeShapeType="1"/>
              </p:cNvSpPr>
              <p:nvPr>
                <p:custDataLst>
                  <p:tags r:id="rId477"/>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46" name="Line 77"/>
              <p:cNvSpPr>
                <a:spLocks noChangeShapeType="1"/>
              </p:cNvSpPr>
              <p:nvPr>
                <p:custDataLst>
                  <p:tags r:id="rId478"/>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47" name="Line 78"/>
              <p:cNvSpPr>
                <a:spLocks noChangeShapeType="1"/>
              </p:cNvSpPr>
              <p:nvPr>
                <p:custDataLst>
                  <p:tags r:id="rId479"/>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48" name="Line 79"/>
              <p:cNvSpPr>
                <a:spLocks noChangeShapeType="1"/>
              </p:cNvSpPr>
              <p:nvPr>
                <p:custDataLst>
                  <p:tags r:id="rId480"/>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49" name="Line 80"/>
              <p:cNvSpPr>
                <a:spLocks noChangeShapeType="1"/>
              </p:cNvSpPr>
              <p:nvPr>
                <p:custDataLst>
                  <p:tags r:id="rId481"/>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50" name="Line 81"/>
              <p:cNvSpPr>
                <a:spLocks noChangeShapeType="1"/>
              </p:cNvSpPr>
              <p:nvPr>
                <p:custDataLst>
                  <p:tags r:id="rId482"/>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51" name="Line 82"/>
              <p:cNvSpPr>
                <a:spLocks noChangeShapeType="1"/>
              </p:cNvSpPr>
              <p:nvPr>
                <p:custDataLst>
                  <p:tags r:id="rId483"/>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52" name="Line 83"/>
              <p:cNvSpPr>
                <a:spLocks noChangeShapeType="1"/>
              </p:cNvSpPr>
              <p:nvPr>
                <p:custDataLst>
                  <p:tags r:id="rId484"/>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6638" name="Group 84"/>
          <p:cNvGrpSpPr>
            <a:grpSpLocks/>
          </p:cNvGrpSpPr>
          <p:nvPr>
            <p:custDataLst>
              <p:tags r:id="rId13"/>
            </p:custDataLst>
          </p:nvPr>
        </p:nvGrpSpPr>
        <p:grpSpPr bwMode="auto">
          <a:xfrm>
            <a:off x="2133600" y="2982913"/>
            <a:ext cx="304800" cy="304800"/>
            <a:chOff x="4272" y="2400"/>
            <a:chExt cx="192" cy="192"/>
          </a:xfrm>
        </p:grpSpPr>
        <p:sp>
          <p:nvSpPr>
            <p:cNvPr id="27133" name="Rectangle 85"/>
            <p:cNvSpPr>
              <a:spLocks noChangeArrowheads="1"/>
            </p:cNvSpPr>
            <p:nvPr>
              <p:custDataLst>
                <p:tags r:id="rId467"/>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7134" name="Group 86"/>
            <p:cNvGrpSpPr>
              <a:grpSpLocks/>
            </p:cNvGrpSpPr>
            <p:nvPr/>
          </p:nvGrpSpPr>
          <p:grpSpPr bwMode="auto">
            <a:xfrm>
              <a:off x="4272" y="2400"/>
              <a:ext cx="192" cy="192"/>
              <a:chOff x="4414" y="2400"/>
              <a:chExt cx="192" cy="192"/>
            </a:xfrm>
          </p:grpSpPr>
          <p:sp>
            <p:nvSpPr>
              <p:cNvPr id="27135" name="Line 87"/>
              <p:cNvSpPr>
                <a:spLocks noChangeShapeType="1"/>
              </p:cNvSpPr>
              <p:nvPr>
                <p:custDataLst>
                  <p:tags r:id="rId468"/>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36" name="Line 88"/>
              <p:cNvSpPr>
                <a:spLocks noChangeShapeType="1"/>
              </p:cNvSpPr>
              <p:nvPr>
                <p:custDataLst>
                  <p:tags r:id="rId469"/>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37" name="Line 89"/>
              <p:cNvSpPr>
                <a:spLocks noChangeShapeType="1"/>
              </p:cNvSpPr>
              <p:nvPr>
                <p:custDataLst>
                  <p:tags r:id="rId470"/>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38" name="Line 90"/>
              <p:cNvSpPr>
                <a:spLocks noChangeShapeType="1"/>
              </p:cNvSpPr>
              <p:nvPr>
                <p:custDataLst>
                  <p:tags r:id="rId471"/>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39" name="Line 91"/>
              <p:cNvSpPr>
                <a:spLocks noChangeShapeType="1"/>
              </p:cNvSpPr>
              <p:nvPr>
                <p:custDataLst>
                  <p:tags r:id="rId472"/>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40" name="Line 92"/>
              <p:cNvSpPr>
                <a:spLocks noChangeShapeType="1"/>
              </p:cNvSpPr>
              <p:nvPr>
                <p:custDataLst>
                  <p:tags r:id="rId473"/>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41" name="Line 93"/>
              <p:cNvSpPr>
                <a:spLocks noChangeShapeType="1"/>
              </p:cNvSpPr>
              <p:nvPr>
                <p:custDataLst>
                  <p:tags r:id="rId474"/>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42" name="Line 94"/>
              <p:cNvSpPr>
                <a:spLocks noChangeShapeType="1"/>
              </p:cNvSpPr>
              <p:nvPr>
                <p:custDataLst>
                  <p:tags r:id="rId475"/>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6639" name="Group 95"/>
          <p:cNvGrpSpPr>
            <a:grpSpLocks/>
          </p:cNvGrpSpPr>
          <p:nvPr>
            <p:custDataLst>
              <p:tags r:id="rId14"/>
            </p:custDataLst>
          </p:nvPr>
        </p:nvGrpSpPr>
        <p:grpSpPr bwMode="auto">
          <a:xfrm>
            <a:off x="2324100" y="2144713"/>
            <a:ext cx="304800" cy="304800"/>
            <a:chOff x="4272" y="2400"/>
            <a:chExt cx="192" cy="192"/>
          </a:xfrm>
        </p:grpSpPr>
        <p:sp>
          <p:nvSpPr>
            <p:cNvPr id="27123" name="Rectangle 96"/>
            <p:cNvSpPr>
              <a:spLocks noChangeArrowheads="1"/>
            </p:cNvSpPr>
            <p:nvPr>
              <p:custDataLst>
                <p:tags r:id="rId458"/>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89</a:t>
              </a:r>
            </a:p>
          </p:txBody>
        </p:sp>
        <p:grpSp>
          <p:nvGrpSpPr>
            <p:cNvPr id="27124" name="Group 97"/>
            <p:cNvGrpSpPr>
              <a:grpSpLocks/>
            </p:cNvGrpSpPr>
            <p:nvPr/>
          </p:nvGrpSpPr>
          <p:grpSpPr bwMode="auto">
            <a:xfrm>
              <a:off x="4272" y="2400"/>
              <a:ext cx="192" cy="192"/>
              <a:chOff x="4414" y="2400"/>
              <a:chExt cx="192" cy="192"/>
            </a:xfrm>
          </p:grpSpPr>
          <p:sp>
            <p:nvSpPr>
              <p:cNvPr id="27125" name="Line 98"/>
              <p:cNvSpPr>
                <a:spLocks noChangeShapeType="1"/>
              </p:cNvSpPr>
              <p:nvPr>
                <p:custDataLst>
                  <p:tags r:id="rId459"/>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26" name="Line 99"/>
              <p:cNvSpPr>
                <a:spLocks noChangeShapeType="1"/>
              </p:cNvSpPr>
              <p:nvPr>
                <p:custDataLst>
                  <p:tags r:id="rId460"/>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27" name="Line 100"/>
              <p:cNvSpPr>
                <a:spLocks noChangeShapeType="1"/>
              </p:cNvSpPr>
              <p:nvPr>
                <p:custDataLst>
                  <p:tags r:id="rId461"/>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28" name="Line 101"/>
              <p:cNvSpPr>
                <a:spLocks noChangeShapeType="1"/>
              </p:cNvSpPr>
              <p:nvPr>
                <p:custDataLst>
                  <p:tags r:id="rId462"/>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29" name="Line 102"/>
              <p:cNvSpPr>
                <a:spLocks noChangeShapeType="1"/>
              </p:cNvSpPr>
              <p:nvPr>
                <p:custDataLst>
                  <p:tags r:id="rId463"/>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30" name="Line 103"/>
              <p:cNvSpPr>
                <a:spLocks noChangeShapeType="1"/>
              </p:cNvSpPr>
              <p:nvPr>
                <p:custDataLst>
                  <p:tags r:id="rId464"/>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31" name="Line 104"/>
              <p:cNvSpPr>
                <a:spLocks noChangeShapeType="1"/>
              </p:cNvSpPr>
              <p:nvPr>
                <p:custDataLst>
                  <p:tags r:id="rId465"/>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32" name="Line 105"/>
              <p:cNvSpPr>
                <a:spLocks noChangeShapeType="1"/>
              </p:cNvSpPr>
              <p:nvPr>
                <p:custDataLst>
                  <p:tags r:id="rId466"/>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6640" name="Group 106"/>
          <p:cNvGrpSpPr>
            <a:grpSpLocks/>
          </p:cNvGrpSpPr>
          <p:nvPr>
            <p:custDataLst>
              <p:tags r:id="rId15"/>
            </p:custDataLst>
          </p:nvPr>
        </p:nvGrpSpPr>
        <p:grpSpPr bwMode="auto">
          <a:xfrm>
            <a:off x="2628900" y="2144713"/>
            <a:ext cx="304800" cy="304800"/>
            <a:chOff x="4272" y="2400"/>
            <a:chExt cx="192" cy="192"/>
          </a:xfrm>
        </p:grpSpPr>
        <p:sp>
          <p:nvSpPr>
            <p:cNvPr id="27113" name="Rectangle 107"/>
            <p:cNvSpPr>
              <a:spLocks noChangeArrowheads="1"/>
            </p:cNvSpPr>
            <p:nvPr>
              <p:custDataLst>
                <p:tags r:id="rId449"/>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7114" name="Group 108"/>
            <p:cNvGrpSpPr>
              <a:grpSpLocks/>
            </p:cNvGrpSpPr>
            <p:nvPr/>
          </p:nvGrpSpPr>
          <p:grpSpPr bwMode="auto">
            <a:xfrm>
              <a:off x="4272" y="2400"/>
              <a:ext cx="192" cy="192"/>
              <a:chOff x="4414" y="2400"/>
              <a:chExt cx="192" cy="192"/>
            </a:xfrm>
          </p:grpSpPr>
          <p:sp>
            <p:nvSpPr>
              <p:cNvPr id="27115" name="Line 109"/>
              <p:cNvSpPr>
                <a:spLocks noChangeShapeType="1"/>
              </p:cNvSpPr>
              <p:nvPr>
                <p:custDataLst>
                  <p:tags r:id="rId450"/>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16" name="Line 110"/>
              <p:cNvSpPr>
                <a:spLocks noChangeShapeType="1"/>
              </p:cNvSpPr>
              <p:nvPr>
                <p:custDataLst>
                  <p:tags r:id="rId451"/>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17" name="Line 111"/>
              <p:cNvSpPr>
                <a:spLocks noChangeShapeType="1"/>
              </p:cNvSpPr>
              <p:nvPr>
                <p:custDataLst>
                  <p:tags r:id="rId452"/>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18" name="Line 112"/>
              <p:cNvSpPr>
                <a:spLocks noChangeShapeType="1"/>
              </p:cNvSpPr>
              <p:nvPr>
                <p:custDataLst>
                  <p:tags r:id="rId453"/>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19" name="Line 113"/>
              <p:cNvSpPr>
                <a:spLocks noChangeShapeType="1"/>
              </p:cNvSpPr>
              <p:nvPr>
                <p:custDataLst>
                  <p:tags r:id="rId454"/>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20" name="Line 114"/>
              <p:cNvSpPr>
                <a:spLocks noChangeShapeType="1"/>
              </p:cNvSpPr>
              <p:nvPr>
                <p:custDataLst>
                  <p:tags r:id="rId455"/>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21" name="Line 115"/>
              <p:cNvSpPr>
                <a:spLocks noChangeShapeType="1"/>
              </p:cNvSpPr>
              <p:nvPr>
                <p:custDataLst>
                  <p:tags r:id="rId456"/>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22" name="Line 116"/>
              <p:cNvSpPr>
                <a:spLocks noChangeShapeType="1"/>
              </p:cNvSpPr>
              <p:nvPr>
                <p:custDataLst>
                  <p:tags r:id="rId457"/>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6641" name="AutoShape 117"/>
          <p:cNvCxnSpPr>
            <a:cxnSpLocks noChangeShapeType="1"/>
            <a:stCxn id="27130" idx="0"/>
            <a:endCxn id="27142" idx="0"/>
          </p:cNvCxnSpPr>
          <p:nvPr>
            <p:custDataLst>
              <p:tags r:id="rId16"/>
            </p:custDataLst>
          </p:nvPr>
        </p:nvCxnSpPr>
        <p:spPr bwMode="auto">
          <a:xfrm flipH="1">
            <a:off x="2133600" y="2447925"/>
            <a:ext cx="1905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6642" name="Group 118"/>
          <p:cNvGrpSpPr>
            <a:grpSpLocks/>
          </p:cNvGrpSpPr>
          <p:nvPr>
            <p:custDataLst>
              <p:tags r:id="rId17"/>
            </p:custDataLst>
          </p:nvPr>
        </p:nvGrpSpPr>
        <p:grpSpPr bwMode="auto">
          <a:xfrm>
            <a:off x="1752600" y="1306513"/>
            <a:ext cx="304800" cy="304800"/>
            <a:chOff x="4272" y="2400"/>
            <a:chExt cx="192" cy="192"/>
          </a:xfrm>
        </p:grpSpPr>
        <p:sp>
          <p:nvSpPr>
            <p:cNvPr id="27103" name="Rectangle 119"/>
            <p:cNvSpPr>
              <a:spLocks noChangeArrowheads="1"/>
            </p:cNvSpPr>
            <p:nvPr>
              <p:custDataLst>
                <p:tags r:id="rId440"/>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79</a:t>
              </a:r>
            </a:p>
          </p:txBody>
        </p:sp>
        <p:grpSp>
          <p:nvGrpSpPr>
            <p:cNvPr id="27104" name="Group 120"/>
            <p:cNvGrpSpPr>
              <a:grpSpLocks/>
            </p:cNvGrpSpPr>
            <p:nvPr/>
          </p:nvGrpSpPr>
          <p:grpSpPr bwMode="auto">
            <a:xfrm>
              <a:off x="4272" y="2400"/>
              <a:ext cx="192" cy="192"/>
              <a:chOff x="4414" y="2400"/>
              <a:chExt cx="192" cy="192"/>
            </a:xfrm>
          </p:grpSpPr>
          <p:sp>
            <p:nvSpPr>
              <p:cNvPr id="27105" name="Line 121"/>
              <p:cNvSpPr>
                <a:spLocks noChangeShapeType="1"/>
              </p:cNvSpPr>
              <p:nvPr>
                <p:custDataLst>
                  <p:tags r:id="rId441"/>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06" name="Line 122"/>
              <p:cNvSpPr>
                <a:spLocks noChangeShapeType="1"/>
              </p:cNvSpPr>
              <p:nvPr>
                <p:custDataLst>
                  <p:tags r:id="rId442"/>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07" name="Line 123"/>
              <p:cNvSpPr>
                <a:spLocks noChangeShapeType="1"/>
              </p:cNvSpPr>
              <p:nvPr>
                <p:custDataLst>
                  <p:tags r:id="rId443"/>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08" name="Line 124"/>
              <p:cNvSpPr>
                <a:spLocks noChangeShapeType="1"/>
              </p:cNvSpPr>
              <p:nvPr>
                <p:custDataLst>
                  <p:tags r:id="rId444"/>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09" name="Line 125"/>
              <p:cNvSpPr>
                <a:spLocks noChangeShapeType="1"/>
              </p:cNvSpPr>
              <p:nvPr>
                <p:custDataLst>
                  <p:tags r:id="rId445"/>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10" name="Line 126"/>
              <p:cNvSpPr>
                <a:spLocks noChangeShapeType="1"/>
              </p:cNvSpPr>
              <p:nvPr>
                <p:custDataLst>
                  <p:tags r:id="rId446"/>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11" name="Line 127"/>
              <p:cNvSpPr>
                <a:spLocks noChangeShapeType="1"/>
              </p:cNvSpPr>
              <p:nvPr>
                <p:custDataLst>
                  <p:tags r:id="rId447"/>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12" name="Line 128"/>
              <p:cNvSpPr>
                <a:spLocks noChangeShapeType="1"/>
              </p:cNvSpPr>
              <p:nvPr>
                <p:custDataLst>
                  <p:tags r:id="rId448"/>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6643" name="Group 129"/>
          <p:cNvGrpSpPr>
            <a:grpSpLocks/>
          </p:cNvGrpSpPr>
          <p:nvPr>
            <p:custDataLst>
              <p:tags r:id="rId18"/>
            </p:custDataLst>
          </p:nvPr>
        </p:nvGrpSpPr>
        <p:grpSpPr bwMode="auto">
          <a:xfrm>
            <a:off x="2057400" y="1306513"/>
            <a:ext cx="304800" cy="304800"/>
            <a:chOff x="4272" y="2400"/>
            <a:chExt cx="192" cy="192"/>
          </a:xfrm>
        </p:grpSpPr>
        <p:sp>
          <p:nvSpPr>
            <p:cNvPr id="27093" name="Rectangle 130"/>
            <p:cNvSpPr>
              <a:spLocks noChangeArrowheads="1"/>
            </p:cNvSpPr>
            <p:nvPr>
              <p:custDataLst>
                <p:tags r:id="rId431"/>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7094" name="Group 131"/>
            <p:cNvGrpSpPr>
              <a:grpSpLocks/>
            </p:cNvGrpSpPr>
            <p:nvPr/>
          </p:nvGrpSpPr>
          <p:grpSpPr bwMode="auto">
            <a:xfrm>
              <a:off x="4272" y="2400"/>
              <a:ext cx="192" cy="192"/>
              <a:chOff x="4414" y="2400"/>
              <a:chExt cx="192" cy="192"/>
            </a:xfrm>
          </p:grpSpPr>
          <p:sp>
            <p:nvSpPr>
              <p:cNvPr id="27095" name="Line 132"/>
              <p:cNvSpPr>
                <a:spLocks noChangeShapeType="1"/>
              </p:cNvSpPr>
              <p:nvPr>
                <p:custDataLst>
                  <p:tags r:id="rId432"/>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96" name="Line 133"/>
              <p:cNvSpPr>
                <a:spLocks noChangeShapeType="1"/>
              </p:cNvSpPr>
              <p:nvPr>
                <p:custDataLst>
                  <p:tags r:id="rId433"/>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97" name="Line 134"/>
              <p:cNvSpPr>
                <a:spLocks noChangeShapeType="1"/>
              </p:cNvSpPr>
              <p:nvPr>
                <p:custDataLst>
                  <p:tags r:id="rId434"/>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98" name="Line 135"/>
              <p:cNvSpPr>
                <a:spLocks noChangeShapeType="1"/>
              </p:cNvSpPr>
              <p:nvPr>
                <p:custDataLst>
                  <p:tags r:id="rId435"/>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99" name="Line 136"/>
              <p:cNvSpPr>
                <a:spLocks noChangeShapeType="1"/>
              </p:cNvSpPr>
              <p:nvPr>
                <p:custDataLst>
                  <p:tags r:id="rId436"/>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00" name="Line 137"/>
              <p:cNvSpPr>
                <a:spLocks noChangeShapeType="1"/>
              </p:cNvSpPr>
              <p:nvPr>
                <p:custDataLst>
                  <p:tags r:id="rId437"/>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01" name="Line 138"/>
              <p:cNvSpPr>
                <a:spLocks noChangeShapeType="1"/>
              </p:cNvSpPr>
              <p:nvPr>
                <p:custDataLst>
                  <p:tags r:id="rId438"/>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102" name="Line 139"/>
              <p:cNvSpPr>
                <a:spLocks noChangeShapeType="1"/>
              </p:cNvSpPr>
              <p:nvPr>
                <p:custDataLst>
                  <p:tags r:id="rId439"/>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6644" name="AutoShape 140"/>
          <p:cNvCxnSpPr>
            <a:cxnSpLocks noChangeShapeType="1"/>
            <a:stCxn id="27110" idx="0"/>
            <a:endCxn id="27202" idx="0"/>
          </p:cNvCxnSpPr>
          <p:nvPr>
            <p:custDataLst>
              <p:tags r:id="rId19"/>
            </p:custDataLst>
          </p:nvPr>
        </p:nvCxnSpPr>
        <p:spPr bwMode="auto">
          <a:xfrm flipH="1">
            <a:off x="1181100" y="1609725"/>
            <a:ext cx="5715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45" name="AutoShape 141"/>
          <p:cNvCxnSpPr>
            <a:cxnSpLocks noChangeShapeType="1"/>
            <a:stCxn id="27100" idx="0"/>
            <a:endCxn id="27122" idx="0"/>
          </p:cNvCxnSpPr>
          <p:nvPr>
            <p:custDataLst>
              <p:tags r:id="rId20"/>
            </p:custDataLst>
          </p:nvPr>
        </p:nvCxnSpPr>
        <p:spPr bwMode="auto">
          <a:xfrm>
            <a:off x="2057400" y="1609725"/>
            <a:ext cx="5715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6646" name="Group 142"/>
          <p:cNvGrpSpPr>
            <a:grpSpLocks/>
          </p:cNvGrpSpPr>
          <p:nvPr>
            <p:custDataLst>
              <p:tags r:id="rId21"/>
            </p:custDataLst>
          </p:nvPr>
        </p:nvGrpSpPr>
        <p:grpSpPr bwMode="auto">
          <a:xfrm>
            <a:off x="2514600" y="2984500"/>
            <a:ext cx="304800" cy="304800"/>
            <a:chOff x="4272" y="2400"/>
            <a:chExt cx="192" cy="192"/>
          </a:xfrm>
        </p:grpSpPr>
        <p:sp>
          <p:nvSpPr>
            <p:cNvPr id="27083" name="Rectangle 143"/>
            <p:cNvSpPr>
              <a:spLocks noChangeArrowheads="1"/>
            </p:cNvSpPr>
            <p:nvPr>
              <p:custDataLst>
                <p:tags r:id="rId422"/>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89</a:t>
              </a:r>
            </a:p>
          </p:txBody>
        </p:sp>
        <p:grpSp>
          <p:nvGrpSpPr>
            <p:cNvPr id="27084" name="Group 144"/>
            <p:cNvGrpSpPr>
              <a:grpSpLocks/>
            </p:cNvGrpSpPr>
            <p:nvPr/>
          </p:nvGrpSpPr>
          <p:grpSpPr bwMode="auto">
            <a:xfrm>
              <a:off x="4272" y="2400"/>
              <a:ext cx="192" cy="192"/>
              <a:chOff x="4414" y="2400"/>
              <a:chExt cx="192" cy="192"/>
            </a:xfrm>
          </p:grpSpPr>
          <p:sp>
            <p:nvSpPr>
              <p:cNvPr id="27085" name="Line 145"/>
              <p:cNvSpPr>
                <a:spLocks noChangeShapeType="1"/>
              </p:cNvSpPr>
              <p:nvPr>
                <p:custDataLst>
                  <p:tags r:id="rId42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86" name="Line 146"/>
              <p:cNvSpPr>
                <a:spLocks noChangeShapeType="1"/>
              </p:cNvSpPr>
              <p:nvPr>
                <p:custDataLst>
                  <p:tags r:id="rId42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87" name="Line 147"/>
              <p:cNvSpPr>
                <a:spLocks noChangeShapeType="1"/>
              </p:cNvSpPr>
              <p:nvPr>
                <p:custDataLst>
                  <p:tags r:id="rId42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88" name="Line 148"/>
              <p:cNvSpPr>
                <a:spLocks noChangeShapeType="1"/>
              </p:cNvSpPr>
              <p:nvPr>
                <p:custDataLst>
                  <p:tags r:id="rId42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89" name="Line 149"/>
              <p:cNvSpPr>
                <a:spLocks noChangeShapeType="1"/>
              </p:cNvSpPr>
              <p:nvPr>
                <p:custDataLst>
                  <p:tags r:id="rId42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90" name="Line 150"/>
              <p:cNvSpPr>
                <a:spLocks noChangeShapeType="1"/>
              </p:cNvSpPr>
              <p:nvPr>
                <p:custDataLst>
                  <p:tags r:id="rId42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91" name="Line 151"/>
              <p:cNvSpPr>
                <a:spLocks noChangeShapeType="1"/>
              </p:cNvSpPr>
              <p:nvPr>
                <p:custDataLst>
                  <p:tags r:id="rId42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92" name="Line 152"/>
              <p:cNvSpPr>
                <a:spLocks noChangeShapeType="1"/>
              </p:cNvSpPr>
              <p:nvPr>
                <p:custDataLst>
                  <p:tags r:id="rId43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6647" name="Group 153"/>
          <p:cNvGrpSpPr>
            <a:grpSpLocks/>
          </p:cNvGrpSpPr>
          <p:nvPr>
            <p:custDataLst>
              <p:tags r:id="rId22"/>
            </p:custDataLst>
          </p:nvPr>
        </p:nvGrpSpPr>
        <p:grpSpPr bwMode="auto">
          <a:xfrm>
            <a:off x="2819400" y="2984500"/>
            <a:ext cx="304800" cy="304800"/>
            <a:chOff x="4272" y="2400"/>
            <a:chExt cx="192" cy="192"/>
          </a:xfrm>
        </p:grpSpPr>
        <p:sp>
          <p:nvSpPr>
            <p:cNvPr id="27073" name="Rectangle 154"/>
            <p:cNvSpPr>
              <a:spLocks noChangeArrowheads="1"/>
            </p:cNvSpPr>
            <p:nvPr>
              <p:custDataLst>
                <p:tags r:id="rId413"/>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7074" name="Group 155"/>
            <p:cNvGrpSpPr>
              <a:grpSpLocks/>
            </p:cNvGrpSpPr>
            <p:nvPr/>
          </p:nvGrpSpPr>
          <p:grpSpPr bwMode="auto">
            <a:xfrm>
              <a:off x="4272" y="2400"/>
              <a:ext cx="192" cy="192"/>
              <a:chOff x="4414" y="2400"/>
              <a:chExt cx="192" cy="192"/>
            </a:xfrm>
          </p:grpSpPr>
          <p:sp>
            <p:nvSpPr>
              <p:cNvPr id="27075" name="Line 156"/>
              <p:cNvSpPr>
                <a:spLocks noChangeShapeType="1"/>
              </p:cNvSpPr>
              <p:nvPr>
                <p:custDataLst>
                  <p:tags r:id="rId414"/>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76" name="Line 157"/>
              <p:cNvSpPr>
                <a:spLocks noChangeShapeType="1"/>
              </p:cNvSpPr>
              <p:nvPr>
                <p:custDataLst>
                  <p:tags r:id="rId415"/>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77" name="Line 158"/>
              <p:cNvSpPr>
                <a:spLocks noChangeShapeType="1"/>
              </p:cNvSpPr>
              <p:nvPr>
                <p:custDataLst>
                  <p:tags r:id="rId416"/>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78" name="Line 159"/>
              <p:cNvSpPr>
                <a:spLocks noChangeShapeType="1"/>
              </p:cNvSpPr>
              <p:nvPr>
                <p:custDataLst>
                  <p:tags r:id="rId417"/>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79" name="Line 160"/>
              <p:cNvSpPr>
                <a:spLocks noChangeShapeType="1"/>
              </p:cNvSpPr>
              <p:nvPr>
                <p:custDataLst>
                  <p:tags r:id="rId418"/>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80" name="Line 161"/>
              <p:cNvSpPr>
                <a:spLocks noChangeShapeType="1"/>
              </p:cNvSpPr>
              <p:nvPr>
                <p:custDataLst>
                  <p:tags r:id="rId419"/>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81" name="Line 162"/>
              <p:cNvSpPr>
                <a:spLocks noChangeShapeType="1"/>
              </p:cNvSpPr>
              <p:nvPr>
                <p:custDataLst>
                  <p:tags r:id="rId420"/>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82" name="Line 163"/>
              <p:cNvSpPr>
                <a:spLocks noChangeShapeType="1"/>
              </p:cNvSpPr>
              <p:nvPr>
                <p:custDataLst>
                  <p:tags r:id="rId421"/>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6648" name="AutoShape 164"/>
          <p:cNvCxnSpPr>
            <a:cxnSpLocks noChangeShapeType="1"/>
            <a:stCxn id="27120" idx="0"/>
            <a:endCxn id="27082" idx="0"/>
          </p:cNvCxnSpPr>
          <p:nvPr>
            <p:custDataLst>
              <p:tags r:id="rId23"/>
            </p:custDataLst>
          </p:nvPr>
        </p:nvCxnSpPr>
        <p:spPr bwMode="auto">
          <a:xfrm>
            <a:off x="2628900" y="2447925"/>
            <a:ext cx="190500" cy="5349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649" name="Rectangle 165"/>
          <p:cNvSpPr>
            <a:spLocks noChangeArrowheads="1"/>
          </p:cNvSpPr>
          <p:nvPr>
            <p:custDataLst>
              <p:tags r:id="rId24"/>
            </p:custDataLst>
          </p:nvPr>
        </p:nvSpPr>
        <p:spPr bwMode="auto">
          <a:xfrm>
            <a:off x="4800600" y="1219200"/>
            <a:ext cx="2971800" cy="2133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26650" name="Rectangle 166"/>
          <p:cNvSpPr>
            <a:spLocks noGrp="1" noChangeArrowheads="1"/>
          </p:cNvSpPr>
          <p:nvPr>
            <p:ph type="title"/>
            <p:custDataLst>
              <p:tags r:id="rId25"/>
            </p:custDataLst>
          </p:nvPr>
        </p:nvSpPr>
        <p:spPr>
          <a:xfrm>
            <a:off x="685800" y="-304800"/>
            <a:ext cx="7772400" cy="1143000"/>
          </a:xfrm>
        </p:spPr>
        <p:txBody>
          <a:bodyPr/>
          <a:lstStyle/>
          <a:p>
            <a:r>
              <a:rPr lang="en-US" smtClean="0"/>
              <a:t>Pulling out the Root</a:t>
            </a:r>
          </a:p>
        </p:txBody>
      </p:sp>
      <p:grpSp>
        <p:nvGrpSpPr>
          <p:cNvPr id="26651" name="Group 167"/>
          <p:cNvGrpSpPr>
            <a:grpSpLocks/>
          </p:cNvGrpSpPr>
          <p:nvPr>
            <p:custDataLst>
              <p:tags r:id="rId26"/>
            </p:custDataLst>
          </p:nvPr>
        </p:nvGrpSpPr>
        <p:grpSpPr bwMode="auto">
          <a:xfrm>
            <a:off x="5372100" y="2133600"/>
            <a:ext cx="304800" cy="304800"/>
            <a:chOff x="4272" y="2400"/>
            <a:chExt cx="192" cy="192"/>
          </a:xfrm>
        </p:grpSpPr>
        <p:sp>
          <p:nvSpPr>
            <p:cNvPr id="27063" name="Rectangle 168"/>
            <p:cNvSpPr>
              <a:spLocks noChangeArrowheads="1"/>
            </p:cNvSpPr>
            <p:nvPr>
              <p:custDataLst>
                <p:tags r:id="rId404"/>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7064" name="Group 169"/>
            <p:cNvGrpSpPr>
              <a:grpSpLocks/>
            </p:cNvGrpSpPr>
            <p:nvPr/>
          </p:nvGrpSpPr>
          <p:grpSpPr bwMode="auto">
            <a:xfrm>
              <a:off x="4272" y="2400"/>
              <a:ext cx="192" cy="192"/>
              <a:chOff x="4414" y="2400"/>
              <a:chExt cx="192" cy="192"/>
            </a:xfrm>
          </p:grpSpPr>
          <p:sp>
            <p:nvSpPr>
              <p:cNvPr id="27065" name="Line 170"/>
              <p:cNvSpPr>
                <a:spLocks noChangeShapeType="1"/>
              </p:cNvSpPr>
              <p:nvPr>
                <p:custDataLst>
                  <p:tags r:id="rId405"/>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66" name="Line 171"/>
              <p:cNvSpPr>
                <a:spLocks noChangeShapeType="1"/>
              </p:cNvSpPr>
              <p:nvPr>
                <p:custDataLst>
                  <p:tags r:id="rId406"/>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67" name="Line 172"/>
              <p:cNvSpPr>
                <a:spLocks noChangeShapeType="1"/>
              </p:cNvSpPr>
              <p:nvPr>
                <p:custDataLst>
                  <p:tags r:id="rId407"/>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68" name="Line 173"/>
              <p:cNvSpPr>
                <a:spLocks noChangeShapeType="1"/>
              </p:cNvSpPr>
              <p:nvPr>
                <p:custDataLst>
                  <p:tags r:id="rId408"/>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69" name="Line 174"/>
              <p:cNvSpPr>
                <a:spLocks noChangeShapeType="1"/>
              </p:cNvSpPr>
              <p:nvPr>
                <p:custDataLst>
                  <p:tags r:id="rId409"/>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70" name="Line 175"/>
              <p:cNvSpPr>
                <a:spLocks noChangeShapeType="1"/>
              </p:cNvSpPr>
              <p:nvPr>
                <p:custDataLst>
                  <p:tags r:id="rId410"/>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71" name="Line 176"/>
              <p:cNvSpPr>
                <a:spLocks noChangeShapeType="1"/>
              </p:cNvSpPr>
              <p:nvPr>
                <p:custDataLst>
                  <p:tags r:id="rId411"/>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72" name="Line 177"/>
              <p:cNvSpPr>
                <a:spLocks noChangeShapeType="1"/>
              </p:cNvSpPr>
              <p:nvPr>
                <p:custDataLst>
                  <p:tags r:id="rId412"/>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6652" name="Group 178"/>
          <p:cNvGrpSpPr>
            <a:grpSpLocks/>
          </p:cNvGrpSpPr>
          <p:nvPr>
            <p:custDataLst>
              <p:tags r:id="rId27"/>
            </p:custDataLst>
          </p:nvPr>
        </p:nvGrpSpPr>
        <p:grpSpPr bwMode="auto">
          <a:xfrm>
            <a:off x="5676900" y="2133600"/>
            <a:ext cx="304800" cy="304800"/>
            <a:chOff x="4272" y="2400"/>
            <a:chExt cx="192" cy="192"/>
          </a:xfrm>
        </p:grpSpPr>
        <p:sp>
          <p:nvSpPr>
            <p:cNvPr id="27053" name="Rectangle 179"/>
            <p:cNvSpPr>
              <a:spLocks noChangeArrowheads="1"/>
            </p:cNvSpPr>
            <p:nvPr>
              <p:custDataLst>
                <p:tags r:id="rId395"/>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7054" name="Group 180"/>
            <p:cNvGrpSpPr>
              <a:grpSpLocks/>
            </p:cNvGrpSpPr>
            <p:nvPr/>
          </p:nvGrpSpPr>
          <p:grpSpPr bwMode="auto">
            <a:xfrm>
              <a:off x="4272" y="2400"/>
              <a:ext cx="192" cy="192"/>
              <a:chOff x="4414" y="2400"/>
              <a:chExt cx="192" cy="192"/>
            </a:xfrm>
          </p:grpSpPr>
          <p:sp>
            <p:nvSpPr>
              <p:cNvPr id="27055" name="Line 181"/>
              <p:cNvSpPr>
                <a:spLocks noChangeShapeType="1"/>
              </p:cNvSpPr>
              <p:nvPr>
                <p:custDataLst>
                  <p:tags r:id="rId396"/>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56" name="Line 182"/>
              <p:cNvSpPr>
                <a:spLocks noChangeShapeType="1"/>
              </p:cNvSpPr>
              <p:nvPr>
                <p:custDataLst>
                  <p:tags r:id="rId397"/>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57" name="Line 183"/>
              <p:cNvSpPr>
                <a:spLocks noChangeShapeType="1"/>
              </p:cNvSpPr>
              <p:nvPr>
                <p:custDataLst>
                  <p:tags r:id="rId398"/>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58" name="Line 184"/>
              <p:cNvSpPr>
                <a:spLocks noChangeShapeType="1"/>
              </p:cNvSpPr>
              <p:nvPr>
                <p:custDataLst>
                  <p:tags r:id="rId399"/>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59" name="Line 185"/>
              <p:cNvSpPr>
                <a:spLocks noChangeShapeType="1"/>
              </p:cNvSpPr>
              <p:nvPr>
                <p:custDataLst>
                  <p:tags r:id="rId400"/>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60" name="Line 186"/>
              <p:cNvSpPr>
                <a:spLocks noChangeShapeType="1"/>
              </p:cNvSpPr>
              <p:nvPr>
                <p:custDataLst>
                  <p:tags r:id="rId401"/>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61" name="Line 187"/>
              <p:cNvSpPr>
                <a:spLocks noChangeShapeType="1"/>
              </p:cNvSpPr>
              <p:nvPr>
                <p:custDataLst>
                  <p:tags r:id="rId402"/>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62" name="Line 188"/>
              <p:cNvSpPr>
                <a:spLocks noChangeShapeType="1"/>
              </p:cNvSpPr>
              <p:nvPr>
                <p:custDataLst>
                  <p:tags r:id="rId403"/>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6653" name="Group 189"/>
          <p:cNvGrpSpPr>
            <a:grpSpLocks/>
          </p:cNvGrpSpPr>
          <p:nvPr>
            <p:custDataLst>
              <p:tags r:id="rId28"/>
            </p:custDataLst>
          </p:nvPr>
        </p:nvGrpSpPr>
        <p:grpSpPr bwMode="auto">
          <a:xfrm>
            <a:off x="4864100" y="2971800"/>
            <a:ext cx="304800" cy="304800"/>
            <a:chOff x="4272" y="2400"/>
            <a:chExt cx="192" cy="192"/>
          </a:xfrm>
        </p:grpSpPr>
        <p:sp>
          <p:nvSpPr>
            <p:cNvPr id="27043" name="Rectangle 190"/>
            <p:cNvSpPr>
              <a:spLocks noChangeArrowheads="1"/>
            </p:cNvSpPr>
            <p:nvPr>
              <p:custDataLst>
                <p:tags r:id="rId386"/>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14</a:t>
              </a:r>
            </a:p>
          </p:txBody>
        </p:sp>
        <p:grpSp>
          <p:nvGrpSpPr>
            <p:cNvPr id="27044" name="Group 191"/>
            <p:cNvGrpSpPr>
              <a:grpSpLocks/>
            </p:cNvGrpSpPr>
            <p:nvPr/>
          </p:nvGrpSpPr>
          <p:grpSpPr bwMode="auto">
            <a:xfrm>
              <a:off x="4272" y="2400"/>
              <a:ext cx="192" cy="192"/>
              <a:chOff x="4414" y="2400"/>
              <a:chExt cx="192" cy="192"/>
            </a:xfrm>
          </p:grpSpPr>
          <p:sp>
            <p:nvSpPr>
              <p:cNvPr id="27045" name="Line 192"/>
              <p:cNvSpPr>
                <a:spLocks noChangeShapeType="1"/>
              </p:cNvSpPr>
              <p:nvPr>
                <p:custDataLst>
                  <p:tags r:id="rId387"/>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46" name="Line 193"/>
              <p:cNvSpPr>
                <a:spLocks noChangeShapeType="1"/>
              </p:cNvSpPr>
              <p:nvPr>
                <p:custDataLst>
                  <p:tags r:id="rId388"/>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47" name="Line 194"/>
              <p:cNvSpPr>
                <a:spLocks noChangeShapeType="1"/>
              </p:cNvSpPr>
              <p:nvPr>
                <p:custDataLst>
                  <p:tags r:id="rId389"/>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48" name="Line 195"/>
              <p:cNvSpPr>
                <a:spLocks noChangeShapeType="1"/>
              </p:cNvSpPr>
              <p:nvPr>
                <p:custDataLst>
                  <p:tags r:id="rId390"/>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49" name="Line 196"/>
              <p:cNvSpPr>
                <a:spLocks noChangeShapeType="1"/>
              </p:cNvSpPr>
              <p:nvPr>
                <p:custDataLst>
                  <p:tags r:id="rId391"/>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50" name="Line 197"/>
              <p:cNvSpPr>
                <a:spLocks noChangeShapeType="1"/>
              </p:cNvSpPr>
              <p:nvPr>
                <p:custDataLst>
                  <p:tags r:id="rId392"/>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51" name="Line 198"/>
              <p:cNvSpPr>
                <a:spLocks noChangeShapeType="1"/>
              </p:cNvSpPr>
              <p:nvPr>
                <p:custDataLst>
                  <p:tags r:id="rId393"/>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52" name="Line 199"/>
              <p:cNvSpPr>
                <a:spLocks noChangeShapeType="1"/>
              </p:cNvSpPr>
              <p:nvPr>
                <p:custDataLst>
                  <p:tags r:id="rId394"/>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6654" name="Group 200"/>
          <p:cNvGrpSpPr>
            <a:grpSpLocks/>
          </p:cNvGrpSpPr>
          <p:nvPr>
            <p:custDataLst>
              <p:tags r:id="rId29"/>
            </p:custDataLst>
          </p:nvPr>
        </p:nvGrpSpPr>
        <p:grpSpPr bwMode="auto">
          <a:xfrm>
            <a:off x="5168900" y="2971800"/>
            <a:ext cx="304800" cy="304800"/>
            <a:chOff x="4272" y="2400"/>
            <a:chExt cx="192" cy="192"/>
          </a:xfrm>
        </p:grpSpPr>
        <p:sp>
          <p:nvSpPr>
            <p:cNvPr id="27033" name="Rectangle 201"/>
            <p:cNvSpPr>
              <a:spLocks noChangeArrowheads="1"/>
            </p:cNvSpPr>
            <p:nvPr>
              <p:custDataLst>
                <p:tags r:id="rId377"/>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chemeClr val="folHlink"/>
                  </a:solidFill>
                </a:rPr>
                <a:t> </a:t>
              </a:r>
            </a:p>
          </p:txBody>
        </p:sp>
        <p:grpSp>
          <p:nvGrpSpPr>
            <p:cNvPr id="27034" name="Group 202"/>
            <p:cNvGrpSpPr>
              <a:grpSpLocks/>
            </p:cNvGrpSpPr>
            <p:nvPr/>
          </p:nvGrpSpPr>
          <p:grpSpPr bwMode="auto">
            <a:xfrm>
              <a:off x="4272" y="2400"/>
              <a:ext cx="192" cy="192"/>
              <a:chOff x="4414" y="2400"/>
              <a:chExt cx="192" cy="192"/>
            </a:xfrm>
          </p:grpSpPr>
          <p:sp>
            <p:nvSpPr>
              <p:cNvPr id="27035" name="Line 203"/>
              <p:cNvSpPr>
                <a:spLocks noChangeShapeType="1"/>
              </p:cNvSpPr>
              <p:nvPr>
                <p:custDataLst>
                  <p:tags r:id="rId378"/>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36" name="Line 204"/>
              <p:cNvSpPr>
                <a:spLocks noChangeShapeType="1"/>
              </p:cNvSpPr>
              <p:nvPr>
                <p:custDataLst>
                  <p:tags r:id="rId379"/>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37" name="Line 205"/>
              <p:cNvSpPr>
                <a:spLocks noChangeShapeType="1"/>
              </p:cNvSpPr>
              <p:nvPr>
                <p:custDataLst>
                  <p:tags r:id="rId380"/>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38" name="Line 206"/>
              <p:cNvSpPr>
                <a:spLocks noChangeShapeType="1"/>
              </p:cNvSpPr>
              <p:nvPr>
                <p:custDataLst>
                  <p:tags r:id="rId381"/>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39" name="Line 207"/>
              <p:cNvSpPr>
                <a:spLocks noChangeShapeType="1"/>
              </p:cNvSpPr>
              <p:nvPr>
                <p:custDataLst>
                  <p:tags r:id="rId382"/>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40" name="Line 208"/>
              <p:cNvSpPr>
                <a:spLocks noChangeShapeType="1"/>
              </p:cNvSpPr>
              <p:nvPr>
                <p:custDataLst>
                  <p:tags r:id="rId383"/>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41" name="Line 209"/>
              <p:cNvSpPr>
                <a:spLocks noChangeShapeType="1"/>
              </p:cNvSpPr>
              <p:nvPr>
                <p:custDataLst>
                  <p:tags r:id="rId384"/>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42" name="Line 210"/>
              <p:cNvSpPr>
                <a:spLocks noChangeShapeType="1"/>
              </p:cNvSpPr>
              <p:nvPr>
                <p:custDataLst>
                  <p:tags r:id="rId385"/>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6655" name="AutoShape 211"/>
          <p:cNvCxnSpPr>
            <a:cxnSpLocks noChangeShapeType="1"/>
            <a:stCxn id="27070" idx="0"/>
            <a:endCxn id="27042" idx="0"/>
          </p:cNvCxnSpPr>
          <p:nvPr>
            <p:custDataLst>
              <p:tags r:id="rId30"/>
            </p:custDataLst>
          </p:nvPr>
        </p:nvCxnSpPr>
        <p:spPr bwMode="auto">
          <a:xfrm flipH="1">
            <a:off x="5168900" y="2436813"/>
            <a:ext cx="2032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6656" name="Group 212"/>
          <p:cNvGrpSpPr>
            <a:grpSpLocks/>
          </p:cNvGrpSpPr>
          <p:nvPr>
            <p:custDataLst>
              <p:tags r:id="rId31"/>
            </p:custDataLst>
          </p:nvPr>
        </p:nvGrpSpPr>
        <p:grpSpPr bwMode="auto">
          <a:xfrm>
            <a:off x="5575300" y="2971800"/>
            <a:ext cx="304800" cy="304800"/>
            <a:chOff x="4272" y="2400"/>
            <a:chExt cx="192" cy="192"/>
          </a:xfrm>
        </p:grpSpPr>
        <p:sp>
          <p:nvSpPr>
            <p:cNvPr id="27023" name="Rectangle 213"/>
            <p:cNvSpPr>
              <a:spLocks noChangeArrowheads="1"/>
            </p:cNvSpPr>
            <p:nvPr>
              <p:custDataLst>
                <p:tags r:id="rId368"/>
              </p:custDataLst>
            </p:nvPr>
          </p:nvSpPr>
          <p:spPr bwMode="auto">
            <a:xfrm>
              <a:off x="4272" y="2400"/>
              <a:ext cx="192" cy="192"/>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FF0000"/>
                  </a:solidFill>
                </a:rPr>
                <a:t> </a:t>
              </a:r>
            </a:p>
          </p:txBody>
        </p:sp>
        <p:grpSp>
          <p:nvGrpSpPr>
            <p:cNvPr id="27024" name="Group 214"/>
            <p:cNvGrpSpPr>
              <a:grpSpLocks/>
            </p:cNvGrpSpPr>
            <p:nvPr/>
          </p:nvGrpSpPr>
          <p:grpSpPr bwMode="auto">
            <a:xfrm>
              <a:off x="4272" y="2400"/>
              <a:ext cx="192" cy="192"/>
              <a:chOff x="4414" y="2400"/>
              <a:chExt cx="192" cy="192"/>
            </a:xfrm>
          </p:grpSpPr>
          <p:sp>
            <p:nvSpPr>
              <p:cNvPr id="27025" name="Line 215"/>
              <p:cNvSpPr>
                <a:spLocks noChangeShapeType="1"/>
              </p:cNvSpPr>
              <p:nvPr>
                <p:custDataLst>
                  <p:tags r:id="rId369"/>
                </p:custDataLst>
              </p:nvPr>
            </p:nvSpPr>
            <p:spPr bwMode="auto">
              <a:xfrm>
                <a:off x="4414" y="2496"/>
                <a:ext cx="0" cy="9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26" name="Line 216"/>
              <p:cNvSpPr>
                <a:spLocks noChangeShapeType="1"/>
              </p:cNvSpPr>
              <p:nvPr>
                <p:custDataLst>
                  <p:tags r:id="rId370"/>
                </p:custDataLst>
              </p:nvPr>
            </p:nvSpPr>
            <p:spPr bwMode="auto">
              <a:xfrm>
                <a:off x="4414" y="2400"/>
                <a:ext cx="0" cy="9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27" name="Line 217"/>
              <p:cNvSpPr>
                <a:spLocks noChangeShapeType="1"/>
              </p:cNvSpPr>
              <p:nvPr>
                <p:custDataLst>
                  <p:tags r:id="rId371"/>
                </p:custDataLst>
              </p:nvPr>
            </p:nvSpPr>
            <p:spPr bwMode="auto">
              <a:xfrm>
                <a:off x="4606" y="2496"/>
                <a:ext cx="0" cy="9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28" name="Line 218"/>
              <p:cNvSpPr>
                <a:spLocks noChangeShapeType="1"/>
              </p:cNvSpPr>
              <p:nvPr>
                <p:custDataLst>
                  <p:tags r:id="rId372"/>
                </p:custDataLst>
              </p:nvPr>
            </p:nvSpPr>
            <p:spPr bwMode="auto">
              <a:xfrm>
                <a:off x="4606" y="2400"/>
                <a:ext cx="0" cy="9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29" name="Line 219"/>
              <p:cNvSpPr>
                <a:spLocks noChangeShapeType="1"/>
              </p:cNvSpPr>
              <p:nvPr>
                <p:custDataLst>
                  <p:tags r:id="rId373"/>
                </p:custDataLst>
              </p:nvPr>
            </p:nvSpPr>
            <p:spPr bwMode="auto">
              <a:xfrm rot="-5400000">
                <a:off x="4558" y="2544"/>
                <a:ext cx="0" cy="9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30" name="Line 220"/>
              <p:cNvSpPr>
                <a:spLocks noChangeShapeType="1"/>
              </p:cNvSpPr>
              <p:nvPr>
                <p:custDataLst>
                  <p:tags r:id="rId374"/>
                </p:custDataLst>
              </p:nvPr>
            </p:nvSpPr>
            <p:spPr bwMode="auto">
              <a:xfrm rot="-5400000">
                <a:off x="4462" y="2544"/>
                <a:ext cx="0" cy="9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31" name="Line 221"/>
              <p:cNvSpPr>
                <a:spLocks noChangeShapeType="1"/>
              </p:cNvSpPr>
              <p:nvPr>
                <p:custDataLst>
                  <p:tags r:id="rId375"/>
                </p:custDataLst>
              </p:nvPr>
            </p:nvSpPr>
            <p:spPr bwMode="auto">
              <a:xfrm rot="-5400000">
                <a:off x="4558" y="2352"/>
                <a:ext cx="0" cy="9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32" name="Line 222"/>
              <p:cNvSpPr>
                <a:spLocks noChangeShapeType="1"/>
              </p:cNvSpPr>
              <p:nvPr>
                <p:custDataLst>
                  <p:tags r:id="rId376"/>
                </p:custDataLst>
              </p:nvPr>
            </p:nvSpPr>
            <p:spPr bwMode="auto">
              <a:xfrm rot="-5400000">
                <a:off x="4462" y="2352"/>
                <a:ext cx="0" cy="9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6657" name="Group 223"/>
          <p:cNvGrpSpPr>
            <a:grpSpLocks/>
          </p:cNvGrpSpPr>
          <p:nvPr>
            <p:custDataLst>
              <p:tags r:id="rId32"/>
            </p:custDataLst>
          </p:nvPr>
        </p:nvGrpSpPr>
        <p:grpSpPr bwMode="auto">
          <a:xfrm>
            <a:off x="5880100" y="2971800"/>
            <a:ext cx="304800" cy="304800"/>
            <a:chOff x="4272" y="2400"/>
            <a:chExt cx="192" cy="192"/>
          </a:xfrm>
        </p:grpSpPr>
        <p:sp>
          <p:nvSpPr>
            <p:cNvPr id="27013" name="Rectangle 224"/>
            <p:cNvSpPr>
              <a:spLocks noChangeArrowheads="1"/>
            </p:cNvSpPr>
            <p:nvPr>
              <p:custDataLst>
                <p:tags r:id="rId359"/>
              </p:custDataLst>
            </p:nvPr>
          </p:nvSpPr>
          <p:spPr bwMode="auto">
            <a:xfrm>
              <a:off x="4272" y="2400"/>
              <a:ext cx="192" cy="192"/>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7014" name="Group 225"/>
            <p:cNvGrpSpPr>
              <a:grpSpLocks/>
            </p:cNvGrpSpPr>
            <p:nvPr/>
          </p:nvGrpSpPr>
          <p:grpSpPr bwMode="auto">
            <a:xfrm>
              <a:off x="4272" y="2400"/>
              <a:ext cx="192" cy="192"/>
              <a:chOff x="4414" y="2400"/>
              <a:chExt cx="192" cy="192"/>
            </a:xfrm>
          </p:grpSpPr>
          <p:sp>
            <p:nvSpPr>
              <p:cNvPr id="27015" name="Line 226"/>
              <p:cNvSpPr>
                <a:spLocks noChangeShapeType="1"/>
              </p:cNvSpPr>
              <p:nvPr>
                <p:custDataLst>
                  <p:tags r:id="rId360"/>
                </p:custDataLst>
              </p:nvPr>
            </p:nvSpPr>
            <p:spPr bwMode="auto">
              <a:xfrm>
                <a:off x="4414" y="2496"/>
                <a:ext cx="0" cy="9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16" name="Line 227"/>
              <p:cNvSpPr>
                <a:spLocks noChangeShapeType="1"/>
              </p:cNvSpPr>
              <p:nvPr>
                <p:custDataLst>
                  <p:tags r:id="rId361"/>
                </p:custDataLst>
              </p:nvPr>
            </p:nvSpPr>
            <p:spPr bwMode="auto">
              <a:xfrm>
                <a:off x="4414" y="2400"/>
                <a:ext cx="0" cy="9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17" name="Line 228"/>
              <p:cNvSpPr>
                <a:spLocks noChangeShapeType="1"/>
              </p:cNvSpPr>
              <p:nvPr>
                <p:custDataLst>
                  <p:tags r:id="rId362"/>
                </p:custDataLst>
              </p:nvPr>
            </p:nvSpPr>
            <p:spPr bwMode="auto">
              <a:xfrm>
                <a:off x="4606" y="2496"/>
                <a:ext cx="0" cy="9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18" name="Line 229"/>
              <p:cNvSpPr>
                <a:spLocks noChangeShapeType="1"/>
              </p:cNvSpPr>
              <p:nvPr>
                <p:custDataLst>
                  <p:tags r:id="rId363"/>
                </p:custDataLst>
              </p:nvPr>
            </p:nvSpPr>
            <p:spPr bwMode="auto">
              <a:xfrm>
                <a:off x="4606" y="2400"/>
                <a:ext cx="0" cy="9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19" name="Line 230"/>
              <p:cNvSpPr>
                <a:spLocks noChangeShapeType="1"/>
              </p:cNvSpPr>
              <p:nvPr>
                <p:custDataLst>
                  <p:tags r:id="rId364"/>
                </p:custDataLst>
              </p:nvPr>
            </p:nvSpPr>
            <p:spPr bwMode="auto">
              <a:xfrm rot="-5400000">
                <a:off x="4558" y="2544"/>
                <a:ext cx="0" cy="9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20" name="Line 231"/>
              <p:cNvSpPr>
                <a:spLocks noChangeShapeType="1"/>
              </p:cNvSpPr>
              <p:nvPr>
                <p:custDataLst>
                  <p:tags r:id="rId365"/>
                </p:custDataLst>
              </p:nvPr>
            </p:nvSpPr>
            <p:spPr bwMode="auto">
              <a:xfrm rot="-5400000">
                <a:off x="4462" y="2544"/>
                <a:ext cx="0" cy="9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21" name="Line 232"/>
              <p:cNvSpPr>
                <a:spLocks noChangeShapeType="1"/>
              </p:cNvSpPr>
              <p:nvPr>
                <p:custDataLst>
                  <p:tags r:id="rId366"/>
                </p:custDataLst>
              </p:nvPr>
            </p:nvSpPr>
            <p:spPr bwMode="auto">
              <a:xfrm rot="-5400000">
                <a:off x="4558" y="2352"/>
                <a:ext cx="0" cy="9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22" name="Line 233"/>
              <p:cNvSpPr>
                <a:spLocks noChangeShapeType="1"/>
              </p:cNvSpPr>
              <p:nvPr>
                <p:custDataLst>
                  <p:tags r:id="rId367"/>
                </p:custDataLst>
              </p:nvPr>
            </p:nvSpPr>
            <p:spPr bwMode="auto">
              <a:xfrm rot="-5400000">
                <a:off x="4462" y="2352"/>
                <a:ext cx="0" cy="9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6658" name="AutoShape 234"/>
          <p:cNvCxnSpPr>
            <a:cxnSpLocks noChangeShapeType="1"/>
            <a:stCxn id="27060" idx="0"/>
            <a:endCxn id="27022" idx="0"/>
          </p:cNvCxnSpPr>
          <p:nvPr>
            <p:custDataLst>
              <p:tags r:id="rId33"/>
            </p:custDataLst>
          </p:nvPr>
        </p:nvCxnSpPr>
        <p:spPr bwMode="auto">
          <a:xfrm>
            <a:off x="5676900" y="2436813"/>
            <a:ext cx="2032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6659" name="Group 235"/>
          <p:cNvGrpSpPr>
            <a:grpSpLocks/>
          </p:cNvGrpSpPr>
          <p:nvPr>
            <p:custDataLst>
              <p:tags r:id="rId34"/>
            </p:custDataLst>
          </p:nvPr>
        </p:nvGrpSpPr>
        <p:grpSpPr bwMode="auto">
          <a:xfrm>
            <a:off x="6324600" y="2971800"/>
            <a:ext cx="304800" cy="304800"/>
            <a:chOff x="4272" y="2400"/>
            <a:chExt cx="192" cy="192"/>
          </a:xfrm>
        </p:grpSpPr>
        <p:sp>
          <p:nvSpPr>
            <p:cNvPr id="27003" name="Rectangle 236"/>
            <p:cNvSpPr>
              <a:spLocks noChangeArrowheads="1"/>
            </p:cNvSpPr>
            <p:nvPr>
              <p:custDataLst>
                <p:tags r:id="rId350"/>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79</a:t>
              </a:r>
            </a:p>
          </p:txBody>
        </p:sp>
        <p:grpSp>
          <p:nvGrpSpPr>
            <p:cNvPr id="27004" name="Group 237"/>
            <p:cNvGrpSpPr>
              <a:grpSpLocks/>
            </p:cNvGrpSpPr>
            <p:nvPr/>
          </p:nvGrpSpPr>
          <p:grpSpPr bwMode="auto">
            <a:xfrm>
              <a:off x="4272" y="2400"/>
              <a:ext cx="192" cy="192"/>
              <a:chOff x="4414" y="2400"/>
              <a:chExt cx="192" cy="192"/>
            </a:xfrm>
          </p:grpSpPr>
          <p:sp>
            <p:nvSpPr>
              <p:cNvPr id="27005" name="Line 238"/>
              <p:cNvSpPr>
                <a:spLocks noChangeShapeType="1"/>
              </p:cNvSpPr>
              <p:nvPr>
                <p:custDataLst>
                  <p:tags r:id="rId351"/>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06" name="Line 239"/>
              <p:cNvSpPr>
                <a:spLocks noChangeShapeType="1"/>
              </p:cNvSpPr>
              <p:nvPr>
                <p:custDataLst>
                  <p:tags r:id="rId352"/>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07" name="Line 240"/>
              <p:cNvSpPr>
                <a:spLocks noChangeShapeType="1"/>
              </p:cNvSpPr>
              <p:nvPr>
                <p:custDataLst>
                  <p:tags r:id="rId353"/>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08" name="Line 241"/>
              <p:cNvSpPr>
                <a:spLocks noChangeShapeType="1"/>
              </p:cNvSpPr>
              <p:nvPr>
                <p:custDataLst>
                  <p:tags r:id="rId354"/>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09" name="Line 242"/>
              <p:cNvSpPr>
                <a:spLocks noChangeShapeType="1"/>
              </p:cNvSpPr>
              <p:nvPr>
                <p:custDataLst>
                  <p:tags r:id="rId355"/>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10" name="Line 243"/>
              <p:cNvSpPr>
                <a:spLocks noChangeShapeType="1"/>
              </p:cNvSpPr>
              <p:nvPr>
                <p:custDataLst>
                  <p:tags r:id="rId356"/>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11" name="Line 244"/>
              <p:cNvSpPr>
                <a:spLocks noChangeShapeType="1"/>
              </p:cNvSpPr>
              <p:nvPr>
                <p:custDataLst>
                  <p:tags r:id="rId357"/>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12" name="Line 245"/>
              <p:cNvSpPr>
                <a:spLocks noChangeShapeType="1"/>
              </p:cNvSpPr>
              <p:nvPr>
                <p:custDataLst>
                  <p:tags r:id="rId358"/>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6660" name="Group 246"/>
          <p:cNvGrpSpPr>
            <a:grpSpLocks/>
          </p:cNvGrpSpPr>
          <p:nvPr>
            <p:custDataLst>
              <p:tags r:id="rId35"/>
            </p:custDataLst>
          </p:nvPr>
        </p:nvGrpSpPr>
        <p:grpSpPr bwMode="auto">
          <a:xfrm>
            <a:off x="6629400" y="2971800"/>
            <a:ext cx="304800" cy="304800"/>
            <a:chOff x="4272" y="2400"/>
            <a:chExt cx="192" cy="192"/>
          </a:xfrm>
        </p:grpSpPr>
        <p:sp>
          <p:nvSpPr>
            <p:cNvPr id="26993" name="Rectangle 247"/>
            <p:cNvSpPr>
              <a:spLocks noChangeArrowheads="1"/>
            </p:cNvSpPr>
            <p:nvPr>
              <p:custDataLst>
                <p:tags r:id="rId341"/>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6994" name="Group 248"/>
            <p:cNvGrpSpPr>
              <a:grpSpLocks/>
            </p:cNvGrpSpPr>
            <p:nvPr/>
          </p:nvGrpSpPr>
          <p:grpSpPr bwMode="auto">
            <a:xfrm>
              <a:off x="4272" y="2400"/>
              <a:ext cx="192" cy="192"/>
              <a:chOff x="4414" y="2400"/>
              <a:chExt cx="192" cy="192"/>
            </a:xfrm>
          </p:grpSpPr>
          <p:sp>
            <p:nvSpPr>
              <p:cNvPr id="26995" name="Line 249"/>
              <p:cNvSpPr>
                <a:spLocks noChangeShapeType="1"/>
              </p:cNvSpPr>
              <p:nvPr>
                <p:custDataLst>
                  <p:tags r:id="rId342"/>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96" name="Line 250"/>
              <p:cNvSpPr>
                <a:spLocks noChangeShapeType="1"/>
              </p:cNvSpPr>
              <p:nvPr>
                <p:custDataLst>
                  <p:tags r:id="rId343"/>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97" name="Line 251"/>
              <p:cNvSpPr>
                <a:spLocks noChangeShapeType="1"/>
              </p:cNvSpPr>
              <p:nvPr>
                <p:custDataLst>
                  <p:tags r:id="rId344"/>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98" name="Line 252"/>
              <p:cNvSpPr>
                <a:spLocks noChangeShapeType="1"/>
              </p:cNvSpPr>
              <p:nvPr>
                <p:custDataLst>
                  <p:tags r:id="rId345"/>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99" name="Line 253"/>
              <p:cNvSpPr>
                <a:spLocks noChangeShapeType="1"/>
              </p:cNvSpPr>
              <p:nvPr>
                <p:custDataLst>
                  <p:tags r:id="rId346"/>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00" name="Line 254"/>
              <p:cNvSpPr>
                <a:spLocks noChangeShapeType="1"/>
              </p:cNvSpPr>
              <p:nvPr>
                <p:custDataLst>
                  <p:tags r:id="rId347"/>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01" name="Line 255"/>
              <p:cNvSpPr>
                <a:spLocks noChangeShapeType="1"/>
              </p:cNvSpPr>
              <p:nvPr>
                <p:custDataLst>
                  <p:tags r:id="rId348"/>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002" name="Line 256"/>
              <p:cNvSpPr>
                <a:spLocks noChangeShapeType="1"/>
              </p:cNvSpPr>
              <p:nvPr>
                <p:custDataLst>
                  <p:tags r:id="rId349"/>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6661" name="Group 257"/>
          <p:cNvGrpSpPr>
            <a:grpSpLocks/>
          </p:cNvGrpSpPr>
          <p:nvPr>
            <p:custDataLst>
              <p:tags r:id="rId36"/>
            </p:custDataLst>
          </p:nvPr>
        </p:nvGrpSpPr>
        <p:grpSpPr bwMode="auto">
          <a:xfrm>
            <a:off x="6819900" y="2133600"/>
            <a:ext cx="304800" cy="304800"/>
            <a:chOff x="4272" y="2400"/>
            <a:chExt cx="192" cy="192"/>
          </a:xfrm>
        </p:grpSpPr>
        <p:sp>
          <p:nvSpPr>
            <p:cNvPr id="26983" name="Rectangle 258"/>
            <p:cNvSpPr>
              <a:spLocks noChangeArrowheads="1"/>
            </p:cNvSpPr>
            <p:nvPr>
              <p:custDataLst>
                <p:tags r:id="rId332"/>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89</a:t>
              </a:r>
            </a:p>
          </p:txBody>
        </p:sp>
        <p:grpSp>
          <p:nvGrpSpPr>
            <p:cNvPr id="26984" name="Group 259"/>
            <p:cNvGrpSpPr>
              <a:grpSpLocks/>
            </p:cNvGrpSpPr>
            <p:nvPr/>
          </p:nvGrpSpPr>
          <p:grpSpPr bwMode="auto">
            <a:xfrm>
              <a:off x="4272" y="2400"/>
              <a:ext cx="192" cy="192"/>
              <a:chOff x="4414" y="2400"/>
              <a:chExt cx="192" cy="192"/>
            </a:xfrm>
          </p:grpSpPr>
          <p:sp>
            <p:nvSpPr>
              <p:cNvPr id="26985" name="Line 260"/>
              <p:cNvSpPr>
                <a:spLocks noChangeShapeType="1"/>
              </p:cNvSpPr>
              <p:nvPr>
                <p:custDataLst>
                  <p:tags r:id="rId333"/>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86" name="Line 261"/>
              <p:cNvSpPr>
                <a:spLocks noChangeShapeType="1"/>
              </p:cNvSpPr>
              <p:nvPr>
                <p:custDataLst>
                  <p:tags r:id="rId334"/>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87" name="Line 262"/>
              <p:cNvSpPr>
                <a:spLocks noChangeShapeType="1"/>
              </p:cNvSpPr>
              <p:nvPr>
                <p:custDataLst>
                  <p:tags r:id="rId335"/>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88" name="Line 263"/>
              <p:cNvSpPr>
                <a:spLocks noChangeShapeType="1"/>
              </p:cNvSpPr>
              <p:nvPr>
                <p:custDataLst>
                  <p:tags r:id="rId336"/>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89" name="Line 264"/>
              <p:cNvSpPr>
                <a:spLocks noChangeShapeType="1"/>
              </p:cNvSpPr>
              <p:nvPr>
                <p:custDataLst>
                  <p:tags r:id="rId337"/>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90" name="Line 265"/>
              <p:cNvSpPr>
                <a:spLocks noChangeShapeType="1"/>
              </p:cNvSpPr>
              <p:nvPr>
                <p:custDataLst>
                  <p:tags r:id="rId338"/>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91" name="Line 266"/>
              <p:cNvSpPr>
                <a:spLocks noChangeShapeType="1"/>
              </p:cNvSpPr>
              <p:nvPr>
                <p:custDataLst>
                  <p:tags r:id="rId339"/>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92" name="Line 267"/>
              <p:cNvSpPr>
                <a:spLocks noChangeShapeType="1"/>
              </p:cNvSpPr>
              <p:nvPr>
                <p:custDataLst>
                  <p:tags r:id="rId340"/>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6662" name="Group 268"/>
          <p:cNvGrpSpPr>
            <a:grpSpLocks/>
          </p:cNvGrpSpPr>
          <p:nvPr>
            <p:custDataLst>
              <p:tags r:id="rId37"/>
            </p:custDataLst>
          </p:nvPr>
        </p:nvGrpSpPr>
        <p:grpSpPr bwMode="auto">
          <a:xfrm>
            <a:off x="7124700" y="2133600"/>
            <a:ext cx="304800" cy="304800"/>
            <a:chOff x="4272" y="2400"/>
            <a:chExt cx="192" cy="192"/>
          </a:xfrm>
        </p:grpSpPr>
        <p:sp>
          <p:nvSpPr>
            <p:cNvPr id="26973" name="Rectangle 269"/>
            <p:cNvSpPr>
              <a:spLocks noChangeArrowheads="1"/>
            </p:cNvSpPr>
            <p:nvPr>
              <p:custDataLst>
                <p:tags r:id="rId323"/>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6974" name="Group 270"/>
            <p:cNvGrpSpPr>
              <a:grpSpLocks/>
            </p:cNvGrpSpPr>
            <p:nvPr/>
          </p:nvGrpSpPr>
          <p:grpSpPr bwMode="auto">
            <a:xfrm>
              <a:off x="4272" y="2400"/>
              <a:ext cx="192" cy="192"/>
              <a:chOff x="4414" y="2400"/>
              <a:chExt cx="192" cy="192"/>
            </a:xfrm>
          </p:grpSpPr>
          <p:sp>
            <p:nvSpPr>
              <p:cNvPr id="26975" name="Line 271"/>
              <p:cNvSpPr>
                <a:spLocks noChangeShapeType="1"/>
              </p:cNvSpPr>
              <p:nvPr>
                <p:custDataLst>
                  <p:tags r:id="rId324"/>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76" name="Line 272"/>
              <p:cNvSpPr>
                <a:spLocks noChangeShapeType="1"/>
              </p:cNvSpPr>
              <p:nvPr>
                <p:custDataLst>
                  <p:tags r:id="rId325"/>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77" name="Line 273"/>
              <p:cNvSpPr>
                <a:spLocks noChangeShapeType="1"/>
              </p:cNvSpPr>
              <p:nvPr>
                <p:custDataLst>
                  <p:tags r:id="rId326"/>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78" name="Line 274"/>
              <p:cNvSpPr>
                <a:spLocks noChangeShapeType="1"/>
              </p:cNvSpPr>
              <p:nvPr>
                <p:custDataLst>
                  <p:tags r:id="rId327"/>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79" name="Line 275"/>
              <p:cNvSpPr>
                <a:spLocks noChangeShapeType="1"/>
              </p:cNvSpPr>
              <p:nvPr>
                <p:custDataLst>
                  <p:tags r:id="rId328"/>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80" name="Line 276"/>
              <p:cNvSpPr>
                <a:spLocks noChangeShapeType="1"/>
              </p:cNvSpPr>
              <p:nvPr>
                <p:custDataLst>
                  <p:tags r:id="rId329"/>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81" name="Line 277"/>
              <p:cNvSpPr>
                <a:spLocks noChangeShapeType="1"/>
              </p:cNvSpPr>
              <p:nvPr>
                <p:custDataLst>
                  <p:tags r:id="rId330"/>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82" name="Line 278"/>
              <p:cNvSpPr>
                <a:spLocks noChangeShapeType="1"/>
              </p:cNvSpPr>
              <p:nvPr>
                <p:custDataLst>
                  <p:tags r:id="rId331"/>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6663" name="AutoShape 279"/>
          <p:cNvCxnSpPr>
            <a:cxnSpLocks noChangeShapeType="1"/>
            <a:stCxn id="26990" idx="0"/>
            <a:endCxn id="27002" idx="0"/>
          </p:cNvCxnSpPr>
          <p:nvPr>
            <p:custDataLst>
              <p:tags r:id="rId38"/>
            </p:custDataLst>
          </p:nvPr>
        </p:nvCxnSpPr>
        <p:spPr bwMode="auto">
          <a:xfrm flipH="1">
            <a:off x="6629400" y="2436813"/>
            <a:ext cx="1905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6664" name="Group 280"/>
          <p:cNvGrpSpPr>
            <a:grpSpLocks/>
          </p:cNvGrpSpPr>
          <p:nvPr>
            <p:custDataLst>
              <p:tags r:id="rId39"/>
            </p:custDataLst>
          </p:nvPr>
        </p:nvGrpSpPr>
        <p:grpSpPr bwMode="auto">
          <a:xfrm>
            <a:off x="6248400" y="1295400"/>
            <a:ext cx="304800" cy="304800"/>
            <a:chOff x="4272" y="2400"/>
            <a:chExt cx="192" cy="192"/>
          </a:xfrm>
        </p:grpSpPr>
        <p:sp>
          <p:nvSpPr>
            <p:cNvPr id="26963" name="Rectangle 281"/>
            <p:cNvSpPr>
              <a:spLocks noChangeArrowheads="1"/>
            </p:cNvSpPr>
            <p:nvPr>
              <p:custDataLst>
                <p:tags r:id="rId314"/>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79</a:t>
              </a:r>
            </a:p>
          </p:txBody>
        </p:sp>
        <p:grpSp>
          <p:nvGrpSpPr>
            <p:cNvPr id="26964" name="Group 282"/>
            <p:cNvGrpSpPr>
              <a:grpSpLocks/>
            </p:cNvGrpSpPr>
            <p:nvPr/>
          </p:nvGrpSpPr>
          <p:grpSpPr bwMode="auto">
            <a:xfrm>
              <a:off x="4272" y="2400"/>
              <a:ext cx="192" cy="192"/>
              <a:chOff x="4414" y="2400"/>
              <a:chExt cx="192" cy="192"/>
            </a:xfrm>
          </p:grpSpPr>
          <p:sp>
            <p:nvSpPr>
              <p:cNvPr id="26965" name="Line 283"/>
              <p:cNvSpPr>
                <a:spLocks noChangeShapeType="1"/>
              </p:cNvSpPr>
              <p:nvPr>
                <p:custDataLst>
                  <p:tags r:id="rId315"/>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66" name="Line 284"/>
              <p:cNvSpPr>
                <a:spLocks noChangeShapeType="1"/>
              </p:cNvSpPr>
              <p:nvPr>
                <p:custDataLst>
                  <p:tags r:id="rId316"/>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67" name="Line 285"/>
              <p:cNvSpPr>
                <a:spLocks noChangeShapeType="1"/>
              </p:cNvSpPr>
              <p:nvPr>
                <p:custDataLst>
                  <p:tags r:id="rId317"/>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68" name="Line 286"/>
              <p:cNvSpPr>
                <a:spLocks noChangeShapeType="1"/>
              </p:cNvSpPr>
              <p:nvPr>
                <p:custDataLst>
                  <p:tags r:id="rId318"/>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69" name="Line 287"/>
              <p:cNvSpPr>
                <a:spLocks noChangeShapeType="1"/>
              </p:cNvSpPr>
              <p:nvPr>
                <p:custDataLst>
                  <p:tags r:id="rId319"/>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70" name="Line 288"/>
              <p:cNvSpPr>
                <a:spLocks noChangeShapeType="1"/>
              </p:cNvSpPr>
              <p:nvPr>
                <p:custDataLst>
                  <p:tags r:id="rId320"/>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71" name="Line 289"/>
              <p:cNvSpPr>
                <a:spLocks noChangeShapeType="1"/>
              </p:cNvSpPr>
              <p:nvPr>
                <p:custDataLst>
                  <p:tags r:id="rId321"/>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72" name="Line 290"/>
              <p:cNvSpPr>
                <a:spLocks noChangeShapeType="1"/>
              </p:cNvSpPr>
              <p:nvPr>
                <p:custDataLst>
                  <p:tags r:id="rId322"/>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6665" name="Group 291"/>
          <p:cNvGrpSpPr>
            <a:grpSpLocks/>
          </p:cNvGrpSpPr>
          <p:nvPr>
            <p:custDataLst>
              <p:tags r:id="rId40"/>
            </p:custDataLst>
          </p:nvPr>
        </p:nvGrpSpPr>
        <p:grpSpPr bwMode="auto">
          <a:xfrm>
            <a:off x="6553200" y="1295400"/>
            <a:ext cx="304800" cy="304800"/>
            <a:chOff x="4272" y="2400"/>
            <a:chExt cx="192" cy="192"/>
          </a:xfrm>
        </p:grpSpPr>
        <p:sp>
          <p:nvSpPr>
            <p:cNvPr id="26953" name="Rectangle 292"/>
            <p:cNvSpPr>
              <a:spLocks noChangeArrowheads="1"/>
            </p:cNvSpPr>
            <p:nvPr>
              <p:custDataLst>
                <p:tags r:id="rId305"/>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6954" name="Group 293"/>
            <p:cNvGrpSpPr>
              <a:grpSpLocks/>
            </p:cNvGrpSpPr>
            <p:nvPr/>
          </p:nvGrpSpPr>
          <p:grpSpPr bwMode="auto">
            <a:xfrm>
              <a:off x="4272" y="2400"/>
              <a:ext cx="192" cy="192"/>
              <a:chOff x="4414" y="2400"/>
              <a:chExt cx="192" cy="192"/>
            </a:xfrm>
          </p:grpSpPr>
          <p:sp>
            <p:nvSpPr>
              <p:cNvPr id="26955" name="Line 294"/>
              <p:cNvSpPr>
                <a:spLocks noChangeShapeType="1"/>
              </p:cNvSpPr>
              <p:nvPr>
                <p:custDataLst>
                  <p:tags r:id="rId306"/>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56" name="Line 295"/>
              <p:cNvSpPr>
                <a:spLocks noChangeShapeType="1"/>
              </p:cNvSpPr>
              <p:nvPr>
                <p:custDataLst>
                  <p:tags r:id="rId307"/>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57" name="Line 296"/>
              <p:cNvSpPr>
                <a:spLocks noChangeShapeType="1"/>
              </p:cNvSpPr>
              <p:nvPr>
                <p:custDataLst>
                  <p:tags r:id="rId308"/>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58" name="Line 297"/>
              <p:cNvSpPr>
                <a:spLocks noChangeShapeType="1"/>
              </p:cNvSpPr>
              <p:nvPr>
                <p:custDataLst>
                  <p:tags r:id="rId309"/>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59" name="Line 298"/>
              <p:cNvSpPr>
                <a:spLocks noChangeShapeType="1"/>
              </p:cNvSpPr>
              <p:nvPr>
                <p:custDataLst>
                  <p:tags r:id="rId310"/>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60" name="Line 299"/>
              <p:cNvSpPr>
                <a:spLocks noChangeShapeType="1"/>
              </p:cNvSpPr>
              <p:nvPr>
                <p:custDataLst>
                  <p:tags r:id="rId311"/>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61" name="Line 300"/>
              <p:cNvSpPr>
                <a:spLocks noChangeShapeType="1"/>
              </p:cNvSpPr>
              <p:nvPr>
                <p:custDataLst>
                  <p:tags r:id="rId312"/>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62" name="Line 301"/>
              <p:cNvSpPr>
                <a:spLocks noChangeShapeType="1"/>
              </p:cNvSpPr>
              <p:nvPr>
                <p:custDataLst>
                  <p:tags r:id="rId313"/>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6666" name="AutoShape 302"/>
          <p:cNvCxnSpPr>
            <a:cxnSpLocks noChangeShapeType="1"/>
            <a:stCxn id="26970" idx="0"/>
            <a:endCxn id="27062" idx="0"/>
          </p:cNvCxnSpPr>
          <p:nvPr>
            <p:custDataLst>
              <p:tags r:id="rId41"/>
            </p:custDataLst>
          </p:nvPr>
        </p:nvCxnSpPr>
        <p:spPr bwMode="auto">
          <a:xfrm flipH="1">
            <a:off x="5676900" y="1598613"/>
            <a:ext cx="5715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67" name="AutoShape 303"/>
          <p:cNvCxnSpPr>
            <a:cxnSpLocks noChangeShapeType="1"/>
            <a:stCxn id="26960" idx="0"/>
            <a:endCxn id="26982" idx="0"/>
          </p:cNvCxnSpPr>
          <p:nvPr>
            <p:custDataLst>
              <p:tags r:id="rId42"/>
            </p:custDataLst>
          </p:nvPr>
        </p:nvCxnSpPr>
        <p:spPr bwMode="auto">
          <a:xfrm>
            <a:off x="6553200" y="1598613"/>
            <a:ext cx="5715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6668" name="Group 304"/>
          <p:cNvGrpSpPr>
            <a:grpSpLocks/>
          </p:cNvGrpSpPr>
          <p:nvPr>
            <p:custDataLst>
              <p:tags r:id="rId43"/>
            </p:custDataLst>
          </p:nvPr>
        </p:nvGrpSpPr>
        <p:grpSpPr bwMode="auto">
          <a:xfrm>
            <a:off x="7010400" y="2973388"/>
            <a:ext cx="304800" cy="304800"/>
            <a:chOff x="4272" y="2400"/>
            <a:chExt cx="192" cy="192"/>
          </a:xfrm>
        </p:grpSpPr>
        <p:sp>
          <p:nvSpPr>
            <p:cNvPr id="26943" name="Rectangle 305"/>
            <p:cNvSpPr>
              <a:spLocks noChangeArrowheads="1"/>
            </p:cNvSpPr>
            <p:nvPr>
              <p:custDataLst>
                <p:tags r:id="rId296"/>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89</a:t>
              </a:r>
            </a:p>
          </p:txBody>
        </p:sp>
        <p:grpSp>
          <p:nvGrpSpPr>
            <p:cNvPr id="26944" name="Group 306"/>
            <p:cNvGrpSpPr>
              <a:grpSpLocks/>
            </p:cNvGrpSpPr>
            <p:nvPr/>
          </p:nvGrpSpPr>
          <p:grpSpPr bwMode="auto">
            <a:xfrm>
              <a:off x="4272" y="2400"/>
              <a:ext cx="192" cy="192"/>
              <a:chOff x="4414" y="2400"/>
              <a:chExt cx="192" cy="192"/>
            </a:xfrm>
          </p:grpSpPr>
          <p:sp>
            <p:nvSpPr>
              <p:cNvPr id="26945" name="Line 307"/>
              <p:cNvSpPr>
                <a:spLocks noChangeShapeType="1"/>
              </p:cNvSpPr>
              <p:nvPr>
                <p:custDataLst>
                  <p:tags r:id="rId297"/>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46" name="Line 308"/>
              <p:cNvSpPr>
                <a:spLocks noChangeShapeType="1"/>
              </p:cNvSpPr>
              <p:nvPr>
                <p:custDataLst>
                  <p:tags r:id="rId298"/>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47" name="Line 309"/>
              <p:cNvSpPr>
                <a:spLocks noChangeShapeType="1"/>
              </p:cNvSpPr>
              <p:nvPr>
                <p:custDataLst>
                  <p:tags r:id="rId299"/>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48" name="Line 310"/>
              <p:cNvSpPr>
                <a:spLocks noChangeShapeType="1"/>
              </p:cNvSpPr>
              <p:nvPr>
                <p:custDataLst>
                  <p:tags r:id="rId300"/>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49" name="Line 311"/>
              <p:cNvSpPr>
                <a:spLocks noChangeShapeType="1"/>
              </p:cNvSpPr>
              <p:nvPr>
                <p:custDataLst>
                  <p:tags r:id="rId301"/>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50" name="Line 312"/>
              <p:cNvSpPr>
                <a:spLocks noChangeShapeType="1"/>
              </p:cNvSpPr>
              <p:nvPr>
                <p:custDataLst>
                  <p:tags r:id="rId302"/>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51" name="Line 313"/>
              <p:cNvSpPr>
                <a:spLocks noChangeShapeType="1"/>
              </p:cNvSpPr>
              <p:nvPr>
                <p:custDataLst>
                  <p:tags r:id="rId303"/>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52" name="Line 314"/>
              <p:cNvSpPr>
                <a:spLocks noChangeShapeType="1"/>
              </p:cNvSpPr>
              <p:nvPr>
                <p:custDataLst>
                  <p:tags r:id="rId304"/>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6669" name="Group 315"/>
          <p:cNvGrpSpPr>
            <a:grpSpLocks/>
          </p:cNvGrpSpPr>
          <p:nvPr>
            <p:custDataLst>
              <p:tags r:id="rId44"/>
            </p:custDataLst>
          </p:nvPr>
        </p:nvGrpSpPr>
        <p:grpSpPr bwMode="auto">
          <a:xfrm>
            <a:off x="7315200" y="2973388"/>
            <a:ext cx="304800" cy="304800"/>
            <a:chOff x="4272" y="2400"/>
            <a:chExt cx="192" cy="192"/>
          </a:xfrm>
        </p:grpSpPr>
        <p:sp>
          <p:nvSpPr>
            <p:cNvPr id="26933" name="Rectangle 316"/>
            <p:cNvSpPr>
              <a:spLocks noChangeArrowheads="1"/>
            </p:cNvSpPr>
            <p:nvPr>
              <p:custDataLst>
                <p:tags r:id="rId287"/>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6934" name="Group 317"/>
            <p:cNvGrpSpPr>
              <a:grpSpLocks/>
            </p:cNvGrpSpPr>
            <p:nvPr/>
          </p:nvGrpSpPr>
          <p:grpSpPr bwMode="auto">
            <a:xfrm>
              <a:off x="4272" y="2400"/>
              <a:ext cx="192" cy="192"/>
              <a:chOff x="4414" y="2400"/>
              <a:chExt cx="192" cy="192"/>
            </a:xfrm>
          </p:grpSpPr>
          <p:sp>
            <p:nvSpPr>
              <p:cNvPr id="26935" name="Line 318"/>
              <p:cNvSpPr>
                <a:spLocks noChangeShapeType="1"/>
              </p:cNvSpPr>
              <p:nvPr>
                <p:custDataLst>
                  <p:tags r:id="rId288"/>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36" name="Line 319"/>
              <p:cNvSpPr>
                <a:spLocks noChangeShapeType="1"/>
              </p:cNvSpPr>
              <p:nvPr>
                <p:custDataLst>
                  <p:tags r:id="rId289"/>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37" name="Line 320"/>
              <p:cNvSpPr>
                <a:spLocks noChangeShapeType="1"/>
              </p:cNvSpPr>
              <p:nvPr>
                <p:custDataLst>
                  <p:tags r:id="rId290"/>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38" name="Line 321"/>
              <p:cNvSpPr>
                <a:spLocks noChangeShapeType="1"/>
              </p:cNvSpPr>
              <p:nvPr>
                <p:custDataLst>
                  <p:tags r:id="rId291"/>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39" name="Line 322"/>
              <p:cNvSpPr>
                <a:spLocks noChangeShapeType="1"/>
              </p:cNvSpPr>
              <p:nvPr>
                <p:custDataLst>
                  <p:tags r:id="rId292"/>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40" name="Line 323"/>
              <p:cNvSpPr>
                <a:spLocks noChangeShapeType="1"/>
              </p:cNvSpPr>
              <p:nvPr>
                <p:custDataLst>
                  <p:tags r:id="rId293"/>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41" name="Line 324"/>
              <p:cNvSpPr>
                <a:spLocks noChangeShapeType="1"/>
              </p:cNvSpPr>
              <p:nvPr>
                <p:custDataLst>
                  <p:tags r:id="rId294"/>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42" name="Line 325"/>
              <p:cNvSpPr>
                <a:spLocks noChangeShapeType="1"/>
              </p:cNvSpPr>
              <p:nvPr>
                <p:custDataLst>
                  <p:tags r:id="rId295"/>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6670" name="AutoShape 326"/>
          <p:cNvCxnSpPr>
            <a:cxnSpLocks noChangeShapeType="1"/>
            <a:stCxn id="26980" idx="0"/>
            <a:endCxn id="26942" idx="0"/>
          </p:cNvCxnSpPr>
          <p:nvPr>
            <p:custDataLst>
              <p:tags r:id="rId45"/>
            </p:custDataLst>
          </p:nvPr>
        </p:nvCxnSpPr>
        <p:spPr bwMode="auto">
          <a:xfrm>
            <a:off x="7124700" y="2436813"/>
            <a:ext cx="190500" cy="534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671" name="Text Box 327"/>
          <p:cNvSpPr txBox="1">
            <a:spLocks noChangeArrowheads="1"/>
          </p:cNvSpPr>
          <p:nvPr>
            <p:custDataLst>
              <p:tags r:id="rId46"/>
            </p:custDataLst>
          </p:nvPr>
        </p:nvSpPr>
        <p:spPr bwMode="auto">
          <a:xfrm>
            <a:off x="4379913" y="511175"/>
            <a:ext cx="39258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t>A leaf has too few keys!</a:t>
            </a:r>
          </a:p>
          <a:p>
            <a:pPr algn="ctr"/>
            <a:r>
              <a:rPr lang="en-US"/>
              <a:t>And no neighbor with surplus!</a:t>
            </a:r>
          </a:p>
        </p:txBody>
      </p:sp>
      <p:sp>
        <p:nvSpPr>
          <p:cNvPr id="26672" name="Rectangle 330"/>
          <p:cNvSpPr>
            <a:spLocks noChangeArrowheads="1"/>
          </p:cNvSpPr>
          <p:nvPr>
            <p:custDataLst>
              <p:tags r:id="rId47"/>
            </p:custDataLst>
          </p:nvPr>
        </p:nvSpPr>
        <p:spPr bwMode="auto">
          <a:xfrm>
            <a:off x="4800600" y="4648200"/>
            <a:ext cx="2971800" cy="2133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nvGrpSpPr>
          <p:cNvPr id="26673" name="Group 331"/>
          <p:cNvGrpSpPr>
            <a:grpSpLocks/>
          </p:cNvGrpSpPr>
          <p:nvPr>
            <p:custDataLst>
              <p:tags r:id="rId48"/>
            </p:custDataLst>
          </p:nvPr>
        </p:nvGrpSpPr>
        <p:grpSpPr bwMode="auto">
          <a:xfrm>
            <a:off x="5372100" y="5562600"/>
            <a:ext cx="304800" cy="304800"/>
            <a:chOff x="4272" y="2400"/>
            <a:chExt cx="192" cy="192"/>
          </a:xfrm>
        </p:grpSpPr>
        <p:sp>
          <p:nvSpPr>
            <p:cNvPr id="26923" name="Rectangle 332"/>
            <p:cNvSpPr>
              <a:spLocks noChangeArrowheads="1"/>
            </p:cNvSpPr>
            <p:nvPr>
              <p:custDataLst>
                <p:tags r:id="rId278"/>
              </p:custDataLst>
            </p:nvPr>
          </p:nvSpPr>
          <p:spPr bwMode="auto">
            <a:xfrm>
              <a:off x="4272" y="2400"/>
              <a:ext cx="192" cy="19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6924" name="Group 333"/>
            <p:cNvGrpSpPr>
              <a:grpSpLocks/>
            </p:cNvGrpSpPr>
            <p:nvPr/>
          </p:nvGrpSpPr>
          <p:grpSpPr bwMode="auto">
            <a:xfrm>
              <a:off x="4272" y="2400"/>
              <a:ext cx="192" cy="192"/>
              <a:chOff x="4414" y="2400"/>
              <a:chExt cx="192" cy="192"/>
            </a:xfrm>
          </p:grpSpPr>
          <p:sp>
            <p:nvSpPr>
              <p:cNvPr id="26925" name="Line 334"/>
              <p:cNvSpPr>
                <a:spLocks noChangeShapeType="1"/>
              </p:cNvSpPr>
              <p:nvPr>
                <p:custDataLst>
                  <p:tags r:id="rId279"/>
                </p:custDataLst>
              </p:nvPr>
            </p:nvSpPr>
            <p:spPr bwMode="auto">
              <a:xfrm>
                <a:off x="4414" y="2496"/>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26" name="Line 335"/>
              <p:cNvSpPr>
                <a:spLocks noChangeShapeType="1"/>
              </p:cNvSpPr>
              <p:nvPr>
                <p:custDataLst>
                  <p:tags r:id="rId280"/>
                </p:custDataLst>
              </p:nvPr>
            </p:nvSpPr>
            <p:spPr bwMode="auto">
              <a:xfrm>
                <a:off x="4414" y="2400"/>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27" name="Line 336"/>
              <p:cNvSpPr>
                <a:spLocks noChangeShapeType="1"/>
              </p:cNvSpPr>
              <p:nvPr>
                <p:custDataLst>
                  <p:tags r:id="rId281"/>
                </p:custDataLst>
              </p:nvPr>
            </p:nvSpPr>
            <p:spPr bwMode="auto">
              <a:xfrm>
                <a:off x="4606" y="2496"/>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28" name="Line 337"/>
              <p:cNvSpPr>
                <a:spLocks noChangeShapeType="1"/>
              </p:cNvSpPr>
              <p:nvPr>
                <p:custDataLst>
                  <p:tags r:id="rId282"/>
                </p:custDataLst>
              </p:nvPr>
            </p:nvSpPr>
            <p:spPr bwMode="auto">
              <a:xfrm>
                <a:off x="4606" y="2400"/>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29" name="Line 338"/>
              <p:cNvSpPr>
                <a:spLocks noChangeShapeType="1"/>
              </p:cNvSpPr>
              <p:nvPr>
                <p:custDataLst>
                  <p:tags r:id="rId283"/>
                </p:custDataLst>
              </p:nvPr>
            </p:nvSpPr>
            <p:spPr bwMode="auto">
              <a:xfrm rot="-5400000">
                <a:off x="4558" y="2544"/>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30" name="Line 339"/>
              <p:cNvSpPr>
                <a:spLocks noChangeShapeType="1"/>
              </p:cNvSpPr>
              <p:nvPr>
                <p:custDataLst>
                  <p:tags r:id="rId284"/>
                </p:custDataLst>
              </p:nvPr>
            </p:nvSpPr>
            <p:spPr bwMode="auto">
              <a:xfrm rot="-5400000">
                <a:off x="4462" y="2544"/>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31" name="Line 340"/>
              <p:cNvSpPr>
                <a:spLocks noChangeShapeType="1"/>
              </p:cNvSpPr>
              <p:nvPr>
                <p:custDataLst>
                  <p:tags r:id="rId285"/>
                </p:custDataLst>
              </p:nvPr>
            </p:nvSpPr>
            <p:spPr bwMode="auto">
              <a:xfrm rot="-5400000">
                <a:off x="4558" y="2352"/>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32" name="Line 341"/>
              <p:cNvSpPr>
                <a:spLocks noChangeShapeType="1"/>
              </p:cNvSpPr>
              <p:nvPr>
                <p:custDataLst>
                  <p:tags r:id="rId286"/>
                </p:custDataLst>
              </p:nvPr>
            </p:nvSpPr>
            <p:spPr bwMode="auto">
              <a:xfrm rot="-5400000">
                <a:off x="4462" y="2352"/>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6674" name="Group 342"/>
          <p:cNvGrpSpPr>
            <a:grpSpLocks/>
          </p:cNvGrpSpPr>
          <p:nvPr>
            <p:custDataLst>
              <p:tags r:id="rId49"/>
            </p:custDataLst>
          </p:nvPr>
        </p:nvGrpSpPr>
        <p:grpSpPr bwMode="auto">
          <a:xfrm>
            <a:off x="5676900" y="5562600"/>
            <a:ext cx="304800" cy="304800"/>
            <a:chOff x="4272" y="2400"/>
            <a:chExt cx="192" cy="192"/>
          </a:xfrm>
        </p:grpSpPr>
        <p:sp>
          <p:nvSpPr>
            <p:cNvPr id="26913" name="Rectangle 343"/>
            <p:cNvSpPr>
              <a:spLocks noChangeArrowheads="1"/>
            </p:cNvSpPr>
            <p:nvPr>
              <p:custDataLst>
                <p:tags r:id="rId269"/>
              </p:custDataLst>
            </p:nvPr>
          </p:nvSpPr>
          <p:spPr bwMode="auto">
            <a:xfrm>
              <a:off x="4272" y="2400"/>
              <a:ext cx="192" cy="19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6914" name="Group 344"/>
            <p:cNvGrpSpPr>
              <a:grpSpLocks/>
            </p:cNvGrpSpPr>
            <p:nvPr/>
          </p:nvGrpSpPr>
          <p:grpSpPr bwMode="auto">
            <a:xfrm>
              <a:off x="4272" y="2400"/>
              <a:ext cx="192" cy="192"/>
              <a:chOff x="4414" y="2400"/>
              <a:chExt cx="192" cy="192"/>
            </a:xfrm>
          </p:grpSpPr>
          <p:sp>
            <p:nvSpPr>
              <p:cNvPr id="26915" name="Line 345"/>
              <p:cNvSpPr>
                <a:spLocks noChangeShapeType="1"/>
              </p:cNvSpPr>
              <p:nvPr>
                <p:custDataLst>
                  <p:tags r:id="rId270"/>
                </p:custDataLst>
              </p:nvPr>
            </p:nvSpPr>
            <p:spPr bwMode="auto">
              <a:xfrm>
                <a:off x="4414" y="2496"/>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16" name="Line 346"/>
              <p:cNvSpPr>
                <a:spLocks noChangeShapeType="1"/>
              </p:cNvSpPr>
              <p:nvPr>
                <p:custDataLst>
                  <p:tags r:id="rId271"/>
                </p:custDataLst>
              </p:nvPr>
            </p:nvSpPr>
            <p:spPr bwMode="auto">
              <a:xfrm>
                <a:off x="4414" y="2400"/>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17" name="Line 347"/>
              <p:cNvSpPr>
                <a:spLocks noChangeShapeType="1"/>
              </p:cNvSpPr>
              <p:nvPr>
                <p:custDataLst>
                  <p:tags r:id="rId272"/>
                </p:custDataLst>
              </p:nvPr>
            </p:nvSpPr>
            <p:spPr bwMode="auto">
              <a:xfrm>
                <a:off x="4606" y="2496"/>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18" name="Line 348"/>
              <p:cNvSpPr>
                <a:spLocks noChangeShapeType="1"/>
              </p:cNvSpPr>
              <p:nvPr>
                <p:custDataLst>
                  <p:tags r:id="rId273"/>
                </p:custDataLst>
              </p:nvPr>
            </p:nvSpPr>
            <p:spPr bwMode="auto">
              <a:xfrm>
                <a:off x="4606" y="2400"/>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19" name="Line 349"/>
              <p:cNvSpPr>
                <a:spLocks noChangeShapeType="1"/>
              </p:cNvSpPr>
              <p:nvPr>
                <p:custDataLst>
                  <p:tags r:id="rId274"/>
                </p:custDataLst>
              </p:nvPr>
            </p:nvSpPr>
            <p:spPr bwMode="auto">
              <a:xfrm rot="-5400000">
                <a:off x="4558" y="2544"/>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20" name="Line 350"/>
              <p:cNvSpPr>
                <a:spLocks noChangeShapeType="1"/>
              </p:cNvSpPr>
              <p:nvPr>
                <p:custDataLst>
                  <p:tags r:id="rId275"/>
                </p:custDataLst>
              </p:nvPr>
            </p:nvSpPr>
            <p:spPr bwMode="auto">
              <a:xfrm rot="-5400000">
                <a:off x="4462" y="2544"/>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21" name="Line 351"/>
              <p:cNvSpPr>
                <a:spLocks noChangeShapeType="1"/>
              </p:cNvSpPr>
              <p:nvPr>
                <p:custDataLst>
                  <p:tags r:id="rId276"/>
                </p:custDataLst>
              </p:nvPr>
            </p:nvSpPr>
            <p:spPr bwMode="auto">
              <a:xfrm rot="-5400000">
                <a:off x="4558" y="2352"/>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22" name="Line 352"/>
              <p:cNvSpPr>
                <a:spLocks noChangeShapeType="1"/>
              </p:cNvSpPr>
              <p:nvPr>
                <p:custDataLst>
                  <p:tags r:id="rId277"/>
                </p:custDataLst>
              </p:nvPr>
            </p:nvSpPr>
            <p:spPr bwMode="auto">
              <a:xfrm rot="-5400000">
                <a:off x="4462" y="2352"/>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6675" name="Group 353"/>
          <p:cNvGrpSpPr>
            <a:grpSpLocks/>
          </p:cNvGrpSpPr>
          <p:nvPr>
            <p:custDataLst>
              <p:tags r:id="rId50"/>
            </p:custDataLst>
          </p:nvPr>
        </p:nvGrpSpPr>
        <p:grpSpPr bwMode="auto">
          <a:xfrm>
            <a:off x="4864100" y="6400800"/>
            <a:ext cx="304800" cy="304800"/>
            <a:chOff x="4272" y="2400"/>
            <a:chExt cx="192" cy="192"/>
          </a:xfrm>
        </p:grpSpPr>
        <p:sp>
          <p:nvSpPr>
            <p:cNvPr id="26903" name="Rectangle 354"/>
            <p:cNvSpPr>
              <a:spLocks noChangeArrowheads="1"/>
            </p:cNvSpPr>
            <p:nvPr>
              <p:custDataLst>
                <p:tags r:id="rId260"/>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14</a:t>
              </a:r>
            </a:p>
          </p:txBody>
        </p:sp>
        <p:grpSp>
          <p:nvGrpSpPr>
            <p:cNvPr id="26904" name="Group 355"/>
            <p:cNvGrpSpPr>
              <a:grpSpLocks/>
            </p:cNvGrpSpPr>
            <p:nvPr/>
          </p:nvGrpSpPr>
          <p:grpSpPr bwMode="auto">
            <a:xfrm>
              <a:off x="4272" y="2400"/>
              <a:ext cx="192" cy="192"/>
              <a:chOff x="4414" y="2400"/>
              <a:chExt cx="192" cy="192"/>
            </a:xfrm>
          </p:grpSpPr>
          <p:sp>
            <p:nvSpPr>
              <p:cNvPr id="26905" name="Line 356"/>
              <p:cNvSpPr>
                <a:spLocks noChangeShapeType="1"/>
              </p:cNvSpPr>
              <p:nvPr>
                <p:custDataLst>
                  <p:tags r:id="rId261"/>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06" name="Line 357"/>
              <p:cNvSpPr>
                <a:spLocks noChangeShapeType="1"/>
              </p:cNvSpPr>
              <p:nvPr>
                <p:custDataLst>
                  <p:tags r:id="rId262"/>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07" name="Line 358"/>
              <p:cNvSpPr>
                <a:spLocks noChangeShapeType="1"/>
              </p:cNvSpPr>
              <p:nvPr>
                <p:custDataLst>
                  <p:tags r:id="rId263"/>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08" name="Line 359"/>
              <p:cNvSpPr>
                <a:spLocks noChangeShapeType="1"/>
              </p:cNvSpPr>
              <p:nvPr>
                <p:custDataLst>
                  <p:tags r:id="rId264"/>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09" name="Line 360"/>
              <p:cNvSpPr>
                <a:spLocks noChangeShapeType="1"/>
              </p:cNvSpPr>
              <p:nvPr>
                <p:custDataLst>
                  <p:tags r:id="rId265"/>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10" name="Line 361"/>
              <p:cNvSpPr>
                <a:spLocks noChangeShapeType="1"/>
              </p:cNvSpPr>
              <p:nvPr>
                <p:custDataLst>
                  <p:tags r:id="rId266"/>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11" name="Line 362"/>
              <p:cNvSpPr>
                <a:spLocks noChangeShapeType="1"/>
              </p:cNvSpPr>
              <p:nvPr>
                <p:custDataLst>
                  <p:tags r:id="rId267"/>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12" name="Line 363"/>
              <p:cNvSpPr>
                <a:spLocks noChangeShapeType="1"/>
              </p:cNvSpPr>
              <p:nvPr>
                <p:custDataLst>
                  <p:tags r:id="rId268"/>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6676" name="Group 364"/>
          <p:cNvGrpSpPr>
            <a:grpSpLocks/>
          </p:cNvGrpSpPr>
          <p:nvPr>
            <p:custDataLst>
              <p:tags r:id="rId51"/>
            </p:custDataLst>
          </p:nvPr>
        </p:nvGrpSpPr>
        <p:grpSpPr bwMode="auto">
          <a:xfrm>
            <a:off x="5168900" y="6400800"/>
            <a:ext cx="304800" cy="304800"/>
            <a:chOff x="4272" y="2400"/>
            <a:chExt cx="192" cy="192"/>
          </a:xfrm>
        </p:grpSpPr>
        <p:sp>
          <p:nvSpPr>
            <p:cNvPr id="26893" name="Rectangle 365"/>
            <p:cNvSpPr>
              <a:spLocks noChangeArrowheads="1"/>
            </p:cNvSpPr>
            <p:nvPr>
              <p:custDataLst>
                <p:tags r:id="rId251"/>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chemeClr val="folHlink"/>
                  </a:solidFill>
                </a:rPr>
                <a:t> </a:t>
              </a:r>
            </a:p>
          </p:txBody>
        </p:sp>
        <p:grpSp>
          <p:nvGrpSpPr>
            <p:cNvPr id="26894" name="Group 366"/>
            <p:cNvGrpSpPr>
              <a:grpSpLocks/>
            </p:cNvGrpSpPr>
            <p:nvPr/>
          </p:nvGrpSpPr>
          <p:grpSpPr bwMode="auto">
            <a:xfrm>
              <a:off x="4272" y="2400"/>
              <a:ext cx="192" cy="192"/>
              <a:chOff x="4414" y="2400"/>
              <a:chExt cx="192" cy="192"/>
            </a:xfrm>
          </p:grpSpPr>
          <p:sp>
            <p:nvSpPr>
              <p:cNvPr id="26895" name="Line 367"/>
              <p:cNvSpPr>
                <a:spLocks noChangeShapeType="1"/>
              </p:cNvSpPr>
              <p:nvPr>
                <p:custDataLst>
                  <p:tags r:id="rId252"/>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96" name="Line 368"/>
              <p:cNvSpPr>
                <a:spLocks noChangeShapeType="1"/>
              </p:cNvSpPr>
              <p:nvPr>
                <p:custDataLst>
                  <p:tags r:id="rId253"/>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97" name="Line 369"/>
              <p:cNvSpPr>
                <a:spLocks noChangeShapeType="1"/>
              </p:cNvSpPr>
              <p:nvPr>
                <p:custDataLst>
                  <p:tags r:id="rId254"/>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98" name="Line 370"/>
              <p:cNvSpPr>
                <a:spLocks noChangeShapeType="1"/>
              </p:cNvSpPr>
              <p:nvPr>
                <p:custDataLst>
                  <p:tags r:id="rId255"/>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99" name="Line 371"/>
              <p:cNvSpPr>
                <a:spLocks noChangeShapeType="1"/>
              </p:cNvSpPr>
              <p:nvPr>
                <p:custDataLst>
                  <p:tags r:id="rId256"/>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00" name="Line 372"/>
              <p:cNvSpPr>
                <a:spLocks noChangeShapeType="1"/>
              </p:cNvSpPr>
              <p:nvPr>
                <p:custDataLst>
                  <p:tags r:id="rId257"/>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01" name="Line 373"/>
              <p:cNvSpPr>
                <a:spLocks noChangeShapeType="1"/>
              </p:cNvSpPr>
              <p:nvPr>
                <p:custDataLst>
                  <p:tags r:id="rId258"/>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902" name="Line 374"/>
              <p:cNvSpPr>
                <a:spLocks noChangeShapeType="1"/>
              </p:cNvSpPr>
              <p:nvPr>
                <p:custDataLst>
                  <p:tags r:id="rId259"/>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6677" name="AutoShape 375"/>
          <p:cNvCxnSpPr>
            <a:cxnSpLocks noChangeShapeType="1"/>
            <a:stCxn id="26930" idx="0"/>
            <a:endCxn id="26902" idx="0"/>
          </p:cNvCxnSpPr>
          <p:nvPr>
            <p:custDataLst>
              <p:tags r:id="rId52"/>
            </p:custDataLst>
          </p:nvPr>
        </p:nvCxnSpPr>
        <p:spPr bwMode="auto">
          <a:xfrm flipH="1">
            <a:off x="5168900" y="5865813"/>
            <a:ext cx="2032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6678" name="Group 399"/>
          <p:cNvGrpSpPr>
            <a:grpSpLocks/>
          </p:cNvGrpSpPr>
          <p:nvPr>
            <p:custDataLst>
              <p:tags r:id="rId53"/>
            </p:custDataLst>
          </p:nvPr>
        </p:nvGrpSpPr>
        <p:grpSpPr bwMode="auto">
          <a:xfrm>
            <a:off x="6324600" y="6400800"/>
            <a:ext cx="304800" cy="304800"/>
            <a:chOff x="4272" y="2400"/>
            <a:chExt cx="192" cy="192"/>
          </a:xfrm>
        </p:grpSpPr>
        <p:sp>
          <p:nvSpPr>
            <p:cNvPr id="26883" name="Rectangle 400"/>
            <p:cNvSpPr>
              <a:spLocks noChangeArrowheads="1"/>
            </p:cNvSpPr>
            <p:nvPr>
              <p:custDataLst>
                <p:tags r:id="rId242"/>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79</a:t>
              </a:r>
            </a:p>
          </p:txBody>
        </p:sp>
        <p:grpSp>
          <p:nvGrpSpPr>
            <p:cNvPr id="26884" name="Group 401"/>
            <p:cNvGrpSpPr>
              <a:grpSpLocks/>
            </p:cNvGrpSpPr>
            <p:nvPr/>
          </p:nvGrpSpPr>
          <p:grpSpPr bwMode="auto">
            <a:xfrm>
              <a:off x="4272" y="2400"/>
              <a:ext cx="192" cy="192"/>
              <a:chOff x="4414" y="2400"/>
              <a:chExt cx="192" cy="192"/>
            </a:xfrm>
          </p:grpSpPr>
          <p:sp>
            <p:nvSpPr>
              <p:cNvPr id="26885" name="Line 402"/>
              <p:cNvSpPr>
                <a:spLocks noChangeShapeType="1"/>
              </p:cNvSpPr>
              <p:nvPr>
                <p:custDataLst>
                  <p:tags r:id="rId24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86" name="Line 403"/>
              <p:cNvSpPr>
                <a:spLocks noChangeShapeType="1"/>
              </p:cNvSpPr>
              <p:nvPr>
                <p:custDataLst>
                  <p:tags r:id="rId24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87" name="Line 404"/>
              <p:cNvSpPr>
                <a:spLocks noChangeShapeType="1"/>
              </p:cNvSpPr>
              <p:nvPr>
                <p:custDataLst>
                  <p:tags r:id="rId24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88" name="Line 405"/>
              <p:cNvSpPr>
                <a:spLocks noChangeShapeType="1"/>
              </p:cNvSpPr>
              <p:nvPr>
                <p:custDataLst>
                  <p:tags r:id="rId24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89" name="Line 406"/>
              <p:cNvSpPr>
                <a:spLocks noChangeShapeType="1"/>
              </p:cNvSpPr>
              <p:nvPr>
                <p:custDataLst>
                  <p:tags r:id="rId24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90" name="Line 407"/>
              <p:cNvSpPr>
                <a:spLocks noChangeShapeType="1"/>
              </p:cNvSpPr>
              <p:nvPr>
                <p:custDataLst>
                  <p:tags r:id="rId24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91" name="Line 408"/>
              <p:cNvSpPr>
                <a:spLocks noChangeShapeType="1"/>
              </p:cNvSpPr>
              <p:nvPr>
                <p:custDataLst>
                  <p:tags r:id="rId24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92" name="Line 409"/>
              <p:cNvSpPr>
                <a:spLocks noChangeShapeType="1"/>
              </p:cNvSpPr>
              <p:nvPr>
                <p:custDataLst>
                  <p:tags r:id="rId25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6679" name="Group 410"/>
          <p:cNvGrpSpPr>
            <a:grpSpLocks/>
          </p:cNvGrpSpPr>
          <p:nvPr>
            <p:custDataLst>
              <p:tags r:id="rId54"/>
            </p:custDataLst>
          </p:nvPr>
        </p:nvGrpSpPr>
        <p:grpSpPr bwMode="auto">
          <a:xfrm>
            <a:off x="6629400" y="6400800"/>
            <a:ext cx="304800" cy="304800"/>
            <a:chOff x="4272" y="2400"/>
            <a:chExt cx="192" cy="192"/>
          </a:xfrm>
        </p:grpSpPr>
        <p:sp>
          <p:nvSpPr>
            <p:cNvPr id="26873" name="Rectangle 411"/>
            <p:cNvSpPr>
              <a:spLocks noChangeArrowheads="1"/>
            </p:cNvSpPr>
            <p:nvPr>
              <p:custDataLst>
                <p:tags r:id="rId233"/>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6874" name="Group 412"/>
            <p:cNvGrpSpPr>
              <a:grpSpLocks/>
            </p:cNvGrpSpPr>
            <p:nvPr/>
          </p:nvGrpSpPr>
          <p:grpSpPr bwMode="auto">
            <a:xfrm>
              <a:off x="4272" y="2400"/>
              <a:ext cx="192" cy="192"/>
              <a:chOff x="4414" y="2400"/>
              <a:chExt cx="192" cy="192"/>
            </a:xfrm>
          </p:grpSpPr>
          <p:sp>
            <p:nvSpPr>
              <p:cNvPr id="26875" name="Line 413"/>
              <p:cNvSpPr>
                <a:spLocks noChangeShapeType="1"/>
              </p:cNvSpPr>
              <p:nvPr>
                <p:custDataLst>
                  <p:tags r:id="rId234"/>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76" name="Line 414"/>
              <p:cNvSpPr>
                <a:spLocks noChangeShapeType="1"/>
              </p:cNvSpPr>
              <p:nvPr>
                <p:custDataLst>
                  <p:tags r:id="rId235"/>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77" name="Line 415"/>
              <p:cNvSpPr>
                <a:spLocks noChangeShapeType="1"/>
              </p:cNvSpPr>
              <p:nvPr>
                <p:custDataLst>
                  <p:tags r:id="rId236"/>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78" name="Line 416"/>
              <p:cNvSpPr>
                <a:spLocks noChangeShapeType="1"/>
              </p:cNvSpPr>
              <p:nvPr>
                <p:custDataLst>
                  <p:tags r:id="rId237"/>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79" name="Line 417"/>
              <p:cNvSpPr>
                <a:spLocks noChangeShapeType="1"/>
              </p:cNvSpPr>
              <p:nvPr>
                <p:custDataLst>
                  <p:tags r:id="rId238"/>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80" name="Line 418"/>
              <p:cNvSpPr>
                <a:spLocks noChangeShapeType="1"/>
              </p:cNvSpPr>
              <p:nvPr>
                <p:custDataLst>
                  <p:tags r:id="rId239"/>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81" name="Line 419"/>
              <p:cNvSpPr>
                <a:spLocks noChangeShapeType="1"/>
              </p:cNvSpPr>
              <p:nvPr>
                <p:custDataLst>
                  <p:tags r:id="rId240"/>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82" name="Line 420"/>
              <p:cNvSpPr>
                <a:spLocks noChangeShapeType="1"/>
              </p:cNvSpPr>
              <p:nvPr>
                <p:custDataLst>
                  <p:tags r:id="rId241"/>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6680" name="Group 421"/>
          <p:cNvGrpSpPr>
            <a:grpSpLocks/>
          </p:cNvGrpSpPr>
          <p:nvPr>
            <p:custDataLst>
              <p:tags r:id="rId55"/>
            </p:custDataLst>
          </p:nvPr>
        </p:nvGrpSpPr>
        <p:grpSpPr bwMode="auto">
          <a:xfrm>
            <a:off x="6819900" y="5562600"/>
            <a:ext cx="304800" cy="304800"/>
            <a:chOff x="4272" y="2400"/>
            <a:chExt cx="192" cy="192"/>
          </a:xfrm>
        </p:grpSpPr>
        <p:sp>
          <p:nvSpPr>
            <p:cNvPr id="26863" name="Rectangle 422"/>
            <p:cNvSpPr>
              <a:spLocks noChangeArrowheads="1"/>
            </p:cNvSpPr>
            <p:nvPr>
              <p:custDataLst>
                <p:tags r:id="rId224"/>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89</a:t>
              </a:r>
            </a:p>
          </p:txBody>
        </p:sp>
        <p:grpSp>
          <p:nvGrpSpPr>
            <p:cNvPr id="26864" name="Group 423"/>
            <p:cNvGrpSpPr>
              <a:grpSpLocks/>
            </p:cNvGrpSpPr>
            <p:nvPr/>
          </p:nvGrpSpPr>
          <p:grpSpPr bwMode="auto">
            <a:xfrm>
              <a:off x="4272" y="2400"/>
              <a:ext cx="192" cy="192"/>
              <a:chOff x="4414" y="2400"/>
              <a:chExt cx="192" cy="192"/>
            </a:xfrm>
          </p:grpSpPr>
          <p:sp>
            <p:nvSpPr>
              <p:cNvPr id="26865" name="Line 424"/>
              <p:cNvSpPr>
                <a:spLocks noChangeShapeType="1"/>
              </p:cNvSpPr>
              <p:nvPr>
                <p:custDataLst>
                  <p:tags r:id="rId225"/>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66" name="Line 425"/>
              <p:cNvSpPr>
                <a:spLocks noChangeShapeType="1"/>
              </p:cNvSpPr>
              <p:nvPr>
                <p:custDataLst>
                  <p:tags r:id="rId226"/>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67" name="Line 426"/>
              <p:cNvSpPr>
                <a:spLocks noChangeShapeType="1"/>
              </p:cNvSpPr>
              <p:nvPr>
                <p:custDataLst>
                  <p:tags r:id="rId227"/>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68" name="Line 427"/>
              <p:cNvSpPr>
                <a:spLocks noChangeShapeType="1"/>
              </p:cNvSpPr>
              <p:nvPr>
                <p:custDataLst>
                  <p:tags r:id="rId228"/>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69" name="Line 428"/>
              <p:cNvSpPr>
                <a:spLocks noChangeShapeType="1"/>
              </p:cNvSpPr>
              <p:nvPr>
                <p:custDataLst>
                  <p:tags r:id="rId229"/>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70" name="Line 429"/>
              <p:cNvSpPr>
                <a:spLocks noChangeShapeType="1"/>
              </p:cNvSpPr>
              <p:nvPr>
                <p:custDataLst>
                  <p:tags r:id="rId230"/>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71" name="Line 430"/>
              <p:cNvSpPr>
                <a:spLocks noChangeShapeType="1"/>
              </p:cNvSpPr>
              <p:nvPr>
                <p:custDataLst>
                  <p:tags r:id="rId231"/>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72" name="Line 431"/>
              <p:cNvSpPr>
                <a:spLocks noChangeShapeType="1"/>
              </p:cNvSpPr>
              <p:nvPr>
                <p:custDataLst>
                  <p:tags r:id="rId232"/>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6681" name="Group 432"/>
          <p:cNvGrpSpPr>
            <a:grpSpLocks/>
          </p:cNvGrpSpPr>
          <p:nvPr>
            <p:custDataLst>
              <p:tags r:id="rId56"/>
            </p:custDataLst>
          </p:nvPr>
        </p:nvGrpSpPr>
        <p:grpSpPr bwMode="auto">
          <a:xfrm>
            <a:off x="7124700" y="5562600"/>
            <a:ext cx="304800" cy="304800"/>
            <a:chOff x="4272" y="2400"/>
            <a:chExt cx="192" cy="192"/>
          </a:xfrm>
        </p:grpSpPr>
        <p:sp>
          <p:nvSpPr>
            <p:cNvPr id="26853" name="Rectangle 433"/>
            <p:cNvSpPr>
              <a:spLocks noChangeArrowheads="1"/>
            </p:cNvSpPr>
            <p:nvPr>
              <p:custDataLst>
                <p:tags r:id="rId215"/>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6854" name="Group 434"/>
            <p:cNvGrpSpPr>
              <a:grpSpLocks/>
            </p:cNvGrpSpPr>
            <p:nvPr/>
          </p:nvGrpSpPr>
          <p:grpSpPr bwMode="auto">
            <a:xfrm>
              <a:off x="4272" y="2400"/>
              <a:ext cx="192" cy="192"/>
              <a:chOff x="4414" y="2400"/>
              <a:chExt cx="192" cy="192"/>
            </a:xfrm>
          </p:grpSpPr>
          <p:sp>
            <p:nvSpPr>
              <p:cNvPr id="26855" name="Line 435"/>
              <p:cNvSpPr>
                <a:spLocks noChangeShapeType="1"/>
              </p:cNvSpPr>
              <p:nvPr>
                <p:custDataLst>
                  <p:tags r:id="rId216"/>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56" name="Line 436"/>
              <p:cNvSpPr>
                <a:spLocks noChangeShapeType="1"/>
              </p:cNvSpPr>
              <p:nvPr>
                <p:custDataLst>
                  <p:tags r:id="rId217"/>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57" name="Line 437"/>
              <p:cNvSpPr>
                <a:spLocks noChangeShapeType="1"/>
              </p:cNvSpPr>
              <p:nvPr>
                <p:custDataLst>
                  <p:tags r:id="rId218"/>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58" name="Line 438"/>
              <p:cNvSpPr>
                <a:spLocks noChangeShapeType="1"/>
              </p:cNvSpPr>
              <p:nvPr>
                <p:custDataLst>
                  <p:tags r:id="rId219"/>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59" name="Line 439"/>
              <p:cNvSpPr>
                <a:spLocks noChangeShapeType="1"/>
              </p:cNvSpPr>
              <p:nvPr>
                <p:custDataLst>
                  <p:tags r:id="rId220"/>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60" name="Line 440"/>
              <p:cNvSpPr>
                <a:spLocks noChangeShapeType="1"/>
              </p:cNvSpPr>
              <p:nvPr>
                <p:custDataLst>
                  <p:tags r:id="rId221"/>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61" name="Line 441"/>
              <p:cNvSpPr>
                <a:spLocks noChangeShapeType="1"/>
              </p:cNvSpPr>
              <p:nvPr>
                <p:custDataLst>
                  <p:tags r:id="rId222"/>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62" name="Line 442"/>
              <p:cNvSpPr>
                <a:spLocks noChangeShapeType="1"/>
              </p:cNvSpPr>
              <p:nvPr>
                <p:custDataLst>
                  <p:tags r:id="rId223"/>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6682" name="AutoShape 443"/>
          <p:cNvCxnSpPr>
            <a:cxnSpLocks noChangeShapeType="1"/>
            <a:stCxn id="26870" idx="0"/>
            <a:endCxn id="26882" idx="0"/>
          </p:cNvCxnSpPr>
          <p:nvPr>
            <p:custDataLst>
              <p:tags r:id="rId57"/>
            </p:custDataLst>
          </p:nvPr>
        </p:nvCxnSpPr>
        <p:spPr bwMode="auto">
          <a:xfrm flipH="1">
            <a:off x="6629400" y="5865813"/>
            <a:ext cx="1905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6683" name="Group 444"/>
          <p:cNvGrpSpPr>
            <a:grpSpLocks/>
          </p:cNvGrpSpPr>
          <p:nvPr>
            <p:custDataLst>
              <p:tags r:id="rId58"/>
            </p:custDataLst>
          </p:nvPr>
        </p:nvGrpSpPr>
        <p:grpSpPr bwMode="auto">
          <a:xfrm>
            <a:off x="6248400" y="4724400"/>
            <a:ext cx="304800" cy="304800"/>
            <a:chOff x="4272" y="2400"/>
            <a:chExt cx="192" cy="192"/>
          </a:xfrm>
        </p:grpSpPr>
        <p:sp>
          <p:nvSpPr>
            <p:cNvPr id="26843" name="Rectangle 445"/>
            <p:cNvSpPr>
              <a:spLocks noChangeArrowheads="1"/>
            </p:cNvSpPr>
            <p:nvPr>
              <p:custDataLst>
                <p:tags r:id="rId206"/>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79</a:t>
              </a:r>
            </a:p>
          </p:txBody>
        </p:sp>
        <p:grpSp>
          <p:nvGrpSpPr>
            <p:cNvPr id="26844" name="Group 446"/>
            <p:cNvGrpSpPr>
              <a:grpSpLocks/>
            </p:cNvGrpSpPr>
            <p:nvPr/>
          </p:nvGrpSpPr>
          <p:grpSpPr bwMode="auto">
            <a:xfrm>
              <a:off x="4272" y="2400"/>
              <a:ext cx="192" cy="192"/>
              <a:chOff x="4414" y="2400"/>
              <a:chExt cx="192" cy="192"/>
            </a:xfrm>
          </p:grpSpPr>
          <p:sp>
            <p:nvSpPr>
              <p:cNvPr id="26845" name="Line 447"/>
              <p:cNvSpPr>
                <a:spLocks noChangeShapeType="1"/>
              </p:cNvSpPr>
              <p:nvPr>
                <p:custDataLst>
                  <p:tags r:id="rId207"/>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46" name="Line 448"/>
              <p:cNvSpPr>
                <a:spLocks noChangeShapeType="1"/>
              </p:cNvSpPr>
              <p:nvPr>
                <p:custDataLst>
                  <p:tags r:id="rId208"/>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47" name="Line 449"/>
              <p:cNvSpPr>
                <a:spLocks noChangeShapeType="1"/>
              </p:cNvSpPr>
              <p:nvPr>
                <p:custDataLst>
                  <p:tags r:id="rId209"/>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48" name="Line 450"/>
              <p:cNvSpPr>
                <a:spLocks noChangeShapeType="1"/>
              </p:cNvSpPr>
              <p:nvPr>
                <p:custDataLst>
                  <p:tags r:id="rId210"/>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49" name="Line 451"/>
              <p:cNvSpPr>
                <a:spLocks noChangeShapeType="1"/>
              </p:cNvSpPr>
              <p:nvPr>
                <p:custDataLst>
                  <p:tags r:id="rId211"/>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50" name="Line 452"/>
              <p:cNvSpPr>
                <a:spLocks noChangeShapeType="1"/>
              </p:cNvSpPr>
              <p:nvPr>
                <p:custDataLst>
                  <p:tags r:id="rId212"/>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51" name="Line 453"/>
              <p:cNvSpPr>
                <a:spLocks noChangeShapeType="1"/>
              </p:cNvSpPr>
              <p:nvPr>
                <p:custDataLst>
                  <p:tags r:id="rId213"/>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52" name="Line 454"/>
              <p:cNvSpPr>
                <a:spLocks noChangeShapeType="1"/>
              </p:cNvSpPr>
              <p:nvPr>
                <p:custDataLst>
                  <p:tags r:id="rId214"/>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6684" name="Group 455"/>
          <p:cNvGrpSpPr>
            <a:grpSpLocks/>
          </p:cNvGrpSpPr>
          <p:nvPr>
            <p:custDataLst>
              <p:tags r:id="rId59"/>
            </p:custDataLst>
          </p:nvPr>
        </p:nvGrpSpPr>
        <p:grpSpPr bwMode="auto">
          <a:xfrm>
            <a:off x="6553200" y="4724400"/>
            <a:ext cx="304800" cy="304800"/>
            <a:chOff x="4272" y="2400"/>
            <a:chExt cx="192" cy="192"/>
          </a:xfrm>
        </p:grpSpPr>
        <p:sp>
          <p:nvSpPr>
            <p:cNvPr id="26833" name="Rectangle 456"/>
            <p:cNvSpPr>
              <a:spLocks noChangeArrowheads="1"/>
            </p:cNvSpPr>
            <p:nvPr>
              <p:custDataLst>
                <p:tags r:id="rId197"/>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6834" name="Group 457"/>
            <p:cNvGrpSpPr>
              <a:grpSpLocks/>
            </p:cNvGrpSpPr>
            <p:nvPr/>
          </p:nvGrpSpPr>
          <p:grpSpPr bwMode="auto">
            <a:xfrm>
              <a:off x="4272" y="2400"/>
              <a:ext cx="192" cy="192"/>
              <a:chOff x="4414" y="2400"/>
              <a:chExt cx="192" cy="192"/>
            </a:xfrm>
          </p:grpSpPr>
          <p:sp>
            <p:nvSpPr>
              <p:cNvPr id="26835" name="Line 458"/>
              <p:cNvSpPr>
                <a:spLocks noChangeShapeType="1"/>
              </p:cNvSpPr>
              <p:nvPr>
                <p:custDataLst>
                  <p:tags r:id="rId198"/>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36" name="Line 459"/>
              <p:cNvSpPr>
                <a:spLocks noChangeShapeType="1"/>
              </p:cNvSpPr>
              <p:nvPr>
                <p:custDataLst>
                  <p:tags r:id="rId199"/>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37" name="Line 460"/>
              <p:cNvSpPr>
                <a:spLocks noChangeShapeType="1"/>
              </p:cNvSpPr>
              <p:nvPr>
                <p:custDataLst>
                  <p:tags r:id="rId200"/>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38" name="Line 461"/>
              <p:cNvSpPr>
                <a:spLocks noChangeShapeType="1"/>
              </p:cNvSpPr>
              <p:nvPr>
                <p:custDataLst>
                  <p:tags r:id="rId201"/>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39" name="Line 462"/>
              <p:cNvSpPr>
                <a:spLocks noChangeShapeType="1"/>
              </p:cNvSpPr>
              <p:nvPr>
                <p:custDataLst>
                  <p:tags r:id="rId202"/>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40" name="Line 463"/>
              <p:cNvSpPr>
                <a:spLocks noChangeShapeType="1"/>
              </p:cNvSpPr>
              <p:nvPr>
                <p:custDataLst>
                  <p:tags r:id="rId203"/>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41" name="Line 464"/>
              <p:cNvSpPr>
                <a:spLocks noChangeShapeType="1"/>
              </p:cNvSpPr>
              <p:nvPr>
                <p:custDataLst>
                  <p:tags r:id="rId204"/>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42" name="Line 465"/>
              <p:cNvSpPr>
                <a:spLocks noChangeShapeType="1"/>
              </p:cNvSpPr>
              <p:nvPr>
                <p:custDataLst>
                  <p:tags r:id="rId205"/>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6685" name="AutoShape 466"/>
          <p:cNvCxnSpPr>
            <a:cxnSpLocks noChangeShapeType="1"/>
            <a:stCxn id="26850" idx="0"/>
            <a:endCxn id="26922" idx="0"/>
          </p:cNvCxnSpPr>
          <p:nvPr>
            <p:custDataLst>
              <p:tags r:id="rId60"/>
            </p:custDataLst>
          </p:nvPr>
        </p:nvCxnSpPr>
        <p:spPr bwMode="auto">
          <a:xfrm flipH="1">
            <a:off x="5676900" y="5027613"/>
            <a:ext cx="5715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86" name="AutoShape 467"/>
          <p:cNvCxnSpPr>
            <a:cxnSpLocks noChangeShapeType="1"/>
            <a:stCxn id="26840" idx="0"/>
            <a:endCxn id="26862" idx="0"/>
          </p:cNvCxnSpPr>
          <p:nvPr>
            <p:custDataLst>
              <p:tags r:id="rId61"/>
            </p:custDataLst>
          </p:nvPr>
        </p:nvCxnSpPr>
        <p:spPr bwMode="auto">
          <a:xfrm>
            <a:off x="6553200" y="5027613"/>
            <a:ext cx="5715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6687" name="Group 468"/>
          <p:cNvGrpSpPr>
            <a:grpSpLocks/>
          </p:cNvGrpSpPr>
          <p:nvPr>
            <p:custDataLst>
              <p:tags r:id="rId62"/>
            </p:custDataLst>
          </p:nvPr>
        </p:nvGrpSpPr>
        <p:grpSpPr bwMode="auto">
          <a:xfrm>
            <a:off x="7010400" y="6402388"/>
            <a:ext cx="304800" cy="304800"/>
            <a:chOff x="4272" y="2400"/>
            <a:chExt cx="192" cy="192"/>
          </a:xfrm>
        </p:grpSpPr>
        <p:sp>
          <p:nvSpPr>
            <p:cNvPr id="26823" name="Rectangle 469"/>
            <p:cNvSpPr>
              <a:spLocks noChangeArrowheads="1"/>
            </p:cNvSpPr>
            <p:nvPr>
              <p:custDataLst>
                <p:tags r:id="rId188"/>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89</a:t>
              </a:r>
            </a:p>
          </p:txBody>
        </p:sp>
        <p:grpSp>
          <p:nvGrpSpPr>
            <p:cNvPr id="26824" name="Group 470"/>
            <p:cNvGrpSpPr>
              <a:grpSpLocks/>
            </p:cNvGrpSpPr>
            <p:nvPr/>
          </p:nvGrpSpPr>
          <p:grpSpPr bwMode="auto">
            <a:xfrm>
              <a:off x="4272" y="2400"/>
              <a:ext cx="192" cy="192"/>
              <a:chOff x="4414" y="2400"/>
              <a:chExt cx="192" cy="192"/>
            </a:xfrm>
          </p:grpSpPr>
          <p:sp>
            <p:nvSpPr>
              <p:cNvPr id="26825" name="Line 471"/>
              <p:cNvSpPr>
                <a:spLocks noChangeShapeType="1"/>
              </p:cNvSpPr>
              <p:nvPr>
                <p:custDataLst>
                  <p:tags r:id="rId189"/>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26" name="Line 472"/>
              <p:cNvSpPr>
                <a:spLocks noChangeShapeType="1"/>
              </p:cNvSpPr>
              <p:nvPr>
                <p:custDataLst>
                  <p:tags r:id="rId190"/>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27" name="Line 473"/>
              <p:cNvSpPr>
                <a:spLocks noChangeShapeType="1"/>
              </p:cNvSpPr>
              <p:nvPr>
                <p:custDataLst>
                  <p:tags r:id="rId191"/>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28" name="Line 474"/>
              <p:cNvSpPr>
                <a:spLocks noChangeShapeType="1"/>
              </p:cNvSpPr>
              <p:nvPr>
                <p:custDataLst>
                  <p:tags r:id="rId192"/>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29" name="Line 475"/>
              <p:cNvSpPr>
                <a:spLocks noChangeShapeType="1"/>
              </p:cNvSpPr>
              <p:nvPr>
                <p:custDataLst>
                  <p:tags r:id="rId193"/>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30" name="Line 476"/>
              <p:cNvSpPr>
                <a:spLocks noChangeShapeType="1"/>
              </p:cNvSpPr>
              <p:nvPr>
                <p:custDataLst>
                  <p:tags r:id="rId194"/>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31" name="Line 477"/>
              <p:cNvSpPr>
                <a:spLocks noChangeShapeType="1"/>
              </p:cNvSpPr>
              <p:nvPr>
                <p:custDataLst>
                  <p:tags r:id="rId195"/>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32" name="Line 478"/>
              <p:cNvSpPr>
                <a:spLocks noChangeShapeType="1"/>
              </p:cNvSpPr>
              <p:nvPr>
                <p:custDataLst>
                  <p:tags r:id="rId196"/>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6688" name="Group 479"/>
          <p:cNvGrpSpPr>
            <a:grpSpLocks/>
          </p:cNvGrpSpPr>
          <p:nvPr>
            <p:custDataLst>
              <p:tags r:id="rId63"/>
            </p:custDataLst>
          </p:nvPr>
        </p:nvGrpSpPr>
        <p:grpSpPr bwMode="auto">
          <a:xfrm>
            <a:off x="7315200" y="6402388"/>
            <a:ext cx="304800" cy="304800"/>
            <a:chOff x="4272" y="2400"/>
            <a:chExt cx="192" cy="192"/>
          </a:xfrm>
        </p:grpSpPr>
        <p:sp>
          <p:nvSpPr>
            <p:cNvPr id="26813" name="Rectangle 480"/>
            <p:cNvSpPr>
              <a:spLocks noChangeArrowheads="1"/>
            </p:cNvSpPr>
            <p:nvPr>
              <p:custDataLst>
                <p:tags r:id="rId179"/>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6814" name="Group 481"/>
            <p:cNvGrpSpPr>
              <a:grpSpLocks/>
            </p:cNvGrpSpPr>
            <p:nvPr/>
          </p:nvGrpSpPr>
          <p:grpSpPr bwMode="auto">
            <a:xfrm>
              <a:off x="4272" y="2400"/>
              <a:ext cx="192" cy="192"/>
              <a:chOff x="4414" y="2400"/>
              <a:chExt cx="192" cy="192"/>
            </a:xfrm>
          </p:grpSpPr>
          <p:sp>
            <p:nvSpPr>
              <p:cNvPr id="26815" name="Line 482"/>
              <p:cNvSpPr>
                <a:spLocks noChangeShapeType="1"/>
              </p:cNvSpPr>
              <p:nvPr>
                <p:custDataLst>
                  <p:tags r:id="rId180"/>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16" name="Line 483"/>
              <p:cNvSpPr>
                <a:spLocks noChangeShapeType="1"/>
              </p:cNvSpPr>
              <p:nvPr>
                <p:custDataLst>
                  <p:tags r:id="rId181"/>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17" name="Line 484"/>
              <p:cNvSpPr>
                <a:spLocks noChangeShapeType="1"/>
              </p:cNvSpPr>
              <p:nvPr>
                <p:custDataLst>
                  <p:tags r:id="rId182"/>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18" name="Line 485"/>
              <p:cNvSpPr>
                <a:spLocks noChangeShapeType="1"/>
              </p:cNvSpPr>
              <p:nvPr>
                <p:custDataLst>
                  <p:tags r:id="rId183"/>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19" name="Line 486"/>
              <p:cNvSpPr>
                <a:spLocks noChangeShapeType="1"/>
              </p:cNvSpPr>
              <p:nvPr>
                <p:custDataLst>
                  <p:tags r:id="rId184"/>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20" name="Line 487"/>
              <p:cNvSpPr>
                <a:spLocks noChangeShapeType="1"/>
              </p:cNvSpPr>
              <p:nvPr>
                <p:custDataLst>
                  <p:tags r:id="rId185"/>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21" name="Line 488"/>
              <p:cNvSpPr>
                <a:spLocks noChangeShapeType="1"/>
              </p:cNvSpPr>
              <p:nvPr>
                <p:custDataLst>
                  <p:tags r:id="rId186"/>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22" name="Line 489"/>
              <p:cNvSpPr>
                <a:spLocks noChangeShapeType="1"/>
              </p:cNvSpPr>
              <p:nvPr>
                <p:custDataLst>
                  <p:tags r:id="rId187"/>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6689" name="AutoShape 490"/>
          <p:cNvCxnSpPr>
            <a:cxnSpLocks noChangeShapeType="1"/>
            <a:stCxn id="26860" idx="0"/>
            <a:endCxn id="26822" idx="0"/>
          </p:cNvCxnSpPr>
          <p:nvPr>
            <p:custDataLst>
              <p:tags r:id="rId64"/>
            </p:custDataLst>
          </p:nvPr>
        </p:nvCxnSpPr>
        <p:spPr bwMode="auto">
          <a:xfrm>
            <a:off x="7124700" y="5865813"/>
            <a:ext cx="190500" cy="534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90" name="AutoShape 491"/>
          <p:cNvCxnSpPr>
            <a:cxnSpLocks noChangeShapeType="1"/>
            <a:stCxn id="26649" idx="3"/>
            <a:endCxn id="26672" idx="3"/>
          </p:cNvCxnSpPr>
          <p:nvPr>
            <p:custDataLst>
              <p:tags r:id="rId65"/>
            </p:custDataLst>
          </p:nvPr>
        </p:nvCxnSpPr>
        <p:spPr bwMode="auto">
          <a:xfrm>
            <a:off x="7772400" y="2286000"/>
            <a:ext cx="1588" cy="3429000"/>
          </a:xfrm>
          <a:prstGeom prst="bentConnector3">
            <a:avLst>
              <a:gd name="adj1" fmla="val 775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6691" name="Text Box 492"/>
          <p:cNvSpPr txBox="1">
            <a:spLocks noChangeArrowheads="1"/>
          </p:cNvSpPr>
          <p:nvPr>
            <p:custDataLst>
              <p:tags r:id="rId66"/>
            </p:custDataLst>
          </p:nvPr>
        </p:nvSpPr>
        <p:spPr bwMode="auto">
          <a:xfrm>
            <a:off x="7683500" y="1866900"/>
            <a:ext cx="1460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t>So, delete </a:t>
            </a:r>
          </a:p>
          <a:p>
            <a:pPr algn="ctr"/>
            <a:r>
              <a:rPr lang="en-US"/>
              <a:t>the leaf</a:t>
            </a:r>
          </a:p>
        </p:txBody>
      </p:sp>
      <p:sp>
        <p:nvSpPr>
          <p:cNvPr id="26692" name="Text Box 493"/>
          <p:cNvSpPr txBox="1">
            <a:spLocks noChangeArrowheads="1"/>
          </p:cNvSpPr>
          <p:nvPr>
            <p:custDataLst>
              <p:tags r:id="rId67"/>
            </p:custDataLst>
          </p:nvPr>
        </p:nvSpPr>
        <p:spPr bwMode="auto">
          <a:xfrm>
            <a:off x="4422775" y="3937000"/>
            <a:ext cx="38401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t>A node has too few subtrees </a:t>
            </a:r>
          </a:p>
          <a:p>
            <a:pPr algn="ctr"/>
            <a:r>
              <a:rPr lang="en-US"/>
              <a:t>and no neighbor with surplus!</a:t>
            </a:r>
          </a:p>
        </p:txBody>
      </p:sp>
      <p:sp>
        <p:nvSpPr>
          <p:cNvPr id="26693" name="Rectangle 494"/>
          <p:cNvSpPr>
            <a:spLocks noChangeArrowheads="1"/>
          </p:cNvSpPr>
          <p:nvPr>
            <p:custDataLst>
              <p:tags r:id="rId68"/>
            </p:custDataLst>
          </p:nvPr>
        </p:nvSpPr>
        <p:spPr bwMode="auto">
          <a:xfrm>
            <a:off x="101600" y="4648200"/>
            <a:ext cx="2971800" cy="2133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nvGrpSpPr>
          <p:cNvPr id="26694" name="Group 517"/>
          <p:cNvGrpSpPr>
            <a:grpSpLocks/>
          </p:cNvGrpSpPr>
          <p:nvPr>
            <p:custDataLst>
              <p:tags r:id="rId69"/>
            </p:custDataLst>
          </p:nvPr>
        </p:nvGrpSpPr>
        <p:grpSpPr bwMode="auto">
          <a:xfrm>
            <a:off x="165100" y="6400800"/>
            <a:ext cx="304800" cy="304800"/>
            <a:chOff x="4272" y="2400"/>
            <a:chExt cx="192" cy="192"/>
          </a:xfrm>
        </p:grpSpPr>
        <p:sp>
          <p:nvSpPr>
            <p:cNvPr id="26803" name="Rectangle 518"/>
            <p:cNvSpPr>
              <a:spLocks noChangeArrowheads="1"/>
            </p:cNvSpPr>
            <p:nvPr>
              <p:custDataLst>
                <p:tags r:id="rId170"/>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14</a:t>
              </a:r>
            </a:p>
          </p:txBody>
        </p:sp>
        <p:grpSp>
          <p:nvGrpSpPr>
            <p:cNvPr id="26804" name="Group 519"/>
            <p:cNvGrpSpPr>
              <a:grpSpLocks/>
            </p:cNvGrpSpPr>
            <p:nvPr/>
          </p:nvGrpSpPr>
          <p:grpSpPr bwMode="auto">
            <a:xfrm>
              <a:off x="4272" y="2400"/>
              <a:ext cx="192" cy="192"/>
              <a:chOff x="4414" y="2400"/>
              <a:chExt cx="192" cy="192"/>
            </a:xfrm>
          </p:grpSpPr>
          <p:sp>
            <p:nvSpPr>
              <p:cNvPr id="26805" name="Line 520"/>
              <p:cNvSpPr>
                <a:spLocks noChangeShapeType="1"/>
              </p:cNvSpPr>
              <p:nvPr>
                <p:custDataLst>
                  <p:tags r:id="rId171"/>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06" name="Line 521"/>
              <p:cNvSpPr>
                <a:spLocks noChangeShapeType="1"/>
              </p:cNvSpPr>
              <p:nvPr>
                <p:custDataLst>
                  <p:tags r:id="rId172"/>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07" name="Line 522"/>
              <p:cNvSpPr>
                <a:spLocks noChangeShapeType="1"/>
              </p:cNvSpPr>
              <p:nvPr>
                <p:custDataLst>
                  <p:tags r:id="rId173"/>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08" name="Line 523"/>
              <p:cNvSpPr>
                <a:spLocks noChangeShapeType="1"/>
              </p:cNvSpPr>
              <p:nvPr>
                <p:custDataLst>
                  <p:tags r:id="rId174"/>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09" name="Line 524"/>
              <p:cNvSpPr>
                <a:spLocks noChangeShapeType="1"/>
              </p:cNvSpPr>
              <p:nvPr>
                <p:custDataLst>
                  <p:tags r:id="rId175"/>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10" name="Line 525"/>
              <p:cNvSpPr>
                <a:spLocks noChangeShapeType="1"/>
              </p:cNvSpPr>
              <p:nvPr>
                <p:custDataLst>
                  <p:tags r:id="rId176"/>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11" name="Line 526"/>
              <p:cNvSpPr>
                <a:spLocks noChangeShapeType="1"/>
              </p:cNvSpPr>
              <p:nvPr>
                <p:custDataLst>
                  <p:tags r:id="rId177"/>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12" name="Line 527"/>
              <p:cNvSpPr>
                <a:spLocks noChangeShapeType="1"/>
              </p:cNvSpPr>
              <p:nvPr>
                <p:custDataLst>
                  <p:tags r:id="rId178"/>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6695" name="Group 528"/>
          <p:cNvGrpSpPr>
            <a:grpSpLocks/>
          </p:cNvGrpSpPr>
          <p:nvPr>
            <p:custDataLst>
              <p:tags r:id="rId70"/>
            </p:custDataLst>
          </p:nvPr>
        </p:nvGrpSpPr>
        <p:grpSpPr bwMode="auto">
          <a:xfrm>
            <a:off x="469900" y="6400800"/>
            <a:ext cx="304800" cy="304800"/>
            <a:chOff x="4272" y="2400"/>
            <a:chExt cx="192" cy="192"/>
          </a:xfrm>
        </p:grpSpPr>
        <p:sp>
          <p:nvSpPr>
            <p:cNvPr id="26793" name="Rectangle 529"/>
            <p:cNvSpPr>
              <a:spLocks noChangeArrowheads="1"/>
            </p:cNvSpPr>
            <p:nvPr>
              <p:custDataLst>
                <p:tags r:id="rId161"/>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chemeClr val="folHlink"/>
                  </a:solidFill>
                </a:rPr>
                <a:t> </a:t>
              </a:r>
            </a:p>
          </p:txBody>
        </p:sp>
        <p:grpSp>
          <p:nvGrpSpPr>
            <p:cNvPr id="26794" name="Group 530"/>
            <p:cNvGrpSpPr>
              <a:grpSpLocks/>
            </p:cNvGrpSpPr>
            <p:nvPr/>
          </p:nvGrpSpPr>
          <p:grpSpPr bwMode="auto">
            <a:xfrm>
              <a:off x="4272" y="2400"/>
              <a:ext cx="192" cy="192"/>
              <a:chOff x="4414" y="2400"/>
              <a:chExt cx="192" cy="192"/>
            </a:xfrm>
          </p:grpSpPr>
          <p:sp>
            <p:nvSpPr>
              <p:cNvPr id="26795" name="Line 531"/>
              <p:cNvSpPr>
                <a:spLocks noChangeShapeType="1"/>
              </p:cNvSpPr>
              <p:nvPr>
                <p:custDataLst>
                  <p:tags r:id="rId162"/>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96" name="Line 532"/>
              <p:cNvSpPr>
                <a:spLocks noChangeShapeType="1"/>
              </p:cNvSpPr>
              <p:nvPr>
                <p:custDataLst>
                  <p:tags r:id="rId163"/>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97" name="Line 533"/>
              <p:cNvSpPr>
                <a:spLocks noChangeShapeType="1"/>
              </p:cNvSpPr>
              <p:nvPr>
                <p:custDataLst>
                  <p:tags r:id="rId164"/>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98" name="Line 534"/>
              <p:cNvSpPr>
                <a:spLocks noChangeShapeType="1"/>
              </p:cNvSpPr>
              <p:nvPr>
                <p:custDataLst>
                  <p:tags r:id="rId165"/>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99" name="Line 535"/>
              <p:cNvSpPr>
                <a:spLocks noChangeShapeType="1"/>
              </p:cNvSpPr>
              <p:nvPr>
                <p:custDataLst>
                  <p:tags r:id="rId166"/>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00" name="Line 536"/>
              <p:cNvSpPr>
                <a:spLocks noChangeShapeType="1"/>
              </p:cNvSpPr>
              <p:nvPr>
                <p:custDataLst>
                  <p:tags r:id="rId167"/>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01" name="Line 537"/>
              <p:cNvSpPr>
                <a:spLocks noChangeShapeType="1"/>
              </p:cNvSpPr>
              <p:nvPr>
                <p:custDataLst>
                  <p:tags r:id="rId168"/>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802" name="Line 538"/>
              <p:cNvSpPr>
                <a:spLocks noChangeShapeType="1"/>
              </p:cNvSpPr>
              <p:nvPr>
                <p:custDataLst>
                  <p:tags r:id="rId169"/>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6696" name="AutoShape 539"/>
          <p:cNvCxnSpPr>
            <a:cxnSpLocks noChangeShapeType="1"/>
            <a:endCxn id="26802" idx="0"/>
          </p:cNvCxnSpPr>
          <p:nvPr>
            <p:custDataLst>
              <p:tags r:id="rId71"/>
            </p:custDataLst>
          </p:nvPr>
        </p:nvCxnSpPr>
        <p:spPr bwMode="auto">
          <a:xfrm flipH="1">
            <a:off x="469900" y="5865813"/>
            <a:ext cx="203200" cy="533400"/>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grpSp>
        <p:nvGrpSpPr>
          <p:cNvPr id="26697" name="Group 563"/>
          <p:cNvGrpSpPr>
            <a:grpSpLocks/>
          </p:cNvGrpSpPr>
          <p:nvPr>
            <p:custDataLst>
              <p:tags r:id="rId72"/>
            </p:custDataLst>
          </p:nvPr>
        </p:nvGrpSpPr>
        <p:grpSpPr bwMode="auto">
          <a:xfrm>
            <a:off x="1625600" y="6400800"/>
            <a:ext cx="304800" cy="304800"/>
            <a:chOff x="4272" y="2400"/>
            <a:chExt cx="192" cy="192"/>
          </a:xfrm>
        </p:grpSpPr>
        <p:sp>
          <p:nvSpPr>
            <p:cNvPr id="26783" name="Rectangle 564"/>
            <p:cNvSpPr>
              <a:spLocks noChangeArrowheads="1"/>
            </p:cNvSpPr>
            <p:nvPr>
              <p:custDataLst>
                <p:tags r:id="rId152"/>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79</a:t>
              </a:r>
            </a:p>
          </p:txBody>
        </p:sp>
        <p:grpSp>
          <p:nvGrpSpPr>
            <p:cNvPr id="26784" name="Group 565"/>
            <p:cNvGrpSpPr>
              <a:grpSpLocks/>
            </p:cNvGrpSpPr>
            <p:nvPr/>
          </p:nvGrpSpPr>
          <p:grpSpPr bwMode="auto">
            <a:xfrm>
              <a:off x="4272" y="2400"/>
              <a:ext cx="192" cy="192"/>
              <a:chOff x="4414" y="2400"/>
              <a:chExt cx="192" cy="192"/>
            </a:xfrm>
          </p:grpSpPr>
          <p:sp>
            <p:nvSpPr>
              <p:cNvPr id="26785" name="Line 566"/>
              <p:cNvSpPr>
                <a:spLocks noChangeShapeType="1"/>
              </p:cNvSpPr>
              <p:nvPr>
                <p:custDataLst>
                  <p:tags r:id="rId153"/>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86" name="Line 567"/>
              <p:cNvSpPr>
                <a:spLocks noChangeShapeType="1"/>
              </p:cNvSpPr>
              <p:nvPr>
                <p:custDataLst>
                  <p:tags r:id="rId154"/>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87" name="Line 568"/>
              <p:cNvSpPr>
                <a:spLocks noChangeShapeType="1"/>
              </p:cNvSpPr>
              <p:nvPr>
                <p:custDataLst>
                  <p:tags r:id="rId155"/>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88" name="Line 569"/>
              <p:cNvSpPr>
                <a:spLocks noChangeShapeType="1"/>
              </p:cNvSpPr>
              <p:nvPr>
                <p:custDataLst>
                  <p:tags r:id="rId156"/>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89" name="Line 570"/>
              <p:cNvSpPr>
                <a:spLocks noChangeShapeType="1"/>
              </p:cNvSpPr>
              <p:nvPr>
                <p:custDataLst>
                  <p:tags r:id="rId157"/>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90" name="Line 571"/>
              <p:cNvSpPr>
                <a:spLocks noChangeShapeType="1"/>
              </p:cNvSpPr>
              <p:nvPr>
                <p:custDataLst>
                  <p:tags r:id="rId158"/>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91" name="Line 572"/>
              <p:cNvSpPr>
                <a:spLocks noChangeShapeType="1"/>
              </p:cNvSpPr>
              <p:nvPr>
                <p:custDataLst>
                  <p:tags r:id="rId159"/>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92" name="Line 573"/>
              <p:cNvSpPr>
                <a:spLocks noChangeShapeType="1"/>
              </p:cNvSpPr>
              <p:nvPr>
                <p:custDataLst>
                  <p:tags r:id="rId160"/>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6698" name="Group 574"/>
          <p:cNvGrpSpPr>
            <a:grpSpLocks/>
          </p:cNvGrpSpPr>
          <p:nvPr>
            <p:custDataLst>
              <p:tags r:id="rId73"/>
            </p:custDataLst>
          </p:nvPr>
        </p:nvGrpSpPr>
        <p:grpSpPr bwMode="auto">
          <a:xfrm>
            <a:off x="1930400" y="6400800"/>
            <a:ext cx="304800" cy="304800"/>
            <a:chOff x="4272" y="2400"/>
            <a:chExt cx="192" cy="192"/>
          </a:xfrm>
        </p:grpSpPr>
        <p:sp>
          <p:nvSpPr>
            <p:cNvPr id="26773" name="Rectangle 575"/>
            <p:cNvSpPr>
              <a:spLocks noChangeArrowheads="1"/>
            </p:cNvSpPr>
            <p:nvPr>
              <p:custDataLst>
                <p:tags r:id="rId143"/>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6774" name="Group 576"/>
            <p:cNvGrpSpPr>
              <a:grpSpLocks/>
            </p:cNvGrpSpPr>
            <p:nvPr/>
          </p:nvGrpSpPr>
          <p:grpSpPr bwMode="auto">
            <a:xfrm>
              <a:off x="4272" y="2400"/>
              <a:ext cx="192" cy="192"/>
              <a:chOff x="4414" y="2400"/>
              <a:chExt cx="192" cy="192"/>
            </a:xfrm>
          </p:grpSpPr>
          <p:sp>
            <p:nvSpPr>
              <p:cNvPr id="26775" name="Line 577"/>
              <p:cNvSpPr>
                <a:spLocks noChangeShapeType="1"/>
              </p:cNvSpPr>
              <p:nvPr>
                <p:custDataLst>
                  <p:tags r:id="rId144"/>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76" name="Line 578"/>
              <p:cNvSpPr>
                <a:spLocks noChangeShapeType="1"/>
              </p:cNvSpPr>
              <p:nvPr>
                <p:custDataLst>
                  <p:tags r:id="rId145"/>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77" name="Line 579"/>
              <p:cNvSpPr>
                <a:spLocks noChangeShapeType="1"/>
              </p:cNvSpPr>
              <p:nvPr>
                <p:custDataLst>
                  <p:tags r:id="rId146"/>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78" name="Line 580"/>
              <p:cNvSpPr>
                <a:spLocks noChangeShapeType="1"/>
              </p:cNvSpPr>
              <p:nvPr>
                <p:custDataLst>
                  <p:tags r:id="rId147"/>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79" name="Line 581"/>
              <p:cNvSpPr>
                <a:spLocks noChangeShapeType="1"/>
              </p:cNvSpPr>
              <p:nvPr>
                <p:custDataLst>
                  <p:tags r:id="rId148"/>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80" name="Line 582"/>
              <p:cNvSpPr>
                <a:spLocks noChangeShapeType="1"/>
              </p:cNvSpPr>
              <p:nvPr>
                <p:custDataLst>
                  <p:tags r:id="rId149"/>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81" name="Line 583"/>
              <p:cNvSpPr>
                <a:spLocks noChangeShapeType="1"/>
              </p:cNvSpPr>
              <p:nvPr>
                <p:custDataLst>
                  <p:tags r:id="rId150"/>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82" name="Line 584"/>
              <p:cNvSpPr>
                <a:spLocks noChangeShapeType="1"/>
              </p:cNvSpPr>
              <p:nvPr>
                <p:custDataLst>
                  <p:tags r:id="rId151"/>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6699" name="Group 585"/>
          <p:cNvGrpSpPr>
            <a:grpSpLocks/>
          </p:cNvGrpSpPr>
          <p:nvPr>
            <p:custDataLst>
              <p:tags r:id="rId74"/>
            </p:custDataLst>
          </p:nvPr>
        </p:nvGrpSpPr>
        <p:grpSpPr bwMode="auto">
          <a:xfrm>
            <a:off x="2120900" y="5562600"/>
            <a:ext cx="304800" cy="304800"/>
            <a:chOff x="4272" y="2400"/>
            <a:chExt cx="192" cy="192"/>
          </a:xfrm>
        </p:grpSpPr>
        <p:sp>
          <p:nvSpPr>
            <p:cNvPr id="26763" name="Rectangle 586"/>
            <p:cNvSpPr>
              <a:spLocks noChangeArrowheads="1"/>
            </p:cNvSpPr>
            <p:nvPr>
              <p:custDataLst>
                <p:tags r:id="rId134"/>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solidFill>
                    <a:srgbClr val="FF0000"/>
                  </a:solidFill>
                </a:rPr>
                <a:t>79</a:t>
              </a:r>
            </a:p>
          </p:txBody>
        </p:sp>
        <p:grpSp>
          <p:nvGrpSpPr>
            <p:cNvPr id="26764" name="Group 587"/>
            <p:cNvGrpSpPr>
              <a:grpSpLocks/>
            </p:cNvGrpSpPr>
            <p:nvPr/>
          </p:nvGrpSpPr>
          <p:grpSpPr bwMode="auto">
            <a:xfrm>
              <a:off x="4272" y="2400"/>
              <a:ext cx="192" cy="192"/>
              <a:chOff x="4414" y="2400"/>
              <a:chExt cx="192" cy="192"/>
            </a:xfrm>
          </p:grpSpPr>
          <p:sp>
            <p:nvSpPr>
              <p:cNvPr id="26765" name="Line 588"/>
              <p:cNvSpPr>
                <a:spLocks noChangeShapeType="1"/>
              </p:cNvSpPr>
              <p:nvPr>
                <p:custDataLst>
                  <p:tags r:id="rId135"/>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66" name="Line 589"/>
              <p:cNvSpPr>
                <a:spLocks noChangeShapeType="1"/>
              </p:cNvSpPr>
              <p:nvPr>
                <p:custDataLst>
                  <p:tags r:id="rId136"/>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67" name="Line 590"/>
              <p:cNvSpPr>
                <a:spLocks noChangeShapeType="1"/>
              </p:cNvSpPr>
              <p:nvPr>
                <p:custDataLst>
                  <p:tags r:id="rId137"/>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68" name="Line 591"/>
              <p:cNvSpPr>
                <a:spLocks noChangeShapeType="1"/>
              </p:cNvSpPr>
              <p:nvPr>
                <p:custDataLst>
                  <p:tags r:id="rId138"/>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69" name="Line 592"/>
              <p:cNvSpPr>
                <a:spLocks noChangeShapeType="1"/>
              </p:cNvSpPr>
              <p:nvPr>
                <p:custDataLst>
                  <p:tags r:id="rId139"/>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70" name="Line 593"/>
              <p:cNvSpPr>
                <a:spLocks noChangeShapeType="1"/>
              </p:cNvSpPr>
              <p:nvPr>
                <p:custDataLst>
                  <p:tags r:id="rId140"/>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71" name="Line 594"/>
              <p:cNvSpPr>
                <a:spLocks noChangeShapeType="1"/>
              </p:cNvSpPr>
              <p:nvPr>
                <p:custDataLst>
                  <p:tags r:id="rId141"/>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72" name="Line 595"/>
              <p:cNvSpPr>
                <a:spLocks noChangeShapeType="1"/>
              </p:cNvSpPr>
              <p:nvPr>
                <p:custDataLst>
                  <p:tags r:id="rId142"/>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6700" name="Group 596"/>
          <p:cNvGrpSpPr>
            <a:grpSpLocks/>
          </p:cNvGrpSpPr>
          <p:nvPr>
            <p:custDataLst>
              <p:tags r:id="rId75"/>
            </p:custDataLst>
          </p:nvPr>
        </p:nvGrpSpPr>
        <p:grpSpPr bwMode="auto">
          <a:xfrm>
            <a:off x="2425700" y="5562600"/>
            <a:ext cx="304800" cy="304800"/>
            <a:chOff x="4272" y="2400"/>
            <a:chExt cx="192" cy="192"/>
          </a:xfrm>
        </p:grpSpPr>
        <p:sp>
          <p:nvSpPr>
            <p:cNvPr id="26753" name="Rectangle 597"/>
            <p:cNvSpPr>
              <a:spLocks noChangeArrowheads="1"/>
            </p:cNvSpPr>
            <p:nvPr>
              <p:custDataLst>
                <p:tags r:id="rId125"/>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solidFill>
                    <a:srgbClr val="FF0000"/>
                  </a:solidFill>
                </a:rPr>
                <a:t>89</a:t>
              </a:r>
            </a:p>
          </p:txBody>
        </p:sp>
        <p:grpSp>
          <p:nvGrpSpPr>
            <p:cNvPr id="26754" name="Group 598"/>
            <p:cNvGrpSpPr>
              <a:grpSpLocks/>
            </p:cNvGrpSpPr>
            <p:nvPr/>
          </p:nvGrpSpPr>
          <p:grpSpPr bwMode="auto">
            <a:xfrm>
              <a:off x="4272" y="2400"/>
              <a:ext cx="192" cy="192"/>
              <a:chOff x="4414" y="2400"/>
              <a:chExt cx="192" cy="192"/>
            </a:xfrm>
          </p:grpSpPr>
          <p:sp>
            <p:nvSpPr>
              <p:cNvPr id="26755" name="Line 599"/>
              <p:cNvSpPr>
                <a:spLocks noChangeShapeType="1"/>
              </p:cNvSpPr>
              <p:nvPr>
                <p:custDataLst>
                  <p:tags r:id="rId126"/>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56" name="Line 600"/>
              <p:cNvSpPr>
                <a:spLocks noChangeShapeType="1"/>
              </p:cNvSpPr>
              <p:nvPr>
                <p:custDataLst>
                  <p:tags r:id="rId127"/>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57" name="Line 601"/>
              <p:cNvSpPr>
                <a:spLocks noChangeShapeType="1"/>
              </p:cNvSpPr>
              <p:nvPr>
                <p:custDataLst>
                  <p:tags r:id="rId128"/>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58" name="Line 602"/>
              <p:cNvSpPr>
                <a:spLocks noChangeShapeType="1"/>
              </p:cNvSpPr>
              <p:nvPr>
                <p:custDataLst>
                  <p:tags r:id="rId129"/>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59" name="Line 603"/>
              <p:cNvSpPr>
                <a:spLocks noChangeShapeType="1"/>
              </p:cNvSpPr>
              <p:nvPr>
                <p:custDataLst>
                  <p:tags r:id="rId130"/>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60" name="Line 604"/>
              <p:cNvSpPr>
                <a:spLocks noChangeShapeType="1"/>
              </p:cNvSpPr>
              <p:nvPr>
                <p:custDataLst>
                  <p:tags r:id="rId131"/>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61" name="Line 605"/>
              <p:cNvSpPr>
                <a:spLocks noChangeShapeType="1"/>
              </p:cNvSpPr>
              <p:nvPr>
                <p:custDataLst>
                  <p:tags r:id="rId132"/>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62" name="Line 606"/>
              <p:cNvSpPr>
                <a:spLocks noChangeShapeType="1"/>
              </p:cNvSpPr>
              <p:nvPr>
                <p:custDataLst>
                  <p:tags r:id="rId133"/>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6701" name="AutoShape 607"/>
          <p:cNvCxnSpPr>
            <a:cxnSpLocks noChangeShapeType="1"/>
            <a:stCxn id="26769" idx="1"/>
            <a:endCxn id="26782" idx="0"/>
          </p:cNvCxnSpPr>
          <p:nvPr>
            <p:custDataLst>
              <p:tags r:id="rId76"/>
            </p:custDataLst>
          </p:nvPr>
        </p:nvCxnSpPr>
        <p:spPr bwMode="auto">
          <a:xfrm flipH="1">
            <a:off x="1930400" y="5865813"/>
            <a:ext cx="493713" cy="53340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grpSp>
        <p:nvGrpSpPr>
          <p:cNvPr id="26702" name="Group 608"/>
          <p:cNvGrpSpPr>
            <a:grpSpLocks/>
          </p:cNvGrpSpPr>
          <p:nvPr>
            <p:custDataLst>
              <p:tags r:id="rId77"/>
            </p:custDataLst>
          </p:nvPr>
        </p:nvGrpSpPr>
        <p:grpSpPr bwMode="auto">
          <a:xfrm>
            <a:off x="1549400" y="4724400"/>
            <a:ext cx="304800" cy="304800"/>
            <a:chOff x="4272" y="2400"/>
            <a:chExt cx="192" cy="192"/>
          </a:xfrm>
        </p:grpSpPr>
        <p:sp>
          <p:nvSpPr>
            <p:cNvPr id="26743" name="Rectangle 609"/>
            <p:cNvSpPr>
              <a:spLocks noChangeArrowheads="1"/>
            </p:cNvSpPr>
            <p:nvPr>
              <p:custDataLst>
                <p:tags r:id="rId116"/>
              </p:custDataLst>
            </p:nvPr>
          </p:nvSpPr>
          <p:spPr bwMode="auto">
            <a:xfrm>
              <a:off x="4272" y="2400"/>
              <a:ext cx="192" cy="19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6744" name="Group 610"/>
            <p:cNvGrpSpPr>
              <a:grpSpLocks/>
            </p:cNvGrpSpPr>
            <p:nvPr/>
          </p:nvGrpSpPr>
          <p:grpSpPr bwMode="auto">
            <a:xfrm>
              <a:off x="4272" y="2400"/>
              <a:ext cx="192" cy="192"/>
              <a:chOff x="4414" y="2400"/>
              <a:chExt cx="192" cy="192"/>
            </a:xfrm>
          </p:grpSpPr>
          <p:sp>
            <p:nvSpPr>
              <p:cNvPr id="26745" name="Line 611"/>
              <p:cNvSpPr>
                <a:spLocks noChangeShapeType="1"/>
              </p:cNvSpPr>
              <p:nvPr>
                <p:custDataLst>
                  <p:tags r:id="rId117"/>
                </p:custDataLst>
              </p:nvPr>
            </p:nvSpPr>
            <p:spPr bwMode="auto">
              <a:xfrm>
                <a:off x="4414" y="2496"/>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46" name="Line 612"/>
              <p:cNvSpPr>
                <a:spLocks noChangeShapeType="1"/>
              </p:cNvSpPr>
              <p:nvPr>
                <p:custDataLst>
                  <p:tags r:id="rId118"/>
                </p:custDataLst>
              </p:nvPr>
            </p:nvSpPr>
            <p:spPr bwMode="auto">
              <a:xfrm>
                <a:off x="4414" y="2400"/>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47" name="Line 613"/>
              <p:cNvSpPr>
                <a:spLocks noChangeShapeType="1"/>
              </p:cNvSpPr>
              <p:nvPr>
                <p:custDataLst>
                  <p:tags r:id="rId119"/>
                </p:custDataLst>
              </p:nvPr>
            </p:nvSpPr>
            <p:spPr bwMode="auto">
              <a:xfrm>
                <a:off x="4606" y="2496"/>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48" name="Line 614"/>
              <p:cNvSpPr>
                <a:spLocks noChangeShapeType="1"/>
              </p:cNvSpPr>
              <p:nvPr>
                <p:custDataLst>
                  <p:tags r:id="rId120"/>
                </p:custDataLst>
              </p:nvPr>
            </p:nvSpPr>
            <p:spPr bwMode="auto">
              <a:xfrm>
                <a:off x="4606" y="2400"/>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49" name="Line 615"/>
              <p:cNvSpPr>
                <a:spLocks noChangeShapeType="1"/>
              </p:cNvSpPr>
              <p:nvPr>
                <p:custDataLst>
                  <p:tags r:id="rId121"/>
                </p:custDataLst>
              </p:nvPr>
            </p:nvSpPr>
            <p:spPr bwMode="auto">
              <a:xfrm rot="-5400000">
                <a:off x="4558" y="2544"/>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50" name="Line 616"/>
              <p:cNvSpPr>
                <a:spLocks noChangeShapeType="1"/>
              </p:cNvSpPr>
              <p:nvPr>
                <p:custDataLst>
                  <p:tags r:id="rId122"/>
                </p:custDataLst>
              </p:nvPr>
            </p:nvSpPr>
            <p:spPr bwMode="auto">
              <a:xfrm rot="-5400000">
                <a:off x="4462" y="2544"/>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51" name="Line 617"/>
              <p:cNvSpPr>
                <a:spLocks noChangeShapeType="1"/>
              </p:cNvSpPr>
              <p:nvPr>
                <p:custDataLst>
                  <p:tags r:id="rId123"/>
                </p:custDataLst>
              </p:nvPr>
            </p:nvSpPr>
            <p:spPr bwMode="auto">
              <a:xfrm rot="-5400000">
                <a:off x="4558" y="2352"/>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52" name="Line 618"/>
              <p:cNvSpPr>
                <a:spLocks noChangeShapeType="1"/>
              </p:cNvSpPr>
              <p:nvPr>
                <p:custDataLst>
                  <p:tags r:id="rId124"/>
                </p:custDataLst>
              </p:nvPr>
            </p:nvSpPr>
            <p:spPr bwMode="auto">
              <a:xfrm rot="-5400000">
                <a:off x="4462" y="2352"/>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6703" name="Group 619"/>
          <p:cNvGrpSpPr>
            <a:grpSpLocks/>
          </p:cNvGrpSpPr>
          <p:nvPr>
            <p:custDataLst>
              <p:tags r:id="rId78"/>
            </p:custDataLst>
          </p:nvPr>
        </p:nvGrpSpPr>
        <p:grpSpPr bwMode="auto">
          <a:xfrm>
            <a:off x="1854200" y="4724400"/>
            <a:ext cx="304800" cy="304800"/>
            <a:chOff x="4272" y="2400"/>
            <a:chExt cx="192" cy="192"/>
          </a:xfrm>
        </p:grpSpPr>
        <p:sp>
          <p:nvSpPr>
            <p:cNvPr id="26733" name="Rectangle 620"/>
            <p:cNvSpPr>
              <a:spLocks noChangeArrowheads="1"/>
            </p:cNvSpPr>
            <p:nvPr>
              <p:custDataLst>
                <p:tags r:id="rId107"/>
              </p:custDataLst>
            </p:nvPr>
          </p:nvSpPr>
          <p:spPr bwMode="auto">
            <a:xfrm>
              <a:off x="4272" y="2400"/>
              <a:ext cx="192" cy="19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6734" name="Group 621"/>
            <p:cNvGrpSpPr>
              <a:grpSpLocks/>
            </p:cNvGrpSpPr>
            <p:nvPr/>
          </p:nvGrpSpPr>
          <p:grpSpPr bwMode="auto">
            <a:xfrm>
              <a:off x="4272" y="2400"/>
              <a:ext cx="192" cy="192"/>
              <a:chOff x="4414" y="2400"/>
              <a:chExt cx="192" cy="192"/>
            </a:xfrm>
          </p:grpSpPr>
          <p:sp>
            <p:nvSpPr>
              <p:cNvPr id="26735" name="Line 622"/>
              <p:cNvSpPr>
                <a:spLocks noChangeShapeType="1"/>
              </p:cNvSpPr>
              <p:nvPr>
                <p:custDataLst>
                  <p:tags r:id="rId108"/>
                </p:custDataLst>
              </p:nvPr>
            </p:nvSpPr>
            <p:spPr bwMode="auto">
              <a:xfrm>
                <a:off x="4414" y="2496"/>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36" name="Line 623"/>
              <p:cNvSpPr>
                <a:spLocks noChangeShapeType="1"/>
              </p:cNvSpPr>
              <p:nvPr>
                <p:custDataLst>
                  <p:tags r:id="rId109"/>
                </p:custDataLst>
              </p:nvPr>
            </p:nvSpPr>
            <p:spPr bwMode="auto">
              <a:xfrm>
                <a:off x="4414" y="2400"/>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37" name="Line 624"/>
              <p:cNvSpPr>
                <a:spLocks noChangeShapeType="1"/>
              </p:cNvSpPr>
              <p:nvPr>
                <p:custDataLst>
                  <p:tags r:id="rId110"/>
                </p:custDataLst>
              </p:nvPr>
            </p:nvSpPr>
            <p:spPr bwMode="auto">
              <a:xfrm>
                <a:off x="4606" y="2496"/>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38" name="Line 625"/>
              <p:cNvSpPr>
                <a:spLocks noChangeShapeType="1"/>
              </p:cNvSpPr>
              <p:nvPr>
                <p:custDataLst>
                  <p:tags r:id="rId111"/>
                </p:custDataLst>
              </p:nvPr>
            </p:nvSpPr>
            <p:spPr bwMode="auto">
              <a:xfrm>
                <a:off x="4606" y="2400"/>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39" name="Line 626"/>
              <p:cNvSpPr>
                <a:spLocks noChangeShapeType="1"/>
              </p:cNvSpPr>
              <p:nvPr>
                <p:custDataLst>
                  <p:tags r:id="rId112"/>
                </p:custDataLst>
              </p:nvPr>
            </p:nvSpPr>
            <p:spPr bwMode="auto">
              <a:xfrm rot="-5400000">
                <a:off x="4558" y="2544"/>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40" name="Line 627"/>
              <p:cNvSpPr>
                <a:spLocks noChangeShapeType="1"/>
              </p:cNvSpPr>
              <p:nvPr>
                <p:custDataLst>
                  <p:tags r:id="rId113"/>
                </p:custDataLst>
              </p:nvPr>
            </p:nvSpPr>
            <p:spPr bwMode="auto">
              <a:xfrm rot="-5400000">
                <a:off x="4462" y="2544"/>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41" name="Line 628"/>
              <p:cNvSpPr>
                <a:spLocks noChangeShapeType="1"/>
              </p:cNvSpPr>
              <p:nvPr>
                <p:custDataLst>
                  <p:tags r:id="rId114"/>
                </p:custDataLst>
              </p:nvPr>
            </p:nvSpPr>
            <p:spPr bwMode="auto">
              <a:xfrm rot="-5400000">
                <a:off x="4558" y="2352"/>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42" name="Line 629"/>
              <p:cNvSpPr>
                <a:spLocks noChangeShapeType="1"/>
              </p:cNvSpPr>
              <p:nvPr>
                <p:custDataLst>
                  <p:tags r:id="rId115"/>
                </p:custDataLst>
              </p:nvPr>
            </p:nvSpPr>
            <p:spPr bwMode="auto">
              <a:xfrm rot="-5400000">
                <a:off x="4462" y="2352"/>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6704" name="AutoShape 631"/>
          <p:cNvCxnSpPr>
            <a:cxnSpLocks noChangeShapeType="1"/>
            <a:stCxn id="26750" idx="0"/>
            <a:endCxn id="26762" idx="0"/>
          </p:cNvCxnSpPr>
          <p:nvPr>
            <p:custDataLst>
              <p:tags r:id="rId79"/>
            </p:custDataLst>
          </p:nvPr>
        </p:nvCxnSpPr>
        <p:spPr bwMode="auto">
          <a:xfrm>
            <a:off x="1549400" y="5027613"/>
            <a:ext cx="8763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6705" name="Group 632"/>
          <p:cNvGrpSpPr>
            <a:grpSpLocks/>
          </p:cNvGrpSpPr>
          <p:nvPr>
            <p:custDataLst>
              <p:tags r:id="rId80"/>
            </p:custDataLst>
          </p:nvPr>
        </p:nvGrpSpPr>
        <p:grpSpPr bwMode="auto">
          <a:xfrm>
            <a:off x="2311400" y="6402388"/>
            <a:ext cx="304800" cy="304800"/>
            <a:chOff x="4272" y="2400"/>
            <a:chExt cx="192" cy="192"/>
          </a:xfrm>
        </p:grpSpPr>
        <p:sp>
          <p:nvSpPr>
            <p:cNvPr id="26723" name="Rectangle 633"/>
            <p:cNvSpPr>
              <a:spLocks noChangeArrowheads="1"/>
            </p:cNvSpPr>
            <p:nvPr>
              <p:custDataLst>
                <p:tags r:id="rId98"/>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89</a:t>
              </a:r>
            </a:p>
          </p:txBody>
        </p:sp>
        <p:grpSp>
          <p:nvGrpSpPr>
            <p:cNvPr id="26724" name="Group 634"/>
            <p:cNvGrpSpPr>
              <a:grpSpLocks/>
            </p:cNvGrpSpPr>
            <p:nvPr/>
          </p:nvGrpSpPr>
          <p:grpSpPr bwMode="auto">
            <a:xfrm>
              <a:off x="4272" y="2400"/>
              <a:ext cx="192" cy="192"/>
              <a:chOff x="4414" y="2400"/>
              <a:chExt cx="192" cy="192"/>
            </a:xfrm>
          </p:grpSpPr>
          <p:sp>
            <p:nvSpPr>
              <p:cNvPr id="26725" name="Line 635"/>
              <p:cNvSpPr>
                <a:spLocks noChangeShapeType="1"/>
              </p:cNvSpPr>
              <p:nvPr>
                <p:custDataLst>
                  <p:tags r:id="rId99"/>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26" name="Line 636"/>
              <p:cNvSpPr>
                <a:spLocks noChangeShapeType="1"/>
              </p:cNvSpPr>
              <p:nvPr>
                <p:custDataLst>
                  <p:tags r:id="rId100"/>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27" name="Line 637"/>
              <p:cNvSpPr>
                <a:spLocks noChangeShapeType="1"/>
              </p:cNvSpPr>
              <p:nvPr>
                <p:custDataLst>
                  <p:tags r:id="rId101"/>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28" name="Line 638"/>
              <p:cNvSpPr>
                <a:spLocks noChangeShapeType="1"/>
              </p:cNvSpPr>
              <p:nvPr>
                <p:custDataLst>
                  <p:tags r:id="rId102"/>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29" name="Line 639"/>
              <p:cNvSpPr>
                <a:spLocks noChangeShapeType="1"/>
              </p:cNvSpPr>
              <p:nvPr>
                <p:custDataLst>
                  <p:tags r:id="rId103"/>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30" name="Line 640"/>
              <p:cNvSpPr>
                <a:spLocks noChangeShapeType="1"/>
              </p:cNvSpPr>
              <p:nvPr>
                <p:custDataLst>
                  <p:tags r:id="rId104"/>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31" name="Line 641"/>
              <p:cNvSpPr>
                <a:spLocks noChangeShapeType="1"/>
              </p:cNvSpPr>
              <p:nvPr>
                <p:custDataLst>
                  <p:tags r:id="rId105"/>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32" name="Line 642"/>
              <p:cNvSpPr>
                <a:spLocks noChangeShapeType="1"/>
              </p:cNvSpPr>
              <p:nvPr>
                <p:custDataLst>
                  <p:tags r:id="rId106"/>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6706" name="Group 643"/>
          <p:cNvGrpSpPr>
            <a:grpSpLocks/>
          </p:cNvGrpSpPr>
          <p:nvPr>
            <p:custDataLst>
              <p:tags r:id="rId81"/>
            </p:custDataLst>
          </p:nvPr>
        </p:nvGrpSpPr>
        <p:grpSpPr bwMode="auto">
          <a:xfrm>
            <a:off x="2616200" y="6402388"/>
            <a:ext cx="304800" cy="304800"/>
            <a:chOff x="4272" y="2400"/>
            <a:chExt cx="192" cy="192"/>
          </a:xfrm>
        </p:grpSpPr>
        <p:sp>
          <p:nvSpPr>
            <p:cNvPr id="26713" name="Rectangle 644"/>
            <p:cNvSpPr>
              <a:spLocks noChangeArrowheads="1"/>
            </p:cNvSpPr>
            <p:nvPr>
              <p:custDataLst>
                <p:tags r:id="rId89"/>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6714" name="Group 645"/>
            <p:cNvGrpSpPr>
              <a:grpSpLocks/>
            </p:cNvGrpSpPr>
            <p:nvPr/>
          </p:nvGrpSpPr>
          <p:grpSpPr bwMode="auto">
            <a:xfrm>
              <a:off x="4272" y="2400"/>
              <a:ext cx="192" cy="192"/>
              <a:chOff x="4414" y="2400"/>
              <a:chExt cx="192" cy="192"/>
            </a:xfrm>
          </p:grpSpPr>
          <p:sp>
            <p:nvSpPr>
              <p:cNvPr id="26715" name="Line 646"/>
              <p:cNvSpPr>
                <a:spLocks noChangeShapeType="1"/>
              </p:cNvSpPr>
              <p:nvPr>
                <p:custDataLst>
                  <p:tags r:id="rId90"/>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16" name="Line 647"/>
              <p:cNvSpPr>
                <a:spLocks noChangeShapeType="1"/>
              </p:cNvSpPr>
              <p:nvPr>
                <p:custDataLst>
                  <p:tags r:id="rId91"/>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17" name="Line 648"/>
              <p:cNvSpPr>
                <a:spLocks noChangeShapeType="1"/>
              </p:cNvSpPr>
              <p:nvPr>
                <p:custDataLst>
                  <p:tags r:id="rId92"/>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18" name="Line 649"/>
              <p:cNvSpPr>
                <a:spLocks noChangeShapeType="1"/>
              </p:cNvSpPr>
              <p:nvPr>
                <p:custDataLst>
                  <p:tags r:id="rId93"/>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19" name="Line 650"/>
              <p:cNvSpPr>
                <a:spLocks noChangeShapeType="1"/>
              </p:cNvSpPr>
              <p:nvPr>
                <p:custDataLst>
                  <p:tags r:id="rId94"/>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20" name="Line 651"/>
              <p:cNvSpPr>
                <a:spLocks noChangeShapeType="1"/>
              </p:cNvSpPr>
              <p:nvPr>
                <p:custDataLst>
                  <p:tags r:id="rId95"/>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21" name="Line 652"/>
              <p:cNvSpPr>
                <a:spLocks noChangeShapeType="1"/>
              </p:cNvSpPr>
              <p:nvPr>
                <p:custDataLst>
                  <p:tags r:id="rId96"/>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6722" name="Line 653"/>
              <p:cNvSpPr>
                <a:spLocks noChangeShapeType="1"/>
              </p:cNvSpPr>
              <p:nvPr>
                <p:custDataLst>
                  <p:tags r:id="rId97"/>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6707" name="AutoShape 654"/>
          <p:cNvCxnSpPr>
            <a:cxnSpLocks noChangeShapeType="1"/>
            <a:stCxn id="26759" idx="1"/>
            <a:endCxn id="26722" idx="0"/>
          </p:cNvCxnSpPr>
          <p:nvPr>
            <p:custDataLst>
              <p:tags r:id="rId82"/>
            </p:custDataLst>
          </p:nvPr>
        </p:nvCxnSpPr>
        <p:spPr bwMode="auto">
          <a:xfrm flipH="1">
            <a:off x="2616200" y="5865813"/>
            <a:ext cx="112713" cy="534987"/>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6708" name="Text Box 655"/>
          <p:cNvSpPr txBox="1">
            <a:spLocks noChangeArrowheads="1"/>
          </p:cNvSpPr>
          <p:nvPr>
            <p:custDataLst>
              <p:tags r:id="rId83"/>
            </p:custDataLst>
          </p:nvPr>
        </p:nvSpPr>
        <p:spPr bwMode="auto">
          <a:xfrm>
            <a:off x="3332163" y="5283200"/>
            <a:ext cx="10874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t>Delete </a:t>
            </a:r>
          </a:p>
          <a:p>
            <a:pPr algn="r"/>
            <a:r>
              <a:rPr lang="en-US"/>
              <a:t>the leaf</a:t>
            </a:r>
          </a:p>
        </p:txBody>
      </p:sp>
      <p:cxnSp>
        <p:nvCxnSpPr>
          <p:cNvPr id="26709" name="AutoShape 656"/>
          <p:cNvCxnSpPr>
            <a:cxnSpLocks noChangeShapeType="1"/>
            <a:stCxn id="26672" idx="1"/>
            <a:endCxn id="26693" idx="3"/>
          </p:cNvCxnSpPr>
          <p:nvPr>
            <p:custDataLst>
              <p:tags r:id="rId84"/>
            </p:custDataLst>
          </p:nvPr>
        </p:nvCxnSpPr>
        <p:spPr bwMode="auto">
          <a:xfrm flipH="1">
            <a:off x="3073400" y="5715000"/>
            <a:ext cx="17272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710" name="AutoShape 657"/>
          <p:cNvSpPr>
            <a:spLocks noChangeArrowheads="1"/>
          </p:cNvSpPr>
          <p:nvPr>
            <p:custDataLst>
              <p:tags r:id="rId85"/>
            </p:custDataLst>
          </p:nvPr>
        </p:nvSpPr>
        <p:spPr bwMode="auto">
          <a:xfrm flipV="1">
            <a:off x="609600" y="5943600"/>
            <a:ext cx="457200" cy="228600"/>
          </a:xfrm>
          <a:prstGeom prst="curvedUpArrow">
            <a:avLst>
              <a:gd name="adj1" fmla="val 20417"/>
              <a:gd name="adj2" fmla="val 60417"/>
              <a:gd name="adj3" fmla="val 33333"/>
            </a:avLst>
          </a:prstGeom>
          <a:solidFill>
            <a:srgbClr val="FF0000"/>
          </a:solidFill>
          <a:ln w="9525">
            <a:solidFill>
              <a:schemeClr val="tx1"/>
            </a:solidFill>
            <a:miter lim="800000"/>
            <a:headEnd/>
            <a:tailEnd/>
          </a:ln>
        </p:spPr>
        <p:txBody>
          <a:bodyPr wrap="none" anchor="ctr"/>
          <a:lstStyle/>
          <a:p>
            <a:endParaRPr lang="en-CA"/>
          </a:p>
        </p:txBody>
      </p:sp>
      <p:cxnSp>
        <p:nvCxnSpPr>
          <p:cNvPr id="26711" name="AutoShape 658"/>
          <p:cNvCxnSpPr>
            <a:cxnSpLocks noChangeShapeType="1"/>
            <a:stCxn id="26770" idx="0"/>
            <a:endCxn id="26802" idx="0"/>
          </p:cNvCxnSpPr>
          <p:nvPr>
            <p:custDataLst>
              <p:tags r:id="rId86"/>
            </p:custDataLst>
          </p:nvPr>
        </p:nvCxnSpPr>
        <p:spPr bwMode="auto">
          <a:xfrm flipH="1">
            <a:off x="469900" y="5865813"/>
            <a:ext cx="1651000" cy="53340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6712" name="Text Box 659"/>
          <p:cNvSpPr txBox="1">
            <a:spLocks noChangeArrowheads="1"/>
          </p:cNvSpPr>
          <p:nvPr>
            <p:custDataLst>
              <p:tags r:id="rId87"/>
            </p:custDataLst>
          </p:nvPr>
        </p:nvSpPr>
        <p:spPr bwMode="auto">
          <a:xfrm>
            <a:off x="249238" y="3902075"/>
            <a:ext cx="26797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solidFill>
                  <a:srgbClr val="FF0000"/>
                </a:solidFill>
              </a:rPr>
              <a:t>But now the </a:t>
            </a:r>
            <a:r>
              <a:rPr lang="en-US" i="1">
                <a:solidFill>
                  <a:srgbClr val="FF0000"/>
                </a:solidFill>
              </a:rPr>
              <a:t>root</a:t>
            </a:r>
            <a:r>
              <a:rPr lang="en-US">
                <a:solidFill>
                  <a:srgbClr val="FF0000"/>
                </a:solidFill>
              </a:rPr>
              <a:t> </a:t>
            </a:r>
          </a:p>
          <a:p>
            <a:pPr algn="ctr"/>
            <a:r>
              <a:rPr lang="en-US">
                <a:solidFill>
                  <a:srgbClr val="FF0000"/>
                </a:solidFill>
              </a:rPr>
              <a:t>has just one subtree!</a:t>
            </a:r>
            <a:endParaRPr lang="en-US"/>
          </a:p>
        </p:txBody>
      </p:sp>
      <p:sp>
        <p:nvSpPr>
          <p:cNvPr id="2" name="Slide Number Placeholder 1"/>
          <p:cNvSpPr>
            <a:spLocks noGrp="1"/>
          </p:cNvSpPr>
          <p:nvPr>
            <p:ph type="sldNum" sz="quarter" idx="12"/>
            <p:custDataLst>
              <p:tags r:id="rId88"/>
            </p:custDataLst>
          </p:nvPr>
        </p:nvSpPr>
        <p:spPr/>
        <p:txBody>
          <a:bodyPr/>
          <a:lstStyle/>
          <a:p>
            <a:pPr>
              <a:defRPr/>
            </a:pPr>
            <a:fld id="{5CF3AE4F-374C-41DF-98F9-46AA3E7F5F90}"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66"/>
          <p:cNvSpPr>
            <a:spLocks noGrp="1" noChangeArrowheads="1"/>
          </p:cNvSpPr>
          <p:nvPr>
            <p:ph type="title"/>
            <p:custDataLst>
              <p:tags r:id="rId1"/>
            </p:custDataLst>
          </p:nvPr>
        </p:nvSpPr>
        <p:spPr>
          <a:xfrm>
            <a:off x="685800" y="76200"/>
            <a:ext cx="7772400" cy="1143000"/>
          </a:xfrm>
        </p:spPr>
        <p:txBody>
          <a:bodyPr/>
          <a:lstStyle/>
          <a:p>
            <a:r>
              <a:rPr lang="en-US" smtClean="0"/>
              <a:t>Pulling out the Root (continued)</a:t>
            </a:r>
          </a:p>
        </p:txBody>
      </p:sp>
      <p:sp>
        <p:nvSpPr>
          <p:cNvPr id="27651" name="Rectangle 589"/>
          <p:cNvSpPr>
            <a:spLocks noChangeArrowheads="1"/>
          </p:cNvSpPr>
          <p:nvPr>
            <p:custDataLst>
              <p:tags r:id="rId2"/>
            </p:custDataLst>
          </p:nvPr>
        </p:nvSpPr>
        <p:spPr bwMode="auto">
          <a:xfrm>
            <a:off x="157163" y="1889125"/>
            <a:ext cx="2971800" cy="2133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nvGrpSpPr>
          <p:cNvPr id="27652" name="Group 590"/>
          <p:cNvGrpSpPr>
            <a:grpSpLocks/>
          </p:cNvGrpSpPr>
          <p:nvPr>
            <p:custDataLst>
              <p:tags r:id="rId3"/>
            </p:custDataLst>
          </p:nvPr>
        </p:nvGrpSpPr>
        <p:grpSpPr bwMode="auto">
          <a:xfrm>
            <a:off x="220663" y="3641725"/>
            <a:ext cx="304800" cy="304800"/>
            <a:chOff x="4272" y="2400"/>
            <a:chExt cx="192" cy="192"/>
          </a:xfrm>
        </p:grpSpPr>
        <p:sp>
          <p:nvSpPr>
            <p:cNvPr id="27853" name="Rectangle 591"/>
            <p:cNvSpPr>
              <a:spLocks noChangeArrowheads="1"/>
            </p:cNvSpPr>
            <p:nvPr>
              <p:custDataLst>
                <p:tags r:id="rId188"/>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14</a:t>
              </a:r>
            </a:p>
          </p:txBody>
        </p:sp>
        <p:grpSp>
          <p:nvGrpSpPr>
            <p:cNvPr id="27854" name="Group 592"/>
            <p:cNvGrpSpPr>
              <a:grpSpLocks/>
            </p:cNvGrpSpPr>
            <p:nvPr/>
          </p:nvGrpSpPr>
          <p:grpSpPr bwMode="auto">
            <a:xfrm>
              <a:off x="4272" y="2400"/>
              <a:ext cx="192" cy="192"/>
              <a:chOff x="4414" y="2400"/>
              <a:chExt cx="192" cy="192"/>
            </a:xfrm>
          </p:grpSpPr>
          <p:sp>
            <p:nvSpPr>
              <p:cNvPr id="27855" name="Line 593"/>
              <p:cNvSpPr>
                <a:spLocks noChangeShapeType="1"/>
              </p:cNvSpPr>
              <p:nvPr>
                <p:custDataLst>
                  <p:tags r:id="rId189"/>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56" name="Line 594"/>
              <p:cNvSpPr>
                <a:spLocks noChangeShapeType="1"/>
              </p:cNvSpPr>
              <p:nvPr>
                <p:custDataLst>
                  <p:tags r:id="rId190"/>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57" name="Line 595"/>
              <p:cNvSpPr>
                <a:spLocks noChangeShapeType="1"/>
              </p:cNvSpPr>
              <p:nvPr>
                <p:custDataLst>
                  <p:tags r:id="rId191"/>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58" name="Line 596"/>
              <p:cNvSpPr>
                <a:spLocks noChangeShapeType="1"/>
              </p:cNvSpPr>
              <p:nvPr>
                <p:custDataLst>
                  <p:tags r:id="rId192"/>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59" name="Line 597"/>
              <p:cNvSpPr>
                <a:spLocks noChangeShapeType="1"/>
              </p:cNvSpPr>
              <p:nvPr>
                <p:custDataLst>
                  <p:tags r:id="rId193"/>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60" name="Line 598"/>
              <p:cNvSpPr>
                <a:spLocks noChangeShapeType="1"/>
              </p:cNvSpPr>
              <p:nvPr>
                <p:custDataLst>
                  <p:tags r:id="rId194"/>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61" name="Line 599"/>
              <p:cNvSpPr>
                <a:spLocks noChangeShapeType="1"/>
              </p:cNvSpPr>
              <p:nvPr>
                <p:custDataLst>
                  <p:tags r:id="rId195"/>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62" name="Line 600"/>
              <p:cNvSpPr>
                <a:spLocks noChangeShapeType="1"/>
              </p:cNvSpPr>
              <p:nvPr>
                <p:custDataLst>
                  <p:tags r:id="rId196"/>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7653" name="Group 601"/>
          <p:cNvGrpSpPr>
            <a:grpSpLocks/>
          </p:cNvGrpSpPr>
          <p:nvPr>
            <p:custDataLst>
              <p:tags r:id="rId4"/>
            </p:custDataLst>
          </p:nvPr>
        </p:nvGrpSpPr>
        <p:grpSpPr bwMode="auto">
          <a:xfrm>
            <a:off x="525463" y="3641725"/>
            <a:ext cx="304800" cy="304800"/>
            <a:chOff x="4272" y="2400"/>
            <a:chExt cx="192" cy="192"/>
          </a:xfrm>
        </p:grpSpPr>
        <p:sp>
          <p:nvSpPr>
            <p:cNvPr id="27843" name="Rectangle 602"/>
            <p:cNvSpPr>
              <a:spLocks noChangeArrowheads="1"/>
            </p:cNvSpPr>
            <p:nvPr>
              <p:custDataLst>
                <p:tags r:id="rId179"/>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chemeClr val="folHlink"/>
                  </a:solidFill>
                </a:rPr>
                <a:t> </a:t>
              </a:r>
            </a:p>
          </p:txBody>
        </p:sp>
        <p:grpSp>
          <p:nvGrpSpPr>
            <p:cNvPr id="27844" name="Group 603"/>
            <p:cNvGrpSpPr>
              <a:grpSpLocks/>
            </p:cNvGrpSpPr>
            <p:nvPr/>
          </p:nvGrpSpPr>
          <p:grpSpPr bwMode="auto">
            <a:xfrm>
              <a:off x="4272" y="2400"/>
              <a:ext cx="192" cy="192"/>
              <a:chOff x="4414" y="2400"/>
              <a:chExt cx="192" cy="192"/>
            </a:xfrm>
          </p:grpSpPr>
          <p:sp>
            <p:nvSpPr>
              <p:cNvPr id="27845" name="Line 604"/>
              <p:cNvSpPr>
                <a:spLocks noChangeShapeType="1"/>
              </p:cNvSpPr>
              <p:nvPr>
                <p:custDataLst>
                  <p:tags r:id="rId180"/>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46" name="Line 605"/>
              <p:cNvSpPr>
                <a:spLocks noChangeShapeType="1"/>
              </p:cNvSpPr>
              <p:nvPr>
                <p:custDataLst>
                  <p:tags r:id="rId181"/>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47" name="Line 606"/>
              <p:cNvSpPr>
                <a:spLocks noChangeShapeType="1"/>
              </p:cNvSpPr>
              <p:nvPr>
                <p:custDataLst>
                  <p:tags r:id="rId182"/>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48" name="Line 607"/>
              <p:cNvSpPr>
                <a:spLocks noChangeShapeType="1"/>
              </p:cNvSpPr>
              <p:nvPr>
                <p:custDataLst>
                  <p:tags r:id="rId183"/>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49" name="Line 608"/>
              <p:cNvSpPr>
                <a:spLocks noChangeShapeType="1"/>
              </p:cNvSpPr>
              <p:nvPr>
                <p:custDataLst>
                  <p:tags r:id="rId184"/>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50" name="Line 609"/>
              <p:cNvSpPr>
                <a:spLocks noChangeShapeType="1"/>
              </p:cNvSpPr>
              <p:nvPr>
                <p:custDataLst>
                  <p:tags r:id="rId185"/>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51" name="Line 610"/>
              <p:cNvSpPr>
                <a:spLocks noChangeShapeType="1"/>
              </p:cNvSpPr>
              <p:nvPr>
                <p:custDataLst>
                  <p:tags r:id="rId186"/>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52" name="Line 611"/>
              <p:cNvSpPr>
                <a:spLocks noChangeShapeType="1"/>
              </p:cNvSpPr>
              <p:nvPr>
                <p:custDataLst>
                  <p:tags r:id="rId187"/>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7654" name="Group 613"/>
          <p:cNvGrpSpPr>
            <a:grpSpLocks/>
          </p:cNvGrpSpPr>
          <p:nvPr>
            <p:custDataLst>
              <p:tags r:id="rId5"/>
            </p:custDataLst>
          </p:nvPr>
        </p:nvGrpSpPr>
        <p:grpSpPr bwMode="auto">
          <a:xfrm>
            <a:off x="1681163" y="3641725"/>
            <a:ext cx="304800" cy="304800"/>
            <a:chOff x="4272" y="2400"/>
            <a:chExt cx="192" cy="192"/>
          </a:xfrm>
        </p:grpSpPr>
        <p:sp>
          <p:nvSpPr>
            <p:cNvPr id="27833" name="Rectangle 614"/>
            <p:cNvSpPr>
              <a:spLocks noChangeArrowheads="1"/>
            </p:cNvSpPr>
            <p:nvPr>
              <p:custDataLst>
                <p:tags r:id="rId170"/>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79</a:t>
              </a:r>
            </a:p>
          </p:txBody>
        </p:sp>
        <p:grpSp>
          <p:nvGrpSpPr>
            <p:cNvPr id="27834" name="Group 615"/>
            <p:cNvGrpSpPr>
              <a:grpSpLocks/>
            </p:cNvGrpSpPr>
            <p:nvPr/>
          </p:nvGrpSpPr>
          <p:grpSpPr bwMode="auto">
            <a:xfrm>
              <a:off x="4272" y="2400"/>
              <a:ext cx="192" cy="192"/>
              <a:chOff x="4414" y="2400"/>
              <a:chExt cx="192" cy="192"/>
            </a:xfrm>
          </p:grpSpPr>
          <p:sp>
            <p:nvSpPr>
              <p:cNvPr id="27835" name="Line 616"/>
              <p:cNvSpPr>
                <a:spLocks noChangeShapeType="1"/>
              </p:cNvSpPr>
              <p:nvPr>
                <p:custDataLst>
                  <p:tags r:id="rId171"/>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36" name="Line 617"/>
              <p:cNvSpPr>
                <a:spLocks noChangeShapeType="1"/>
              </p:cNvSpPr>
              <p:nvPr>
                <p:custDataLst>
                  <p:tags r:id="rId172"/>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37" name="Line 618"/>
              <p:cNvSpPr>
                <a:spLocks noChangeShapeType="1"/>
              </p:cNvSpPr>
              <p:nvPr>
                <p:custDataLst>
                  <p:tags r:id="rId173"/>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38" name="Line 619"/>
              <p:cNvSpPr>
                <a:spLocks noChangeShapeType="1"/>
              </p:cNvSpPr>
              <p:nvPr>
                <p:custDataLst>
                  <p:tags r:id="rId174"/>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39" name="Line 620"/>
              <p:cNvSpPr>
                <a:spLocks noChangeShapeType="1"/>
              </p:cNvSpPr>
              <p:nvPr>
                <p:custDataLst>
                  <p:tags r:id="rId175"/>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40" name="Line 621"/>
              <p:cNvSpPr>
                <a:spLocks noChangeShapeType="1"/>
              </p:cNvSpPr>
              <p:nvPr>
                <p:custDataLst>
                  <p:tags r:id="rId176"/>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41" name="Line 622"/>
              <p:cNvSpPr>
                <a:spLocks noChangeShapeType="1"/>
              </p:cNvSpPr>
              <p:nvPr>
                <p:custDataLst>
                  <p:tags r:id="rId177"/>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42" name="Line 623"/>
              <p:cNvSpPr>
                <a:spLocks noChangeShapeType="1"/>
              </p:cNvSpPr>
              <p:nvPr>
                <p:custDataLst>
                  <p:tags r:id="rId178"/>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7655" name="Group 624"/>
          <p:cNvGrpSpPr>
            <a:grpSpLocks/>
          </p:cNvGrpSpPr>
          <p:nvPr>
            <p:custDataLst>
              <p:tags r:id="rId6"/>
            </p:custDataLst>
          </p:nvPr>
        </p:nvGrpSpPr>
        <p:grpSpPr bwMode="auto">
          <a:xfrm>
            <a:off x="1985963" y="3641725"/>
            <a:ext cx="304800" cy="304800"/>
            <a:chOff x="4272" y="2400"/>
            <a:chExt cx="192" cy="192"/>
          </a:xfrm>
        </p:grpSpPr>
        <p:sp>
          <p:nvSpPr>
            <p:cNvPr id="27823" name="Rectangle 625"/>
            <p:cNvSpPr>
              <a:spLocks noChangeArrowheads="1"/>
            </p:cNvSpPr>
            <p:nvPr>
              <p:custDataLst>
                <p:tags r:id="rId161"/>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7824" name="Group 626"/>
            <p:cNvGrpSpPr>
              <a:grpSpLocks/>
            </p:cNvGrpSpPr>
            <p:nvPr/>
          </p:nvGrpSpPr>
          <p:grpSpPr bwMode="auto">
            <a:xfrm>
              <a:off x="4272" y="2400"/>
              <a:ext cx="192" cy="192"/>
              <a:chOff x="4414" y="2400"/>
              <a:chExt cx="192" cy="192"/>
            </a:xfrm>
          </p:grpSpPr>
          <p:sp>
            <p:nvSpPr>
              <p:cNvPr id="27825" name="Line 627"/>
              <p:cNvSpPr>
                <a:spLocks noChangeShapeType="1"/>
              </p:cNvSpPr>
              <p:nvPr>
                <p:custDataLst>
                  <p:tags r:id="rId162"/>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26" name="Line 628"/>
              <p:cNvSpPr>
                <a:spLocks noChangeShapeType="1"/>
              </p:cNvSpPr>
              <p:nvPr>
                <p:custDataLst>
                  <p:tags r:id="rId163"/>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27" name="Line 629"/>
              <p:cNvSpPr>
                <a:spLocks noChangeShapeType="1"/>
              </p:cNvSpPr>
              <p:nvPr>
                <p:custDataLst>
                  <p:tags r:id="rId164"/>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28" name="Line 630"/>
              <p:cNvSpPr>
                <a:spLocks noChangeShapeType="1"/>
              </p:cNvSpPr>
              <p:nvPr>
                <p:custDataLst>
                  <p:tags r:id="rId165"/>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29" name="Line 631"/>
              <p:cNvSpPr>
                <a:spLocks noChangeShapeType="1"/>
              </p:cNvSpPr>
              <p:nvPr>
                <p:custDataLst>
                  <p:tags r:id="rId166"/>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30" name="Line 632"/>
              <p:cNvSpPr>
                <a:spLocks noChangeShapeType="1"/>
              </p:cNvSpPr>
              <p:nvPr>
                <p:custDataLst>
                  <p:tags r:id="rId167"/>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31" name="Line 633"/>
              <p:cNvSpPr>
                <a:spLocks noChangeShapeType="1"/>
              </p:cNvSpPr>
              <p:nvPr>
                <p:custDataLst>
                  <p:tags r:id="rId168"/>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32" name="Line 634"/>
              <p:cNvSpPr>
                <a:spLocks noChangeShapeType="1"/>
              </p:cNvSpPr>
              <p:nvPr>
                <p:custDataLst>
                  <p:tags r:id="rId169"/>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7656" name="Group 635"/>
          <p:cNvGrpSpPr>
            <a:grpSpLocks/>
          </p:cNvGrpSpPr>
          <p:nvPr>
            <p:custDataLst>
              <p:tags r:id="rId7"/>
            </p:custDataLst>
          </p:nvPr>
        </p:nvGrpSpPr>
        <p:grpSpPr bwMode="auto">
          <a:xfrm>
            <a:off x="2176463" y="2803525"/>
            <a:ext cx="304800" cy="304800"/>
            <a:chOff x="4272" y="2400"/>
            <a:chExt cx="192" cy="192"/>
          </a:xfrm>
        </p:grpSpPr>
        <p:sp>
          <p:nvSpPr>
            <p:cNvPr id="27813" name="Rectangle 636"/>
            <p:cNvSpPr>
              <a:spLocks noChangeArrowheads="1"/>
            </p:cNvSpPr>
            <p:nvPr>
              <p:custDataLst>
                <p:tags r:id="rId152"/>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79</a:t>
              </a:r>
            </a:p>
          </p:txBody>
        </p:sp>
        <p:grpSp>
          <p:nvGrpSpPr>
            <p:cNvPr id="27814" name="Group 637"/>
            <p:cNvGrpSpPr>
              <a:grpSpLocks/>
            </p:cNvGrpSpPr>
            <p:nvPr/>
          </p:nvGrpSpPr>
          <p:grpSpPr bwMode="auto">
            <a:xfrm>
              <a:off x="4272" y="2400"/>
              <a:ext cx="192" cy="192"/>
              <a:chOff x="4414" y="2400"/>
              <a:chExt cx="192" cy="192"/>
            </a:xfrm>
          </p:grpSpPr>
          <p:sp>
            <p:nvSpPr>
              <p:cNvPr id="27815" name="Line 638"/>
              <p:cNvSpPr>
                <a:spLocks noChangeShapeType="1"/>
              </p:cNvSpPr>
              <p:nvPr>
                <p:custDataLst>
                  <p:tags r:id="rId153"/>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16" name="Line 639"/>
              <p:cNvSpPr>
                <a:spLocks noChangeShapeType="1"/>
              </p:cNvSpPr>
              <p:nvPr>
                <p:custDataLst>
                  <p:tags r:id="rId154"/>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17" name="Line 640"/>
              <p:cNvSpPr>
                <a:spLocks noChangeShapeType="1"/>
              </p:cNvSpPr>
              <p:nvPr>
                <p:custDataLst>
                  <p:tags r:id="rId155"/>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18" name="Line 641"/>
              <p:cNvSpPr>
                <a:spLocks noChangeShapeType="1"/>
              </p:cNvSpPr>
              <p:nvPr>
                <p:custDataLst>
                  <p:tags r:id="rId156"/>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19" name="Line 642"/>
              <p:cNvSpPr>
                <a:spLocks noChangeShapeType="1"/>
              </p:cNvSpPr>
              <p:nvPr>
                <p:custDataLst>
                  <p:tags r:id="rId157"/>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20" name="Line 643"/>
              <p:cNvSpPr>
                <a:spLocks noChangeShapeType="1"/>
              </p:cNvSpPr>
              <p:nvPr>
                <p:custDataLst>
                  <p:tags r:id="rId158"/>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21" name="Line 644"/>
              <p:cNvSpPr>
                <a:spLocks noChangeShapeType="1"/>
              </p:cNvSpPr>
              <p:nvPr>
                <p:custDataLst>
                  <p:tags r:id="rId159"/>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22" name="Line 645"/>
              <p:cNvSpPr>
                <a:spLocks noChangeShapeType="1"/>
              </p:cNvSpPr>
              <p:nvPr>
                <p:custDataLst>
                  <p:tags r:id="rId160"/>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7657" name="Group 646"/>
          <p:cNvGrpSpPr>
            <a:grpSpLocks/>
          </p:cNvGrpSpPr>
          <p:nvPr>
            <p:custDataLst>
              <p:tags r:id="rId8"/>
            </p:custDataLst>
          </p:nvPr>
        </p:nvGrpSpPr>
        <p:grpSpPr bwMode="auto">
          <a:xfrm>
            <a:off x="2481263" y="2803525"/>
            <a:ext cx="304800" cy="304800"/>
            <a:chOff x="4272" y="2400"/>
            <a:chExt cx="192" cy="192"/>
          </a:xfrm>
        </p:grpSpPr>
        <p:sp>
          <p:nvSpPr>
            <p:cNvPr id="27803" name="Rectangle 647"/>
            <p:cNvSpPr>
              <a:spLocks noChangeArrowheads="1"/>
            </p:cNvSpPr>
            <p:nvPr>
              <p:custDataLst>
                <p:tags r:id="rId143"/>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89</a:t>
              </a:r>
            </a:p>
          </p:txBody>
        </p:sp>
        <p:grpSp>
          <p:nvGrpSpPr>
            <p:cNvPr id="27804" name="Group 648"/>
            <p:cNvGrpSpPr>
              <a:grpSpLocks/>
            </p:cNvGrpSpPr>
            <p:nvPr/>
          </p:nvGrpSpPr>
          <p:grpSpPr bwMode="auto">
            <a:xfrm>
              <a:off x="4272" y="2400"/>
              <a:ext cx="192" cy="192"/>
              <a:chOff x="4414" y="2400"/>
              <a:chExt cx="192" cy="192"/>
            </a:xfrm>
          </p:grpSpPr>
          <p:sp>
            <p:nvSpPr>
              <p:cNvPr id="27805" name="Line 649"/>
              <p:cNvSpPr>
                <a:spLocks noChangeShapeType="1"/>
              </p:cNvSpPr>
              <p:nvPr>
                <p:custDataLst>
                  <p:tags r:id="rId144"/>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06" name="Line 650"/>
              <p:cNvSpPr>
                <a:spLocks noChangeShapeType="1"/>
              </p:cNvSpPr>
              <p:nvPr>
                <p:custDataLst>
                  <p:tags r:id="rId145"/>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07" name="Line 651"/>
              <p:cNvSpPr>
                <a:spLocks noChangeShapeType="1"/>
              </p:cNvSpPr>
              <p:nvPr>
                <p:custDataLst>
                  <p:tags r:id="rId146"/>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08" name="Line 652"/>
              <p:cNvSpPr>
                <a:spLocks noChangeShapeType="1"/>
              </p:cNvSpPr>
              <p:nvPr>
                <p:custDataLst>
                  <p:tags r:id="rId147"/>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09" name="Line 653"/>
              <p:cNvSpPr>
                <a:spLocks noChangeShapeType="1"/>
              </p:cNvSpPr>
              <p:nvPr>
                <p:custDataLst>
                  <p:tags r:id="rId148"/>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10" name="Line 654"/>
              <p:cNvSpPr>
                <a:spLocks noChangeShapeType="1"/>
              </p:cNvSpPr>
              <p:nvPr>
                <p:custDataLst>
                  <p:tags r:id="rId149"/>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11" name="Line 655"/>
              <p:cNvSpPr>
                <a:spLocks noChangeShapeType="1"/>
              </p:cNvSpPr>
              <p:nvPr>
                <p:custDataLst>
                  <p:tags r:id="rId150"/>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12" name="Line 656"/>
              <p:cNvSpPr>
                <a:spLocks noChangeShapeType="1"/>
              </p:cNvSpPr>
              <p:nvPr>
                <p:custDataLst>
                  <p:tags r:id="rId151"/>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7658" name="AutoShape 657"/>
          <p:cNvCxnSpPr>
            <a:cxnSpLocks noChangeShapeType="1"/>
            <a:stCxn id="27819" idx="1"/>
            <a:endCxn id="27832" idx="0"/>
          </p:cNvCxnSpPr>
          <p:nvPr>
            <p:custDataLst>
              <p:tags r:id="rId9"/>
            </p:custDataLst>
          </p:nvPr>
        </p:nvCxnSpPr>
        <p:spPr bwMode="auto">
          <a:xfrm flipH="1">
            <a:off x="1985963" y="3106738"/>
            <a:ext cx="493712"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7659" name="Group 658"/>
          <p:cNvGrpSpPr>
            <a:grpSpLocks/>
          </p:cNvGrpSpPr>
          <p:nvPr>
            <p:custDataLst>
              <p:tags r:id="rId10"/>
            </p:custDataLst>
          </p:nvPr>
        </p:nvGrpSpPr>
        <p:grpSpPr bwMode="auto">
          <a:xfrm>
            <a:off x="1604963" y="1965325"/>
            <a:ext cx="304800" cy="304800"/>
            <a:chOff x="4272" y="2400"/>
            <a:chExt cx="192" cy="192"/>
          </a:xfrm>
        </p:grpSpPr>
        <p:sp>
          <p:nvSpPr>
            <p:cNvPr id="27793" name="Rectangle 659"/>
            <p:cNvSpPr>
              <a:spLocks noChangeArrowheads="1"/>
            </p:cNvSpPr>
            <p:nvPr>
              <p:custDataLst>
                <p:tags r:id="rId134"/>
              </p:custDataLst>
            </p:nvPr>
          </p:nvSpPr>
          <p:spPr bwMode="auto">
            <a:xfrm>
              <a:off x="4272" y="2400"/>
              <a:ext cx="192" cy="19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7794" name="Group 660"/>
            <p:cNvGrpSpPr>
              <a:grpSpLocks/>
            </p:cNvGrpSpPr>
            <p:nvPr/>
          </p:nvGrpSpPr>
          <p:grpSpPr bwMode="auto">
            <a:xfrm>
              <a:off x="4272" y="2400"/>
              <a:ext cx="192" cy="192"/>
              <a:chOff x="4414" y="2400"/>
              <a:chExt cx="192" cy="192"/>
            </a:xfrm>
          </p:grpSpPr>
          <p:sp>
            <p:nvSpPr>
              <p:cNvPr id="27795" name="Line 661"/>
              <p:cNvSpPr>
                <a:spLocks noChangeShapeType="1"/>
              </p:cNvSpPr>
              <p:nvPr>
                <p:custDataLst>
                  <p:tags r:id="rId135"/>
                </p:custDataLst>
              </p:nvPr>
            </p:nvSpPr>
            <p:spPr bwMode="auto">
              <a:xfrm>
                <a:off x="4414" y="2496"/>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96" name="Line 662"/>
              <p:cNvSpPr>
                <a:spLocks noChangeShapeType="1"/>
              </p:cNvSpPr>
              <p:nvPr>
                <p:custDataLst>
                  <p:tags r:id="rId136"/>
                </p:custDataLst>
              </p:nvPr>
            </p:nvSpPr>
            <p:spPr bwMode="auto">
              <a:xfrm>
                <a:off x="4414" y="2400"/>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97" name="Line 663"/>
              <p:cNvSpPr>
                <a:spLocks noChangeShapeType="1"/>
              </p:cNvSpPr>
              <p:nvPr>
                <p:custDataLst>
                  <p:tags r:id="rId137"/>
                </p:custDataLst>
              </p:nvPr>
            </p:nvSpPr>
            <p:spPr bwMode="auto">
              <a:xfrm>
                <a:off x="4606" y="2496"/>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98" name="Line 664"/>
              <p:cNvSpPr>
                <a:spLocks noChangeShapeType="1"/>
              </p:cNvSpPr>
              <p:nvPr>
                <p:custDataLst>
                  <p:tags r:id="rId138"/>
                </p:custDataLst>
              </p:nvPr>
            </p:nvSpPr>
            <p:spPr bwMode="auto">
              <a:xfrm>
                <a:off x="4606" y="2400"/>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99" name="Line 665"/>
              <p:cNvSpPr>
                <a:spLocks noChangeShapeType="1"/>
              </p:cNvSpPr>
              <p:nvPr>
                <p:custDataLst>
                  <p:tags r:id="rId139"/>
                </p:custDataLst>
              </p:nvPr>
            </p:nvSpPr>
            <p:spPr bwMode="auto">
              <a:xfrm rot="-5400000">
                <a:off x="4558" y="2544"/>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00" name="Line 666"/>
              <p:cNvSpPr>
                <a:spLocks noChangeShapeType="1"/>
              </p:cNvSpPr>
              <p:nvPr>
                <p:custDataLst>
                  <p:tags r:id="rId140"/>
                </p:custDataLst>
              </p:nvPr>
            </p:nvSpPr>
            <p:spPr bwMode="auto">
              <a:xfrm rot="-5400000">
                <a:off x="4462" y="2544"/>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01" name="Line 667"/>
              <p:cNvSpPr>
                <a:spLocks noChangeShapeType="1"/>
              </p:cNvSpPr>
              <p:nvPr>
                <p:custDataLst>
                  <p:tags r:id="rId141"/>
                </p:custDataLst>
              </p:nvPr>
            </p:nvSpPr>
            <p:spPr bwMode="auto">
              <a:xfrm rot="-5400000">
                <a:off x="4558" y="2352"/>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802" name="Line 668"/>
              <p:cNvSpPr>
                <a:spLocks noChangeShapeType="1"/>
              </p:cNvSpPr>
              <p:nvPr>
                <p:custDataLst>
                  <p:tags r:id="rId142"/>
                </p:custDataLst>
              </p:nvPr>
            </p:nvSpPr>
            <p:spPr bwMode="auto">
              <a:xfrm rot="-5400000">
                <a:off x="4462" y="2352"/>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7660" name="Group 669"/>
          <p:cNvGrpSpPr>
            <a:grpSpLocks/>
          </p:cNvGrpSpPr>
          <p:nvPr>
            <p:custDataLst>
              <p:tags r:id="rId11"/>
            </p:custDataLst>
          </p:nvPr>
        </p:nvGrpSpPr>
        <p:grpSpPr bwMode="auto">
          <a:xfrm>
            <a:off x="1909763" y="1965325"/>
            <a:ext cx="304800" cy="304800"/>
            <a:chOff x="4272" y="2400"/>
            <a:chExt cx="192" cy="192"/>
          </a:xfrm>
        </p:grpSpPr>
        <p:sp>
          <p:nvSpPr>
            <p:cNvPr id="27783" name="Rectangle 670"/>
            <p:cNvSpPr>
              <a:spLocks noChangeArrowheads="1"/>
            </p:cNvSpPr>
            <p:nvPr>
              <p:custDataLst>
                <p:tags r:id="rId125"/>
              </p:custDataLst>
            </p:nvPr>
          </p:nvSpPr>
          <p:spPr bwMode="auto">
            <a:xfrm>
              <a:off x="4272" y="2400"/>
              <a:ext cx="192" cy="19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27784" name="Group 671"/>
            <p:cNvGrpSpPr>
              <a:grpSpLocks/>
            </p:cNvGrpSpPr>
            <p:nvPr/>
          </p:nvGrpSpPr>
          <p:grpSpPr bwMode="auto">
            <a:xfrm>
              <a:off x="4272" y="2400"/>
              <a:ext cx="192" cy="192"/>
              <a:chOff x="4414" y="2400"/>
              <a:chExt cx="192" cy="192"/>
            </a:xfrm>
          </p:grpSpPr>
          <p:sp>
            <p:nvSpPr>
              <p:cNvPr id="27785" name="Line 672"/>
              <p:cNvSpPr>
                <a:spLocks noChangeShapeType="1"/>
              </p:cNvSpPr>
              <p:nvPr>
                <p:custDataLst>
                  <p:tags r:id="rId126"/>
                </p:custDataLst>
              </p:nvPr>
            </p:nvSpPr>
            <p:spPr bwMode="auto">
              <a:xfrm>
                <a:off x="4414" y="2496"/>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86" name="Line 673"/>
              <p:cNvSpPr>
                <a:spLocks noChangeShapeType="1"/>
              </p:cNvSpPr>
              <p:nvPr>
                <p:custDataLst>
                  <p:tags r:id="rId127"/>
                </p:custDataLst>
              </p:nvPr>
            </p:nvSpPr>
            <p:spPr bwMode="auto">
              <a:xfrm>
                <a:off x="4414" y="2400"/>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87" name="Line 674"/>
              <p:cNvSpPr>
                <a:spLocks noChangeShapeType="1"/>
              </p:cNvSpPr>
              <p:nvPr>
                <p:custDataLst>
                  <p:tags r:id="rId128"/>
                </p:custDataLst>
              </p:nvPr>
            </p:nvSpPr>
            <p:spPr bwMode="auto">
              <a:xfrm>
                <a:off x="4606" y="2496"/>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88" name="Line 675"/>
              <p:cNvSpPr>
                <a:spLocks noChangeShapeType="1"/>
              </p:cNvSpPr>
              <p:nvPr>
                <p:custDataLst>
                  <p:tags r:id="rId129"/>
                </p:custDataLst>
              </p:nvPr>
            </p:nvSpPr>
            <p:spPr bwMode="auto">
              <a:xfrm>
                <a:off x="4606" y="2400"/>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89" name="Line 676"/>
              <p:cNvSpPr>
                <a:spLocks noChangeShapeType="1"/>
              </p:cNvSpPr>
              <p:nvPr>
                <p:custDataLst>
                  <p:tags r:id="rId130"/>
                </p:custDataLst>
              </p:nvPr>
            </p:nvSpPr>
            <p:spPr bwMode="auto">
              <a:xfrm rot="-5400000">
                <a:off x="4558" y="2544"/>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90" name="Line 677"/>
              <p:cNvSpPr>
                <a:spLocks noChangeShapeType="1"/>
              </p:cNvSpPr>
              <p:nvPr>
                <p:custDataLst>
                  <p:tags r:id="rId131"/>
                </p:custDataLst>
              </p:nvPr>
            </p:nvSpPr>
            <p:spPr bwMode="auto">
              <a:xfrm rot="-5400000">
                <a:off x="4462" y="2544"/>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91" name="Line 678"/>
              <p:cNvSpPr>
                <a:spLocks noChangeShapeType="1"/>
              </p:cNvSpPr>
              <p:nvPr>
                <p:custDataLst>
                  <p:tags r:id="rId132"/>
                </p:custDataLst>
              </p:nvPr>
            </p:nvSpPr>
            <p:spPr bwMode="auto">
              <a:xfrm rot="-5400000">
                <a:off x="4558" y="2352"/>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92" name="Line 679"/>
              <p:cNvSpPr>
                <a:spLocks noChangeShapeType="1"/>
              </p:cNvSpPr>
              <p:nvPr>
                <p:custDataLst>
                  <p:tags r:id="rId133"/>
                </p:custDataLst>
              </p:nvPr>
            </p:nvSpPr>
            <p:spPr bwMode="auto">
              <a:xfrm rot="-5400000">
                <a:off x="4462" y="2352"/>
                <a:ext cx="0" cy="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7661" name="AutoShape 680"/>
          <p:cNvCxnSpPr>
            <a:cxnSpLocks noChangeShapeType="1"/>
            <a:stCxn id="27800" idx="0"/>
            <a:endCxn id="27812" idx="0"/>
          </p:cNvCxnSpPr>
          <p:nvPr>
            <p:custDataLst>
              <p:tags r:id="rId12"/>
            </p:custDataLst>
          </p:nvPr>
        </p:nvCxnSpPr>
        <p:spPr bwMode="auto">
          <a:xfrm>
            <a:off x="1604963" y="2268538"/>
            <a:ext cx="8763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7662" name="Group 681"/>
          <p:cNvGrpSpPr>
            <a:grpSpLocks/>
          </p:cNvGrpSpPr>
          <p:nvPr>
            <p:custDataLst>
              <p:tags r:id="rId13"/>
            </p:custDataLst>
          </p:nvPr>
        </p:nvGrpSpPr>
        <p:grpSpPr bwMode="auto">
          <a:xfrm>
            <a:off x="2366963" y="3643313"/>
            <a:ext cx="304800" cy="304800"/>
            <a:chOff x="4272" y="2400"/>
            <a:chExt cx="192" cy="192"/>
          </a:xfrm>
        </p:grpSpPr>
        <p:sp>
          <p:nvSpPr>
            <p:cNvPr id="27773" name="Rectangle 682"/>
            <p:cNvSpPr>
              <a:spLocks noChangeArrowheads="1"/>
            </p:cNvSpPr>
            <p:nvPr>
              <p:custDataLst>
                <p:tags r:id="rId116"/>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89</a:t>
              </a:r>
            </a:p>
          </p:txBody>
        </p:sp>
        <p:grpSp>
          <p:nvGrpSpPr>
            <p:cNvPr id="27774" name="Group 683"/>
            <p:cNvGrpSpPr>
              <a:grpSpLocks/>
            </p:cNvGrpSpPr>
            <p:nvPr/>
          </p:nvGrpSpPr>
          <p:grpSpPr bwMode="auto">
            <a:xfrm>
              <a:off x="4272" y="2400"/>
              <a:ext cx="192" cy="192"/>
              <a:chOff x="4414" y="2400"/>
              <a:chExt cx="192" cy="192"/>
            </a:xfrm>
          </p:grpSpPr>
          <p:sp>
            <p:nvSpPr>
              <p:cNvPr id="27775" name="Line 684"/>
              <p:cNvSpPr>
                <a:spLocks noChangeShapeType="1"/>
              </p:cNvSpPr>
              <p:nvPr>
                <p:custDataLst>
                  <p:tags r:id="rId117"/>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76" name="Line 685"/>
              <p:cNvSpPr>
                <a:spLocks noChangeShapeType="1"/>
              </p:cNvSpPr>
              <p:nvPr>
                <p:custDataLst>
                  <p:tags r:id="rId118"/>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77" name="Line 686"/>
              <p:cNvSpPr>
                <a:spLocks noChangeShapeType="1"/>
              </p:cNvSpPr>
              <p:nvPr>
                <p:custDataLst>
                  <p:tags r:id="rId119"/>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78" name="Line 687"/>
              <p:cNvSpPr>
                <a:spLocks noChangeShapeType="1"/>
              </p:cNvSpPr>
              <p:nvPr>
                <p:custDataLst>
                  <p:tags r:id="rId120"/>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79" name="Line 688"/>
              <p:cNvSpPr>
                <a:spLocks noChangeShapeType="1"/>
              </p:cNvSpPr>
              <p:nvPr>
                <p:custDataLst>
                  <p:tags r:id="rId121"/>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80" name="Line 689"/>
              <p:cNvSpPr>
                <a:spLocks noChangeShapeType="1"/>
              </p:cNvSpPr>
              <p:nvPr>
                <p:custDataLst>
                  <p:tags r:id="rId122"/>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81" name="Line 690"/>
              <p:cNvSpPr>
                <a:spLocks noChangeShapeType="1"/>
              </p:cNvSpPr>
              <p:nvPr>
                <p:custDataLst>
                  <p:tags r:id="rId123"/>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82" name="Line 691"/>
              <p:cNvSpPr>
                <a:spLocks noChangeShapeType="1"/>
              </p:cNvSpPr>
              <p:nvPr>
                <p:custDataLst>
                  <p:tags r:id="rId124"/>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7663" name="Group 692"/>
          <p:cNvGrpSpPr>
            <a:grpSpLocks/>
          </p:cNvGrpSpPr>
          <p:nvPr>
            <p:custDataLst>
              <p:tags r:id="rId14"/>
            </p:custDataLst>
          </p:nvPr>
        </p:nvGrpSpPr>
        <p:grpSpPr bwMode="auto">
          <a:xfrm>
            <a:off x="2671763" y="3643313"/>
            <a:ext cx="304800" cy="304800"/>
            <a:chOff x="4272" y="2400"/>
            <a:chExt cx="192" cy="192"/>
          </a:xfrm>
        </p:grpSpPr>
        <p:sp>
          <p:nvSpPr>
            <p:cNvPr id="27763" name="Rectangle 693"/>
            <p:cNvSpPr>
              <a:spLocks noChangeArrowheads="1"/>
            </p:cNvSpPr>
            <p:nvPr>
              <p:custDataLst>
                <p:tags r:id="rId107"/>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7764" name="Group 694"/>
            <p:cNvGrpSpPr>
              <a:grpSpLocks/>
            </p:cNvGrpSpPr>
            <p:nvPr/>
          </p:nvGrpSpPr>
          <p:grpSpPr bwMode="auto">
            <a:xfrm>
              <a:off x="4272" y="2400"/>
              <a:ext cx="192" cy="192"/>
              <a:chOff x="4414" y="2400"/>
              <a:chExt cx="192" cy="192"/>
            </a:xfrm>
          </p:grpSpPr>
          <p:sp>
            <p:nvSpPr>
              <p:cNvPr id="27765" name="Line 695"/>
              <p:cNvSpPr>
                <a:spLocks noChangeShapeType="1"/>
              </p:cNvSpPr>
              <p:nvPr>
                <p:custDataLst>
                  <p:tags r:id="rId108"/>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66" name="Line 696"/>
              <p:cNvSpPr>
                <a:spLocks noChangeShapeType="1"/>
              </p:cNvSpPr>
              <p:nvPr>
                <p:custDataLst>
                  <p:tags r:id="rId109"/>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67" name="Line 697"/>
              <p:cNvSpPr>
                <a:spLocks noChangeShapeType="1"/>
              </p:cNvSpPr>
              <p:nvPr>
                <p:custDataLst>
                  <p:tags r:id="rId110"/>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68" name="Line 698"/>
              <p:cNvSpPr>
                <a:spLocks noChangeShapeType="1"/>
              </p:cNvSpPr>
              <p:nvPr>
                <p:custDataLst>
                  <p:tags r:id="rId111"/>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69" name="Line 699"/>
              <p:cNvSpPr>
                <a:spLocks noChangeShapeType="1"/>
              </p:cNvSpPr>
              <p:nvPr>
                <p:custDataLst>
                  <p:tags r:id="rId112"/>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70" name="Line 700"/>
              <p:cNvSpPr>
                <a:spLocks noChangeShapeType="1"/>
              </p:cNvSpPr>
              <p:nvPr>
                <p:custDataLst>
                  <p:tags r:id="rId113"/>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71" name="Line 701"/>
              <p:cNvSpPr>
                <a:spLocks noChangeShapeType="1"/>
              </p:cNvSpPr>
              <p:nvPr>
                <p:custDataLst>
                  <p:tags r:id="rId114"/>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72" name="Line 702"/>
              <p:cNvSpPr>
                <a:spLocks noChangeShapeType="1"/>
              </p:cNvSpPr>
              <p:nvPr>
                <p:custDataLst>
                  <p:tags r:id="rId115"/>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7664" name="AutoShape 703"/>
          <p:cNvCxnSpPr>
            <a:cxnSpLocks noChangeShapeType="1"/>
            <a:stCxn id="27809" idx="1"/>
            <a:endCxn id="27772" idx="0"/>
          </p:cNvCxnSpPr>
          <p:nvPr>
            <p:custDataLst>
              <p:tags r:id="rId15"/>
            </p:custDataLst>
          </p:nvPr>
        </p:nvCxnSpPr>
        <p:spPr bwMode="auto">
          <a:xfrm flipH="1">
            <a:off x="2671763" y="3106738"/>
            <a:ext cx="112712" cy="534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65" name="AutoShape 705"/>
          <p:cNvCxnSpPr>
            <a:cxnSpLocks noChangeShapeType="1"/>
            <a:stCxn id="27820" idx="0"/>
            <a:endCxn id="27852" idx="0"/>
          </p:cNvCxnSpPr>
          <p:nvPr>
            <p:custDataLst>
              <p:tags r:id="rId16"/>
            </p:custDataLst>
          </p:nvPr>
        </p:nvCxnSpPr>
        <p:spPr bwMode="auto">
          <a:xfrm flipH="1">
            <a:off x="525463" y="3106738"/>
            <a:ext cx="16510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666" name="Text Box 706"/>
          <p:cNvSpPr txBox="1">
            <a:spLocks noChangeArrowheads="1"/>
          </p:cNvSpPr>
          <p:nvPr>
            <p:custDataLst>
              <p:tags r:id="rId17"/>
            </p:custDataLst>
          </p:nvPr>
        </p:nvSpPr>
        <p:spPr bwMode="auto">
          <a:xfrm>
            <a:off x="304800" y="1143000"/>
            <a:ext cx="26797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t>The </a:t>
            </a:r>
            <a:r>
              <a:rPr lang="en-US" i="1"/>
              <a:t>root</a:t>
            </a:r>
            <a:r>
              <a:rPr lang="en-US"/>
              <a:t> </a:t>
            </a:r>
          </a:p>
          <a:p>
            <a:pPr algn="ctr"/>
            <a:r>
              <a:rPr lang="en-US"/>
              <a:t>has just one subtree!</a:t>
            </a:r>
          </a:p>
        </p:txBody>
      </p:sp>
      <p:sp>
        <p:nvSpPr>
          <p:cNvPr id="27667" name="Text Box 707"/>
          <p:cNvSpPr txBox="1">
            <a:spLocks noChangeArrowheads="1"/>
          </p:cNvSpPr>
          <p:nvPr>
            <p:custDataLst>
              <p:tags r:id="rId18"/>
            </p:custDataLst>
          </p:nvPr>
        </p:nvSpPr>
        <p:spPr bwMode="auto">
          <a:xfrm>
            <a:off x="665163" y="4003675"/>
            <a:ext cx="2078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rgbClr val="FF0000"/>
                </a:solidFill>
              </a:rPr>
              <a:t>But that’s </a:t>
            </a:r>
            <a:r>
              <a:rPr lang="en-US" u="sng">
                <a:solidFill>
                  <a:srgbClr val="FF0000"/>
                </a:solidFill>
              </a:rPr>
              <a:t>silly</a:t>
            </a:r>
            <a:r>
              <a:rPr lang="en-US">
                <a:solidFill>
                  <a:srgbClr val="FF0000"/>
                </a:solidFill>
              </a:rPr>
              <a:t>!</a:t>
            </a:r>
          </a:p>
        </p:txBody>
      </p:sp>
      <p:sp>
        <p:nvSpPr>
          <p:cNvPr id="27668" name="Rectangle 708"/>
          <p:cNvSpPr>
            <a:spLocks noChangeArrowheads="1"/>
          </p:cNvSpPr>
          <p:nvPr>
            <p:custDataLst>
              <p:tags r:id="rId19"/>
            </p:custDataLst>
          </p:nvPr>
        </p:nvSpPr>
        <p:spPr bwMode="auto">
          <a:xfrm>
            <a:off x="5562600" y="4191000"/>
            <a:ext cx="2971800" cy="2133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nvGrpSpPr>
          <p:cNvPr id="27669" name="Group 709"/>
          <p:cNvGrpSpPr>
            <a:grpSpLocks/>
          </p:cNvGrpSpPr>
          <p:nvPr>
            <p:custDataLst>
              <p:tags r:id="rId20"/>
            </p:custDataLst>
          </p:nvPr>
        </p:nvGrpSpPr>
        <p:grpSpPr bwMode="auto">
          <a:xfrm>
            <a:off x="5626100" y="5943600"/>
            <a:ext cx="304800" cy="304800"/>
            <a:chOff x="4272" y="2400"/>
            <a:chExt cx="192" cy="192"/>
          </a:xfrm>
        </p:grpSpPr>
        <p:sp>
          <p:nvSpPr>
            <p:cNvPr id="27753" name="Rectangle 710"/>
            <p:cNvSpPr>
              <a:spLocks noChangeArrowheads="1"/>
            </p:cNvSpPr>
            <p:nvPr>
              <p:custDataLst>
                <p:tags r:id="rId98"/>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14</a:t>
              </a:r>
            </a:p>
          </p:txBody>
        </p:sp>
        <p:grpSp>
          <p:nvGrpSpPr>
            <p:cNvPr id="27754" name="Group 711"/>
            <p:cNvGrpSpPr>
              <a:grpSpLocks/>
            </p:cNvGrpSpPr>
            <p:nvPr/>
          </p:nvGrpSpPr>
          <p:grpSpPr bwMode="auto">
            <a:xfrm>
              <a:off x="4272" y="2400"/>
              <a:ext cx="192" cy="192"/>
              <a:chOff x="4414" y="2400"/>
              <a:chExt cx="192" cy="192"/>
            </a:xfrm>
          </p:grpSpPr>
          <p:sp>
            <p:nvSpPr>
              <p:cNvPr id="27755" name="Line 712"/>
              <p:cNvSpPr>
                <a:spLocks noChangeShapeType="1"/>
              </p:cNvSpPr>
              <p:nvPr>
                <p:custDataLst>
                  <p:tags r:id="rId99"/>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56" name="Line 713"/>
              <p:cNvSpPr>
                <a:spLocks noChangeShapeType="1"/>
              </p:cNvSpPr>
              <p:nvPr>
                <p:custDataLst>
                  <p:tags r:id="rId100"/>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57" name="Line 714"/>
              <p:cNvSpPr>
                <a:spLocks noChangeShapeType="1"/>
              </p:cNvSpPr>
              <p:nvPr>
                <p:custDataLst>
                  <p:tags r:id="rId101"/>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58" name="Line 715"/>
              <p:cNvSpPr>
                <a:spLocks noChangeShapeType="1"/>
              </p:cNvSpPr>
              <p:nvPr>
                <p:custDataLst>
                  <p:tags r:id="rId102"/>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59" name="Line 716"/>
              <p:cNvSpPr>
                <a:spLocks noChangeShapeType="1"/>
              </p:cNvSpPr>
              <p:nvPr>
                <p:custDataLst>
                  <p:tags r:id="rId103"/>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60" name="Line 717"/>
              <p:cNvSpPr>
                <a:spLocks noChangeShapeType="1"/>
              </p:cNvSpPr>
              <p:nvPr>
                <p:custDataLst>
                  <p:tags r:id="rId104"/>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61" name="Line 718"/>
              <p:cNvSpPr>
                <a:spLocks noChangeShapeType="1"/>
              </p:cNvSpPr>
              <p:nvPr>
                <p:custDataLst>
                  <p:tags r:id="rId105"/>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62" name="Line 719"/>
              <p:cNvSpPr>
                <a:spLocks noChangeShapeType="1"/>
              </p:cNvSpPr>
              <p:nvPr>
                <p:custDataLst>
                  <p:tags r:id="rId106"/>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7670" name="Group 720"/>
          <p:cNvGrpSpPr>
            <a:grpSpLocks/>
          </p:cNvGrpSpPr>
          <p:nvPr>
            <p:custDataLst>
              <p:tags r:id="rId21"/>
            </p:custDataLst>
          </p:nvPr>
        </p:nvGrpSpPr>
        <p:grpSpPr bwMode="auto">
          <a:xfrm>
            <a:off x="5930900" y="5943600"/>
            <a:ext cx="304800" cy="304800"/>
            <a:chOff x="4272" y="2400"/>
            <a:chExt cx="192" cy="192"/>
          </a:xfrm>
        </p:grpSpPr>
        <p:sp>
          <p:nvSpPr>
            <p:cNvPr id="27743" name="Rectangle 721"/>
            <p:cNvSpPr>
              <a:spLocks noChangeArrowheads="1"/>
            </p:cNvSpPr>
            <p:nvPr>
              <p:custDataLst>
                <p:tags r:id="rId89"/>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chemeClr val="folHlink"/>
                  </a:solidFill>
                </a:rPr>
                <a:t> </a:t>
              </a:r>
            </a:p>
          </p:txBody>
        </p:sp>
        <p:grpSp>
          <p:nvGrpSpPr>
            <p:cNvPr id="27744" name="Group 722"/>
            <p:cNvGrpSpPr>
              <a:grpSpLocks/>
            </p:cNvGrpSpPr>
            <p:nvPr/>
          </p:nvGrpSpPr>
          <p:grpSpPr bwMode="auto">
            <a:xfrm>
              <a:off x="4272" y="2400"/>
              <a:ext cx="192" cy="192"/>
              <a:chOff x="4414" y="2400"/>
              <a:chExt cx="192" cy="192"/>
            </a:xfrm>
          </p:grpSpPr>
          <p:sp>
            <p:nvSpPr>
              <p:cNvPr id="27745" name="Line 723"/>
              <p:cNvSpPr>
                <a:spLocks noChangeShapeType="1"/>
              </p:cNvSpPr>
              <p:nvPr>
                <p:custDataLst>
                  <p:tags r:id="rId90"/>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46" name="Line 724"/>
              <p:cNvSpPr>
                <a:spLocks noChangeShapeType="1"/>
              </p:cNvSpPr>
              <p:nvPr>
                <p:custDataLst>
                  <p:tags r:id="rId91"/>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47" name="Line 725"/>
              <p:cNvSpPr>
                <a:spLocks noChangeShapeType="1"/>
              </p:cNvSpPr>
              <p:nvPr>
                <p:custDataLst>
                  <p:tags r:id="rId92"/>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48" name="Line 726"/>
              <p:cNvSpPr>
                <a:spLocks noChangeShapeType="1"/>
              </p:cNvSpPr>
              <p:nvPr>
                <p:custDataLst>
                  <p:tags r:id="rId93"/>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49" name="Line 727"/>
              <p:cNvSpPr>
                <a:spLocks noChangeShapeType="1"/>
              </p:cNvSpPr>
              <p:nvPr>
                <p:custDataLst>
                  <p:tags r:id="rId94"/>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50" name="Line 728"/>
              <p:cNvSpPr>
                <a:spLocks noChangeShapeType="1"/>
              </p:cNvSpPr>
              <p:nvPr>
                <p:custDataLst>
                  <p:tags r:id="rId95"/>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51" name="Line 729"/>
              <p:cNvSpPr>
                <a:spLocks noChangeShapeType="1"/>
              </p:cNvSpPr>
              <p:nvPr>
                <p:custDataLst>
                  <p:tags r:id="rId96"/>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52" name="Line 730"/>
              <p:cNvSpPr>
                <a:spLocks noChangeShapeType="1"/>
              </p:cNvSpPr>
              <p:nvPr>
                <p:custDataLst>
                  <p:tags r:id="rId97"/>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7671" name="Group 731"/>
          <p:cNvGrpSpPr>
            <a:grpSpLocks/>
          </p:cNvGrpSpPr>
          <p:nvPr>
            <p:custDataLst>
              <p:tags r:id="rId22"/>
            </p:custDataLst>
          </p:nvPr>
        </p:nvGrpSpPr>
        <p:grpSpPr bwMode="auto">
          <a:xfrm>
            <a:off x="7086600" y="5943600"/>
            <a:ext cx="304800" cy="304800"/>
            <a:chOff x="4272" y="2400"/>
            <a:chExt cx="192" cy="192"/>
          </a:xfrm>
        </p:grpSpPr>
        <p:sp>
          <p:nvSpPr>
            <p:cNvPr id="27733" name="Rectangle 732"/>
            <p:cNvSpPr>
              <a:spLocks noChangeArrowheads="1"/>
            </p:cNvSpPr>
            <p:nvPr>
              <p:custDataLst>
                <p:tags r:id="rId80"/>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79</a:t>
              </a:r>
            </a:p>
          </p:txBody>
        </p:sp>
        <p:grpSp>
          <p:nvGrpSpPr>
            <p:cNvPr id="27734" name="Group 733"/>
            <p:cNvGrpSpPr>
              <a:grpSpLocks/>
            </p:cNvGrpSpPr>
            <p:nvPr/>
          </p:nvGrpSpPr>
          <p:grpSpPr bwMode="auto">
            <a:xfrm>
              <a:off x="4272" y="2400"/>
              <a:ext cx="192" cy="192"/>
              <a:chOff x="4414" y="2400"/>
              <a:chExt cx="192" cy="192"/>
            </a:xfrm>
          </p:grpSpPr>
          <p:sp>
            <p:nvSpPr>
              <p:cNvPr id="27735" name="Line 734"/>
              <p:cNvSpPr>
                <a:spLocks noChangeShapeType="1"/>
              </p:cNvSpPr>
              <p:nvPr>
                <p:custDataLst>
                  <p:tags r:id="rId81"/>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36" name="Line 735"/>
              <p:cNvSpPr>
                <a:spLocks noChangeShapeType="1"/>
              </p:cNvSpPr>
              <p:nvPr>
                <p:custDataLst>
                  <p:tags r:id="rId82"/>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37" name="Line 736"/>
              <p:cNvSpPr>
                <a:spLocks noChangeShapeType="1"/>
              </p:cNvSpPr>
              <p:nvPr>
                <p:custDataLst>
                  <p:tags r:id="rId83"/>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38" name="Line 737"/>
              <p:cNvSpPr>
                <a:spLocks noChangeShapeType="1"/>
              </p:cNvSpPr>
              <p:nvPr>
                <p:custDataLst>
                  <p:tags r:id="rId84"/>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39" name="Line 738"/>
              <p:cNvSpPr>
                <a:spLocks noChangeShapeType="1"/>
              </p:cNvSpPr>
              <p:nvPr>
                <p:custDataLst>
                  <p:tags r:id="rId85"/>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40" name="Line 739"/>
              <p:cNvSpPr>
                <a:spLocks noChangeShapeType="1"/>
              </p:cNvSpPr>
              <p:nvPr>
                <p:custDataLst>
                  <p:tags r:id="rId86"/>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41" name="Line 740"/>
              <p:cNvSpPr>
                <a:spLocks noChangeShapeType="1"/>
              </p:cNvSpPr>
              <p:nvPr>
                <p:custDataLst>
                  <p:tags r:id="rId87"/>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42" name="Line 741"/>
              <p:cNvSpPr>
                <a:spLocks noChangeShapeType="1"/>
              </p:cNvSpPr>
              <p:nvPr>
                <p:custDataLst>
                  <p:tags r:id="rId88"/>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7672" name="Group 742"/>
          <p:cNvGrpSpPr>
            <a:grpSpLocks/>
          </p:cNvGrpSpPr>
          <p:nvPr>
            <p:custDataLst>
              <p:tags r:id="rId23"/>
            </p:custDataLst>
          </p:nvPr>
        </p:nvGrpSpPr>
        <p:grpSpPr bwMode="auto">
          <a:xfrm>
            <a:off x="7391400" y="5943600"/>
            <a:ext cx="304800" cy="304800"/>
            <a:chOff x="4272" y="2400"/>
            <a:chExt cx="192" cy="192"/>
          </a:xfrm>
        </p:grpSpPr>
        <p:sp>
          <p:nvSpPr>
            <p:cNvPr id="27723" name="Rectangle 743"/>
            <p:cNvSpPr>
              <a:spLocks noChangeArrowheads="1"/>
            </p:cNvSpPr>
            <p:nvPr>
              <p:custDataLst>
                <p:tags r:id="rId71"/>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7724" name="Group 744"/>
            <p:cNvGrpSpPr>
              <a:grpSpLocks/>
            </p:cNvGrpSpPr>
            <p:nvPr/>
          </p:nvGrpSpPr>
          <p:grpSpPr bwMode="auto">
            <a:xfrm>
              <a:off x="4272" y="2400"/>
              <a:ext cx="192" cy="192"/>
              <a:chOff x="4414" y="2400"/>
              <a:chExt cx="192" cy="192"/>
            </a:xfrm>
          </p:grpSpPr>
          <p:sp>
            <p:nvSpPr>
              <p:cNvPr id="27725" name="Line 745"/>
              <p:cNvSpPr>
                <a:spLocks noChangeShapeType="1"/>
              </p:cNvSpPr>
              <p:nvPr>
                <p:custDataLst>
                  <p:tags r:id="rId72"/>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26" name="Line 746"/>
              <p:cNvSpPr>
                <a:spLocks noChangeShapeType="1"/>
              </p:cNvSpPr>
              <p:nvPr>
                <p:custDataLst>
                  <p:tags r:id="rId73"/>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27" name="Line 747"/>
              <p:cNvSpPr>
                <a:spLocks noChangeShapeType="1"/>
              </p:cNvSpPr>
              <p:nvPr>
                <p:custDataLst>
                  <p:tags r:id="rId74"/>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28" name="Line 748"/>
              <p:cNvSpPr>
                <a:spLocks noChangeShapeType="1"/>
              </p:cNvSpPr>
              <p:nvPr>
                <p:custDataLst>
                  <p:tags r:id="rId75"/>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29" name="Line 749"/>
              <p:cNvSpPr>
                <a:spLocks noChangeShapeType="1"/>
              </p:cNvSpPr>
              <p:nvPr>
                <p:custDataLst>
                  <p:tags r:id="rId76"/>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30" name="Line 750"/>
              <p:cNvSpPr>
                <a:spLocks noChangeShapeType="1"/>
              </p:cNvSpPr>
              <p:nvPr>
                <p:custDataLst>
                  <p:tags r:id="rId77"/>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31" name="Line 751"/>
              <p:cNvSpPr>
                <a:spLocks noChangeShapeType="1"/>
              </p:cNvSpPr>
              <p:nvPr>
                <p:custDataLst>
                  <p:tags r:id="rId78"/>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32" name="Line 752"/>
              <p:cNvSpPr>
                <a:spLocks noChangeShapeType="1"/>
              </p:cNvSpPr>
              <p:nvPr>
                <p:custDataLst>
                  <p:tags r:id="rId79"/>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7673" name="Group 753"/>
          <p:cNvGrpSpPr>
            <a:grpSpLocks/>
          </p:cNvGrpSpPr>
          <p:nvPr>
            <p:custDataLst>
              <p:tags r:id="rId24"/>
            </p:custDataLst>
          </p:nvPr>
        </p:nvGrpSpPr>
        <p:grpSpPr bwMode="auto">
          <a:xfrm>
            <a:off x="6705600" y="4572000"/>
            <a:ext cx="304800" cy="304800"/>
            <a:chOff x="4272" y="2400"/>
            <a:chExt cx="192" cy="192"/>
          </a:xfrm>
        </p:grpSpPr>
        <p:sp>
          <p:nvSpPr>
            <p:cNvPr id="27713" name="Rectangle 754"/>
            <p:cNvSpPr>
              <a:spLocks noChangeArrowheads="1"/>
            </p:cNvSpPr>
            <p:nvPr>
              <p:custDataLst>
                <p:tags r:id="rId62"/>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79</a:t>
              </a:r>
            </a:p>
          </p:txBody>
        </p:sp>
        <p:grpSp>
          <p:nvGrpSpPr>
            <p:cNvPr id="27714" name="Group 755"/>
            <p:cNvGrpSpPr>
              <a:grpSpLocks/>
            </p:cNvGrpSpPr>
            <p:nvPr/>
          </p:nvGrpSpPr>
          <p:grpSpPr bwMode="auto">
            <a:xfrm>
              <a:off x="4272" y="2400"/>
              <a:ext cx="192" cy="192"/>
              <a:chOff x="4414" y="2400"/>
              <a:chExt cx="192" cy="192"/>
            </a:xfrm>
          </p:grpSpPr>
          <p:sp>
            <p:nvSpPr>
              <p:cNvPr id="27715" name="Line 756"/>
              <p:cNvSpPr>
                <a:spLocks noChangeShapeType="1"/>
              </p:cNvSpPr>
              <p:nvPr>
                <p:custDataLst>
                  <p:tags r:id="rId63"/>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16" name="Line 757"/>
              <p:cNvSpPr>
                <a:spLocks noChangeShapeType="1"/>
              </p:cNvSpPr>
              <p:nvPr>
                <p:custDataLst>
                  <p:tags r:id="rId64"/>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17" name="Line 758"/>
              <p:cNvSpPr>
                <a:spLocks noChangeShapeType="1"/>
              </p:cNvSpPr>
              <p:nvPr>
                <p:custDataLst>
                  <p:tags r:id="rId65"/>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18" name="Line 759"/>
              <p:cNvSpPr>
                <a:spLocks noChangeShapeType="1"/>
              </p:cNvSpPr>
              <p:nvPr>
                <p:custDataLst>
                  <p:tags r:id="rId66"/>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19" name="Line 760"/>
              <p:cNvSpPr>
                <a:spLocks noChangeShapeType="1"/>
              </p:cNvSpPr>
              <p:nvPr>
                <p:custDataLst>
                  <p:tags r:id="rId67"/>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20" name="Line 761"/>
              <p:cNvSpPr>
                <a:spLocks noChangeShapeType="1"/>
              </p:cNvSpPr>
              <p:nvPr>
                <p:custDataLst>
                  <p:tags r:id="rId68"/>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21" name="Line 762"/>
              <p:cNvSpPr>
                <a:spLocks noChangeShapeType="1"/>
              </p:cNvSpPr>
              <p:nvPr>
                <p:custDataLst>
                  <p:tags r:id="rId69"/>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22" name="Line 763"/>
              <p:cNvSpPr>
                <a:spLocks noChangeShapeType="1"/>
              </p:cNvSpPr>
              <p:nvPr>
                <p:custDataLst>
                  <p:tags r:id="rId70"/>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7674" name="Group 764"/>
          <p:cNvGrpSpPr>
            <a:grpSpLocks/>
          </p:cNvGrpSpPr>
          <p:nvPr>
            <p:custDataLst>
              <p:tags r:id="rId25"/>
            </p:custDataLst>
          </p:nvPr>
        </p:nvGrpSpPr>
        <p:grpSpPr bwMode="auto">
          <a:xfrm>
            <a:off x="7010400" y="4572000"/>
            <a:ext cx="304800" cy="304800"/>
            <a:chOff x="4272" y="2400"/>
            <a:chExt cx="192" cy="192"/>
          </a:xfrm>
        </p:grpSpPr>
        <p:sp>
          <p:nvSpPr>
            <p:cNvPr id="27703" name="Rectangle 765"/>
            <p:cNvSpPr>
              <a:spLocks noChangeArrowheads="1"/>
            </p:cNvSpPr>
            <p:nvPr>
              <p:custDataLst>
                <p:tags r:id="rId53"/>
              </p:custDataLst>
            </p:nvPr>
          </p:nvSpPr>
          <p:spPr bwMode="auto">
            <a:xfrm>
              <a:off x="4272" y="2400"/>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89</a:t>
              </a:r>
            </a:p>
          </p:txBody>
        </p:sp>
        <p:grpSp>
          <p:nvGrpSpPr>
            <p:cNvPr id="27704" name="Group 766"/>
            <p:cNvGrpSpPr>
              <a:grpSpLocks/>
            </p:cNvGrpSpPr>
            <p:nvPr/>
          </p:nvGrpSpPr>
          <p:grpSpPr bwMode="auto">
            <a:xfrm>
              <a:off x="4272" y="2400"/>
              <a:ext cx="192" cy="192"/>
              <a:chOff x="4414" y="2400"/>
              <a:chExt cx="192" cy="192"/>
            </a:xfrm>
          </p:grpSpPr>
          <p:sp>
            <p:nvSpPr>
              <p:cNvPr id="27705" name="Line 767"/>
              <p:cNvSpPr>
                <a:spLocks noChangeShapeType="1"/>
              </p:cNvSpPr>
              <p:nvPr>
                <p:custDataLst>
                  <p:tags r:id="rId54"/>
                </p:custDataLst>
              </p:nvPr>
            </p:nvSpPr>
            <p:spPr bwMode="auto">
              <a:xfrm>
                <a:off x="4414"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06" name="Line 768"/>
              <p:cNvSpPr>
                <a:spLocks noChangeShapeType="1"/>
              </p:cNvSpPr>
              <p:nvPr>
                <p:custDataLst>
                  <p:tags r:id="rId55"/>
                </p:custDataLst>
              </p:nvPr>
            </p:nvSpPr>
            <p:spPr bwMode="auto">
              <a:xfrm>
                <a:off x="4414"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07" name="Line 769"/>
              <p:cNvSpPr>
                <a:spLocks noChangeShapeType="1"/>
              </p:cNvSpPr>
              <p:nvPr>
                <p:custDataLst>
                  <p:tags r:id="rId56"/>
                </p:custDataLst>
              </p:nvPr>
            </p:nvSpPr>
            <p:spPr bwMode="auto">
              <a:xfrm>
                <a:off x="4606" y="249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08" name="Line 770"/>
              <p:cNvSpPr>
                <a:spLocks noChangeShapeType="1"/>
              </p:cNvSpPr>
              <p:nvPr>
                <p:custDataLst>
                  <p:tags r:id="rId57"/>
                </p:custDataLst>
              </p:nvPr>
            </p:nvSpPr>
            <p:spPr bwMode="auto">
              <a:xfrm>
                <a:off x="4606" y="24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09" name="Line 771"/>
              <p:cNvSpPr>
                <a:spLocks noChangeShapeType="1"/>
              </p:cNvSpPr>
              <p:nvPr>
                <p:custDataLst>
                  <p:tags r:id="rId58"/>
                </p:custDataLst>
              </p:nvPr>
            </p:nvSpPr>
            <p:spPr bwMode="auto">
              <a:xfrm rot="-5400000">
                <a:off x="4558"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10" name="Line 772"/>
              <p:cNvSpPr>
                <a:spLocks noChangeShapeType="1"/>
              </p:cNvSpPr>
              <p:nvPr>
                <p:custDataLst>
                  <p:tags r:id="rId59"/>
                </p:custDataLst>
              </p:nvPr>
            </p:nvSpPr>
            <p:spPr bwMode="auto">
              <a:xfrm rot="-5400000">
                <a:off x="4462" y="25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11" name="Line 773"/>
              <p:cNvSpPr>
                <a:spLocks noChangeShapeType="1"/>
              </p:cNvSpPr>
              <p:nvPr>
                <p:custDataLst>
                  <p:tags r:id="rId60"/>
                </p:custDataLst>
              </p:nvPr>
            </p:nvSpPr>
            <p:spPr bwMode="auto">
              <a:xfrm rot="-5400000">
                <a:off x="4558"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12" name="Line 774"/>
              <p:cNvSpPr>
                <a:spLocks noChangeShapeType="1"/>
              </p:cNvSpPr>
              <p:nvPr>
                <p:custDataLst>
                  <p:tags r:id="rId61"/>
                </p:custDataLst>
              </p:nvPr>
            </p:nvSpPr>
            <p:spPr bwMode="auto">
              <a:xfrm rot="-5400000">
                <a:off x="4462" y="235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7675" name="AutoShape 775"/>
          <p:cNvCxnSpPr>
            <a:cxnSpLocks noChangeShapeType="1"/>
            <a:stCxn id="27719" idx="1"/>
            <a:endCxn id="27732" idx="0"/>
          </p:cNvCxnSpPr>
          <p:nvPr>
            <p:custDataLst>
              <p:tags r:id="rId26"/>
            </p:custDataLst>
          </p:nvPr>
        </p:nvCxnSpPr>
        <p:spPr bwMode="auto">
          <a:xfrm>
            <a:off x="7008813" y="4875213"/>
            <a:ext cx="382587" cy="1066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7676" name="Group 799"/>
          <p:cNvGrpSpPr>
            <a:grpSpLocks/>
          </p:cNvGrpSpPr>
          <p:nvPr>
            <p:custDataLst>
              <p:tags r:id="rId27"/>
            </p:custDataLst>
          </p:nvPr>
        </p:nvGrpSpPr>
        <p:grpSpPr bwMode="auto">
          <a:xfrm>
            <a:off x="7772400" y="5945188"/>
            <a:ext cx="304800" cy="304800"/>
            <a:chOff x="4272" y="2400"/>
            <a:chExt cx="192" cy="192"/>
          </a:xfrm>
        </p:grpSpPr>
        <p:sp>
          <p:nvSpPr>
            <p:cNvPr id="27693" name="Rectangle 800"/>
            <p:cNvSpPr>
              <a:spLocks noChangeArrowheads="1"/>
            </p:cNvSpPr>
            <p:nvPr>
              <p:custDataLst>
                <p:tags r:id="rId44"/>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89</a:t>
              </a:r>
            </a:p>
          </p:txBody>
        </p:sp>
        <p:grpSp>
          <p:nvGrpSpPr>
            <p:cNvPr id="27694" name="Group 801"/>
            <p:cNvGrpSpPr>
              <a:grpSpLocks/>
            </p:cNvGrpSpPr>
            <p:nvPr/>
          </p:nvGrpSpPr>
          <p:grpSpPr bwMode="auto">
            <a:xfrm>
              <a:off x="4272" y="2400"/>
              <a:ext cx="192" cy="192"/>
              <a:chOff x="4414" y="2400"/>
              <a:chExt cx="192" cy="192"/>
            </a:xfrm>
          </p:grpSpPr>
          <p:sp>
            <p:nvSpPr>
              <p:cNvPr id="27695" name="Line 802"/>
              <p:cNvSpPr>
                <a:spLocks noChangeShapeType="1"/>
              </p:cNvSpPr>
              <p:nvPr>
                <p:custDataLst>
                  <p:tags r:id="rId45"/>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696" name="Line 803"/>
              <p:cNvSpPr>
                <a:spLocks noChangeShapeType="1"/>
              </p:cNvSpPr>
              <p:nvPr>
                <p:custDataLst>
                  <p:tags r:id="rId46"/>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697" name="Line 804"/>
              <p:cNvSpPr>
                <a:spLocks noChangeShapeType="1"/>
              </p:cNvSpPr>
              <p:nvPr>
                <p:custDataLst>
                  <p:tags r:id="rId47"/>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698" name="Line 805"/>
              <p:cNvSpPr>
                <a:spLocks noChangeShapeType="1"/>
              </p:cNvSpPr>
              <p:nvPr>
                <p:custDataLst>
                  <p:tags r:id="rId48"/>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699" name="Line 806"/>
              <p:cNvSpPr>
                <a:spLocks noChangeShapeType="1"/>
              </p:cNvSpPr>
              <p:nvPr>
                <p:custDataLst>
                  <p:tags r:id="rId49"/>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00" name="Line 807"/>
              <p:cNvSpPr>
                <a:spLocks noChangeShapeType="1"/>
              </p:cNvSpPr>
              <p:nvPr>
                <p:custDataLst>
                  <p:tags r:id="rId50"/>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01" name="Line 808"/>
              <p:cNvSpPr>
                <a:spLocks noChangeShapeType="1"/>
              </p:cNvSpPr>
              <p:nvPr>
                <p:custDataLst>
                  <p:tags r:id="rId51"/>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702" name="Line 809"/>
              <p:cNvSpPr>
                <a:spLocks noChangeShapeType="1"/>
              </p:cNvSpPr>
              <p:nvPr>
                <p:custDataLst>
                  <p:tags r:id="rId52"/>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27677" name="Group 810"/>
          <p:cNvGrpSpPr>
            <a:grpSpLocks/>
          </p:cNvGrpSpPr>
          <p:nvPr>
            <p:custDataLst>
              <p:tags r:id="rId28"/>
            </p:custDataLst>
          </p:nvPr>
        </p:nvGrpSpPr>
        <p:grpSpPr bwMode="auto">
          <a:xfrm>
            <a:off x="8077200" y="5945188"/>
            <a:ext cx="304800" cy="304800"/>
            <a:chOff x="4272" y="2400"/>
            <a:chExt cx="192" cy="192"/>
          </a:xfrm>
        </p:grpSpPr>
        <p:sp>
          <p:nvSpPr>
            <p:cNvPr id="27683" name="Rectangle 811"/>
            <p:cNvSpPr>
              <a:spLocks noChangeArrowheads="1"/>
            </p:cNvSpPr>
            <p:nvPr>
              <p:custDataLst>
                <p:tags r:id="rId35"/>
              </p:custDataLst>
            </p:nvPr>
          </p:nvSpPr>
          <p:spPr bwMode="auto">
            <a:xfrm>
              <a:off x="4272" y="2400"/>
              <a:ext cx="192" cy="192"/>
            </a:xfrm>
            <a:prstGeom prst="rect">
              <a:avLst/>
            </a:prstGeom>
            <a:noFill/>
            <a:ln w="12700">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b="1">
                  <a:solidFill>
                    <a:srgbClr val="339933"/>
                  </a:solidFill>
                </a:rPr>
                <a:t> </a:t>
              </a:r>
            </a:p>
          </p:txBody>
        </p:sp>
        <p:grpSp>
          <p:nvGrpSpPr>
            <p:cNvPr id="27684" name="Group 812"/>
            <p:cNvGrpSpPr>
              <a:grpSpLocks/>
            </p:cNvGrpSpPr>
            <p:nvPr/>
          </p:nvGrpSpPr>
          <p:grpSpPr bwMode="auto">
            <a:xfrm>
              <a:off x="4272" y="2400"/>
              <a:ext cx="192" cy="192"/>
              <a:chOff x="4414" y="2400"/>
              <a:chExt cx="192" cy="192"/>
            </a:xfrm>
          </p:grpSpPr>
          <p:sp>
            <p:nvSpPr>
              <p:cNvPr id="27685" name="Line 813"/>
              <p:cNvSpPr>
                <a:spLocks noChangeShapeType="1"/>
              </p:cNvSpPr>
              <p:nvPr>
                <p:custDataLst>
                  <p:tags r:id="rId36"/>
                </p:custDataLst>
              </p:nvPr>
            </p:nvSpPr>
            <p:spPr bwMode="auto">
              <a:xfrm>
                <a:off x="4414"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686" name="Line 814"/>
              <p:cNvSpPr>
                <a:spLocks noChangeShapeType="1"/>
              </p:cNvSpPr>
              <p:nvPr>
                <p:custDataLst>
                  <p:tags r:id="rId37"/>
                </p:custDataLst>
              </p:nvPr>
            </p:nvSpPr>
            <p:spPr bwMode="auto">
              <a:xfrm>
                <a:off x="4414"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687" name="Line 815"/>
              <p:cNvSpPr>
                <a:spLocks noChangeShapeType="1"/>
              </p:cNvSpPr>
              <p:nvPr>
                <p:custDataLst>
                  <p:tags r:id="rId38"/>
                </p:custDataLst>
              </p:nvPr>
            </p:nvSpPr>
            <p:spPr bwMode="auto">
              <a:xfrm>
                <a:off x="4606" y="2496"/>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688" name="Line 816"/>
              <p:cNvSpPr>
                <a:spLocks noChangeShapeType="1"/>
              </p:cNvSpPr>
              <p:nvPr>
                <p:custDataLst>
                  <p:tags r:id="rId39"/>
                </p:custDataLst>
              </p:nvPr>
            </p:nvSpPr>
            <p:spPr bwMode="auto">
              <a:xfrm>
                <a:off x="4606" y="2400"/>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689" name="Line 817"/>
              <p:cNvSpPr>
                <a:spLocks noChangeShapeType="1"/>
              </p:cNvSpPr>
              <p:nvPr>
                <p:custDataLst>
                  <p:tags r:id="rId40"/>
                </p:custDataLst>
              </p:nvPr>
            </p:nvSpPr>
            <p:spPr bwMode="auto">
              <a:xfrm rot="-5400000">
                <a:off x="4558"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690" name="Line 818"/>
              <p:cNvSpPr>
                <a:spLocks noChangeShapeType="1"/>
              </p:cNvSpPr>
              <p:nvPr>
                <p:custDataLst>
                  <p:tags r:id="rId41"/>
                </p:custDataLst>
              </p:nvPr>
            </p:nvSpPr>
            <p:spPr bwMode="auto">
              <a:xfrm rot="-5400000">
                <a:off x="4462" y="2544"/>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691" name="Line 819"/>
              <p:cNvSpPr>
                <a:spLocks noChangeShapeType="1"/>
              </p:cNvSpPr>
              <p:nvPr>
                <p:custDataLst>
                  <p:tags r:id="rId42"/>
                </p:custDataLst>
              </p:nvPr>
            </p:nvSpPr>
            <p:spPr bwMode="auto">
              <a:xfrm rot="-5400000">
                <a:off x="4558"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7692" name="Line 820"/>
              <p:cNvSpPr>
                <a:spLocks noChangeShapeType="1"/>
              </p:cNvSpPr>
              <p:nvPr>
                <p:custDataLst>
                  <p:tags r:id="rId43"/>
                </p:custDataLst>
              </p:nvPr>
            </p:nvSpPr>
            <p:spPr bwMode="auto">
              <a:xfrm rot="-5400000">
                <a:off x="4462" y="2352"/>
                <a:ext cx="0" cy="96"/>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27678" name="AutoShape 821"/>
          <p:cNvCxnSpPr>
            <a:cxnSpLocks noChangeShapeType="1"/>
            <a:stCxn id="27709" idx="1"/>
            <a:endCxn id="27692" idx="0"/>
          </p:cNvCxnSpPr>
          <p:nvPr>
            <p:custDataLst>
              <p:tags r:id="rId29"/>
            </p:custDataLst>
          </p:nvPr>
        </p:nvCxnSpPr>
        <p:spPr bwMode="auto">
          <a:xfrm>
            <a:off x="7313613" y="4875213"/>
            <a:ext cx="763587" cy="10683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79" name="AutoShape 822"/>
          <p:cNvCxnSpPr>
            <a:cxnSpLocks noChangeShapeType="1"/>
            <a:stCxn id="27720" idx="0"/>
            <a:endCxn id="27752" idx="0"/>
          </p:cNvCxnSpPr>
          <p:nvPr>
            <p:custDataLst>
              <p:tags r:id="rId30"/>
            </p:custDataLst>
          </p:nvPr>
        </p:nvCxnSpPr>
        <p:spPr bwMode="auto">
          <a:xfrm flipH="1">
            <a:off x="5930900" y="4875213"/>
            <a:ext cx="774700" cy="1066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80" name="AutoShape 823"/>
          <p:cNvCxnSpPr>
            <a:cxnSpLocks noChangeShapeType="1"/>
            <a:stCxn id="27651" idx="3"/>
            <a:endCxn id="27668" idx="1"/>
          </p:cNvCxnSpPr>
          <p:nvPr>
            <p:custDataLst>
              <p:tags r:id="rId31"/>
            </p:custDataLst>
          </p:nvPr>
        </p:nvCxnSpPr>
        <p:spPr bwMode="auto">
          <a:xfrm>
            <a:off x="3128963" y="2955925"/>
            <a:ext cx="2433637" cy="2301875"/>
          </a:xfrm>
          <a:prstGeom prst="bentConnector3">
            <a:avLst>
              <a:gd name="adj1" fmla="val 6829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7681" name="Text Box 824"/>
          <p:cNvSpPr txBox="1">
            <a:spLocks noChangeArrowheads="1"/>
          </p:cNvSpPr>
          <p:nvPr>
            <p:custDataLst>
              <p:tags r:id="rId32"/>
            </p:custDataLst>
          </p:nvPr>
        </p:nvSpPr>
        <p:spPr bwMode="auto">
          <a:xfrm>
            <a:off x="4038600" y="1828800"/>
            <a:ext cx="18081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Just make</a:t>
            </a:r>
          </a:p>
          <a:p>
            <a:r>
              <a:rPr lang="en-US"/>
              <a:t>the one child</a:t>
            </a:r>
          </a:p>
          <a:p>
            <a:r>
              <a:rPr lang="en-US"/>
              <a:t>the new root!</a:t>
            </a:r>
          </a:p>
        </p:txBody>
      </p:sp>
      <p:sp>
        <p:nvSpPr>
          <p:cNvPr id="27682" name="TextBox 215"/>
          <p:cNvSpPr txBox="1">
            <a:spLocks noChangeArrowheads="1"/>
          </p:cNvSpPr>
          <p:nvPr>
            <p:custDataLst>
              <p:tags r:id="rId33"/>
            </p:custDataLst>
          </p:nvPr>
        </p:nvSpPr>
        <p:spPr bwMode="auto">
          <a:xfrm>
            <a:off x="214313" y="5514975"/>
            <a:ext cx="47148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Note: The root really does only get deleted when it has just one subtree (no matter what M is).</a:t>
            </a:r>
          </a:p>
        </p:txBody>
      </p:sp>
      <p:sp>
        <p:nvSpPr>
          <p:cNvPr id="2" name="Slide Number Placeholder 1"/>
          <p:cNvSpPr>
            <a:spLocks noGrp="1"/>
          </p:cNvSpPr>
          <p:nvPr>
            <p:ph type="sldNum" sz="quarter" idx="12"/>
            <p:custDataLst>
              <p:tags r:id="rId34"/>
            </p:custDataLst>
          </p:nvPr>
        </p:nvSpPr>
        <p:spPr/>
        <p:txBody>
          <a:bodyPr/>
          <a:lstStyle/>
          <a:p>
            <a:pPr>
              <a:defRPr/>
            </a:pPr>
            <a:fld id="{5CF3AE4F-374C-41DF-98F9-46AA3E7F5F90}"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custDataLst>
              <p:tags r:id="rId1"/>
            </p:custDataLst>
          </p:nvPr>
        </p:nvSpPr>
        <p:spPr/>
        <p:txBody>
          <a:bodyPr/>
          <a:lstStyle/>
          <a:p>
            <a:r>
              <a:rPr lang="en-US" smtClean="0"/>
              <a:t>Deletion in </a:t>
            </a:r>
            <a:r>
              <a:rPr lang="en-US" i="1" smtClean="0"/>
              <a:t>Two</a:t>
            </a:r>
            <a:r>
              <a:rPr lang="en-US" b="1" smtClean="0"/>
              <a:t> </a:t>
            </a:r>
            <a:br>
              <a:rPr lang="en-US" b="1" smtClean="0"/>
            </a:br>
            <a:r>
              <a:rPr lang="en-US" smtClean="0"/>
              <a:t>Boring Slides of Text</a:t>
            </a:r>
          </a:p>
        </p:txBody>
      </p:sp>
      <p:sp>
        <p:nvSpPr>
          <p:cNvPr id="28675" name="Rectangle 3"/>
          <p:cNvSpPr>
            <a:spLocks noGrp="1" noChangeArrowheads="1"/>
          </p:cNvSpPr>
          <p:nvPr>
            <p:ph type="body" sz="half" idx="1"/>
            <p:custDataLst>
              <p:tags r:id="rId2"/>
            </p:custDataLst>
          </p:nvPr>
        </p:nvSpPr>
        <p:spPr>
          <a:xfrm>
            <a:off x="228600" y="1981200"/>
            <a:ext cx="4267200" cy="4114800"/>
          </a:xfrm>
        </p:spPr>
        <p:txBody>
          <a:bodyPr/>
          <a:lstStyle/>
          <a:p>
            <a:r>
              <a:rPr lang="en-US" sz="2400" smtClean="0"/>
              <a:t>Remove the key from its leaf</a:t>
            </a:r>
          </a:p>
          <a:p>
            <a:r>
              <a:rPr lang="en-US" sz="2400" smtClean="0"/>
              <a:t>If the leaf ends up with fewer than </a:t>
            </a:r>
            <a:r>
              <a:rPr lang="en-US" sz="2000" b="1" smtClean="0">
                <a:latin typeface="Courier New" pitchFamily="49" charset="0"/>
                <a:sym typeface="Symbol" pitchFamily="18" charset="2"/>
              </a:rPr>
              <a:t></a:t>
            </a:r>
            <a:r>
              <a:rPr lang="en-US" sz="2000" b="1" i="1" smtClean="0">
                <a:latin typeface="Courier New" pitchFamily="49" charset="0"/>
              </a:rPr>
              <a:t>L</a:t>
            </a:r>
            <a:r>
              <a:rPr lang="en-US" sz="2000" b="1" smtClean="0">
                <a:latin typeface="Courier New" pitchFamily="49" charset="0"/>
              </a:rPr>
              <a:t>/2</a:t>
            </a:r>
            <a:r>
              <a:rPr lang="en-US" sz="2000" b="1" smtClean="0">
                <a:latin typeface="Courier New" pitchFamily="49" charset="0"/>
                <a:sym typeface="Symbol" pitchFamily="18" charset="2"/>
              </a:rPr>
              <a:t></a:t>
            </a:r>
            <a:r>
              <a:rPr lang="en-US" sz="2400" smtClean="0"/>
              <a:t> items, </a:t>
            </a:r>
            <a:r>
              <a:rPr lang="en-US" sz="2400" b="1" smtClean="0"/>
              <a:t>underflow</a:t>
            </a:r>
            <a:r>
              <a:rPr lang="en-US" sz="2400" smtClean="0"/>
              <a:t>!</a:t>
            </a:r>
          </a:p>
          <a:p>
            <a:pPr lvl="1"/>
            <a:r>
              <a:rPr lang="en-US" sz="2000" smtClean="0"/>
              <a:t>Adopt data from a neighbor; update the parent</a:t>
            </a:r>
          </a:p>
          <a:p>
            <a:pPr lvl="1"/>
            <a:r>
              <a:rPr lang="en-US" sz="2000" smtClean="0"/>
              <a:t>If borrowing won’t work, delete node and divide keys between neighbors</a:t>
            </a:r>
          </a:p>
          <a:p>
            <a:pPr lvl="1"/>
            <a:r>
              <a:rPr lang="en-US" sz="2000" smtClean="0"/>
              <a:t>If the parent ends up with fewer than</a:t>
            </a:r>
            <a:r>
              <a:rPr lang="en-US" sz="2000" i="1" smtClean="0"/>
              <a:t> </a:t>
            </a:r>
            <a:r>
              <a:rPr lang="en-US" sz="1800" b="1" smtClean="0">
                <a:latin typeface="Courier New" pitchFamily="49" charset="0"/>
                <a:sym typeface="Symbol" pitchFamily="18" charset="2"/>
              </a:rPr>
              <a:t></a:t>
            </a:r>
            <a:r>
              <a:rPr lang="en-US" sz="1800" b="1" i="1" smtClean="0">
                <a:latin typeface="Courier New" pitchFamily="49" charset="0"/>
              </a:rPr>
              <a:t>M</a:t>
            </a:r>
            <a:r>
              <a:rPr lang="en-US" sz="1800" b="1" smtClean="0">
                <a:latin typeface="Courier New" pitchFamily="49" charset="0"/>
              </a:rPr>
              <a:t>/2</a:t>
            </a:r>
            <a:r>
              <a:rPr lang="en-US" sz="1800" b="1" smtClean="0">
                <a:latin typeface="Courier New" pitchFamily="49" charset="0"/>
                <a:sym typeface="Symbol" pitchFamily="18" charset="2"/>
              </a:rPr>
              <a:t></a:t>
            </a:r>
            <a:r>
              <a:rPr lang="en-US" sz="2000" smtClean="0"/>
              <a:t> items, </a:t>
            </a:r>
            <a:r>
              <a:rPr lang="en-US" sz="2000" b="1" smtClean="0"/>
              <a:t>underflow</a:t>
            </a:r>
            <a:r>
              <a:rPr lang="en-US" sz="2000" smtClean="0"/>
              <a:t>!</a:t>
            </a:r>
          </a:p>
        </p:txBody>
      </p:sp>
      <p:sp>
        <p:nvSpPr>
          <p:cNvPr id="194565" name="Text Box 5"/>
          <p:cNvSpPr txBox="1">
            <a:spLocks noChangeArrowheads="1"/>
          </p:cNvSpPr>
          <p:nvPr>
            <p:custDataLst>
              <p:tags r:id="rId3"/>
            </p:custDataLst>
          </p:nvPr>
        </p:nvSpPr>
        <p:spPr bwMode="auto">
          <a:xfrm>
            <a:off x="5291138" y="3689350"/>
            <a:ext cx="3776662" cy="1938338"/>
          </a:xfrm>
          <a:prstGeom prst="rect">
            <a:avLst/>
          </a:prstGeom>
          <a:noFill/>
          <a:ln w="9525">
            <a:noFill/>
            <a:miter lim="800000"/>
            <a:headEnd/>
            <a:tailEnd/>
          </a:ln>
          <a:effectLst/>
        </p:spPr>
        <p:txBody>
          <a:bodyPr>
            <a:spAutoFit/>
          </a:bodyPr>
          <a:lstStyle/>
          <a:p>
            <a:pPr>
              <a:defRPr/>
            </a:pPr>
            <a:r>
              <a:rPr lang="en-US" dirty="0">
                <a:solidFill>
                  <a:srgbClr val="FF0000"/>
                </a:solidFill>
              </a:rPr>
              <a:t>Will dumping keys always work if adoption does not?</a:t>
            </a:r>
          </a:p>
          <a:p>
            <a:pPr marL="457200" indent="-457200">
              <a:buFontTx/>
              <a:buAutoNum type="alphaLcPeriod"/>
              <a:defRPr/>
            </a:pPr>
            <a:r>
              <a:rPr lang="en-US" dirty="0">
                <a:solidFill>
                  <a:srgbClr val="FF0000"/>
                </a:solidFill>
              </a:rPr>
              <a:t>Yes</a:t>
            </a:r>
          </a:p>
          <a:p>
            <a:pPr marL="457200" indent="-457200">
              <a:buFontTx/>
              <a:buAutoNum type="alphaLcPeriod"/>
              <a:defRPr/>
            </a:pPr>
            <a:r>
              <a:rPr lang="en-US" dirty="0">
                <a:solidFill>
                  <a:srgbClr val="FF0000"/>
                </a:solidFill>
              </a:rPr>
              <a:t>It depends</a:t>
            </a:r>
          </a:p>
          <a:p>
            <a:pPr marL="457200" indent="-457200">
              <a:buFontTx/>
              <a:buAutoNum type="alphaLcPeriod"/>
              <a:defRPr/>
            </a:pPr>
            <a:r>
              <a:rPr lang="en-US" dirty="0">
                <a:solidFill>
                  <a:srgbClr val="FF0000"/>
                </a:solidFill>
              </a:rPr>
              <a:t>No</a:t>
            </a:r>
          </a:p>
        </p:txBody>
      </p:sp>
      <p:cxnSp>
        <p:nvCxnSpPr>
          <p:cNvPr id="28677" name="AutoShape 6"/>
          <p:cNvCxnSpPr>
            <a:cxnSpLocks noChangeShapeType="1"/>
            <a:stCxn id="194565" idx="1"/>
            <a:endCxn id="28678" idx="3"/>
          </p:cNvCxnSpPr>
          <p:nvPr>
            <p:custDataLst>
              <p:tags r:id="rId4"/>
            </p:custDataLst>
          </p:nvPr>
        </p:nvCxnSpPr>
        <p:spPr bwMode="auto">
          <a:xfrm rot="10800000">
            <a:off x="4724400" y="4038600"/>
            <a:ext cx="566738" cy="620713"/>
          </a:xfrm>
          <a:prstGeom prst="curvedConnector3">
            <a:avLst>
              <a:gd name="adj1" fmla="val 50000"/>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8678" name="Rectangle 9"/>
          <p:cNvSpPr>
            <a:spLocks noChangeArrowheads="1"/>
          </p:cNvSpPr>
          <p:nvPr>
            <p:custDataLst>
              <p:tags r:id="rId5"/>
            </p:custDataLst>
          </p:nvPr>
        </p:nvSpPr>
        <p:spPr bwMode="auto">
          <a:xfrm>
            <a:off x="381000" y="3200400"/>
            <a:ext cx="4343400" cy="1676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2" name="Slide Number Placeholder 1"/>
          <p:cNvSpPr>
            <a:spLocks noGrp="1"/>
          </p:cNvSpPr>
          <p:nvPr>
            <p:ph type="sldNum" sz="quarter" idx="12"/>
            <p:custDataLst>
              <p:tags r:id="rId6"/>
            </p:custDataLst>
          </p:nvPr>
        </p:nvSpPr>
        <p:spPr/>
        <p:txBody>
          <a:bodyPr/>
          <a:lstStyle/>
          <a:p>
            <a:pPr>
              <a:defRPr/>
            </a:pPr>
            <a:fld id="{E890C478-98B0-465F-962C-C6B1643856CA}"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custDataLst>
              <p:tags r:id="rId1"/>
            </p:custDataLst>
          </p:nvPr>
        </p:nvSpPr>
        <p:spPr/>
        <p:txBody>
          <a:bodyPr/>
          <a:lstStyle/>
          <a:p>
            <a:r>
              <a:rPr lang="en-US" smtClean="0"/>
              <a:t>Deletion Slide Two</a:t>
            </a:r>
          </a:p>
        </p:txBody>
      </p:sp>
      <p:sp>
        <p:nvSpPr>
          <p:cNvPr id="29699" name="Rectangle 3"/>
          <p:cNvSpPr>
            <a:spLocks noGrp="1" noChangeArrowheads="1"/>
          </p:cNvSpPr>
          <p:nvPr>
            <p:ph type="body" sz="half" idx="1"/>
            <p:custDataLst>
              <p:tags r:id="rId2"/>
            </p:custDataLst>
          </p:nvPr>
        </p:nvSpPr>
        <p:spPr>
          <a:xfrm>
            <a:off x="228600" y="1981200"/>
            <a:ext cx="4267200" cy="4114800"/>
          </a:xfrm>
        </p:spPr>
        <p:txBody>
          <a:bodyPr/>
          <a:lstStyle/>
          <a:p>
            <a:r>
              <a:rPr lang="en-US" sz="2400" smtClean="0"/>
              <a:t>If a node ends up with fewer than </a:t>
            </a:r>
            <a:r>
              <a:rPr lang="en-US" sz="2000" b="1" smtClean="0">
                <a:latin typeface="Courier New" pitchFamily="49" charset="0"/>
                <a:sym typeface="Symbol" pitchFamily="18" charset="2"/>
              </a:rPr>
              <a:t></a:t>
            </a:r>
            <a:r>
              <a:rPr lang="en-US" sz="2000" b="1" i="1" smtClean="0">
                <a:latin typeface="Courier New" pitchFamily="49" charset="0"/>
              </a:rPr>
              <a:t>M</a:t>
            </a:r>
            <a:r>
              <a:rPr lang="en-US" sz="2000" b="1" smtClean="0">
                <a:latin typeface="Courier New" pitchFamily="49" charset="0"/>
              </a:rPr>
              <a:t>/2</a:t>
            </a:r>
            <a:r>
              <a:rPr lang="en-US" sz="2000" b="1" smtClean="0">
                <a:latin typeface="Courier New" pitchFamily="49" charset="0"/>
                <a:sym typeface="Symbol" pitchFamily="18" charset="2"/>
              </a:rPr>
              <a:t></a:t>
            </a:r>
            <a:r>
              <a:rPr lang="en-US" sz="2400" smtClean="0"/>
              <a:t> items, </a:t>
            </a:r>
            <a:r>
              <a:rPr lang="en-US" sz="2400" b="1" smtClean="0"/>
              <a:t>underflow</a:t>
            </a:r>
            <a:r>
              <a:rPr lang="en-US" sz="2400" smtClean="0"/>
              <a:t>!</a:t>
            </a:r>
          </a:p>
          <a:p>
            <a:pPr lvl="1"/>
            <a:r>
              <a:rPr lang="en-US" sz="2000" smtClean="0"/>
              <a:t>Adopt subtrees from a neighbor; update the parent</a:t>
            </a:r>
          </a:p>
          <a:p>
            <a:pPr lvl="1"/>
            <a:r>
              <a:rPr lang="en-US" sz="2000" smtClean="0"/>
              <a:t>If borrowing won’t work, delete node and divide subtrees between neighbors</a:t>
            </a:r>
          </a:p>
          <a:p>
            <a:pPr lvl="1"/>
            <a:r>
              <a:rPr lang="en-US" sz="2000" smtClean="0"/>
              <a:t>If the parent ends up with fewer than </a:t>
            </a:r>
            <a:r>
              <a:rPr lang="en-US" sz="1800" b="1" smtClean="0">
                <a:latin typeface="Courier New" pitchFamily="49" charset="0"/>
                <a:sym typeface="Symbol" pitchFamily="18" charset="2"/>
              </a:rPr>
              <a:t></a:t>
            </a:r>
            <a:r>
              <a:rPr lang="en-US" sz="1800" b="1" i="1" smtClean="0">
                <a:latin typeface="Courier New" pitchFamily="49" charset="0"/>
              </a:rPr>
              <a:t>M</a:t>
            </a:r>
            <a:r>
              <a:rPr lang="en-US" sz="1800" b="1" smtClean="0">
                <a:latin typeface="Courier New" pitchFamily="49" charset="0"/>
              </a:rPr>
              <a:t>/2</a:t>
            </a:r>
            <a:r>
              <a:rPr lang="en-US" sz="1800" b="1" smtClean="0">
                <a:latin typeface="Courier New" pitchFamily="49" charset="0"/>
                <a:sym typeface="Symbol" pitchFamily="18" charset="2"/>
              </a:rPr>
              <a:t></a:t>
            </a:r>
            <a:r>
              <a:rPr lang="en-US" sz="2000" smtClean="0"/>
              <a:t> items, </a:t>
            </a:r>
            <a:r>
              <a:rPr lang="en-US" sz="2000" b="1" smtClean="0"/>
              <a:t>underflow</a:t>
            </a:r>
            <a:r>
              <a:rPr lang="en-US" sz="2000" smtClean="0"/>
              <a:t>!</a:t>
            </a:r>
          </a:p>
          <a:p>
            <a:r>
              <a:rPr lang="en-US" sz="2400" smtClean="0"/>
              <a:t>If the root ends up with only one child, make the child the new root of the tree</a:t>
            </a:r>
          </a:p>
        </p:txBody>
      </p:sp>
      <p:sp>
        <p:nvSpPr>
          <p:cNvPr id="29700" name="Text Box 4"/>
          <p:cNvSpPr txBox="1">
            <a:spLocks noChangeArrowheads="1"/>
          </p:cNvSpPr>
          <p:nvPr>
            <p:custDataLst>
              <p:tags r:id="rId3"/>
            </p:custDataLst>
          </p:nvPr>
        </p:nvSpPr>
        <p:spPr bwMode="auto">
          <a:xfrm>
            <a:off x="5257800" y="4876800"/>
            <a:ext cx="37766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rgbClr val="FF0000"/>
                </a:solidFill>
              </a:rPr>
              <a:t>This reduces the height of the tree!</a:t>
            </a:r>
          </a:p>
        </p:txBody>
      </p:sp>
      <p:cxnSp>
        <p:nvCxnSpPr>
          <p:cNvPr id="29701" name="AutoShape 5"/>
          <p:cNvCxnSpPr>
            <a:cxnSpLocks noChangeShapeType="1"/>
            <a:stCxn id="29700" idx="1"/>
            <a:endCxn id="29702" idx="3"/>
          </p:cNvCxnSpPr>
          <p:nvPr>
            <p:custDataLst>
              <p:tags r:id="rId4"/>
            </p:custDataLst>
          </p:nvPr>
        </p:nvCxnSpPr>
        <p:spPr bwMode="auto">
          <a:xfrm rot="10800000" flipV="1">
            <a:off x="4572000" y="5287963"/>
            <a:ext cx="685800" cy="427037"/>
          </a:xfrm>
          <a:prstGeom prst="curvedConnector3">
            <a:avLst>
              <a:gd name="adj1" fmla="val 50000"/>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9702" name="Rectangle 6"/>
          <p:cNvSpPr>
            <a:spLocks noChangeArrowheads="1"/>
          </p:cNvSpPr>
          <p:nvPr>
            <p:custDataLst>
              <p:tags r:id="rId5"/>
            </p:custDataLst>
          </p:nvPr>
        </p:nvSpPr>
        <p:spPr bwMode="auto">
          <a:xfrm>
            <a:off x="228600" y="5105400"/>
            <a:ext cx="4343400" cy="1219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2" name="Slide Number Placeholder 1"/>
          <p:cNvSpPr>
            <a:spLocks noGrp="1"/>
          </p:cNvSpPr>
          <p:nvPr>
            <p:ph type="sldNum" sz="quarter" idx="12"/>
            <p:custDataLst>
              <p:tags r:id="rId6"/>
            </p:custDataLst>
          </p:nvPr>
        </p:nvSpPr>
        <p:spPr/>
        <p:txBody>
          <a:bodyPr/>
          <a:lstStyle/>
          <a:p>
            <a:pPr>
              <a:defRPr/>
            </a:pPr>
            <a:fld id="{E890C478-98B0-465F-962C-C6B1643856CA}"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custDataLst>
              <p:tags r:id="rId1"/>
            </p:custDataLst>
          </p:nvPr>
        </p:nvSpPr>
        <p:spPr/>
        <p:txBody>
          <a:bodyPr/>
          <a:lstStyle/>
          <a:p>
            <a:r>
              <a:rPr lang="en-US" smtClean="0"/>
              <a:t>Today’s Outline</a:t>
            </a:r>
          </a:p>
        </p:txBody>
      </p:sp>
      <p:sp>
        <p:nvSpPr>
          <p:cNvPr id="30723" name="Rectangle 3"/>
          <p:cNvSpPr>
            <a:spLocks noGrp="1" noChangeArrowheads="1"/>
          </p:cNvSpPr>
          <p:nvPr>
            <p:ph type="body" idx="1"/>
            <p:custDataLst>
              <p:tags r:id="rId2"/>
            </p:custDataLst>
          </p:nvPr>
        </p:nvSpPr>
        <p:spPr/>
        <p:txBody>
          <a:bodyPr/>
          <a:lstStyle/>
          <a:p>
            <a:r>
              <a:rPr lang="en-US" smtClean="0">
                <a:solidFill>
                  <a:schemeClr val="bg2"/>
                </a:solidFill>
              </a:rPr>
              <a:t>Addressing our other problem</a:t>
            </a:r>
          </a:p>
          <a:p>
            <a:r>
              <a:rPr lang="en-US" smtClean="0">
                <a:solidFill>
                  <a:schemeClr val="bg2"/>
                </a:solidFill>
              </a:rPr>
              <a:t>B+-tree properties</a:t>
            </a:r>
          </a:p>
          <a:p>
            <a:r>
              <a:rPr lang="en-US" smtClean="0">
                <a:solidFill>
                  <a:schemeClr val="bg2"/>
                </a:solidFill>
              </a:rPr>
              <a:t>Implementing B+-tree insertion and deletion</a:t>
            </a:r>
          </a:p>
          <a:p>
            <a:r>
              <a:rPr lang="en-US" smtClean="0"/>
              <a:t>Some final thoughts on B+-trees</a:t>
            </a:r>
          </a:p>
          <a:p>
            <a:endParaRPr lang="en-US" smtClean="0"/>
          </a:p>
        </p:txBody>
      </p:sp>
      <p:sp>
        <p:nvSpPr>
          <p:cNvPr id="2" name="Slide Number Placeholder 1"/>
          <p:cNvSpPr>
            <a:spLocks noGrp="1"/>
          </p:cNvSpPr>
          <p:nvPr>
            <p:ph type="sldNum" sz="quarter" idx="12"/>
            <p:custDataLst>
              <p:tags r:id="rId3"/>
            </p:custDataLst>
          </p:nvPr>
        </p:nvSpPr>
        <p:spPr/>
        <p:txBody>
          <a:bodyPr/>
          <a:lstStyle/>
          <a:p>
            <a:pPr>
              <a:defRPr/>
            </a:pPr>
            <a:fld id="{31ED9493-8E39-4663-BE2A-2C75F675A194}"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custDataLst>
              <p:tags r:id="rId1"/>
            </p:custDataLst>
          </p:nvPr>
        </p:nvSpPr>
        <p:spPr/>
        <p:txBody>
          <a:bodyPr/>
          <a:lstStyle/>
          <a:p>
            <a:r>
              <a:rPr lang="en-US" i="1" smtClean="0"/>
              <a:t>M</a:t>
            </a:r>
            <a:r>
              <a:rPr lang="en-US" smtClean="0"/>
              <a:t>-ary Search Tree</a:t>
            </a:r>
            <a:endParaRPr lang="en-US" i="1" smtClean="0"/>
          </a:p>
        </p:txBody>
      </p:sp>
      <p:sp>
        <p:nvSpPr>
          <p:cNvPr id="4099" name="Rectangle 3"/>
          <p:cNvSpPr>
            <a:spLocks noGrp="1" noChangeArrowheads="1"/>
          </p:cNvSpPr>
          <p:nvPr>
            <p:ph type="body" idx="1"/>
            <p:custDataLst>
              <p:tags r:id="rId2"/>
            </p:custDataLst>
          </p:nvPr>
        </p:nvSpPr>
        <p:spPr>
          <a:xfrm>
            <a:off x="685800" y="1981200"/>
            <a:ext cx="3886200" cy="4114800"/>
          </a:xfrm>
        </p:spPr>
        <p:txBody>
          <a:bodyPr/>
          <a:lstStyle/>
          <a:p>
            <a:r>
              <a:rPr lang="en-US" smtClean="0"/>
              <a:t>Maximum branching factor of </a:t>
            </a:r>
            <a:r>
              <a:rPr lang="en-US" sz="2400" b="1" i="1" smtClean="0">
                <a:latin typeface="Courier New" pitchFamily="49" charset="0"/>
              </a:rPr>
              <a:t>M</a:t>
            </a:r>
            <a:endParaRPr lang="en-US" smtClean="0"/>
          </a:p>
          <a:p>
            <a:r>
              <a:rPr lang="en-US" smtClean="0"/>
              <a:t>Complete tree has height </a:t>
            </a:r>
            <a:r>
              <a:rPr lang="en-US" b="1" smtClean="0">
                <a:latin typeface="Courier New" pitchFamily="49" charset="0"/>
              </a:rPr>
              <a:t>h</a:t>
            </a:r>
            <a:r>
              <a:rPr lang="en-US" smtClean="0"/>
              <a:t> </a:t>
            </a:r>
            <a:r>
              <a:rPr lang="en-US" smtClean="0">
                <a:sym typeface="Symbol" pitchFamily="18" charset="2"/>
              </a:rPr>
              <a:t></a:t>
            </a:r>
            <a:r>
              <a:rPr lang="en-US" smtClean="0"/>
              <a:t> </a:t>
            </a:r>
            <a:r>
              <a:rPr lang="en-US" sz="2400" b="1" smtClean="0">
                <a:latin typeface="Courier New" pitchFamily="49" charset="0"/>
              </a:rPr>
              <a:t>log</a:t>
            </a:r>
            <a:r>
              <a:rPr lang="en-US" sz="2400" b="1" i="1" baseline="-25000" smtClean="0">
                <a:latin typeface="Courier New" pitchFamily="49" charset="0"/>
              </a:rPr>
              <a:t>M</a:t>
            </a:r>
            <a:r>
              <a:rPr lang="en-US" sz="2400" b="1" smtClean="0">
                <a:latin typeface="Courier New" pitchFamily="49" charset="0"/>
              </a:rPr>
              <a:t>N</a:t>
            </a:r>
            <a:endParaRPr lang="en-US" smtClean="0"/>
          </a:p>
          <a:p>
            <a:r>
              <a:rPr lang="en-US" smtClean="0"/>
              <a:t>Each internal node in a complete tree has </a:t>
            </a:r>
          </a:p>
          <a:p>
            <a:pPr>
              <a:buFontTx/>
              <a:buNone/>
            </a:pPr>
            <a:r>
              <a:rPr lang="en-US" smtClean="0"/>
              <a:t>	</a:t>
            </a:r>
            <a:r>
              <a:rPr lang="en-US" sz="2400" b="1" i="1" smtClean="0">
                <a:latin typeface="Courier New" pitchFamily="49" charset="0"/>
              </a:rPr>
              <a:t>M </a:t>
            </a:r>
            <a:r>
              <a:rPr lang="en-US" sz="2400" b="1" smtClean="0">
                <a:latin typeface="Courier New" pitchFamily="49" charset="0"/>
              </a:rPr>
              <a:t>- 1</a:t>
            </a:r>
            <a:r>
              <a:rPr lang="en-US" smtClean="0"/>
              <a:t> keys</a:t>
            </a:r>
          </a:p>
          <a:p>
            <a:pPr>
              <a:buFontTx/>
              <a:buNone/>
            </a:pPr>
            <a:r>
              <a:rPr lang="en-US" smtClean="0"/>
              <a:t>	</a:t>
            </a:r>
            <a:r>
              <a:rPr lang="en-US" smtClean="0">
                <a:solidFill>
                  <a:schemeClr val="accent2"/>
                </a:solidFill>
              </a:rPr>
              <a:t>runtime:</a:t>
            </a:r>
          </a:p>
        </p:txBody>
      </p:sp>
      <p:grpSp>
        <p:nvGrpSpPr>
          <p:cNvPr id="4100" name="Group 73"/>
          <p:cNvGrpSpPr>
            <a:grpSpLocks/>
          </p:cNvGrpSpPr>
          <p:nvPr>
            <p:custDataLst>
              <p:tags r:id="rId3"/>
            </p:custDataLst>
          </p:nvPr>
        </p:nvGrpSpPr>
        <p:grpSpPr bwMode="auto">
          <a:xfrm>
            <a:off x="5770563" y="2895600"/>
            <a:ext cx="1285875" cy="758825"/>
            <a:chOff x="3050" y="2976"/>
            <a:chExt cx="982" cy="580"/>
          </a:xfrm>
        </p:grpSpPr>
        <p:sp>
          <p:nvSpPr>
            <p:cNvPr id="4156" name="Oval 15"/>
            <p:cNvSpPr>
              <a:spLocks noChangeAspect="1" noChangeArrowheads="1"/>
            </p:cNvSpPr>
            <p:nvPr>
              <p:custDataLst>
                <p:tags r:id="rId60"/>
              </p:custDataLst>
            </p:nvPr>
          </p:nvSpPr>
          <p:spPr bwMode="auto">
            <a:xfrm>
              <a:off x="3450" y="2976"/>
              <a:ext cx="184"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57" name="Oval 16"/>
            <p:cNvSpPr>
              <a:spLocks noChangeAspect="1" noChangeArrowheads="1"/>
            </p:cNvSpPr>
            <p:nvPr>
              <p:custDataLst>
                <p:tags r:id="rId61"/>
              </p:custDataLst>
            </p:nvPr>
          </p:nvSpPr>
          <p:spPr bwMode="auto">
            <a:xfrm>
              <a:off x="3453"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58" name="Oval 17"/>
            <p:cNvSpPr>
              <a:spLocks noChangeAspect="1" noChangeArrowheads="1"/>
            </p:cNvSpPr>
            <p:nvPr>
              <p:custDataLst>
                <p:tags r:id="rId62"/>
              </p:custDataLst>
            </p:nvPr>
          </p:nvSpPr>
          <p:spPr bwMode="auto">
            <a:xfrm>
              <a:off x="3050"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59" name="Oval 18"/>
            <p:cNvSpPr>
              <a:spLocks noChangeAspect="1" noChangeArrowheads="1"/>
            </p:cNvSpPr>
            <p:nvPr>
              <p:custDataLst>
                <p:tags r:id="rId63"/>
              </p:custDataLst>
            </p:nvPr>
          </p:nvSpPr>
          <p:spPr bwMode="auto">
            <a:xfrm>
              <a:off x="3649"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60" name="Oval 19"/>
            <p:cNvSpPr>
              <a:spLocks noChangeAspect="1" noChangeArrowheads="1"/>
            </p:cNvSpPr>
            <p:nvPr>
              <p:custDataLst>
                <p:tags r:id="rId64"/>
              </p:custDataLst>
            </p:nvPr>
          </p:nvSpPr>
          <p:spPr bwMode="auto">
            <a:xfrm>
              <a:off x="3249" y="3373"/>
              <a:ext cx="184"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61" name="Oval 20"/>
            <p:cNvSpPr>
              <a:spLocks noChangeAspect="1" noChangeArrowheads="1"/>
            </p:cNvSpPr>
            <p:nvPr>
              <p:custDataLst>
                <p:tags r:id="rId65"/>
              </p:custDataLst>
            </p:nvPr>
          </p:nvSpPr>
          <p:spPr bwMode="auto">
            <a:xfrm>
              <a:off x="3849"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cxnSp>
          <p:nvCxnSpPr>
            <p:cNvPr id="4162" name="AutoShape 21"/>
            <p:cNvCxnSpPr>
              <a:cxnSpLocks noChangeShapeType="1"/>
              <a:stCxn id="4156" idx="2"/>
              <a:endCxn id="4158" idx="0"/>
            </p:cNvCxnSpPr>
            <p:nvPr>
              <p:custDataLst>
                <p:tags r:id="rId66"/>
              </p:custDataLst>
            </p:nvPr>
          </p:nvCxnSpPr>
          <p:spPr bwMode="auto">
            <a:xfrm flipH="1">
              <a:off x="3142" y="3068"/>
              <a:ext cx="301" cy="29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63" name="AutoShape 22"/>
            <p:cNvCxnSpPr>
              <a:cxnSpLocks noChangeShapeType="1"/>
              <a:stCxn id="4156" idx="3"/>
              <a:endCxn id="4160" idx="0"/>
            </p:cNvCxnSpPr>
            <p:nvPr>
              <p:custDataLst>
                <p:tags r:id="rId67"/>
              </p:custDataLst>
            </p:nvPr>
          </p:nvCxnSpPr>
          <p:spPr bwMode="auto">
            <a:xfrm flipH="1">
              <a:off x="3341" y="3140"/>
              <a:ext cx="136" cy="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64" name="AutoShape 23"/>
            <p:cNvCxnSpPr>
              <a:cxnSpLocks noChangeShapeType="1"/>
              <a:stCxn id="4156" idx="4"/>
              <a:endCxn id="4157" idx="0"/>
            </p:cNvCxnSpPr>
            <p:nvPr>
              <p:custDataLst>
                <p:tags r:id="rId68"/>
              </p:custDataLst>
            </p:nvPr>
          </p:nvCxnSpPr>
          <p:spPr bwMode="auto">
            <a:xfrm>
              <a:off x="3542" y="3167"/>
              <a:ext cx="3" cy="19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65" name="AutoShape 24"/>
            <p:cNvCxnSpPr>
              <a:cxnSpLocks noChangeShapeType="1"/>
              <a:stCxn id="4156" idx="5"/>
              <a:endCxn id="4159" idx="0"/>
            </p:cNvCxnSpPr>
            <p:nvPr>
              <p:custDataLst>
                <p:tags r:id="rId69"/>
              </p:custDataLst>
            </p:nvPr>
          </p:nvCxnSpPr>
          <p:spPr bwMode="auto">
            <a:xfrm>
              <a:off x="3607" y="3140"/>
              <a:ext cx="134" cy="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66" name="AutoShape 25"/>
            <p:cNvCxnSpPr>
              <a:cxnSpLocks noChangeShapeType="1"/>
              <a:stCxn id="4156" idx="6"/>
              <a:endCxn id="4161" idx="0"/>
            </p:cNvCxnSpPr>
            <p:nvPr>
              <p:custDataLst>
                <p:tags r:id="rId70"/>
              </p:custDataLst>
            </p:nvPr>
          </p:nvCxnSpPr>
          <p:spPr bwMode="auto">
            <a:xfrm>
              <a:off x="3641" y="3068"/>
              <a:ext cx="299" cy="29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4101" name="Group 72"/>
          <p:cNvGrpSpPr>
            <a:grpSpLocks/>
          </p:cNvGrpSpPr>
          <p:nvPr>
            <p:custDataLst>
              <p:tags r:id="rId4"/>
            </p:custDataLst>
          </p:nvPr>
        </p:nvGrpSpPr>
        <p:grpSpPr bwMode="auto">
          <a:xfrm>
            <a:off x="6626225" y="3733800"/>
            <a:ext cx="1285875" cy="758825"/>
            <a:chOff x="4106" y="2976"/>
            <a:chExt cx="982" cy="580"/>
          </a:xfrm>
        </p:grpSpPr>
        <p:sp>
          <p:nvSpPr>
            <p:cNvPr id="4145" name="Oval 27"/>
            <p:cNvSpPr>
              <a:spLocks noChangeAspect="1" noChangeArrowheads="1"/>
            </p:cNvSpPr>
            <p:nvPr>
              <p:custDataLst>
                <p:tags r:id="rId49"/>
              </p:custDataLst>
            </p:nvPr>
          </p:nvSpPr>
          <p:spPr bwMode="auto">
            <a:xfrm>
              <a:off x="4506" y="2976"/>
              <a:ext cx="184"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46" name="Oval 28"/>
            <p:cNvSpPr>
              <a:spLocks noChangeAspect="1" noChangeArrowheads="1"/>
            </p:cNvSpPr>
            <p:nvPr>
              <p:custDataLst>
                <p:tags r:id="rId50"/>
              </p:custDataLst>
            </p:nvPr>
          </p:nvSpPr>
          <p:spPr bwMode="auto">
            <a:xfrm>
              <a:off x="4509"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47" name="Oval 29"/>
            <p:cNvSpPr>
              <a:spLocks noChangeAspect="1" noChangeArrowheads="1"/>
            </p:cNvSpPr>
            <p:nvPr>
              <p:custDataLst>
                <p:tags r:id="rId51"/>
              </p:custDataLst>
            </p:nvPr>
          </p:nvSpPr>
          <p:spPr bwMode="auto">
            <a:xfrm>
              <a:off x="4106"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48" name="Oval 30"/>
            <p:cNvSpPr>
              <a:spLocks noChangeAspect="1" noChangeArrowheads="1"/>
            </p:cNvSpPr>
            <p:nvPr>
              <p:custDataLst>
                <p:tags r:id="rId52"/>
              </p:custDataLst>
            </p:nvPr>
          </p:nvSpPr>
          <p:spPr bwMode="auto">
            <a:xfrm>
              <a:off x="4705"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49" name="Oval 31"/>
            <p:cNvSpPr>
              <a:spLocks noChangeAspect="1" noChangeArrowheads="1"/>
            </p:cNvSpPr>
            <p:nvPr>
              <p:custDataLst>
                <p:tags r:id="rId53"/>
              </p:custDataLst>
            </p:nvPr>
          </p:nvSpPr>
          <p:spPr bwMode="auto">
            <a:xfrm>
              <a:off x="4305" y="3373"/>
              <a:ext cx="184"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50" name="Oval 32"/>
            <p:cNvSpPr>
              <a:spLocks noChangeAspect="1" noChangeArrowheads="1"/>
            </p:cNvSpPr>
            <p:nvPr>
              <p:custDataLst>
                <p:tags r:id="rId54"/>
              </p:custDataLst>
            </p:nvPr>
          </p:nvSpPr>
          <p:spPr bwMode="auto">
            <a:xfrm>
              <a:off x="4905"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cxnSp>
          <p:nvCxnSpPr>
            <p:cNvPr id="4151" name="AutoShape 33"/>
            <p:cNvCxnSpPr>
              <a:cxnSpLocks noChangeShapeType="1"/>
              <a:stCxn id="4145" idx="2"/>
              <a:endCxn id="4147" idx="0"/>
            </p:cNvCxnSpPr>
            <p:nvPr>
              <p:custDataLst>
                <p:tags r:id="rId55"/>
              </p:custDataLst>
            </p:nvPr>
          </p:nvCxnSpPr>
          <p:spPr bwMode="auto">
            <a:xfrm flipH="1">
              <a:off x="4198" y="3068"/>
              <a:ext cx="301" cy="29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52" name="AutoShape 34"/>
            <p:cNvCxnSpPr>
              <a:cxnSpLocks noChangeShapeType="1"/>
              <a:stCxn id="4145" idx="3"/>
              <a:endCxn id="4149" idx="0"/>
            </p:cNvCxnSpPr>
            <p:nvPr>
              <p:custDataLst>
                <p:tags r:id="rId56"/>
              </p:custDataLst>
            </p:nvPr>
          </p:nvCxnSpPr>
          <p:spPr bwMode="auto">
            <a:xfrm flipH="1">
              <a:off x="4397" y="3140"/>
              <a:ext cx="136" cy="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53" name="AutoShape 35"/>
            <p:cNvCxnSpPr>
              <a:cxnSpLocks noChangeShapeType="1"/>
              <a:stCxn id="4145" idx="4"/>
              <a:endCxn id="4146" idx="0"/>
            </p:cNvCxnSpPr>
            <p:nvPr>
              <p:custDataLst>
                <p:tags r:id="rId57"/>
              </p:custDataLst>
            </p:nvPr>
          </p:nvCxnSpPr>
          <p:spPr bwMode="auto">
            <a:xfrm>
              <a:off x="4598" y="3167"/>
              <a:ext cx="3" cy="19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54" name="AutoShape 36"/>
            <p:cNvCxnSpPr>
              <a:cxnSpLocks noChangeShapeType="1"/>
              <a:stCxn id="4145" idx="5"/>
              <a:endCxn id="4148" idx="0"/>
            </p:cNvCxnSpPr>
            <p:nvPr>
              <p:custDataLst>
                <p:tags r:id="rId58"/>
              </p:custDataLst>
            </p:nvPr>
          </p:nvCxnSpPr>
          <p:spPr bwMode="auto">
            <a:xfrm>
              <a:off x="4663" y="3140"/>
              <a:ext cx="134" cy="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55" name="AutoShape 37"/>
            <p:cNvCxnSpPr>
              <a:cxnSpLocks noChangeShapeType="1"/>
              <a:stCxn id="4145" idx="6"/>
              <a:endCxn id="4150" idx="0"/>
            </p:cNvCxnSpPr>
            <p:nvPr>
              <p:custDataLst>
                <p:tags r:id="rId59"/>
              </p:custDataLst>
            </p:nvPr>
          </p:nvCxnSpPr>
          <p:spPr bwMode="auto">
            <a:xfrm>
              <a:off x="4697" y="3068"/>
              <a:ext cx="299" cy="29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4102" name="Group 75"/>
          <p:cNvGrpSpPr>
            <a:grpSpLocks/>
          </p:cNvGrpSpPr>
          <p:nvPr>
            <p:custDataLst>
              <p:tags r:id="rId5"/>
            </p:custDataLst>
          </p:nvPr>
        </p:nvGrpSpPr>
        <p:grpSpPr bwMode="auto">
          <a:xfrm>
            <a:off x="4276725" y="2895600"/>
            <a:ext cx="1285875" cy="758825"/>
            <a:chOff x="938" y="2976"/>
            <a:chExt cx="982" cy="580"/>
          </a:xfrm>
        </p:grpSpPr>
        <p:sp>
          <p:nvSpPr>
            <p:cNvPr id="4134" name="Oval 38"/>
            <p:cNvSpPr>
              <a:spLocks noChangeAspect="1" noChangeArrowheads="1"/>
            </p:cNvSpPr>
            <p:nvPr>
              <p:custDataLst>
                <p:tags r:id="rId38"/>
              </p:custDataLst>
            </p:nvPr>
          </p:nvSpPr>
          <p:spPr bwMode="auto">
            <a:xfrm>
              <a:off x="1338" y="2976"/>
              <a:ext cx="184"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35" name="Oval 39"/>
            <p:cNvSpPr>
              <a:spLocks noChangeAspect="1" noChangeArrowheads="1"/>
            </p:cNvSpPr>
            <p:nvPr>
              <p:custDataLst>
                <p:tags r:id="rId39"/>
              </p:custDataLst>
            </p:nvPr>
          </p:nvSpPr>
          <p:spPr bwMode="auto">
            <a:xfrm>
              <a:off x="1341"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36" name="Oval 40"/>
            <p:cNvSpPr>
              <a:spLocks noChangeAspect="1" noChangeArrowheads="1"/>
            </p:cNvSpPr>
            <p:nvPr>
              <p:custDataLst>
                <p:tags r:id="rId40"/>
              </p:custDataLst>
            </p:nvPr>
          </p:nvSpPr>
          <p:spPr bwMode="auto">
            <a:xfrm>
              <a:off x="938"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37" name="Oval 41"/>
            <p:cNvSpPr>
              <a:spLocks noChangeAspect="1" noChangeArrowheads="1"/>
            </p:cNvSpPr>
            <p:nvPr>
              <p:custDataLst>
                <p:tags r:id="rId41"/>
              </p:custDataLst>
            </p:nvPr>
          </p:nvSpPr>
          <p:spPr bwMode="auto">
            <a:xfrm>
              <a:off x="1537"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38" name="Oval 42"/>
            <p:cNvSpPr>
              <a:spLocks noChangeAspect="1" noChangeArrowheads="1"/>
            </p:cNvSpPr>
            <p:nvPr>
              <p:custDataLst>
                <p:tags r:id="rId42"/>
              </p:custDataLst>
            </p:nvPr>
          </p:nvSpPr>
          <p:spPr bwMode="auto">
            <a:xfrm>
              <a:off x="1137" y="3373"/>
              <a:ext cx="184"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39" name="Oval 43"/>
            <p:cNvSpPr>
              <a:spLocks noChangeAspect="1" noChangeArrowheads="1"/>
            </p:cNvSpPr>
            <p:nvPr>
              <p:custDataLst>
                <p:tags r:id="rId43"/>
              </p:custDataLst>
            </p:nvPr>
          </p:nvSpPr>
          <p:spPr bwMode="auto">
            <a:xfrm>
              <a:off x="1737"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cxnSp>
          <p:nvCxnSpPr>
            <p:cNvPr id="4140" name="AutoShape 44"/>
            <p:cNvCxnSpPr>
              <a:cxnSpLocks noChangeShapeType="1"/>
              <a:stCxn id="4134" idx="2"/>
              <a:endCxn id="4136" idx="0"/>
            </p:cNvCxnSpPr>
            <p:nvPr>
              <p:custDataLst>
                <p:tags r:id="rId44"/>
              </p:custDataLst>
            </p:nvPr>
          </p:nvCxnSpPr>
          <p:spPr bwMode="auto">
            <a:xfrm flipH="1">
              <a:off x="1030" y="3068"/>
              <a:ext cx="301" cy="29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41" name="AutoShape 45"/>
            <p:cNvCxnSpPr>
              <a:cxnSpLocks noChangeShapeType="1"/>
              <a:stCxn id="4134" idx="3"/>
              <a:endCxn id="4138" idx="0"/>
            </p:cNvCxnSpPr>
            <p:nvPr>
              <p:custDataLst>
                <p:tags r:id="rId45"/>
              </p:custDataLst>
            </p:nvPr>
          </p:nvCxnSpPr>
          <p:spPr bwMode="auto">
            <a:xfrm flipH="1">
              <a:off x="1229" y="3140"/>
              <a:ext cx="136" cy="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42" name="AutoShape 46"/>
            <p:cNvCxnSpPr>
              <a:cxnSpLocks noChangeShapeType="1"/>
              <a:stCxn id="4134" idx="4"/>
              <a:endCxn id="4135" idx="0"/>
            </p:cNvCxnSpPr>
            <p:nvPr>
              <p:custDataLst>
                <p:tags r:id="rId46"/>
              </p:custDataLst>
            </p:nvPr>
          </p:nvCxnSpPr>
          <p:spPr bwMode="auto">
            <a:xfrm>
              <a:off x="1430" y="3167"/>
              <a:ext cx="3" cy="19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43" name="AutoShape 47"/>
            <p:cNvCxnSpPr>
              <a:cxnSpLocks noChangeShapeType="1"/>
              <a:stCxn id="4134" idx="5"/>
              <a:endCxn id="4137" idx="0"/>
            </p:cNvCxnSpPr>
            <p:nvPr>
              <p:custDataLst>
                <p:tags r:id="rId47"/>
              </p:custDataLst>
            </p:nvPr>
          </p:nvCxnSpPr>
          <p:spPr bwMode="auto">
            <a:xfrm>
              <a:off x="1495" y="3140"/>
              <a:ext cx="134" cy="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44" name="AutoShape 48"/>
            <p:cNvCxnSpPr>
              <a:cxnSpLocks noChangeShapeType="1"/>
              <a:stCxn id="4134" idx="6"/>
              <a:endCxn id="4139" idx="0"/>
            </p:cNvCxnSpPr>
            <p:nvPr>
              <p:custDataLst>
                <p:tags r:id="rId48"/>
              </p:custDataLst>
            </p:nvPr>
          </p:nvCxnSpPr>
          <p:spPr bwMode="auto">
            <a:xfrm>
              <a:off x="1529" y="3068"/>
              <a:ext cx="299" cy="29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4103" name="Group 74"/>
          <p:cNvGrpSpPr>
            <a:grpSpLocks/>
          </p:cNvGrpSpPr>
          <p:nvPr>
            <p:custDataLst>
              <p:tags r:id="rId6"/>
            </p:custDataLst>
          </p:nvPr>
        </p:nvGrpSpPr>
        <p:grpSpPr bwMode="auto">
          <a:xfrm>
            <a:off x="4873625" y="3733800"/>
            <a:ext cx="1285875" cy="758825"/>
            <a:chOff x="1994" y="2976"/>
            <a:chExt cx="982" cy="580"/>
          </a:xfrm>
        </p:grpSpPr>
        <p:sp>
          <p:nvSpPr>
            <p:cNvPr id="4123" name="Oval 49"/>
            <p:cNvSpPr>
              <a:spLocks noChangeAspect="1" noChangeArrowheads="1"/>
            </p:cNvSpPr>
            <p:nvPr>
              <p:custDataLst>
                <p:tags r:id="rId27"/>
              </p:custDataLst>
            </p:nvPr>
          </p:nvSpPr>
          <p:spPr bwMode="auto">
            <a:xfrm>
              <a:off x="2394" y="2976"/>
              <a:ext cx="184"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24" name="Oval 50"/>
            <p:cNvSpPr>
              <a:spLocks noChangeAspect="1" noChangeArrowheads="1"/>
            </p:cNvSpPr>
            <p:nvPr>
              <p:custDataLst>
                <p:tags r:id="rId28"/>
              </p:custDataLst>
            </p:nvPr>
          </p:nvSpPr>
          <p:spPr bwMode="auto">
            <a:xfrm>
              <a:off x="2397"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25" name="Oval 51"/>
            <p:cNvSpPr>
              <a:spLocks noChangeAspect="1" noChangeArrowheads="1"/>
            </p:cNvSpPr>
            <p:nvPr>
              <p:custDataLst>
                <p:tags r:id="rId29"/>
              </p:custDataLst>
            </p:nvPr>
          </p:nvSpPr>
          <p:spPr bwMode="auto">
            <a:xfrm>
              <a:off x="1994"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26" name="Oval 52"/>
            <p:cNvSpPr>
              <a:spLocks noChangeAspect="1" noChangeArrowheads="1"/>
            </p:cNvSpPr>
            <p:nvPr>
              <p:custDataLst>
                <p:tags r:id="rId30"/>
              </p:custDataLst>
            </p:nvPr>
          </p:nvSpPr>
          <p:spPr bwMode="auto">
            <a:xfrm>
              <a:off x="2593"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27" name="Oval 53"/>
            <p:cNvSpPr>
              <a:spLocks noChangeAspect="1" noChangeArrowheads="1"/>
            </p:cNvSpPr>
            <p:nvPr>
              <p:custDataLst>
                <p:tags r:id="rId31"/>
              </p:custDataLst>
            </p:nvPr>
          </p:nvSpPr>
          <p:spPr bwMode="auto">
            <a:xfrm>
              <a:off x="2193" y="3373"/>
              <a:ext cx="184"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28" name="Oval 54"/>
            <p:cNvSpPr>
              <a:spLocks noChangeAspect="1" noChangeArrowheads="1"/>
            </p:cNvSpPr>
            <p:nvPr>
              <p:custDataLst>
                <p:tags r:id="rId32"/>
              </p:custDataLst>
            </p:nvPr>
          </p:nvSpPr>
          <p:spPr bwMode="auto">
            <a:xfrm>
              <a:off x="2793"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cxnSp>
          <p:nvCxnSpPr>
            <p:cNvPr id="4129" name="AutoShape 55"/>
            <p:cNvCxnSpPr>
              <a:cxnSpLocks noChangeShapeType="1"/>
              <a:stCxn id="4123" idx="2"/>
              <a:endCxn id="4125" idx="0"/>
            </p:cNvCxnSpPr>
            <p:nvPr>
              <p:custDataLst>
                <p:tags r:id="rId33"/>
              </p:custDataLst>
            </p:nvPr>
          </p:nvCxnSpPr>
          <p:spPr bwMode="auto">
            <a:xfrm flipH="1">
              <a:off x="2086" y="3068"/>
              <a:ext cx="301" cy="29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30" name="AutoShape 56"/>
            <p:cNvCxnSpPr>
              <a:cxnSpLocks noChangeShapeType="1"/>
              <a:stCxn id="4123" idx="3"/>
              <a:endCxn id="4127" idx="0"/>
            </p:cNvCxnSpPr>
            <p:nvPr>
              <p:custDataLst>
                <p:tags r:id="rId34"/>
              </p:custDataLst>
            </p:nvPr>
          </p:nvCxnSpPr>
          <p:spPr bwMode="auto">
            <a:xfrm flipH="1">
              <a:off x="2285" y="3140"/>
              <a:ext cx="136" cy="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31" name="AutoShape 57"/>
            <p:cNvCxnSpPr>
              <a:cxnSpLocks noChangeShapeType="1"/>
              <a:stCxn id="4123" idx="4"/>
              <a:endCxn id="4124" idx="0"/>
            </p:cNvCxnSpPr>
            <p:nvPr>
              <p:custDataLst>
                <p:tags r:id="rId35"/>
              </p:custDataLst>
            </p:nvPr>
          </p:nvCxnSpPr>
          <p:spPr bwMode="auto">
            <a:xfrm>
              <a:off x="2486" y="3167"/>
              <a:ext cx="3" cy="19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32" name="AutoShape 58"/>
            <p:cNvCxnSpPr>
              <a:cxnSpLocks noChangeShapeType="1"/>
              <a:stCxn id="4123" idx="5"/>
              <a:endCxn id="4126" idx="0"/>
            </p:cNvCxnSpPr>
            <p:nvPr>
              <p:custDataLst>
                <p:tags r:id="rId36"/>
              </p:custDataLst>
            </p:nvPr>
          </p:nvCxnSpPr>
          <p:spPr bwMode="auto">
            <a:xfrm>
              <a:off x="2551" y="3140"/>
              <a:ext cx="134" cy="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33" name="AutoShape 59"/>
            <p:cNvCxnSpPr>
              <a:cxnSpLocks noChangeShapeType="1"/>
              <a:stCxn id="4123" idx="6"/>
              <a:endCxn id="4128" idx="0"/>
            </p:cNvCxnSpPr>
            <p:nvPr>
              <p:custDataLst>
                <p:tags r:id="rId37"/>
              </p:custDataLst>
            </p:nvPr>
          </p:nvCxnSpPr>
          <p:spPr bwMode="auto">
            <a:xfrm>
              <a:off x="2585" y="3068"/>
              <a:ext cx="299" cy="29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4104" name="Group 71"/>
          <p:cNvGrpSpPr>
            <a:grpSpLocks/>
          </p:cNvGrpSpPr>
          <p:nvPr>
            <p:custDataLst>
              <p:tags r:id="rId7"/>
            </p:custDataLst>
          </p:nvPr>
        </p:nvGrpSpPr>
        <p:grpSpPr bwMode="auto">
          <a:xfrm>
            <a:off x="7248525" y="2895600"/>
            <a:ext cx="1285875" cy="758825"/>
            <a:chOff x="5162" y="2976"/>
            <a:chExt cx="982" cy="580"/>
          </a:xfrm>
        </p:grpSpPr>
        <p:sp>
          <p:nvSpPr>
            <p:cNvPr id="4112" name="Oval 60"/>
            <p:cNvSpPr>
              <a:spLocks noChangeAspect="1" noChangeArrowheads="1"/>
            </p:cNvSpPr>
            <p:nvPr>
              <p:custDataLst>
                <p:tags r:id="rId16"/>
              </p:custDataLst>
            </p:nvPr>
          </p:nvSpPr>
          <p:spPr bwMode="auto">
            <a:xfrm>
              <a:off x="5562" y="2976"/>
              <a:ext cx="184"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13" name="Oval 61"/>
            <p:cNvSpPr>
              <a:spLocks noChangeAspect="1" noChangeArrowheads="1"/>
            </p:cNvSpPr>
            <p:nvPr>
              <p:custDataLst>
                <p:tags r:id="rId17"/>
              </p:custDataLst>
            </p:nvPr>
          </p:nvSpPr>
          <p:spPr bwMode="auto">
            <a:xfrm>
              <a:off x="5565"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14" name="Oval 62"/>
            <p:cNvSpPr>
              <a:spLocks noChangeAspect="1" noChangeArrowheads="1"/>
            </p:cNvSpPr>
            <p:nvPr>
              <p:custDataLst>
                <p:tags r:id="rId18"/>
              </p:custDataLst>
            </p:nvPr>
          </p:nvSpPr>
          <p:spPr bwMode="auto">
            <a:xfrm>
              <a:off x="5162"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15" name="Oval 63"/>
            <p:cNvSpPr>
              <a:spLocks noChangeAspect="1" noChangeArrowheads="1"/>
            </p:cNvSpPr>
            <p:nvPr>
              <p:custDataLst>
                <p:tags r:id="rId19"/>
              </p:custDataLst>
            </p:nvPr>
          </p:nvSpPr>
          <p:spPr bwMode="auto">
            <a:xfrm>
              <a:off x="5761"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16" name="Oval 64"/>
            <p:cNvSpPr>
              <a:spLocks noChangeAspect="1" noChangeArrowheads="1"/>
            </p:cNvSpPr>
            <p:nvPr>
              <p:custDataLst>
                <p:tags r:id="rId20"/>
              </p:custDataLst>
            </p:nvPr>
          </p:nvSpPr>
          <p:spPr bwMode="auto">
            <a:xfrm>
              <a:off x="5361" y="3373"/>
              <a:ext cx="184"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17" name="Oval 65"/>
            <p:cNvSpPr>
              <a:spLocks noChangeAspect="1" noChangeArrowheads="1"/>
            </p:cNvSpPr>
            <p:nvPr>
              <p:custDataLst>
                <p:tags r:id="rId21"/>
              </p:custDataLst>
            </p:nvPr>
          </p:nvSpPr>
          <p:spPr bwMode="auto">
            <a:xfrm>
              <a:off x="5961"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cxnSp>
          <p:nvCxnSpPr>
            <p:cNvPr id="4118" name="AutoShape 66"/>
            <p:cNvCxnSpPr>
              <a:cxnSpLocks noChangeShapeType="1"/>
              <a:stCxn id="4112" idx="2"/>
              <a:endCxn id="4114" idx="0"/>
            </p:cNvCxnSpPr>
            <p:nvPr>
              <p:custDataLst>
                <p:tags r:id="rId22"/>
              </p:custDataLst>
            </p:nvPr>
          </p:nvCxnSpPr>
          <p:spPr bwMode="auto">
            <a:xfrm flipH="1">
              <a:off x="5254" y="3068"/>
              <a:ext cx="301" cy="29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19" name="AutoShape 67"/>
            <p:cNvCxnSpPr>
              <a:cxnSpLocks noChangeShapeType="1"/>
              <a:stCxn id="4112" idx="3"/>
              <a:endCxn id="4116" idx="0"/>
            </p:cNvCxnSpPr>
            <p:nvPr>
              <p:custDataLst>
                <p:tags r:id="rId23"/>
              </p:custDataLst>
            </p:nvPr>
          </p:nvCxnSpPr>
          <p:spPr bwMode="auto">
            <a:xfrm flipH="1">
              <a:off x="5453" y="3140"/>
              <a:ext cx="136" cy="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20" name="AutoShape 68"/>
            <p:cNvCxnSpPr>
              <a:cxnSpLocks noChangeShapeType="1"/>
              <a:stCxn id="4112" idx="4"/>
              <a:endCxn id="4113" idx="0"/>
            </p:cNvCxnSpPr>
            <p:nvPr>
              <p:custDataLst>
                <p:tags r:id="rId24"/>
              </p:custDataLst>
            </p:nvPr>
          </p:nvCxnSpPr>
          <p:spPr bwMode="auto">
            <a:xfrm>
              <a:off x="5654" y="3167"/>
              <a:ext cx="3" cy="19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21" name="AutoShape 69"/>
            <p:cNvCxnSpPr>
              <a:cxnSpLocks noChangeShapeType="1"/>
              <a:stCxn id="4112" idx="5"/>
              <a:endCxn id="4115" idx="0"/>
            </p:cNvCxnSpPr>
            <p:nvPr>
              <p:custDataLst>
                <p:tags r:id="rId25"/>
              </p:custDataLst>
            </p:nvPr>
          </p:nvCxnSpPr>
          <p:spPr bwMode="auto">
            <a:xfrm>
              <a:off x="5719" y="3140"/>
              <a:ext cx="134" cy="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22" name="AutoShape 70"/>
            <p:cNvCxnSpPr>
              <a:cxnSpLocks noChangeShapeType="1"/>
              <a:stCxn id="4112" idx="6"/>
              <a:endCxn id="4117" idx="0"/>
            </p:cNvCxnSpPr>
            <p:nvPr>
              <p:custDataLst>
                <p:tags r:id="rId26"/>
              </p:custDataLst>
            </p:nvPr>
          </p:nvCxnSpPr>
          <p:spPr bwMode="auto">
            <a:xfrm>
              <a:off x="5753" y="3068"/>
              <a:ext cx="299" cy="29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4105" name="Oval 78"/>
          <p:cNvSpPr>
            <a:spLocks noChangeAspect="1" noChangeArrowheads="1"/>
          </p:cNvSpPr>
          <p:nvPr>
            <p:custDataLst>
              <p:tags r:id="rId8"/>
            </p:custDataLst>
          </p:nvPr>
        </p:nvSpPr>
        <p:spPr bwMode="auto">
          <a:xfrm>
            <a:off x="6296025" y="2362200"/>
            <a:ext cx="241300" cy="2397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cxnSp>
        <p:nvCxnSpPr>
          <p:cNvPr id="4106" name="AutoShape 84"/>
          <p:cNvCxnSpPr>
            <a:cxnSpLocks noChangeShapeType="1"/>
            <a:stCxn id="4105" idx="2"/>
            <a:endCxn id="4134" idx="0"/>
          </p:cNvCxnSpPr>
          <p:nvPr>
            <p:custDataLst>
              <p:tags r:id="rId9"/>
            </p:custDataLst>
          </p:nvPr>
        </p:nvCxnSpPr>
        <p:spPr bwMode="auto">
          <a:xfrm flipH="1">
            <a:off x="4921250" y="2482850"/>
            <a:ext cx="135572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07" name="AutoShape 85"/>
          <p:cNvCxnSpPr>
            <a:cxnSpLocks noChangeShapeType="1"/>
            <a:stCxn id="4105" idx="3"/>
            <a:endCxn id="4123" idx="0"/>
          </p:cNvCxnSpPr>
          <p:nvPr>
            <p:custDataLst>
              <p:tags r:id="rId10"/>
            </p:custDataLst>
          </p:nvPr>
        </p:nvCxnSpPr>
        <p:spPr bwMode="auto">
          <a:xfrm flipH="1">
            <a:off x="5518150" y="2586038"/>
            <a:ext cx="812800" cy="11287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08" name="AutoShape 86"/>
          <p:cNvCxnSpPr>
            <a:cxnSpLocks noChangeShapeType="1"/>
            <a:stCxn id="4105" idx="4"/>
            <a:endCxn id="4156" idx="0"/>
          </p:cNvCxnSpPr>
          <p:nvPr>
            <p:custDataLst>
              <p:tags r:id="rId11"/>
            </p:custDataLst>
          </p:nvPr>
        </p:nvCxnSpPr>
        <p:spPr bwMode="auto">
          <a:xfrm flipH="1">
            <a:off x="6415088" y="2620963"/>
            <a:ext cx="1587" cy="255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09" name="AutoShape 87"/>
          <p:cNvCxnSpPr>
            <a:cxnSpLocks noChangeShapeType="1"/>
            <a:stCxn id="4105" idx="5"/>
            <a:endCxn id="4145" idx="0"/>
          </p:cNvCxnSpPr>
          <p:nvPr>
            <p:custDataLst>
              <p:tags r:id="rId12"/>
            </p:custDataLst>
          </p:nvPr>
        </p:nvCxnSpPr>
        <p:spPr bwMode="auto">
          <a:xfrm>
            <a:off x="6502400" y="2586038"/>
            <a:ext cx="768350" cy="11287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10" name="AutoShape 88"/>
          <p:cNvCxnSpPr>
            <a:cxnSpLocks noChangeShapeType="1"/>
            <a:stCxn id="4105" idx="6"/>
            <a:endCxn id="4112" idx="0"/>
          </p:cNvCxnSpPr>
          <p:nvPr>
            <p:custDataLst>
              <p:tags r:id="rId13"/>
            </p:custDataLst>
          </p:nvPr>
        </p:nvCxnSpPr>
        <p:spPr bwMode="auto">
          <a:xfrm>
            <a:off x="6556375" y="2482850"/>
            <a:ext cx="13366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 name="TextBox 1"/>
          <p:cNvSpPr txBox="1">
            <a:spLocks noRot="1" noChangeAspect="1" noMove="1" noResize="1" noEditPoints="1" noAdjustHandles="1" noChangeArrowheads="1" noChangeShapeType="1" noTextEdit="1"/>
          </p:cNvSpPr>
          <p:nvPr>
            <p:custDataLst>
              <p:tags r:id="rId14"/>
            </p:custDataLst>
          </p:nvPr>
        </p:nvSpPr>
        <p:spPr>
          <a:xfrm>
            <a:off x="4499992" y="5877272"/>
            <a:ext cx="4116255" cy="369332"/>
          </a:xfrm>
          <a:prstGeom prst="rect">
            <a:avLst/>
          </a:prstGeom>
          <a:blipFill rotWithShape="1">
            <a:blip r:embed="rId73"/>
            <a:stretch>
              <a:fillRect l="-1185" t="-8197" b="-24590"/>
            </a:stretch>
          </a:blipFill>
        </p:spPr>
        <p:txBody>
          <a:bodyPr/>
          <a:lstStyle/>
          <a:p>
            <a:r>
              <a:rPr lang="en-CA">
                <a:noFill/>
              </a:rPr>
              <a:t> </a:t>
            </a:r>
          </a:p>
        </p:txBody>
      </p:sp>
      <p:sp>
        <p:nvSpPr>
          <p:cNvPr id="3" name="Slide Number Placeholder 2"/>
          <p:cNvSpPr>
            <a:spLocks noGrp="1"/>
          </p:cNvSpPr>
          <p:nvPr>
            <p:ph type="sldNum" sz="quarter" idx="12"/>
            <p:custDataLst>
              <p:tags r:id="rId15"/>
            </p:custDataLst>
          </p:nvPr>
        </p:nvSpPr>
        <p:spPr/>
        <p:txBody>
          <a:bodyPr/>
          <a:lstStyle/>
          <a:p>
            <a:pPr>
              <a:defRPr/>
            </a:pPr>
            <a:fld id="{31ED9493-8E39-4663-BE2A-2C75F675A194}"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custDataLst>
              <p:tags r:id="rId1"/>
            </p:custDataLst>
          </p:nvPr>
        </p:nvSpPr>
        <p:spPr/>
        <p:txBody>
          <a:bodyPr/>
          <a:lstStyle/>
          <a:p>
            <a:r>
              <a:rPr lang="en-US" smtClean="0"/>
              <a:t>Thinking about B-Trees</a:t>
            </a:r>
          </a:p>
        </p:txBody>
      </p:sp>
      <p:sp>
        <p:nvSpPr>
          <p:cNvPr id="31747" name="Rectangle 3"/>
          <p:cNvSpPr>
            <a:spLocks noGrp="1" noChangeArrowheads="1"/>
          </p:cNvSpPr>
          <p:nvPr>
            <p:ph type="body" idx="1"/>
            <p:custDataLst>
              <p:tags r:id="rId2"/>
            </p:custDataLst>
          </p:nvPr>
        </p:nvSpPr>
        <p:spPr/>
        <p:txBody>
          <a:bodyPr/>
          <a:lstStyle/>
          <a:p>
            <a:r>
              <a:rPr lang="en-US" smtClean="0"/>
              <a:t>B+-Tree insertion can cause (expensive) splitting and propagation (could we do something like borrowing?)</a:t>
            </a:r>
          </a:p>
          <a:p>
            <a:r>
              <a:rPr lang="en-US" smtClean="0"/>
              <a:t>B+-Tree deletion can cause (cheap) borrowing or (expensive) deletion and propagation</a:t>
            </a:r>
          </a:p>
          <a:p>
            <a:r>
              <a:rPr lang="en-US" smtClean="0"/>
              <a:t>Propagation is rare if </a:t>
            </a:r>
            <a:r>
              <a:rPr lang="en-US" b="1" i="1" smtClean="0">
                <a:latin typeface="Courier New" pitchFamily="49" charset="0"/>
              </a:rPr>
              <a:t>M</a:t>
            </a:r>
            <a:r>
              <a:rPr lang="en-US" smtClean="0"/>
              <a:t> and </a:t>
            </a:r>
            <a:r>
              <a:rPr lang="en-US" b="1" i="1" smtClean="0">
                <a:latin typeface="Courier New" pitchFamily="49" charset="0"/>
              </a:rPr>
              <a:t>L</a:t>
            </a:r>
            <a:r>
              <a:rPr lang="en-US" smtClean="0"/>
              <a:t> are large   </a:t>
            </a:r>
            <a:r>
              <a:rPr lang="en-US" sz="2400" i="1" smtClean="0">
                <a:solidFill>
                  <a:srgbClr val="FF0000"/>
                </a:solidFill>
              </a:rPr>
              <a:t>(Why?)</a:t>
            </a:r>
          </a:p>
          <a:p>
            <a:r>
              <a:rPr lang="en-US" smtClean="0"/>
              <a:t>Repeated insertions and deletion can cause thrashing</a:t>
            </a:r>
            <a:endParaRPr lang="en-US" sz="2400" i="1" smtClean="0">
              <a:solidFill>
                <a:srgbClr val="FF0000"/>
              </a:solidFill>
              <a:sym typeface="Symbol" pitchFamily="18" charset="2"/>
            </a:endParaRPr>
          </a:p>
          <a:p>
            <a:r>
              <a:rPr lang="en-US" smtClean="0"/>
              <a:t>If </a:t>
            </a:r>
            <a:r>
              <a:rPr lang="en-US" b="1" i="1" smtClean="0">
                <a:latin typeface="Courier New" pitchFamily="49" charset="0"/>
              </a:rPr>
              <a:t>M</a:t>
            </a:r>
            <a:r>
              <a:rPr lang="en-US" b="1" smtClean="0">
                <a:latin typeface="Courier New" pitchFamily="49" charset="0"/>
              </a:rPr>
              <a:t> = </a:t>
            </a:r>
            <a:r>
              <a:rPr lang="en-US" b="1" i="1" smtClean="0">
                <a:latin typeface="Courier New" pitchFamily="49" charset="0"/>
              </a:rPr>
              <a:t>L</a:t>
            </a:r>
            <a:r>
              <a:rPr lang="en-US" b="1" smtClean="0">
                <a:latin typeface="Courier New" pitchFamily="49" charset="0"/>
              </a:rPr>
              <a:t> = 128</a:t>
            </a:r>
            <a:r>
              <a:rPr lang="en-US" smtClean="0"/>
              <a:t>, then a B-Tree of height 4 will store at least 30,000,000 items</a:t>
            </a:r>
          </a:p>
        </p:txBody>
      </p:sp>
      <p:sp>
        <p:nvSpPr>
          <p:cNvPr id="2" name="Slide Number Placeholder 1"/>
          <p:cNvSpPr>
            <a:spLocks noGrp="1"/>
          </p:cNvSpPr>
          <p:nvPr>
            <p:ph type="sldNum" sz="quarter" idx="12"/>
            <p:custDataLst>
              <p:tags r:id="rId3"/>
            </p:custDataLst>
          </p:nvPr>
        </p:nvSpPr>
        <p:spPr/>
        <p:txBody>
          <a:bodyPr/>
          <a:lstStyle/>
          <a:p>
            <a:pPr>
              <a:defRPr/>
            </a:pPr>
            <a:fld id="{31ED9493-8E39-4663-BE2A-2C75F675A194}"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p:cNvGraphicFramePr>
            <a:graphicFrameLocks noGrp="1" noChangeAspect="1"/>
          </p:cNvGraphicFramePr>
          <p:nvPr>
            <p:ph idx="4294967295"/>
            <p:custDataLst>
              <p:tags r:id="rId2"/>
            </p:custDataLst>
          </p:nvPr>
        </p:nvGraphicFramePr>
        <p:xfrm>
          <a:off x="190500" y="2133600"/>
          <a:ext cx="8763000" cy="3867150"/>
        </p:xfrm>
        <a:graphic>
          <a:graphicData uri="http://schemas.openxmlformats.org/presentationml/2006/ole">
            <mc:AlternateContent xmlns:mc="http://schemas.openxmlformats.org/markup-compatibility/2006">
              <mc:Choice xmlns:v="urn:schemas-microsoft-com:vml" Requires="v">
                <p:oleObj spid="_x0000_s32780" name="Bitmap Image" r:id="rId9" imgW="8040222" imgH="6714286" progId="Paint.Picture">
                  <p:embed/>
                </p:oleObj>
              </mc:Choice>
              <mc:Fallback>
                <p:oleObj name="Bitmap Image" r:id="rId9" imgW="8040222" imgH="6714286" progId="Paint.Picture">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t="47183"/>
                      <a:stretch>
                        <a:fillRect/>
                      </a:stretch>
                    </p:blipFill>
                    <p:spPr bwMode="auto">
                      <a:xfrm>
                        <a:off x="190500" y="2133600"/>
                        <a:ext cx="8763000"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1" name="Rectangle 5"/>
          <p:cNvSpPr>
            <a:spLocks noGrp="1" noChangeArrowheads="1"/>
          </p:cNvSpPr>
          <p:nvPr>
            <p:ph type="title"/>
            <p:custDataLst>
              <p:tags r:id="rId3"/>
            </p:custDataLst>
          </p:nvPr>
        </p:nvSpPr>
        <p:spPr/>
        <p:txBody>
          <a:bodyPr/>
          <a:lstStyle/>
          <a:p>
            <a:r>
              <a:rPr lang="en-US" dirty="0" smtClean="0"/>
              <a:t>Cost of a Database Query</a:t>
            </a:r>
            <a:br>
              <a:rPr lang="en-US" dirty="0" smtClean="0"/>
            </a:br>
            <a:r>
              <a:rPr lang="en-US" sz="4000" dirty="0" smtClean="0"/>
              <a:t>(14 years ago… more skewed now!)</a:t>
            </a:r>
            <a:endParaRPr lang="en-US" dirty="0" smtClean="0"/>
          </a:p>
        </p:txBody>
      </p:sp>
      <p:sp>
        <p:nvSpPr>
          <p:cNvPr id="32772" name="Oval 6"/>
          <p:cNvSpPr>
            <a:spLocks noChangeArrowheads="1"/>
          </p:cNvSpPr>
          <p:nvPr>
            <p:custDataLst>
              <p:tags r:id="rId4"/>
            </p:custDataLst>
          </p:nvPr>
        </p:nvSpPr>
        <p:spPr bwMode="auto">
          <a:xfrm>
            <a:off x="3784600" y="4648200"/>
            <a:ext cx="4114800" cy="547688"/>
          </a:xfrm>
          <a:prstGeom prst="ellipse">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32773" name="AutoShape 9"/>
          <p:cNvSpPr>
            <a:spLocks/>
          </p:cNvSpPr>
          <p:nvPr>
            <p:custDataLst>
              <p:tags r:id="rId5"/>
            </p:custDataLst>
          </p:nvPr>
        </p:nvSpPr>
        <p:spPr bwMode="auto">
          <a:xfrm>
            <a:off x="304800" y="6122988"/>
            <a:ext cx="3200400" cy="485775"/>
          </a:xfrm>
          <a:prstGeom prst="borderCallout1">
            <a:avLst>
              <a:gd name="adj1" fmla="val 13431"/>
              <a:gd name="adj2" fmla="val 102380"/>
              <a:gd name="adj3" fmla="val -258208"/>
              <a:gd name="adj4" fmla="val 117657"/>
            </a:avLst>
          </a:prstGeom>
          <a:solidFill>
            <a:schemeClr val="bg1"/>
          </a:solidFill>
          <a:ln w="28575">
            <a:solidFill>
              <a:schemeClr val="tx1"/>
            </a:solidFill>
            <a:miter lim="800000"/>
            <a:headEnd/>
            <a:tailEnd/>
          </a:ln>
        </p:spPr>
        <p:txBody>
          <a:bodyPr>
            <a:spAutoFit/>
          </a:bodyPr>
          <a:lstStyle/>
          <a:p>
            <a:pPr algn="r"/>
            <a:r>
              <a:rPr lang="en-US"/>
              <a:t>I/O to CPU ratio is 300!</a:t>
            </a:r>
          </a:p>
        </p:txBody>
      </p:sp>
      <p:sp>
        <p:nvSpPr>
          <p:cNvPr id="2" name="Slide Number Placeholder 1"/>
          <p:cNvSpPr>
            <a:spLocks noGrp="1"/>
          </p:cNvSpPr>
          <p:nvPr>
            <p:ph type="sldNum" sz="quarter" idx="12"/>
            <p:custDataLst>
              <p:tags r:id="rId6"/>
            </p:custDataLst>
          </p:nvPr>
        </p:nvSpPr>
        <p:spPr/>
        <p:txBody>
          <a:bodyPr/>
          <a:lstStyle/>
          <a:p>
            <a:pPr>
              <a:defRPr/>
            </a:pPr>
            <a:fld id="{5CF3AE4F-374C-41DF-98F9-46AA3E7F5F90}"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custDataLst>
              <p:tags r:id="rId1"/>
            </p:custDataLst>
          </p:nvPr>
        </p:nvSpPr>
        <p:spPr/>
        <p:txBody>
          <a:bodyPr/>
          <a:lstStyle/>
          <a:p>
            <a:r>
              <a:rPr lang="en-US" smtClean="0"/>
              <a:t>A Tree with Any Other Name</a:t>
            </a:r>
          </a:p>
        </p:txBody>
      </p:sp>
      <p:sp>
        <p:nvSpPr>
          <p:cNvPr id="33795" name="Rectangle 3"/>
          <p:cNvSpPr>
            <a:spLocks noGrp="1" noChangeArrowheads="1"/>
          </p:cNvSpPr>
          <p:nvPr>
            <p:ph type="body" idx="1"/>
            <p:custDataLst>
              <p:tags r:id="rId2"/>
            </p:custDataLst>
          </p:nvPr>
        </p:nvSpPr>
        <p:spPr/>
        <p:txBody>
          <a:bodyPr/>
          <a:lstStyle/>
          <a:p>
            <a:pPr>
              <a:buFontTx/>
              <a:buNone/>
            </a:pPr>
            <a:r>
              <a:rPr lang="en-US" smtClean="0"/>
              <a:t>FYI:</a:t>
            </a:r>
          </a:p>
          <a:p>
            <a:pPr lvl="1"/>
            <a:r>
              <a:rPr lang="en-US" smtClean="0"/>
              <a:t>B+-Trees with </a:t>
            </a:r>
            <a:r>
              <a:rPr lang="en-US" b="1" i="1" smtClean="0">
                <a:latin typeface="Courier New" pitchFamily="49" charset="0"/>
              </a:rPr>
              <a:t>M</a:t>
            </a:r>
            <a:r>
              <a:rPr lang="en-US" b="1" smtClean="0">
                <a:latin typeface="Courier New" pitchFamily="49" charset="0"/>
              </a:rPr>
              <a:t> = 3</a:t>
            </a:r>
            <a:r>
              <a:rPr lang="en-US" smtClean="0"/>
              <a:t>, </a:t>
            </a:r>
            <a:r>
              <a:rPr lang="en-US" b="1" i="1" smtClean="0">
                <a:latin typeface="Courier New" pitchFamily="49" charset="0"/>
              </a:rPr>
              <a:t>L</a:t>
            </a:r>
            <a:r>
              <a:rPr lang="en-US" b="1" smtClean="0">
                <a:latin typeface="Courier New" pitchFamily="49" charset="0"/>
              </a:rPr>
              <a:t> = x</a:t>
            </a:r>
            <a:r>
              <a:rPr lang="en-US" smtClean="0"/>
              <a:t> are called 2-3 trees</a:t>
            </a:r>
          </a:p>
          <a:p>
            <a:pPr lvl="1"/>
            <a:r>
              <a:rPr lang="en-US" smtClean="0"/>
              <a:t>B+-Trees with</a:t>
            </a:r>
            <a:r>
              <a:rPr lang="en-US" i="1" smtClean="0"/>
              <a:t> </a:t>
            </a:r>
            <a:r>
              <a:rPr lang="en-US" b="1" i="1" smtClean="0">
                <a:latin typeface="Courier New" pitchFamily="49" charset="0"/>
              </a:rPr>
              <a:t>M</a:t>
            </a:r>
            <a:r>
              <a:rPr lang="en-US" b="1" smtClean="0">
                <a:latin typeface="Courier New" pitchFamily="49" charset="0"/>
              </a:rPr>
              <a:t> = 4</a:t>
            </a:r>
            <a:r>
              <a:rPr lang="en-US" smtClean="0"/>
              <a:t>, </a:t>
            </a:r>
            <a:r>
              <a:rPr lang="en-US" b="1" i="1" smtClean="0">
                <a:latin typeface="Courier New" pitchFamily="49" charset="0"/>
              </a:rPr>
              <a:t>L</a:t>
            </a:r>
            <a:r>
              <a:rPr lang="en-US" b="1" smtClean="0">
                <a:latin typeface="Courier New" pitchFamily="49" charset="0"/>
              </a:rPr>
              <a:t> = x</a:t>
            </a:r>
            <a:r>
              <a:rPr lang="en-US" smtClean="0"/>
              <a:t> are called 2-3-4 trees</a:t>
            </a:r>
          </a:p>
          <a:p>
            <a:pPr lvl="1"/>
            <a:r>
              <a:rPr lang="en-US" smtClean="0"/>
              <a:t>O</a:t>
            </a:r>
            <a:r>
              <a:rPr lang="en-CA" smtClean="0"/>
              <a:t>ther balanced trees include Red-Black trees (rotation-based), Splay Trees (rotation-based and </a:t>
            </a:r>
            <a:r>
              <a:rPr lang="en-CA" i="1" smtClean="0"/>
              <a:t>amortized</a:t>
            </a:r>
            <a:r>
              <a:rPr lang="en-CA" smtClean="0"/>
              <a:t> O(lg n) bounds), B-trees, B*-trees, …</a:t>
            </a:r>
            <a:endParaRPr lang="en-US" smtClean="0"/>
          </a:p>
        </p:txBody>
      </p:sp>
      <p:sp>
        <p:nvSpPr>
          <p:cNvPr id="2" name="Slide Number Placeholder 1"/>
          <p:cNvSpPr>
            <a:spLocks noGrp="1"/>
          </p:cNvSpPr>
          <p:nvPr>
            <p:ph type="sldNum" sz="quarter" idx="12"/>
            <p:custDataLst>
              <p:tags r:id="rId3"/>
            </p:custDataLst>
          </p:nvPr>
        </p:nvSpPr>
        <p:spPr/>
        <p:txBody>
          <a:bodyPr/>
          <a:lstStyle/>
          <a:p>
            <a:pPr>
              <a:defRPr/>
            </a:pPr>
            <a:fld id="{31ED9493-8E39-4663-BE2A-2C75F675A194}"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custDataLst>
              <p:tags r:id="rId1"/>
            </p:custDataLst>
          </p:nvPr>
        </p:nvSpPr>
        <p:spPr/>
        <p:txBody>
          <a:bodyPr/>
          <a:lstStyle/>
          <a:p>
            <a:r>
              <a:rPr lang="en-US" smtClean="0"/>
              <a:t>To Do</a:t>
            </a:r>
          </a:p>
        </p:txBody>
      </p:sp>
      <p:sp>
        <p:nvSpPr>
          <p:cNvPr id="34819" name="Rectangle 3"/>
          <p:cNvSpPr>
            <a:spLocks noGrp="1" noChangeArrowheads="1"/>
          </p:cNvSpPr>
          <p:nvPr>
            <p:ph type="body" idx="1"/>
            <p:custDataLst>
              <p:tags r:id="rId2"/>
            </p:custDataLst>
          </p:nvPr>
        </p:nvSpPr>
        <p:spPr/>
        <p:txBody>
          <a:bodyPr/>
          <a:lstStyle/>
          <a:p>
            <a:r>
              <a:rPr lang="en-CA" dirty="0" smtClean="0"/>
              <a:t>Hashing readings</a:t>
            </a:r>
            <a:endParaRPr lang="en-US" dirty="0" smtClean="0"/>
          </a:p>
        </p:txBody>
      </p:sp>
      <p:sp>
        <p:nvSpPr>
          <p:cNvPr id="2" name="Slide Number Placeholder 1"/>
          <p:cNvSpPr>
            <a:spLocks noGrp="1"/>
          </p:cNvSpPr>
          <p:nvPr>
            <p:ph type="sldNum" sz="quarter" idx="12"/>
            <p:custDataLst>
              <p:tags r:id="rId3"/>
            </p:custDataLst>
          </p:nvPr>
        </p:nvSpPr>
        <p:spPr/>
        <p:txBody>
          <a:bodyPr/>
          <a:lstStyle/>
          <a:p>
            <a:pPr>
              <a:defRPr/>
            </a:pPr>
            <a:fld id="{31ED9493-8E39-4663-BE2A-2C75F675A194}" type="slidenum">
              <a:rPr lang="en-US" smtClean="0"/>
              <a:pPr>
                <a:defRPr/>
              </a:pPr>
              <a:t>33</a:t>
            </a:fld>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custDataLst>
              <p:tags r:id="rId1"/>
            </p:custDataLst>
          </p:nvPr>
        </p:nvSpPr>
        <p:spPr/>
        <p:txBody>
          <a:bodyPr/>
          <a:lstStyle/>
          <a:p>
            <a:r>
              <a:rPr lang="en-US" smtClean="0"/>
              <a:t>Coming Up</a:t>
            </a:r>
          </a:p>
        </p:txBody>
      </p:sp>
      <p:sp>
        <p:nvSpPr>
          <p:cNvPr id="35843" name="Rectangle 3"/>
          <p:cNvSpPr>
            <a:spLocks noGrp="1" noChangeArrowheads="1"/>
          </p:cNvSpPr>
          <p:nvPr>
            <p:ph type="body" idx="1"/>
            <p:custDataLst>
              <p:tags r:id="rId2"/>
            </p:custDataLst>
          </p:nvPr>
        </p:nvSpPr>
        <p:spPr/>
        <p:txBody>
          <a:bodyPr/>
          <a:lstStyle/>
          <a:p>
            <a:r>
              <a:rPr lang="en-US" dirty="0" smtClean="0"/>
              <a:t>In some order:</a:t>
            </a:r>
          </a:p>
          <a:p>
            <a:pPr lvl="1"/>
            <a:r>
              <a:rPr lang="en-US" dirty="0" smtClean="0"/>
              <a:t>Everyone Gets a Crack at Parallelism</a:t>
            </a:r>
          </a:p>
          <a:p>
            <a:pPr lvl="1"/>
            <a:r>
              <a:rPr lang="en-US" dirty="0" smtClean="0"/>
              <a:t>Hash Tables</a:t>
            </a:r>
          </a:p>
        </p:txBody>
      </p:sp>
      <p:sp>
        <p:nvSpPr>
          <p:cNvPr id="2" name="Slide Number Placeholder 1"/>
          <p:cNvSpPr>
            <a:spLocks noGrp="1"/>
          </p:cNvSpPr>
          <p:nvPr>
            <p:ph type="sldNum" sz="quarter" idx="12"/>
            <p:custDataLst>
              <p:tags r:id="rId3"/>
            </p:custDataLst>
          </p:nvPr>
        </p:nvSpPr>
        <p:spPr/>
        <p:txBody>
          <a:bodyPr/>
          <a:lstStyle/>
          <a:p>
            <a:pPr>
              <a:defRPr/>
            </a:pPr>
            <a:fld id="{31ED9493-8E39-4663-BE2A-2C75F675A194}" type="slidenum">
              <a:rPr lang="en-US" smtClean="0"/>
              <a:pPr>
                <a:defRPr/>
              </a:pPr>
              <a:t>34</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1"/>
            </p:custDataLst>
          </p:nvPr>
        </p:nvSpPr>
        <p:spPr/>
        <p:txBody>
          <a:bodyPr/>
          <a:lstStyle/>
          <a:p>
            <a:r>
              <a:rPr lang="en-US" smtClean="0"/>
              <a:t>Incomplete </a:t>
            </a:r>
            <a:r>
              <a:rPr lang="en-US" i="1" smtClean="0"/>
              <a:t>M</a:t>
            </a:r>
            <a:r>
              <a:rPr lang="en-US" smtClean="0"/>
              <a:t>-ary Search Tree </a:t>
            </a:r>
            <a:r>
              <a:rPr lang="en-US" smtClean="0">
                <a:sym typeface="Wingdings" pitchFamily="2" charset="2"/>
              </a:rPr>
              <a:t></a:t>
            </a:r>
            <a:endParaRPr lang="en-US" i="1" smtClean="0"/>
          </a:p>
        </p:txBody>
      </p:sp>
      <p:sp>
        <p:nvSpPr>
          <p:cNvPr id="5123" name="Rectangle 3"/>
          <p:cNvSpPr>
            <a:spLocks noGrp="1" noChangeArrowheads="1"/>
          </p:cNvSpPr>
          <p:nvPr>
            <p:ph type="body" idx="1"/>
            <p:custDataLst>
              <p:tags r:id="rId2"/>
            </p:custDataLst>
          </p:nvPr>
        </p:nvSpPr>
        <p:spPr>
          <a:xfrm>
            <a:off x="685800" y="1981200"/>
            <a:ext cx="3529013" cy="4114800"/>
          </a:xfrm>
        </p:spPr>
        <p:txBody>
          <a:bodyPr/>
          <a:lstStyle/>
          <a:p>
            <a:r>
              <a:rPr lang="en-US" smtClean="0"/>
              <a:t>Just like a binary tree, though, complete m-ary trees can store m</a:t>
            </a:r>
            <a:r>
              <a:rPr lang="en-US" baseline="30000" smtClean="0"/>
              <a:t>0</a:t>
            </a:r>
            <a:r>
              <a:rPr lang="en-US" smtClean="0"/>
              <a:t> keys, m</a:t>
            </a:r>
            <a:r>
              <a:rPr lang="en-US" baseline="30000" smtClean="0"/>
              <a:t>0</a:t>
            </a:r>
            <a:r>
              <a:rPr lang="en-US" smtClean="0"/>
              <a:t> + m</a:t>
            </a:r>
            <a:r>
              <a:rPr lang="en-US" baseline="30000" smtClean="0"/>
              <a:t>1</a:t>
            </a:r>
            <a:r>
              <a:rPr lang="en-US" smtClean="0"/>
              <a:t> keys, </a:t>
            </a:r>
            <a:br>
              <a:rPr lang="en-US" smtClean="0"/>
            </a:br>
            <a:r>
              <a:rPr lang="en-US" smtClean="0"/>
              <a:t>m</a:t>
            </a:r>
            <a:r>
              <a:rPr lang="en-US" baseline="30000" smtClean="0"/>
              <a:t>0</a:t>
            </a:r>
            <a:r>
              <a:rPr lang="en-US" smtClean="0"/>
              <a:t> + m</a:t>
            </a:r>
            <a:r>
              <a:rPr lang="en-US" baseline="30000" smtClean="0"/>
              <a:t>1</a:t>
            </a:r>
            <a:r>
              <a:rPr lang="en-US" smtClean="0"/>
              <a:t> + m</a:t>
            </a:r>
            <a:r>
              <a:rPr lang="en-US" baseline="30000" smtClean="0"/>
              <a:t>2</a:t>
            </a:r>
            <a:r>
              <a:rPr lang="en-US" smtClean="0"/>
              <a:t> keys, …</a:t>
            </a:r>
          </a:p>
          <a:p>
            <a:r>
              <a:rPr lang="en-US" smtClean="0"/>
              <a:t>What about numbers in between??</a:t>
            </a:r>
          </a:p>
        </p:txBody>
      </p:sp>
      <p:grpSp>
        <p:nvGrpSpPr>
          <p:cNvPr id="5124" name="Group 73"/>
          <p:cNvGrpSpPr>
            <a:grpSpLocks/>
          </p:cNvGrpSpPr>
          <p:nvPr>
            <p:custDataLst>
              <p:tags r:id="rId3"/>
            </p:custDataLst>
          </p:nvPr>
        </p:nvGrpSpPr>
        <p:grpSpPr bwMode="auto">
          <a:xfrm>
            <a:off x="5770563" y="2895600"/>
            <a:ext cx="1023937" cy="758825"/>
            <a:chOff x="3050" y="2976"/>
            <a:chExt cx="782" cy="580"/>
          </a:xfrm>
        </p:grpSpPr>
        <p:sp>
          <p:nvSpPr>
            <p:cNvPr id="5162" name="Oval 15"/>
            <p:cNvSpPr>
              <a:spLocks noChangeAspect="1" noChangeArrowheads="1"/>
            </p:cNvSpPr>
            <p:nvPr>
              <p:custDataLst>
                <p:tags r:id="rId42"/>
              </p:custDataLst>
            </p:nvPr>
          </p:nvSpPr>
          <p:spPr bwMode="auto">
            <a:xfrm>
              <a:off x="3450" y="2976"/>
              <a:ext cx="184"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5163" name="Oval 16"/>
            <p:cNvSpPr>
              <a:spLocks noChangeAspect="1" noChangeArrowheads="1"/>
            </p:cNvSpPr>
            <p:nvPr>
              <p:custDataLst>
                <p:tags r:id="rId43"/>
              </p:custDataLst>
            </p:nvPr>
          </p:nvSpPr>
          <p:spPr bwMode="auto">
            <a:xfrm>
              <a:off x="3453"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5164" name="Oval 17"/>
            <p:cNvSpPr>
              <a:spLocks noChangeAspect="1" noChangeArrowheads="1"/>
            </p:cNvSpPr>
            <p:nvPr>
              <p:custDataLst>
                <p:tags r:id="rId44"/>
              </p:custDataLst>
            </p:nvPr>
          </p:nvSpPr>
          <p:spPr bwMode="auto">
            <a:xfrm>
              <a:off x="3050"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5165" name="Oval 18"/>
            <p:cNvSpPr>
              <a:spLocks noChangeAspect="1" noChangeArrowheads="1"/>
            </p:cNvSpPr>
            <p:nvPr>
              <p:custDataLst>
                <p:tags r:id="rId45"/>
              </p:custDataLst>
            </p:nvPr>
          </p:nvSpPr>
          <p:spPr bwMode="auto">
            <a:xfrm>
              <a:off x="3649"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5166" name="Oval 19"/>
            <p:cNvSpPr>
              <a:spLocks noChangeAspect="1" noChangeArrowheads="1"/>
            </p:cNvSpPr>
            <p:nvPr>
              <p:custDataLst>
                <p:tags r:id="rId46"/>
              </p:custDataLst>
            </p:nvPr>
          </p:nvSpPr>
          <p:spPr bwMode="auto">
            <a:xfrm>
              <a:off x="3249" y="3373"/>
              <a:ext cx="184"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cxnSp>
          <p:nvCxnSpPr>
            <p:cNvPr id="5167" name="AutoShape 21"/>
            <p:cNvCxnSpPr>
              <a:cxnSpLocks noChangeShapeType="1"/>
              <a:stCxn id="5162" idx="2"/>
              <a:endCxn id="5164" idx="0"/>
            </p:cNvCxnSpPr>
            <p:nvPr>
              <p:custDataLst>
                <p:tags r:id="rId47"/>
              </p:custDataLst>
            </p:nvPr>
          </p:nvCxnSpPr>
          <p:spPr bwMode="auto">
            <a:xfrm flipH="1">
              <a:off x="3142" y="3068"/>
              <a:ext cx="301" cy="29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68" name="AutoShape 22"/>
            <p:cNvCxnSpPr>
              <a:cxnSpLocks noChangeShapeType="1"/>
              <a:stCxn id="5162" idx="3"/>
              <a:endCxn id="5166" idx="0"/>
            </p:cNvCxnSpPr>
            <p:nvPr>
              <p:custDataLst>
                <p:tags r:id="rId48"/>
              </p:custDataLst>
            </p:nvPr>
          </p:nvCxnSpPr>
          <p:spPr bwMode="auto">
            <a:xfrm flipH="1">
              <a:off x="3341" y="3140"/>
              <a:ext cx="136" cy="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69" name="AutoShape 23"/>
            <p:cNvCxnSpPr>
              <a:cxnSpLocks noChangeShapeType="1"/>
              <a:stCxn id="5162" idx="4"/>
              <a:endCxn id="5163" idx="0"/>
            </p:cNvCxnSpPr>
            <p:nvPr>
              <p:custDataLst>
                <p:tags r:id="rId49"/>
              </p:custDataLst>
            </p:nvPr>
          </p:nvCxnSpPr>
          <p:spPr bwMode="auto">
            <a:xfrm>
              <a:off x="3542" y="3167"/>
              <a:ext cx="3" cy="19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70" name="AutoShape 24"/>
            <p:cNvCxnSpPr>
              <a:cxnSpLocks noChangeShapeType="1"/>
              <a:stCxn id="5162" idx="5"/>
              <a:endCxn id="5165" idx="0"/>
            </p:cNvCxnSpPr>
            <p:nvPr>
              <p:custDataLst>
                <p:tags r:id="rId50"/>
              </p:custDataLst>
            </p:nvPr>
          </p:nvCxnSpPr>
          <p:spPr bwMode="auto">
            <a:xfrm>
              <a:off x="3607" y="3140"/>
              <a:ext cx="134" cy="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5125" name="Group 75"/>
          <p:cNvGrpSpPr>
            <a:grpSpLocks/>
          </p:cNvGrpSpPr>
          <p:nvPr>
            <p:custDataLst>
              <p:tags r:id="rId4"/>
            </p:custDataLst>
          </p:nvPr>
        </p:nvGrpSpPr>
        <p:grpSpPr bwMode="auto">
          <a:xfrm>
            <a:off x="4276725" y="2895600"/>
            <a:ext cx="766763" cy="758825"/>
            <a:chOff x="938" y="2976"/>
            <a:chExt cx="586" cy="580"/>
          </a:xfrm>
        </p:grpSpPr>
        <p:sp>
          <p:nvSpPr>
            <p:cNvPr id="5155" name="Oval 38"/>
            <p:cNvSpPr>
              <a:spLocks noChangeAspect="1" noChangeArrowheads="1"/>
            </p:cNvSpPr>
            <p:nvPr>
              <p:custDataLst>
                <p:tags r:id="rId35"/>
              </p:custDataLst>
            </p:nvPr>
          </p:nvSpPr>
          <p:spPr bwMode="auto">
            <a:xfrm>
              <a:off x="1338" y="2976"/>
              <a:ext cx="184"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5156" name="Oval 39"/>
            <p:cNvSpPr>
              <a:spLocks noChangeAspect="1" noChangeArrowheads="1"/>
            </p:cNvSpPr>
            <p:nvPr>
              <p:custDataLst>
                <p:tags r:id="rId36"/>
              </p:custDataLst>
            </p:nvPr>
          </p:nvSpPr>
          <p:spPr bwMode="auto">
            <a:xfrm>
              <a:off x="1341"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5157" name="Oval 40"/>
            <p:cNvSpPr>
              <a:spLocks noChangeAspect="1" noChangeArrowheads="1"/>
            </p:cNvSpPr>
            <p:nvPr>
              <p:custDataLst>
                <p:tags r:id="rId37"/>
              </p:custDataLst>
            </p:nvPr>
          </p:nvSpPr>
          <p:spPr bwMode="auto">
            <a:xfrm>
              <a:off x="938"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5158" name="Oval 42"/>
            <p:cNvSpPr>
              <a:spLocks noChangeAspect="1" noChangeArrowheads="1"/>
            </p:cNvSpPr>
            <p:nvPr>
              <p:custDataLst>
                <p:tags r:id="rId38"/>
              </p:custDataLst>
            </p:nvPr>
          </p:nvSpPr>
          <p:spPr bwMode="auto">
            <a:xfrm>
              <a:off x="1137" y="3373"/>
              <a:ext cx="184"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cxnSp>
          <p:nvCxnSpPr>
            <p:cNvPr id="5159" name="AutoShape 44"/>
            <p:cNvCxnSpPr>
              <a:cxnSpLocks noChangeShapeType="1"/>
              <a:stCxn id="5155" idx="2"/>
              <a:endCxn id="5157" idx="0"/>
            </p:cNvCxnSpPr>
            <p:nvPr>
              <p:custDataLst>
                <p:tags r:id="rId39"/>
              </p:custDataLst>
            </p:nvPr>
          </p:nvCxnSpPr>
          <p:spPr bwMode="auto">
            <a:xfrm flipH="1">
              <a:off x="1030" y="3068"/>
              <a:ext cx="301" cy="29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60" name="AutoShape 45"/>
            <p:cNvCxnSpPr>
              <a:cxnSpLocks noChangeShapeType="1"/>
              <a:stCxn id="5155" idx="3"/>
              <a:endCxn id="5158" idx="0"/>
            </p:cNvCxnSpPr>
            <p:nvPr>
              <p:custDataLst>
                <p:tags r:id="rId40"/>
              </p:custDataLst>
            </p:nvPr>
          </p:nvCxnSpPr>
          <p:spPr bwMode="auto">
            <a:xfrm flipH="1">
              <a:off x="1229" y="3140"/>
              <a:ext cx="136" cy="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61" name="AutoShape 46"/>
            <p:cNvCxnSpPr>
              <a:cxnSpLocks noChangeShapeType="1"/>
              <a:stCxn id="5155" idx="4"/>
              <a:endCxn id="5156" idx="0"/>
            </p:cNvCxnSpPr>
            <p:nvPr>
              <p:custDataLst>
                <p:tags r:id="rId41"/>
              </p:custDataLst>
            </p:nvPr>
          </p:nvCxnSpPr>
          <p:spPr bwMode="auto">
            <a:xfrm>
              <a:off x="1430" y="3167"/>
              <a:ext cx="3" cy="19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5126" name="Group 74"/>
          <p:cNvGrpSpPr>
            <a:grpSpLocks/>
          </p:cNvGrpSpPr>
          <p:nvPr>
            <p:custDataLst>
              <p:tags r:id="rId5"/>
            </p:custDataLst>
          </p:nvPr>
        </p:nvGrpSpPr>
        <p:grpSpPr bwMode="auto">
          <a:xfrm>
            <a:off x="4873625" y="3733800"/>
            <a:ext cx="1285875" cy="758825"/>
            <a:chOff x="1994" y="2976"/>
            <a:chExt cx="982" cy="580"/>
          </a:xfrm>
        </p:grpSpPr>
        <p:sp>
          <p:nvSpPr>
            <p:cNvPr id="5144" name="Oval 49"/>
            <p:cNvSpPr>
              <a:spLocks noChangeAspect="1" noChangeArrowheads="1"/>
            </p:cNvSpPr>
            <p:nvPr>
              <p:custDataLst>
                <p:tags r:id="rId24"/>
              </p:custDataLst>
            </p:nvPr>
          </p:nvSpPr>
          <p:spPr bwMode="auto">
            <a:xfrm>
              <a:off x="2394" y="2976"/>
              <a:ext cx="184"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5145" name="Oval 50"/>
            <p:cNvSpPr>
              <a:spLocks noChangeAspect="1" noChangeArrowheads="1"/>
            </p:cNvSpPr>
            <p:nvPr>
              <p:custDataLst>
                <p:tags r:id="rId25"/>
              </p:custDataLst>
            </p:nvPr>
          </p:nvSpPr>
          <p:spPr bwMode="auto">
            <a:xfrm>
              <a:off x="2397"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5146" name="Oval 51"/>
            <p:cNvSpPr>
              <a:spLocks noChangeAspect="1" noChangeArrowheads="1"/>
            </p:cNvSpPr>
            <p:nvPr>
              <p:custDataLst>
                <p:tags r:id="rId26"/>
              </p:custDataLst>
            </p:nvPr>
          </p:nvSpPr>
          <p:spPr bwMode="auto">
            <a:xfrm>
              <a:off x="1994"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5147" name="Oval 52"/>
            <p:cNvSpPr>
              <a:spLocks noChangeAspect="1" noChangeArrowheads="1"/>
            </p:cNvSpPr>
            <p:nvPr>
              <p:custDataLst>
                <p:tags r:id="rId27"/>
              </p:custDataLst>
            </p:nvPr>
          </p:nvSpPr>
          <p:spPr bwMode="auto">
            <a:xfrm>
              <a:off x="2593"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5148" name="Oval 53"/>
            <p:cNvSpPr>
              <a:spLocks noChangeAspect="1" noChangeArrowheads="1"/>
            </p:cNvSpPr>
            <p:nvPr>
              <p:custDataLst>
                <p:tags r:id="rId28"/>
              </p:custDataLst>
            </p:nvPr>
          </p:nvSpPr>
          <p:spPr bwMode="auto">
            <a:xfrm>
              <a:off x="2193" y="3373"/>
              <a:ext cx="184"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5149" name="Oval 54"/>
            <p:cNvSpPr>
              <a:spLocks noChangeAspect="1" noChangeArrowheads="1"/>
            </p:cNvSpPr>
            <p:nvPr>
              <p:custDataLst>
                <p:tags r:id="rId29"/>
              </p:custDataLst>
            </p:nvPr>
          </p:nvSpPr>
          <p:spPr bwMode="auto">
            <a:xfrm>
              <a:off x="2793"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cxnSp>
          <p:nvCxnSpPr>
            <p:cNvPr id="5150" name="AutoShape 55"/>
            <p:cNvCxnSpPr>
              <a:cxnSpLocks noChangeShapeType="1"/>
              <a:stCxn id="5144" idx="2"/>
              <a:endCxn id="5146" idx="0"/>
            </p:cNvCxnSpPr>
            <p:nvPr>
              <p:custDataLst>
                <p:tags r:id="rId30"/>
              </p:custDataLst>
            </p:nvPr>
          </p:nvCxnSpPr>
          <p:spPr bwMode="auto">
            <a:xfrm flipH="1">
              <a:off x="2086" y="3068"/>
              <a:ext cx="301" cy="29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51" name="AutoShape 56"/>
            <p:cNvCxnSpPr>
              <a:cxnSpLocks noChangeShapeType="1"/>
              <a:stCxn id="5144" idx="3"/>
              <a:endCxn id="5148" idx="0"/>
            </p:cNvCxnSpPr>
            <p:nvPr>
              <p:custDataLst>
                <p:tags r:id="rId31"/>
              </p:custDataLst>
            </p:nvPr>
          </p:nvCxnSpPr>
          <p:spPr bwMode="auto">
            <a:xfrm flipH="1">
              <a:off x="2285" y="3140"/>
              <a:ext cx="136" cy="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52" name="AutoShape 57"/>
            <p:cNvCxnSpPr>
              <a:cxnSpLocks noChangeShapeType="1"/>
              <a:stCxn id="5144" idx="4"/>
              <a:endCxn id="5145" idx="0"/>
            </p:cNvCxnSpPr>
            <p:nvPr>
              <p:custDataLst>
                <p:tags r:id="rId32"/>
              </p:custDataLst>
            </p:nvPr>
          </p:nvCxnSpPr>
          <p:spPr bwMode="auto">
            <a:xfrm>
              <a:off x="2486" y="3167"/>
              <a:ext cx="3" cy="19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53" name="AutoShape 58"/>
            <p:cNvCxnSpPr>
              <a:cxnSpLocks noChangeShapeType="1"/>
              <a:stCxn id="5144" idx="5"/>
              <a:endCxn id="5147" idx="0"/>
            </p:cNvCxnSpPr>
            <p:nvPr>
              <p:custDataLst>
                <p:tags r:id="rId33"/>
              </p:custDataLst>
            </p:nvPr>
          </p:nvCxnSpPr>
          <p:spPr bwMode="auto">
            <a:xfrm>
              <a:off x="2551" y="3140"/>
              <a:ext cx="134" cy="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54" name="AutoShape 59"/>
            <p:cNvCxnSpPr>
              <a:cxnSpLocks noChangeShapeType="1"/>
              <a:stCxn id="5144" idx="6"/>
              <a:endCxn id="5149" idx="0"/>
            </p:cNvCxnSpPr>
            <p:nvPr>
              <p:custDataLst>
                <p:tags r:id="rId34"/>
              </p:custDataLst>
            </p:nvPr>
          </p:nvCxnSpPr>
          <p:spPr bwMode="auto">
            <a:xfrm>
              <a:off x="2585" y="3068"/>
              <a:ext cx="299" cy="29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5127" name="Group 71"/>
          <p:cNvGrpSpPr>
            <a:grpSpLocks/>
          </p:cNvGrpSpPr>
          <p:nvPr>
            <p:custDataLst>
              <p:tags r:id="rId6"/>
            </p:custDataLst>
          </p:nvPr>
        </p:nvGrpSpPr>
        <p:grpSpPr bwMode="auto">
          <a:xfrm>
            <a:off x="7248525" y="2895600"/>
            <a:ext cx="1285875" cy="758825"/>
            <a:chOff x="5162" y="2976"/>
            <a:chExt cx="982" cy="580"/>
          </a:xfrm>
        </p:grpSpPr>
        <p:sp>
          <p:nvSpPr>
            <p:cNvPr id="5133" name="Oval 60"/>
            <p:cNvSpPr>
              <a:spLocks noChangeAspect="1" noChangeArrowheads="1"/>
            </p:cNvSpPr>
            <p:nvPr>
              <p:custDataLst>
                <p:tags r:id="rId13"/>
              </p:custDataLst>
            </p:nvPr>
          </p:nvSpPr>
          <p:spPr bwMode="auto">
            <a:xfrm>
              <a:off x="5562" y="2976"/>
              <a:ext cx="184"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5134" name="Oval 61"/>
            <p:cNvSpPr>
              <a:spLocks noChangeAspect="1" noChangeArrowheads="1"/>
            </p:cNvSpPr>
            <p:nvPr>
              <p:custDataLst>
                <p:tags r:id="rId14"/>
              </p:custDataLst>
            </p:nvPr>
          </p:nvSpPr>
          <p:spPr bwMode="auto">
            <a:xfrm>
              <a:off x="5565"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5135" name="Oval 62"/>
            <p:cNvSpPr>
              <a:spLocks noChangeAspect="1" noChangeArrowheads="1"/>
            </p:cNvSpPr>
            <p:nvPr>
              <p:custDataLst>
                <p:tags r:id="rId15"/>
              </p:custDataLst>
            </p:nvPr>
          </p:nvSpPr>
          <p:spPr bwMode="auto">
            <a:xfrm>
              <a:off x="5162"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5136" name="Oval 63"/>
            <p:cNvSpPr>
              <a:spLocks noChangeAspect="1" noChangeArrowheads="1"/>
            </p:cNvSpPr>
            <p:nvPr>
              <p:custDataLst>
                <p:tags r:id="rId16"/>
              </p:custDataLst>
            </p:nvPr>
          </p:nvSpPr>
          <p:spPr bwMode="auto">
            <a:xfrm>
              <a:off x="5761"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5137" name="Oval 64"/>
            <p:cNvSpPr>
              <a:spLocks noChangeAspect="1" noChangeArrowheads="1"/>
            </p:cNvSpPr>
            <p:nvPr>
              <p:custDataLst>
                <p:tags r:id="rId17"/>
              </p:custDataLst>
            </p:nvPr>
          </p:nvSpPr>
          <p:spPr bwMode="auto">
            <a:xfrm>
              <a:off x="5361" y="3373"/>
              <a:ext cx="184"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5138" name="Oval 65"/>
            <p:cNvSpPr>
              <a:spLocks noChangeAspect="1" noChangeArrowheads="1"/>
            </p:cNvSpPr>
            <p:nvPr>
              <p:custDataLst>
                <p:tags r:id="rId18"/>
              </p:custDataLst>
            </p:nvPr>
          </p:nvSpPr>
          <p:spPr bwMode="auto">
            <a:xfrm>
              <a:off x="5961"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cxnSp>
          <p:nvCxnSpPr>
            <p:cNvPr id="5139" name="AutoShape 66"/>
            <p:cNvCxnSpPr>
              <a:cxnSpLocks noChangeShapeType="1"/>
              <a:stCxn id="5133" idx="2"/>
              <a:endCxn id="5135" idx="0"/>
            </p:cNvCxnSpPr>
            <p:nvPr>
              <p:custDataLst>
                <p:tags r:id="rId19"/>
              </p:custDataLst>
            </p:nvPr>
          </p:nvCxnSpPr>
          <p:spPr bwMode="auto">
            <a:xfrm flipH="1">
              <a:off x="5254" y="3068"/>
              <a:ext cx="301" cy="29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40" name="AutoShape 67"/>
            <p:cNvCxnSpPr>
              <a:cxnSpLocks noChangeShapeType="1"/>
              <a:stCxn id="5133" idx="3"/>
              <a:endCxn id="5137" idx="0"/>
            </p:cNvCxnSpPr>
            <p:nvPr>
              <p:custDataLst>
                <p:tags r:id="rId20"/>
              </p:custDataLst>
            </p:nvPr>
          </p:nvCxnSpPr>
          <p:spPr bwMode="auto">
            <a:xfrm flipH="1">
              <a:off x="5453" y="3140"/>
              <a:ext cx="136" cy="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41" name="AutoShape 68"/>
            <p:cNvCxnSpPr>
              <a:cxnSpLocks noChangeShapeType="1"/>
              <a:stCxn id="5133" idx="4"/>
              <a:endCxn id="5134" idx="0"/>
            </p:cNvCxnSpPr>
            <p:nvPr>
              <p:custDataLst>
                <p:tags r:id="rId21"/>
              </p:custDataLst>
            </p:nvPr>
          </p:nvCxnSpPr>
          <p:spPr bwMode="auto">
            <a:xfrm>
              <a:off x="5654" y="3167"/>
              <a:ext cx="3" cy="19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42" name="AutoShape 69"/>
            <p:cNvCxnSpPr>
              <a:cxnSpLocks noChangeShapeType="1"/>
              <a:stCxn id="5133" idx="5"/>
              <a:endCxn id="5136" idx="0"/>
            </p:cNvCxnSpPr>
            <p:nvPr>
              <p:custDataLst>
                <p:tags r:id="rId22"/>
              </p:custDataLst>
            </p:nvPr>
          </p:nvCxnSpPr>
          <p:spPr bwMode="auto">
            <a:xfrm>
              <a:off x="5719" y="3140"/>
              <a:ext cx="134" cy="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43" name="AutoShape 70"/>
            <p:cNvCxnSpPr>
              <a:cxnSpLocks noChangeShapeType="1"/>
              <a:stCxn id="5133" idx="6"/>
              <a:endCxn id="5138" idx="0"/>
            </p:cNvCxnSpPr>
            <p:nvPr>
              <p:custDataLst>
                <p:tags r:id="rId23"/>
              </p:custDataLst>
            </p:nvPr>
          </p:nvCxnSpPr>
          <p:spPr bwMode="auto">
            <a:xfrm>
              <a:off x="5753" y="3068"/>
              <a:ext cx="299" cy="29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5128" name="Oval 78"/>
          <p:cNvSpPr>
            <a:spLocks noChangeAspect="1" noChangeArrowheads="1"/>
          </p:cNvSpPr>
          <p:nvPr>
            <p:custDataLst>
              <p:tags r:id="rId7"/>
            </p:custDataLst>
          </p:nvPr>
        </p:nvSpPr>
        <p:spPr bwMode="auto">
          <a:xfrm>
            <a:off x="6296025" y="2362200"/>
            <a:ext cx="241300" cy="2397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cxnSp>
        <p:nvCxnSpPr>
          <p:cNvPr id="5129" name="AutoShape 84"/>
          <p:cNvCxnSpPr>
            <a:cxnSpLocks noChangeShapeType="1"/>
            <a:stCxn id="5128" idx="2"/>
            <a:endCxn id="5155" idx="0"/>
          </p:cNvCxnSpPr>
          <p:nvPr>
            <p:custDataLst>
              <p:tags r:id="rId8"/>
            </p:custDataLst>
          </p:nvPr>
        </p:nvCxnSpPr>
        <p:spPr bwMode="auto">
          <a:xfrm flipH="1">
            <a:off x="4921250" y="2482850"/>
            <a:ext cx="135572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0" name="AutoShape 85"/>
          <p:cNvCxnSpPr>
            <a:cxnSpLocks noChangeShapeType="1"/>
            <a:stCxn id="5128" idx="3"/>
            <a:endCxn id="5144" idx="0"/>
          </p:cNvCxnSpPr>
          <p:nvPr>
            <p:custDataLst>
              <p:tags r:id="rId9"/>
            </p:custDataLst>
          </p:nvPr>
        </p:nvCxnSpPr>
        <p:spPr bwMode="auto">
          <a:xfrm flipH="1">
            <a:off x="5518150" y="2586038"/>
            <a:ext cx="812800" cy="11287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1" name="AutoShape 86"/>
          <p:cNvCxnSpPr>
            <a:cxnSpLocks noChangeShapeType="1"/>
            <a:stCxn id="5128" idx="4"/>
            <a:endCxn id="5162" idx="0"/>
          </p:cNvCxnSpPr>
          <p:nvPr>
            <p:custDataLst>
              <p:tags r:id="rId10"/>
            </p:custDataLst>
          </p:nvPr>
        </p:nvCxnSpPr>
        <p:spPr bwMode="auto">
          <a:xfrm flipH="1">
            <a:off x="6415088" y="2620963"/>
            <a:ext cx="1587" cy="255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2" name="AutoShape 88"/>
          <p:cNvCxnSpPr>
            <a:cxnSpLocks noChangeShapeType="1"/>
            <a:stCxn id="5128" idx="6"/>
            <a:endCxn id="5133" idx="0"/>
          </p:cNvCxnSpPr>
          <p:nvPr>
            <p:custDataLst>
              <p:tags r:id="rId11"/>
            </p:custDataLst>
          </p:nvPr>
        </p:nvCxnSpPr>
        <p:spPr bwMode="auto">
          <a:xfrm>
            <a:off x="6556375" y="2482850"/>
            <a:ext cx="13366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 name="Slide Number Placeholder 1"/>
          <p:cNvSpPr>
            <a:spLocks noGrp="1"/>
          </p:cNvSpPr>
          <p:nvPr>
            <p:ph type="sldNum" sz="quarter" idx="12"/>
            <p:custDataLst>
              <p:tags r:id="rId12"/>
            </p:custDataLst>
          </p:nvPr>
        </p:nvSpPr>
        <p:spPr/>
        <p:txBody>
          <a:bodyPr/>
          <a:lstStyle/>
          <a:p>
            <a:pPr>
              <a:defRPr/>
            </a:pPr>
            <a:fld id="{31ED9493-8E39-4663-BE2A-2C75F675A194}"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p:txBody>
          <a:bodyPr/>
          <a:lstStyle/>
          <a:p>
            <a:r>
              <a:rPr lang="en-US" smtClean="0"/>
              <a:t>B+-Trees</a:t>
            </a:r>
          </a:p>
        </p:txBody>
      </p:sp>
      <p:sp>
        <p:nvSpPr>
          <p:cNvPr id="6147" name="Rectangle 3"/>
          <p:cNvSpPr>
            <a:spLocks noGrp="1" noChangeArrowheads="1"/>
          </p:cNvSpPr>
          <p:nvPr>
            <p:ph type="body" idx="1"/>
            <p:custDataLst>
              <p:tags r:id="rId2"/>
            </p:custDataLst>
          </p:nvPr>
        </p:nvSpPr>
        <p:spPr>
          <a:xfrm>
            <a:off x="228600" y="2122488"/>
            <a:ext cx="5943600" cy="4114800"/>
          </a:xfrm>
        </p:spPr>
        <p:txBody>
          <a:bodyPr/>
          <a:lstStyle/>
          <a:p>
            <a:r>
              <a:rPr lang="en-US" sz="2400" smtClean="0"/>
              <a:t>B+-Trees are specialized </a:t>
            </a:r>
            <a:r>
              <a:rPr lang="en-US" sz="2400" i="1" smtClean="0"/>
              <a:t>M</a:t>
            </a:r>
            <a:r>
              <a:rPr lang="en-US" sz="2400" smtClean="0"/>
              <a:t>-ary search trees</a:t>
            </a:r>
          </a:p>
          <a:p>
            <a:r>
              <a:rPr lang="en-US" sz="2400" smtClean="0"/>
              <a:t>Each node has many keys</a:t>
            </a:r>
          </a:p>
          <a:p>
            <a:pPr lvl="1"/>
            <a:r>
              <a:rPr lang="en-US" sz="2000" smtClean="0"/>
              <a:t>at least some minimum # of keys</a:t>
            </a:r>
          </a:p>
          <a:p>
            <a:pPr lvl="1"/>
            <a:r>
              <a:rPr lang="en-US" sz="2000" smtClean="0"/>
              <a:t>subtree between two keys </a:t>
            </a:r>
            <a:r>
              <a:rPr lang="en-US" sz="2000" i="1" smtClean="0"/>
              <a:t>x </a:t>
            </a:r>
            <a:r>
              <a:rPr lang="en-US" sz="2000" smtClean="0"/>
              <a:t>and </a:t>
            </a:r>
            <a:r>
              <a:rPr lang="en-US" sz="2000" i="1" smtClean="0"/>
              <a:t>y </a:t>
            </a:r>
            <a:r>
              <a:rPr lang="en-US" sz="2000" smtClean="0"/>
              <a:t>contains </a:t>
            </a:r>
            <a:br>
              <a:rPr lang="en-US" sz="2000" smtClean="0"/>
            </a:br>
            <a:r>
              <a:rPr lang="en-US" sz="2000" smtClean="0"/>
              <a:t>values </a:t>
            </a:r>
            <a:r>
              <a:rPr lang="en-US" sz="2000" i="1" smtClean="0"/>
              <a:t>v</a:t>
            </a:r>
            <a:r>
              <a:rPr lang="en-US" sz="2000" smtClean="0"/>
              <a:t> such that </a:t>
            </a:r>
            <a:r>
              <a:rPr lang="en-US" sz="2000" i="1" smtClean="0"/>
              <a:t>x </a:t>
            </a:r>
            <a:r>
              <a:rPr lang="en-US" sz="2000" smtClean="0">
                <a:sym typeface="Symbol" pitchFamily="18" charset="2"/>
              </a:rPr>
              <a:t></a:t>
            </a:r>
            <a:r>
              <a:rPr lang="en-US" sz="2000" i="1" smtClean="0"/>
              <a:t> v </a:t>
            </a:r>
            <a:r>
              <a:rPr lang="en-US" sz="2000" smtClean="0"/>
              <a:t>&lt;</a:t>
            </a:r>
            <a:r>
              <a:rPr lang="en-US" sz="2000" i="1" smtClean="0"/>
              <a:t> y </a:t>
            </a:r>
          </a:p>
          <a:p>
            <a:pPr lvl="1"/>
            <a:r>
              <a:rPr lang="en-US" sz="2000" smtClean="0"/>
              <a:t>binary search within a node </a:t>
            </a:r>
          </a:p>
          <a:p>
            <a:pPr lvl="1">
              <a:buFontTx/>
              <a:buNone/>
            </a:pPr>
            <a:r>
              <a:rPr lang="en-US" sz="2000" smtClean="0"/>
              <a:t>    to find correct subtree</a:t>
            </a:r>
          </a:p>
          <a:p>
            <a:r>
              <a:rPr lang="en-US" sz="2400" smtClean="0"/>
              <a:t>Each node takes one </a:t>
            </a:r>
            <a:br>
              <a:rPr lang="en-US" sz="2400" smtClean="0"/>
            </a:br>
            <a:r>
              <a:rPr lang="en-US" sz="2400" smtClean="0"/>
              <a:t>full {</a:t>
            </a:r>
            <a:r>
              <a:rPr lang="en-US" sz="2400" i="1" smtClean="0"/>
              <a:t>page, block, line</a:t>
            </a:r>
            <a:r>
              <a:rPr lang="en-US" sz="2400" smtClean="0"/>
              <a:t>} </a:t>
            </a:r>
            <a:br>
              <a:rPr lang="en-US" sz="2400" smtClean="0"/>
            </a:br>
            <a:r>
              <a:rPr lang="en-US" sz="2400" smtClean="0"/>
              <a:t>of memory</a:t>
            </a:r>
          </a:p>
          <a:p>
            <a:r>
              <a:rPr lang="en-US" sz="2400" smtClean="0"/>
              <a:t>ALL the leaves are at the same depth!</a:t>
            </a:r>
          </a:p>
        </p:txBody>
      </p:sp>
      <p:grpSp>
        <p:nvGrpSpPr>
          <p:cNvPr id="6148" name="Group 23"/>
          <p:cNvGrpSpPr>
            <a:grpSpLocks/>
          </p:cNvGrpSpPr>
          <p:nvPr>
            <p:custDataLst>
              <p:tags r:id="rId3"/>
            </p:custDataLst>
          </p:nvPr>
        </p:nvGrpSpPr>
        <p:grpSpPr bwMode="auto">
          <a:xfrm>
            <a:off x="6096000" y="3200400"/>
            <a:ext cx="304800" cy="304800"/>
            <a:chOff x="4272" y="2400"/>
            <a:chExt cx="192" cy="192"/>
          </a:xfrm>
        </p:grpSpPr>
        <p:sp>
          <p:nvSpPr>
            <p:cNvPr id="6214" name="Rectangle 21"/>
            <p:cNvSpPr>
              <a:spLocks noChangeArrowheads="1"/>
            </p:cNvSpPr>
            <p:nvPr>
              <p:custDataLst>
                <p:tags r:id="rId65"/>
              </p:custDataLst>
            </p:nvPr>
          </p:nvSpPr>
          <p:spPr bwMode="auto">
            <a:xfrm>
              <a:off x="4272" y="2400"/>
              <a:ext cx="192" cy="19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3</a:t>
              </a:r>
            </a:p>
          </p:txBody>
        </p:sp>
        <p:grpSp>
          <p:nvGrpSpPr>
            <p:cNvPr id="6215" name="Group 20"/>
            <p:cNvGrpSpPr>
              <a:grpSpLocks/>
            </p:cNvGrpSpPr>
            <p:nvPr/>
          </p:nvGrpSpPr>
          <p:grpSpPr bwMode="auto">
            <a:xfrm>
              <a:off x="4272" y="2400"/>
              <a:ext cx="192" cy="192"/>
              <a:chOff x="4414" y="2400"/>
              <a:chExt cx="192" cy="192"/>
            </a:xfrm>
          </p:grpSpPr>
          <p:sp>
            <p:nvSpPr>
              <p:cNvPr id="6216" name="Line 5"/>
              <p:cNvSpPr>
                <a:spLocks noChangeShapeType="1"/>
              </p:cNvSpPr>
              <p:nvPr>
                <p:custDataLst>
                  <p:tags r:id="rId66"/>
                </p:custDataLst>
              </p:nvPr>
            </p:nvSpPr>
            <p:spPr bwMode="auto">
              <a:xfrm>
                <a:off x="4414" y="2496"/>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217" name="Line 12"/>
              <p:cNvSpPr>
                <a:spLocks noChangeShapeType="1"/>
              </p:cNvSpPr>
              <p:nvPr>
                <p:custDataLst>
                  <p:tags r:id="rId67"/>
                </p:custDataLst>
              </p:nvPr>
            </p:nvSpPr>
            <p:spPr bwMode="auto">
              <a:xfrm>
                <a:off x="4414" y="2400"/>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218" name="Line 13"/>
              <p:cNvSpPr>
                <a:spLocks noChangeShapeType="1"/>
              </p:cNvSpPr>
              <p:nvPr>
                <p:custDataLst>
                  <p:tags r:id="rId68"/>
                </p:custDataLst>
              </p:nvPr>
            </p:nvSpPr>
            <p:spPr bwMode="auto">
              <a:xfrm>
                <a:off x="4606" y="2496"/>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219" name="Line 14"/>
              <p:cNvSpPr>
                <a:spLocks noChangeShapeType="1"/>
              </p:cNvSpPr>
              <p:nvPr>
                <p:custDataLst>
                  <p:tags r:id="rId69"/>
                </p:custDataLst>
              </p:nvPr>
            </p:nvSpPr>
            <p:spPr bwMode="auto">
              <a:xfrm>
                <a:off x="4606" y="2400"/>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220" name="Line 15"/>
              <p:cNvSpPr>
                <a:spLocks noChangeShapeType="1"/>
              </p:cNvSpPr>
              <p:nvPr>
                <p:custDataLst>
                  <p:tags r:id="rId70"/>
                </p:custDataLst>
              </p:nvPr>
            </p:nvSpPr>
            <p:spPr bwMode="auto">
              <a:xfrm rot="-5400000">
                <a:off x="4558" y="2544"/>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221" name="Line 16"/>
              <p:cNvSpPr>
                <a:spLocks noChangeShapeType="1"/>
              </p:cNvSpPr>
              <p:nvPr>
                <p:custDataLst>
                  <p:tags r:id="rId71"/>
                </p:custDataLst>
              </p:nvPr>
            </p:nvSpPr>
            <p:spPr bwMode="auto">
              <a:xfrm rot="-5400000">
                <a:off x="4462" y="2544"/>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222" name="Line 18"/>
              <p:cNvSpPr>
                <a:spLocks noChangeShapeType="1"/>
              </p:cNvSpPr>
              <p:nvPr>
                <p:custDataLst>
                  <p:tags r:id="rId72"/>
                </p:custDataLst>
              </p:nvPr>
            </p:nvSpPr>
            <p:spPr bwMode="auto">
              <a:xfrm rot="-5400000">
                <a:off x="4558" y="2352"/>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223" name="Line 19"/>
              <p:cNvSpPr>
                <a:spLocks noChangeShapeType="1"/>
              </p:cNvSpPr>
              <p:nvPr>
                <p:custDataLst>
                  <p:tags r:id="rId73"/>
                </p:custDataLst>
              </p:nvPr>
            </p:nvSpPr>
            <p:spPr bwMode="auto">
              <a:xfrm rot="-5400000">
                <a:off x="4462" y="2352"/>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6149" name="Group 24"/>
          <p:cNvGrpSpPr>
            <a:grpSpLocks/>
          </p:cNvGrpSpPr>
          <p:nvPr>
            <p:custDataLst>
              <p:tags r:id="rId4"/>
            </p:custDataLst>
          </p:nvPr>
        </p:nvGrpSpPr>
        <p:grpSpPr bwMode="auto">
          <a:xfrm>
            <a:off x="6400800" y="3200400"/>
            <a:ext cx="304800" cy="304800"/>
            <a:chOff x="4272" y="2400"/>
            <a:chExt cx="192" cy="192"/>
          </a:xfrm>
        </p:grpSpPr>
        <p:sp>
          <p:nvSpPr>
            <p:cNvPr id="6204" name="Rectangle 25"/>
            <p:cNvSpPr>
              <a:spLocks noChangeArrowheads="1"/>
            </p:cNvSpPr>
            <p:nvPr>
              <p:custDataLst>
                <p:tags r:id="rId56"/>
              </p:custDataLst>
            </p:nvPr>
          </p:nvSpPr>
          <p:spPr bwMode="auto">
            <a:xfrm>
              <a:off x="4272" y="2400"/>
              <a:ext cx="192" cy="19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7</a:t>
              </a:r>
            </a:p>
          </p:txBody>
        </p:sp>
        <p:grpSp>
          <p:nvGrpSpPr>
            <p:cNvPr id="6205" name="Group 26"/>
            <p:cNvGrpSpPr>
              <a:grpSpLocks/>
            </p:cNvGrpSpPr>
            <p:nvPr/>
          </p:nvGrpSpPr>
          <p:grpSpPr bwMode="auto">
            <a:xfrm>
              <a:off x="4272" y="2400"/>
              <a:ext cx="192" cy="192"/>
              <a:chOff x="4414" y="2400"/>
              <a:chExt cx="192" cy="192"/>
            </a:xfrm>
          </p:grpSpPr>
          <p:sp>
            <p:nvSpPr>
              <p:cNvPr id="6206" name="Line 27"/>
              <p:cNvSpPr>
                <a:spLocks noChangeShapeType="1"/>
              </p:cNvSpPr>
              <p:nvPr>
                <p:custDataLst>
                  <p:tags r:id="rId57"/>
                </p:custDataLst>
              </p:nvPr>
            </p:nvSpPr>
            <p:spPr bwMode="auto">
              <a:xfrm>
                <a:off x="4414" y="2496"/>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207" name="Line 28"/>
              <p:cNvSpPr>
                <a:spLocks noChangeShapeType="1"/>
              </p:cNvSpPr>
              <p:nvPr>
                <p:custDataLst>
                  <p:tags r:id="rId58"/>
                </p:custDataLst>
              </p:nvPr>
            </p:nvSpPr>
            <p:spPr bwMode="auto">
              <a:xfrm>
                <a:off x="4414" y="2400"/>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208" name="Line 29"/>
              <p:cNvSpPr>
                <a:spLocks noChangeShapeType="1"/>
              </p:cNvSpPr>
              <p:nvPr>
                <p:custDataLst>
                  <p:tags r:id="rId59"/>
                </p:custDataLst>
              </p:nvPr>
            </p:nvSpPr>
            <p:spPr bwMode="auto">
              <a:xfrm>
                <a:off x="4606" y="2496"/>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209" name="Line 30"/>
              <p:cNvSpPr>
                <a:spLocks noChangeShapeType="1"/>
              </p:cNvSpPr>
              <p:nvPr>
                <p:custDataLst>
                  <p:tags r:id="rId60"/>
                </p:custDataLst>
              </p:nvPr>
            </p:nvSpPr>
            <p:spPr bwMode="auto">
              <a:xfrm>
                <a:off x="4606" y="2400"/>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210" name="Line 31"/>
              <p:cNvSpPr>
                <a:spLocks noChangeShapeType="1"/>
              </p:cNvSpPr>
              <p:nvPr>
                <p:custDataLst>
                  <p:tags r:id="rId61"/>
                </p:custDataLst>
              </p:nvPr>
            </p:nvSpPr>
            <p:spPr bwMode="auto">
              <a:xfrm rot="-5400000">
                <a:off x="4558" y="2544"/>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211" name="Line 32"/>
              <p:cNvSpPr>
                <a:spLocks noChangeShapeType="1"/>
              </p:cNvSpPr>
              <p:nvPr>
                <p:custDataLst>
                  <p:tags r:id="rId62"/>
                </p:custDataLst>
              </p:nvPr>
            </p:nvSpPr>
            <p:spPr bwMode="auto">
              <a:xfrm rot="-5400000">
                <a:off x="4462" y="2544"/>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212" name="Line 33"/>
              <p:cNvSpPr>
                <a:spLocks noChangeShapeType="1"/>
              </p:cNvSpPr>
              <p:nvPr>
                <p:custDataLst>
                  <p:tags r:id="rId63"/>
                </p:custDataLst>
              </p:nvPr>
            </p:nvSpPr>
            <p:spPr bwMode="auto">
              <a:xfrm rot="-5400000">
                <a:off x="4558" y="2352"/>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213" name="Line 34"/>
              <p:cNvSpPr>
                <a:spLocks noChangeShapeType="1"/>
              </p:cNvSpPr>
              <p:nvPr>
                <p:custDataLst>
                  <p:tags r:id="rId64"/>
                </p:custDataLst>
              </p:nvPr>
            </p:nvSpPr>
            <p:spPr bwMode="auto">
              <a:xfrm rot="-5400000">
                <a:off x="4462" y="2352"/>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6150" name="Group 35"/>
          <p:cNvGrpSpPr>
            <a:grpSpLocks/>
          </p:cNvGrpSpPr>
          <p:nvPr>
            <p:custDataLst>
              <p:tags r:id="rId5"/>
            </p:custDataLst>
          </p:nvPr>
        </p:nvGrpSpPr>
        <p:grpSpPr bwMode="auto">
          <a:xfrm>
            <a:off x="6705600" y="3200400"/>
            <a:ext cx="304800" cy="304800"/>
            <a:chOff x="4272" y="2400"/>
            <a:chExt cx="192" cy="192"/>
          </a:xfrm>
        </p:grpSpPr>
        <p:sp>
          <p:nvSpPr>
            <p:cNvPr id="6194" name="Rectangle 36"/>
            <p:cNvSpPr>
              <a:spLocks noChangeArrowheads="1"/>
            </p:cNvSpPr>
            <p:nvPr>
              <p:custDataLst>
                <p:tags r:id="rId47"/>
              </p:custDataLst>
            </p:nvPr>
          </p:nvSpPr>
          <p:spPr bwMode="auto">
            <a:xfrm>
              <a:off x="4272" y="2400"/>
              <a:ext cx="192" cy="19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12</a:t>
              </a:r>
            </a:p>
          </p:txBody>
        </p:sp>
        <p:grpSp>
          <p:nvGrpSpPr>
            <p:cNvPr id="6195" name="Group 37"/>
            <p:cNvGrpSpPr>
              <a:grpSpLocks/>
            </p:cNvGrpSpPr>
            <p:nvPr/>
          </p:nvGrpSpPr>
          <p:grpSpPr bwMode="auto">
            <a:xfrm>
              <a:off x="4272" y="2400"/>
              <a:ext cx="192" cy="192"/>
              <a:chOff x="4414" y="2400"/>
              <a:chExt cx="192" cy="192"/>
            </a:xfrm>
          </p:grpSpPr>
          <p:sp>
            <p:nvSpPr>
              <p:cNvPr id="6196" name="Line 38"/>
              <p:cNvSpPr>
                <a:spLocks noChangeShapeType="1"/>
              </p:cNvSpPr>
              <p:nvPr>
                <p:custDataLst>
                  <p:tags r:id="rId48"/>
                </p:custDataLst>
              </p:nvPr>
            </p:nvSpPr>
            <p:spPr bwMode="auto">
              <a:xfrm>
                <a:off x="4414" y="2496"/>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197" name="Line 39"/>
              <p:cNvSpPr>
                <a:spLocks noChangeShapeType="1"/>
              </p:cNvSpPr>
              <p:nvPr>
                <p:custDataLst>
                  <p:tags r:id="rId49"/>
                </p:custDataLst>
              </p:nvPr>
            </p:nvSpPr>
            <p:spPr bwMode="auto">
              <a:xfrm>
                <a:off x="4414" y="2400"/>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198" name="Line 40"/>
              <p:cNvSpPr>
                <a:spLocks noChangeShapeType="1"/>
              </p:cNvSpPr>
              <p:nvPr>
                <p:custDataLst>
                  <p:tags r:id="rId50"/>
                </p:custDataLst>
              </p:nvPr>
            </p:nvSpPr>
            <p:spPr bwMode="auto">
              <a:xfrm>
                <a:off x="4606" y="2496"/>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199" name="Line 41"/>
              <p:cNvSpPr>
                <a:spLocks noChangeShapeType="1"/>
              </p:cNvSpPr>
              <p:nvPr>
                <p:custDataLst>
                  <p:tags r:id="rId51"/>
                </p:custDataLst>
              </p:nvPr>
            </p:nvSpPr>
            <p:spPr bwMode="auto">
              <a:xfrm>
                <a:off x="4606" y="2400"/>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200" name="Line 42"/>
              <p:cNvSpPr>
                <a:spLocks noChangeShapeType="1"/>
              </p:cNvSpPr>
              <p:nvPr>
                <p:custDataLst>
                  <p:tags r:id="rId52"/>
                </p:custDataLst>
              </p:nvPr>
            </p:nvSpPr>
            <p:spPr bwMode="auto">
              <a:xfrm rot="-5400000">
                <a:off x="4558" y="2544"/>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201" name="Line 43"/>
              <p:cNvSpPr>
                <a:spLocks noChangeShapeType="1"/>
              </p:cNvSpPr>
              <p:nvPr>
                <p:custDataLst>
                  <p:tags r:id="rId53"/>
                </p:custDataLst>
              </p:nvPr>
            </p:nvSpPr>
            <p:spPr bwMode="auto">
              <a:xfrm rot="-5400000">
                <a:off x="4462" y="2544"/>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202" name="Line 44"/>
              <p:cNvSpPr>
                <a:spLocks noChangeShapeType="1"/>
              </p:cNvSpPr>
              <p:nvPr>
                <p:custDataLst>
                  <p:tags r:id="rId54"/>
                </p:custDataLst>
              </p:nvPr>
            </p:nvSpPr>
            <p:spPr bwMode="auto">
              <a:xfrm rot="-5400000">
                <a:off x="4558" y="2352"/>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203" name="Line 45"/>
              <p:cNvSpPr>
                <a:spLocks noChangeShapeType="1"/>
              </p:cNvSpPr>
              <p:nvPr>
                <p:custDataLst>
                  <p:tags r:id="rId55"/>
                </p:custDataLst>
              </p:nvPr>
            </p:nvSpPr>
            <p:spPr bwMode="auto">
              <a:xfrm rot="-5400000">
                <a:off x="4462" y="2352"/>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6151" name="Group 46"/>
          <p:cNvGrpSpPr>
            <a:grpSpLocks/>
          </p:cNvGrpSpPr>
          <p:nvPr>
            <p:custDataLst>
              <p:tags r:id="rId6"/>
            </p:custDataLst>
          </p:nvPr>
        </p:nvGrpSpPr>
        <p:grpSpPr bwMode="auto">
          <a:xfrm>
            <a:off x="7010400" y="3200400"/>
            <a:ext cx="304800" cy="304800"/>
            <a:chOff x="4272" y="2400"/>
            <a:chExt cx="192" cy="192"/>
          </a:xfrm>
        </p:grpSpPr>
        <p:sp>
          <p:nvSpPr>
            <p:cNvPr id="6184" name="Rectangle 47"/>
            <p:cNvSpPr>
              <a:spLocks noChangeArrowheads="1"/>
            </p:cNvSpPr>
            <p:nvPr>
              <p:custDataLst>
                <p:tags r:id="rId38"/>
              </p:custDataLst>
            </p:nvPr>
          </p:nvSpPr>
          <p:spPr bwMode="auto">
            <a:xfrm>
              <a:off x="4272" y="2400"/>
              <a:ext cx="192" cy="19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21</a:t>
              </a:r>
            </a:p>
          </p:txBody>
        </p:sp>
        <p:grpSp>
          <p:nvGrpSpPr>
            <p:cNvPr id="6185" name="Group 48"/>
            <p:cNvGrpSpPr>
              <a:grpSpLocks/>
            </p:cNvGrpSpPr>
            <p:nvPr/>
          </p:nvGrpSpPr>
          <p:grpSpPr bwMode="auto">
            <a:xfrm>
              <a:off x="4272" y="2400"/>
              <a:ext cx="192" cy="192"/>
              <a:chOff x="4414" y="2400"/>
              <a:chExt cx="192" cy="192"/>
            </a:xfrm>
          </p:grpSpPr>
          <p:sp>
            <p:nvSpPr>
              <p:cNvPr id="6186" name="Line 49"/>
              <p:cNvSpPr>
                <a:spLocks noChangeShapeType="1"/>
              </p:cNvSpPr>
              <p:nvPr>
                <p:custDataLst>
                  <p:tags r:id="rId39"/>
                </p:custDataLst>
              </p:nvPr>
            </p:nvSpPr>
            <p:spPr bwMode="auto">
              <a:xfrm>
                <a:off x="4414" y="2496"/>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187" name="Line 50"/>
              <p:cNvSpPr>
                <a:spLocks noChangeShapeType="1"/>
              </p:cNvSpPr>
              <p:nvPr>
                <p:custDataLst>
                  <p:tags r:id="rId40"/>
                </p:custDataLst>
              </p:nvPr>
            </p:nvSpPr>
            <p:spPr bwMode="auto">
              <a:xfrm>
                <a:off x="4414" y="2400"/>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188" name="Line 51"/>
              <p:cNvSpPr>
                <a:spLocks noChangeShapeType="1"/>
              </p:cNvSpPr>
              <p:nvPr>
                <p:custDataLst>
                  <p:tags r:id="rId41"/>
                </p:custDataLst>
              </p:nvPr>
            </p:nvSpPr>
            <p:spPr bwMode="auto">
              <a:xfrm>
                <a:off x="4606" y="2496"/>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189" name="Line 52"/>
              <p:cNvSpPr>
                <a:spLocks noChangeShapeType="1"/>
              </p:cNvSpPr>
              <p:nvPr>
                <p:custDataLst>
                  <p:tags r:id="rId42"/>
                </p:custDataLst>
              </p:nvPr>
            </p:nvSpPr>
            <p:spPr bwMode="auto">
              <a:xfrm>
                <a:off x="4606" y="2400"/>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190" name="Line 53"/>
              <p:cNvSpPr>
                <a:spLocks noChangeShapeType="1"/>
              </p:cNvSpPr>
              <p:nvPr>
                <p:custDataLst>
                  <p:tags r:id="rId43"/>
                </p:custDataLst>
              </p:nvPr>
            </p:nvSpPr>
            <p:spPr bwMode="auto">
              <a:xfrm rot="-5400000">
                <a:off x="4558" y="2544"/>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191" name="Line 54"/>
              <p:cNvSpPr>
                <a:spLocks noChangeShapeType="1"/>
              </p:cNvSpPr>
              <p:nvPr>
                <p:custDataLst>
                  <p:tags r:id="rId44"/>
                </p:custDataLst>
              </p:nvPr>
            </p:nvSpPr>
            <p:spPr bwMode="auto">
              <a:xfrm rot="-5400000">
                <a:off x="4462" y="2544"/>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192" name="Line 55"/>
              <p:cNvSpPr>
                <a:spLocks noChangeShapeType="1"/>
              </p:cNvSpPr>
              <p:nvPr>
                <p:custDataLst>
                  <p:tags r:id="rId45"/>
                </p:custDataLst>
              </p:nvPr>
            </p:nvSpPr>
            <p:spPr bwMode="auto">
              <a:xfrm rot="-5400000">
                <a:off x="4558" y="2352"/>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193" name="Line 56"/>
              <p:cNvSpPr>
                <a:spLocks noChangeShapeType="1"/>
              </p:cNvSpPr>
              <p:nvPr>
                <p:custDataLst>
                  <p:tags r:id="rId46"/>
                </p:custDataLst>
              </p:nvPr>
            </p:nvSpPr>
            <p:spPr bwMode="auto">
              <a:xfrm rot="-5400000">
                <a:off x="4462" y="2352"/>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grpSp>
        <p:nvGrpSpPr>
          <p:cNvPr id="6152" name="Group 57"/>
          <p:cNvGrpSpPr>
            <a:grpSpLocks/>
          </p:cNvGrpSpPr>
          <p:nvPr>
            <p:custDataLst>
              <p:tags r:id="rId7"/>
            </p:custDataLst>
          </p:nvPr>
        </p:nvGrpSpPr>
        <p:grpSpPr bwMode="auto">
          <a:xfrm>
            <a:off x="7315200" y="3200400"/>
            <a:ext cx="304800" cy="304800"/>
            <a:chOff x="4272" y="2400"/>
            <a:chExt cx="192" cy="192"/>
          </a:xfrm>
        </p:grpSpPr>
        <p:sp>
          <p:nvSpPr>
            <p:cNvPr id="6174" name="Rectangle 58"/>
            <p:cNvSpPr>
              <a:spLocks noChangeArrowheads="1"/>
            </p:cNvSpPr>
            <p:nvPr>
              <p:custDataLst>
                <p:tags r:id="rId29"/>
              </p:custDataLst>
            </p:nvPr>
          </p:nvSpPr>
          <p:spPr bwMode="auto">
            <a:xfrm>
              <a:off x="4272" y="2400"/>
              <a:ext cx="192" cy="19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6175" name="Group 59"/>
            <p:cNvGrpSpPr>
              <a:grpSpLocks/>
            </p:cNvGrpSpPr>
            <p:nvPr/>
          </p:nvGrpSpPr>
          <p:grpSpPr bwMode="auto">
            <a:xfrm>
              <a:off x="4272" y="2400"/>
              <a:ext cx="192" cy="192"/>
              <a:chOff x="4414" y="2400"/>
              <a:chExt cx="192" cy="192"/>
            </a:xfrm>
          </p:grpSpPr>
          <p:sp>
            <p:nvSpPr>
              <p:cNvPr id="6176" name="Line 60"/>
              <p:cNvSpPr>
                <a:spLocks noChangeShapeType="1"/>
              </p:cNvSpPr>
              <p:nvPr>
                <p:custDataLst>
                  <p:tags r:id="rId30"/>
                </p:custDataLst>
              </p:nvPr>
            </p:nvSpPr>
            <p:spPr bwMode="auto">
              <a:xfrm>
                <a:off x="4414" y="2496"/>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177" name="Line 61"/>
              <p:cNvSpPr>
                <a:spLocks noChangeShapeType="1"/>
              </p:cNvSpPr>
              <p:nvPr>
                <p:custDataLst>
                  <p:tags r:id="rId31"/>
                </p:custDataLst>
              </p:nvPr>
            </p:nvSpPr>
            <p:spPr bwMode="auto">
              <a:xfrm>
                <a:off x="4414" y="2400"/>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178" name="Line 62"/>
              <p:cNvSpPr>
                <a:spLocks noChangeShapeType="1"/>
              </p:cNvSpPr>
              <p:nvPr>
                <p:custDataLst>
                  <p:tags r:id="rId32"/>
                </p:custDataLst>
              </p:nvPr>
            </p:nvSpPr>
            <p:spPr bwMode="auto">
              <a:xfrm>
                <a:off x="4606" y="2496"/>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179" name="Line 63"/>
              <p:cNvSpPr>
                <a:spLocks noChangeShapeType="1"/>
              </p:cNvSpPr>
              <p:nvPr>
                <p:custDataLst>
                  <p:tags r:id="rId33"/>
                </p:custDataLst>
              </p:nvPr>
            </p:nvSpPr>
            <p:spPr bwMode="auto">
              <a:xfrm>
                <a:off x="4606" y="2400"/>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180" name="Line 64"/>
              <p:cNvSpPr>
                <a:spLocks noChangeShapeType="1"/>
              </p:cNvSpPr>
              <p:nvPr>
                <p:custDataLst>
                  <p:tags r:id="rId34"/>
                </p:custDataLst>
              </p:nvPr>
            </p:nvSpPr>
            <p:spPr bwMode="auto">
              <a:xfrm rot="-5400000">
                <a:off x="4558" y="2544"/>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181" name="Line 65"/>
              <p:cNvSpPr>
                <a:spLocks noChangeShapeType="1"/>
              </p:cNvSpPr>
              <p:nvPr>
                <p:custDataLst>
                  <p:tags r:id="rId35"/>
                </p:custDataLst>
              </p:nvPr>
            </p:nvSpPr>
            <p:spPr bwMode="auto">
              <a:xfrm rot="-5400000">
                <a:off x="4462" y="2544"/>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182" name="Line 66"/>
              <p:cNvSpPr>
                <a:spLocks noChangeShapeType="1"/>
              </p:cNvSpPr>
              <p:nvPr>
                <p:custDataLst>
                  <p:tags r:id="rId36"/>
                </p:custDataLst>
              </p:nvPr>
            </p:nvSpPr>
            <p:spPr bwMode="auto">
              <a:xfrm rot="-5400000">
                <a:off x="4558" y="2352"/>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183" name="Line 67"/>
              <p:cNvSpPr>
                <a:spLocks noChangeShapeType="1"/>
              </p:cNvSpPr>
              <p:nvPr>
                <p:custDataLst>
                  <p:tags r:id="rId37"/>
                </p:custDataLst>
              </p:nvPr>
            </p:nvSpPr>
            <p:spPr bwMode="auto">
              <a:xfrm rot="-5400000">
                <a:off x="4462" y="2352"/>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cxnSp>
        <p:nvCxnSpPr>
          <p:cNvPr id="6153" name="AutoShape 68"/>
          <p:cNvCxnSpPr>
            <a:cxnSpLocks noChangeShapeType="1"/>
            <a:stCxn id="6221" idx="0"/>
            <a:endCxn id="6159" idx="0"/>
          </p:cNvCxnSpPr>
          <p:nvPr>
            <p:custDataLst>
              <p:tags r:id="rId8"/>
            </p:custDataLst>
          </p:nvPr>
        </p:nvCxnSpPr>
        <p:spPr bwMode="auto">
          <a:xfrm flipH="1">
            <a:off x="4457700" y="3503613"/>
            <a:ext cx="1638300" cy="160178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54" name="AutoShape 69"/>
          <p:cNvCxnSpPr>
            <a:cxnSpLocks noChangeShapeType="1"/>
            <a:stCxn id="6211" idx="0"/>
            <a:endCxn id="6160" idx="0"/>
          </p:cNvCxnSpPr>
          <p:nvPr>
            <p:custDataLst>
              <p:tags r:id="rId9"/>
            </p:custDataLst>
          </p:nvPr>
        </p:nvCxnSpPr>
        <p:spPr bwMode="auto">
          <a:xfrm flipH="1">
            <a:off x="5357813" y="3503613"/>
            <a:ext cx="1042987" cy="160178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55" name="AutoShape 70"/>
          <p:cNvCxnSpPr>
            <a:cxnSpLocks noChangeShapeType="1"/>
            <a:stCxn id="6201" idx="0"/>
            <a:endCxn id="6161" idx="0"/>
          </p:cNvCxnSpPr>
          <p:nvPr>
            <p:custDataLst>
              <p:tags r:id="rId10"/>
            </p:custDataLst>
          </p:nvPr>
        </p:nvCxnSpPr>
        <p:spPr bwMode="auto">
          <a:xfrm flipH="1">
            <a:off x="6429375" y="3503613"/>
            <a:ext cx="276225" cy="160178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56" name="AutoShape 71"/>
          <p:cNvCxnSpPr>
            <a:cxnSpLocks noChangeShapeType="1"/>
            <a:stCxn id="6191" idx="0"/>
            <a:endCxn id="6162" idx="0"/>
          </p:cNvCxnSpPr>
          <p:nvPr>
            <p:custDataLst>
              <p:tags r:id="rId11"/>
            </p:custDataLst>
          </p:nvPr>
        </p:nvCxnSpPr>
        <p:spPr bwMode="auto">
          <a:xfrm>
            <a:off x="7010400" y="3503613"/>
            <a:ext cx="614363" cy="160178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57" name="AutoShape 72"/>
          <p:cNvCxnSpPr>
            <a:cxnSpLocks noChangeShapeType="1"/>
            <a:stCxn id="6181" idx="0"/>
            <a:endCxn id="6163" idx="0"/>
          </p:cNvCxnSpPr>
          <p:nvPr>
            <p:custDataLst>
              <p:tags r:id="rId12"/>
            </p:custDataLst>
          </p:nvPr>
        </p:nvCxnSpPr>
        <p:spPr bwMode="auto">
          <a:xfrm>
            <a:off x="7315200" y="3503613"/>
            <a:ext cx="1371600" cy="160178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6158" name="Group 74"/>
          <p:cNvGrpSpPr>
            <a:grpSpLocks/>
          </p:cNvGrpSpPr>
          <p:nvPr>
            <p:custDataLst>
              <p:tags r:id="rId13"/>
            </p:custDataLst>
          </p:nvPr>
        </p:nvGrpSpPr>
        <p:grpSpPr bwMode="auto">
          <a:xfrm>
            <a:off x="7620000" y="3200400"/>
            <a:ext cx="304800" cy="304800"/>
            <a:chOff x="4272" y="2400"/>
            <a:chExt cx="192" cy="192"/>
          </a:xfrm>
        </p:grpSpPr>
        <p:sp>
          <p:nvSpPr>
            <p:cNvPr id="6164" name="Rectangle 75"/>
            <p:cNvSpPr>
              <a:spLocks noChangeArrowheads="1"/>
            </p:cNvSpPr>
            <p:nvPr>
              <p:custDataLst>
                <p:tags r:id="rId20"/>
              </p:custDataLst>
            </p:nvPr>
          </p:nvSpPr>
          <p:spPr bwMode="auto">
            <a:xfrm>
              <a:off x="4272" y="2400"/>
              <a:ext cx="192" cy="19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 </a:t>
              </a:r>
            </a:p>
          </p:txBody>
        </p:sp>
        <p:grpSp>
          <p:nvGrpSpPr>
            <p:cNvPr id="6165" name="Group 76"/>
            <p:cNvGrpSpPr>
              <a:grpSpLocks/>
            </p:cNvGrpSpPr>
            <p:nvPr/>
          </p:nvGrpSpPr>
          <p:grpSpPr bwMode="auto">
            <a:xfrm>
              <a:off x="4272" y="2400"/>
              <a:ext cx="192" cy="192"/>
              <a:chOff x="4414" y="2400"/>
              <a:chExt cx="192" cy="192"/>
            </a:xfrm>
          </p:grpSpPr>
          <p:sp>
            <p:nvSpPr>
              <p:cNvPr id="6166" name="Line 77"/>
              <p:cNvSpPr>
                <a:spLocks noChangeShapeType="1"/>
              </p:cNvSpPr>
              <p:nvPr>
                <p:custDataLst>
                  <p:tags r:id="rId21"/>
                </p:custDataLst>
              </p:nvPr>
            </p:nvSpPr>
            <p:spPr bwMode="auto">
              <a:xfrm>
                <a:off x="4414" y="2496"/>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167" name="Line 78"/>
              <p:cNvSpPr>
                <a:spLocks noChangeShapeType="1"/>
              </p:cNvSpPr>
              <p:nvPr>
                <p:custDataLst>
                  <p:tags r:id="rId22"/>
                </p:custDataLst>
              </p:nvPr>
            </p:nvSpPr>
            <p:spPr bwMode="auto">
              <a:xfrm>
                <a:off x="4414" y="2400"/>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168" name="Line 79"/>
              <p:cNvSpPr>
                <a:spLocks noChangeShapeType="1"/>
              </p:cNvSpPr>
              <p:nvPr>
                <p:custDataLst>
                  <p:tags r:id="rId23"/>
                </p:custDataLst>
              </p:nvPr>
            </p:nvSpPr>
            <p:spPr bwMode="auto">
              <a:xfrm>
                <a:off x="4606" y="2496"/>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169" name="Line 80"/>
              <p:cNvSpPr>
                <a:spLocks noChangeShapeType="1"/>
              </p:cNvSpPr>
              <p:nvPr>
                <p:custDataLst>
                  <p:tags r:id="rId24"/>
                </p:custDataLst>
              </p:nvPr>
            </p:nvSpPr>
            <p:spPr bwMode="auto">
              <a:xfrm>
                <a:off x="4606" y="2400"/>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170" name="Line 81"/>
              <p:cNvSpPr>
                <a:spLocks noChangeShapeType="1"/>
              </p:cNvSpPr>
              <p:nvPr>
                <p:custDataLst>
                  <p:tags r:id="rId25"/>
                </p:custDataLst>
              </p:nvPr>
            </p:nvSpPr>
            <p:spPr bwMode="auto">
              <a:xfrm rot="-5400000">
                <a:off x="4558" y="2544"/>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171" name="Line 82"/>
              <p:cNvSpPr>
                <a:spLocks noChangeShapeType="1"/>
              </p:cNvSpPr>
              <p:nvPr>
                <p:custDataLst>
                  <p:tags r:id="rId26"/>
                </p:custDataLst>
              </p:nvPr>
            </p:nvSpPr>
            <p:spPr bwMode="auto">
              <a:xfrm rot="-5400000">
                <a:off x="4462" y="2544"/>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172" name="Line 83"/>
              <p:cNvSpPr>
                <a:spLocks noChangeShapeType="1"/>
              </p:cNvSpPr>
              <p:nvPr>
                <p:custDataLst>
                  <p:tags r:id="rId27"/>
                </p:custDataLst>
              </p:nvPr>
            </p:nvSpPr>
            <p:spPr bwMode="auto">
              <a:xfrm rot="-5400000">
                <a:off x="4558" y="2352"/>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6173" name="Line 84"/>
              <p:cNvSpPr>
                <a:spLocks noChangeShapeType="1"/>
              </p:cNvSpPr>
              <p:nvPr>
                <p:custDataLst>
                  <p:tags r:id="rId28"/>
                </p:custDataLst>
              </p:nvPr>
            </p:nvSpPr>
            <p:spPr bwMode="auto">
              <a:xfrm rot="-5400000">
                <a:off x="4462" y="2352"/>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sp>
        <p:nvSpPr>
          <p:cNvPr id="6159" name="AutoShape 90"/>
          <p:cNvSpPr>
            <a:spLocks noChangeArrowheads="1"/>
          </p:cNvSpPr>
          <p:nvPr>
            <p:custDataLst>
              <p:tags r:id="rId14"/>
            </p:custDataLst>
          </p:nvPr>
        </p:nvSpPr>
        <p:spPr bwMode="auto">
          <a:xfrm>
            <a:off x="4114800" y="5105400"/>
            <a:ext cx="685800" cy="762000"/>
          </a:xfrm>
          <a:prstGeom prst="triangle">
            <a:avLst>
              <a:gd name="adj" fmla="val 5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p>
          <a:p>
            <a:pPr algn="ctr"/>
            <a:r>
              <a:rPr lang="en-US" sz="2000"/>
              <a:t>x&lt;3</a:t>
            </a:r>
          </a:p>
        </p:txBody>
      </p:sp>
      <p:sp>
        <p:nvSpPr>
          <p:cNvPr id="6160" name="AutoShape 91"/>
          <p:cNvSpPr>
            <a:spLocks noChangeArrowheads="1"/>
          </p:cNvSpPr>
          <p:nvPr>
            <p:custDataLst>
              <p:tags r:id="rId15"/>
            </p:custDataLst>
          </p:nvPr>
        </p:nvSpPr>
        <p:spPr bwMode="auto">
          <a:xfrm>
            <a:off x="4910138" y="5105400"/>
            <a:ext cx="895350" cy="762000"/>
          </a:xfrm>
          <a:prstGeom prst="triangle">
            <a:avLst>
              <a:gd name="adj" fmla="val 5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p>
          <a:p>
            <a:pPr algn="ctr"/>
            <a:r>
              <a:rPr lang="en-US" sz="2000"/>
              <a:t>3</a:t>
            </a:r>
            <a:r>
              <a:rPr lang="en-US" sz="2000">
                <a:sym typeface="Symbol" pitchFamily="18" charset="2"/>
              </a:rPr>
              <a:t></a:t>
            </a:r>
            <a:r>
              <a:rPr lang="en-US" sz="2000"/>
              <a:t>x&lt;7</a:t>
            </a:r>
          </a:p>
        </p:txBody>
      </p:sp>
      <p:sp>
        <p:nvSpPr>
          <p:cNvPr id="6161" name="AutoShape 92"/>
          <p:cNvSpPr>
            <a:spLocks noChangeArrowheads="1"/>
          </p:cNvSpPr>
          <p:nvPr>
            <p:custDataLst>
              <p:tags r:id="rId16"/>
            </p:custDataLst>
          </p:nvPr>
        </p:nvSpPr>
        <p:spPr bwMode="auto">
          <a:xfrm>
            <a:off x="5915025" y="5105400"/>
            <a:ext cx="1028700" cy="762000"/>
          </a:xfrm>
          <a:prstGeom prst="triangle">
            <a:avLst>
              <a:gd name="adj" fmla="val 5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p>
          <a:p>
            <a:pPr algn="ctr"/>
            <a:r>
              <a:rPr lang="en-US" sz="2000"/>
              <a:t>7</a:t>
            </a:r>
            <a:r>
              <a:rPr lang="en-US" sz="2000">
                <a:sym typeface="Symbol" pitchFamily="18" charset="2"/>
              </a:rPr>
              <a:t></a:t>
            </a:r>
            <a:r>
              <a:rPr lang="en-US" sz="2000"/>
              <a:t>x&lt;12</a:t>
            </a:r>
          </a:p>
        </p:txBody>
      </p:sp>
      <p:sp>
        <p:nvSpPr>
          <p:cNvPr id="6162" name="AutoShape 93"/>
          <p:cNvSpPr>
            <a:spLocks noChangeArrowheads="1"/>
          </p:cNvSpPr>
          <p:nvPr>
            <p:custDataLst>
              <p:tags r:id="rId17"/>
            </p:custDataLst>
          </p:nvPr>
        </p:nvSpPr>
        <p:spPr bwMode="auto">
          <a:xfrm>
            <a:off x="7053263" y="5105400"/>
            <a:ext cx="1143000" cy="762000"/>
          </a:xfrm>
          <a:prstGeom prst="triangle">
            <a:avLst>
              <a:gd name="adj" fmla="val 5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p>
          <a:p>
            <a:pPr algn="ctr"/>
            <a:r>
              <a:rPr lang="en-US" sz="2000"/>
              <a:t>12</a:t>
            </a:r>
            <a:r>
              <a:rPr lang="en-US" sz="2000">
                <a:sym typeface="Symbol" pitchFamily="18" charset="2"/>
              </a:rPr>
              <a:t></a:t>
            </a:r>
            <a:r>
              <a:rPr lang="en-US" sz="2000"/>
              <a:t>x&lt;21</a:t>
            </a:r>
          </a:p>
        </p:txBody>
      </p:sp>
      <p:sp>
        <p:nvSpPr>
          <p:cNvPr id="6163" name="AutoShape 94"/>
          <p:cNvSpPr>
            <a:spLocks noChangeArrowheads="1"/>
          </p:cNvSpPr>
          <p:nvPr>
            <p:custDataLst>
              <p:tags r:id="rId18"/>
            </p:custDataLst>
          </p:nvPr>
        </p:nvSpPr>
        <p:spPr bwMode="auto">
          <a:xfrm>
            <a:off x="8305800" y="5105400"/>
            <a:ext cx="762000" cy="762000"/>
          </a:xfrm>
          <a:prstGeom prst="triangle">
            <a:avLst>
              <a:gd name="adj" fmla="val 5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a:p>
          <a:p>
            <a:pPr algn="ctr"/>
            <a:r>
              <a:rPr lang="en-US" sz="2000"/>
              <a:t>21</a:t>
            </a:r>
            <a:r>
              <a:rPr lang="en-US" sz="2000">
                <a:sym typeface="Symbol" pitchFamily="18" charset="2"/>
              </a:rPr>
              <a:t></a:t>
            </a:r>
            <a:r>
              <a:rPr lang="en-US" sz="2000"/>
              <a:t>x</a:t>
            </a:r>
          </a:p>
        </p:txBody>
      </p:sp>
      <p:sp>
        <p:nvSpPr>
          <p:cNvPr id="2" name="Slide Number Placeholder 1"/>
          <p:cNvSpPr>
            <a:spLocks noGrp="1"/>
          </p:cNvSpPr>
          <p:nvPr>
            <p:ph type="sldNum" sz="quarter" idx="12"/>
            <p:custDataLst>
              <p:tags r:id="rId19"/>
            </p:custDataLst>
          </p:nvPr>
        </p:nvSpPr>
        <p:spPr/>
        <p:txBody>
          <a:bodyPr/>
          <a:lstStyle/>
          <a:p>
            <a:pPr>
              <a:defRPr/>
            </a:pPr>
            <a:fld id="{31ED9493-8E39-4663-BE2A-2C75F675A194}"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custDataLst>
              <p:tags r:id="rId1"/>
            </p:custDataLst>
          </p:nvPr>
        </p:nvSpPr>
        <p:spPr/>
        <p:txBody>
          <a:bodyPr/>
          <a:lstStyle/>
          <a:p>
            <a:r>
              <a:rPr lang="en-US" smtClean="0"/>
              <a:t>Today’s Outline</a:t>
            </a:r>
          </a:p>
        </p:txBody>
      </p:sp>
      <p:sp>
        <p:nvSpPr>
          <p:cNvPr id="7171" name="Rectangle 3"/>
          <p:cNvSpPr>
            <a:spLocks noGrp="1" noChangeArrowheads="1"/>
          </p:cNvSpPr>
          <p:nvPr>
            <p:ph type="body" idx="1"/>
            <p:custDataLst>
              <p:tags r:id="rId2"/>
            </p:custDataLst>
          </p:nvPr>
        </p:nvSpPr>
        <p:spPr/>
        <p:txBody>
          <a:bodyPr/>
          <a:lstStyle/>
          <a:p>
            <a:r>
              <a:rPr lang="en-US" smtClean="0">
                <a:solidFill>
                  <a:schemeClr val="bg2"/>
                </a:solidFill>
              </a:rPr>
              <a:t>Addressing our other problem</a:t>
            </a:r>
          </a:p>
          <a:p>
            <a:r>
              <a:rPr lang="en-US" smtClean="0"/>
              <a:t>B+-tree properties</a:t>
            </a:r>
          </a:p>
          <a:p>
            <a:r>
              <a:rPr lang="en-US" smtClean="0"/>
              <a:t>Implementing B+-tree insertion and deletion</a:t>
            </a:r>
          </a:p>
          <a:p>
            <a:r>
              <a:rPr lang="en-US" smtClean="0"/>
              <a:t>Some final thoughts on B+-trees</a:t>
            </a:r>
          </a:p>
          <a:p>
            <a:endParaRPr lang="en-US" smtClean="0"/>
          </a:p>
        </p:txBody>
      </p:sp>
      <p:sp>
        <p:nvSpPr>
          <p:cNvPr id="2" name="Slide Number Placeholder 1"/>
          <p:cNvSpPr>
            <a:spLocks noGrp="1"/>
          </p:cNvSpPr>
          <p:nvPr>
            <p:ph type="sldNum" sz="quarter" idx="12"/>
            <p:custDataLst>
              <p:tags r:id="rId3"/>
            </p:custDataLst>
          </p:nvPr>
        </p:nvSpPr>
        <p:spPr/>
        <p:txBody>
          <a:bodyPr/>
          <a:lstStyle/>
          <a:p>
            <a:pPr>
              <a:defRPr/>
            </a:pPr>
            <a:fld id="{31ED9493-8E39-4663-BE2A-2C75F675A194}"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custDataLst>
              <p:tags r:id="rId1"/>
            </p:custDataLst>
          </p:nvPr>
        </p:nvSpPr>
        <p:spPr>
          <a:xfrm>
            <a:off x="685800" y="0"/>
            <a:ext cx="7772400" cy="1143000"/>
          </a:xfrm>
        </p:spPr>
        <p:txBody>
          <a:bodyPr/>
          <a:lstStyle/>
          <a:p>
            <a:r>
              <a:rPr lang="en-US" smtClean="0"/>
              <a:t>B+-Tree Properties</a:t>
            </a:r>
            <a:endParaRPr lang="en-US" baseline="30000" smtClean="0">
              <a:sym typeface="Symbol" pitchFamily="18" charset="2"/>
            </a:endParaRPr>
          </a:p>
        </p:txBody>
      </p:sp>
      <p:sp>
        <p:nvSpPr>
          <p:cNvPr id="8195" name="Rectangle 28"/>
          <p:cNvSpPr>
            <a:spLocks noChangeArrowheads="1"/>
          </p:cNvSpPr>
          <p:nvPr>
            <p:custDataLst>
              <p:tags r:id="rId2"/>
            </p:custDataLst>
          </p:nvPr>
        </p:nvSpPr>
        <p:spPr bwMode="auto">
          <a:xfrm>
            <a:off x="609600" y="1066800"/>
            <a:ext cx="889158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2800"/>
              <a:t>Properties</a:t>
            </a:r>
          </a:p>
          <a:p>
            <a:pPr marL="742950" lvl="1" indent="-285750">
              <a:spcBef>
                <a:spcPct val="20000"/>
              </a:spcBef>
              <a:buFontTx/>
              <a:buChar char="–"/>
            </a:pPr>
            <a:r>
              <a:rPr lang="en-US"/>
              <a:t>maximum branching factor of </a:t>
            </a:r>
            <a:r>
              <a:rPr lang="en-US" b="1" i="1">
                <a:latin typeface="Courier New" pitchFamily="49" charset="0"/>
              </a:rPr>
              <a:t>M</a:t>
            </a:r>
            <a:endParaRPr lang="en-US"/>
          </a:p>
          <a:p>
            <a:pPr marL="742950" lvl="1" indent="-285750">
              <a:spcBef>
                <a:spcPct val="20000"/>
              </a:spcBef>
              <a:buFontTx/>
              <a:buChar char="–"/>
            </a:pPr>
            <a:r>
              <a:rPr lang="en-US"/>
              <a:t>the root has between 2 and </a:t>
            </a:r>
            <a:r>
              <a:rPr lang="en-US" b="1" i="1">
                <a:latin typeface="Courier New" pitchFamily="49" charset="0"/>
              </a:rPr>
              <a:t>M</a:t>
            </a:r>
            <a:r>
              <a:rPr lang="en-US"/>
              <a:t> children </a:t>
            </a:r>
            <a:r>
              <a:rPr lang="en-US" i="1"/>
              <a:t>or</a:t>
            </a:r>
            <a:r>
              <a:rPr lang="en-US"/>
              <a:t> at most </a:t>
            </a:r>
            <a:r>
              <a:rPr lang="en-US" b="1" i="1">
                <a:latin typeface="Courier New" pitchFamily="49" charset="0"/>
              </a:rPr>
              <a:t>L</a:t>
            </a:r>
            <a:r>
              <a:rPr lang="en-US"/>
              <a:t> keys/values</a:t>
            </a:r>
          </a:p>
          <a:p>
            <a:pPr marL="742950" lvl="1" indent="-285750">
              <a:spcBef>
                <a:spcPct val="20000"/>
              </a:spcBef>
              <a:buFontTx/>
              <a:buChar char="–"/>
            </a:pPr>
            <a:r>
              <a:rPr lang="en-US">
                <a:solidFill>
                  <a:schemeClr val="bg2"/>
                </a:solidFill>
              </a:rPr>
              <a:t>other internal nodes have between </a:t>
            </a:r>
            <a:r>
              <a:rPr lang="en-US">
                <a:solidFill>
                  <a:schemeClr val="bg2"/>
                </a:solidFill>
                <a:sym typeface="Symbol" pitchFamily="18" charset="2"/>
              </a:rPr>
              <a:t></a:t>
            </a:r>
            <a:r>
              <a:rPr lang="en-US" i="1">
                <a:solidFill>
                  <a:schemeClr val="bg2"/>
                </a:solidFill>
              </a:rPr>
              <a:t>M/2</a:t>
            </a:r>
            <a:r>
              <a:rPr lang="en-US">
                <a:solidFill>
                  <a:schemeClr val="bg2"/>
                </a:solidFill>
                <a:sym typeface="Symbol" pitchFamily="18" charset="2"/>
              </a:rPr>
              <a:t></a:t>
            </a:r>
            <a:r>
              <a:rPr lang="en-US">
                <a:solidFill>
                  <a:schemeClr val="bg2"/>
                </a:solidFill>
              </a:rPr>
              <a:t> and </a:t>
            </a:r>
            <a:r>
              <a:rPr lang="en-US" i="1">
                <a:solidFill>
                  <a:schemeClr val="bg2"/>
                </a:solidFill>
              </a:rPr>
              <a:t>M</a:t>
            </a:r>
            <a:r>
              <a:rPr lang="en-US">
                <a:solidFill>
                  <a:schemeClr val="bg2"/>
                </a:solidFill>
              </a:rPr>
              <a:t> children</a:t>
            </a:r>
          </a:p>
          <a:p>
            <a:pPr marL="742950" lvl="1" indent="-285750">
              <a:spcBef>
                <a:spcPct val="20000"/>
              </a:spcBef>
              <a:buFontTx/>
              <a:buChar char="–"/>
            </a:pPr>
            <a:r>
              <a:rPr lang="en-US">
                <a:solidFill>
                  <a:schemeClr val="bg2"/>
                </a:solidFill>
              </a:rPr>
              <a:t>internal nodes contain only search keys (no data)</a:t>
            </a:r>
          </a:p>
          <a:p>
            <a:pPr marL="742950" lvl="1" indent="-285750">
              <a:spcBef>
                <a:spcPct val="20000"/>
              </a:spcBef>
              <a:buFontTx/>
              <a:buChar char="–"/>
            </a:pPr>
            <a:r>
              <a:rPr lang="en-US">
                <a:solidFill>
                  <a:schemeClr val="bg2"/>
                </a:solidFill>
              </a:rPr>
              <a:t>smallest datum between search keys </a:t>
            </a:r>
            <a:r>
              <a:rPr lang="en-US" i="1">
                <a:solidFill>
                  <a:schemeClr val="bg2"/>
                </a:solidFill>
              </a:rPr>
              <a:t>x</a:t>
            </a:r>
            <a:r>
              <a:rPr lang="en-US">
                <a:solidFill>
                  <a:schemeClr val="bg2"/>
                </a:solidFill>
              </a:rPr>
              <a:t> and </a:t>
            </a:r>
            <a:r>
              <a:rPr lang="en-US" i="1">
                <a:solidFill>
                  <a:schemeClr val="bg2"/>
                </a:solidFill>
              </a:rPr>
              <a:t>y</a:t>
            </a:r>
            <a:r>
              <a:rPr lang="en-US">
                <a:solidFill>
                  <a:schemeClr val="bg2"/>
                </a:solidFill>
              </a:rPr>
              <a:t> equals </a:t>
            </a:r>
            <a:r>
              <a:rPr lang="en-US" i="1">
                <a:solidFill>
                  <a:schemeClr val="bg2"/>
                </a:solidFill>
              </a:rPr>
              <a:t>x</a:t>
            </a:r>
            <a:endParaRPr lang="en-US">
              <a:solidFill>
                <a:schemeClr val="bg2"/>
              </a:solidFill>
            </a:endParaRPr>
          </a:p>
          <a:p>
            <a:pPr marL="742950" lvl="1" indent="-285750">
              <a:spcBef>
                <a:spcPct val="20000"/>
              </a:spcBef>
              <a:buFontTx/>
              <a:buChar char="–"/>
            </a:pPr>
            <a:r>
              <a:rPr lang="en-US">
                <a:solidFill>
                  <a:schemeClr val="bg2"/>
                </a:solidFill>
              </a:rPr>
              <a:t>each (non-root) leaf contains between </a:t>
            </a:r>
            <a:r>
              <a:rPr lang="en-US">
                <a:solidFill>
                  <a:schemeClr val="bg2"/>
                </a:solidFill>
                <a:sym typeface="Symbol" pitchFamily="18" charset="2"/>
              </a:rPr>
              <a:t></a:t>
            </a:r>
            <a:r>
              <a:rPr lang="en-US" i="1">
                <a:solidFill>
                  <a:schemeClr val="bg2"/>
                </a:solidFill>
              </a:rPr>
              <a:t>L/2</a:t>
            </a:r>
            <a:r>
              <a:rPr lang="en-US">
                <a:solidFill>
                  <a:schemeClr val="bg2"/>
                </a:solidFill>
                <a:sym typeface="Symbol" pitchFamily="18" charset="2"/>
              </a:rPr>
              <a:t> and</a:t>
            </a:r>
            <a:r>
              <a:rPr lang="en-US">
                <a:solidFill>
                  <a:schemeClr val="bg2"/>
                </a:solidFill>
              </a:rPr>
              <a:t> </a:t>
            </a:r>
            <a:r>
              <a:rPr lang="en-US" i="1">
                <a:solidFill>
                  <a:schemeClr val="bg2"/>
                </a:solidFill>
              </a:rPr>
              <a:t>L</a:t>
            </a:r>
            <a:r>
              <a:rPr lang="en-US">
                <a:solidFill>
                  <a:schemeClr val="bg2"/>
                </a:solidFill>
              </a:rPr>
              <a:t> keys/values</a:t>
            </a:r>
          </a:p>
          <a:p>
            <a:pPr marL="742950" lvl="1" indent="-285750">
              <a:spcBef>
                <a:spcPct val="20000"/>
              </a:spcBef>
              <a:buFontTx/>
              <a:buChar char="–"/>
            </a:pPr>
            <a:r>
              <a:rPr lang="en-US">
                <a:solidFill>
                  <a:schemeClr val="bg2"/>
                </a:solidFill>
              </a:rPr>
              <a:t>all leaves are at the same depth</a:t>
            </a:r>
          </a:p>
          <a:p>
            <a:pPr marL="342900" indent="-342900">
              <a:spcBef>
                <a:spcPct val="20000"/>
              </a:spcBef>
              <a:buFontTx/>
              <a:buChar char="•"/>
            </a:pPr>
            <a:r>
              <a:rPr lang="en-US" sz="2800">
                <a:solidFill>
                  <a:schemeClr val="bg2"/>
                </a:solidFill>
              </a:rPr>
              <a:t>Result</a:t>
            </a:r>
          </a:p>
          <a:p>
            <a:pPr marL="742950" lvl="1" indent="-285750">
              <a:spcBef>
                <a:spcPct val="20000"/>
              </a:spcBef>
              <a:buFontTx/>
              <a:buChar char="–"/>
            </a:pPr>
            <a:r>
              <a:rPr lang="en-US">
                <a:solidFill>
                  <a:schemeClr val="bg2"/>
                </a:solidFill>
              </a:rPr>
              <a:t>tree is </a:t>
            </a:r>
            <a:r>
              <a:rPr lang="en-US" b="1">
                <a:solidFill>
                  <a:schemeClr val="bg2"/>
                </a:solidFill>
                <a:latin typeface="Courier New" pitchFamily="49" charset="0"/>
                <a:sym typeface="Symbol" pitchFamily="18" charset="2"/>
              </a:rPr>
              <a:t>(log</a:t>
            </a:r>
            <a:r>
              <a:rPr lang="en-US" b="1" i="1" baseline="-25000">
                <a:solidFill>
                  <a:schemeClr val="bg2"/>
                </a:solidFill>
                <a:latin typeface="Courier New" pitchFamily="49" charset="0"/>
                <a:sym typeface="Symbol" pitchFamily="18" charset="2"/>
              </a:rPr>
              <a:t>M</a:t>
            </a:r>
            <a:r>
              <a:rPr lang="en-US" b="1">
                <a:solidFill>
                  <a:schemeClr val="bg2"/>
                </a:solidFill>
                <a:latin typeface="Courier New" pitchFamily="49" charset="0"/>
                <a:sym typeface="Symbol" pitchFamily="18" charset="2"/>
              </a:rPr>
              <a:t> n)</a:t>
            </a:r>
            <a:r>
              <a:rPr lang="en-US">
                <a:solidFill>
                  <a:schemeClr val="bg2"/>
                </a:solidFill>
                <a:sym typeface="Symbol" pitchFamily="18" charset="2"/>
              </a:rPr>
              <a:t> deep </a:t>
            </a:r>
            <a:r>
              <a:rPr lang="en-US" sz="2000">
                <a:solidFill>
                  <a:schemeClr val="bg2"/>
                </a:solidFill>
                <a:sym typeface="Symbol" pitchFamily="18" charset="2"/>
              </a:rPr>
              <a:t>(between </a:t>
            </a:r>
            <a:r>
              <a:rPr lang="en-US" sz="2000" b="1">
                <a:solidFill>
                  <a:schemeClr val="bg2"/>
                </a:solidFill>
                <a:latin typeface="Courier New" pitchFamily="49" charset="0"/>
                <a:cs typeface="Courier New" pitchFamily="49" charset="0"/>
                <a:sym typeface="Symbol" pitchFamily="18" charset="2"/>
              </a:rPr>
              <a:t>log</a:t>
            </a:r>
            <a:r>
              <a:rPr lang="en-US" sz="2000" b="1" baseline="-25000">
                <a:solidFill>
                  <a:schemeClr val="bg2"/>
                </a:solidFill>
                <a:latin typeface="Courier New" pitchFamily="49" charset="0"/>
                <a:cs typeface="Courier New" pitchFamily="49" charset="0"/>
                <a:sym typeface="Symbol" pitchFamily="18" charset="2"/>
              </a:rPr>
              <a:t>M/2 </a:t>
            </a:r>
            <a:r>
              <a:rPr lang="en-US" sz="2000" b="1">
                <a:solidFill>
                  <a:schemeClr val="bg2"/>
                </a:solidFill>
                <a:latin typeface="Courier New" pitchFamily="49" charset="0"/>
                <a:cs typeface="Courier New" pitchFamily="49" charset="0"/>
                <a:sym typeface="Symbol" pitchFamily="18" charset="2"/>
              </a:rPr>
              <a:t>n</a:t>
            </a:r>
            <a:r>
              <a:rPr lang="en-US" sz="2000">
                <a:solidFill>
                  <a:schemeClr val="bg2"/>
                </a:solidFill>
                <a:sym typeface="Symbol" pitchFamily="18" charset="2"/>
              </a:rPr>
              <a:t> and </a:t>
            </a:r>
            <a:r>
              <a:rPr lang="en-US" sz="2000" b="1">
                <a:solidFill>
                  <a:schemeClr val="bg2"/>
                </a:solidFill>
                <a:latin typeface="Courier New" pitchFamily="49" charset="0"/>
                <a:cs typeface="Courier New" pitchFamily="49" charset="0"/>
                <a:sym typeface="Symbol" pitchFamily="18" charset="2"/>
              </a:rPr>
              <a:t>log</a:t>
            </a:r>
            <a:r>
              <a:rPr lang="en-US" sz="2000" b="1" baseline="-25000">
                <a:solidFill>
                  <a:schemeClr val="bg2"/>
                </a:solidFill>
                <a:latin typeface="Courier New" pitchFamily="49" charset="0"/>
                <a:cs typeface="Courier New" pitchFamily="49" charset="0"/>
                <a:sym typeface="Symbol" pitchFamily="18" charset="2"/>
              </a:rPr>
              <a:t>M </a:t>
            </a:r>
            <a:r>
              <a:rPr lang="en-US" sz="2000" b="1">
                <a:solidFill>
                  <a:schemeClr val="bg2"/>
                </a:solidFill>
                <a:latin typeface="Courier New" pitchFamily="49" charset="0"/>
                <a:cs typeface="Courier New" pitchFamily="49" charset="0"/>
                <a:sym typeface="Symbol" pitchFamily="18" charset="2"/>
              </a:rPr>
              <a:t>n</a:t>
            </a:r>
            <a:r>
              <a:rPr lang="en-US" sz="2000">
                <a:solidFill>
                  <a:schemeClr val="bg2"/>
                </a:solidFill>
                <a:sym typeface="Symbol" pitchFamily="18" charset="2"/>
              </a:rPr>
              <a:t>)</a:t>
            </a:r>
            <a:endParaRPr lang="en-US">
              <a:solidFill>
                <a:schemeClr val="bg2"/>
              </a:solidFill>
            </a:endParaRPr>
          </a:p>
          <a:p>
            <a:pPr marL="742950" lvl="1" indent="-285750">
              <a:spcBef>
                <a:spcPct val="20000"/>
              </a:spcBef>
              <a:buFontTx/>
              <a:buChar char="–"/>
            </a:pPr>
            <a:r>
              <a:rPr lang="en-US">
                <a:solidFill>
                  <a:schemeClr val="bg2"/>
                </a:solidFill>
              </a:rPr>
              <a:t>all operations run in </a:t>
            </a:r>
            <a:r>
              <a:rPr lang="en-US" b="1">
                <a:solidFill>
                  <a:schemeClr val="bg2"/>
                </a:solidFill>
                <a:latin typeface="Courier New" pitchFamily="49" charset="0"/>
                <a:sym typeface="Symbol" pitchFamily="18" charset="2"/>
              </a:rPr>
              <a:t>(log</a:t>
            </a:r>
            <a:r>
              <a:rPr lang="en-US" b="1" i="1" baseline="-25000">
                <a:solidFill>
                  <a:schemeClr val="bg2"/>
                </a:solidFill>
                <a:latin typeface="Courier New" pitchFamily="49" charset="0"/>
                <a:sym typeface="Symbol" pitchFamily="18" charset="2"/>
              </a:rPr>
              <a:t>M</a:t>
            </a:r>
            <a:r>
              <a:rPr lang="en-US" b="1">
                <a:solidFill>
                  <a:schemeClr val="bg2"/>
                </a:solidFill>
                <a:latin typeface="Courier New" pitchFamily="49" charset="0"/>
                <a:sym typeface="Symbol" pitchFamily="18" charset="2"/>
              </a:rPr>
              <a:t> n)</a:t>
            </a:r>
            <a:r>
              <a:rPr lang="en-US">
                <a:solidFill>
                  <a:schemeClr val="bg2"/>
                </a:solidFill>
                <a:sym typeface="Symbol" pitchFamily="18" charset="2"/>
              </a:rPr>
              <a:t> time</a:t>
            </a:r>
          </a:p>
          <a:p>
            <a:pPr marL="742950" lvl="1" indent="-285750">
              <a:spcBef>
                <a:spcPct val="20000"/>
              </a:spcBef>
              <a:buFontTx/>
              <a:buChar char="–"/>
            </a:pPr>
            <a:r>
              <a:rPr lang="en-US">
                <a:solidFill>
                  <a:schemeClr val="bg2"/>
                </a:solidFill>
                <a:sym typeface="Symbol" pitchFamily="18" charset="2"/>
              </a:rPr>
              <a:t>operations get about </a:t>
            </a:r>
            <a:r>
              <a:rPr lang="en-US" b="1" i="1">
                <a:solidFill>
                  <a:schemeClr val="bg2"/>
                </a:solidFill>
                <a:latin typeface="Courier New" pitchFamily="49" charset="0"/>
                <a:sym typeface="Symbol" pitchFamily="18" charset="2"/>
              </a:rPr>
              <a:t>M</a:t>
            </a:r>
            <a:r>
              <a:rPr lang="en-US" b="1">
                <a:solidFill>
                  <a:schemeClr val="bg2"/>
                </a:solidFill>
                <a:latin typeface="Courier New" pitchFamily="49" charset="0"/>
                <a:sym typeface="Symbol" pitchFamily="18" charset="2"/>
              </a:rPr>
              <a:t>/2</a:t>
            </a:r>
            <a:r>
              <a:rPr lang="en-US">
                <a:solidFill>
                  <a:schemeClr val="bg2"/>
                </a:solidFill>
                <a:sym typeface="Symbol" pitchFamily="18" charset="2"/>
              </a:rPr>
              <a:t> to </a:t>
            </a:r>
            <a:r>
              <a:rPr lang="en-US" b="1">
                <a:solidFill>
                  <a:schemeClr val="bg2"/>
                </a:solidFill>
                <a:latin typeface="Courier New" pitchFamily="49" charset="0"/>
                <a:sym typeface="Symbol" pitchFamily="18" charset="2"/>
              </a:rPr>
              <a:t>M</a:t>
            </a:r>
            <a:r>
              <a:rPr lang="en-US">
                <a:solidFill>
                  <a:schemeClr val="bg2"/>
                </a:solidFill>
                <a:sym typeface="Symbol" pitchFamily="18" charset="2"/>
              </a:rPr>
              <a:t> or </a:t>
            </a:r>
            <a:r>
              <a:rPr lang="en-US" b="1" i="1">
                <a:solidFill>
                  <a:schemeClr val="bg2"/>
                </a:solidFill>
                <a:latin typeface="Courier New" pitchFamily="49" charset="0"/>
                <a:sym typeface="Symbol" pitchFamily="18" charset="2"/>
              </a:rPr>
              <a:t>L</a:t>
            </a:r>
            <a:r>
              <a:rPr lang="en-US" b="1">
                <a:solidFill>
                  <a:schemeClr val="bg2"/>
                </a:solidFill>
                <a:latin typeface="Courier New" pitchFamily="49" charset="0"/>
                <a:sym typeface="Symbol" pitchFamily="18" charset="2"/>
              </a:rPr>
              <a:t>/2</a:t>
            </a:r>
            <a:r>
              <a:rPr lang="en-US">
                <a:solidFill>
                  <a:schemeClr val="bg2"/>
                </a:solidFill>
                <a:sym typeface="Symbol" pitchFamily="18" charset="2"/>
              </a:rPr>
              <a:t> to </a:t>
            </a:r>
            <a:r>
              <a:rPr lang="en-US" b="1">
                <a:solidFill>
                  <a:schemeClr val="bg2"/>
                </a:solidFill>
                <a:latin typeface="Courier New" pitchFamily="49" charset="0"/>
                <a:sym typeface="Symbol" pitchFamily="18" charset="2"/>
              </a:rPr>
              <a:t>L</a:t>
            </a:r>
            <a:r>
              <a:rPr lang="en-US">
                <a:solidFill>
                  <a:schemeClr val="bg2"/>
                </a:solidFill>
                <a:sym typeface="Symbol" pitchFamily="18" charset="2"/>
              </a:rPr>
              <a:t> items at a time</a:t>
            </a:r>
          </a:p>
        </p:txBody>
      </p:sp>
      <p:sp>
        <p:nvSpPr>
          <p:cNvPr id="2" name="Slide Number Placeholder 1"/>
          <p:cNvSpPr>
            <a:spLocks noGrp="1"/>
          </p:cNvSpPr>
          <p:nvPr>
            <p:ph type="sldNum" sz="quarter" idx="12"/>
            <p:custDataLst>
              <p:tags r:id="rId3"/>
            </p:custDataLst>
          </p:nvPr>
        </p:nvSpPr>
        <p:spPr/>
        <p:txBody>
          <a:bodyPr/>
          <a:lstStyle/>
          <a:p>
            <a:pPr>
              <a:defRPr/>
            </a:pPr>
            <a:fld id="{31ED9493-8E39-4663-BE2A-2C75F675A194}"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1"/>
            </p:custDataLst>
          </p:nvPr>
        </p:nvSpPr>
        <p:spPr>
          <a:xfrm>
            <a:off x="685800" y="0"/>
            <a:ext cx="7772400" cy="1143000"/>
          </a:xfrm>
        </p:spPr>
        <p:txBody>
          <a:bodyPr/>
          <a:lstStyle/>
          <a:p>
            <a:r>
              <a:rPr lang="en-US" smtClean="0"/>
              <a:t>B+-Tree Properties</a:t>
            </a:r>
            <a:r>
              <a:rPr lang="en-US" baseline="30000" smtClean="0">
                <a:sym typeface="Symbol" pitchFamily="18" charset="2"/>
              </a:rPr>
              <a:t>‡</a:t>
            </a:r>
            <a:endParaRPr lang="en-US" smtClean="0"/>
          </a:p>
        </p:txBody>
      </p:sp>
      <p:sp>
        <p:nvSpPr>
          <p:cNvPr id="9219" name="Rectangle 3"/>
          <p:cNvSpPr>
            <a:spLocks noChangeArrowheads="1"/>
          </p:cNvSpPr>
          <p:nvPr>
            <p:custDataLst>
              <p:tags r:id="rId2"/>
            </p:custDataLst>
          </p:nvPr>
        </p:nvSpPr>
        <p:spPr bwMode="auto">
          <a:xfrm>
            <a:off x="609600" y="1066800"/>
            <a:ext cx="903446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2800"/>
              <a:t>Properties</a:t>
            </a:r>
          </a:p>
          <a:p>
            <a:pPr marL="742950" lvl="1" indent="-285750">
              <a:spcBef>
                <a:spcPct val="20000"/>
              </a:spcBef>
              <a:buFontTx/>
              <a:buChar char="–"/>
            </a:pPr>
            <a:r>
              <a:rPr lang="en-US">
                <a:solidFill>
                  <a:schemeClr val="bg2"/>
                </a:solidFill>
              </a:rPr>
              <a:t>maximum branching factor of </a:t>
            </a:r>
            <a:r>
              <a:rPr lang="en-US" i="1">
                <a:solidFill>
                  <a:schemeClr val="bg2"/>
                </a:solidFill>
              </a:rPr>
              <a:t>M</a:t>
            </a:r>
            <a:endParaRPr lang="en-US">
              <a:solidFill>
                <a:schemeClr val="bg2"/>
              </a:solidFill>
            </a:endParaRPr>
          </a:p>
          <a:p>
            <a:pPr marL="742950" lvl="1" indent="-285750">
              <a:spcBef>
                <a:spcPct val="20000"/>
              </a:spcBef>
              <a:buFontTx/>
              <a:buChar char="–"/>
            </a:pPr>
            <a:r>
              <a:rPr lang="en-US">
                <a:solidFill>
                  <a:schemeClr val="bg2"/>
                </a:solidFill>
              </a:rPr>
              <a:t>the root has between 2 and </a:t>
            </a:r>
            <a:r>
              <a:rPr lang="en-US" i="1">
                <a:solidFill>
                  <a:schemeClr val="bg2"/>
                </a:solidFill>
              </a:rPr>
              <a:t>M</a:t>
            </a:r>
            <a:r>
              <a:rPr lang="en-US">
                <a:solidFill>
                  <a:schemeClr val="bg2"/>
                </a:solidFill>
              </a:rPr>
              <a:t> children </a:t>
            </a:r>
            <a:r>
              <a:rPr lang="en-US" i="1">
                <a:solidFill>
                  <a:schemeClr val="bg2"/>
                </a:solidFill>
              </a:rPr>
              <a:t>or</a:t>
            </a:r>
            <a:r>
              <a:rPr lang="en-US">
                <a:solidFill>
                  <a:schemeClr val="bg2"/>
                </a:solidFill>
              </a:rPr>
              <a:t> at most </a:t>
            </a:r>
            <a:r>
              <a:rPr lang="en-US" i="1">
                <a:solidFill>
                  <a:schemeClr val="bg2"/>
                </a:solidFill>
              </a:rPr>
              <a:t>L</a:t>
            </a:r>
            <a:r>
              <a:rPr lang="en-US">
                <a:solidFill>
                  <a:schemeClr val="bg2"/>
                </a:solidFill>
              </a:rPr>
              <a:t> keys/values</a:t>
            </a:r>
          </a:p>
          <a:p>
            <a:pPr marL="742950" lvl="1" indent="-285750">
              <a:spcBef>
                <a:spcPct val="20000"/>
              </a:spcBef>
              <a:buFontTx/>
              <a:buChar char="–"/>
            </a:pPr>
            <a:r>
              <a:rPr lang="en-US"/>
              <a:t>other internal nodes have between </a:t>
            </a:r>
            <a:r>
              <a:rPr lang="en-US" b="1">
                <a:latin typeface="Courier New" pitchFamily="49" charset="0"/>
                <a:sym typeface="Symbol" pitchFamily="18" charset="2"/>
              </a:rPr>
              <a:t></a:t>
            </a:r>
            <a:r>
              <a:rPr lang="en-US" b="1" i="1">
                <a:latin typeface="Courier New" pitchFamily="49" charset="0"/>
              </a:rPr>
              <a:t>M/2</a:t>
            </a:r>
            <a:r>
              <a:rPr lang="en-US" b="1">
                <a:latin typeface="Courier New" pitchFamily="49" charset="0"/>
                <a:sym typeface="Symbol" pitchFamily="18" charset="2"/>
              </a:rPr>
              <a:t></a:t>
            </a:r>
            <a:r>
              <a:rPr lang="en-US"/>
              <a:t> and </a:t>
            </a:r>
            <a:r>
              <a:rPr lang="en-US" b="1" i="1">
                <a:latin typeface="Courier New" pitchFamily="49" charset="0"/>
              </a:rPr>
              <a:t>M</a:t>
            </a:r>
            <a:r>
              <a:rPr lang="en-US"/>
              <a:t> children</a:t>
            </a:r>
          </a:p>
          <a:p>
            <a:pPr marL="742950" lvl="1" indent="-285750">
              <a:spcBef>
                <a:spcPct val="20000"/>
              </a:spcBef>
              <a:buFontTx/>
              <a:buChar char="–"/>
            </a:pPr>
            <a:r>
              <a:rPr lang="en-US"/>
              <a:t>internal nodes contain only </a:t>
            </a:r>
            <a:r>
              <a:rPr lang="en-US" i="1"/>
              <a:t>search</a:t>
            </a:r>
            <a:r>
              <a:rPr lang="en-US"/>
              <a:t> keys (no data)</a:t>
            </a:r>
          </a:p>
          <a:p>
            <a:pPr marL="742950" lvl="1" indent="-285750">
              <a:spcBef>
                <a:spcPct val="20000"/>
              </a:spcBef>
              <a:buFontTx/>
              <a:buChar char="–"/>
            </a:pPr>
            <a:r>
              <a:rPr lang="en-US"/>
              <a:t>smallest datum between search keys </a:t>
            </a:r>
            <a:r>
              <a:rPr lang="en-US" i="1"/>
              <a:t>x</a:t>
            </a:r>
            <a:r>
              <a:rPr lang="en-US"/>
              <a:t> and </a:t>
            </a:r>
            <a:r>
              <a:rPr lang="en-US" i="1"/>
              <a:t>y</a:t>
            </a:r>
            <a:r>
              <a:rPr lang="en-US"/>
              <a:t> equals </a:t>
            </a:r>
            <a:r>
              <a:rPr lang="en-US" i="1"/>
              <a:t>x</a:t>
            </a:r>
            <a:endParaRPr lang="en-US"/>
          </a:p>
          <a:p>
            <a:pPr marL="742950" lvl="1" indent="-285750">
              <a:spcBef>
                <a:spcPct val="20000"/>
              </a:spcBef>
              <a:buFontTx/>
              <a:buChar char="–"/>
            </a:pPr>
            <a:r>
              <a:rPr lang="en-US">
                <a:solidFill>
                  <a:schemeClr val="bg2"/>
                </a:solidFill>
              </a:rPr>
              <a:t>each (non-root) leaf contains between </a:t>
            </a:r>
            <a:r>
              <a:rPr lang="en-US">
                <a:solidFill>
                  <a:schemeClr val="bg2"/>
                </a:solidFill>
                <a:sym typeface="Symbol" pitchFamily="18" charset="2"/>
              </a:rPr>
              <a:t></a:t>
            </a:r>
            <a:r>
              <a:rPr lang="en-US" i="1">
                <a:solidFill>
                  <a:schemeClr val="bg2"/>
                </a:solidFill>
              </a:rPr>
              <a:t>L/2</a:t>
            </a:r>
            <a:r>
              <a:rPr lang="en-US">
                <a:solidFill>
                  <a:schemeClr val="bg2"/>
                </a:solidFill>
                <a:sym typeface="Symbol" pitchFamily="18" charset="2"/>
              </a:rPr>
              <a:t> and</a:t>
            </a:r>
            <a:r>
              <a:rPr lang="en-US">
                <a:solidFill>
                  <a:schemeClr val="bg2"/>
                </a:solidFill>
              </a:rPr>
              <a:t> </a:t>
            </a:r>
            <a:r>
              <a:rPr lang="en-US" i="1">
                <a:solidFill>
                  <a:schemeClr val="bg2"/>
                </a:solidFill>
              </a:rPr>
              <a:t>L</a:t>
            </a:r>
            <a:r>
              <a:rPr lang="en-US">
                <a:solidFill>
                  <a:schemeClr val="bg2"/>
                </a:solidFill>
              </a:rPr>
              <a:t> keys/values</a:t>
            </a:r>
          </a:p>
          <a:p>
            <a:pPr marL="742950" lvl="1" indent="-285750">
              <a:spcBef>
                <a:spcPct val="20000"/>
              </a:spcBef>
              <a:buFontTx/>
              <a:buChar char="–"/>
            </a:pPr>
            <a:r>
              <a:rPr lang="en-US">
                <a:solidFill>
                  <a:schemeClr val="bg2"/>
                </a:solidFill>
              </a:rPr>
              <a:t>all leaves are at the same depth</a:t>
            </a:r>
          </a:p>
          <a:p>
            <a:pPr marL="342900" indent="-342900">
              <a:spcBef>
                <a:spcPct val="20000"/>
              </a:spcBef>
              <a:buFontTx/>
              <a:buChar char="•"/>
            </a:pPr>
            <a:r>
              <a:rPr lang="en-US" sz="2800">
                <a:solidFill>
                  <a:schemeClr val="bg2"/>
                </a:solidFill>
              </a:rPr>
              <a:t>Result</a:t>
            </a:r>
          </a:p>
          <a:p>
            <a:pPr marL="742950" lvl="1" indent="-285750">
              <a:spcBef>
                <a:spcPct val="20000"/>
              </a:spcBef>
              <a:buFontTx/>
              <a:buChar char="–"/>
            </a:pPr>
            <a:r>
              <a:rPr lang="en-US">
                <a:solidFill>
                  <a:schemeClr val="bg2"/>
                </a:solidFill>
              </a:rPr>
              <a:t>tree is </a:t>
            </a:r>
            <a:r>
              <a:rPr lang="en-US" b="1">
                <a:solidFill>
                  <a:schemeClr val="bg2"/>
                </a:solidFill>
                <a:latin typeface="Courier New" pitchFamily="49" charset="0"/>
                <a:sym typeface="Symbol" pitchFamily="18" charset="2"/>
              </a:rPr>
              <a:t>(log</a:t>
            </a:r>
            <a:r>
              <a:rPr lang="en-US" b="1" i="1" baseline="-25000">
                <a:solidFill>
                  <a:schemeClr val="bg2"/>
                </a:solidFill>
                <a:latin typeface="Courier New" pitchFamily="49" charset="0"/>
                <a:sym typeface="Symbol" pitchFamily="18" charset="2"/>
              </a:rPr>
              <a:t>M</a:t>
            </a:r>
            <a:r>
              <a:rPr lang="en-US" b="1">
                <a:solidFill>
                  <a:schemeClr val="bg2"/>
                </a:solidFill>
                <a:latin typeface="Courier New" pitchFamily="49" charset="0"/>
                <a:sym typeface="Symbol" pitchFamily="18" charset="2"/>
              </a:rPr>
              <a:t> n)</a:t>
            </a:r>
            <a:r>
              <a:rPr lang="en-US">
                <a:solidFill>
                  <a:schemeClr val="bg2"/>
                </a:solidFill>
                <a:sym typeface="Symbol" pitchFamily="18" charset="2"/>
              </a:rPr>
              <a:t> deep </a:t>
            </a:r>
            <a:r>
              <a:rPr lang="en-US" sz="2000">
                <a:solidFill>
                  <a:schemeClr val="bg2"/>
                </a:solidFill>
                <a:sym typeface="Symbol" pitchFamily="18" charset="2"/>
              </a:rPr>
              <a:t>(between </a:t>
            </a:r>
            <a:r>
              <a:rPr lang="en-US" sz="2000" b="1">
                <a:solidFill>
                  <a:schemeClr val="bg2"/>
                </a:solidFill>
                <a:latin typeface="Courier New" pitchFamily="49" charset="0"/>
                <a:cs typeface="Courier New" pitchFamily="49" charset="0"/>
                <a:sym typeface="Symbol" pitchFamily="18" charset="2"/>
              </a:rPr>
              <a:t>log</a:t>
            </a:r>
            <a:r>
              <a:rPr lang="en-US" sz="2000" b="1" baseline="-25000">
                <a:solidFill>
                  <a:schemeClr val="bg2"/>
                </a:solidFill>
                <a:latin typeface="Courier New" pitchFamily="49" charset="0"/>
                <a:cs typeface="Courier New" pitchFamily="49" charset="0"/>
                <a:sym typeface="Symbol" pitchFamily="18" charset="2"/>
              </a:rPr>
              <a:t>M/2 </a:t>
            </a:r>
            <a:r>
              <a:rPr lang="en-US" sz="2000" b="1">
                <a:solidFill>
                  <a:schemeClr val="bg2"/>
                </a:solidFill>
                <a:latin typeface="Courier New" pitchFamily="49" charset="0"/>
                <a:cs typeface="Courier New" pitchFamily="49" charset="0"/>
                <a:sym typeface="Symbol" pitchFamily="18" charset="2"/>
              </a:rPr>
              <a:t>n</a:t>
            </a:r>
            <a:r>
              <a:rPr lang="en-US" sz="2000">
                <a:solidFill>
                  <a:schemeClr val="bg2"/>
                </a:solidFill>
                <a:sym typeface="Symbol" pitchFamily="18" charset="2"/>
              </a:rPr>
              <a:t> and </a:t>
            </a:r>
            <a:r>
              <a:rPr lang="en-US" sz="2000" b="1">
                <a:solidFill>
                  <a:schemeClr val="bg2"/>
                </a:solidFill>
                <a:latin typeface="Courier New" pitchFamily="49" charset="0"/>
                <a:cs typeface="Courier New" pitchFamily="49" charset="0"/>
                <a:sym typeface="Symbol" pitchFamily="18" charset="2"/>
              </a:rPr>
              <a:t>log</a:t>
            </a:r>
            <a:r>
              <a:rPr lang="en-US" sz="2000" b="1" baseline="-25000">
                <a:solidFill>
                  <a:schemeClr val="bg2"/>
                </a:solidFill>
                <a:latin typeface="Courier New" pitchFamily="49" charset="0"/>
                <a:cs typeface="Courier New" pitchFamily="49" charset="0"/>
                <a:sym typeface="Symbol" pitchFamily="18" charset="2"/>
              </a:rPr>
              <a:t>M </a:t>
            </a:r>
            <a:r>
              <a:rPr lang="en-US" sz="2000" b="1">
                <a:solidFill>
                  <a:schemeClr val="bg2"/>
                </a:solidFill>
                <a:latin typeface="Courier New" pitchFamily="49" charset="0"/>
                <a:cs typeface="Courier New" pitchFamily="49" charset="0"/>
                <a:sym typeface="Symbol" pitchFamily="18" charset="2"/>
              </a:rPr>
              <a:t>n</a:t>
            </a:r>
            <a:r>
              <a:rPr lang="en-US" sz="2000">
                <a:solidFill>
                  <a:schemeClr val="bg2"/>
                </a:solidFill>
                <a:sym typeface="Symbol" pitchFamily="18" charset="2"/>
              </a:rPr>
              <a:t>)</a:t>
            </a:r>
            <a:endParaRPr lang="en-US">
              <a:solidFill>
                <a:schemeClr val="bg2"/>
              </a:solidFill>
            </a:endParaRPr>
          </a:p>
          <a:p>
            <a:pPr marL="742950" lvl="1" indent="-285750">
              <a:spcBef>
                <a:spcPct val="20000"/>
              </a:spcBef>
              <a:buFontTx/>
              <a:buChar char="–"/>
            </a:pPr>
            <a:r>
              <a:rPr lang="en-US">
                <a:solidFill>
                  <a:schemeClr val="bg2"/>
                </a:solidFill>
              </a:rPr>
              <a:t>all operations run in </a:t>
            </a:r>
            <a:r>
              <a:rPr lang="en-US" b="1">
                <a:solidFill>
                  <a:schemeClr val="bg2"/>
                </a:solidFill>
                <a:latin typeface="Courier New" pitchFamily="49" charset="0"/>
                <a:sym typeface="Symbol" pitchFamily="18" charset="2"/>
              </a:rPr>
              <a:t>(log</a:t>
            </a:r>
            <a:r>
              <a:rPr lang="en-US" b="1" i="1" baseline="-25000">
                <a:solidFill>
                  <a:schemeClr val="bg2"/>
                </a:solidFill>
                <a:latin typeface="Courier New" pitchFamily="49" charset="0"/>
                <a:sym typeface="Symbol" pitchFamily="18" charset="2"/>
              </a:rPr>
              <a:t>M</a:t>
            </a:r>
            <a:r>
              <a:rPr lang="en-US" b="1">
                <a:solidFill>
                  <a:schemeClr val="bg2"/>
                </a:solidFill>
                <a:latin typeface="Courier New" pitchFamily="49" charset="0"/>
                <a:sym typeface="Symbol" pitchFamily="18" charset="2"/>
              </a:rPr>
              <a:t> n)</a:t>
            </a:r>
            <a:r>
              <a:rPr lang="en-US">
                <a:solidFill>
                  <a:schemeClr val="bg2"/>
                </a:solidFill>
                <a:sym typeface="Symbol" pitchFamily="18" charset="2"/>
              </a:rPr>
              <a:t> time</a:t>
            </a:r>
          </a:p>
          <a:p>
            <a:pPr marL="742950" lvl="1" indent="-285750">
              <a:spcBef>
                <a:spcPct val="20000"/>
              </a:spcBef>
              <a:buFontTx/>
              <a:buChar char="–"/>
            </a:pPr>
            <a:r>
              <a:rPr lang="en-US">
                <a:solidFill>
                  <a:schemeClr val="bg2"/>
                </a:solidFill>
                <a:sym typeface="Symbol" pitchFamily="18" charset="2"/>
              </a:rPr>
              <a:t>operations get about </a:t>
            </a:r>
            <a:r>
              <a:rPr lang="en-US" b="1" i="1">
                <a:solidFill>
                  <a:schemeClr val="bg2"/>
                </a:solidFill>
                <a:latin typeface="Courier New" pitchFamily="49" charset="0"/>
                <a:sym typeface="Symbol" pitchFamily="18" charset="2"/>
              </a:rPr>
              <a:t>M</a:t>
            </a:r>
            <a:r>
              <a:rPr lang="en-US" b="1">
                <a:solidFill>
                  <a:schemeClr val="bg2"/>
                </a:solidFill>
                <a:latin typeface="Courier New" pitchFamily="49" charset="0"/>
                <a:sym typeface="Symbol" pitchFamily="18" charset="2"/>
              </a:rPr>
              <a:t>/2</a:t>
            </a:r>
            <a:r>
              <a:rPr lang="en-US">
                <a:solidFill>
                  <a:schemeClr val="bg2"/>
                </a:solidFill>
                <a:sym typeface="Symbol" pitchFamily="18" charset="2"/>
              </a:rPr>
              <a:t> to </a:t>
            </a:r>
            <a:r>
              <a:rPr lang="en-US" b="1">
                <a:solidFill>
                  <a:schemeClr val="bg2"/>
                </a:solidFill>
                <a:latin typeface="Courier New" pitchFamily="49" charset="0"/>
                <a:sym typeface="Symbol" pitchFamily="18" charset="2"/>
              </a:rPr>
              <a:t>M</a:t>
            </a:r>
            <a:r>
              <a:rPr lang="en-US">
                <a:solidFill>
                  <a:schemeClr val="bg2"/>
                </a:solidFill>
                <a:sym typeface="Symbol" pitchFamily="18" charset="2"/>
              </a:rPr>
              <a:t> or </a:t>
            </a:r>
            <a:r>
              <a:rPr lang="en-US" b="1" i="1">
                <a:solidFill>
                  <a:schemeClr val="bg2"/>
                </a:solidFill>
                <a:latin typeface="Courier New" pitchFamily="49" charset="0"/>
                <a:sym typeface="Symbol" pitchFamily="18" charset="2"/>
              </a:rPr>
              <a:t>L</a:t>
            </a:r>
            <a:r>
              <a:rPr lang="en-US" b="1">
                <a:solidFill>
                  <a:schemeClr val="bg2"/>
                </a:solidFill>
                <a:latin typeface="Courier New" pitchFamily="49" charset="0"/>
                <a:sym typeface="Symbol" pitchFamily="18" charset="2"/>
              </a:rPr>
              <a:t>/2</a:t>
            </a:r>
            <a:r>
              <a:rPr lang="en-US">
                <a:solidFill>
                  <a:schemeClr val="bg2"/>
                </a:solidFill>
                <a:sym typeface="Symbol" pitchFamily="18" charset="2"/>
              </a:rPr>
              <a:t> to </a:t>
            </a:r>
            <a:r>
              <a:rPr lang="en-US" b="1">
                <a:solidFill>
                  <a:schemeClr val="bg2"/>
                </a:solidFill>
                <a:latin typeface="Courier New" pitchFamily="49" charset="0"/>
                <a:sym typeface="Symbol" pitchFamily="18" charset="2"/>
              </a:rPr>
              <a:t>L</a:t>
            </a:r>
            <a:r>
              <a:rPr lang="en-US">
                <a:solidFill>
                  <a:schemeClr val="bg2"/>
                </a:solidFill>
                <a:sym typeface="Symbol" pitchFamily="18" charset="2"/>
              </a:rPr>
              <a:t> items at a time</a:t>
            </a:r>
          </a:p>
        </p:txBody>
      </p:sp>
      <p:sp>
        <p:nvSpPr>
          <p:cNvPr id="9220" name="Rectangle 41"/>
          <p:cNvSpPr>
            <a:spLocks noChangeArrowheads="1"/>
          </p:cNvSpPr>
          <p:nvPr>
            <p:custDataLst>
              <p:tags r:id="rId3"/>
            </p:custDataLst>
          </p:nvPr>
        </p:nvSpPr>
        <p:spPr bwMode="auto">
          <a:xfrm>
            <a:off x="569913" y="6400800"/>
            <a:ext cx="72278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aseline="30000">
                <a:sym typeface="Symbol" pitchFamily="18" charset="2"/>
              </a:rPr>
              <a:t>‡</a:t>
            </a:r>
            <a:r>
              <a:rPr lang="en-US">
                <a:sym typeface="Symbol" pitchFamily="18" charset="2"/>
              </a:rPr>
              <a:t>These are B</a:t>
            </a:r>
            <a:r>
              <a:rPr lang="en-US" baseline="30000">
                <a:sym typeface="Symbol" pitchFamily="18" charset="2"/>
              </a:rPr>
              <a:t>+</a:t>
            </a:r>
            <a:r>
              <a:rPr lang="en-US">
                <a:sym typeface="Symbol" pitchFamily="18" charset="2"/>
              </a:rPr>
              <a:t>-Trees. B-Trees store data at internal nodes.</a:t>
            </a:r>
            <a:endParaRPr lang="en-US" baseline="30000">
              <a:sym typeface="Symbol" pitchFamily="18" charset="2"/>
            </a:endParaRPr>
          </a:p>
        </p:txBody>
      </p:sp>
      <p:sp>
        <p:nvSpPr>
          <p:cNvPr id="2" name="Slide Number Placeholder 1"/>
          <p:cNvSpPr>
            <a:spLocks noGrp="1"/>
          </p:cNvSpPr>
          <p:nvPr>
            <p:ph type="sldNum" sz="quarter" idx="12"/>
            <p:custDataLst>
              <p:tags r:id="rId4"/>
            </p:custDataLst>
          </p:nvPr>
        </p:nvSpPr>
        <p:spPr/>
        <p:txBody>
          <a:bodyPr/>
          <a:lstStyle/>
          <a:p>
            <a:pPr>
              <a:defRPr/>
            </a:pPr>
            <a:fld id="{31ED9493-8E39-4663-BE2A-2C75F675A194}"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custDataLst>
              <p:tags r:id="rId1"/>
            </p:custDataLst>
          </p:nvPr>
        </p:nvSpPr>
        <p:spPr>
          <a:xfrm>
            <a:off x="685800" y="0"/>
            <a:ext cx="7772400" cy="1143000"/>
          </a:xfrm>
        </p:spPr>
        <p:txBody>
          <a:bodyPr/>
          <a:lstStyle/>
          <a:p>
            <a:r>
              <a:rPr lang="en-US" smtClean="0"/>
              <a:t>B+-Tree Properties</a:t>
            </a:r>
          </a:p>
        </p:txBody>
      </p:sp>
      <p:sp>
        <p:nvSpPr>
          <p:cNvPr id="10243" name="Rectangle 3"/>
          <p:cNvSpPr>
            <a:spLocks noChangeArrowheads="1"/>
          </p:cNvSpPr>
          <p:nvPr>
            <p:custDataLst>
              <p:tags r:id="rId2"/>
            </p:custDataLst>
          </p:nvPr>
        </p:nvSpPr>
        <p:spPr bwMode="auto">
          <a:xfrm>
            <a:off x="609600" y="1066800"/>
            <a:ext cx="89630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2800"/>
              <a:t>Properties</a:t>
            </a:r>
          </a:p>
          <a:p>
            <a:pPr marL="742950" lvl="1" indent="-285750">
              <a:spcBef>
                <a:spcPct val="20000"/>
              </a:spcBef>
              <a:buFontTx/>
              <a:buChar char="–"/>
            </a:pPr>
            <a:r>
              <a:rPr lang="en-US">
                <a:solidFill>
                  <a:schemeClr val="bg2"/>
                </a:solidFill>
              </a:rPr>
              <a:t>maximum branching factor of </a:t>
            </a:r>
            <a:r>
              <a:rPr lang="en-US" i="1">
                <a:solidFill>
                  <a:schemeClr val="bg2"/>
                </a:solidFill>
              </a:rPr>
              <a:t>M</a:t>
            </a:r>
            <a:endParaRPr lang="en-US">
              <a:solidFill>
                <a:schemeClr val="bg2"/>
              </a:solidFill>
            </a:endParaRPr>
          </a:p>
          <a:p>
            <a:pPr marL="742950" lvl="1" indent="-285750">
              <a:spcBef>
                <a:spcPct val="20000"/>
              </a:spcBef>
              <a:buFontTx/>
              <a:buChar char="–"/>
            </a:pPr>
            <a:r>
              <a:rPr lang="en-US">
                <a:solidFill>
                  <a:schemeClr val="bg2"/>
                </a:solidFill>
              </a:rPr>
              <a:t>the root has between 2 and </a:t>
            </a:r>
            <a:r>
              <a:rPr lang="en-US" i="1">
                <a:solidFill>
                  <a:schemeClr val="bg2"/>
                </a:solidFill>
              </a:rPr>
              <a:t>M</a:t>
            </a:r>
            <a:r>
              <a:rPr lang="en-US">
                <a:solidFill>
                  <a:schemeClr val="bg2"/>
                </a:solidFill>
              </a:rPr>
              <a:t> children </a:t>
            </a:r>
            <a:r>
              <a:rPr lang="en-US" i="1">
                <a:solidFill>
                  <a:schemeClr val="bg2"/>
                </a:solidFill>
              </a:rPr>
              <a:t>or</a:t>
            </a:r>
            <a:r>
              <a:rPr lang="en-US">
                <a:solidFill>
                  <a:schemeClr val="bg2"/>
                </a:solidFill>
              </a:rPr>
              <a:t> at most </a:t>
            </a:r>
            <a:r>
              <a:rPr lang="en-US" i="1">
                <a:solidFill>
                  <a:schemeClr val="bg2"/>
                </a:solidFill>
              </a:rPr>
              <a:t>L</a:t>
            </a:r>
            <a:r>
              <a:rPr lang="en-US">
                <a:solidFill>
                  <a:schemeClr val="bg2"/>
                </a:solidFill>
              </a:rPr>
              <a:t> keys/values</a:t>
            </a:r>
          </a:p>
          <a:p>
            <a:pPr marL="742950" lvl="1" indent="-285750">
              <a:spcBef>
                <a:spcPct val="20000"/>
              </a:spcBef>
              <a:buFontTx/>
              <a:buChar char="–"/>
            </a:pPr>
            <a:r>
              <a:rPr lang="en-US">
                <a:solidFill>
                  <a:schemeClr val="bg2"/>
                </a:solidFill>
              </a:rPr>
              <a:t>other internal nodes have between </a:t>
            </a:r>
            <a:r>
              <a:rPr lang="en-US">
                <a:solidFill>
                  <a:schemeClr val="bg2"/>
                </a:solidFill>
                <a:sym typeface="Symbol" pitchFamily="18" charset="2"/>
              </a:rPr>
              <a:t></a:t>
            </a:r>
            <a:r>
              <a:rPr lang="en-US" i="1">
                <a:solidFill>
                  <a:schemeClr val="bg2"/>
                </a:solidFill>
              </a:rPr>
              <a:t>M/2</a:t>
            </a:r>
            <a:r>
              <a:rPr lang="en-US">
                <a:solidFill>
                  <a:schemeClr val="bg2"/>
                </a:solidFill>
                <a:sym typeface="Symbol" pitchFamily="18" charset="2"/>
              </a:rPr>
              <a:t></a:t>
            </a:r>
            <a:r>
              <a:rPr lang="en-US">
                <a:solidFill>
                  <a:schemeClr val="bg2"/>
                </a:solidFill>
              </a:rPr>
              <a:t> and </a:t>
            </a:r>
            <a:r>
              <a:rPr lang="en-US" i="1">
                <a:solidFill>
                  <a:schemeClr val="bg2"/>
                </a:solidFill>
              </a:rPr>
              <a:t>M</a:t>
            </a:r>
            <a:r>
              <a:rPr lang="en-US">
                <a:solidFill>
                  <a:schemeClr val="bg2"/>
                </a:solidFill>
              </a:rPr>
              <a:t> children</a:t>
            </a:r>
          </a:p>
          <a:p>
            <a:pPr marL="742950" lvl="1" indent="-285750">
              <a:spcBef>
                <a:spcPct val="20000"/>
              </a:spcBef>
              <a:buFontTx/>
              <a:buChar char="–"/>
            </a:pPr>
            <a:r>
              <a:rPr lang="en-US">
                <a:solidFill>
                  <a:schemeClr val="bg2"/>
                </a:solidFill>
              </a:rPr>
              <a:t>internal nodes contain only search keys (no data)</a:t>
            </a:r>
          </a:p>
          <a:p>
            <a:pPr marL="742950" lvl="1" indent="-285750">
              <a:spcBef>
                <a:spcPct val="20000"/>
              </a:spcBef>
              <a:buFontTx/>
              <a:buChar char="–"/>
            </a:pPr>
            <a:r>
              <a:rPr lang="en-US">
                <a:solidFill>
                  <a:schemeClr val="bg2"/>
                </a:solidFill>
              </a:rPr>
              <a:t>smallest datum between search keys </a:t>
            </a:r>
            <a:r>
              <a:rPr lang="en-US" i="1">
                <a:solidFill>
                  <a:schemeClr val="bg2"/>
                </a:solidFill>
              </a:rPr>
              <a:t>x</a:t>
            </a:r>
            <a:r>
              <a:rPr lang="en-US">
                <a:solidFill>
                  <a:schemeClr val="bg2"/>
                </a:solidFill>
              </a:rPr>
              <a:t> and </a:t>
            </a:r>
            <a:r>
              <a:rPr lang="en-US" i="1">
                <a:solidFill>
                  <a:schemeClr val="bg2"/>
                </a:solidFill>
              </a:rPr>
              <a:t>y</a:t>
            </a:r>
            <a:r>
              <a:rPr lang="en-US">
                <a:solidFill>
                  <a:schemeClr val="bg2"/>
                </a:solidFill>
              </a:rPr>
              <a:t> equals </a:t>
            </a:r>
            <a:r>
              <a:rPr lang="en-US" i="1">
                <a:solidFill>
                  <a:schemeClr val="bg2"/>
                </a:solidFill>
              </a:rPr>
              <a:t>x</a:t>
            </a:r>
            <a:endParaRPr lang="en-US">
              <a:solidFill>
                <a:schemeClr val="bg2"/>
              </a:solidFill>
            </a:endParaRPr>
          </a:p>
          <a:p>
            <a:pPr marL="742950" lvl="1" indent="-285750">
              <a:spcBef>
                <a:spcPct val="20000"/>
              </a:spcBef>
              <a:buFontTx/>
              <a:buChar char="–"/>
            </a:pPr>
            <a:r>
              <a:rPr lang="en-US"/>
              <a:t>each (non-root) leaf contains between </a:t>
            </a:r>
            <a:r>
              <a:rPr lang="en-US" b="1">
                <a:latin typeface="Courier New" pitchFamily="49" charset="0"/>
                <a:sym typeface="Symbol" pitchFamily="18" charset="2"/>
              </a:rPr>
              <a:t></a:t>
            </a:r>
            <a:r>
              <a:rPr lang="en-US" b="1" i="1">
                <a:latin typeface="Courier New" pitchFamily="49" charset="0"/>
              </a:rPr>
              <a:t>L/2</a:t>
            </a:r>
            <a:r>
              <a:rPr lang="en-US" b="1">
                <a:latin typeface="Courier New" pitchFamily="49" charset="0"/>
                <a:sym typeface="Symbol" pitchFamily="18" charset="2"/>
              </a:rPr>
              <a:t></a:t>
            </a:r>
            <a:r>
              <a:rPr lang="en-US">
                <a:sym typeface="Symbol" pitchFamily="18" charset="2"/>
              </a:rPr>
              <a:t> and</a:t>
            </a:r>
            <a:r>
              <a:rPr lang="en-US"/>
              <a:t> </a:t>
            </a:r>
            <a:r>
              <a:rPr lang="en-US" b="1" i="1">
                <a:latin typeface="Courier New" pitchFamily="49" charset="0"/>
              </a:rPr>
              <a:t>L</a:t>
            </a:r>
            <a:r>
              <a:rPr lang="en-US"/>
              <a:t> keys/values</a:t>
            </a:r>
          </a:p>
          <a:p>
            <a:pPr marL="742950" lvl="1" indent="-285750">
              <a:spcBef>
                <a:spcPct val="20000"/>
              </a:spcBef>
              <a:buFontTx/>
              <a:buChar char="–"/>
            </a:pPr>
            <a:r>
              <a:rPr lang="en-US"/>
              <a:t>all leaves are at the same depth</a:t>
            </a:r>
          </a:p>
          <a:p>
            <a:pPr marL="342900" indent="-342900">
              <a:spcBef>
                <a:spcPct val="20000"/>
              </a:spcBef>
              <a:buFontTx/>
              <a:buChar char="•"/>
            </a:pPr>
            <a:r>
              <a:rPr lang="en-US" sz="2800">
                <a:solidFill>
                  <a:schemeClr val="bg2"/>
                </a:solidFill>
              </a:rPr>
              <a:t>Result</a:t>
            </a:r>
          </a:p>
          <a:p>
            <a:pPr marL="742950" lvl="1" indent="-285750">
              <a:spcBef>
                <a:spcPct val="20000"/>
              </a:spcBef>
              <a:buFontTx/>
              <a:buChar char="–"/>
            </a:pPr>
            <a:r>
              <a:rPr lang="en-US">
                <a:solidFill>
                  <a:schemeClr val="bg2"/>
                </a:solidFill>
              </a:rPr>
              <a:t>tree is </a:t>
            </a:r>
            <a:r>
              <a:rPr lang="en-US" b="1">
                <a:solidFill>
                  <a:schemeClr val="bg2"/>
                </a:solidFill>
                <a:latin typeface="Courier New" pitchFamily="49" charset="0"/>
                <a:sym typeface="Symbol" pitchFamily="18" charset="2"/>
              </a:rPr>
              <a:t>(log</a:t>
            </a:r>
            <a:r>
              <a:rPr lang="en-US" b="1" i="1" baseline="-25000">
                <a:solidFill>
                  <a:schemeClr val="bg2"/>
                </a:solidFill>
                <a:latin typeface="Courier New" pitchFamily="49" charset="0"/>
                <a:sym typeface="Symbol" pitchFamily="18" charset="2"/>
              </a:rPr>
              <a:t>M</a:t>
            </a:r>
            <a:r>
              <a:rPr lang="en-US" b="1">
                <a:solidFill>
                  <a:schemeClr val="bg2"/>
                </a:solidFill>
                <a:latin typeface="Courier New" pitchFamily="49" charset="0"/>
                <a:sym typeface="Symbol" pitchFamily="18" charset="2"/>
              </a:rPr>
              <a:t> n)</a:t>
            </a:r>
            <a:r>
              <a:rPr lang="en-US">
                <a:solidFill>
                  <a:schemeClr val="bg2"/>
                </a:solidFill>
                <a:sym typeface="Symbol" pitchFamily="18" charset="2"/>
              </a:rPr>
              <a:t> deep </a:t>
            </a:r>
            <a:r>
              <a:rPr lang="en-US" sz="2000">
                <a:solidFill>
                  <a:schemeClr val="bg2"/>
                </a:solidFill>
                <a:sym typeface="Symbol" pitchFamily="18" charset="2"/>
              </a:rPr>
              <a:t>(between </a:t>
            </a:r>
            <a:r>
              <a:rPr lang="en-US" sz="2000" b="1">
                <a:solidFill>
                  <a:schemeClr val="bg2"/>
                </a:solidFill>
                <a:latin typeface="Courier New" pitchFamily="49" charset="0"/>
                <a:cs typeface="Courier New" pitchFamily="49" charset="0"/>
                <a:sym typeface="Symbol" pitchFamily="18" charset="2"/>
              </a:rPr>
              <a:t>log</a:t>
            </a:r>
            <a:r>
              <a:rPr lang="en-US" sz="2000" b="1" baseline="-25000">
                <a:solidFill>
                  <a:schemeClr val="bg2"/>
                </a:solidFill>
                <a:latin typeface="Courier New" pitchFamily="49" charset="0"/>
                <a:cs typeface="Courier New" pitchFamily="49" charset="0"/>
                <a:sym typeface="Symbol" pitchFamily="18" charset="2"/>
              </a:rPr>
              <a:t>M/2 </a:t>
            </a:r>
            <a:r>
              <a:rPr lang="en-US" sz="2000" b="1">
                <a:solidFill>
                  <a:schemeClr val="bg2"/>
                </a:solidFill>
                <a:latin typeface="Courier New" pitchFamily="49" charset="0"/>
                <a:cs typeface="Courier New" pitchFamily="49" charset="0"/>
                <a:sym typeface="Symbol" pitchFamily="18" charset="2"/>
              </a:rPr>
              <a:t>n</a:t>
            </a:r>
            <a:r>
              <a:rPr lang="en-US" sz="2000">
                <a:solidFill>
                  <a:schemeClr val="bg2"/>
                </a:solidFill>
                <a:sym typeface="Symbol" pitchFamily="18" charset="2"/>
              </a:rPr>
              <a:t> and </a:t>
            </a:r>
            <a:r>
              <a:rPr lang="en-US" sz="2000" b="1">
                <a:solidFill>
                  <a:schemeClr val="bg2"/>
                </a:solidFill>
                <a:latin typeface="Courier New" pitchFamily="49" charset="0"/>
                <a:cs typeface="Courier New" pitchFamily="49" charset="0"/>
                <a:sym typeface="Symbol" pitchFamily="18" charset="2"/>
              </a:rPr>
              <a:t>log</a:t>
            </a:r>
            <a:r>
              <a:rPr lang="en-US" sz="2000" b="1" baseline="-25000">
                <a:solidFill>
                  <a:schemeClr val="bg2"/>
                </a:solidFill>
                <a:latin typeface="Courier New" pitchFamily="49" charset="0"/>
                <a:cs typeface="Courier New" pitchFamily="49" charset="0"/>
                <a:sym typeface="Symbol" pitchFamily="18" charset="2"/>
              </a:rPr>
              <a:t>M </a:t>
            </a:r>
            <a:r>
              <a:rPr lang="en-US" sz="2000" b="1">
                <a:solidFill>
                  <a:schemeClr val="bg2"/>
                </a:solidFill>
                <a:latin typeface="Courier New" pitchFamily="49" charset="0"/>
                <a:cs typeface="Courier New" pitchFamily="49" charset="0"/>
                <a:sym typeface="Symbol" pitchFamily="18" charset="2"/>
              </a:rPr>
              <a:t>n</a:t>
            </a:r>
            <a:r>
              <a:rPr lang="en-US" sz="2000">
                <a:solidFill>
                  <a:schemeClr val="bg2"/>
                </a:solidFill>
                <a:sym typeface="Symbol" pitchFamily="18" charset="2"/>
              </a:rPr>
              <a:t>)</a:t>
            </a:r>
            <a:endParaRPr lang="en-US">
              <a:solidFill>
                <a:schemeClr val="bg2"/>
              </a:solidFill>
            </a:endParaRPr>
          </a:p>
          <a:p>
            <a:pPr marL="742950" lvl="1" indent="-285750">
              <a:spcBef>
                <a:spcPct val="20000"/>
              </a:spcBef>
              <a:buFontTx/>
              <a:buChar char="–"/>
            </a:pPr>
            <a:r>
              <a:rPr lang="en-US">
                <a:solidFill>
                  <a:schemeClr val="bg2"/>
                </a:solidFill>
              </a:rPr>
              <a:t>all operations run in </a:t>
            </a:r>
            <a:r>
              <a:rPr lang="en-US" b="1">
                <a:solidFill>
                  <a:schemeClr val="bg2"/>
                </a:solidFill>
                <a:latin typeface="Courier New" pitchFamily="49" charset="0"/>
                <a:sym typeface="Symbol" pitchFamily="18" charset="2"/>
              </a:rPr>
              <a:t>(log</a:t>
            </a:r>
            <a:r>
              <a:rPr lang="en-US" b="1" i="1" baseline="-25000">
                <a:solidFill>
                  <a:schemeClr val="bg2"/>
                </a:solidFill>
                <a:latin typeface="Courier New" pitchFamily="49" charset="0"/>
                <a:sym typeface="Symbol" pitchFamily="18" charset="2"/>
              </a:rPr>
              <a:t>M</a:t>
            </a:r>
            <a:r>
              <a:rPr lang="en-US" b="1">
                <a:solidFill>
                  <a:schemeClr val="bg2"/>
                </a:solidFill>
                <a:latin typeface="Courier New" pitchFamily="49" charset="0"/>
                <a:sym typeface="Symbol" pitchFamily="18" charset="2"/>
              </a:rPr>
              <a:t> n)</a:t>
            </a:r>
            <a:r>
              <a:rPr lang="en-US">
                <a:solidFill>
                  <a:schemeClr val="bg2"/>
                </a:solidFill>
                <a:sym typeface="Symbol" pitchFamily="18" charset="2"/>
              </a:rPr>
              <a:t> time</a:t>
            </a:r>
          </a:p>
          <a:p>
            <a:pPr marL="742950" lvl="1" indent="-285750">
              <a:spcBef>
                <a:spcPct val="20000"/>
              </a:spcBef>
              <a:buFontTx/>
              <a:buChar char="–"/>
            </a:pPr>
            <a:r>
              <a:rPr lang="en-US">
                <a:solidFill>
                  <a:schemeClr val="bg2"/>
                </a:solidFill>
                <a:sym typeface="Symbol" pitchFamily="18" charset="2"/>
              </a:rPr>
              <a:t>operations get about </a:t>
            </a:r>
            <a:r>
              <a:rPr lang="en-US" b="1" i="1">
                <a:solidFill>
                  <a:schemeClr val="bg2"/>
                </a:solidFill>
                <a:latin typeface="Courier New" pitchFamily="49" charset="0"/>
                <a:sym typeface="Symbol" pitchFamily="18" charset="2"/>
              </a:rPr>
              <a:t>M</a:t>
            </a:r>
            <a:r>
              <a:rPr lang="en-US" b="1">
                <a:solidFill>
                  <a:schemeClr val="bg2"/>
                </a:solidFill>
                <a:latin typeface="Courier New" pitchFamily="49" charset="0"/>
                <a:sym typeface="Symbol" pitchFamily="18" charset="2"/>
              </a:rPr>
              <a:t>/2</a:t>
            </a:r>
            <a:r>
              <a:rPr lang="en-US">
                <a:solidFill>
                  <a:schemeClr val="bg2"/>
                </a:solidFill>
                <a:sym typeface="Symbol" pitchFamily="18" charset="2"/>
              </a:rPr>
              <a:t> to </a:t>
            </a:r>
            <a:r>
              <a:rPr lang="en-US" b="1">
                <a:solidFill>
                  <a:schemeClr val="bg2"/>
                </a:solidFill>
                <a:latin typeface="Courier New" pitchFamily="49" charset="0"/>
                <a:sym typeface="Symbol" pitchFamily="18" charset="2"/>
              </a:rPr>
              <a:t>M</a:t>
            </a:r>
            <a:r>
              <a:rPr lang="en-US">
                <a:solidFill>
                  <a:schemeClr val="bg2"/>
                </a:solidFill>
                <a:sym typeface="Symbol" pitchFamily="18" charset="2"/>
              </a:rPr>
              <a:t> or </a:t>
            </a:r>
            <a:r>
              <a:rPr lang="en-US" b="1" i="1">
                <a:solidFill>
                  <a:schemeClr val="bg2"/>
                </a:solidFill>
                <a:latin typeface="Courier New" pitchFamily="49" charset="0"/>
                <a:sym typeface="Symbol" pitchFamily="18" charset="2"/>
              </a:rPr>
              <a:t>L</a:t>
            </a:r>
            <a:r>
              <a:rPr lang="en-US" b="1">
                <a:solidFill>
                  <a:schemeClr val="bg2"/>
                </a:solidFill>
                <a:latin typeface="Courier New" pitchFamily="49" charset="0"/>
                <a:sym typeface="Symbol" pitchFamily="18" charset="2"/>
              </a:rPr>
              <a:t>/2</a:t>
            </a:r>
            <a:r>
              <a:rPr lang="en-US">
                <a:solidFill>
                  <a:schemeClr val="bg2"/>
                </a:solidFill>
                <a:sym typeface="Symbol" pitchFamily="18" charset="2"/>
              </a:rPr>
              <a:t> to </a:t>
            </a:r>
            <a:r>
              <a:rPr lang="en-US" b="1">
                <a:solidFill>
                  <a:schemeClr val="bg2"/>
                </a:solidFill>
                <a:latin typeface="Courier New" pitchFamily="49" charset="0"/>
                <a:sym typeface="Symbol" pitchFamily="18" charset="2"/>
              </a:rPr>
              <a:t>L</a:t>
            </a:r>
            <a:r>
              <a:rPr lang="en-US">
                <a:solidFill>
                  <a:schemeClr val="bg2"/>
                </a:solidFill>
                <a:sym typeface="Symbol" pitchFamily="18" charset="2"/>
              </a:rPr>
              <a:t> items at a time</a:t>
            </a:r>
          </a:p>
        </p:txBody>
      </p:sp>
      <p:sp>
        <p:nvSpPr>
          <p:cNvPr id="2" name="Slide Number Placeholder 1"/>
          <p:cNvSpPr>
            <a:spLocks noGrp="1"/>
          </p:cNvSpPr>
          <p:nvPr>
            <p:ph type="sldNum" sz="quarter" idx="12"/>
            <p:custDataLst>
              <p:tags r:id="rId3"/>
            </p:custDataLst>
          </p:nvPr>
        </p:nvSpPr>
        <p:spPr/>
        <p:txBody>
          <a:bodyPr/>
          <a:lstStyle/>
          <a:p>
            <a:pPr>
              <a:defRPr/>
            </a:pPr>
            <a:fld id="{31ED9493-8E39-4663-BE2A-2C75F675A194}" type="slidenum">
              <a:rPr lang="en-US" smtClean="0"/>
              <a:pPr>
                <a:defRPr/>
              </a:pPr>
              <a:t>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lecture">
  <a:themeElements>
    <a:clrScheme name="lecture.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ecture.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lecture.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Office\Templates\lecture.pot</Template>
  <TotalTime>5581</TotalTime>
  <Words>3830</Words>
  <Application>Microsoft Office PowerPoint</Application>
  <PresentationFormat>On-screen Show (4:3)</PresentationFormat>
  <Paragraphs>959</Paragraphs>
  <Slides>34</Slides>
  <Notes>34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lecture</vt:lpstr>
      <vt:lpstr>Bitmap Image</vt:lpstr>
      <vt:lpstr>CPSC 221: Algorithms and  Data Structures Lecture #7 Sweet, Sweet Tree Hives</vt:lpstr>
      <vt:lpstr>Today’s Outline</vt:lpstr>
      <vt:lpstr>M-ary Search Tree</vt:lpstr>
      <vt:lpstr>Incomplete M-ary Search Tree </vt:lpstr>
      <vt:lpstr>B+-Trees</vt:lpstr>
      <vt:lpstr>Today’s Outline</vt:lpstr>
      <vt:lpstr>B+-Tree Properties</vt:lpstr>
      <vt:lpstr>B+-Tree Properties‡</vt:lpstr>
      <vt:lpstr>B+-Tree Properties</vt:lpstr>
      <vt:lpstr>B+-Tree Properties</vt:lpstr>
      <vt:lpstr>Today’s Outline</vt:lpstr>
      <vt:lpstr>B+-Tree Nodes</vt:lpstr>
      <vt:lpstr>Example</vt:lpstr>
      <vt:lpstr>Making a B+-Tree</vt:lpstr>
      <vt:lpstr>Splitting the Root</vt:lpstr>
      <vt:lpstr>Insertions and Split Ends</vt:lpstr>
      <vt:lpstr>Propagating Splits</vt:lpstr>
      <vt:lpstr>Insertion in Boring Text</vt:lpstr>
      <vt:lpstr>After More Routine Inserts</vt:lpstr>
      <vt:lpstr>Deletion</vt:lpstr>
      <vt:lpstr>Deletion and Adoption</vt:lpstr>
      <vt:lpstr>Deletion with Propagation</vt:lpstr>
      <vt:lpstr>Finishing the Propagation  (More Adoption)</vt:lpstr>
      <vt:lpstr>A Bit More Adoption</vt:lpstr>
      <vt:lpstr>Pulling out the Root</vt:lpstr>
      <vt:lpstr>Pulling out the Root (continued)</vt:lpstr>
      <vt:lpstr>Deletion in Two  Boring Slides of Text</vt:lpstr>
      <vt:lpstr>Deletion Slide Two</vt:lpstr>
      <vt:lpstr>Today’s Outline</vt:lpstr>
      <vt:lpstr>Thinking about B-Trees</vt:lpstr>
      <vt:lpstr>Cost of a Database Query (14 years ago… more skewed now!)</vt:lpstr>
      <vt:lpstr>A Tree with Any Other Name</vt:lpstr>
      <vt:lpstr>To Do</vt:lpstr>
      <vt:lpstr>Coming 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326: Data Structures Lecture #7 Branching Out</dc:title>
  <dc:creator>Steve Wolfman</dc:creator>
  <cp:lastModifiedBy>Steve</cp:lastModifiedBy>
  <cp:revision>154</cp:revision>
  <cp:lastPrinted>2000-01-28T21:01:44Z</cp:lastPrinted>
  <dcterms:created xsi:type="dcterms:W3CDTF">2000-01-21T01:42:32Z</dcterms:created>
  <dcterms:modified xsi:type="dcterms:W3CDTF">2014-10-27T18:45:19Z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owner-cse326@cs.washington.edu</vt:lpwstr>
  </property>
  <property fmtid="{D5CDD505-2E9C-101B-9397-08002B2CF9AE}" pid="8" name="HomePage">
    <vt:lpwstr>http://www.cs.washington.edu/326/</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2</vt:i4>
  </property>
  <property fmtid="{D5CDD505-2E9C-101B-9397-08002B2CF9AE}" pid="19" name="ShowNotes">
    <vt:bool>false</vt:bool>
  </property>
  <property fmtid="{D5CDD505-2E9C-101B-9397-08002B2CF9AE}" pid="20" name="NavBtnPos">
    <vt:i4>3</vt:i4>
  </property>
  <property fmtid="{D5CDD505-2E9C-101B-9397-08002B2CF9AE}" pid="21" name="OutputDir">
    <vt:lpwstr>\\june\wolf\cse326\lectures</vt:lpwstr>
  </property>
</Properties>
</file>