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4.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notesSlides/notesSlide5.xml" ContentType="application/vnd.openxmlformats-officedocument.presentationml.notesSlide+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6.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notesSlides/notesSlide7.xml" ContentType="application/vnd.openxmlformats-officedocument.presentationml.notesSlide+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notesSlides/notesSlide8.xml" ContentType="application/vnd.openxmlformats-officedocument.presentationml.notesSlide+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9.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10.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notesSlides/notesSlide11.xml" ContentType="application/vnd.openxmlformats-officedocument.presentationml.notesSlide+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notesSlides/notesSlide12.xml" ContentType="application/vnd.openxmlformats-officedocument.presentationml.notesSlide+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notesSlides/notesSlide13.xml" ContentType="application/vnd.openxmlformats-officedocument.presentationml.notesSlide+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14.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notesSlides/notesSlide15.xml" ContentType="application/vnd.openxmlformats-officedocument.presentationml.notesSlide+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notesSlides/notesSlide16.xml" ContentType="application/vnd.openxmlformats-officedocument.presentationml.notesSlide+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notesSlides/notesSlide17.xml" ContentType="application/vnd.openxmlformats-officedocument.presentationml.notesSlide+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notesSlides/notesSlide18.xml" ContentType="application/vnd.openxmlformats-officedocument.presentationml.notesSlide+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notesSlides/notesSlide19.xml" ContentType="application/vnd.openxmlformats-officedocument.presentationml.notesSlide+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notesSlides/notesSlide20.xml" ContentType="application/vnd.openxmlformats-officedocument.presentationml.notesSlide+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notesSlides/notesSlide21.xml" ContentType="application/vnd.openxmlformats-officedocument.presentationml.notesSlide+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notesSlides/notesSlide22.xml" ContentType="application/vnd.openxmlformats-officedocument.presentationml.notesSlide+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notesSlides/notesSlide23.xml" ContentType="application/vnd.openxmlformats-officedocument.presentationml.notesSlide+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notesSlides/notesSlide24.xml" ContentType="application/vnd.openxmlformats-officedocument.presentationml.notesSlide+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notesSlides/notesSlide25.xml" ContentType="application/vnd.openxmlformats-officedocument.presentationml.notesSlide+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notesSlides/notesSlide26.xml" ContentType="application/vnd.openxmlformats-officedocument.presentationml.notesSlide+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notesSlides/notesSlide27.xml" ContentType="application/vnd.openxmlformats-officedocument.presentationml.notesSlide+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notesSlides/notesSlide28.xml" ContentType="application/vnd.openxmlformats-officedocument.presentationml.notesSlide+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notesSlides/notesSlide29.xml" ContentType="application/vnd.openxmlformats-officedocument.presentationml.notesSlide+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notesSlides/notesSlide30.xml" ContentType="application/vnd.openxmlformats-officedocument.presentationml.notesSlide+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notesSlides/notesSlide31.xml" ContentType="application/vnd.openxmlformats-officedocument.presentationml.notesSlide+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notesSlides/notesSlide32.xml" ContentType="application/vnd.openxmlformats-officedocument.presentationml.notesSlide+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notesSlides/notesSlide33.xml" ContentType="application/vnd.openxmlformats-officedocument.presentationml.notesSlide+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notesSlides/notesSlide34.xml" ContentType="application/vnd.openxmlformats-officedocument.presentationml.notesSlide+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notesSlides/notesSlide35.xml" ContentType="application/vnd.openxmlformats-officedocument.presentationml.notesSlide+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notesSlides/notesSlide36.xml" ContentType="application/vnd.openxmlformats-officedocument.presentationml.notesSlide+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notesSlides/notesSlide37.xml" ContentType="application/vnd.openxmlformats-officedocument.presentationml.notesSlide+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notesSlides/notesSlide38.xml" ContentType="application/vnd.openxmlformats-officedocument.presentationml.notesSlide+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notesSlides/notesSlide39.xml" ContentType="application/vnd.openxmlformats-officedocument.presentationml.notesSlide+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notesSlides/notesSlide40.xml" ContentType="application/vnd.openxmlformats-officedocument.presentationml.notesSlide+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notesSlides/notesSlide41.xml" ContentType="application/vnd.openxmlformats-officedocument.presentationml.notesSlide+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notesSlides/notesSlide42.xml" ContentType="application/vnd.openxmlformats-officedocument.presentationml.notesSlide+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notesSlides/notesSlide43.xml" ContentType="application/vnd.openxmlformats-officedocument.presentationml.notesSlide+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notesSlides/notesSlide44.xml" ContentType="application/vnd.openxmlformats-officedocument.presentationml.notesSlide+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notesSlides/notesSlide45.xml" ContentType="application/vnd.openxmlformats-officedocument.presentationml.notesSlide+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notesSlides/notesSlide46.xml" ContentType="application/vnd.openxmlformats-officedocument.presentationml.notesSlide+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notesSlides/notesSlide47.xml" ContentType="application/vnd.openxmlformats-officedocument.presentationml.notesSlide+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notesSlides/notesSlide48.xml" ContentType="application/vnd.openxmlformats-officedocument.presentationml.notesSlide+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notesSlides/notesSlide49.xml" ContentType="application/vnd.openxmlformats-officedocument.presentationml.notesSlide+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3"/>
  </p:notesMasterIdLst>
  <p:handoutMasterIdLst>
    <p:handoutMasterId r:id="rId64"/>
  </p:handoutMasterIdLst>
  <p:sldIdLst>
    <p:sldId id="348" r:id="rId2"/>
    <p:sldId id="358" r:id="rId3"/>
    <p:sldId id="323" r:id="rId4"/>
    <p:sldId id="324" r:id="rId5"/>
    <p:sldId id="354" r:id="rId6"/>
    <p:sldId id="355" r:id="rId7"/>
    <p:sldId id="356" r:id="rId8"/>
    <p:sldId id="359" r:id="rId9"/>
    <p:sldId id="351" r:id="rId10"/>
    <p:sldId id="327" r:id="rId11"/>
    <p:sldId id="373" r:id="rId12"/>
    <p:sldId id="349" r:id="rId13"/>
    <p:sldId id="378" r:id="rId14"/>
    <p:sldId id="403" r:id="rId15"/>
    <p:sldId id="405" r:id="rId16"/>
    <p:sldId id="406" r:id="rId17"/>
    <p:sldId id="407" r:id="rId18"/>
    <p:sldId id="404" r:id="rId19"/>
    <p:sldId id="375" r:id="rId20"/>
    <p:sldId id="330" r:id="rId21"/>
    <p:sldId id="376" r:id="rId22"/>
    <p:sldId id="379" r:id="rId23"/>
    <p:sldId id="363" r:id="rId24"/>
    <p:sldId id="385" r:id="rId25"/>
    <p:sldId id="364" r:id="rId26"/>
    <p:sldId id="365" r:id="rId27"/>
    <p:sldId id="366" r:id="rId28"/>
    <p:sldId id="367" r:id="rId29"/>
    <p:sldId id="380" r:id="rId30"/>
    <p:sldId id="350" r:id="rId31"/>
    <p:sldId id="399" r:id="rId32"/>
    <p:sldId id="382" r:id="rId33"/>
    <p:sldId id="383" r:id="rId34"/>
    <p:sldId id="334" r:id="rId35"/>
    <p:sldId id="388" r:id="rId36"/>
    <p:sldId id="389" r:id="rId37"/>
    <p:sldId id="390" r:id="rId38"/>
    <p:sldId id="391" r:id="rId39"/>
    <p:sldId id="392" r:id="rId40"/>
    <p:sldId id="393" r:id="rId41"/>
    <p:sldId id="395" r:id="rId42"/>
    <p:sldId id="394" r:id="rId43"/>
    <p:sldId id="396" r:id="rId44"/>
    <p:sldId id="397" r:id="rId45"/>
    <p:sldId id="398" r:id="rId46"/>
    <p:sldId id="335" r:id="rId47"/>
    <p:sldId id="368" r:id="rId48"/>
    <p:sldId id="369" r:id="rId49"/>
    <p:sldId id="402" r:id="rId50"/>
    <p:sldId id="400" r:id="rId51"/>
    <p:sldId id="401" r:id="rId52"/>
    <p:sldId id="377" r:id="rId53"/>
    <p:sldId id="341" r:id="rId54"/>
    <p:sldId id="342" r:id="rId55"/>
    <p:sldId id="371" r:id="rId56"/>
    <p:sldId id="372" r:id="rId57"/>
    <p:sldId id="345" r:id="rId58"/>
    <p:sldId id="344" r:id="rId59"/>
    <p:sldId id="346" r:id="rId60"/>
    <p:sldId id="374" r:id="rId61"/>
    <p:sldId id="343" r:id="rId62"/>
  </p:sldIdLst>
  <p:sldSz cx="9144000" cy="6858000" type="screen4x3"/>
  <p:notesSz cx="7315200" cy="9601200"/>
  <p:custDataLst>
    <p:tags r:id="rId65"/>
  </p:custDataLst>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F33"/>
    <a:srgbClr val="E1A7A7"/>
    <a:srgbClr val="B2DEBC"/>
    <a:srgbClr val="D787BE"/>
    <a:srgbClr val="D60093"/>
    <a:srgbClr val="D1D1E7"/>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501" autoAdjust="0"/>
    <p:restoredTop sz="62522" autoAdjust="0"/>
  </p:normalViewPr>
  <p:slideViewPr>
    <p:cSldViewPr>
      <p:cViewPr varScale="1">
        <p:scale>
          <a:sx n="43" d="100"/>
          <a:sy n="43" d="100"/>
        </p:scale>
        <p:origin x="-1653"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08"/>
    </p:cViewPr>
  </p:sorterViewPr>
  <p:notesViewPr>
    <p:cSldViewPr>
      <p:cViewPr varScale="1">
        <p:scale>
          <a:sx n="55" d="100"/>
          <a:sy n="55" d="100"/>
        </p:scale>
        <p:origin x="-281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1429" tIns="45714" rIns="91429" bIns="45714"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29" tIns="45714" rIns="91429" bIns="45714" rtlCol="0"/>
          <a:lstStyle>
            <a:lvl1pPr algn="r">
              <a:defRPr sz="1200"/>
            </a:lvl1pPr>
          </a:lstStyle>
          <a:p>
            <a:fld id="{52039197-9A5D-4426-8BE1-7E0DB9D27619}" type="datetimeFigureOut">
              <a:rPr lang="en-US" smtClean="0"/>
              <a:pPr/>
              <a:t>11/18/2014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29" tIns="45714" rIns="91429"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29" tIns="45714" rIns="91429" bIns="45714" rtlCol="0" anchor="b"/>
          <a:lstStyle>
            <a:lvl1pPr algn="r">
              <a:defRPr sz="1200"/>
            </a:lvl1pPr>
          </a:lstStyle>
          <a:p>
            <a:fld id="{C77A13E8-25B5-4ABF-A87C-CEC207C206B4}" type="slidenum">
              <a:rPr lang="en-US" smtClean="0"/>
              <a:pPr/>
              <a:t>‹#›</a:t>
            </a:fld>
            <a:endParaRPr lang="en-US"/>
          </a:p>
        </p:txBody>
      </p:sp>
    </p:spTree>
    <p:extLst>
      <p:ext uri="{BB962C8B-B14F-4D97-AF65-F5344CB8AC3E}">
        <p14:creationId xmlns:p14="http://schemas.microsoft.com/office/powerpoint/2010/main" val="4254128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9" tIns="48325" rIns="96649" bIns="48325" numCol="1" anchor="t" anchorCtr="0" compatLnSpc="1">
            <a:prstTxWarp prst="textNoShape">
              <a:avLst/>
            </a:prstTxWarp>
          </a:bodyPr>
          <a:lstStyle>
            <a:lvl1pPr>
              <a:defRPr sz="1300" b="0">
                <a:latin typeface="Arial" pitchFamily="34" charset="0"/>
              </a:defRPr>
            </a:lvl1pPr>
          </a:lstStyle>
          <a:p>
            <a:endParaRPr lang="en-US"/>
          </a:p>
        </p:txBody>
      </p:sp>
      <p:sp>
        <p:nvSpPr>
          <p:cNvPr id="3075"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49" tIns="48325" rIns="96649" bIns="48325" numCol="1" anchor="t" anchorCtr="0" compatLnSpc="1">
            <a:prstTxWarp prst="textNoShape">
              <a:avLst/>
            </a:prstTxWarp>
          </a:bodyPr>
          <a:lstStyle>
            <a:lvl1pPr algn="r">
              <a:defRPr sz="1300" b="0">
                <a:latin typeface="Arial" pitchFamily="34" charset="0"/>
              </a:defRPr>
            </a:lvl1pPr>
          </a:lstStyle>
          <a:p>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49" tIns="48325" rIns="96649" bIns="483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49" tIns="48325" rIns="96649" bIns="48325" numCol="1" anchor="b" anchorCtr="0" compatLnSpc="1">
            <a:prstTxWarp prst="textNoShape">
              <a:avLst/>
            </a:prstTxWarp>
          </a:bodyPr>
          <a:lstStyle>
            <a:lvl1pPr>
              <a:defRPr sz="1300" b="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49" tIns="48325" rIns="96649" bIns="48325" numCol="1" anchor="b" anchorCtr="0" compatLnSpc="1">
            <a:prstTxWarp prst="textNoShape">
              <a:avLst/>
            </a:prstTxWarp>
          </a:bodyPr>
          <a:lstStyle>
            <a:lvl1pPr algn="r">
              <a:defRPr sz="1300" b="0">
                <a:latin typeface="Arial" pitchFamily="34" charset="0"/>
              </a:defRPr>
            </a:lvl1pPr>
          </a:lstStyle>
          <a:p>
            <a:fld id="{C142CCA2-2949-4325-A78A-A7C3B63D73CE}" type="slidenum">
              <a:rPr lang="en-US"/>
              <a:pPr/>
              <a:t>‹#›</a:t>
            </a:fld>
            <a:endParaRPr lang="en-US"/>
          </a:p>
        </p:txBody>
      </p:sp>
    </p:spTree>
    <p:extLst>
      <p:ext uri="{BB962C8B-B14F-4D97-AF65-F5344CB8AC3E}">
        <p14:creationId xmlns:p14="http://schemas.microsoft.com/office/powerpoint/2010/main" val="42646410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47610-A579-4DD1-AA62-8EA40B23FA1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dirty="0" smtClean="0"/>
              <a:t>TODO: </a:t>
            </a:r>
          </a:p>
          <a:p>
            <a:endParaRPr lang="en-US" dirty="0" smtClean="0"/>
          </a:p>
          <a:p>
            <a:pPr marL="171450" indent="-171450">
              <a:buFontTx/>
              <a:buChar char="-"/>
            </a:pPr>
            <a:r>
              <a:rPr lang="en-US" dirty="0" smtClean="0"/>
              <a:t>Add instructor notes</a:t>
            </a:r>
          </a:p>
          <a:p>
            <a:pPr marL="171450" indent="-171450">
              <a:buFontTx/>
              <a:buChar char="-"/>
            </a:pPr>
            <a:r>
              <a:rPr lang="en-US" dirty="0" smtClean="0"/>
              <a:t>Solution slides??</a:t>
            </a:r>
          </a:p>
          <a:p>
            <a:pPr marL="171450" indent="-171450">
              <a:buFontTx/>
              <a:buChar char="-"/>
            </a:pPr>
            <a:endParaRPr lang="en-US" dirty="0" smtClean="0"/>
          </a:p>
          <a:p>
            <a:pPr marL="171450" indent="-171450">
              <a:buFontTx/>
              <a:buChar char="-"/>
            </a:pPr>
            <a:endParaRPr lang="en-US" dirty="0" smtClean="0"/>
          </a:p>
          <a:p>
            <a:pPr marL="0" indent="0">
              <a:buFontTx/>
              <a:buNone/>
            </a:pPr>
            <a:r>
              <a:rPr lang="en-US" dirty="0" smtClean="0"/>
              <a:t>GENERAL</a:t>
            </a:r>
            <a:r>
              <a:rPr lang="en-US" baseline="0" dirty="0" smtClean="0"/>
              <a:t> NOTE: be sure to just “stick with” the infinite number of processors story for analysis except in the small number of cases where we explicitly discuss a particular number of processors or T</a:t>
            </a:r>
            <a:r>
              <a:rPr lang="en-US" baseline="-25000" dirty="0" smtClean="0"/>
              <a:t>P</a:t>
            </a:r>
            <a:r>
              <a:rPr lang="en-US" baseline="0" dirty="0" smtClean="0"/>
              <a:t>.  The whole </a:t>
            </a:r>
            <a:r>
              <a:rPr lang="en-US" i="1" baseline="0" dirty="0" smtClean="0"/>
              <a:t>point</a:t>
            </a:r>
            <a:r>
              <a:rPr lang="en-US" i="0" baseline="0" dirty="0" smtClean="0"/>
              <a:t> of the work/span discussion is to avoid needing to reason directly about T</a:t>
            </a:r>
            <a:r>
              <a:rPr lang="en-US" i="0" baseline="-25000" dirty="0" smtClean="0"/>
              <a:t>P</a:t>
            </a:r>
            <a:r>
              <a:rPr lang="en-US" i="0" baseline="0" dirty="0" smtClean="0"/>
              <a:t>, and giving that up puts you in a morass!</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Linked list: no.</a:t>
            </a:r>
          </a:p>
          <a:p>
            <a:endParaRPr lang="en-US" dirty="0" smtClean="0"/>
          </a:p>
          <a:p>
            <a:r>
              <a:rPr lang="en-US" dirty="0" smtClean="0"/>
              <a:t>Binary tree: it</a:t>
            </a:r>
            <a:r>
              <a:rPr lang="en-US" baseline="0" dirty="0" smtClean="0"/>
              <a:t> depends on the shape.  Span is proportional to the height of the tree.  For balanced trees, this means O(</a:t>
            </a:r>
            <a:r>
              <a:rPr lang="en-US" baseline="0" dirty="0" err="1" smtClean="0"/>
              <a:t>lg</a:t>
            </a:r>
            <a:r>
              <a:rPr lang="en-US" baseline="0" dirty="0" smtClean="0"/>
              <a:t> n) span.  So, yes on AVL, B+ (an interesting case since our sequential cutoff will presumably just be “one leaf”), heap.</a:t>
            </a:r>
          </a:p>
          <a:p>
            <a:endParaRPr lang="en-US" baseline="0" dirty="0" smtClean="0"/>
          </a:p>
          <a:p>
            <a:r>
              <a:rPr lang="en-US" baseline="0" dirty="0" smtClean="0"/>
              <a:t>Hash table: probably fine.  Although it’s NOT an array, it’s unlikely to have long chains (open hashing) or large regions empty of elements (open and closed hashing).  Thus, we can just do our array trick.  The sequential cutoff is likely to be related to the load factor as well as the size of the table (but if the load factor is kept between ~1/4 and ½, it doesn’t really matter that much).</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142CCA2-2949-4325-A78A-A7C3B63D73CE}"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smtClean="0"/>
              <a:t>EMPHASIZE: </a:t>
            </a:r>
            <a:r>
              <a:rPr lang="en-CA" b="0" dirty="0" smtClean="0"/>
              <a:t>this is an analogy</a:t>
            </a:r>
            <a:r>
              <a:rPr lang="en-CA" b="0" baseline="0" dirty="0" smtClean="0"/>
              <a:t> to our parallel tasks.  But… it isn’t perfect.  How did these get forked off?  What’s joining with what? Who knows?  But.. We can still see the bones of a graph representation for parallelism.  </a:t>
            </a:r>
          </a:p>
          <a:p>
            <a:endParaRPr lang="en-CA" b="0" baseline="0" dirty="0" smtClean="0"/>
          </a:p>
          <a:p>
            <a:r>
              <a:rPr lang="en-CA" smtClean="0"/>
              <a:t>Added the link sock-&gt;pants so that </a:t>
            </a:r>
            <a:r>
              <a:rPr lang="en-CA" baseline="0" smtClean="0"/>
              <a:t>the </a:t>
            </a:r>
            <a:r>
              <a:rPr lang="en-CA" baseline="0" dirty="0" smtClean="0"/>
              <a:t>2-item </a:t>
            </a:r>
            <a:r>
              <a:rPr lang="en-CA" baseline="0" smtClean="0"/>
              <a:t>version now takes 45s rather than 40s.  </a:t>
            </a:r>
            <a:r>
              <a:rPr lang="en-CA" baseline="0" dirty="0" smtClean="0"/>
              <a:t>Because one step on the critical path is too “wide” for 2 processors.</a:t>
            </a:r>
          </a:p>
          <a:p>
            <a:endParaRPr lang="en-CA" dirty="0" smtClean="0"/>
          </a:p>
          <a:p>
            <a:endParaRPr lang="en-CA" b="0" baseline="0" dirty="0" smtClean="0"/>
          </a:p>
        </p:txBody>
      </p:sp>
      <p:sp>
        <p:nvSpPr>
          <p:cNvPr id="4" name="Slide Number Placeholder 3"/>
          <p:cNvSpPr>
            <a:spLocks noGrp="1"/>
          </p:cNvSpPr>
          <p:nvPr>
            <p:ph type="sldNum" sz="quarter" idx="10"/>
          </p:nvPr>
        </p:nvSpPr>
        <p:spPr/>
        <p:txBody>
          <a:bodyPr/>
          <a:lstStyle/>
          <a:p>
            <a:fld id="{C142CCA2-2949-4325-A78A-A7C3B63D73CE}" type="slidenum">
              <a:rPr lang="en-US" smtClean="0"/>
              <a:pPr/>
              <a:t>23</a:t>
            </a:fld>
            <a:endParaRPr lang="en-US"/>
          </a:p>
        </p:txBody>
      </p:sp>
    </p:spTree>
    <p:extLst>
      <p:ext uri="{BB962C8B-B14F-4D97-AF65-F5344CB8AC3E}">
        <p14:creationId xmlns:p14="http://schemas.microsoft.com/office/powerpoint/2010/main" val="2525072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24</a:t>
            </a:fld>
            <a:endParaRPr lang="en-US"/>
          </a:p>
        </p:txBody>
      </p:sp>
    </p:spTree>
    <p:extLst>
      <p:ext uri="{BB962C8B-B14F-4D97-AF65-F5344CB8AC3E}">
        <p14:creationId xmlns:p14="http://schemas.microsoft.com/office/powerpoint/2010/main" val="2525072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26</a:t>
            </a:fld>
            <a:endParaRPr lang="en-US"/>
          </a:p>
        </p:txBody>
      </p:sp>
    </p:spTree>
    <p:extLst>
      <p:ext uri="{BB962C8B-B14F-4D97-AF65-F5344CB8AC3E}">
        <p14:creationId xmlns:p14="http://schemas.microsoft.com/office/powerpoint/2010/main" val="1190038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Maybe mention that it has to be a DAG at this point and ask whether we’ll successfully get one (and why have the “you can only join with your child” restriction that C++ has… deadlock</a:t>
            </a:r>
            <a:r>
              <a:rPr lang="en-CA" baseline="0" dirty="0" smtClean="0"/>
              <a:t> discussion could ensue).</a:t>
            </a:r>
          </a:p>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27</a:t>
            </a:fld>
            <a:endParaRPr lang="en-US"/>
          </a:p>
        </p:txBody>
      </p:sp>
    </p:spTree>
    <p:extLst>
      <p:ext uri="{BB962C8B-B14F-4D97-AF65-F5344CB8AC3E}">
        <p14:creationId xmlns:p14="http://schemas.microsoft.com/office/powerpoint/2010/main" val="1985441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Date Placeholder 5"/>
          <p:cNvSpPr>
            <a:spLocks noGrp="1"/>
          </p:cNvSpPr>
          <p:nvPr>
            <p:ph type="dt" idx="10"/>
          </p:nvPr>
        </p:nvSpPr>
        <p:spPr/>
        <p:txBody>
          <a:bodyPr/>
          <a:lstStyle/>
          <a:p>
            <a:r>
              <a:rPr lang="en-US" smtClean="0"/>
              <a:t>3/11/2011</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Date Placeholder 5"/>
          <p:cNvSpPr>
            <a:spLocks noGrp="1"/>
          </p:cNvSpPr>
          <p:nvPr>
            <p:ph type="dt" idx="10"/>
          </p:nvPr>
        </p:nvSpPr>
        <p:spPr/>
        <p:txBody>
          <a:bodyPr/>
          <a:lstStyle/>
          <a:p>
            <a:r>
              <a:rPr lang="en-US" smtClean="0"/>
              <a:t>3/11/2011</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Creating</a:t>
            </a:r>
            <a:r>
              <a:rPr lang="en-US" baseline="0" dirty="0" smtClean="0"/>
              <a:t> the plot in </a:t>
            </a:r>
            <a:r>
              <a:rPr lang="en-US" dirty="0" err="1" smtClean="0"/>
              <a:t>gnuplot</a:t>
            </a:r>
            <a:r>
              <a:rPr lang="en-US" dirty="0" smtClean="0"/>
              <a:t>:</a:t>
            </a:r>
          </a:p>
          <a:p>
            <a:endParaRPr lang="en-US" dirty="0" smtClean="0"/>
          </a:p>
          <a:p>
            <a:r>
              <a:rPr lang="en-US" dirty="0" smtClean="0"/>
              <a:t>set terminal </a:t>
            </a:r>
            <a:r>
              <a:rPr lang="en-US" dirty="0" err="1" smtClean="0"/>
              <a:t>svg</a:t>
            </a:r>
            <a:endParaRPr lang="en-US" dirty="0" smtClean="0"/>
          </a:p>
          <a:p>
            <a:r>
              <a:rPr lang="en-US" dirty="0" smtClean="0"/>
              <a:t>set output "my-</a:t>
            </a:r>
            <a:r>
              <a:rPr lang="en-US" dirty="0" err="1" smtClean="0"/>
              <a:t>plot.svg</a:t>
            </a:r>
            <a:r>
              <a:rPr lang="en-US" dirty="0" smtClean="0"/>
              <a:t>"</a:t>
            </a:r>
          </a:p>
          <a:p>
            <a:r>
              <a:rPr lang="en-US" dirty="0" smtClean="0"/>
              <a:t>set </a:t>
            </a:r>
            <a:r>
              <a:rPr lang="en-US" dirty="0" err="1" smtClean="0"/>
              <a:t>xlabel</a:t>
            </a:r>
            <a:r>
              <a:rPr lang="en-US" dirty="0" smtClean="0"/>
              <a:t> "Processors"</a:t>
            </a:r>
          </a:p>
          <a:p>
            <a:r>
              <a:rPr lang="en-US" dirty="0" smtClean="0"/>
              <a:t>set </a:t>
            </a:r>
            <a:r>
              <a:rPr lang="en-US" dirty="0" err="1" smtClean="0"/>
              <a:t>ylabel</a:t>
            </a:r>
            <a:r>
              <a:rPr lang="en-US" dirty="0" smtClean="0"/>
              <a:t> "Time"</a:t>
            </a:r>
          </a:p>
          <a:p>
            <a:r>
              <a:rPr lang="en-US" dirty="0" smtClean="0"/>
              <a:t>set </a:t>
            </a:r>
            <a:r>
              <a:rPr lang="en-US" dirty="0" err="1" smtClean="0"/>
              <a:t>xrange</a:t>
            </a:r>
            <a:r>
              <a:rPr lang="en-US" dirty="0" smtClean="0"/>
              <a:t> [1:100]</a:t>
            </a:r>
          </a:p>
          <a:p>
            <a:r>
              <a:rPr lang="en-US" dirty="0" smtClean="0"/>
              <a:t>set </a:t>
            </a:r>
            <a:r>
              <a:rPr lang="en-US" dirty="0" err="1" smtClean="0"/>
              <a:t>yrange</a:t>
            </a:r>
            <a:r>
              <a:rPr lang="en-US" dirty="0" smtClean="0"/>
              <a:t> [0:100]</a:t>
            </a:r>
          </a:p>
          <a:p>
            <a:r>
              <a:rPr lang="en-US" dirty="0" smtClean="0"/>
              <a:t>set key off</a:t>
            </a:r>
          </a:p>
          <a:p>
            <a:r>
              <a:rPr lang="en-US" dirty="0" smtClean="0"/>
              <a:t>plot 80/x, 5</a:t>
            </a:r>
          </a:p>
        </p:txBody>
      </p:sp>
      <p:sp>
        <p:nvSpPr>
          <p:cNvPr id="6" name="Date Placeholder 5"/>
          <p:cNvSpPr>
            <a:spLocks noGrp="1"/>
          </p:cNvSpPr>
          <p:nvPr>
            <p:ph type="dt" idx="10"/>
          </p:nvPr>
        </p:nvSpPr>
        <p:spPr/>
        <p:txBody>
          <a:bodyPr/>
          <a:lstStyle/>
          <a:p>
            <a:r>
              <a:rPr lang="en-US" smtClean="0"/>
              <a:t>3/11/2011</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39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endParaRPr lang="en-US" dirty="0" smtClean="0"/>
          </a:p>
          <a:p>
            <a:endParaRPr lang="en-US" dirty="0" smtClean="0"/>
          </a:p>
          <a:p>
            <a:r>
              <a:rPr lang="en-US" dirty="0" smtClean="0"/>
              <a:t>Here’s a complex one that works.</a:t>
            </a:r>
          </a:p>
          <a:p>
            <a:endParaRPr lang="en-US" dirty="0" smtClean="0"/>
          </a:p>
          <a:p>
            <a:r>
              <a:rPr lang="en-US" dirty="0" smtClean="0"/>
              <a:t>Main</a:t>
            </a:r>
            <a:r>
              <a:rPr lang="en-US" baseline="0" dirty="0" smtClean="0"/>
              <a:t> thread:</a:t>
            </a:r>
          </a:p>
          <a:p>
            <a:r>
              <a:rPr lang="en-US" baseline="0" dirty="0" smtClean="0"/>
              <a:t>  fork task1</a:t>
            </a:r>
          </a:p>
          <a:p>
            <a:r>
              <a:rPr lang="en-US" baseline="0" dirty="0" smtClean="0"/>
              <a:t>  fork task2</a:t>
            </a:r>
          </a:p>
          <a:p>
            <a:r>
              <a:rPr lang="en-US" baseline="0" dirty="0" smtClean="0"/>
              <a:t>  join task1</a:t>
            </a:r>
          </a:p>
          <a:p>
            <a:r>
              <a:rPr lang="en-US" baseline="0" dirty="0" smtClean="0"/>
              <a:t>  join task2</a:t>
            </a:r>
          </a:p>
          <a:p>
            <a:endParaRPr lang="en-US" baseline="0" dirty="0" smtClean="0"/>
          </a:p>
          <a:p>
            <a:r>
              <a:rPr lang="en-US" baseline="0" dirty="0" smtClean="0"/>
              <a:t>Task 1:</a:t>
            </a:r>
          </a:p>
          <a:p>
            <a:r>
              <a:rPr lang="en-US" baseline="0" dirty="0" smtClean="0"/>
              <a:t>  O(1) work</a:t>
            </a:r>
          </a:p>
          <a:p>
            <a:endParaRPr lang="en-US" baseline="0" dirty="0" smtClean="0"/>
          </a:p>
          <a:p>
            <a:r>
              <a:rPr lang="en-US" baseline="0" dirty="0" smtClean="0"/>
              <a:t>Task 2:</a:t>
            </a:r>
          </a:p>
          <a:p>
            <a:r>
              <a:rPr lang="en-US" baseline="0" dirty="0" smtClean="0"/>
              <a:t>  fork task3</a:t>
            </a:r>
          </a:p>
          <a:p>
            <a:r>
              <a:rPr lang="en-US" baseline="0" dirty="0" smtClean="0"/>
              <a:t>  O(1) work</a:t>
            </a:r>
          </a:p>
          <a:p>
            <a:r>
              <a:rPr lang="en-US" baseline="0" dirty="0" smtClean="0"/>
              <a:t>  join task3</a:t>
            </a:r>
          </a:p>
          <a:p>
            <a:endParaRPr lang="en-US" baseline="0" dirty="0" smtClean="0"/>
          </a:p>
          <a:p>
            <a:r>
              <a:rPr lang="en-US" baseline="0" dirty="0" smtClean="0"/>
              <a:t>Task 3:</a:t>
            </a:r>
          </a:p>
          <a:p>
            <a:r>
              <a:rPr lang="en-US" baseline="0" dirty="0" smtClean="0"/>
              <a:t>  O(1) work</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Technically, the left-most black node may also take non-constant time if </a:t>
            </a:r>
            <a:r>
              <a:rPr lang="en-US" dirty="0" err="1" smtClean="0"/>
              <a:t>divs</a:t>
            </a:r>
            <a:r>
              <a:rPr lang="en-US" dirty="0" smtClean="0"/>
              <a:t> is</a:t>
            </a:r>
            <a:r>
              <a:rPr lang="en-US" baseline="0" dirty="0" smtClean="0"/>
              <a:t> non-constant.  However, that won’t matter regardless of how we choose </a:t>
            </a:r>
            <a:r>
              <a:rPr lang="en-US" baseline="0" dirty="0" err="1" smtClean="0"/>
              <a:t>divs</a:t>
            </a:r>
            <a:r>
              <a:rPr lang="en-US" baseline="0" dirty="0" smtClean="0"/>
              <a:t> (unless we do something ridiculous like having n</a:t>
            </a:r>
            <a:r>
              <a:rPr lang="en-US" baseline="30000" dirty="0" smtClean="0"/>
              <a:t>2</a:t>
            </a:r>
            <a:r>
              <a:rPr lang="en-US" baseline="0" dirty="0" smtClean="0"/>
              <a:t> </a:t>
            </a:r>
            <a:r>
              <a:rPr lang="en-US" baseline="0" dirty="0" err="1" smtClean="0"/>
              <a:t>divs</a:t>
            </a:r>
            <a:r>
              <a:rPr lang="en-US" baseline="0" dirty="0" smtClean="0"/>
              <a:t>!)</a:t>
            </a:r>
            <a:r>
              <a:rPr lang="en-US" baseline="0" dirty="0"/>
              <a:t>.</a:t>
            </a:r>
            <a:endParaRPr lang="en-US" baseline="0" dirty="0" smtClean="0"/>
          </a:p>
        </p:txBody>
      </p:sp>
      <p:sp>
        <p:nvSpPr>
          <p:cNvPr id="4" name="Slide Number Placeholder 3"/>
          <p:cNvSpPr>
            <a:spLocks noGrp="1"/>
          </p:cNvSpPr>
          <p:nvPr>
            <p:ph type="sldNum" sz="quarter" idx="10"/>
          </p:nvPr>
        </p:nvSpPr>
        <p:spPr/>
        <p:txBody>
          <a:bodyPr/>
          <a:lstStyle/>
          <a:p>
            <a:fld id="{C142CCA2-2949-4325-A78A-A7C3B63D73CE}" type="slidenum">
              <a:rPr lang="en-US" smtClean="0"/>
              <a:pPr/>
              <a:t>50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List concatenation is an excellent one to get at here (fits well</a:t>
            </a:r>
            <a:r>
              <a:rPr lang="en-US" baseline="0" dirty="0" smtClean="0"/>
              <a:t> with filter, a familiar higher-order function for students who had functional programming).  CRUCIALLY, it’s associative but NOT commutative and still works fine (as long as the “return left + right” is in that order and not the opposite!).</a:t>
            </a:r>
          </a:p>
          <a:p>
            <a:endParaRPr lang="en-US" baseline="0" dirty="0" smtClean="0"/>
          </a:p>
          <a:p>
            <a:r>
              <a:rPr lang="en-US" baseline="0" dirty="0" smtClean="0"/>
              <a:t>In case students ask out of the blue, an example of a commutative but NOT associative operator is symmetric set difference (or absolute difference of integers, i.e., f(</a:t>
            </a:r>
            <a:r>
              <a:rPr lang="en-US" baseline="0" dirty="0" err="1" smtClean="0"/>
              <a:t>x,y</a:t>
            </a:r>
            <a:r>
              <a:rPr lang="en-US" baseline="0" dirty="0" smtClean="0"/>
              <a:t>) = |x – 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142CCA2-2949-4325-A78A-A7C3B63D73CE}"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cannot change work</a:t>
            </a:r>
            <a:r>
              <a:rPr lang="en-US" baseline="0" dirty="0" smtClean="0"/>
              <a:t> (asymptotically)</a:t>
            </a:r>
            <a:r>
              <a:rPr lang="en-US" dirty="0" smtClean="0"/>
              <a:t>.</a:t>
            </a:r>
          </a:p>
          <a:p>
            <a:endParaRPr lang="en-US" baseline="0" dirty="0" smtClean="0"/>
          </a:p>
          <a:p>
            <a:r>
              <a:rPr lang="en-US" baseline="0" dirty="0" smtClean="0"/>
              <a:t>So, focus on span.  It’s going to be O(n/k + k).  k+1 black nodes and n/k work in one red node.</a:t>
            </a:r>
          </a:p>
          <a:p>
            <a:endParaRPr lang="en-US" baseline="0" dirty="0" smtClean="0"/>
          </a:p>
          <a:p>
            <a:r>
              <a:rPr lang="en-US" baseline="0" dirty="0" smtClean="0"/>
              <a:t>When is n/k + k minimal?  When d/</a:t>
            </a:r>
            <a:r>
              <a:rPr lang="en-US" baseline="0" dirty="0" err="1" smtClean="0"/>
              <a:t>dk</a:t>
            </a:r>
            <a:r>
              <a:rPr lang="en-US" baseline="0" dirty="0" smtClean="0"/>
              <a:t> n/</a:t>
            </a:r>
            <a:r>
              <a:rPr lang="en-US" baseline="0" dirty="0" err="1" smtClean="0"/>
              <a:t>k+k</a:t>
            </a:r>
            <a:r>
              <a:rPr lang="en-US" baseline="0" dirty="0" smtClean="0"/>
              <a:t> = 0: -n/k</a:t>
            </a:r>
            <a:r>
              <a:rPr lang="en-US" baseline="30000" dirty="0" smtClean="0"/>
              <a:t>2</a:t>
            </a:r>
            <a:r>
              <a:rPr lang="en-US" dirty="0" smtClean="0"/>
              <a:t> + 1 = 0.  k</a:t>
            </a:r>
            <a:r>
              <a:rPr lang="en-US" baseline="0" dirty="0" smtClean="0"/>
              <a:t> = </a:t>
            </a:r>
            <a:r>
              <a:rPr lang="en-US" baseline="0" dirty="0" err="1" smtClean="0"/>
              <a:t>sqrt</a:t>
            </a:r>
            <a:r>
              <a:rPr lang="en-US" baseline="0" dirty="0" smtClean="0"/>
              <a:t>(n), which does in fact give us O(n/</a:t>
            </a:r>
            <a:r>
              <a:rPr lang="en-US" baseline="0" dirty="0" err="1" smtClean="0"/>
              <a:t>sqrt</a:t>
            </a:r>
            <a:r>
              <a:rPr lang="en-US" baseline="0" dirty="0" smtClean="0"/>
              <a:t>(n) + </a:t>
            </a:r>
            <a:r>
              <a:rPr lang="en-US" baseline="0" dirty="0" err="1" smtClean="0"/>
              <a:t>sqrt</a:t>
            </a:r>
            <a:r>
              <a:rPr lang="en-US" baseline="0" dirty="0" smtClean="0"/>
              <a:t>(n)) = O(</a:t>
            </a:r>
            <a:r>
              <a:rPr lang="en-US" baseline="0" dirty="0" err="1" smtClean="0"/>
              <a:t>sqrt</a:t>
            </a:r>
            <a:r>
              <a:rPr lang="en-US" baseline="0" dirty="0" smtClean="0"/>
              <a:t>(n)).</a:t>
            </a:r>
            <a:endParaRPr lang="en-US" baseline="30000" dirty="0" smtClean="0"/>
          </a:p>
        </p:txBody>
      </p:sp>
      <p:sp>
        <p:nvSpPr>
          <p:cNvPr id="4" name="Slide Number Placeholder 3"/>
          <p:cNvSpPr>
            <a:spLocks noGrp="1"/>
          </p:cNvSpPr>
          <p:nvPr>
            <p:ph type="sldNum" sz="quarter" idx="10"/>
          </p:nvPr>
        </p:nvSpPr>
        <p:spPr/>
        <p:txBody>
          <a:bodyPr/>
          <a:lstStyle/>
          <a:p>
            <a:fld id="{C142CCA2-2949-4325-A78A-A7C3B63D73CE}" type="slidenum">
              <a:rPr lang="en-US" smtClean="0"/>
              <a:pPr/>
              <a:t>51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 this one in Excel!  Easy to do!</a:t>
            </a:r>
          </a:p>
          <a:p>
            <a:endParaRPr lang="en-US" dirty="0" smtClean="0"/>
          </a:p>
          <a:p>
            <a:r>
              <a:rPr lang="en-US" dirty="0" smtClean="0"/>
              <a:t>Label</a:t>
            </a:r>
            <a:r>
              <a:rPr lang="en-US" baseline="0" dirty="0" smtClean="0"/>
              <a:t> columns:</a:t>
            </a:r>
          </a:p>
          <a:p>
            <a:r>
              <a:rPr lang="en-US" baseline="0" dirty="0" smtClean="0"/>
              <a:t>S	Processors	Speedup</a:t>
            </a:r>
          </a:p>
          <a:p>
            <a:endParaRPr lang="en-US" baseline="0" dirty="0" smtClean="0"/>
          </a:p>
          <a:p>
            <a:r>
              <a:rPr lang="en-US" baseline="0" dirty="0" smtClean="0"/>
              <a:t>Put in one row:</a:t>
            </a:r>
          </a:p>
          <a:p>
            <a:r>
              <a:rPr lang="en-US" baseline="0" dirty="0" smtClean="0"/>
              <a:t>0.1	256	=1/(A2+(1-A2)/B2)</a:t>
            </a:r>
          </a:p>
          <a:p>
            <a:endParaRPr lang="en-US" dirty="0" smtClean="0"/>
          </a:p>
          <a:p>
            <a:r>
              <a:rPr lang="en-US" dirty="0" smtClean="0"/>
              <a:t>Copy it to next row and change to 0.2 rather than 0.1:</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0.2	256	=1/(A3+(1-A3)/B3)</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Select both rows and fill down.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Of course, the speedup will be WAY worse than 100x.  You’ll have to switch to 0.01 and then 0.006 or so.</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57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60</a:t>
            </a:fld>
            <a:endParaRPr lang="en-US"/>
          </a:p>
        </p:txBody>
      </p:sp>
    </p:spTree>
    <p:extLst>
      <p:ext uri="{BB962C8B-B14F-4D97-AF65-F5344CB8AC3E}">
        <p14:creationId xmlns:p14="http://schemas.microsoft.com/office/powerpoint/2010/main" val="208171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Subtraction is an</a:t>
            </a:r>
            <a:r>
              <a:rPr lang="en-US" baseline="0" dirty="0" smtClean="0"/>
              <a:t> OK example but easily fixed (just calculate the sum, negate, and add the first element twice, depending on interpretation of how subtraction works).</a:t>
            </a:r>
          </a:p>
          <a:p>
            <a:endParaRPr lang="en-US" baseline="0" dirty="0" smtClean="0"/>
          </a:p>
          <a:p>
            <a:r>
              <a:rPr lang="en-US" baseline="0" dirty="0" smtClean="0"/>
              <a:t>Indeed, with all operations we might think of, there’s a lot of dependence on what we mean by the order!  Anyway, exponentiation is an example that’s clearly NOT associative but reasonably well-defined by order.  (i.e., 2^3^4^5 with no </a:t>
            </a:r>
            <a:r>
              <a:rPr lang="en-US" baseline="0" dirty="0" err="1" smtClean="0"/>
              <a:t>parens</a:t>
            </a:r>
            <a:r>
              <a:rPr lang="en-US" baseline="0" dirty="0" smtClean="0"/>
              <a:t> would usually mean 2^(3^(4^5)), which is VERY different from ((2^3)^4)^5).  The latter is just 2^60.  The former is some ridiculously huge value.)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142CCA2-2949-4325-A78A-A7C3B63D73CE}"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Gordon Moore on left.</a:t>
            </a:r>
          </a:p>
          <a:p>
            <a:endParaRPr lang="en-US" dirty="0" smtClean="0"/>
          </a:p>
          <a:p>
            <a:r>
              <a:rPr lang="en-US" dirty="0" smtClean="0"/>
              <a:t>Gene Amdahl on right.</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 sure to get both associativity AND constant time (but not </a:t>
            </a:r>
            <a:r>
              <a:rPr lang="en-US" dirty="0" err="1" smtClean="0"/>
              <a:t>commutativity</a:t>
            </a:r>
            <a:r>
              <a:rPr lang="en-US" dirty="0" smtClean="0"/>
              <a:t>,</a:t>
            </a:r>
            <a:r>
              <a:rPr lang="en-US" baseline="0" dirty="0" smtClean="0"/>
              <a:t> BTW).</a:t>
            </a:r>
          </a:p>
          <a:p>
            <a:endParaRPr lang="en-US" dirty="0" smtClean="0"/>
          </a:p>
          <a:p>
            <a:r>
              <a:rPr lang="en-US" dirty="0" smtClean="0"/>
              <a:t>“min” or “max” is a good example of something people might find surprising</a:t>
            </a:r>
            <a:r>
              <a:rPr lang="en-US" baseline="0" dirty="0" smtClean="0"/>
              <a:t> to think of as an associative, binary operator.</a:t>
            </a:r>
          </a:p>
          <a:p>
            <a:endParaRPr lang="en-US" baseline="0" dirty="0" smtClean="0"/>
          </a:p>
          <a:p>
            <a:r>
              <a:rPr lang="en-US" baseline="0" dirty="0" smtClean="0"/>
              <a:t>It also comes in handy later when we can say that with infinite parallelism, we can find the max in a min-heap in O(</a:t>
            </a:r>
            <a:r>
              <a:rPr lang="en-US" baseline="0" dirty="0" err="1" smtClean="0"/>
              <a:t>lg</a:t>
            </a:r>
            <a:r>
              <a:rPr lang="en-US" baseline="0" dirty="0" smtClean="0"/>
              <a:t> n) time! </a:t>
            </a:r>
            <a:r>
              <a:rPr lang="en-US"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“Maps in </a:t>
            </a:r>
            <a:r>
              <a:rPr lang="en-US" dirty="0" err="1" smtClean="0"/>
              <a:t>OpenMP</a:t>
            </a:r>
            <a:r>
              <a:rPr lang="en-US" dirty="0" smtClean="0"/>
              <a:t> Framework” as next slide </a:t>
            </a:r>
            <a:r>
              <a:rPr lang="en-US" dirty="0" smtClean="0">
                <a:sym typeface="Wingdings" pitchFamily="2" charset="2"/>
              </a:rPr>
              <a:t>.  See</a:t>
            </a:r>
            <a:r>
              <a:rPr lang="en-US" baseline="0" dirty="0" smtClean="0">
                <a:sym typeface="Wingdings" pitchFamily="2" charset="2"/>
              </a:rPr>
              <a:t> Dan’s slides.</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Interesting to note that the </a:t>
            </a:r>
            <a:r>
              <a:rPr lang="en-US" dirty="0" err="1" smtClean="0"/>
              <a:t>taskwait</a:t>
            </a:r>
            <a:r>
              <a:rPr lang="en-US" dirty="0" smtClean="0"/>
              <a:t> here is “unnecessary” in the sense that THIS instance of </a:t>
            </a:r>
            <a:r>
              <a:rPr lang="en-US" dirty="0" err="1" smtClean="0"/>
              <a:t>vector_add</a:t>
            </a:r>
            <a:r>
              <a:rPr lang="en-US" dirty="0" smtClean="0"/>
              <a:t> has no need to wait on</a:t>
            </a:r>
            <a:r>
              <a:rPr lang="en-US" baseline="0" dirty="0" smtClean="0"/>
              <a:t> its forked operations.  Only the “top-level” call to </a:t>
            </a:r>
            <a:r>
              <a:rPr lang="en-US" baseline="0" dirty="0" err="1" smtClean="0"/>
              <a:t>vector_add</a:t>
            </a:r>
            <a:r>
              <a:rPr lang="en-US" baseline="0" dirty="0" smtClean="0"/>
              <a:t> needs to wait on all its descendants.</a:t>
            </a:r>
          </a:p>
          <a:p>
            <a:endParaRPr lang="en-US" baseline="0" dirty="0" smtClean="0"/>
          </a:p>
          <a:p>
            <a:r>
              <a:rPr lang="en-US" baseline="0" dirty="0" smtClean="0"/>
              <a:t>(Be careful, though: if anything on the stack were shared, this would be bad news when the local frame was popped!)</a:t>
            </a:r>
          </a:p>
          <a:p>
            <a:endParaRPr lang="en-US" baseline="0" dirty="0" smtClean="0"/>
          </a:p>
          <a:p>
            <a:r>
              <a:rPr lang="en-US" baseline="0" dirty="0" smtClean="0"/>
              <a:t>TODO: determine whether </a:t>
            </a:r>
            <a:r>
              <a:rPr lang="en-US" baseline="0" dirty="0" err="1" smtClean="0"/>
              <a:t>OpenMP</a:t>
            </a:r>
            <a:r>
              <a:rPr lang="en-US" baseline="0" dirty="0" smtClean="0"/>
              <a:t> forces synchronization at end of local scope like </a:t>
            </a:r>
            <a:r>
              <a:rPr lang="en-US" baseline="0" dirty="0" err="1" smtClean="0"/>
              <a:t>cilk</a:t>
            </a:r>
            <a:r>
              <a:rPr lang="en-US" baseline="0" dirty="0" smtClean="0"/>
              <a:t> does.</a:t>
            </a:r>
          </a:p>
          <a:p>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Sophomoric Parallelism and Concurrency, Lecture 2</a:t>
            </a:r>
            <a:endParaRPr lang="en-US"/>
          </a:p>
        </p:txBody>
      </p:sp>
      <p:sp>
        <p:nvSpPr>
          <p:cNvPr id="6" name="Slide Number Placeholder 5"/>
          <p:cNvSpPr>
            <a:spLocks noGrp="1"/>
          </p:cNvSpPr>
          <p:nvPr>
            <p:ph type="sldNum" sz="quarter" idx="12"/>
          </p:nvPr>
        </p:nvSpPr>
        <p:spPr/>
        <p:txBody>
          <a:bodyPr/>
          <a:lstStyle>
            <a:lvl1pPr>
              <a:defRPr/>
            </a:lvl1pPr>
          </a:lstStyle>
          <a:p>
            <a:fld id="{47E115C0-909B-4E1C-9E6E-04B3E910359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Sophomoric Parallelism and Concurrency, Lecture 2</a:t>
            </a:r>
            <a:endParaRPr lang="en-US"/>
          </a:p>
        </p:txBody>
      </p:sp>
      <p:sp>
        <p:nvSpPr>
          <p:cNvPr id="6" name="Slide Number Placeholder 5"/>
          <p:cNvSpPr>
            <a:spLocks noGrp="1"/>
          </p:cNvSpPr>
          <p:nvPr>
            <p:ph type="sldNum" sz="quarter" idx="12"/>
          </p:nvPr>
        </p:nvSpPr>
        <p:spPr/>
        <p:txBody>
          <a:bodyPr/>
          <a:lstStyle>
            <a:lvl1pPr>
              <a:defRPr/>
            </a:lvl1pPr>
          </a:lstStyle>
          <a:p>
            <a:fld id="{D082AAE3-B489-4A15-89C7-18993943A37A}"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sp>
        <p:nvSpPr>
          <p:cNvPr id="9" name="Footer Placeholder 8"/>
          <p:cNvSpPr>
            <a:spLocks noGrp="1"/>
          </p:cNvSpPr>
          <p:nvPr>
            <p:ph type="ftr" sz="quarter" idx="12"/>
          </p:nvPr>
        </p:nvSpPr>
        <p:spPr>
          <a:xfrm>
            <a:off x="609600" y="6400800"/>
            <a:ext cx="4114800" cy="457200"/>
          </a:xfrm>
        </p:spPr>
        <p:txBody>
          <a:bodyPr/>
          <a:lstStyle/>
          <a:p>
            <a:r>
              <a:rPr lang="en-US" dirty="0" smtClean="0"/>
              <a:t>Sophomoric Parallelism and Concurrency, Lecture 2</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Sophomoric Parallelism and Concurrency, Lecture 2</a:t>
            </a:r>
            <a:endParaRPr lang="en-US"/>
          </a:p>
        </p:txBody>
      </p:sp>
      <p:sp>
        <p:nvSpPr>
          <p:cNvPr id="6" name="Slide Number Placeholder 5"/>
          <p:cNvSpPr>
            <a:spLocks noGrp="1"/>
          </p:cNvSpPr>
          <p:nvPr>
            <p:ph type="sldNum" sz="quarter" idx="12"/>
          </p:nvPr>
        </p:nvSpPr>
        <p:spPr/>
        <p:txBody>
          <a:bodyPr/>
          <a:lstStyle>
            <a:lvl1pPr>
              <a:defRPr/>
            </a:lvl1pPr>
          </a:lstStyle>
          <a:p>
            <a:fld id="{53883048-0376-4A94-A445-C2F5CD3FC35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Sophomoric Parallelism and Concurrency, Lecture 2</a:t>
            </a:r>
            <a:endParaRPr lang="en-US"/>
          </a:p>
        </p:txBody>
      </p:sp>
      <p:sp>
        <p:nvSpPr>
          <p:cNvPr id="7" name="Slide Number Placeholder 6"/>
          <p:cNvSpPr>
            <a:spLocks noGrp="1"/>
          </p:cNvSpPr>
          <p:nvPr>
            <p:ph type="sldNum" sz="quarter" idx="12"/>
          </p:nvPr>
        </p:nvSpPr>
        <p:spPr/>
        <p:txBody>
          <a:bodyPr/>
          <a:lstStyle>
            <a:lvl1pPr>
              <a:defRPr/>
            </a:lvl1pPr>
          </a:lstStyle>
          <a:p>
            <a:fld id="{B5EA12F5-03B5-4BEE-BF40-7EC1D15EBEE1}"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Sophomoric Parallelism and Concurrency, Lecture 2</a:t>
            </a:r>
            <a:endParaRPr lang="en-US"/>
          </a:p>
        </p:txBody>
      </p:sp>
      <p:sp>
        <p:nvSpPr>
          <p:cNvPr id="9" name="Slide Number Placeholder 8"/>
          <p:cNvSpPr>
            <a:spLocks noGrp="1"/>
          </p:cNvSpPr>
          <p:nvPr>
            <p:ph type="sldNum" sz="quarter" idx="12"/>
          </p:nvPr>
        </p:nvSpPr>
        <p:spPr/>
        <p:txBody>
          <a:bodyPr/>
          <a:lstStyle>
            <a:lvl1pPr>
              <a:defRPr/>
            </a:lvl1pPr>
          </a:lstStyle>
          <a:p>
            <a:fld id="{957FCB40-9664-45B5-BAA8-170CAD353393}"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Sophomoric Parallelism and Concurrency, Lecture 2</a:t>
            </a:r>
            <a:endParaRPr lang="en-US"/>
          </a:p>
        </p:txBody>
      </p:sp>
      <p:sp>
        <p:nvSpPr>
          <p:cNvPr id="5" name="Slide Number Placeholder 4"/>
          <p:cNvSpPr>
            <a:spLocks noGrp="1"/>
          </p:cNvSpPr>
          <p:nvPr>
            <p:ph type="sldNum" sz="quarter" idx="12"/>
          </p:nvPr>
        </p:nvSpPr>
        <p:spPr/>
        <p:txBody>
          <a:bodyPr/>
          <a:lstStyle>
            <a:lvl1pPr>
              <a:defRPr/>
            </a:lvl1pPr>
          </a:lstStyle>
          <a:p>
            <a:fld id="{A04D69B1-7287-44D7-BAC9-82A718B3128A}"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Sophomoric Parallelism and Concurrency, Lecture 2</a:t>
            </a:r>
            <a:endParaRPr lang="en-US"/>
          </a:p>
        </p:txBody>
      </p:sp>
      <p:sp>
        <p:nvSpPr>
          <p:cNvPr id="4" name="Slide Number Placeholder 3"/>
          <p:cNvSpPr>
            <a:spLocks noGrp="1"/>
          </p:cNvSpPr>
          <p:nvPr>
            <p:ph type="sldNum" sz="quarter" idx="12"/>
          </p:nvPr>
        </p:nvSpPr>
        <p:spPr/>
        <p:txBody>
          <a:bodyPr/>
          <a:lstStyle>
            <a:lvl1pPr>
              <a:defRPr/>
            </a:lvl1pPr>
          </a:lstStyle>
          <a:p>
            <a:fld id="{B53CE0B5-4587-46C9-88FF-288BD15E3202}"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Sophomoric Parallelism and Concurrency, Lecture 2</a:t>
            </a:r>
            <a:endParaRPr lang="en-US"/>
          </a:p>
        </p:txBody>
      </p:sp>
      <p:sp>
        <p:nvSpPr>
          <p:cNvPr id="7" name="Slide Number Placeholder 6"/>
          <p:cNvSpPr>
            <a:spLocks noGrp="1"/>
          </p:cNvSpPr>
          <p:nvPr>
            <p:ph type="sldNum" sz="quarter" idx="12"/>
          </p:nvPr>
        </p:nvSpPr>
        <p:spPr/>
        <p:txBody>
          <a:bodyPr/>
          <a:lstStyle>
            <a:lvl1pPr>
              <a:defRPr/>
            </a:lvl1pPr>
          </a:lstStyle>
          <a:p>
            <a:fld id="{EDD7DB5F-D2ED-41DB-B30F-B019AB82D77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Sophomoric Parallelism and Concurrency, Lecture 2</a:t>
            </a:r>
            <a:endParaRPr lang="en-US"/>
          </a:p>
        </p:txBody>
      </p:sp>
      <p:sp>
        <p:nvSpPr>
          <p:cNvPr id="7" name="Slide Number Placeholder 6"/>
          <p:cNvSpPr>
            <a:spLocks noGrp="1"/>
          </p:cNvSpPr>
          <p:nvPr>
            <p:ph type="sldNum" sz="quarter" idx="12"/>
          </p:nvPr>
        </p:nvSpPr>
        <p:spPr/>
        <p:txBody>
          <a:bodyPr/>
          <a:lstStyle>
            <a:lvl1pPr>
              <a:defRPr/>
            </a:lvl1pPr>
          </a:lstStyle>
          <a:p>
            <a:fld id="{892279E5-AC96-4A1A-8381-1C3686D4000A}"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614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r>
              <a:rPr lang="en-US" smtClean="0"/>
              <a:t>Sophomoric Parallelism and Concurrency, Lecture 2</a:t>
            </a:r>
            <a:endParaRPr lang="en-US"/>
          </a:p>
        </p:txBody>
      </p:sp>
      <p:sp>
        <p:nvSpPr>
          <p:cNvPr id="615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dt="0"/>
  <p:txStyles>
    <p:titleStyle>
      <a:lvl1pPr algn="l" rtl="0" fontAlgn="base">
        <a:spcBef>
          <a:spcPct val="0"/>
        </a:spcBef>
        <a:spcAft>
          <a:spcPct val="0"/>
        </a:spcAft>
        <a:defRPr sz="3600" i="1">
          <a:solidFill>
            <a:schemeClr val="tx1"/>
          </a:solidFill>
          <a:latin typeface="+mj-lt"/>
          <a:ea typeface="+mj-ea"/>
          <a:cs typeface="+mj-cs"/>
        </a:defRPr>
      </a:lvl1pPr>
      <a:lvl2pPr algn="l" rtl="0" fontAlgn="base">
        <a:spcBef>
          <a:spcPct val="0"/>
        </a:spcBef>
        <a:spcAft>
          <a:spcPct val="0"/>
        </a:spcAft>
        <a:defRPr sz="3600" i="1">
          <a:solidFill>
            <a:schemeClr val="tx1"/>
          </a:solidFill>
          <a:latin typeface="Arial" pitchFamily="34" charset="0"/>
        </a:defRPr>
      </a:lvl2pPr>
      <a:lvl3pPr algn="l" rtl="0" fontAlgn="base">
        <a:spcBef>
          <a:spcPct val="0"/>
        </a:spcBef>
        <a:spcAft>
          <a:spcPct val="0"/>
        </a:spcAft>
        <a:defRPr sz="3600" i="1">
          <a:solidFill>
            <a:schemeClr val="tx1"/>
          </a:solidFill>
          <a:latin typeface="Arial" pitchFamily="34" charset="0"/>
        </a:defRPr>
      </a:lvl3pPr>
      <a:lvl4pPr algn="l" rtl="0" fontAlgn="base">
        <a:spcBef>
          <a:spcPct val="0"/>
        </a:spcBef>
        <a:spcAft>
          <a:spcPct val="0"/>
        </a:spcAft>
        <a:defRPr sz="3600" i="1">
          <a:solidFill>
            <a:schemeClr val="tx1"/>
          </a:solidFill>
          <a:latin typeface="Arial" pitchFamily="34" charset="0"/>
        </a:defRPr>
      </a:lvl4pPr>
      <a:lvl5pPr algn="l" rtl="0" fontAlgn="base">
        <a:spcBef>
          <a:spcPct val="0"/>
        </a:spcBef>
        <a:spcAft>
          <a:spcPct val="0"/>
        </a:spcAft>
        <a:defRPr sz="3600" i="1">
          <a:solidFill>
            <a:schemeClr val="tx1"/>
          </a:solidFill>
          <a:latin typeface="Arial" pitchFamily="34" charset="0"/>
        </a:defRPr>
      </a:lvl5pPr>
      <a:lvl6pPr marL="457200" algn="l" rtl="0" fontAlgn="base">
        <a:spcBef>
          <a:spcPct val="0"/>
        </a:spcBef>
        <a:spcAft>
          <a:spcPct val="0"/>
        </a:spcAft>
        <a:defRPr sz="3600" i="1">
          <a:solidFill>
            <a:schemeClr val="tx1"/>
          </a:solidFill>
          <a:latin typeface="Arial" pitchFamily="34" charset="0"/>
        </a:defRPr>
      </a:lvl6pPr>
      <a:lvl7pPr marL="914400" algn="l" rtl="0" fontAlgn="base">
        <a:spcBef>
          <a:spcPct val="0"/>
        </a:spcBef>
        <a:spcAft>
          <a:spcPct val="0"/>
        </a:spcAft>
        <a:defRPr sz="3600" i="1">
          <a:solidFill>
            <a:schemeClr val="tx1"/>
          </a:solidFill>
          <a:latin typeface="Arial" pitchFamily="34" charset="0"/>
        </a:defRPr>
      </a:lvl7pPr>
      <a:lvl8pPr marL="1371600" algn="l" rtl="0" fontAlgn="base">
        <a:spcBef>
          <a:spcPct val="0"/>
        </a:spcBef>
        <a:spcAft>
          <a:spcPct val="0"/>
        </a:spcAft>
        <a:defRPr sz="3600" i="1">
          <a:solidFill>
            <a:schemeClr val="tx1"/>
          </a:solidFill>
          <a:latin typeface="Arial" pitchFamily="34" charset="0"/>
        </a:defRPr>
      </a:lvl8pPr>
      <a:lvl9pPr marL="1828800" algn="l" rtl="0" fontAlgn="base">
        <a:spcBef>
          <a:spcPct val="0"/>
        </a:spcBef>
        <a:spcAft>
          <a:spcPct val="0"/>
        </a:spcAft>
        <a:defRPr sz="3600" i="1">
          <a:solidFill>
            <a:schemeClr val="tx1"/>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notesSlide" Target="../notesSlides/notesSlide8.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slideLayout" Target="../slideLayouts/slideLayout2.xml"/><Relationship Id="rId5" Type="http://schemas.openxmlformats.org/officeDocument/2006/relationships/tags" Target="../tags/tag479.xml"/><Relationship Id="rId4" Type="http://schemas.openxmlformats.org/officeDocument/2006/relationships/tags" Target="../tags/tag478.xml"/></Relationships>
</file>

<file path=ppt/slides/_rels/slide11.xml.rels><?xml version="1.0" encoding="UTF-8" standalone="yes"?>
<Relationships xmlns="http://schemas.openxmlformats.org/package/2006/relationships"><Relationship Id="rId3" Type="http://schemas.openxmlformats.org/officeDocument/2006/relationships/tags" Target="../tags/tag482.xml"/><Relationship Id="rId7" Type="http://schemas.openxmlformats.org/officeDocument/2006/relationships/notesSlide" Target="../notesSlides/notesSlide9.xml"/><Relationship Id="rId2" Type="http://schemas.openxmlformats.org/officeDocument/2006/relationships/tags" Target="../tags/tag481.xml"/><Relationship Id="rId1" Type="http://schemas.openxmlformats.org/officeDocument/2006/relationships/tags" Target="../tags/tag480.xml"/><Relationship Id="rId6" Type="http://schemas.openxmlformats.org/officeDocument/2006/relationships/slideLayout" Target="../slideLayouts/slideLayout2.xml"/><Relationship Id="rId5" Type="http://schemas.openxmlformats.org/officeDocument/2006/relationships/tags" Target="../tags/tag484.xml"/><Relationship Id="rId4" Type="http://schemas.openxmlformats.org/officeDocument/2006/relationships/tags" Target="../tags/tag483.xml"/></Relationships>
</file>

<file path=ppt/slides/_rels/slide12.xml.rels><?xml version="1.0" encoding="UTF-8" standalone="yes"?>
<Relationships xmlns="http://schemas.openxmlformats.org/package/2006/relationships"><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tags" Target="../tags/tag485.xml"/><Relationship Id="rId5" Type="http://schemas.openxmlformats.org/officeDocument/2006/relationships/slideLayout" Target="../slideLayouts/slideLayout2.xml"/><Relationship Id="rId4" Type="http://schemas.openxmlformats.org/officeDocument/2006/relationships/tags" Target="../tags/tag488.xml"/></Relationships>
</file>

<file path=ppt/slides/_rels/slide13.xml.rels><?xml version="1.0" encoding="UTF-8" standalone="yes"?>
<Relationships xmlns="http://schemas.openxmlformats.org/package/2006/relationships"><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492.xml"/></Relationships>
</file>

<file path=ppt/slides/_rels/slide14.xml.rels><?xml version="1.0" encoding="UTF-8" standalone="yes"?>
<Relationships xmlns="http://schemas.openxmlformats.org/package/2006/relationships"><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slideLayout" Target="../slideLayouts/slideLayout2.xml"/><Relationship Id="rId5" Type="http://schemas.openxmlformats.org/officeDocument/2006/relationships/tags" Target="../tags/tag497.xml"/><Relationship Id="rId4" Type="http://schemas.openxmlformats.org/officeDocument/2006/relationships/tags" Target="../tags/tag496.xml"/></Relationships>
</file>

<file path=ppt/slides/_rels/slide15.xml.rels><?xml version="1.0" encoding="UTF-8" standalone="yes"?>
<Relationships xmlns="http://schemas.openxmlformats.org/package/2006/relationships"><Relationship Id="rId3" Type="http://schemas.openxmlformats.org/officeDocument/2006/relationships/tags" Target="../tags/tag500.xml"/><Relationship Id="rId2" Type="http://schemas.openxmlformats.org/officeDocument/2006/relationships/tags" Target="../tags/tag499.xml"/><Relationship Id="rId1" Type="http://schemas.openxmlformats.org/officeDocument/2006/relationships/tags" Target="../tags/tag498.xml"/><Relationship Id="rId6" Type="http://schemas.openxmlformats.org/officeDocument/2006/relationships/slideLayout" Target="../slideLayouts/slideLayout2.xml"/><Relationship Id="rId5" Type="http://schemas.openxmlformats.org/officeDocument/2006/relationships/tags" Target="../tags/tag502.xml"/><Relationship Id="rId4" Type="http://schemas.openxmlformats.org/officeDocument/2006/relationships/tags" Target="../tags/tag501.xml"/></Relationships>
</file>

<file path=ppt/slides/_rels/slide16.xml.rels><?xml version="1.0" encoding="UTF-8" standalone="yes"?>
<Relationships xmlns="http://schemas.openxmlformats.org/package/2006/relationships"><Relationship Id="rId3" Type="http://schemas.openxmlformats.org/officeDocument/2006/relationships/tags" Target="../tags/tag505.xml"/><Relationship Id="rId2" Type="http://schemas.openxmlformats.org/officeDocument/2006/relationships/tags" Target="../tags/tag504.xml"/><Relationship Id="rId1" Type="http://schemas.openxmlformats.org/officeDocument/2006/relationships/tags" Target="../tags/tag503.xml"/><Relationship Id="rId6" Type="http://schemas.openxmlformats.org/officeDocument/2006/relationships/slideLayout" Target="../slideLayouts/slideLayout2.xml"/><Relationship Id="rId5" Type="http://schemas.openxmlformats.org/officeDocument/2006/relationships/tags" Target="../tags/tag507.xml"/><Relationship Id="rId4" Type="http://schemas.openxmlformats.org/officeDocument/2006/relationships/tags" Target="../tags/tag506.xml"/></Relationships>
</file>

<file path=ppt/slides/_rels/slide17.xml.rels><?xml version="1.0" encoding="UTF-8" standalone="yes"?>
<Relationships xmlns="http://schemas.openxmlformats.org/package/2006/relationships"><Relationship Id="rId3" Type="http://schemas.openxmlformats.org/officeDocument/2006/relationships/tags" Target="../tags/tag510.xml"/><Relationship Id="rId2" Type="http://schemas.openxmlformats.org/officeDocument/2006/relationships/tags" Target="../tags/tag509.xml"/><Relationship Id="rId1" Type="http://schemas.openxmlformats.org/officeDocument/2006/relationships/tags" Target="../tags/tag508.xml"/><Relationship Id="rId6" Type="http://schemas.openxmlformats.org/officeDocument/2006/relationships/slideLayout" Target="../slideLayouts/slideLayout2.xml"/><Relationship Id="rId5" Type="http://schemas.openxmlformats.org/officeDocument/2006/relationships/tags" Target="../tags/tag512.xml"/><Relationship Id="rId4" Type="http://schemas.openxmlformats.org/officeDocument/2006/relationships/tags" Target="../tags/tag511.xml"/></Relationships>
</file>

<file path=ppt/slides/_rels/slide18.xml.rels><?xml version="1.0" encoding="UTF-8" standalone="yes"?>
<Relationships xmlns="http://schemas.openxmlformats.org/package/2006/relationships"><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slideLayout" Target="../slideLayouts/slideLayout2.xml"/><Relationship Id="rId5" Type="http://schemas.openxmlformats.org/officeDocument/2006/relationships/tags" Target="../tags/tag517.xml"/><Relationship Id="rId4" Type="http://schemas.openxmlformats.org/officeDocument/2006/relationships/tags" Target="../tags/tag516.xml"/></Relationships>
</file>

<file path=ppt/slides/_rels/slide19.xml.rels><?xml version="1.0" encoding="UTF-8" standalone="yes"?>
<Relationships xmlns="http://schemas.openxmlformats.org/package/2006/relationships"><Relationship Id="rId3" Type="http://schemas.openxmlformats.org/officeDocument/2006/relationships/tags" Target="../tags/tag520.xml"/><Relationship Id="rId2" Type="http://schemas.openxmlformats.org/officeDocument/2006/relationships/tags" Target="../tags/tag519.xml"/><Relationship Id="rId1" Type="http://schemas.openxmlformats.org/officeDocument/2006/relationships/tags" Target="../tags/tag518.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52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524.xml"/><Relationship Id="rId2" Type="http://schemas.openxmlformats.org/officeDocument/2006/relationships/tags" Target="../tags/tag523.xml"/><Relationship Id="rId1" Type="http://schemas.openxmlformats.org/officeDocument/2006/relationships/tags" Target="../tags/tag522.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525.xml"/></Relationships>
</file>

<file path=ppt/slides/_rels/slide21.xml.rels><?xml version="1.0" encoding="UTF-8" standalone="yes"?>
<Relationships xmlns="http://schemas.openxmlformats.org/package/2006/relationships"><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529.xml"/></Relationships>
</file>

<file path=ppt/slides/_rels/slide22.xml.rels><?xml version="1.0" encoding="UTF-8" standalone="yes"?>
<Relationships xmlns="http://schemas.openxmlformats.org/package/2006/relationships"><Relationship Id="rId3" Type="http://schemas.openxmlformats.org/officeDocument/2006/relationships/tags" Target="../tags/tag532.xml"/><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533.xml"/></Relationships>
</file>

<file path=ppt/slides/_rels/slide23.xml.rels><?xml version="1.0" encoding="UTF-8" standalone="yes"?>
<Relationships xmlns="http://schemas.openxmlformats.org/package/2006/relationships"><Relationship Id="rId8" Type="http://schemas.openxmlformats.org/officeDocument/2006/relationships/tags" Target="../tags/tag541.xml"/><Relationship Id="rId13" Type="http://schemas.openxmlformats.org/officeDocument/2006/relationships/tags" Target="../tags/tag546.xml"/><Relationship Id="rId18" Type="http://schemas.openxmlformats.org/officeDocument/2006/relationships/tags" Target="../tags/tag551.xml"/><Relationship Id="rId3" Type="http://schemas.openxmlformats.org/officeDocument/2006/relationships/tags" Target="../tags/tag536.xml"/><Relationship Id="rId21" Type="http://schemas.openxmlformats.org/officeDocument/2006/relationships/tags" Target="../tags/tag554.xml"/><Relationship Id="rId7" Type="http://schemas.openxmlformats.org/officeDocument/2006/relationships/tags" Target="../tags/tag540.xml"/><Relationship Id="rId12" Type="http://schemas.openxmlformats.org/officeDocument/2006/relationships/tags" Target="../tags/tag545.xml"/><Relationship Id="rId17" Type="http://schemas.openxmlformats.org/officeDocument/2006/relationships/tags" Target="../tags/tag550.xml"/><Relationship Id="rId25" Type="http://schemas.openxmlformats.org/officeDocument/2006/relationships/notesSlide" Target="../notesSlides/notesSlide15.xml"/><Relationship Id="rId2" Type="http://schemas.openxmlformats.org/officeDocument/2006/relationships/tags" Target="../tags/tag535.xml"/><Relationship Id="rId16" Type="http://schemas.openxmlformats.org/officeDocument/2006/relationships/tags" Target="../tags/tag549.xml"/><Relationship Id="rId20" Type="http://schemas.openxmlformats.org/officeDocument/2006/relationships/tags" Target="../tags/tag553.xml"/><Relationship Id="rId1" Type="http://schemas.openxmlformats.org/officeDocument/2006/relationships/tags" Target="../tags/tag534.xml"/><Relationship Id="rId6" Type="http://schemas.openxmlformats.org/officeDocument/2006/relationships/tags" Target="../tags/tag539.xml"/><Relationship Id="rId11" Type="http://schemas.openxmlformats.org/officeDocument/2006/relationships/tags" Target="../tags/tag544.xml"/><Relationship Id="rId24" Type="http://schemas.openxmlformats.org/officeDocument/2006/relationships/slideLayout" Target="../slideLayouts/slideLayout2.xml"/><Relationship Id="rId5" Type="http://schemas.openxmlformats.org/officeDocument/2006/relationships/tags" Target="../tags/tag538.xml"/><Relationship Id="rId15" Type="http://schemas.openxmlformats.org/officeDocument/2006/relationships/tags" Target="../tags/tag548.xml"/><Relationship Id="rId23" Type="http://schemas.openxmlformats.org/officeDocument/2006/relationships/tags" Target="../tags/tag556.xml"/><Relationship Id="rId10" Type="http://schemas.openxmlformats.org/officeDocument/2006/relationships/tags" Target="../tags/tag543.xml"/><Relationship Id="rId19" Type="http://schemas.openxmlformats.org/officeDocument/2006/relationships/tags" Target="../tags/tag552.xml"/><Relationship Id="rId4" Type="http://schemas.openxmlformats.org/officeDocument/2006/relationships/tags" Target="../tags/tag537.xml"/><Relationship Id="rId9" Type="http://schemas.openxmlformats.org/officeDocument/2006/relationships/tags" Target="../tags/tag542.xml"/><Relationship Id="rId14" Type="http://schemas.openxmlformats.org/officeDocument/2006/relationships/tags" Target="../tags/tag547.xml"/><Relationship Id="rId22" Type="http://schemas.openxmlformats.org/officeDocument/2006/relationships/tags" Target="../tags/tag555.xml"/></Relationships>
</file>

<file path=ppt/slides/_rels/slide24.xml.rels><?xml version="1.0" encoding="UTF-8" standalone="yes"?>
<Relationships xmlns="http://schemas.openxmlformats.org/package/2006/relationships"><Relationship Id="rId8" Type="http://schemas.openxmlformats.org/officeDocument/2006/relationships/tags" Target="../tags/tag564.xml"/><Relationship Id="rId13" Type="http://schemas.openxmlformats.org/officeDocument/2006/relationships/tags" Target="../tags/tag569.xml"/><Relationship Id="rId18" Type="http://schemas.openxmlformats.org/officeDocument/2006/relationships/tags" Target="../tags/tag574.xml"/><Relationship Id="rId3" Type="http://schemas.openxmlformats.org/officeDocument/2006/relationships/tags" Target="../tags/tag559.xml"/><Relationship Id="rId21" Type="http://schemas.openxmlformats.org/officeDocument/2006/relationships/tags" Target="../tags/tag577.xml"/><Relationship Id="rId7" Type="http://schemas.openxmlformats.org/officeDocument/2006/relationships/tags" Target="../tags/tag563.xml"/><Relationship Id="rId12" Type="http://schemas.openxmlformats.org/officeDocument/2006/relationships/tags" Target="../tags/tag568.xml"/><Relationship Id="rId17" Type="http://schemas.openxmlformats.org/officeDocument/2006/relationships/tags" Target="../tags/tag573.xml"/><Relationship Id="rId2" Type="http://schemas.openxmlformats.org/officeDocument/2006/relationships/tags" Target="../tags/tag558.xml"/><Relationship Id="rId16" Type="http://schemas.openxmlformats.org/officeDocument/2006/relationships/tags" Target="../tags/tag572.xml"/><Relationship Id="rId20" Type="http://schemas.openxmlformats.org/officeDocument/2006/relationships/tags" Target="../tags/tag576.xml"/><Relationship Id="rId1" Type="http://schemas.openxmlformats.org/officeDocument/2006/relationships/tags" Target="../tags/tag557.xml"/><Relationship Id="rId6" Type="http://schemas.openxmlformats.org/officeDocument/2006/relationships/tags" Target="../tags/tag562.xml"/><Relationship Id="rId11" Type="http://schemas.openxmlformats.org/officeDocument/2006/relationships/tags" Target="../tags/tag567.xml"/><Relationship Id="rId24" Type="http://schemas.openxmlformats.org/officeDocument/2006/relationships/notesSlide" Target="../notesSlides/notesSlide16.xml"/><Relationship Id="rId5" Type="http://schemas.openxmlformats.org/officeDocument/2006/relationships/tags" Target="../tags/tag561.xml"/><Relationship Id="rId15" Type="http://schemas.openxmlformats.org/officeDocument/2006/relationships/tags" Target="../tags/tag571.xml"/><Relationship Id="rId23" Type="http://schemas.openxmlformats.org/officeDocument/2006/relationships/slideLayout" Target="../slideLayouts/slideLayout2.xml"/><Relationship Id="rId10" Type="http://schemas.openxmlformats.org/officeDocument/2006/relationships/tags" Target="../tags/tag566.xml"/><Relationship Id="rId19" Type="http://schemas.openxmlformats.org/officeDocument/2006/relationships/tags" Target="../tags/tag575.xml"/><Relationship Id="rId4" Type="http://schemas.openxmlformats.org/officeDocument/2006/relationships/tags" Target="../tags/tag560.xml"/><Relationship Id="rId9" Type="http://schemas.openxmlformats.org/officeDocument/2006/relationships/tags" Target="../tags/tag565.xml"/><Relationship Id="rId14" Type="http://schemas.openxmlformats.org/officeDocument/2006/relationships/tags" Target="../tags/tag570.xml"/><Relationship Id="rId22" Type="http://schemas.openxmlformats.org/officeDocument/2006/relationships/tags" Target="../tags/tag578.xml"/></Relationships>
</file>

<file path=ppt/slides/_rels/slide25.xml.rels><?xml version="1.0" encoding="UTF-8" standalone="yes"?>
<Relationships xmlns="http://schemas.openxmlformats.org/package/2006/relationships"><Relationship Id="rId8" Type="http://schemas.openxmlformats.org/officeDocument/2006/relationships/tags" Target="../tags/tag586.xml"/><Relationship Id="rId13" Type="http://schemas.openxmlformats.org/officeDocument/2006/relationships/tags" Target="../tags/tag591.xml"/><Relationship Id="rId18" Type="http://schemas.openxmlformats.org/officeDocument/2006/relationships/tags" Target="../tags/tag596.xml"/><Relationship Id="rId3" Type="http://schemas.openxmlformats.org/officeDocument/2006/relationships/tags" Target="../tags/tag581.xml"/><Relationship Id="rId21" Type="http://schemas.openxmlformats.org/officeDocument/2006/relationships/tags" Target="../tags/tag599.xml"/><Relationship Id="rId7" Type="http://schemas.openxmlformats.org/officeDocument/2006/relationships/tags" Target="../tags/tag585.xml"/><Relationship Id="rId12" Type="http://schemas.openxmlformats.org/officeDocument/2006/relationships/tags" Target="../tags/tag590.xml"/><Relationship Id="rId17" Type="http://schemas.openxmlformats.org/officeDocument/2006/relationships/tags" Target="../tags/tag595.xml"/><Relationship Id="rId2" Type="http://schemas.openxmlformats.org/officeDocument/2006/relationships/tags" Target="../tags/tag580.xml"/><Relationship Id="rId16" Type="http://schemas.openxmlformats.org/officeDocument/2006/relationships/tags" Target="../tags/tag594.xml"/><Relationship Id="rId20" Type="http://schemas.openxmlformats.org/officeDocument/2006/relationships/tags" Target="../tags/tag598.xml"/><Relationship Id="rId1" Type="http://schemas.openxmlformats.org/officeDocument/2006/relationships/tags" Target="../tags/tag579.xml"/><Relationship Id="rId6" Type="http://schemas.openxmlformats.org/officeDocument/2006/relationships/tags" Target="../tags/tag584.xml"/><Relationship Id="rId11" Type="http://schemas.openxmlformats.org/officeDocument/2006/relationships/tags" Target="../tags/tag589.xml"/><Relationship Id="rId5" Type="http://schemas.openxmlformats.org/officeDocument/2006/relationships/tags" Target="../tags/tag583.xml"/><Relationship Id="rId15" Type="http://schemas.openxmlformats.org/officeDocument/2006/relationships/tags" Target="../tags/tag593.xml"/><Relationship Id="rId23" Type="http://schemas.openxmlformats.org/officeDocument/2006/relationships/slideLayout" Target="../slideLayouts/slideLayout2.xml"/><Relationship Id="rId10" Type="http://schemas.openxmlformats.org/officeDocument/2006/relationships/tags" Target="../tags/tag588.xml"/><Relationship Id="rId19" Type="http://schemas.openxmlformats.org/officeDocument/2006/relationships/tags" Target="../tags/tag597.xml"/><Relationship Id="rId4" Type="http://schemas.openxmlformats.org/officeDocument/2006/relationships/tags" Target="../tags/tag582.xml"/><Relationship Id="rId9" Type="http://schemas.openxmlformats.org/officeDocument/2006/relationships/tags" Target="../tags/tag587.xml"/><Relationship Id="rId14" Type="http://schemas.openxmlformats.org/officeDocument/2006/relationships/tags" Target="../tags/tag592.xml"/><Relationship Id="rId22" Type="http://schemas.openxmlformats.org/officeDocument/2006/relationships/tags" Target="../tags/tag600.xml"/></Relationships>
</file>

<file path=ppt/slides/_rels/slide26.xml.rels><?xml version="1.0" encoding="UTF-8" standalone="yes"?>
<Relationships xmlns="http://schemas.openxmlformats.org/package/2006/relationships"><Relationship Id="rId8" Type="http://schemas.openxmlformats.org/officeDocument/2006/relationships/tags" Target="../tags/tag608.xml"/><Relationship Id="rId13" Type="http://schemas.openxmlformats.org/officeDocument/2006/relationships/tags" Target="../tags/tag613.xml"/><Relationship Id="rId18" Type="http://schemas.openxmlformats.org/officeDocument/2006/relationships/tags" Target="../tags/tag618.xml"/><Relationship Id="rId3" Type="http://schemas.openxmlformats.org/officeDocument/2006/relationships/tags" Target="../tags/tag603.xml"/><Relationship Id="rId21" Type="http://schemas.openxmlformats.org/officeDocument/2006/relationships/tags" Target="../tags/tag621.xml"/><Relationship Id="rId7" Type="http://schemas.openxmlformats.org/officeDocument/2006/relationships/tags" Target="../tags/tag607.xml"/><Relationship Id="rId12" Type="http://schemas.openxmlformats.org/officeDocument/2006/relationships/tags" Target="../tags/tag612.xml"/><Relationship Id="rId17" Type="http://schemas.openxmlformats.org/officeDocument/2006/relationships/tags" Target="../tags/tag617.xml"/><Relationship Id="rId2" Type="http://schemas.openxmlformats.org/officeDocument/2006/relationships/tags" Target="../tags/tag602.xml"/><Relationship Id="rId16" Type="http://schemas.openxmlformats.org/officeDocument/2006/relationships/tags" Target="../tags/tag616.xml"/><Relationship Id="rId20" Type="http://schemas.openxmlformats.org/officeDocument/2006/relationships/tags" Target="../tags/tag620.xml"/><Relationship Id="rId1" Type="http://schemas.openxmlformats.org/officeDocument/2006/relationships/tags" Target="../tags/tag601.xml"/><Relationship Id="rId6" Type="http://schemas.openxmlformats.org/officeDocument/2006/relationships/tags" Target="../tags/tag606.xml"/><Relationship Id="rId11" Type="http://schemas.openxmlformats.org/officeDocument/2006/relationships/tags" Target="../tags/tag611.xml"/><Relationship Id="rId24" Type="http://schemas.openxmlformats.org/officeDocument/2006/relationships/notesSlide" Target="../notesSlides/notesSlide17.xml"/><Relationship Id="rId5" Type="http://schemas.openxmlformats.org/officeDocument/2006/relationships/tags" Target="../tags/tag605.xml"/><Relationship Id="rId15" Type="http://schemas.openxmlformats.org/officeDocument/2006/relationships/tags" Target="../tags/tag615.xml"/><Relationship Id="rId23" Type="http://schemas.openxmlformats.org/officeDocument/2006/relationships/slideLayout" Target="../slideLayouts/slideLayout2.xml"/><Relationship Id="rId10" Type="http://schemas.openxmlformats.org/officeDocument/2006/relationships/tags" Target="../tags/tag610.xml"/><Relationship Id="rId19" Type="http://schemas.openxmlformats.org/officeDocument/2006/relationships/tags" Target="../tags/tag619.xml"/><Relationship Id="rId4" Type="http://schemas.openxmlformats.org/officeDocument/2006/relationships/tags" Target="../tags/tag604.xml"/><Relationship Id="rId9" Type="http://schemas.openxmlformats.org/officeDocument/2006/relationships/tags" Target="../tags/tag609.xml"/><Relationship Id="rId14" Type="http://schemas.openxmlformats.org/officeDocument/2006/relationships/tags" Target="../tags/tag614.xml"/><Relationship Id="rId22" Type="http://schemas.openxmlformats.org/officeDocument/2006/relationships/tags" Target="../tags/tag622.xml"/></Relationships>
</file>

<file path=ppt/slides/_rels/slide27.xml.rels><?xml version="1.0" encoding="UTF-8" standalone="yes"?>
<Relationships xmlns="http://schemas.openxmlformats.org/package/2006/relationships"><Relationship Id="rId8" Type="http://schemas.openxmlformats.org/officeDocument/2006/relationships/tags" Target="../tags/tag630.xml"/><Relationship Id="rId13" Type="http://schemas.openxmlformats.org/officeDocument/2006/relationships/tags" Target="../tags/tag635.xml"/><Relationship Id="rId18" Type="http://schemas.openxmlformats.org/officeDocument/2006/relationships/tags" Target="../tags/tag640.xml"/><Relationship Id="rId3" Type="http://schemas.openxmlformats.org/officeDocument/2006/relationships/tags" Target="../tags/tag625.xml"/><Relationship Id="rId21" Type="http://schemas.openxmlformats.org/officeDocument/2006/relationships/tags" Target="../tags/tag643.xml"/><Relationship Id="rId7" Type="http://schemas.openxmlformats.org/officeDocument/2006/relationships/tags" Target="../tags/tag629.xml"/><Relationship Id="rId12" Type="http://schemas.openxmlformats.org/officeDocument/2006/relationships/tags" Target="../tags/tag634.xml"/><Relationship Id="rId17" Type="http://schemas.openxmlformats.org/officeDocument/2006/relationships/tags" Target="../tags/tag639.xml"/><Relationship Id="rId2" Type="http://schemas.openxmlformats.org/officeDocument/2006/relationships/tags" Target="../tags/tag624.xml"/><Relationship Id="rId16" Type="http://schemas.openxmlformats.org/officeDocument/2006/relationships/tags" Target="../tags/tag638.xml"/><Relationship Id="rId20" Type="http://schemas.openxmlformats.org/officeDocument/2006/relationships/tags" Target="../tags/tag642.xml"/><Relationship Id="rId1" Type="http://schemas.openxmlformats.org/officeDocument/2006/relationships/tags" Target="../tags/tag623.xml"/><Relationship Id="rId6" Type="http://schemas.openxmlformats.org/officeDocument/2006/relationships/tags" Target="../tags/tag628.xml"/><Relationship Id="rId11" Type="http://schemas.openxmlformats.org/officeDocument/2006/relationships/tags" Target="../tags/tag633.xml"/><Relationship Id="rId24" Type="http://schemas.openxmlformats.org/officeDocument/2006/relationships/notesSlide" Target="../notesSlides/notesSlide18.xml"/><Relationship Id="rId5" Type="http://schemas.openxmlformats.org/officeDocument/2006/relationships/tags" Target="../tags/tag627.xml"/><Relationship Id="rId15" Type="http://schemas.openxmlformats.org/officeDocument/2006/relationships/tags" Target="../tags/tag637.xml"/><Relationship Id="rId23" Type="http://schemas.openxmlformats.org/officeDocument/2006/relationships/slideLayout" Target="../slideLayouts/slideLayout2.xml"/><Relationship Id="rId10" Type="http://schemas.openxmlformats.org/officeDocument/2006/relationships/tags" Target="../tags/tag632.xml"/><Relationship Id="rId19" Type="http://schemas.openxmlformats.org/officeDocument/2006/relationships/tags" Target="../tags/tag641.xml"/><Relationship Id="rId4" Type="http://schemas.openxmlformats.org/officeDocument/2006/relationships/tags" Target="../tags/tag626.xml"/><Relationship Id="rId9" Type="http://schemas.openxmlformats.org/officeDocument/2006/relationships/tags" Target="../tags/tag631.xml"/><Relationship Id="rId14" Type="http://schemas.openxmlformats.org/officeDocument/2006/relationships/tags" Target="../tags/tag636.xml"/><Relationship Id="rId22" Type="http://schemas.openxmlformats.org/officeDocument/2006/relationships/tags" Target="../tags/tag644.xml"/></Relationships>
</file>

<file path=ppt/slides/_rels/slide28.xml.rels><?xml version="1.0" encoding="UTF-8" standalone="yes"?>
<Relationships xmlns="http://schemas.openxmlformats.org/package/2006/relationships"><Relationship Id="rId8" Type="http://schemas.openxmlformats.org/officeDocument/2006/relationships/tags" Target="../tags/tag652.xml"/><Relationship Id="rId13" Type="http://schemas.openxmlformats.org/officeDocument/2006/relationships/tags" Target="../tags/tag657.xml"/><Relationship Id="rId18" Type="http://schemas.openxmlformats.org/officeDocument/2006/relationships/tags" Target="../tags/tag662.xml"/><Relationship Id="rId3" Type="http://schemas.openxmlformats.org/officeDocument/2006/relationships/tags" Target="../tags/tag647.xml"/><Relationship Id="rId21" Type="http://schemas.openxmlformats.org/officeDocument/2006/relationships/tags" Target="../tags/tag665.xml"/><Relationship Id="rId7" Type="http://schemas.openxmlformats.org/officeDocument/2006/relationships/tags" Target="../tags/tag651.xml"/><Relationship Id="rId12" Type="http://schemas.openxmlformats.org/officeDocument/2006/relationships/tags" Target="../tags/tag656.xml"/><Relationship Id="rId17" Type="http://schemas.openxmlformats.org/officeDocument/2006/relationships/tags" Target="../tags/tag661.xml"/><Relationship Id="rId2" Type="http://schemas.openxmlformats.org/officeDocument/2006/relationships/tags" Target="../tags/tag646.xml"/><Relationship Id="rId16" Type="http://schemas.openxmlformats.org/officeDocument/2006/relationships/tags" Target="../tags/tag660.xml"/><Relationship Id="rId20" Type="http://schemas.openxmlformats.org/officeDocument/2006/relationships/tags" Target="../tags/tag664.xml"/><Relationship Id="rId1" Type="http://schemas.openxmlformats.org/officeDocument/2006/relationships/tags" Target="../tags/tag645.xml"/><Relationship Id="rId6" Type="http://schemas.openxmlformats.org/officeDocument/2006/relationships/tags" Target="../tags/tag650.xml"/><Relationship Id="rId11" Type="http://schemas.openxmlformats.org/officeDocument/2006/relationships/tags" Target="../tags/tag655.xml"/><Relationship Id="rId5" Type="http://schemas.openxmlformats.org/officeDocument/2006/relationships/tags" Target="../tags/tag649.xml"/><Relationship Id="rId15" Type="http://schemas.openxmlformats.org/officeDocument/2006/relationships/tags" Target="../tags/tag659.xml"/><Relationship Id="rId23" Type="http://schemas.openxmlformats.org/officeDocument/2006/relationships/slideLayout" Target="../slideLayouts/slideLayout2.xml"/><Relationship Id="rId10" Type="http://schemas.openxmlformats.org/officeDocument/2006/relationships/tags" Target="../tags/tag654.xml"/><Relationship Id="rId19" Type="http://schemas.openxmlformats.org/officeDocument/2006/relationships/tags" Target="../tags/tag663.xml"/><Relationship Id="rId4" Type="http://schemas.openxmlformats.org/officeDocument/2006/relationships/tags" Target="../tags/tag648.xml"/><Relationship Id="rId9" Type="http://schemas.openxmlformats.org/officeDocument/2006/relationships/tags" Target="../tags/tag653.xml"/><Relationship Id="rId14" Type="http://schemas.openxmlformats.org/officeDocument/2006/relationships/tags" Target="../tags/tag658.xml"/><Relationship Id="rId22" Type="http://schemas.openxmlformats.org/officeDocument/2006/relationships/tags" Target="../tags/tag666.xml"/></Relationships>
</file>

<file path=ppt/slides/_rels/slide29.xml.rels><?xml version="1.0" encoding="UTF-8" standalone="yes"?>
<Relationships xmlns="http://schemas.openxmlformats.org/package/2006/relationships"><Relationship Id="rId8" Type="http://schemas.openxmlformats.org/officeDocument/2006/relationships/tags" Target="../tags/tag674.xml"/><Relationship Id="rId13" Type="http://schemas.openxmlformats.org/officeDocument/2006/relationships/tags" Target="../tags/tag679.xml"/><Relationship Id="rId18" Type="http://schemas.openxmlformats.org/officeDocument/2006/relationships/tags" Target="../tags/tag684.xml"/><Relationship Id="rId3" Type="http://schemas.openxmlformats.org/officeDocument/2006/relationships/tags" Target="../tags/tag669.xml"/><Relationship Id="rId21" Type="http://schemas.openxmlformats.org/officeDocument/2006/relationships/tags" Target="../tags/tag687.xml"/><Relationship Id="rId7" Type="http://schemas.openxmlformats.org/officeDocument/2006/relationships/tags" Target="../tags/tag673.xml"/><Relationship Id="rId12" Type="http://schemas.openxmlformats.org/officeDocument/2006/relationships/tags" Target="../tags/tag678.xml"/><Relationship Id="rId17" Type="http://schemas.openxmlformats.org/officeDocument/2006/relationships/tags" Target="../tags/tag683.xml"/><Relationship Id="rId2" Type="http://schemas.openxmlformats.org/officeDocument/2006/relationships/tags" Target="../tags/tag668.xml"/><Relationship Id="rId16" Type="http://schemas.openxmlformats.org/officeDocument/2006/relationships/tags" Target="../tags/tag682.xml"/><Relationship Id="rId20" Type="http://schemas.openxmlformats.org/officeDocument/2006/relationships/tags" Target="../tags/tag686.xml"/><Relationship Id="rId1" Type="http://schemas.openxmlformats.org/officeDocument/2006/relationships/tags" Target="../tags/tag667.xml"/><Relationship Id="rId6" Type="http://schemas.openxmlformats.org/officeDocument/2006/relationships/tags" Target="../tags/tag672.xml"/><Relationship Id="rId11" Type="http://schemas.openxmlformats.org/officeDocument/2006/relationships/tags" Target="../tags/tag677.xml"/><Relationship Id="rId5" Type="http://schemas.openxmlformats.org/officeDocument/2006/relationships/tags" Target="../tags/tag671.xml"/><Relationship Id="rId15" Type="http://schemas.openxmlformats.org/officeDocument/2006/relationships/tags" Target="../tags/tag681.xml"/><Relationship Id="rId23" Type="http://schemas.openxmlformats.org/officeDocument/2006/relationships/slideLayout" Target="../slideLayouts/slideLayout2.xml"/><Relationship Id="rId10" Type="http://schemas.openxmlformats.org/officeDocument/2006/relationships/tags" Target="../tags/tag676.xml"/><Relationship Id="rId19" Type="http://schemas.openxmlformats.org/officeDocument/2006/relationships/tags" Target="../tags/tag685.xml"/><Relationship Id="rId4" Type="http://schemas.openxmlformats.org/officeDocument/2006/relationships/tags" Target="../tags/tag670.xml"/><Relationship Id="rId9" Type="http://schemas.openxmlformats.org/officeDocument/2006/relationships/tags" Target="../tags/tag675.xml"/><Relationship Id="rId14" Type="http://schemas.openxmlformats.org/officeDocument/2006/relationships/tags" Target="../tags/tag680.xml"/><Relationship Id="rId22" Type="http://schemas.openxmlformats.org/officeDocument/2006/relationships/tags" Target="../tags/tag688.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tags" Target="../tags/tag691.xml"/><Relationship Id="rId7" Type="http://schemas.openxmlformats.org/officeDocument/2006/relationships/notesSlide" Target="../notesSlides/notesSlide19.xml"/><Relationship Id="rId2" Type="http://schemas.openxmlformats.org/officeDocument/2006/relationships/tags" Target="../tags/tag690.xml"/><Relationship Id="rId1" Type="http://schemas.openxmlformats.org/officeDocument/2006/relationships/tags" Target="../tags/tag689.xml"/><Relationship Id="rId6" Type="http://schemas.openxmlformats.org/officeDocument/2006/relationships/slideLayout" Target="../slideLayouts/slideLayout2.xml"/><Relationship Id="rId5" Type="http://schemas.openxmlformats.org/officeDocument/2006/relationships/tags" Target="../tags/tag693.xml"/><Relationship Id="rId4" Type="http://schemas.openxmlformats.org/officeDocument/2006/relationships/tags" Target="../tags/tag692.xml"/></Relationships>
</file>

<file path=ppt/slides/_rels/slide31.xml.rels><?xml version="1.0" encoding="UTF-8" standalone="yes"?>
<Relationships xmlns="http://schemas.openxmlformats.org/package/2006/relationships"><Relationship Id="rId3" Type="http://schemas.openxmlformats.org/officeDocument/2006/relationships/tags" Target="../tags/tag696.xml"/><Relationship Id="rId2" Type="http://schemas.openxmlformats.org/officeDocument/2006/relationships/tags" Target="../tags/tag695.xml"/><Relationship Id="rId1" Type="http://schemas.openxmlformats.org/officeDocument/2006/relationships/tags" Target="../tags/tag694.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697.xml"/></Relationships>
</file>

<file path=ppt/slides/_rels/slide32.xml.rels><?xml version="1.0" encoding="UTF-8" standalone="yes"?>
<Relationships xmlns="http://schemas.openxmlformats.org/package/2006/relationships"><Relationship Id="rId8" Type="http://schemas.openxmlformats.org/officeDocument/2006/relationships/tags" Target="../tags/tag705.xml"/><Relationship Id="rId3" Type="http://schemas.openxmlformats.org/officeDocument/2006/relationships/tags" Target="../tags/tag700.xml"/><Relationship Id="rId7" Type="http://schemas.openxmlformats.org/officeDocument/2006/relationships/tags" Target="../tags/tag704.xml"/><Relationship Id="rId2" Type="http://schemas.openxmlformats.org/officeDocument/2006/relationships/tags" Target="../tags/tag699.xml"/><Relationship Id="rId1" Type="http://schemas.openxmlformats.org/officeDocument/2006/relationships/tags" Target="../tags/tag698.xml"/><Relationship Id="rId6" Type="http://schemas.openxmlformats.org/officeDocument/2006/relationships/tags" Target="../tags/tag703.xml"/><Relationship Id="rId11" Type="http://schemas.openxmlformats.org/officeDocument/2006/relationships/image" Target="../media/image1.png"/><Relationship Id="rId5" Type="http://schemas.openxmlformats.org/officeDocument/2006/relationships/tags" Target="../tags/tag702.xml"/><Relationship Id="rId10" Type="http://schemas.openxmlformats.org/officeDocument/2006/relationships/notesSlide" Target="../notesSlides/notesSlide21.xml"/><Relationship Id="rId4" Type="http://schemas.openxmlformats.org/officeDocument/2006/relationships/tags" Target="../tags/tag701.xml"/><Relationship Id="rId9"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708.xml"/><Relationship Id="rId7" Type="http://schemas.openxmlformats.org/officeDocument/2006/relationships/notesSlide" Target="../notesSlides/notesSlide22.xml"/><Relationship Id="rId2" Type="http://schemas.openxmlformats.org/officeDocument/2006/relationships/tags" Target="../tags/tag707.xml"/><Relationship Id="rId1" Type="http://schemas.openxmlformats.org/officeDocument/2006/relationships/tags" Target="../tags/tag706.xml"/><Relationship Id="rId6" Type="http://schemas.openxmlformats.org/officeDocument/2006/relationships/slideLayout" Target="../slideLayouts/slideLayout2.xml"/><Relationship Id="rId5" Type="http://schemas.openxmlformats.org/officeDocument/2006/relationships/tags" Target="../tags/tag710.xml"/><Relationship Id="rId4" Type="http://schemas.openxmlformats.org/officeDocument/2006/relationships/tags" Target="../tags/tag709.xml"/></Relationships>
</file>

<file path=ppt/slides/_rels/slide34.xml.rels><?xml version="1.0" encoding="UTF-8" standalone="yes"?>
<Relationships xmlns="http://schemas.openxmlformats.org/package/2006/relationships"><Relationship Id="rId8" Type="http://schemas.openxmlformats.org/officeDocument/2006/relationships/tags" Target="../tags/tag718.xml"/><Relationship Id="rId13" Type="http://schemas.openxmlformats.org/officeDocument/2006/relationships/tags" Target="../tags/tag723.xml"/><Relationship Id="rId18" Type="http://schemas.openxmlformats.org/officeDocument/2006/relationships/tags" Target="../tags/tag728.xml"/><Relationship Id="rId26" Type="http://schemas.openxmlformats.org/officeDocument/2006/relationships/tags" Target="../tags/tag736.xml"/><Relationship Id="rId3" Type="http://schemas.openxmlformats.org/officeDocument/2006/relationships/tags" Target="../tags/tag713.xml"/><Relationship Id="rId21" Type="http://schemas.openxmlformats.org/officeDocument/2006/relationships/tags" Target="../tags/tag731.xml"/><Relationship Id="rId7" Type="http://schemas.openxmlformats.org/officeDocument/2006/relationships/tags" Target="../tags/tag717.xml"/><Relationship Id="rId12" Type="http://schemas.openxmlformats.org/officeDocument/2006/relationships/tags" Target="../tags/tag722.xml"/><Relationship Id="rId17" Type="http://schemas.openxmlformats.org/officeDocument/2006/relationships/tags" Target="../tags/tag727.xml"/><Relationship Id="rId25" Type="http://schemas.openxmlformats.org/officeDocument/2006/relationships/tags" Target="../tags/tag735.xml"/><Relationship Id="rId2" Type="http://schemas.openxmlformats.org/officeDocument/2006/relationships/tags" Target="../tags/tag712.xml"/><Relationship Id="rId16" Type="http://schemas.openxmlformats.org/officeDocument/2006/relationships/tags" Target="../tags/tag726.xml"/><Relationship Id="rId20" Type="http://schemas.openxmlformats.org/officeDocument/2006/relationships/tags" Target="../tags/tag730.xml"/><Relationship Id="rId29" Type="http://schemas.openxmlformats.org/officeDocument/2006/relationships/slideLayout" Target="../slideLayouts/slideLayout2.xml"/><Relationship Id="rId1" Type="http://schemas.openxmlformats.org/officeDocument/2006/relationships/tags" Target="../tags/tag711.xml"/><Relationship Id="rId6" Type="http://schemas.openxmlformats.org/officeDocument/2006/relationships/tags" Target="../tags/tag716.xml"/><Relationship Id="rId11" Type="http://schemas.openxmlformats.org/officeDocument/2006/relationships/tags" Target="../tags/tag721.xml"/><Relationship Id="rId24" Type="http://schemas.openxmlformats.org/officeDocument/2006/relationships/tags" Target="../tags/tag734.xml"/><Relationship Id="rId5" Type="http://schemas.openxmlformats.org/officeDocument/2006/relationships/tags" Target="../tags/tag715.xml"/><Relationship Id="rId15" Type="http://schemas.openxmlformats.org/officeDocument/2006/relationships/tags" Target="../tags/tag725.xml"/><Relationship Id="rId23" Type="http://schemas.openxmlformats.org/officeDocument/2006/relationships/tags" Target="../tags/tag733.xml"/><Relationship Id="rId28" Type="http://schemas.openxmlformats.org/officeDocument/2006/relationships/tags" Target="../tags/tag738.xml"/><Relationship Id="rId10" Type="http://schemas.openxmlformats.org/officeDocument/2006/relationships/tags" Target="../tags/tag720.xml"/><Relationship Id="rId19" Type="http://schemas.openxmlformats.org/officeDocument/2006/relationships/tags" Target="../tags/tag729.xml"/><Relationship Id="rId4" Type="http://schemas.openxmlformats.org/officeDocument/2006/relationships/tags" Target="../tags/tag714.xml"/><Relationship Id="rId9" Type="http://schemas.openxmlformats.org/officeDocument/2006/relationships/tags" Target="../tags/tag719.xml"/><Relationship Id="rId14" Type="http://schemas.openxmlformats.org/officeDocument/2006/relationships/tags" Target="../tags/tag724.xml"/><Relationship Id="rId22" Type="http://schemas.openxmlformats.org/officeDocument/2006/relationships/tags" Target="../tags/tag732.xml"/><Relationship Id="rId27" Type="http://schemas.openxmlformats.org/officeDocument/2006/relationships/tags" Target="../tags/tag737.xml"/><Relationship Id="rId30"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8" Type="http://schemas.openxmlformats.org/officeDocument/2006/relationships/tags" Target="../tags/tag746.xml"/><Relationship Id="rId13" Type="http://schemas.openxmlformats.org/officeDocument/2006/relationships/tags" Target="../tags/tag751.xml"/><Relationship Id="rId18" Type="http://schemas.openxmlformats.org/officeDocument/2006/relationships/tags" Target="../tags/tag756.xml"/><Relationship Id="rId26" Type="http://schemas.openxmlformats.org/officeDocument/2006/relationships/tags" Target="../tags/tag764.xml"/><Relationship Id="rId3" Type="http://schemas.openxmlformats.org/officeDocument/2006/relationships/tags" Target="../tags/tag741.xml"/><Relationship Id="rId21" Type="http://schemas.openxmlformats.org/officeDocument/2006/relationships/tags" Target="../tags/tag759.xml"/><Relationship Id="rId7" Type="http://schemas.openxmlformats.org/officeDocument/2006/relationships/tags" Target="../tags/tag745.xml"/><Relationship Id="rId12" Type="http://schemas.openxmlformats.org/officeDocument/2006/relationships/tags" Target="../tags/tag750.xml"/><Relationship Id="rId17" Type="http://schemas.openxmlformats.org/officeDocument/2006/relationships/tags" Target="../tags/tag755.xml"/><Relationship Id="rId25" Type="http://schemas.openxmlformats.org/officeDocument/2006/relationships/tags" Target="../tags/tag763.xml"/><Relationship Id="rId33" Type="http://schemas.openxmlformats.org/officeDocument/2006/relationships/notesSlide" Target="../notesSlides/notesSlide24.xml"/><Relationship Id="rId2" Type="http://schemas.openxmlformats.org/officeDocument/2006/relationships/tags" Target="../tags/tag740.xml"/><Relationship Id="rId16" Type="http://schemas.openxmlformats.org/officeDocument/2006/relationships/tags" Target="../tags/tag754.xml"/><Relationship Id="rId20" Type="http://schemas.openxmlformats.org/officeDocument/2006/relationships/tags" Target="../tags/tag758.xml"/><Relationship Id="rId29" Type="http://schemas.openxmlformats.org/officeDocument/2006/relationships/tags" Target="../tags/tag767.xml"/><Relationship Id="rId1" Type="http://schemas.openxmlformats.org/officeDocument/2006/relationships/tags" Target="../tags/tag739.xml"/><Relationship Id="rId6" Type="http://schemas.openxmlformats.org/officeDocument/2006/relationships/tags" Target="../tags/tag744.xml"/><Relationship Id="rId11" Type="http://schemas.openxmlformats.org/officeDocument/2006/relationships/tags" Target="../tags/tag749.xml"/><Relationship Id="rId24" Type="http://schemas.openxmlformats.org/officeDocument/2006/relationships/tags" Target="../tags/tag762.xml"/><Relationship Id="rId32" Type="http://schemas.openxmlformats.org/officeDocument/2006/relationships/slideLayout" Target="../slideLayouts/slideLayout2.xml"/><Relationship Id="rId5" Type="http://schemas.openxmlformats.org/officeDocument/2006/relationships/tags" Target="../tags/tag743.xml"/><Relationship Id="rId15" Type="http://schemas.openxmlformats.org/officeDocument/2006/relationships/tags" Target="../tags/tag753.xml"/><Relationship Id="rId23" Type="http://schemas.openxmlformats.org/officeDocument/2006/relationships/tags" Target="../tags/tag761.xml"/><Relationship Id="rId28" Type="http://schemas.openxmlformats.org/officeDocument/2006/relationships/tags" Target="../tags/tag766.xml"/><Relationship Id="rId10" Type="http://schemas.openxmlformats.org/officeDocument/2006/relationships/tags" Target="../tags/tag748.xml"/><Relationship Id="rId19" Type="http://schemas.openxmlformats.org/officeDocument/2006/relationships/tags" Target="../tags/tag757.xml"/><Relationship Id="rId31" Type="http://schemas.openxmlformats.org/officeDocument/2006/relationships/tags" Target="../tags/tag769.xml"/><Relationship Id="rId4" Type="http://schemas.openxmlformats.org/officeDocument/2006/relationships/tags" Target="../tags/tag742.xml"/><Relationship Id="rId9" Type="http://schemas.openxmlformats.org/officeDocument/2006/relationships/tags" Target="../tags/tag747.xml"/><Relationship Id="rId14" Type="http://schemas.openxmlformats.org/officeDocument/2006/relationships/tags" Target="../tags/tag752.xml"/><Relationship Id="rId22" Type="http://schemas.openxmlformats.org/officeDocument/2006/relationships/tags" Target="../tags/tag760.xml"/><Relationship Id="rId27" Type="http://schemas.openxmlformats.org/officeDocument/2006/relationships/tags" Target="../tags/tag765.xml"/><Relationship Id="rId30" Type="http://schemas.openxmlformats.org/officeDocument/2006/relationships/tags" Target="../tags/tag768.xml"/></Relationships>
</file>

<file path=ppt/slides/_rels/slide36.xml.rels><?xml version="1.0" encoding="UTF-8" standalone="yes"?>
<Relationships xmlns="http://schemas.openxmlformats.org/package/2006/relationships"><Relationship Id="rId8" Type="http://schemas.openxmlformats.org/officeDocument/2006/relationships/tags" Target="../tags/tag777.xml"/><Relationship Id="rId13" Type="http://schemas.openxmlformats.org/officeDocument/2006/relationships/tags" Target="../tags/tag782.xml"/><Relationship Id="rId18" Type="http://schemas.openxmlformats.org/officeDocument/2006/relationships/tags" Target="../tags/tag787.xml"/><Relationship Id="rId26" Type="http://schemas.openxmlformats.org/officeDocument/2006/relationships/tags" Target="../tags/tag795.xml"/><Relationship Id="rId3" Type="http://schemas.openxmlformats.org/officeDocument/2006/relationships/tags" Target="../tags/tag772.xml"/><Relationship Id="rId21" Type="http://schemas.openxmlformats.org/officeDocument/2006/relationships/tags" Target="../tags/tag790.xml"/><Relationship Id="rId7" Type="http://schemas.openxmlformats.org/officeDocument/2006/relationships/tags" Target="../tags/tag776.xml"/><Relationship Id="rId12" Type="http://schemas.openxmlformats.org/officeDocument/2006/relationships/tags" Target="../tags/tag781.xml"/><Relationship Id="rId17" Type="http://schemas.openxmlformats.org/officeDocument/2006/relationships/tags" Target="../tags/tag786.xml"/><Relationship Id="rId25" Type="http://schemas.openxmlformats.org/officeDocument/2006/relationships/tags" Target="../tags/tag794.xml"/><Relationship Id="rId2" Type="http://schemas.openxmlformats.org/officeDocument/2006/relationships/tags" Target="../tags/tag771.xml"/><Relationship Id="rId16" Type="http://schemas.openxmlformats.org/officeDocument/2006/relationships/tags" Target="../tags/tag785.xml"/><Relationship Id="rId20" Type="http://schemas.openxmlformats.org/officeDocument/2006/relationships/tags" Target="../tags/tag789.xml"/><Relationship Id="rId29" Type="http://schemas.openxmlformats.org/officeDocument/2006/relationships/tags" Target="../tags/tag798.xml"/><Relationship Id="rId1" Type="http://schemas.openxmlformats.org/officeDocument/2006/relationships/tags" Target="../tags/tag770.xml"/><Relationship Id="rId6" Type="http://schemas.openxmlformats.org/officeDocument/2006/relationships/tags" Target="../tags/tag775.xml"/><Relationship Id="rId11" Type="http://schemas.openxmlformats.org/officeDocument/2006/relationships/tags" Target="../tags/tag780.xml"/><Relationship Id="rId24" Type="http://schemas.openxmlformats.org/officeDocument/2006/relationships/tags" Target="../tags/tag793.xml"/><Relationship Id="rId32" Type="http://schemas.openxmlformats.org/officeDocument/2006/relationships/notesSlide" Target="../notesSlides/notesSlide25.xml"/><Relationship Id="rId5" Type="http://schemas.openxmlformats.org/officeDocument/2006/relationships/tags" Target="../tags/tag774.xml"/><Relationship Id="rId15" Type="http://schemas.openxmlformats.org/officeDocument/2006/relationships/tags" Target="../tags/tag784.xml"/><Relationship Id="rId23" Type="http://schemas.openxmlformats.org/officeDocument/2006/relationships/tags" Target="../tags/tag792.xml"/><Relationship Id="rId28" Type="http://schemas.openxmlformats.org/officeDocument/2006/relationships/tags" Target="../tags/tag797.xml"/><Relationship Id="rId10" Type="http://schemas.openxmlformats.org/officeDocument/2006/relationships/tags" Target="../tags/tag779.xml"/><Relationship Id="rId19" Type="http://schemas.openxmlformats.org/officeDocument/2006/relationships/tags" Target="../tags/tag788.xml"/><Relationship Id="rId31" Type="http://schemas.openxmlformats.org/officeDocument/2006/relationships/slideLayout" Target="../slideLayouts/slideLayout2.xml"/><Relationship Id="rId4" Type="http://schemas.openxmlformats.org/officeDocument/2006/relationships/tags" Target="../tags/tag773.xml"/><Relationship Id="rId9" Type="http://schemas.openxmlformats.org/officeDocument/2006/relationships/tags" Target="../tags/tag778.xml"/><Relationship Id="rId14" Type="http://schemas.openxmlformats.org/officeDocument/2006/relationships/tags" Target="../tags/tag783.xml"/><Relationship Id="rId22" Type="http://schemas.openxmlformats.org/officeDocument/2006/relationships/tags" Target="../tags/tag791.xml"/><Relationship Id="rId27" Type="http://schemas.openxmlformats.org/officeDocument/2006/relationships/tags" Target="../tags/tag796.xml"/><Relationship Id="rId30" Type="http://schemas.openxmlformats.org/officeDocument/2006/relationships/tags" Target="../tags/tag799.xml"/></Relationships>
</file>

<file path=ppt/slides/_rels/slide37.xml.rels><?xml version="1.0" encoding="UTF-8" standalone="yes"?>
<Relationships xmlns="http://schemas.openxmlformats.org/package/2006/relationships"><Relationship Id="rId8" Type="http://schemas.openxmlformats.org/officeDocument/2006/relationships/tags" Target="../tags/tag807.xml"/><Relationship Id="rId13" Type="http://schemas.openxmlformats.org/officeDocument/2006/relationships/tags" Target="../tags/tag812.xml"/><Relationship Id="rId18" Type="http://schemas.openxmlformats.org/officeDocument/2006/relationships/tags" Target="../tags/tag817.xml"/><Relationship Id="rId26" Type="http://schemas.openxmlformats.org/officeDocument/2006/relationships/tags" Target="../tags/tag825.xml"/><Relationship Id="rId3" Type="http://schemas.openxmlformats.org/officeDocument/2006/relationships/tags" Target="../tags/tag802.xml"/><Relationship Id="rId21" Type="http://schemas.openxmlformats.org/officeDocument/2006/relationships/tags" Target="../tags/tag820.xml"/><Relationship Id="rId7" Type="http://schemas.openxmlformats.org/officeDocument/2006/relationships/tags" Target="../tags/tag806.xml"/><Relationship Id="rId12" Type="http://schemas.openxmlformats.org/officeDocument/2006/relationships/tags" Target="../tags/tag811.xml"/><Relationship Id="rId17" Type="http://schemas.openxmlformats.org/officeDocument/2006/relationships/tags" Target="../tags/tag816.xml"/><Relationship Id="rId25" Type="http://schemas.openxmlformats.org/officeDocument/2006/relationships/tags" Target="../tags/tag824.xml"/><Relationship Id="rId2" Type="http://schemas.openxmlformats.org/officeDocument/2006/relationships/tags" Target="../tags/tag801.xml"/><Relationship Id="rId16" Type="http://schemas.openxmlformats.org/officeDocument/2006/relationships/tags" Target="../tags/tag815.xml"/><Relationship Id="rId20" Type="http://schemas.openxmlformats.org/officeDocument/2006/relationships/tags" Target="../tags/tag819.xml"/><Relationship Id="rId29" Type="http://schemas.openxmlformats.org/officeDocument/2006/relationships/tags" Target="../tags/tag828.xml"/><Relationship Id="rId1" Type="http://schemas.openxmlformats.org/officeDocument/2006/relationships/tags" Target="../tags/tag800.xml"/><Relationship Id="rId6" Type="http://schemas.openxmlformats.org/officeDocument/2006/relationships/tags" Target="../tags/tag805.xml"/><Relationship Id="rId11" Type="http://schemas.openxmlformats.org/officeDocument/2006/relationships/tags" Target="../tags/tag810.xml"/><Relationship Id="rId24" Type="http://schemas.openxmlformats.org/officeDocument/2006/relationships/tags" Target="../tags/tag823.xml"/><Relationship Id="rId5" Type="http://schemas.openxmlformats.org/officeDocument/2006/relationships/tags" Target="../tags/tag804.xml"/><Relationship Id="rId15" Type="http://schemas.openxmlformats.org/officeDocument/2006/relationships/tags" Target="../tags/tag814.xml"/><Relationship Id="rId23" Type="http://schemas.openxmlformats.org/officeDocument/2006/relationships/tags" Target="../tags/tag822.xml"/><Relationship Id="rId28" Type="http://schemas.openxmlformats.org/officeDocument/2006/relationships/tags" Target="../tags/tag827.xml"/><Relationship Id="rId10" Type="http://schemas.openxmlformats.org/officeDocument/2006/relationships/tags" Target="../tags/tag809.xml"/><Relationship Id="rId19" Type="http://schemas.openxmlformats.org/officeDocument/2006/relationships/tags" Target="../tags/tag818.xml"/><Relationship Id="rId31" Type="http://schemas.openxmlformats.org/officeDocument/2006/relationships/notesSlide" Target="../notesSlides/notesSlide26.xml"/><Relationship Id="rId4" Type="http://schemas.openxmlformats.org/officeDocument/2006/relationships/tags" Target="../tags/tag803.xml"/><Relationship Id="rId9" Type="http://schemas.openxmlformats.org/officeDocument/2006/relationships/tags" Target="../tags/tag808.xml"/><Relationship Id="rId14" Type="http://schemas.openxmlformats.org/officeDocument/2006/relationships/tags" Target="../tags/tag813.xml"/><Relationship Id="rId22" Type="http://schemas.openxmlformats.org/officeDocument/2006/relationships/tags" Target="../tags/tag821.xml"/><Relationship Id="rId27" Type="http://schemas.openxmlformats.org/officeDocument/2006/relationships/tags" Target="../tags/tag826.xml"/><Relationship Id="rId30"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836.xml"/><Relationship Id="rId13" Type="http://schemas.openxmlformats.org/officeDocument/2006/relationships/tags" Target="../tags/tag841.xml"/><Relationship Id="rId18" Type="http://schemas.openxmlformats.org/officeDocument/2006/relationships/tags" Target="../tags/tag846.xml"/><Relationship Id="rId26" Type="http://schemas.openxmlformats.org/officeDocument/2006/relationships/tags" Target="../tags/tag854.xml"/><Relationship Id="rId3" Type="http://schemas.openxmlformats.org/officeDocument/2006/relationships/tags" Target="../tags/tag831.xml"/><Relationship Id="rId21" Type="http://schemas.openxmlformats.org/officeDocument/2006/relationships/tags" Target="../tags/tag849.xml"/><Relationship Id="rId7" Type="http://schemas.openxmlformats.org/officeDocument/2006/relationships/tags" Target="../tags/tag835.xml"/><Relationship Id="rId12" Type="http://schemas.openxmlformats.org/officeDocument/2006/relationships/tags" Target="../tags/tag840.xml"/><Relationship Id="rId17" Type="http://schemas.openxmlformats.org/officeDocument/2006/relationships/tags" Target="../tags/tag845.xml"/><Relationship Id="rId25" Type="http://schemas.openxmlformats.org/officeDocument/2006/relationships/tags" Target="../tags/tag853.xml"/><Relationship Id="rId2" Type="http://schemas.openxmlformats.org/officeDocument/2006/relationships/tags" Target="../tags/tag830.xml"/><Relationship Id="rId16" Type="http://schemas.openxmlformats.org/officeDocument/2006/relationships/tags" Target="../tags/tag844.xml"/><Relationship Id="rId20" Type="http://schemas.openxmlformats.org/officeDocument/2006/relationships/tags" Target="../tags/tag848.xml"/><Relationship Id="rId29" Type="http://schemas.openxmlformats.org/officeDocument/2006/relationships/tags" Target="../tags/tag857.xml"/><Relationship Id="rId1" Type="http://schemas.openxmlformats.org/officeDocument/2006/relationships/tags" Target="../tags/tag829.xml"/><Relationship Id="rId6" Type="http://schemas.openxmlformats.org/officeDocument/2006/relationships/tags" Target="../tags/tag834.xml"/><Relationship Id="rId11" Type="http://schemas.openxmlformats.org/officeDocument/2006/relationships/tags" Target="../tags/tag839.xml"/><Relationship Id="rId24" Type="http://schemas.openxmlformats.org/officeDocument/2006/relationships/tags" Target="../tags/tag852.xml"/><Relationship Id="rId32" Type="http://schemas.openxmlformats.org/officeDocument/2006/relationships/notesSlide" Target="../notesSlides/notesSlide27.xml"/><Relationship Id="rId5" Type="http://schemas.openxmlformats.org/officeDocument/2006/relationships/tags" Target="../tags/tag833.xml"/><Relationship Id="rId15" Type="http://schemas.openxmlformats.org/officeDocument/2006/relationships/tags" Target="../tags/tag843.xml"/><Relationship Id="rId23" Type="http://schemas.openxmlformats.org/officeDocument/2006/relationships/tags" Target="../tags/tag851.xml"/><Relationship Id="rId28" Type="http://schemas.openxmlformats.org/officeDocument/2006/relationships/tags" Target="../tags/tag856.xml"/><Relationship Id="rId10" Type="http://schemas.openxmlformats.org/officeDocument/2006/relationships/tags" Target="../tags/tag838.xml"/><Relationship Id="rId19" Type="http://schemas.openxmlformats.org/officeDocument/2006/relationships/tags" Target="../tags/tag847.xml"/><Relationship Id="rId31" Type="http://schemas.openxmlformats.org/officeDocument/2006/relationships/slideLayout" Target="../slideLayouts/slideLayout2.xml"/><Relationship Id="rId4" Type="http://schemas.openxmlformats.org/officeDocument/2006/relationships/tags" Target="../tags/tag832.xml"/><Relationship Id="rId9" Type="http://schemas.openxmlformats.org/officeDocument/2006/relationships/tags" Target="../tags/tag837.xml"/><Relationship Id="rId14" Type="http://schemas.openxmlformats.org/officeDocument/2006/relationships/tags" Target="../tags/tag842.xml"/><Relationship Id="rId22" Type="http://schemas.openxmlformats.org/officeDocument/2006/relationships/tags" Target="../tags/tag850.xml"/><Relationship Id="rId27" Type="http://schemas.openxmlformats.org/officeDocument/2006/relationships/tags" Target="../tags/tag855.xml"/><Relationship Id="rId30" Type="http://schemas.openxmlformats.org/officeDocument/2006/relationships/tags" Target="../tags/tag858.xml"/></Relationships>
</file>

<file path=ppt/slides/_rels/slide39.xml.rels><?xml version="1.0" encoding="UTF-8" standalone="yes"?>
<Relationships xmlns="http://schemas.openxmlformats.org/package/2006/relationships"><Relationship Id="rId8" Type="http://schemas.openxmlformats.org/officeDocument/2006/relationships/tags" Target="../tags/tag866.xml"/><Relationship Id="rId13" Type="http://schemas.openxmlformats.org/officeDocument/2006/relationships/tags" Target="../tags/tag871.xml"/><Relationship Id="rId18" Type="http://schemas.openxmlformats.org/officeDocument/2006/relationships/tags" Target="../tags/tag876.xml"/><Relationship Id="rId26" Type="http://schemas.openxmlformats.org/officeDocument/2006/relationships/tags" Target="../tags/tag884.xml"/><Relationship Id="rId3" Type="http://schemas.openxmlformats.org/officeDocument/2006/relationships/tags" Target="../tags/tag861.xml"/><Relationship Id="rId21" Type="http://schemas.openxmlformats.org/officeDocument/2006/relationships/tags" Target="../tags/tag879.xml"/><Relationship Id="rId7" Type="http://schemas.openxmlformats.org/officeDocument/2006/relationships/tags" Target="../tags/tag865.xml"/><Relationship Id="rId12" Type="http://schemas.openxmlformats.org/officeDocument/2006/relationships/tags" Target="../tags/tag870.xml"/><Relationship Id="rId17" Type="http://schemas.openxmlformats.org/officeDocument/2006/relationships/tags" Target="../tags/tag875.xml"/><Relationship Id="rId25" Type="http://schemas.openxmlformats.org/officeDocument/2006/relationships/tags" Target="../tags/tag883.xml"/><Relationship Id="rId2" Type="http://schemas.openxmlformats.org/officeDocument/2006/relationships/tags" Target="../tags/tag860.xml"/><Relationship Id="rId16" Type="http://schemas.openxmlformats.org/officeDocument/2006/relationships/tags" Target="../tags/tag874.xml"/><Relationship Id="rId20" Type="http://schemas.openxmlformats.org/officeDocument/2006/relationships/tags" Target="../tags/tag878.xml"/><Relationship Id="rId29" Type="http://schemas.openxmlformats.org/officeDocument/2006/relationships/tags" Target="../tags/tag887.xml"/><Relationship Id="rId1" Type="http://schemas.openxmlformats.org/officeDocument/2006/relationships/tags" Target="../tags/tag859.xml"/><Relationship Id="rId6" Type="http://schemas.openxmlformats.org/officeDocument/2006/relationships/tags" Target="../tags/tag864.xml"/><Relationship Id="rId11" Type="http://schemas.openxmlformats.org/officeDocument/2006/relationships/tags" Target="../tags/tag869.xml"/><Relationship Id="rId24" Type="http://schemas.openxmlformats.org/officeDocument/2006/relationships/tags" Target="../tags/tag882.xml"/><Relationship Id="rId5" Type="http://schemas.openxmlformats.org/officeDocument/2006/relationships/tags" Target="../tags/tag863.xml"/><Relationship Id="rId15" Type="http://schemas.openxmlformats.org/officeDocument/2006/relationships/tags" Target="../tags/tag873.xml"/><Relationship Id="rId23" Type="http://schemas.openxmlformats.org/officeDocument/2006/relationships/tags" Target="../tags/tag881.xml"/><Relationship Id="rId28" Type="http://schemas.openxmlformats.org/officeDocument/2006/relationships/tags" Target="../tags/tag886.xml"/><Relationship Id="rId10" Type="http://schemas.openxmlformats.org/officeDocument/2006/relationships/tags" Target="../tags/tag868.xml"/><Relationship Id="rId19" Type="http://schemas.openxmlformats.org/officeDocument/2006/relationships/tags" Target="../tags/tag877.xml"/><Relationship Id="rId31" Type="http://schemas.openxmlformats.org/officeDocument/2006/relationships/notesSlide" Target="../notesSlides/notesSlide28.xml"/><Relationship Id="rId4" Type="http://schemas.openxmlformats.org/officeDocument/2006/relationships/tags" Target="../tags/tag862.xml"/><Relationship Id="rId9" Type="http://schemas.openxmlformats.org/officeDocument/2006/relationships/tags" Target="../tags/tag867.xml"/><Relationship Id="rId14" Type="http://schemas.openxmlformats.org/officeDocument/2006/relationships/tags" Target="../tags/tag872.xml"/><Relationship Id="rId22" Type="http://schemas.openxmlformats.org/officeDocument/2006/relationships/tags" Target="../tags/tag880.xml"/><Relationship Id="rId27" Type="http://schemas.openxmlformats.org/officeDocument/2006/relationships/tags" Target="../tags/tag885.xml"/><Relationship Id="rId30"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tags" Target="../tags/tag37.xml"/><Relationship Id="rId21" Type="http://schemas.openxmlformats.org/officeDocument/2006/relationships/tags" Target="../tags/tag32.xml"/><Relationship Id="rId42" Type="http://schemas.openxmlformats.org/officeDocument/2006/relationships/tags" Target="../tags/tag53.xml"/><Relationship Id="rId47" Type="http://schemas.openxmlformats.org/officeDocument/2006/relationships/tags" Target="../tags/tag58.xml"/><Relationship Id="rId63" Type="http://schemas.openxmlformats.org/officeDocument/2006/relationships/tags" Target="../tags/tag74.xml"/><Relationship Id="rId68" Type="http://schemas.openxmlformats.org/officeDocument/2006/relationships/tags" Target="../tags/tag79.xml"/><Relationship Id="rId84" Type="http://schemas.openxmlformats.org/officeDocument/2006/relationships/tags" Target="../tags/tag95.xml"/><Relationship Id="rId89" Type="http://schemas.openxmlformats.org/officeDocument/2006/relationships/tags" Target="../tags/tag100.xml"/><Relationship Id="rId112" Type="http://schemas.openxmlformats.org/officeDocument/2006/relationships/tags" Target="../tags/tag123.xml"/><Relationship Id="rId16" Type="http://schemas.openxmlformats.org/officeDocument/2006/relationships/tags" Target="../tags/tag27.xml"/><Relationship Id="rId107" Type="http://schemas.openxmlformats.org/officeDocument/2006/relationships/tags" Target="../tags/tag118.xml"/><Relationship Id="rId11" Type="http://schemas.openxmlformats.org/officeDocument/2006/relationships/tags" Target="../tags/tag22.xml"/><Relationship Id="rId24" Type="http://schemas.openxmlformats.org/officeDocument/2006/relationships/tags" Target="../tags/tag35.xml"/><Relationship Id="rId32" Type="http://schemas.openxmlformats.org/officeDocument/2006/relationships/tags" Target="../tags/tag43.xml"/><Relationship Id="rId37" Type="http://schemas.openxmlformats.org/officeDocument/2006/relationships/tags" Target="../tags/tag48.xml"/><Relationship Id="rId40" Type="http://schemas.openxmlformats.org/officeDocument/2006/relationships/tags" Target="../tags/tag51.xml"/><Relationship Id="rId45" Type="http://schemas.openxmlformats.org/officeDocument/2006/relationships/tags" Target="../tags/tag56.xml"/><Relationship Id="rId53" Type="http://schemas.openxmlformats.org/officeDocument/2006/relationships/tags" Target="../tags/tag64.xml"/><Relationship Id="rId58" Type="http://schemas.openxmlformats.org/officeDocument/2006/relationships/tags" Target="../tags/tag69.xml"/><Relationship Id="rId66" Type="http://schemas.openxmlformats.org/officeDocument/2006/relationships/tags" Target="../tags/tag77.xml"/><Relationship Id="rId74" Type="http://schemas.openxmlformats.org/officeDocument/2006/relationships/tags" Target="../tags/tag85.xml"/><Relationship Id="rId79" Type="http://schemas.openxmlformats.org/officeDocument/2006/relationships/tags" Target="../tags/tag90.xml"/><Relationship Id="rId87" Type="http://schemas.openxmlformats.org/officeDocument/2006/relationships/tags" Target="../tags/tag98.xml"/><Relationship Id="rId102" Type="http://schemas.openxmlformats.org/officeDocument/2006/relationships/tags" Target="../tags/tag113.xml"/><Relationship Id="rId110" Type="http://schemas.openxmlformats.org/officeDocument/2006/relationships/tags" Target="../tags/tag121.xml"/><Relationship Id="rId115" Type="http://schemas.openxmlformats.org/officeDocument/2006/relationships/slideLayout" Target="../slideLayouts/slideLayout2.xml"/><Relationship Id="rId5" Type="http://schemas.openxmlformats.org/officeDocument/2006/relationships/tags" Target="../tags/tag16.xml"/><Relationship Id="rId61" Type="http://schemas.openxmlformats.org/officeDocument/2006/relationships/tags" Target="../tags/tag72.xml"/><Relationship Id="rId82" Type="http://schemas.openxmlformats.org/officeDocument/2006/relationships/tags" Target="../tags/tag93.xml"/><Relationship Id="rId90" Type="http://schemas.openxmlformats.org/officeDocument/2006/relationships/tags" Target="../tags/tag101.xml"/><Relationship Id="rId95" Type="http://schemas.openxmlformats.org/officeDocument/2006/relationships/tags" Target="../tags/tag106.xml"/><Relationship Id="rId19" Type="http://schemas.openxmlformats.org/officeDocument/2006/relationships/tags" Target="../tags/tag3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tags" Target="../tags/tag38.xml"/><Relationship Id="rId30" Type="http://schemas.openxmlformats.org/officeDocument/2006/relationships/tags" Target="../tags/tag41.xml"/><Relationship Id="rId35" Type="http://schemas.openxmlformats.org/officeDocument/2006/relationships/tags" Target="../tags/tag46.xml"/><Relationship Id="rId43" Type="http://schemas.openxmlformats.org/officeDocument/2006/relationships/tags" Target="../tags/tag54.xml"/><Relationship Id="rId48" Type="http://schemas.openxmlformats.org/officeDocument/2006/relationships/tags" Target="../tags/tag59.xml"/><Relationship Id="rId56" Type="http://schemas.openxmlformats.org/officeDocument/2006/relationships/tags" Target="../tags/tag67.xml"/><Relationship Id="rId64" Type="http://schemas.openxmlformats.org/officeDocument/2006/relationships/tags" Target="../tags/tag75.xml"/><Relationship Id="rId69" Type="http://schemas.openxmlformats.org/officeDocument/2006/relationships/tags" Target="../tags/tag80.xml"/><Relationship Id="rId77" Type="http://schemas.openxmlformats.org/officeDocument/2006/relationships/tags" Target="../tags/tag88.xml"/><Relationship Id="rId100" Type="http://schemas.openxmlformats.org/officeDocument/2006/relationships/tags" Target="../tags/tag111.xml"/><Relationship Id="rId105" Type="http://schemas.openxmlformats.org/officeDocument/2006/relationships/tags" Target="../tags/tag116.xml"/><Relationship Id="rId113" Type="http://schemas.openxmlformats.org/officeDocument/2006/relationships/tags" Target="../tags/tag124.xml"/><Relationship Id="rId8" Type="http://schemas.openxmlformats.org/officeDocument/2006/relationships/tags" Target="../tags/tag19.xml"/><Relationship Id="rId51" Type="http://schemas.openxmlformats.org/officeDocument/2006/relationships/tags" Target="../tags/tag62.xml"/><Relationship Id="rId72" Type="http://schemas.openxmlformats.org/officeDocument/2006/relationships/tags" Target="../tags/tag83.xml"/><Relationship Id="rId80" Type="http://schemas.openxmlformats.org/officeDocument/2006/relationships/tags" Target="../tags/tag91.xml"/><Relationship Id="rId85" Type="http://schemas.openxmlformats.org/officeDocument/2006/relationships/tags" Target="../tags/tag96.xml"/><Relationship Id="rId93" Type="http://schemas.openxmlformats.org/officeDocument/2006/relationships/tags" Target="../tags/tag104.xml"/><Relationship Id="rId98" Type="http://schemas.openxmlformats.org/officeDocument/2006/relationships/tags" Target="../tags/tag109.xml"/><Relationship Id="rId3" Type="http://schemas.openxmlformats.org/officeDocument/2006/relationships/tags" Target="../tags/tag14.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tags" Target="../tags/tag36.xml"/><Relationship Id="rId33" Type="http://schemas.openxmlformats.org/officeDocument/2006/relationships/tags" Target="../tags/tag44.xml"/><Relationship Id="rId38" Type="http://schemas.openxmlformats.org/officeDocument/2006/relationships/tags" Target="../tags/tag49.xml"/><Relationship Id="rId46" Type="http://schemas.openxmlformats.org/officeDocument/2006/relationships/tags" Target="../tags/tag57.xml"/><Relationship Id="rId59" Type="http://schemas.openxmlformats.org/officeDocument/2006/relationships/tags" Target="../tags/tag70.xml"/><Relationship Id="rId67" Type="http://schemas.openxmlformats.org/officeDocument/2006/relationships/tags" Target="../tags/tag78.xml"/><Relationship Id="rId103" Type="http://schemas.openxmlformats.org/officeDocument/2006/relationships/tags" Target="../tags/tag114.xml"/><Relationship Id="rId108" Type="http://schemas.openxmlformats.org/officeDocument/2006/relationships/tags" Target="../tags/tag119.xml"/><Relationship Id="rId116" Type="http://schemas.openxmlformats.org/officeDocument/2006/relationships/notesSlide" Target="../notesSlides/notesSlide3.xml"/><Relationship Id="rId20" Type="http://schemas.openxmlformats.org/officeDocument/2006/relationships/tags" Target="../tags/tag31.xml"/><Relationship Id="rId41" Type="http://schemas.openxmlformats.org/officeDocument/2006/relationships/tags" Target="../tags/tag52.xml"/><Relationship Id="rId54" Type="http://schemas.openxmlformats.org/officeDocument/2006/relationships/tags" Target="../tags/tag65.xml"/><Relationship Id="rId62" Type="http://schemas.openxmlformats.org/officeDocument/2006/relationships/tags" Target="../tags/tag73.xml"/><Relationship Id="rId70" Type="http://schemas.openxmlformats.org/officeDocument/2006/relationships/tags" Target="../tags/tag81.xml"/><Relationship Id="rId75" Type="http://schemas.openxmlformats.org/officeDocument/2006/relationships/tags" Target="../tags/tag86.xml"/><Relationship Id="rId83" Type="http://schemas.openxmlformats.org/officeDocument/2006/relationships/tags" Target="../tags/tag94.xml"/><Relationship Id="rId88" Type="http://schemas.openxmlformats.org/officeDocument/2006/relationships/tags" Target="../tags/tag99.xml"/><Relationship Id="rId91" Type="http://schemas.openxmlformats.org/officeDocument/2006/relationships/tags" Target="../tags/tag102.xml"/><Relationship Id="rId96" Type="http://schemas.openxmlformats.org/officeDocument/2006/relationships/tags" Target="../tags/tag107.xml"/><Relationship Id="rId111" Type="http://schemas.openxmlformats.org/officeDocument/2006/relationships/tags" Target="../tags/tag122.xml"/><Relationship Id="rId1" Type="http://schemas.openxmlformats.org/officeDocument/2006/relationships/tags" Target="../tags/tag12.xml"/><Relationship Id="rId6" Type="http://schemas.openxmlformats.org/officeDocument/2006/relationships/tags" Target="../tags/tag17.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tags" Target="../tags/tag39.xml"/><Relationship Id="rId36" Type="http://schemas.openxmlformats.org/officeDocument/2006/relationships/tags" Target="../tags/tag47.xml"/><Relationship Id="rId49" Type="http://schemas.openxmlformats.org/officeDocument/2006/relationships/tags" Target="../tags/tag60.xml"/><Relationship Id="rId57" Type="http://schemas.openxmlformats.org/officeDocument/2006/relationships/tags" Target="../tags/tag68.xml"/><Relationship Id="rId106" Type="http://schemas.openxmlformats.org/officeDocument/2006/relationships/tags" Target="../tags/tag117.xml"/><Relationship Id="rId114" Type="http://schemas.openxmlformats.org/officeDocument/2006/relationships/tags" Target="../tags/tag125.xml"/><Relationship Id="rId10" Type="http://schemas.openxmlformats.org/officeDocument/2006/relationships/tags" Target="../tags/tag21.xml"/><Relationship Id="rId31" Type="http://schemas.openxmlformats.org/officeDocument/2006/relationships/tags" Target="../tags/tag42.xml"/><Relationship Id="rId44" Type="http://schemas.openxmlformats.org/officeDocument/2006/relationships/tags" Target="../tags/tag55.xml"/><Relationship Id="rId52" Type="http://schemas.openxmlformats.org/officeDocument/2006/relationships/tags" Target="../tags/tag63.xml"/><Relationship Id="rId60" Type="http://schemas.openxmlformats.org/officeDocument/2006/relationships/tags" Target="../tags/tag71.xml"/><Relationship Id="rId65" Type="http://schemas.openxmlformats.org/officeDocument/2006/relationships/tags" Target="../tags/tag76.xml"/><Relationship Id="rId73" Type="http://schemas.openxmlformats.org/officeDocument/2006/relationships/tags" Target="../tags/tag84.xml"/><Relationship Id="rId78" Type="http://schemas.openxmlformats.org/officeDocument/2006/relationships/tags" Target="../tags/tag89.xml"/><Relationship Id="rId81" Type="http://schemas.openxmlformats.org/officeDocument/2006/relationships/tags" Target="../tags/tag92.xml"/><Relationship Id="rId86" Type="http://schemas.openxmlformats.org/officeDocument/2006/relationships/tags" Target="../tags/tag97.xml"/><Relationship Id="rId94" Type="http://schemas.openxmlformats.org/officeDocument/2006/relationships/tags" Target="../tags/tag105.xml"/><Relationship Id="rId99" Type="http://schemas.openxmlformats.org/officeDocument/2006/relationships/tags" Target="../tags/tag110.xml"/><Relationship Id="rId101" Type="http://schemas.openxmlformats.org/officeDocument/2006/relationships/tags" Target="../tags/tag112.xml"/><Relationship Id="rId4" Type="http://schemas.openxmlformats.org/officeDocument/2006/relationships/tags" Target="../tags/tag15.xml"/><Relationship Id="rId9" Type="http://schemas.openxmlformats.org/officeDocument/2006/relationships/tags" Target="../tags/tag20.xml"/><Relationship Id="rId13" Type="http://schemas.openxmlformats.org/officeDocument/2006/relationships/tags" Target="../tags/tag24.xml"/><Relationship Id="rId18" Type="http://schemas.openxmlformats.org/officeDocument/2006/relationships/tags" Target="../tags/tag29.xml"/><Relationship Id="rId39" Type="http://schemas.openxmlformats.org/officeDocument/2006/relationships/tags" Target="../tags/tag50.xml"/><Relationship Id="rId109" Type="http://schemas.openxmlformats.org/officeDocument/2006/relationships/tags" Target="../tags/tag120.xml"/><Relationship Id="rId34" Type="http://schemas.openxmlformats.org/officeDocument/2006/relationships/tags" Target="../tags/tag45.xml"/><Relationship Id="rId50" Type="http://schemas.openxmlformats.org/officeDocument/2006/relationships/tags" Target="../tags/tag61.xml"/><Relationship Id="rId55" Type="http://schemas.openxmlformats.org/officeDocument/2006/relationships/tags" Target="../tags/tag66.xml"/><Relationship Id="rId76" Type="http://schemas.openxmlformats.org/officeDocument/2006/relationships/tags" Target="../tags/tag87.xml"/><Relationship Id="rId97" Type="http://schemas.openxmlformats.org/officeDocument/2006/relationships/tags" Target="../tags/tag108.xml"/><Relationship Id="rId104" Type="http://schemas.openxmlformats.org/officeDocument/2006/relationships/tags" Target="../tags/tag115.xml"/><Relationship Id="rId7" Type="http://schemas.openxmlformats.org/officeDocument/2006/relationships/tags" Target="../tags/tag18.xml"/><Relationship Id="rId71" Type="http://schemas.openxmlformats.org/officeDocument/2006/relationships/tags" Target="../tags/tag82.xml"/><Relationship Id="rId92" Type="http://schemas.openxmlformats.org/officeDocument/2006/relationships/tags" Target="../tags/tag103.xml"/><Relationship Id="rId2" Type="http://schemas.openxmlformats.org/officeDocument/2006/relationships/tags" Target="../tags/tag13.xml"/><Relationship Id="rId29" Type="http://schemas.openxmlformats.org/officeDocument/2006/relationships/tags" Target="../tags/tag40.xml"/></Relationships>
</file>

<file path=ppt/slides/_rels/slide40.xml.rels><?xml version="1.0" encoding="UTF-8" standalone="yes"?>
<Relationships xmlns="http://schemas.openxmlformats.org/package/2006/relationships"><Relationship Id="rId8" Type="http://schemas.openxmlformats.org/officeDocument/2006/relationships/tags" Target="../tags/tag895.xml"/><Relationship Id="rId13" Type="http://schemas.openxmlformats.org/officeDocument/2006/relationships/tags" Target="../tags/tag900.xml"/><Relationship Id="rId18" Type="http://schemas.openxmlformats.org/officeDocument/2006/relationships/tags" Target="../tags/tag905.xml"/><Relationship Id="rId26" Type="http://schemas.openxmlformats.org/officeDocument/2006/relationships/tags" Target="../tags/tag913.xml"/><Relationship Id="rId3" Type="http://schemas.openxmlformats.org/officeDocument/2006/relationships/tags" Target="../tags/tag890.xml"/><Relationship Id="rId21" Type="http://schemas.openxmlformats.org/officeDocument/2006/relationships/tags" Target="../tags/tag908.xml"/><Relationship Id="rId7" Type="http://schemas.openxmlformats.org/officeDocument/2006/relationships/tags" Target="../tags/tag894.xml"/><Relationship Id="rId12" Type="http://schemas.openxmlformats.org/officeDocument/2006/relationships/tags" Target="../tags/tag899.xml"/><Relationship Id="rId17" Type="http://schemas.openxmlformats.org/officeDocument/2006/relationships/tags" Target="../tags/tag904.xml"/><Relationship Id="rId25" Type="http://schemas.openxmlformats.org/officeDocument/2006/relationships/tags" Target="../tags/tag912.xml"/><Relationship Id="rId2" Type="http://schemas.openxmlformats.org/officeDocument/2006/relationships/tags" Target="../tags/tag889.xml"/><Relationship Id="rId16" Type="http://schemas.openxmlformats.org/officeDocument/2006/relationships/tags" Target="../tags/tag903.xml"/><Relationship Id="rId20" Type="http://schemas.openxmlformats.org/officeDocument/2006/relationships/tags" Target="../tags/tag907.xml"/><Relationship Id="rId29" Type="http://schemas.openxmlformats.org/officeDocument/2006/relationships/tags" Target="../tags/tag916.xml"/><Relationship Id="rId1" Type="http://schemas.openxmlformats.org/officeDocument/2006/relationships/tags" Target="../tags/tag888.xml"/><Relationship Id="rId6" Type="http://schemas.openxmlformats.org/officeDocument/2006/relationships/tags" Target="../tags/tag893.xml"/><Relationship Id="rId11" Type="http://schemas.openxmlformats.org/officeDocument/2006/relationships/tags" Target="../tags/tag898.xml"/><Relationship Id="rId24" Type="http://schemas.openxmlformats.org/officeDocument/2006/relationships/tags" Target="../tags/tag911.xml"/><Relationship Id="rId5" Type="http://schemas.openxmlformats.org/officeDocument/2006/relationships/tags" Target="../tags/tag892.xml"/><Relationship Id="rId15" Type="http://schemas.openxmlformats.org/officeDocument/2006/relationships/tags" Target="../tags/tag902.xml"/><Relationship Id="rId23" Type="http://schemas.openxmlformats.org/officeDocument/2006/relationships/tags" Target="../tags/tag910.xml"/><Relationship Id="rId28" Type="http://schemas.openxmlformats.org/officeDocument/2006/relationships/tags" Target="../tags/tag915.xml"/><Relationship Id="rId10" Type="http://schemas.openxmlformats.org/officeDocument/2006/relationships/tags" Target="../tags/tag897.xml"/><Relationship Id="rId19" Type="http://schemas.openxmlformats.org/officeDocument/2006/relationships/tags" Target="../tags/tag906.xml"/><Relationship Id="rId31" Type="http://schemas.openxmlformats.org/officeDocument/2006/relationships/notesSlide" Target="../notesSlides/notesSlide29.xml"/><Relationship Id="rId4" Type="http://schemas.openxmlformats.org/officeDocument/2006/relationships/tags" Target="../tags/tag891.xml"/><Relationship Id="rId9" Type="http://schemas.openxmlformats.org/officeDocument/2006/relationships/tags" Target="../tags/tag896.xml"/><Relationship Id="rId14" Type="http://schemas.openxmlformats.org/officeDocument/2006/relationships/tags" Target="../tags/tag901.xml"/><Relationship Id="rId22" Type="http://schemas.openxmlformats.org/officeDocument/2006/relationships/tags" Target="../tags/tag909.xml"/><Relationship Id="rId27" Type="http://schemas.openxmlformats.org/officeDocument/2006/relationships/tags" Target="../tags/tag914.xml"/><Relationship Id="rId30"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924.xml"/><Relationship Id="rId13" Type="http://schemas.openxmlformats.org/officeDocument/2006/relationships/tags" Target="../tags/tag929.xml"/><Relationship Id="rId18" Type="http://schemas.openxmlformats.org/officeDocument/2006/relationships/tags" Target="../tags/tag934.xml"/><Relationship Id="rId26" Type="http://schemas.openxmlformats.org/officeDocument/2006/relationships/tags" Target="../tags/tag942.xml"/><Relationship Id="rId3" Type="http://schemas.openxmlformats.org/officeDocument/2006/relationships/tags" Target="../tags/tag919.xml"/><Relationship Id="rId21" Type="http://schemas.openxmlformats.org/officeDocument/2006/relationships/tags" Target="../tags/tag937.xml"/><Relationship Id="rId7" Type="http://schemas.openxmlformats.org/officeDocument/2006/relationships/tags" Target="../tags/tag923.xml"/><Relationship Id="rId12" Type="http://schemas.openxmlformats.org/officeDocument/2006/relationships/tags" Target="../tags/tag928.xml"/><Relationship Id="rId17" Type="http://schemas.openxmlformats.org/officeDocument/2006/relationships/tags" Target="../tags/tag933.xml"/><Relationship Id="rId25" Type="http://schemas.openxmlformats.org/officeDocument/2006/relationships/tags" Target="../tags/tag941.xml"/><Relationship Id="rId2" Type="http://schemas.openxmlformats.org/officeDocument/2006/relationships/tags" Target="../tags/tag918.xml"/><Relationship Id="rId16" Type="http://schemas.openxmlformats.org/officeDocument/2006/relationships/tags" Target="../tags/tag932.xml"/><Relationship Id="rId20" Type="http://schemas.openxmlformats.org/officeDocument/2006/relationships/tags" Target="../tags/tag936.xml"/><Relationship Id="rId29" Type="http://schemas.openxmlformats.org/officeDocument/2006/relationships/tags" Target="../tags/tag945.xml"/><Relationship Id="rId1" Type="http://schemas.openxmlformats.org/officeDocument/2006/relationships/tags" Target="../tags/tag917.xml"/><Relationship Id="rId6" Type="http://schemas.openxmlformats.org/officeDocument/2006/relationships/tags" Target="../tags/tag922.xml"/><Relationship Id="rId11" Type="http://schemas.openxmlformats.org/officeDocument/2006/relationships/tags" Target="../tags/tag927.xml"/><Relationship Id="rId24" Type="http://schemas.openxmlformats.org/officeDocument/2006/relationships/tags" Target="../tags/tag940.xml"/><Relationship Id="rId32" Type="http://schemas.openxmlformats.org/officeDocument/2006/relationships/notesSlide" Target="../notesSlides/notesSlide30.xml"/><Relationship Id="rId5" Type="http://schemas.openxmlformats.org/officeDocument/2006/relationships/tags" Target="../tags/tag921.xml"/><Relationship Id="rId15" Type="http://schemas.openxmlformats.org/officeDocument/2006/relationships/tags" Target="../tags/tag931.xml"/><Relationship Id="rId23" Type="http://schemas.openxmlformats.org/officeDocument/2006/relationships/tags" Target="../tags/tag939.xml"/><Relationship Id="rId28" Type="http://schemas.openxmlformats.org/officeDocument/2006/relationships/tags" Target="../tags/tag944.xml"/><Relationship Id="rId10" Type="http://schemas.openxmlformats.org/officeDocument/2006/relationships/tags" Target="../tags/tag926.xml"/><Relationship Id="rId19" Type="http://schemas.openxmlformats.org/officeDocument/2006/relationships/tags" Target="../tags/tag935.xml"/><Relationship Id="rId31" Type="http://schemas.openxmlformats.org/officeDocument/2006/relationships/slideLayout" Target="../slideLayouts/slideLayout2.xml"/><Relationship Id="rId4" Type="http://schemas.openxmlformats.org/officeDocument/2006/relationships/tags" Target="../tags/tag920.xml"/><Relationship Id="rId9" Type="http://schemas.openxmlformats.org/officeDocument/2006/relationships/tags" Target="../tags/tag925.xml"/><Relationship Id="rId14" Type="http://schemas.openxmlformats.org/officeDocument/2006/relationships/tags" Target="../tags/tag930.xml"/><Relationship Id="rId22" Type="http://schemas.openxmlformats.org/officeDocument/2006/relationships/tags" Target="../tags/tag938.xml"/><Relationship Id="rId27" Type="http://schemas.openxmlformats.org/officeDocument/2006/relationships/tags" Target="../tags/tag943.xml"/><Relationship Id="rId30" Type="http://schemas.openxmlformats.org/officeDocument/2006/relationships/tags" Target="../tags/tag946.xml"/></Relationships>
</file>

<file path=ppt/slides/_rels/slide42.xml.rels><?xml version="1.0" encoding="UTF-8" standalone="yes"?>
<Relationships xmlns="http://schemas.openxmlformats.org/package/2006/relationships"><Relationship Id="rId8" Type="http://schemas.openxmlformats.org/officeDocument/2006/relationships/tags" Target="../tags/tag954.xml"/><Relationship Id="rId13" Type="http://schemas.openxmlformats.org/officeDocument/2006/relationships/tags" Target="../tags/tag959.xml"/><Relationship Id="rId18" Type="http://schemas.openxmlformats.org/officeDocument/2006/relationships/tags" Target="../tags/tag964.xml"/><Relationship Id="rId26" Type="http://schemas.openxmlformats.org/officeDocument/2006/relationships/tags" Target="../tags/tag972.xml"/><Relationship Id="rId3" Type="http://schemas.openxmlformats.org/officeDocument/2006/relationships/tags" Target="../tags/tag949.xml"/><Relationship Id="rId21" Type="http://schemas.openxmlformats.org/officeDocument/2006/relationships/tags" Target="../tags/tag967.xml"/><Relationship Id="rId7" Type="http://schemas.openxmlformats.org/officeDocument/2006/relationships/tags" Target="../tags/tag953.xml"/><Relationship Id="rId12" Type="http://schemas.openxmlformats.org/officeDocument/2006/relationships/tags" Target="../tags/tag958.xml"/><Relationship Id="rId17" Type="http://schemas.openxmlformats.org/officeDocument/2006/relationships/tags" Target="../tags/tag963.xml"/><Relationship Id="rId25" Type="http://schemas.openxmlformats.org/officeDocument/2006/relationships/tags" Target="../tags/tag971.xml"/><Relationship Id="rId2" Type="http://schemas.openxmlformats.org/officeDocument/2006/relationships/tags" Target="../tags/tag948.xml"/><Relationship Id="rId16" Type="http://schemas.openxmlformats.org/officeDocument/2006/relationships/tags" Target="../tags/tag962.xml"/><Relationship Id="rId20" Type="http://schemas.openxmlformats.org/officeDocument/2006/relationships/tags" Target="../tags/tag966.xml"/><Relationship Id="rId29" Type="http://schemas.openxmlformats.org/officeDocument/2006/relationships/tags" Target="../tags/tag975.xml"/><Relationship Id="rId1" Type="http://schemas.openxmlformats.org/officeDocument/2006/relationships/tags" Target="../tags/tag947.xml"/><Relationship Id="rId6" Type="http://schemas.openxmlformats.org/officeDocument/2006/relationships/tags" Target="../tags/tag952.xml"/><Relationship Id="rId11" Type="http://schemas.openxmlformats.org/officeDocument/2006/relationships/tags" Target="../tags/tag957.xml"/><Relationship Id="rId24" Type="http://schemas.openxmlformats.org/officeDocument/2006/relationships/tags" Target="../tags/tag970.xml"/><Relationship Id="rId5" Type="http://schemas.openxmlformats.org/officeDocument/2006/relationships/tags" Target="../tags/tag951.xml"/><Relationship Id="rId15" Type="http://schemas.openxmlformats.org/officeDocument/2006/relationships/tags" Target="../tags/tag961.xml"/><Relationship Id="rId23" Type="http://schemas.openxmlformats.org/officeDocument/2006/relationships/tags" Target="../tags/tag969.xml"/><Relationship Id="rId28" Type="http://schemas.openxmlformats.org/officeDocument/2006/relationships/tags" Target="../tags/tag974.xml"/><Relationship Id="rId10" Type="http://schemas.openxmlformats.org/officeDocument/2006/relationships/tags" Target="../tags/tag956.xml"/><Relationship Id="rId19" Type="http://schemas.openxmlformats.org/officeDocument/2006/relationships/tags" Target="../tags/tag965.xml"/><Relationship Id="rId31" Type="http://schemas.openxmlformats.org/officeDocument/2006/relationships/notesSlide" Target="../notesSlides/notesSlide31.xml"/><Relationship Id="rId4" Type="http://schemas.openxmlformats.org/officeDocument/2006/relationships/tags" Target="../tags/tag950.xml"/><Relationship Id="rId9" Type="http://schemas.openxmlformats.org/officeDocument/2006/relationships/tags" Target="../tags/tag955.xml"/><Relationship Id="rId14" Type="http://schemas.openxmlformats.org/officeDocument/2006/relationships/tags" Target="../tags/tag960.xml"/><Relationship Id="rId22" Type="http://schemas.openxmlformats.org/officeDocument/2006/relationships/tags" Target="../tags/tag968.xml"/><Relationship Id="rId27" Type="http://schemas.openxmlformats.org/officeDocument/2006/relationships/tags" Target="../tags/tag973.xml"/><Relationship Id="rId30"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983.xml"/><Relationship Id="rId13" Type="http://schemas.openxmlformats.org/officeDocument/2006/relationships/tags" Target="../tags/tag988.xml"/><Relationship Id="rId18" Type="http://schemas.openxmlformats.org/officeDocument/2006/relationships/tags" Target="../tags/tag993.xml"/><Relationship Id="rId26" Type="http://schemas.openxmlformats.org/officeDocument/2006/relationships/tags" Target="../tags/tag1001.xml"/><Relationship Id="rId3" Type="http://schemas.openxmlformats.org/officeDocument/2006/relationships/tags" Target="../tags/tag978.xml"/><Relationship Id="rId21" Type="http://schemas.openxmlformats.org/officeDocument/2006/relationships/tags" Target="../tags/tag996.xml"/><Relationship Id="rId7" Type="http://schemas.openxmlformats.org/officeDocument/2006/relationships/tags" Target="../tags/tag982.xml"/><Relationship Id="rId12" Type="http://schemas.openxmlformats.org/officeDocument/2006/relationships/tags" Target="../tags/tag987.xml"/><Relationship Id="rId17" Type="http://schemas.openxmlformats.org/officeDocument/2006/relationships/tags" Target="../tags/tag992.xml"/><Relationship Id="rId25" Type="http://schemas.openxmlformats.org/officeDocument/2006/relationships/tags" Target="../tags/tag1000.xml"/><Relationship Id="rId2" Type="http://schemas.openxmlformats.org/officeDocument/2006/relationships/tags" Target="../tags/tag977.xml"/><Relationship Id="rId16" Type="http://schemas.openxmlformats.org/officeDocument/2006/relationships/tags" Target="../tags/tag991.xml"/><Relationship Id="rId20" Type="http://schemas.openxmlformats.org/officeDocument/2006/relationships/tags" Target="../tags/tag995.xml"/><Relationship Id="rId29" Type="http://schemas.openxmlformats.org/officeDocument/2006/relationships/tags" Target="../tags/tag1004.xml"/><Relationship Id="rId1" Type="http://schemas.openxmlformats.org/officeDocument/2006/relationships/tags" Target="../tags/tag976.xml"/><Relationship Id="rId6" Type="http://schemas.openxmlformats.org/officeDocument/2006/relationships/tags" Target="../tags/tag981.xml"/><Relationship Id="rId11" Type="http://schemas.openxmlformats.org/officeDocument/2006/relationships/tags" Target="../tags/tag986.xml"/><Relationship Id="rId24" Type="http://schemas.openxmlformats.org/officeDocument/2006/relationships/tags" Target="../tags/tag999.xml"/><Relationship Id="rId32" Type="http://schemas.openxmlformats.org/officeDocument/2006/relationships/notesSlide" Target="../notesSlides/notesSlide32.xml"/><Relationship Id="rId5" Type="http://schemas.openxmlformats.org/officeDocument/2006/relationships/tags" Target="../tags/tag980.xml"/><Relationship Id="rId15" Type="http://schemas.openxmlformats.org/officeDocument/2006/relationships/tags" Target="../tags/tag990.xml"/><Relationship Id="rId23" Type="http://schemas.openxmlformats.org/officeDocument/2006/relationships/tags" Target="../tags/tag998.xml"/><Relationship Id="rId28" Type="http://schemas.openxmlformats.org/officeDocument/2006/relationships/tags" Target="../tags/tag1003.xml"/><Relationship Id="rId10" Type="http://schemas.openxmlformats.org/officeDocument/2006/relationships/tags" Target="../tags/tag985.xml"/><Relationship Id="rId19" Type="http://schemas.openxmlformats.org/officeDocument/2006/relationships/tags" Target="../tags/tag994.xml"/><Relationship Id="rId31" Type="http://schemas.openxmlformats.org/officeDocument/2006/relationships/slideLayout" Target="../slideLayouts/slideLayout2.xml"/><Relationship Id="rId4" Type="http://schemas.openxmlformats.org/officeDocument/2006/relationships/tags" Target="../tags/tag979.xml"/><Relationship Id="rId9" Type="http://schemas.openxmlformats.org/officeDocument/2006/relationships/tags" Target="../tags/tag984.xml"/><Relationship Id="rId14" Type="http://schemas.openxmlformats.org/officeDocument/2006/relationships/tags" Target="../tags/tag989.xml"/><Relationship Id="rId22" Type="http://schemas.openxmlformats.org/officeDocument/2006/relationships/tags" Target="../tags/tag997.xml"/><Relationship Id="rId27" Type="http://schemas.openxmlformats.org/officeDocument/2006/relationships/tags" Target="../tags/tag1002.xml"/><Relationship Id="rId30" Type="http://schemas.openxmlformats.org/officeDocument/2006/relationships/tags" Target="../tags/tag1005.xml"/></Relationships>
</file>

<file path=ppt/slides/_rels/slide44.xml.rels><?xml version="1.0" encoding="UTF-8" standalone="yes"?>
<Relationships xmlns="http://schemas.openxmlformats.org/package/2006/relationships"><Relationship Id="rId8" Type="http://schemas.openxmlformats.org/officeDocument/2006/relationships/tags" Target="../tags/tag1013.xml"/><Relationship Id="rId13" Type="http://schemas.openxmlformats.org/officeDocument/2006/relationships/tags" Target="../tags/tag1018.xml"/><Relationship Id="rId18" Type="http://schemas.openxmlformats.org/officeDocument/2006/relationships/tags" Target="../tags/tag1023.xml"/><Relationship Id="rId26" Type="http://schemas.openxmlformats.org/officeDocument/2006/relationships/tags" Target="../tags/tag1031.xml"/><Relationship Id="rId3" Type="http://schemas.openxmlformats.org/officeDocument/2006/relationships/tags" Target="../tags/tag1008.xml"/><Relationship Id="rId21" Type="http://schemas.openxmlformats.org/officeDocument/2006/relationships/tags" Target="../tags/tag1026.xml"/><Relationship Id="rId7" Type="http://schemas.openxmlformats.org/officeDocument/2006/relationships/tags" Target="../tags/tag1012.xml"/><Relationship Id="rId12" Type="http://schemas.openxmlformats.org/officeDocument/2006/relationships/tags" Target="../tags/tag1017.xml"/><Relationship Id="rId17" Type="http://schemas.openxmlformats.org/officeDocument/2006/relationships/tags" Target="../tags/tag1022.xml"/><Relationship Id="rId25" Type="http://schemas.openxmlformats.org/officeDocument/2006/relationships/tags" Target="../tags/tag1030.xml"/><Relationship Id="rId2" Type="http://schemas.openxmlformats.org/officeDocument/2006/relationships/tags" Target="../tags/tag1007.xml"/><Relationship Id="rId16" Type="http://schemas.openxmlformats.org/officeDocument/2006/relationships/tags" Target="../tags/tag1021.xml"/><Relationship Id="rId20" Type="http://schemas.openxmlformats.org/officeDocument/2006/relationships/tags" Target="../tags/tag1025.xml"/><Relationship Id="rId29" Type="http://schemas.openxmlformats.org/officeDocument/2006/relationships/tags" Target="../tags/tag1034.xml"/><Relationship Id="rId1" Type="http://schemas.openxmlformats.org/officeDocument/2006/relationships/tags" Target="../tags/tag1006.xml"/><Relationship Id="rId6" Type="http://schemas.openxmlformats.org/officeDocument/2006/relationships/tags" Target="../tags/tag1011.xml"/><Relationship Id="rId11" Type="http://schemas.openxmlformats.org/officeDocument/2006/relationships/tags" Target="../tags/tag1016.xml"/><Relationship Id="rId24" Type="http://schemas.openxmlformats.org/officeDocument/2006/relationships/tags" Target="../tags/tag1029.xml"/><Relationship Id="rId5" Type="http://schemas.openxmlformats.org/officeDocument/2006/relationships/tags" Target="../tags/tag1010.xml"/><Relationship Id="rId15" Type="http://schemas.openxmlformats.org/officeDocument/2006/relationships/tags" Target="../tags/tag1020.xml"/><Relationship Id="rId23" Type="http://schemas.openxmlformats.org/officeDocument/2006/relationships/tags" Target="../tags/tag1028.xml"/><Relationship Id="rId28" Type="http://schemas.openxmlformats.org/officeDocument/2006/relationships/tags" Target="../tags/tag1033.xml"/><Relationship Id="rId10" Type="http://schemas.openxmlformats.org/officeDocument/2006/relationships/tags" Target="../tags/tag1015.xml"/><Relationship Id="rId19" Type="http://schemas.openxmlformats.org/officeDocument/2006/relationships/tags" Target="../tags/tag1024.xml"/><Relationship Id="rId31" Type="http://schemas.openxmlformats.org/officeDocument/2006/relationships/notesSlide" Target="../notesSlides/notesSlide33.xml"/><Relationship Id="rId4" Type="http://schemas.openxmlformats.org/officeDocument/2006/relationships/tags" Target="../tags/tag1009.xml"/><Relationship Id="rId9" Type="http://schemas.openxmlformats.org/officeDocument/2006/relationships/tags" Target="../tags/tag1014.xml"/><Relationship Id="rId14" Type="http://schemas.openxmlformats.org/officeDocument/2006/relationships/tags" Target="../tags/tag1019.xml"/><Relationship Id="rId22" Type="http://schemas.openxmlformats.org/officeDocument/2006/relationships/tags" Target="../tags/tag1027.xml"/><Relationship Id="rId27" Type="http://schemas.openxmlformats.org/officeDocument/2006/relationships/tags" Target="../tags/tag1032.xml"/><Relationship Id="rId30"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1042.xml"/><Relationship Id="rId13" Type="http://schemas.openxmlformats.org/officeDocument/2006/relationships/tags" Target="../tags/tag1047.xml"/><Relationship Id="rId18" Type="http://schemas.openxmlformats.org/officeDocument/2006/relationships/tags" Target="../tags/tag1052.xml"/><Relationship Id="rId26" Type="http://schemas.openxmlformats.org/officeDocument/2006/relationships/tags" Target="../tags/tag1060.xml"/><Relationship Id="rId3" Type="http://schemas.openxmlformats.org/officeDocument/2006/relationships/tags" Target="../tags/tag1037.xml"/><Relationship Id="rId21" Type="http://schemas.openxmlformats.org/officeDocument/2006/relationships/tags" Target="../tags/tag1055.xml"/><Relationship Id="rId7" Type="http://schemas.openxmlformats.org/officeDocument/2006/relationships/tags" Target="../tags/tag1041.xml"/><Relationship Id="rId12" Type="http://schemas.openxmlformats.org/officeDocument/2006/relationships/tags" Target="../tags/tag1046.xml"/><Relationship Id="rId17" Type="http://schemas.openxmlformats.org/officeDocument/2006/relationships/tags" Target="../tags/tag1051.xml"/><Relationship Id="rId25" Type="http://schemas.openxmlformats.org/officeDocument/2006/relationships/tags" Target="../tags/tag1059.xml"/><Relationship Id="rId2" Type="http://schemas.openxmlformats.org/officeDocument/2006/relationships/tags" Target="../tags/tag1036.xml"/><Relationship Id="rId16" Type="http://schemas.openxmlformats.org/officeDocument/2006/relationships/tags" Target="../tags/tag1050.xml"/><Relationship Id="rId20" Type="http://schemas.openxmlformats.org/officeDocument/2006/relationships/tags" Target="../tags/tag1054.xml"/><Relationship Id="rId29" Type="http://schemas.openxmlformats.org/officeDocument/2006/relationships/slideLayout" Target="../slideLayouts/slideLayout2.xml"/><Relationship Id="rId1" Type="http://schemas.openxmlformats.org/officeDocument/2006/relationships/tags" Target="../tags/tag1035.xml"/><Relationship Id="rId6" Type="http://schemas.openxmlformats.org/officeDocument/2006/relationships/tags" Target="../tags/tag1040.xml"/><Relationship Id="rId11" Type="http://schemas.openxmlformats.org/officeDocument/2006/relationships/tags" Target="../tags/tag1045.xml"/><Relationship Id="rId24" Type="http://schemas.openxmlformats.org/officeDocument/2006/relationships/tags" Target="../tags/tag1058.xml"/><Relationship Id="rId5" Type="http://schemas.openxmlformats.org/officeDocument/2006/relationships/tags" Target="../tags/tag1039.xml"/><Relationship Id="rId15" Type="http://schemas.openxmlformats.org/officeDocument/2006/relationships/tags" Target="../tags/tag1049.xml"/><Relationship Id="rId23" Type="http://schemas.openxmlformats.org/officeDocument/2006/relationships/tags" Target="../tags/tag1057.xml"/><Relationship Id="rId28" Type="http://schemas.openxmlformats.org/officeDocument/2006/relationships/tags" Target="../tags/tag1062.xml"/><Relationship Id="rId10" Type="http://schemas.openxmlformats.org/officeDocument/2006/relationships/tags" Target="../tags/tag1044.xml"/><Relationship Id="rId19" Type="http://schemas.openxmlformats.org/officeDocument/2006/relationships/tags" Target="../tags/tag1053.xml"/><Relationship Id="rId4" Type="http://schemas.openxmlformats.org/officeDocument/2006/relationships/tags" Target="../tags/tag1038.xml"/><Relationship Id="rId9" Type="http://schemas.openxmlformats.org/officeDocument/2006/relationships/tags" Target="../tags/tag1043.xml"/><Relationship Id="rId14" Type="http://schemas.openxmlformats.org/officeDocument/2006/relationships/tags" Target="../tags/tag1048.xml"/><Relationship Id="rId22" Type="http://schemas.openxmlformats.org/officeDocument/2006/relationships/tags" Target="../tags/tag1056.xml"/><Relationship Id="rId27" Type="http://schemas.openxmlformats.org/officeDocument/2006/relationships/tags" Target="../tags/tag1061.xml"/><Relationship Id="rId30" Type="http://schemas.openxmlformats.org/officeDocument/2006/relationships/notesSlide" Target="../notesSlides/notesSlide34.xml"/></Relationships>
</file>

<file path=ppt/slides/_rels/slide46.xml.rels><?xml version="1.0" encoding="UTF-8" standalone="yes"?>
<Relationships xmlns="http://schemas.openxmlformats.org/package/2006/relationships"><Relationship Id="rId13" Type="http://schemas.openxmlformats.org/officeDocument/2006/relationships/tags" Target="../tags/tag1075.xml"/><Relationship Id="rId18" Type="http://schemas.openxmlformats.org/officeDocument/2006/relationships/tags" Target="../tags/tag1080.xml"/><Relationship Id="rId26" Type="http://schemas.openxmlformats.org/officeDocument/2006/relationships/tags" Target="../tags/tag1088.xml"/><Relationship Id="rId39" Type="http://schemas.openxmlformats.org/officeDocument/2006/relationships/tags" Target="../tags/tag1101.xml"/><Relationship Id="rId21" Type="http://schemas.openxmlformats.org/officeDocument/2006/relationships/tags" Target="../tags/tag1083.xml"/><Relationship Id="rId34" Type="http://schemas.openxmlformats.org/officeDocument/2006/relationships/tags" Target="../tags/tag1096.xml"/><Relationship Id="rId42" Type="http://schemas.openxmlformats.org/officeDocument/2006/relationships/tags" Target="../tags/tag1104.xml"/><Relationship Id="rId47" Type="http://schemas.openxmlformats.org/officeDocument/2006/relationships/tags" Target="../tags/tag1109.xml"/><Relationship Id="rId50" Type="http://schemas.openxmlformats.org/officeDocument/2006/relationships/tags" Target="../tags/tag1112.xml"/><Relationship Id="rId55" Type="http://schemas.openxmlformats.org/officeDocument/2006/relationships/tags" Target="../tags/tag1117.xml"/><Relationship Id="rId7" Type="http://schemas.openxmlformats.org/officeDocument/2006/relationships/tags" Target="../tags/tag1069.xml"/><Relationship Id="rId2" Type="http://schemas.openxmlformats.org/officeDocument/2006/relationships/tags" Target="../tags/tag1064.xml"/><Relationship Id="rId16" Type="http://schemas.openxmlformats.org/officeDocument/2006/relationships/tags" Target="../tags/tag1078.xml"/><Relationship Id="rId20" Type="http://schemas.openxmlformats.org/officeDocument/2006/relationships/tags" Target="../tags/tag1082.xml"/><Relationship Id="rId29" Type="http://schemas.openxmlformats.org/officeDocument/2006/relationships/tags" Target="../tags/tag1091.xml"/><Relationship Id="rId41" Type="http://schemas.openxmlformats.org/officeDocument/2006/relationships/tags" Target="../tags/tag1103.xml"/><Relationship Id="rId54" Type="http://schemas.openxmlformats.org/officeDocument/2006/relationships/tags" Target="../tags/tag1116.xml"/><Relationship Id="rId62" Type="http://schemas.openxmlformats.org/officeDocument/2006/relationships/notesSlide" Target="../notesSlides/notesSlide35.xml"/><Relationship Id="rId1" Type="http://schemas.openxmlformats.org/officeDocument/2006/relationships/tags" Target="../tags/tag1063.xml"/><Relationship Id="rId6" Type="http://schemas.openxmlformats.org/officeDocument/2006/relationships/tags" Target="../tags/tag1068.xml"/><Relationship Id="rId11" Type="http://schemas.openxmlformats.org/officeDocument/2006/relationships/tags" Target="../tags/tag1073.xml"/><Relationship Id="rId24" Type="http://schemas.openxmlformats.org/officeDocument/2006/relationships/tags" Target="../tags/tag1086.xml"/><Relationship Id="rId32" Type="http://schemas.openxmlformats.org/officeDocument/2006/relationships/tags" Target="../tags/tag1094.xml"/><Relationship Id="rId37" Type="http://schemas.openxmlformats.org/officeDocument/2006/relationships/tags" Target="../tags/tag1099.xml"/><Relationship Id="rId40" Type="http://schemas.openxmlformats.org/officeDocument/2006/relationships/tags" Target="../tags/tag1102.xml"/><Relationship Id="rId45" Type="http://schemas.openxmlformats.org/officeDocument/2006/relationships/tags" Target="../tags/tag1107.xml"/><Relationship Id="rId53" Type="http://schemas.openxmlformats.org/officeDocument/2006/relationships/tags" Target="../tags/tag1115.xml"/><Relationship Id="rId58" Type="http://schemas.openxmlformats.org/officeDocument/2006/relationships/tags" Target="../tags/tag1120.xml"/><Relationship Id="rId5" Type="http://schemas.openxmlformats.org/officeDocument/2006/relationships/tags" Target="../tags/tag1067.xml"/><Relationship Id="rId15" Type="http://schemas.openxmlformats.org/officeDocument/2006/relationships/tags" Target="../tags/tag1077.xml"/><Relationship Id="rId23" Type="http://schemas.openxmlformats.org/officeDocument/2006/relationships/tags" Target="../tags/tag1085.xml"/><Relationship Id="rId28" Type="http://schemas.openxmlformats.org/officeDocument/2006/relationships/tags" Target="../tags/tag1090.xml"/><Relationship Id="rId36" Type="http://schemas.openxmlformats.org/officeDocument/2006/relationships/tags" Target="../tags/tag1098.xml"/><Relationship Id="rId49" Type="http://schemas.openxmlformats.org/officeDocument/2006/relationships/tags" Target="../tags/tag1111.xml"/><Relationship Id="rId57" Type="http://schemas.openxmlformats.org/officeDocument/2006/relationships/tags" Target="../tags/tag1119.xml"/><Relationship Id="rId61" Type="http://schemas.openxmlformats.org/officeDocument/2006/relationships/slideLayout" Target="../slideLayouts/slideLayout2.xml"/><Relationship Id="rId10" Type="http://schemas.openxmlformats.org/officeDocument/2006/relationships/tags" Target="../tags/tag1072.xml"/><Relationship Id="rId19" Type="http://schemas.openxmlformats.org/officeDocument/2006/relationships/tags" Target="../tags/tag1081.xml"/><Relationship Id="rId31" Type="http://schemas.openxmlformats.org/officeDocument/2006/relationships/tags" Target="../tags/tag1093.xml"/><Relationship Id="rId44" Type="http://schemas.openxmlformats.org/officeDocument/2006/relationships/tags" Target="../tags/tag1106.xml"/><Relationship Id="rId52" Type="http://schemas.openxmlformats.org/officeDocument/2006/relationships/tags" Target="../tags/tag1114.xml"/><Relationship Id="rId60" Type="http://schemas.openxmlformats.org/officeDocument/2006/relationships/tags" Target="../tags/tag1122.xml"/><Relationship Id="rId4" Type="http://schemas.openxmlformats.org/officeDocument/2006/relationships/tags" Target="../tags/tag1066.xml"/><Relationship Id="rId9" Type="http://schemas.openxmlformats.org/officeDocument/2006/relationships/tags" Target="../tags/tag1071.xml"/><Relationship Id="rId14" Type="http://schemas.openxmlformats.org/officeDocument/2006/relationships/tags" Target="../tags/tag1076.xml"/><Relationship Id="rId22" Type="http://schemas.openxmlformats.org/officeDocument/2006/relationships/tags" Target="../tags/tag1084.xml"/><Relationship Id="rId27" Type="http://schemas.openxmlformats.org/officeDocument/2006/relationships/tags" Target="../tags/tag1089.xml"/><Relationship Id="rId30" Type="http://schemas.openxmlformats.org/officeDocument/2006/relationships/tags" Target="../tags/tag1092.xml"/><Relationship Id="rId35" Type="http://schemas.openxmlformats.org/officeDocument/2006/relationships/tags" Target="../tags/tag1097.xml"/><Relationship Id="rId43" Type="http://schemas.openxmlformats.org/officeDocument/2006/relationships/tags" Target="../tags/tag1105.xml"/><Relationship Id="rId48" Type="http://schemas.openxmlformats.org/officeDocument/2006/relationships/tags" Target="../tags/tag1110.xml"/><Relationship Id="rId56" Type="http://schemas.openxmlformats.org/officeDocument/2006/relationships/tags" Target="../tags/tag1118.xml"/><Relationship Id="rId8" Type="http://schemas.openxmlformats.org/officeDocument/2006/relationships/tags" Target="../tags/tag1070.xml"/><Relationship Id="rId51" Type="http://schemas.openxmlformats.org/officeDocument/2006/relationships/tags" Target="../tags/tag1113.xml"/><Relationship Id="rId3" Type="http://schemas.openxmlformats.org/officeDocument/2006/relationships/tags" Target="../tags/tag1065.xml"/><Relationship Id="rId12" Type="http://schemas.openxmlformats.org/officeDocument/2006/relationships/tags" Target="../tags/tag1074.xml"/><Relationship Id="rId17" Type="http://schemas.openxmlformats.org/officeDocument/2006/relationships/tags" Target="../tags/tag1079.xml"/><Relationship Id="rId25" Type="http://schemas.openxmlformats.org/officeDocument/2006/relationships/tags" Target="../tags/tag1087.xml"/><Relationship Id="rId33" Type="http://schemas.openxmlformats.org/officeDocument/2006/relationships/tags" Target="../tags/tag1095.xml"/><Relationship Id="rId38" Type="http://schemas.openxmlformats.org/officeDocument/2006/relationships/tags" Target="../tags/tag1100.xml"/><Relationship Id="rId46" Type="http://schemas.openxmlformats.org/officeDocument/2006/relationships/tags" Target="../tags/tag1108.xml"/><Relationship Id="rId59" Type="http://schemas.openxmlformats.org/officeDocument/2006/relationships/tags" Target="../tags/tag1121.xml"/></Relationships>
</file>

<file path=ppt/slides/_rels/slide47.xml.rels><?xml version="1.0" encoding="UTF-8" standalone="yes"?>
<Relationships xmlns="http://schemas.openxmlformats.org/package/2006/relationships"><Relationship Id="rId13" Type="http://schemas.openxmlformats.org/officeDocument/2006/relationships/tags" Target="../tags/tag1135.xml"/><Relationship Id="rId18" Type="http://schemas.openxmlformats.org/officeDocument/2006/relationships/tags" Target="../tags/tag1140.xml"/><Relationship Id="rId26" Type="http://schemas.openxmlformats.org/officeDocument/2006/relationships/tags" Target="../tags/tag1148.xml"/><Relationship Id="rId39" Type="http://schemas.openxmlformats.org/officeDocument/2006/relationships/tags" Target="../tags/tag1161.xml"/><Relationship Id="rId21" Type="http://schemas.openxmlformats.org/officeDocument/2006/relationships/tags" Target="../tags/tag1143.xml"/><Relationship Id="rId34" Type="http://schemas.openxmlformats.org/officeDocument/2006/relationships/tags" Target="../tags/tag1156.xml"/><Relationship Id="rId42" Type="http://schemas.openxmlformats.org/officeDocument/2006/relationships/tags" Target="../tags/tag1164.xml"/><Relationship Id="rId47" Type="http://schemas.openxmlformats.org/officeDocument/2006/relationships/tags" Target="../tags/tag1169.xml"/><Relationship Id="rId50" Type="http://schemas.openxmlformats.org/officeDocument/2006/relationships/tags" Target="../tags/tag1172.xml"/><Relationship Id="rId55" Type="http://schemas.openxmlformats.org/officeDocument/2006/relationships/slideLayout" Target="../slideLayouts/slideLayout2.xml"/><Relationship Id="rId7" Type="http://schemas.openxmlformats.org/officeDocument/2006/relationships/tags" Target="../tags/tag1129.xml"/><Relationship Id="rId12" Type="http://schemas.openxmlformats.org/officeDocument/2006/relationships/tags" Target="../tags/tag1134.xml"/><Relationship Id="rId17" Type="http://schemas.openxmlformats.org/officeDocument/2006/relationships/tags" Target="../tags/tag1139.xml"/><Relationship Id="rId25" Type="http://schemas.openxmlformats.org/officeDocument/2006/relationships/tags" Target="../tags/tag1147.xml"/><Relationship Id="rId33" Type="http://schemas.openxmlformats.org/officeDocument/2006/relationships/tags" Target="../tags/tag1155.xml"/><Relationship Id="rId38" Type="http://schemas.openxmlformats.org/officeDocument/2006/relationships/tags" Target="../tags/tag1160.xml"/><Relationship Id="rId46" Type="http://schemas.openxmlformats.org/officeDocument/2006/relationships/tags" Target="../tags/tag1168.xml"/><Relationship Id="rId2" Type="http://schemas.openxmlformats.org/officeDocument/2006/relationships/tags" Target="../tags/tag1124.xml"/><Relationship Id="rId16" Type="http://schemas.openxmlformats.org/officeDocument/2006/relationships/tags" Target="../tags/tag1138.xml"/><Relationship Id="rId20" Type="http://schemas.openxmlformats.org/officeDocument/2006/relationships/tags" Target="../tags/tag1142.xml"/><Relationship Id="rId29" Type="http://schemas.openxmlformats.org/officeDocument/2006/relationships/tags" Target="../tags/tag1151.xml"/><Relationship Id="rId41" Type="http://schemas.openxmlformats.org/officeDocument/2006/relationships/tags" Target="../tags/tag1163.xml"/><Relationship Id="rId54" Type="http://schemas.openxmlformats.org/officeDocument/2006/relationships/tags" Target="../tags/tag1176.xml"/><Relationship Id="rId1" Type="http://schemas.openxmlformats.org/officeDocument/2006/relationships/tags" Target="../tags/tag1123.xml"/><Relationship Id="rId6" Type="http://schemas.openxmlformats.org/officeDocument/2006/relationships/tags" Target="../tags/tag1128.xml"/><Relationship Id="rId11" Type="http://schemas.openxmlformats.org/officeDocument/2006/relationships/tags" Target="../tags/tag1133.xml"/><Relationship Id="rId24" Type="http://schemas.openxmlformats.org/officeDocument/2006/relationships/tags" Target="../tags/tag1146.xml"/><Relationship Id="rId32" Type="http://schemas.openxmlformats.org/officeDocument/2006/relationships/tags" Target="../tags/tag1154.xml"/><Relationship Id="rId37" Type="http://schemas.openxmlformats.org/officeDocument/2006/relationships/tags" Target="../tags/tag1159.xml"/><Relationship Id="rId40" Type="http://schemas.openxmlformats.org/officeDocument/2006/relationships/tags" Target="../tags/tag1162.xml"/><Relationship Id="rId45" Type="http://schemas.openxmlformats.org/officeDocument/2006/relationships/tags" Target="../tags/tag1167.xml"/><Relationship Id="rId53" Type="http://schemas.openxmlformats.org/officeDocument/2006/relationships/tags" Target="../tags/tag1175.xml"/><Relationship Id="rId5" Type="http://schemas.openxmlformats.org/officeDocument/2006/relationships/tags" Target="../tags/tag1127.xml"/><Relationship Id="rId15" Type="http://schemas.openxmlformats.org/officeDocument/2006/relationships/tags" Target="../tags/tag1137.xml"/><Relationship Id="rId23" Type="http://schemas.openxmlformats.org/officeDocument/2006/relationships/tags" Target="../tags/tag1145.xml"/><Relationship Id="rId28" Type="http://schemas.openxmlformats.org/officeDocument/2006/relationships/tags" Target="../tags/tag1150.xml"/><Relationship Id="rId36" Type="http://schemas.openxmlformats.org/officeDocument/2006/relationships/tags" Target="../tags/tag1158.xml"/><Relationship Id="rId49" Type="http://schemas.openxmlformats.org/officeDocument/2006/relationships/tags" Target="../tags/tag1171.xml"/><Relationship Id="rId10" Type="http://schemas.openxmlformats.org/officeDocument/2006/relationships/tags" Target="../tags/tag1132.xml"/><Relationship Id="rId19" Type="http://schemas.openxmlformats.org/officeDocument/2006/relationships/tags" Target="../tags/tag1141.xml"/><Relationship Id="rId31" Type="http://schemas.openxmlformats.org/officeDocument/2006/relationships/tags" Target="../tags/tag1153.xml"/><Relationship Id="rId44" Type="http://schemas.openxmlformats.org/officeDocument/2006/relationships/tags" Target="../tags/tag1166.xml"/><Relationship Id="rId52" Type="http://schemas.openxmlformats.org/officeDocument/2006/relationships/tags" Target="../tags/tag1174.xml"/><Relationship Id="rId4" Type="http://schemas.openxmlformats.org/officeDocument/2006/relationships/tags" Target="../tags/tag1126.xml"/><Relationship Id="rId9" Type="http://schemas.openxmlformats.org/officeDocument/2006/relationships/tags" Target="../tags/tag1131.xml"/><Relationship Id="rId14" Type="http://schemas.openxmlformats.org/officeDocument/2006/relationships/tags" Target="../tags/tag1136.xml"/><Relationship Id="rId22" Type="http://schemas.openxmlformats.org/officeDocument/2006/relationships/tags" Target="../tags/tag1144.xml"/><Relationship Id="rId27" Type="http://schemas.openxmlformats.org/officeDocument/2006/relationships/tags" Target="../tags/tag1149.xml"/><Relationship Id="rId30" Type="http://schemas.openxmlformats.org/officeDocument/2006/relationships/tags" Target="../tags/tag1152.xml"/><Relationship Id="rId35" Type="http://schemas.openxmlformats.org/officeDocument/2006/relationships/tags" Target="../tags/tag1157.xml"/><Relationship Id="rId43" Type="http://schemas.openxmlformats.org/officeDocument/2006/relationships/tags" Target="../tags/tag1165.xml"/><Relationship Id="rId48" Type="http://schemas.openxmlformats.org/officeDocument/2006/relationships/tags" Target="../tags/tag1170.xml"/><Relationship Id="rId56" Type="http://schemas.openxmlformats.org/officeDocument/2006/relationships/notesSlide" Target="../notesSlides/notesSlide36.xml"/><Relationship Id="rId8" Type="http://schemas.openxmlformats.org/officeDocument/2006/relationships/tags" Target="../tags/tag1130.xml"/><Relationship Id="rId51" Type="http://schemas.openxmlformats.org/officeDocument/2006/relationships/tags" Target="../tags/tag1173.xml"/><Relationship Id="rId3" Type="http://schemas.openxmlformats.org/officeDocument/2006/relationships/tags" Target="../tags/tag1125.xml"/></Relationships>
</file>

<file path=ppt/slides/_rels/slide48.xml.rels><?xml version="1.0" encoding="UTF-8" standalone="yes"?>
<Relationships xmlns="http://schemas.openxmlformats.org/package/2006/relationships"><Relationship Id="rId13" Type="http://schemas.openxmlformats.org/officeDocument/2006/relationships/tags" Target="../tags/tag1189.xml"/><Relationship Id="rId18" Type="http://schemas.openxmlformats.org/officeDocument/2006/relationships/tags" Target="../tags/tag1194.xml"/><Relationship Id="rId26" Type="http://schemas.openxmlformats.org/officeDocument/2006/relationships/tags" Target="../tags/tag1202.xml"/><Relationship Id="rId39" Type="http://schemas.openxmlformats.org/officeDocument/2006/relationships/tags" Target="../tags/tag1215.xml"/><Relationship Id="rId21" Type="http://schemas.openxmlformats.org/officeDocument/2006/relationships/tags" Target="../tags/tag1197.xml"/><Relationship Id="rId34" Type="http://schemas.openxmlformats.org/officeDocument/2006/relationships/tags" Target="../tags/tag1210.xml"/><Relationship Id="rId42" Type="http://schemas.openxmlformats.org/officeDocument/2006/relationships/tags" Target="../tags/tag1218.xml"/><Relationship Id="rId47" Type="http://schemas.openxmlformats.org/officeDocument/2006/relationships/tags" Target="../tags/tag1223.xml"/><Relationship Id="rId50" Type="http://schemas.openxmlformats.org/officeDocument/2006/relationships/tags" Target="../tags/tag1226.xml"/><Relationship Id="rId55" Type="http://schemas.openxmlformats.org/officeDocument/2006/relationships/slideLayout" Target="../slideLayouts/slideLayout2.xml"/><Relationship Id="rId7" Type="http://schemas.openxmlformats.org/officeDocument/2006/relationships/tags" Target="../tags/tag1183.xml"/><Relationship Id="rId12" Type="http://schemas.openxmlformats.org/officeDocument/2006/relationships/tags" Target="../tags/tag1188.xml"/><Relationship Id="rId17" Type="http://schemas.openxmlformats.org/officeDocument/2006/relationships/tags" Target="../tags/tag1193.xml"/><Relationship Id="rId25" Type="http://schemas.openxmlformats.org/officeDocument/2006/relationships/tags" Target="../tags/tag1201.xml"/><Relationship Id="rId33" Type="http://schemas.openxmlformats.org/officeDocument/2006/relationships/tags" Target="../tags/tag1209.xml"/><Relationship Id="rId38" Type="http://schemas.openxmlformats.org/officeDocument/2006/relationships/tags" Target="../tags/tag1214.xml"/><Relationship Id="rId46" Type="http://schemas.openxmlformats.org/officeDocument/2006/relationships/tags" Target="../tags/tag1222.xml"/><Relationship Id="rId2" Type="http://schemas.openxmlformats.org/officeDocument/2006/relationships/tags" Target="../tags/tag1178.xml"/><Relationship Id="rId16" Type="http://schemas.openxmlformats.org/officeDocument/2006/relationships/tags" Target="../tags/tag1192.xml"/><Relationship Id="rId20" Type="http://schemas.openxmlformats.org/officeDocument/2006/relationships/tags" Target="../tags/tag1196.xml"/><Relationship Id="rId29" Type="http://schemas.openxmlformats.org/officeDocument/2006/relationships/tags" Target="../tags/tag1205.xml"/><Relationship Id="rId41" Type="http://schemas.openxmlformats.org/officeDocument/2006/relationships/tags" Target="../tags/tag1217.xml"/><Relationship Id="rId54" Type="http://schemas.openxmlformats.org/officeDocument/2006/relationships/tags" Target="../tags/tag1230.xml"/><Relationship Id="rId1" Type="http://schemas.openxmlformats.org/officeDocument/2006/relationships/tags" Target="../tags/tag1177.xml"/><Relationship Id="rId6" Type="http://schemas.openxmlformats.org/officeDocument/2006/relationships/tags" Target="../tags/tag1182.xml"/><Relationship Id="rId11" Type="http://schemas.openxmlformats.org/officeDocument/2006/relationships/tags" Target="../tags/tag1187.xml"/><Relationship Id="rId24" Type="http://schemas.openxmlformats.org/officeDocument/2006/relationships/tags" Target="../tags/tag1200.xml"/><Relationship Id="rId32" Type="http://schemas.openxmlformats.org/officeDocument/2006/relationships/tags" Target="../tags/tag1208.xml"/><Relationship Id="rId37" Type="http://schemas.openxmlformats.org/officeDocument/2006/relationships/tags" Target="../tags/tag1213.xml"/><Relationship Id="rId40" Type="http://schemas.openxmlformats.org/officeDocument/2006/relationships/tags" Target="../tags/tag1216.xml"/><Relationship Id="rId45" Type="http://schemas.openxmlformats.org/officeDocument/2006/relationships/tags" Target="../tags/tag1221.xml"/><Relationship Id="rId53" Type="http://schemas.openxmlformats.org/officeDocument/2006/relationships/tags" Target="../tags/tag1229.xml"/><Relationship Id="rId5" Type="http://schemas.openxmlformats.org/officeDocument/2006/relationships/tags" Target="../tags/tag1181.xml"/><Relationship Id="rId15" Type="http://schemas.openxmlformats.org/officeDocument/2006/relationships/tags" Target="../tags/tag1191.xml"/><Relationship Id="rId23" Type="http://schemas.openxmlformats.org/officeDocument/2006/relationships/tags" Target="../tags/tag1199.xml"/><Relationship Id="rId28" Type="http://schemas.openxmlformats.org/officeDocument/2006/relationships/tags" Target="../tags/tag1204.xml"/><Relationship Id="rId36" Type="http://schemas.openxmlformats.org/officeDocument/2006/relationships/tags" Target="../tags/tag1212.xml"/><Relationship Id="rId49" Type="http://schemas.openxmlformats.org/officeDocument/2006/relationships/tags" Target="../tags/tag1225.xml"/><Relationship Id="rId10" Type="http://schemas.openxmlformats.org/officeDocument/2006/relationships/tags" Target="../tags/tag1186.xml"/><Relationship Id="rId19" Type="http://schemas.openxmlformats.org/officeDocument/2006/relationships/tags" Target="../tags/tag1195.xml"/><Relationship Id="rId31" Type="http://schemas.openxmlformats.org/officeDocument/2006/relationships/tags" Target="../tags/tag1207.xml"/><Relationship Id="rId44" Type="http://schemas.openxmlformats.org/officeDocument/2006/relationships/tags" Target="../tags/tag1220.xml"/><Relationship Id="rId52" Type="http://schemas.openxmlformats.org/officeDocument/2006/relationships/tags" Target="../tags/tag1228.xml"/><Relationship Id="rId4" Type="http://schemas.openxmlformats.org/officeDocument/2006/relationships/tags" Target="../tags/tag1180.xml"/><Relationship Id="rId9" Type="http://schemas.openxmlformats.org/officeDocument/2006/relationships/tags" Target="../tags/tag1185.xml"/><Relationship Id="rId14" Type="http://schemas.openxmlformats.org/officeDocument/2006/relationships/tags" Target="../tags/tag1190.xml"/><Relationship Id="rId22" Type="http://schemas.openxmlformats.org/officeDocument/2006/relationships/tags" Target="../tags/tag1198.xml"/><Relationship Id="rId27" Type="http://schemas.openxmlformats.org/officeDocument/2006/relationships/tags" Target="../tags/tag1203.xml"/><Relationship Id="rId30" Type="http://schemas.openxmlformats.org/officeDocument/2006/relationships/tags" Target="../tags/tag1206.xml"/><Relationship Id="rId35" Type="http://schemas.openxmlformats.org/officeDocument/2006/relationships/tags" Target="../tags/tag1211.xml"/><Relationship Id="rId43" Type="http://schemas.openxmlformats.org/officeDocument/2006/relationships/tags" Target="../tags/tag1219.xml"/><Relationship Id="rId48" Type="http://schemas.openxmlformats.org/officeDocument/2006/relationships/tags" Target="../tags/tag1224.xml"/><Relationship Id="rId56" Type="http://schemas.openxmlformats.org/officeDocument/2006/relationships/notesSlide" Target="../notesSlides/notesSlide37.xml"/><Relationship Id="rId8" Type="http://schemas.openxmlformats.org/officeDocument/2006/relationships/tags" Target="../tags/tag1184.xml"/><Relationship Id="rId51" Type="http://schemas.openxmlformats.org/officeDocument/2006/relationships/tags" Target="../tags/tag1227.xml"/><Relationship Id="rId3" Type="http://schemas.openxmlformats.org/officeDocument/2006/relationships/tags" Target="../tags/tag1179.xml"/></Relationships>
</file>

<file path=ppt/slides/_rels/slide49.xml.rels><?xml version="1.0" encoding="UTF-8" standalone="yes"?>
<Relationships xmlns="http://schemas.openxmlformats.org/package/2006/relationships"><Relationship Id="rId13" Type="http://schemas.openxmlformats.org/officeDocument/2006/relationships/tags" Target="../tags/tag1243.xml"/><Relationship Id="rId18" Type="http://schemas.openxmlformats.org/officeDocument/2006/relationships/tags" Target="../tags/tag1248.xml"/><Relationship Id="rId26" Type="http://schemas.openxmlformats.org/officeDocument/2006/relationships/tags" Target="../tags/tag1256.xml"/><Relationship Id="rId39" Type="http://schemas.openxmlformats.org/officeDocument/2006/relationships/tags" Target="../tags/tag1269.xml"/><Relationship Id="rId21" Type="http://schemas.openxmlformats.org/officeDocument/2006/relationships/tags" Target="../tags/tag1251.xml"/><Relationship Id="rId34" Type="http://schemas.openxmlformats.org/officeDocument/2006/relationships/tags" Target="../tags/tag1264.xml"/><Relationship Id="rId42" Type="http://schemas.openxmlformats.org/officeDocument/2006/relationships/tags" Target="../tags/tag1272.xml"/><Relationship Id="rId47" Type="http://schemas.openxmlformats.org/officeDocument/2006/relationships/tags" Target="../tags/tag1277.xml"/><Relationship Id="rId50" Type="http://schemas.openxmlformats.org/officeDocument/2006/relationships/tags" Target="../tags/tag1280.xml"/><Relationship Id="rId55" Type="http://schemas.openxmlformats.org/officeDocument/2006/relationships/tags" Target="../tags/tag1285.xml"/><Relationship Id="rId7" Type="http://schemas.openxmlformats.org/officeDocument/2006/relationships/tags" Target="../tags/tag1237.xml"/><Relationship Id="rId12" Type="http://schemas.openxmlformats.org/officeDocument/2006/relationships/tags" Target="../tags/tag1242.xml"/><Relationship Id="rId17" Type="http://schemas.openxmlformats.org/officeDocument/2006/relationships/tags" Target="../tags/tag1247.xml"/><Relationship Id="rId25" Type="http://schemas.openxmlformats.org/officeDocument/2006/relationships/tags" Target="../tags/tag1255.xml"/><Relationship Id="rId33" Type="http://schemas.openxmlformats.org/officeDocument/2006/relationships/tags" Target="../tags/tag1263.xml"/><Relationship Id="rId38" Type="http://schemas.openxmlformats.org/officeDocument/2006/relationships/tags" Target="../tags/tag1268.xml"/><Relationship Id="rId46" Type="http://schemas.openxmlformats.org/officeDocument/2006/relationships/tags" Target="../tags/tag1276.xml"/><Relationship Id="rId2" Type="http://schemas.openxmlformats.org/officeDocument/2006/relationships/tags" Target="../tags/tag1232.xml"/><Relationship Id="rId16" Type="http://schemas.openxmlformats.org/officeDocument/2006/relationships/tags" Target="../tags/tag1246.xml"/><Relationship Id="rId20" Type="http://schemas.openxmlformats.org/officeDocument/2006/relationships/tags" Target="../tags/tag1250.xml"/><Relationship Id="rId29" Type="http://schemas.openxmlformats.org/officeDocument/2006/relationships/tags" Target="../tags/tag1259.xml"/><Relationship Id="rId41" Type="http://schemas.openxmlformats.org/officeDocument/2006/relationships/tags" Target="../tags/tag1271.xml"/><Relationship Id="rId54" Type="http://schemas.openxmlformats.org/officeDocument/2006/relationships/tags" Target="../tags/tag1284.xml"/><Relationship Id="rId1" Type="http://schemas.openxmlformats.org/officeDocument/2006/relationships/tags" Target="../tags/tag1231.xml"/><Relationship Id="rId6" Type="http://schemas.openxmlformats.org/officeDocument/2006/relationships/tags" Target="../tags/tag1236.xml"/><Relationship Id="rId11" Type="http://schemas.openxmlformats.org/officeDocument/2006/relationships/tags" Target="../tags/tag1241.xml"/><Relationship Id="rId24" Type="http://schemas.openxmlformats.org/officeDocument/2006/relationships/tags" Target="../tags/tag1254.xml"/><Relationship Id="rId32" Type="http://schemas.openxmlformats.org/officeDocument/2006/relationships/tags" Target="../tags/tag1262.xml"/><Relationship Id="rId37" Type="http://schemas.openxmlformats.org/officeDocument/2006/relationships/tags" Target="../tags/tag1267.xml"/><Relationship Id="rId40" Type="http://schemas.openxmlformats.org/officeDocument/2006/relationships/tags" Target="../tags/tag1270.xml"/><Relationship Id="rId45" Type="http://schemas.openxmlformats.org/officeDocument/2006/relationships/tags" Target="../tags/tag1275.xml"/><Relationship Id="rId53" Type="http://schemas.openxmlformats.org/officeDocument/2006/relationships/tags" Target="../tags/tag1283.xml"/><Relationship Id="rId58" Type="http://schemas.openxmlformats.org/officeDocument/2006/relationships/notesSlide" Target="../notesSlides/notesSlide38.xml"/><Relationship Id="rId5" Type="http://schemas.openxmlformats.org/officeDocument/2006/relationships/tags" Target="../tags/tag1235.xml"/><Relationship Id="rId15" Type="http://schemas.openxmlformats.org/officeDocument/2006/relationships/tags" Target="../tags/tag1245.xml"/><Relationship Id="rId23" Type="http://schemas.openxmlformats.org/officeDocument/2006/relationships/tags" Target="../tags/tag1253.xml"/><Relationship Id="rId28" Type="http://schemas.openxmlformats.org/officeDocument/2006/relationships/tags" Target="../tags/tag1258.xml"/><Relationship Id="rId36" Type="http://schemas.openxmlformats.org/officeDocument/2006/relationships/tags" Target="../tags/tag1266.xml"/><Relationship Id="rId49" Type="http://schemas.openxmlformats.org/officeDocument/2006/relationships/tags" Target="../tags/tag1279.xml"/><Relationship Id="rId57" Type="http://schemas.openxmlformats.org/officeDocument/2006/relationships/slideLayout" Target="../slideLayouts/slideLayout2.xml"/><Relationship Id="rId10" Type="http://schemas.openxmlformats.org/officeDocument/2006/relationships/tags" Target="../tags/tag1240.xml"/><Relationship Id="rId19" Type="http://schemas.openxmlformats.org/officeDocument/2006/relationships/tags" Target="../tags/tag1249.xml"/><Relationship Id="rId31" Type="http://schemas.openxmlformats.org/officeDocument/2006/relationships/tags" Target="../tags/tag1261.xml"/><Relationship Id="rId44" Type="http://schemas.openxmlformats.org/officeDocument/2006/relationships/tags" Target="../tags/tag1274.xml"/><Relationship Id="rId52" Type="http://schemas.openxmlformats.org/officeDocument/2006/relationships/tags" Target="../tags/tag1282.xml"/><Relationship Id="rId4" Type="http://schemas.openxmlformats.org/officeDocument/2006/relationships/tags" Target="../tags/tag1234.xml"/><Relationship Id="rId9" Type="http://schemas.openxmlformats.org/officeDocument/2006/relationships/tags" Target="../tags/tag1239.xml"/><Relationship Id="rId14" Type="http://schemas.openxmlformats.org/officeDocument/2006/relationships/tags" Target="../tags/tag1244.xml"/><Relationship Id="rId22" Type="http://schemas.openxmlformats.org/officeDocument/2006/relationships/tags" Target="../tags/tag1252.xml"/><Relationship Id="rId27" Type="http://schemas.openxmlformats.org/officeDocument/2006/relationships/tags" Target="../tags/tag1257.xml"/><Relationship Id="rId30" Type="http://schemas.openxmlformats.org/officeDocument/2006/relationships/tags" Target="../tags/tag1260.xml"/><Relationship Id="rId35" Type="http://schemas.openxmlformats.org/officeDocument/2006/relationships/tags" Target="../tags/tag1265.xml"/><Relationship Id="rId43" Type="http://schemas.openxmlformats.org/officeDocument/2006/relationships/tags" Target="../tags/tag1273.xml"/><Relationship Id="rId48" Type="http://schemas.openxmlformats.org/officeDocument/2006/relationships/tags" Target="../tags/tag1278.xml"/><Relationship Id="rId56" Type="http://schemas.openxmlformats.org/officeDocument/2006/relationships/tags" Target="../tags/tag1286.xml"/><Relationship Id="rId8" Type="http://schemas.openxmlformats.org/officeDocument/2006/relationships/tags" Target="../tags/tag1238.xml"/><Relationship Id="rId51" Type="http://schemas.openxmlformats.org/officeDocument/2006/relationships/tags" Target="../tags/tag1281.xml"/><Relationship Id="rId3" Type="http://schemas.openxmlformats.org/officeDocument/2006/relationships/tags" Target="../tags/tag1233.xml"/></Relationships>
</file>

<file path=ppt/slides/_rels/slide5.xml.rels><?xml version="1.0" encoding="UTF-8" standalone="yes"?>
<Relationships xmlns="http://schemas.openxmlformats.org/package/2006/relationships"><Relationship Id="rId26" Type="http://schemas.openxmlformats.org/officeDocument/2006/relationships/tags" Target="../tags/tag151.xml"/><Relationship Id="rId21" Type="http://schemas.openxmlformats.org/officeDocument/2006/relationships/tags" Target="../tags/tag146.xml"/><Relationship Id="rId42" Type="http://schemas.openxmlformats.org/officeDocument/2006/relationships/tags" Target="../tags/tag167.xml"/><Relationship Id="rId47" Type="http://schemas.openxmlformats.org/officeDocument/2006/relationships/tags" Target="../tags/tag172.xml"/><Relationship Id="rId63" Type="http://schemas.openxmlformats.org/officeDocument/2006/relationships/tags" Target="../tags/tag188.xml"/><Relationship Id="rId68" Type="http://schemas.openxmlformats.org/officeDocument/2006/relationships/tags" Target="../tags/tag193.xml"/><Relationship Id="rId84" Type="http://schemas.openxmlformats.org/officeDocument/2006/relationships/tags" Target="../tags/tag209.xml"/><Relationship Id="rId89" Type="http://schemas.openxmlformats.org/officeDocument/2006/relationships/tags" Target="../tags/tag214.xml"/><Relationship Id="rId112" Type="http://schemas.openxmlformats.org/officeDocument/2006/relationships/tags" Target="../tags/tag237.xml"/><Relationship Id="rId16" Type="http://schemas.openxmlformats.org/officeDocument/2006/relationships/tags" Target="../tags/tag141.xml"/><Relationship Id="rId107" Type="http://schemas.openxmlformats.org/officeDocument/2006/relationships/tags" Target="../tags/tag232.xml"/><Relationship Id="rId11" Type="http://schemas.openxmlformats.org/officeDocument/2006/relationships/tags" Target="../tags/tag136.xml"/><Relationship Id="rId24" Type="http://schemas.openxmlformats.org/officeDocument/2006/relationships/tags" Target="../tags/tag149.xml"/><Relationship Id="rId32" Type="http://schemas.openxmlformats.org/officeDocument/2006/relationships/tags" Target="../tags/tag157.xml"/><Relationship Id="rId37" Type="http://schemas.openxmlformats.org/officeDocument/2006/relationships/tags" Target="../tags/tag162.xml"/><Relationship Id="rId40" Type="http://schemas.openxmlformats.org/officeDocument/2006/relationships/tags" Target="../tags/tag165.xml"/><Relationship Id="rId45" Type="http://schemas.openxmlformats.org/officeDocument/2006/relationships/tags" Target="../tags/tag170.xml"/><Relationship Id="rId53" Type="http://schemas.openxmlformats.org/officeDocument/2006/relationships/tags" Target="../tags/tag178.xml"/><Relationship Id="rId58" Type="http://schemas.openxmlformats.org/officeDocument/2006/relationships/tags" Target="../tags/tag183.xml"/><Relationship Id="rId66" Type="http://schemas.openxmlformats.org/officeDocument/2006/relationships/tags" Target="../tags/tag191.xml"/><Relationship Id="rId74" Type="http://schemas.openxmlformats.org/officeDocument/2006/relationships/tags" Target="../tags/tag199.xml"/><Relationship Id="rId79" Type="http://schemas.openxmlformats.org/officeDocument/2006/relationships/tags" Target="../tags/tag204.xml"/><Relationship Id="rId87" Type="http://schemas.openxmlformats.org/officeDocument/2006/relationships/tags" Target="../tags/tag212.xml"/><Relationship Id="rId102" Type="http://schemas.openxmlformats.org/officeDocument/2006/relationships/tags" Target="../tags/tag227.xml"/><Relationship Id="rId110" Type="http://schemas.openxmlformats.org/officeDocument/2006/relationships/tags" Target="../tags/tag235.xml"/><Relationship Id="rId115" Type="http://schemas.openxmlformats.org/officeDocument/2006/relationships/notesSlide" Target="../notesSlides/notesSlide4.xml"/><Relationship Id="rId5" Type="http://schemas.openxmlformats.org/officeDocument/2006/relationships/tags" Target="../tags/tag130.xml"/><Relationship Id="rId61" Type="http://schemas.openxmlformats.org/officeDocument/2006/relationships/tags" Target="../tags/tag186.xml"/><Relationship Id="rId82" Type="http://schemas.openxmlformats.org/officeDocument/2006/relationships/tags" Target="../tags/tag207.xml"/><Relationship Id="rId90" Type="http://schemas.openxmlformats.org/officeDocument/2006/relationships/tags" Target="../tags/tag215.xml"/><Relationship Id="rId95" Type="http://schemas.openxmlformats.org/officeDocument/2006/relationships/tags" Target="../tags/tag220.xml"/><Relationship Id="rId19" Type="http://schemas.openxmlformats.org/officeDocument/2006/relationships/tags" Target="../tags/tag144.xml"/><Relationship Id="rId14" Type="http://schemas.openxmlformats.org/officeDocument/2006/relationships/tags" Target="../tags/tag139.xml"/><Relationship Id="rId22" Type="http://schemas.openxmlformats.org/officeDocument/2006/relationships/tags" Target="../tags/tag147.xml"/><Relationship Id="rId27" Type="http://schemas.openxmlformats.org/officeDocument/2006/relationships/tags" Target="../tags/tag152.xml"/><Relationship Id="rId30" Type="http://schemas.openxmlformats.org/officeDocument/2006/relationships/tags" Target="../tags/tag155.xml"/><Relationship Id="rId35" Type="http://schemas.openxmlformats.org/officeDocument/2006/relationships/tags" Target="../tags/tag160.xml"/><Relationship Id="rId43" Type="http://schemas.openxmlformats.org/officeDocument/2006/relationships/tags" Target="../tags/tag168.xml"/><Relationship Id="rId48" Type="http://schemas.openxmlformats.org/officeDocument/2006/relationships/tags" Target="../tags/tag173.xml"/><Relationship Id="rId56" Type="http://schemas.openxmlformats.org/officeDocument/2006/relationships/tags" Target="../tags/tag181.xml"/><Relationship Id="rId64" Type="http://schemas.openxmlformats.org/officeDocument/2006/relationships/tags" Target="../tags/tag189.xml"/><Relationship Id="rId69" Type="http://schemas.openxmlformats.org/officeDocument/2006/relationships/tags" Target="../tags/tag194.xml"/><Relationship Id="rId77" Type="http://schemas.openxmlformats.org/officeDocument/2006/relationships/tags" Target="../tags/tag202.xml"/><Relationship Id="rId100" Type="http://schemas.openxmlformats.org/officeDocument/2006/relationships/tags" Target="../tags/tag225.xml"/><Relationship Id="rId105" Type="http://schemas.openxmlformats.org/officeDocument/2006/relationships/tags" Target="../tags/tag230.xml"/><Relationship Id="rId113" Type="http://schemas.openxmlformats.org/officeDocument/2006/relationships/tags" Target="../tags/tag238.xml"/><Relationship Id="rId8" Type="http://schemas.openxmlformats.org/officeDocument/2006/relationships/tags" Target="../tags/tag133.xml"/><Relationship Id="rId51" Type="http://schemas.openxmlformats.org/officeDocument/2006/relationships/tags" Target="../tags/tag176.xml"/><Relationship Id="rId72" Type="http://schemas.openxmlformats.org/officeDocument/2006/relationships/tags" Target="../tags/tag197.xml"/><Relationship Id="rId80" Type="http://schemas.openxmlformats.org/officeDocument/2006/relationships/tags" Target="../tags/tag205.xml"/><Relationship Id="rId85" Type="http://schemas.openxmlformats.org/officeDocument/2006/relationships/tags" Target="../tags/tag210.xml"/><Relationship Id="rId93" Type="http://schemas.openxmlformats.org/officeDocument/2006/relationships/tags" Target="../tags/tag218.xml"/><Relationship Id="rId98" Type="http://schemas.openxmlformats.org/officeDocument/2006/relationships/tags" Target="../tags/tag223.xml"/><Relationship Id="rId3" Type="http://schemas.openxmlformats.org/officeDocument/2006/relationships/tags" Target="../tags/tag128.xml"/><Relationship Id="rId12" Type="http://schemas.openxmlformats.org/officeDocument/2006/relationships/tags" Target="../tags/tag137.xml"/><Relationship Id="rId17" Type="http://schemas.openxmlformats.org/officeDocument/2006/relationships/tags" Target="../tags/tag142.xml"/><Relationship Id="rId25" Type="http://schemas.openxmlformats.org/officeDocument/2006/relationships/tags" Target="../tags/tag150.xml"/><Relationship Id="rId33" Type="http://schemas.openxmlformats.org/officeDocument/2006/relationships/tags" Target="../tags/tag158.xml"/><Relationship Id="rId38" Type="http://schemas.openxmlformats.org/officeDocument/2006/relationships/tags" Target="../tags/tag163.xml"/><Relationship Id="rId46" Type="http://schemas.openxmlformats.org/officeDocument/2006/relationships/tags" Target="../tags/tag171.xml"/><Relationship Id="rId59" Type="http://schemas.openxmlformats.org/officeDocument/2006/relationships/tags" Target="../tags/tag184.xml"/><Relationship Id="rId67" Type="http://schemas.openxmlformats.org/officeDocument/2006/relationships/tags" Target="../tags/tag192.xml"/><Relationship Id="rId103" Type="http://schemas.openxmlformats.org/officeDocument/2006/relationships/tags" Target="../tags/tag228.xml"/><Relationship Id="rId108" Type="http://schemas.openxmlformats.org/officeDocument/2006/relationships/tags" Target="../tags/tag233.xml"/><Relationship Id="rId20" Type="http://schemas.openxmlformats.org/officeDocument/2006/relationships/tags" Target="../tags/tag145.xml"/><Relationship Id="rId41" Type="http://schemas.openxmlformats.org/officeDocument/2006/relationships/tags" Target="../tags/tag166.xml"/><Relationship Id="rId54" Type="http://schemas.openxmlformats.org/officeDocument/2006/relationships/tags" Target="../tags/tag179.xml"/><Relationship Id="rId62" Type="http://schemas.openxmlformats.org/officeDocument/2006/relationships/tags" Target="../tags/tag187.xml"/><Relationship Id="rId70" Type="http://schemas.openxmlformats.org/officeDocument/2006/relationships/tags" Target="../tags/tag195.xml"/><Relationship Id="rId75" Type="http://schemas.openxmlformats.org/officeDocument/2006/relationships/tags" Target="../tags/tag200.xml"/><Relationship Id="rId83" Type="http://schemas.openxmlformats.org/officeDocument/2006/relationships/tags" Target="../tags/tag208.xml"/><Relationship Id="rId88" Type="http://schemas.openxmlformats.org/officeDocument/2006/relationships/tags" Target="../tags/tag213.xml"/><Relationship Id="rId91" Type="http://schemas.openxmlformats.org/officeDocument/2006/relationships/tags" Target="../tags/tag216.xml"/><Relationship Id="rId96" Type="http://schemas.openxmlformats.org/officeDocument/2006/relationships/tags" Target="../tags/tag221.xml"/><Relationship Id="rId111" Type="http://schemas.openxmlformats.org/officeDocument/2006/relationships/tags" Target="../tags/tag236.xml"/><Relationship Id="rId1" Type="http://schemas.openxmlformats.org/officeDocument/2006/relationships/tags" Target="../tags/tag126.xml"/><Relationship Id="rId6" Type="http://schemas.openxmlformats.org/officeDocument/2006/relationships/tags" Target="../tags/tag131.xml"/><Relationship Id="rId15" Type="http://schemas.openxmlformats.org/officeDocument/2006/relationships/tags" Target="../tags/tag140.xml"/><Relationship Id="rId23" Type="http://schemas.openxmlformats.org/officeDocument/2006/relationships/tags" Target="../tags/tag148.xml"/><Relationship Id="rId28" Type="http://schemas.openxmlformats.org/officeDocument/2006/relationships/tags" Target="../tags/tag153.xml"/><Relationship Id="rId36" Type="http://schemas.openxmlformats.org/officeDocument/2006/relationships/tags" Target="../tags/tag161.xml"/><Relationship Id="rId49" Type="http://schemas.openxmlformats.org/officeDocument/2006/relationships/tags" Target="../tags/tag174.xml"/><Relationship Id="rId57" Type="http://schemas.openxmlformats.org/officeDocument/2006/relationships/tags" Target="../tags/tag182.xml"/><Relationship Id="rId106" Type="http://schemas.openxmlformats.org/officeDocument/2006/relationships/tags" Target="../tags/tag231.xml"/><Relationship Id="rId114" Type="http://schemas.openxmlformats.org/officeDocument/2006/relationships/slideLayout" Target="../slideLayouts/slideLayout2.xml"/><Relationship Id="rId10" Type="http://schemas.openxmlformats.org/officeDocument/2006/relationships/tags" Target="../tags/tag135.xml"/><Relationship Id="rId31" Type="http://schemas.openxmlformats.org/officeDocument/2006/relationships/tags" Target="../tags/tag156.xml"/><Relationship Id="rId44" Type="http://schemas.openxmlformats.org/officeDocument/2006/relationships/tags" Target="../tags/tag169.xml"/><Relationship Id="rId52" Type="http://schemas.openxmlformats.org/officeDocument/2006/relationships/tags" Target="../tags/tag177.xml"/><Relationship Id="rId60" Type="http://schemas.openxmlformats.org/officeDocument/2006/relationships/tags" Target="../tags/tag185.xml"/><Relationship Id="rId65" Type="http://schemas.openxmlformats.org/officeDocument/2006/relationships/tags" Target="../tags/tag190.xml"/><Relationship Id="rId73" Type="http://schemas.openxmlformats.org/officeDocument/2006/relationships/tags" Target="../tags/tag198.xml"/><Relationship Id="rId78" Type="http://schemas.openxmlformats.org/officeDocument/2006/relationships/tags" Target="../tags/tag203.xml"/><Relationship Id="rId81" Type="http://schemas.openxmlformats.org/officeDocument/2006/relationships/tags" Target="../tags/tag206.xml"/><Relationship Id="rId86" Type="http://schemas.openxmlformats.org/officeDocument/2006/relationships/tags" Target="../tags/tag211.xml"/><Relationship Id="rId94" Type="http://schemas.openxmlformats.org/officeDocument/2006/relationships/tags" Target="../tags/tag219.xml"/><Relationship Id="rId99" Type="http://schemas.openxmlformats.org/officeDocument/2006/relationships/tags" Target="../tags/tag224.xml"/><Relationship Id="rId101" Type="http://schemas.openxmlformats.org/officeDocument/2006/relationships/tags" Target="../tags/tag226.xml"/><Relationship Id="rId4" Type="http://schemas.openxmlformats.org/officeDocument/2006/relationships/tags" Target="../tags/tag129.xml"/><Relationship Id="rId9" Type="http://schemas.openxmlformats.org/officeDocument/2006/relationships/tags" Target="../tags/tag134.xml"/><Relationship Id="rId13" Type="http://schemas.openxmlformats.org/officeDocument/2006/relationships/tags" Target="../tags/tag138.xml"/><Relationship Id="rId18" Type="http://schemas.openxmlformats.org/officeDocument/2006/relationships/tags" Target="../tags/tag143.xml"/><Relationship Id="rId39" Type="http://schemas.openxmlformats.org/officeDocument/2006/relationships/tags" Target="../tags/tag164.xml"/><Relationship Id="rId109" Type="http://schemas.openxmlformats.org/officeDocument/2006/relationships/tags" Target="../tags/tag234.xml"/><Relationship Id="rId34" Type="http://schemas.openxmlformats.org/officeDocument/2006/relationships/tags" Target="../tags/tag159.xml"/><Relationship Id="rId50" Type="http://schemas.openxmlformats.org/officeDocument/2006/relationships/tags" Target="../tags/tag175.xml"/><Relationship Id="rId55" Type="http://schemas.openxmlformats.org/officeDocument/2006/relationships/tags" Target="../tags/tag180.xml"/><Relationship Id="rId76" Type="http://schemas.openxmlformats.org/officeDocument/2006/relationships/tags" Target="../tags/tag201.xml"/><Relationship Id="rId97" Type="http://schemas.openxmlformats.org/officeDocument/2006/relationships/tags" Target="../tags/tag222.xml"/><Relationship Id="rId104" Type="http://schemas.openxmlformats.org/officeDocument/2006/relationships/tags" Target="../tags/tag229.xml"/><Relationship Id="rId7" Type="http://schemas.openxmlformats.org/officeDocument/2006/relationships/tags" Target="../tags/tag132.xml"/><Relationship Id="rId71" Type="http://schemas.openxmlformats.org/officeDocument/2006/relationships/tags" Target="../tags/tag196.xml"/><Relationship Id="rId92" Type="http://schemas.openxmlformats.org/officeDocument/2006/relationships/tags" Target="../tags/tag217.xml"/><Relationship Id="rId2" Type="http://schemas.openxmlformats.org/officeDocument/2006/relationships/tags" Target="../tags/tag127.xml"/><Relationship Id="rId29" Type="http://schemas.openxmlformats.org/officeDocument/2006/relationships/tags" Target="../tags/tag154.xml"/></Relationships>
</file>

<file path=ppt/slides/_rels/slide50.xml.rels><?xml version="1.0" encoding="UTF-8" standalone="yes"?>
<Relationships xmlns="http://schemas.openxmlformats.org/package/2006/relationships"><Relationship Id="rId8" Type="http://schemas.openxmlformats.org/officeDocument/2006/relationships/tags" Target="../tags/tag1294.xml"/><Relationship Id="rId13" Type="http://schemas.openxmlformats.org/officeDocument/2006/relationships/tags" Target="../tags/tag1299.xml"/><Relationship Id="rId18" Type="http://schemas.openxmlformats.org/officeDocument/2006/relationships/tags" Target="../tags/tag1304.xml"/><Relationship Id="rId26" Type="http://schemas.openxmlformats.org/officeDocument/2006/relationships/tags" Target="../tags/tag1312.xml"/><Relationship Id="rId3" Type="http://schemas.openxmlformats.org/officeDocument/2006/relationships/tags" Target="../tags/tag1289.xml"/><Relationship Id="rId21" Type="http://schemas.openxmlformats.org/officeDocument/2006/relationships/tags" Target="../tags/tag1307.xml"/><Relationship Id="rId34" Type="http://schemas.openxmlformats.org/officeDocument/2006/relationships/notesSlide" Target="../notesSlides/notesSlide39.xml"/><Relationship Id="rId7" Type="http://schemas.openxmlformats.org/officeDocument/2006/relationships/tags" Target="../tags/tag1293.xml"/><Relationship Id="rId12" Type="http://schemas.openxmlformats.org/officeDocument/2006/relationships/tags" Target="../tags/tag1298.xml"/><Relationship Id="rId17" Type="http://schemas.openxmlformats.org/officeDocument/2006/relationships/tags" Target="../tags/tag1303.xml"/><Relationship Id="rId25" Type="http://schemas.openxmlformats.org/officeDocument/2006/relationships/tags" Target="../tags/tag1311.xml"/><Relationship Id="rId33" Type="http://schemas.openxmlformats.org/officeDocument/2006/relationships/slideLayout" Target="../slideLayouts/slideLayout2.xml"/><Relationship Id="rId2" Type="http://schemas.openxmlformats.org/officeDocument/2006/relationships/tags" Target="../tags/tag1288.xml"/><Relationship Id="rId16" Type="http://schemas.openxmlformats.org/officeDocument/2006/relationships/tags" Target="../tags/tag1302.xml"/><Relationship Id="rId20" Type="http://schemas.openxmlformats.org/officeDocument/2006/relationships/tags" Target="../tags/tag1306.xml"/><Relationship Id="rId29" Type="http://schemas.openxmlformats.org/officeDocument/2006/relationships/tags" Target="../tags/tag1315.xml"/><Relationship Id="rId1" Type="http://schemas.openxmlformats.org/officeDocument/2006/relationships/tags" Target="../tags/tag1287.xml"/><Relationship Id="rId6" Type="http://schemas.openxmlformats.org/officeDocument/2006/relationships/tags" Target="../tags/tag1292.xml"/><Relationship Id="rId11" Type="http://schemas.openxmlformats.org/officeDocument/2006/relationships/tags" Target="../tags/tag1297.xml"/><Relationship Id="rId24" Type="http://schemas.openxmlformats.org/officeDocument/2006/relationships/tags" Target="../tags/tag1310.xml"/><Relationship Id="rId32" Type="http://schemas.openxmlformats.org/officeDocument/2006/relationships/tags" Target="../tags/tag1318.xml"/><Relationship Id="rId5" Type="http://schemas.openxmlformats.org/officeDocument/2006/relationships/tags" Target="../tags/tag1291.xml"/><Relationship Id="rId15" Type="http://schemas.openxmlformats.org/officeDocument/2006/relationships/tags" Target="../tags/tag1301.xml"/><Relationship Id="rId23" Type="http://schemas.openxmlformats.org/officeDocument/2006/relationships/tags" Target="../tags/tag1309.xml"/><Relationship Id="rId28" Type="http://schemas.openxmlformats.org/officeDocument/2006/relationships/tags" Target="../tags/tag1314.xml"/><Relationship Id="rId10" Type="http://schemas.openxmlformats.org/officeDocument/2006/relationships/tags" Target="../tags/tag1296.xml"/><Relationship Id="rId19" Type="http://schemas.openxmlformats.org/officeDocument/2006/relationships/tags" Target="../tags/tag1305.xml"/><Relationship Id="rId31" Type="http://schemas.openxmlformats.org/officeDocument/2006/relationships/tags" Target="../tags/tag1317.xml"/><Relationship Id="rId4" Type="http://schemas.openxmlformats.org/officeDocument/2006/relationships/tags" Target="../tags/tag1290.xml"/><Relationship Id="rId9" Type="http://schemas.openxmlformats.org/officeDocument/2006/relationships/tags" Target="../tags/tag1295.xml"/><Relationship Id="rId14" Type="http://schemas.openxmlformats.org/officeDocument/2006/relationships/tags" Target="../tags/tag1300.xml"/><Relationship Id="rId22" Type="http://schemas.openxmlformats.org/officeDocument/2006/relationships/tags" Target="../tags/tag1308.xml"/><Relationship Id="rId27" Type="http://schemas.openxmlformats.org/officeDocument/2006/relationships/tags" Target="../tags/tag1313.xml"/><Relationship Id="rId30" Type="http://schemas.openxmlformats.org/officeDocument/2006/relationships/tags" Target="../tags/tag1316.xml"/></Relationships>
</file>

<file path=ppt/slides/_rels/slide51.xml.rels><?xml version="1.0" encoding="UTF-8" standalone="yes"?>
<Relationships xmlns="http://schemas.openxmlformats.org/package/2006/relationships"><Relationship Id="rId8" Type="http://schemas.openxmlformats.org/officeDocument/2006/relationships/tags" Target="../tags/tag1326.xml"/><Relationship Id="rId13" Type="http://schemas.openxmlformats.org/officeDocument/2006/relationships/tags" Target="../tags/tag1331.xml"/><Relationship Id="rId18" Type="http://schemas.openxmlformats.org/officeDocument/2006/relationships/tags" Target="../tags/tag1336.xml"/><Relationship Id="rId26" Type="http://schemas.openxmlformats.org/officeDocument/2006/relationships/tags" Target="../tags/tag1344.xml"/><Relationship Id="rId3" Type="http://schemas.openxmlformats.org/officeDocument/2006/relationships/tags" Target="../tags/tag1321.xml"/><Relationship Id="rId21" Type="http://schemas.openxmlformats.org/officeDocument/2006/relationships/tags" Target="../tags/tag1339.xml"/><Relationship Id="rId7" Type="http://schemas.openxmlformats.org/officeDocument/2006/relationships/tags" Target="../tags/tag1325.xml"/><Relationship Id="rId12" Type="http://schemas.openxmlformats.org/officeDocument/2006/relationships/tags" Target="../tags/tag1330.xml"/><Relationship Id="rId17" Type="http://schemas.openxmlformats.org/officeDocument/2006/relationships/tags" Target="../tags/tag1335.xml"/><Relationship Id="rId25" Type="http://schemas.openxmlformats.org/officeDocument/2006/relationships/tags" Target="../tags/tag1343.xml"/><Relationship Id="rId2" Type="http://schemas.openxmlformats.org/officeDocument/2006/relationships/tags" Target="../tags/tag1320.xml"/><Relationship Id="rId16" Type="http://schemas.openxmlformats.org/officeDocument/2006/relationships/tags" Target="../tags/tag1334.xml"/><Relationship Id="rId20" Type="http://schemas.openxmlformats.org/officeDocument/2006/relationships/tags" Target="../tags/tag1338.xml"/><Relationship Id="rId29" Type="http://schemas.openxmlformats.org/officeDocument/2006/relationships/tags" Target="../tags/tag1347.xml"/><Relationship Id="rId1" Type="http://schemas.openxmlformats.org/officeDocument/2006/relationships/tags" Target="../tags/tag1319.xml"/><Relationship Id="rId6" Type="http://schemas.openxmlformats.org/officeDocument/2006/relationships/tags" Target="../tags/tag1324.xml"/><Relationship Id="rId11" Type="http://schemas.openxmlformats.org/officeDocument/2006/relationships/tags" Target="../tags/tag1329.xml"/><Relationship Id="rId24" Type="http://schemas.openxmlformats.org/officeDocument/2006/relationships/tags" Target="../tags/tag1342.xml"/><Relationship Id="rId32" Type="http://schemas.openxmlformats.org/officeDocument/2006/relationships/notesSlide" Target="../notesSlides/notesSlide40.xml"/><Relationship Id="rId5" Type="http://schemas.openxmlformats.org/officeDocument/2006/relationships/tags" Target="../tags/tag1323.xml"/><Relationship Id="rId15" Type="http://schemas.openxmlformats.org/officeDocument/2006/relationships/tags" Target="../tags/tag1333.xml"/><Relationship Id="rId23" Type="http://schemas.openxmlformats.org/officeDocument/2006/relationships/tags" Target="../tags/tag1341.xml"/><Relationship Id="rId28" Type="http://schemas.openxmlformats.org/officeDocument/2006/relationships/tags" Target="../tags/tag1346.xml"/><Relationship Id="rId10" Type="http://schemas.openxmlformats.org/officeDocument/2006/relationships/tags" Target="../tags/tag1328.xml"/><Relationship Id="rId19" Type="http://schemas.openxmlformats.org/officeDocument/2006/relationships/tags" Target="../tags/tag1337.xml"/><Relationship Id="rId31" Type="http://schemas.openxmlformats.org/officeDocument/2006/relationships/slideLayout" Target="../slideLayouts/slideLayout2.xml"/><Relationship Id="rId4" Type="http://schemas.openxmlformats.org/officeDocument/2006/relationships/tags" Target="../tags/tag1322.xml"/><Relationship Id="rId9" Type="http://schemas.openxmlformats.org/officeDocument/2006/relationships/tags" Target="../tags/tag1327.xml"/><Relationship Id="rId14" Type="http://schemas.openxmlformats.org/officeDocument/2006/relationships/tags" Target="../tags/tag1332.xml"/><Relationship Id="rId22" Type="http://schemas.openxmlformats.org/officeDocument/2006/relationships/tags" Target="../tags/tag1340.xml"/><Relationship Id="rId27" Type="http://schemas.openxmlformats.org/officeDocument/2006/relationships/tags" Target="../tags/tag1345.xml"/><Relationship Id="rId30" Type="http://schemas.openxmlformats.org/officeDocument/2006/relationships/tags" Target="../tags/tag1348.xml"/></Relationships>
</file>

<file path=ppt/slides/_rels/slide52.xml.rels><?xml version="1.0" encoding="UTF-8" standalone="yes"?>
<Relationships xmlns="http://schemas.openxmlformats.org/package/2006/relationships"><Relationship Id="rId3" Type="http://schemas.openxmlformats.org/officeDocument/2006/relationships/tags" Target="../tags/tag1351.xml"/><Relationship Id="rId2" Type="http://schemas.openxmlformats.org/officeDocument/2006/relationships/tags" Target="../tags/tag1350.xml"/><Relationship Id="rId1" Type="http://schemas.openxmlformats.org/officeDocument/2006/relationships/tags" Target="../tags/tag1349.xml"/><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tags" Target="../tags/tag1352.xml"/></Relationships>
</file>

<file path=ppt/slides/_rels/slide53.xml.rels><?xml version="1.0" encoding="UTF-8" standalone="yes"?>
<Relationships xmlns="http://schemas.openxmlformats.org/package/2006/relationships"><Relationship Id="rId3" Type="http://schemas.openxmlformats.org/officeDocument/2006/relationships/tags" Target="../tags/tag1355.xml"/><Relationship Id="rId2" Type="http://schemas.openxmlformats.org/officeDocument/2006/relationships/tags" Target="../tags/tag1354.xml"/><Relationship Id="rId1" Type="http://schemas.openxmlformats.org/officeDocument/2006/relationships/tags" Target="../tags/tag1353.xml"/><Relationship Id="rId6" Type="http://schemas.openxmlformats.org/officeDocument/2006/relationships/notesSlide" Target="../notesSlides/notesSlide42.xml"/><Relationship Id="rId5" Type="http://schemas.openxmlformats.org/officeDocument/2006/relationships/slideLayout" Target="../slideLayouts/slideLayout2.xml"/><Relationship Id="rId4" Type="http://schemas.openxmlformats.org/officeDocument/2006/relationships/tags" Target="../tags/tag1356.xml"/></Relationships>
</file>

<file path=ppt/slides/_rels/slide54.xml.rels><?xml version="1.0" encoding="UTF-8" standalone="yes"?>
<Relationships xmlns="http://schemas.openxmlformats.org/package/2006/relationships"><Relationship Id="rId3" Type="http://schemas.openxmlformats.org/officeDocument/2006/relationships/tags" Target="../tags/tag1359.xml"/><Relationship Id="rId2" Type="http://schemas.openxmlformats.org/officeDocument/2006/relationships/tags" Target="../tags/tag1358.xml"/><Relationship Id="rId1" Type="http://schemas.openxmlformats.org/officeDocument/2006/relationships/tags" Target="../tags/tag1357.xml"/><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1360.xml"/></Relationships>
</file>

<file path=ppt/slides/_rels/slide55.xml.rels><?xml version="1.0" encoding="UTF-8" standalone="yes"?>
<Relationships xmlns="http://schemas.openxmlformats.org/package/2006/relationships"><Relationship Id="rId3" Type="http://schemas.openxmlformats.org/officeDocument/2006/relationships/tags" Target="../tags/tag1363.xml"/><Relationship Id="rId2" Type="http://schemas.openxmlformats.org/officeDocument/2006/relationships/tags" Target="../tags/tag1362.xml"/><Relationship Id="rId1" Type="http://schemas.openxmlformats.org/officeDocument/2006/relationships/tags" Target="../tags/tag1361.xml"/><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tags" Target="../tags/tag1364.xml"/></Relationships>
</file>

<file path=ppt/slides/_rels/slide56.xml.rels><?xml version="1.0" encoding="UTF-8" standalone="yes"?>
<Relationships xmlns="http://schemas.openxmlformats.org/package/2006/relationships"><Relationship Id="rId3" Type="http://schemas.openxmlformats.org/officeDocument/2006/relationships/tags" Target="../tags/tag1367.xml"/><Relationship Id="rId2" Type="http://schemas.openxmlformats.org/officeDocument/2006/relationships/tags" Target="../tags/tag1366.xml"/><Relationship Id="rId1" Type="http://schemas.openxmlformats.org/officeDocument/2006/relationships/tags" Target="../tags/tag1365.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1368.xml"/></Relationships>
</file>

<file path=ppt/slides/_rels/slide57.xml.rels><?xml version="1.0" encoding="UTF-8" standalone="yes"?>
<Relationships xmlns="http://schemas.openxmlformats.org/package/2006/relationships"><Relationship Id="rId3" Type="http://schemas.openxmlformats.org/officeDocument/2006/relationships/tags" Target="../tags/tag1371.xml"/><Relationship Id="rId2" Type="http://schemas.openxmlformats.org/officeDocument/2006/relationships/tags" Target="../tags/tag1370.xml"/><Relationship Id="rId1" Type="http://schemas.openxmlformats.org/officeDocument/2006/relationships/tags" Target="../tags/tag1369.xml"/><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tags" Target="../tags/tag1372.xml"/></Relationships>
</file>

<file path=ppt/slides/_rels/slide58.xml.rels><?xml version="1.0" encoding="UTF-8" standalone="yes"?>
<Relationships xmlns="http://schemas.openxmlformats.org/package/2006/relationships"><Relationship Id="rId3" Type="http://schemas.openxmlformats.org/officeDocument/2006/relationships/tags" Target="../tags/tag1375.xml"/><Relationship Id="rId2" Type="http://schemas.openxmlformats.org/officeDocument/2006/relationships/tags" Target="../tags/tag1374.xml"/><Relationship Id="rId1" Type="http://schemas.openxmlformats.org/officeDocument/2006/relationships/tags" Target="../tags/tag1373.xml"/><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tags" Target="../tags/tag1376.xml"/></Relationships>
</file>

<file path=ppt/slides/_rels/slide59.xml.rels><?xml version="1.0" encoding="UTF-8" standalone="yes"?>
<Relationships xmlns="http://schemas.openxmlformats.org/package/2006/relationships"><Relationship Id="rId3" Type="http://schemas.openxmlformats.org/officeDocument/2006/relationships/tags" Target="../tags/tag1379.xml"/><Relationship Id="rId2" Type="http://schemas.openxmlformats.org/officeDocument/2006/relationships/tags" Target="../tags/tag1378.xml"/><Relationship Id="rId1" Type="http://schemas.openxmlformats.org/officeDocument/2006/relationships/tags" Target="../tags/tag1377.xml"/><Relationship Id="rId6" Type="http://schemas.openxmlformats.org/officeDocument/2006/relationships/notesSlide" Target="../notesSlides/notesSlide48.xml"/><Relationship Id="rId5" Type="http://schemas.openxmlformats.org/officeDocument/2006/relationships/slideLayout" Target="../slideLayouts/slideLayout2.xml"/><Relationship Id="rId4" Type="http://schemas.openxmlformats.org/officeDocument/2006/relationships/tags" Target="../tags/tag1380.xml"/></Relationships>
</file>

<file path=ppt/slides/_rels/slide6.xml.rels><?xml version="1.0" encoding="UTF-8" standalone="yes"?>
<Relationships xmlns="http://schemas.openxmlformats.org/package/2006/relationships"><Relationship Id="rId26" Type="http://schemas.openxmlformats.org/officeDocument/2006/relationships/tags" Target="../tags/tag264.xml"/><Relationship Id="rId21" Type="http://schemas.openxmlformats.org/officeDocument/2006/relationships/tags" Target="../tags/tag259.xml"/><Relationship Id="rId42" Type="http://schemas.openxmlformats.org/officeDocument/2006/relationships/tags" Target="../tags/tag280.xml"/><Relationship Id="rId47" Type="http://schemas.openxmlformats.org/officeDocument/2006/relationships/tags" Target="../tags/tag285.xml"/><Relationship Id="rId63" Type="http://schemas.openxmlformats.org/officeDocument/2006/relationships/tags" Target="../tags/tag301.xml"/><Relationship Id="rId68" Type="http://schemas.openxmlformats.org/officeDocument/2006/relationships/tags" Target="../tags/tag306.xml"/><Relationship Id="rId84" Type="http://schemas.openxmlformats.org/officeDocument/2006/relationships/tags" Target="../tags/tag322.xml"/><Relationship Id="rId89" Type="http://schemas.openxmlformats.org/officeDocument/2006/relationships/tags" Target="../tags/tag327.xml"/><Relationship Id="rId112" Type="http://schemas.openxmlformats.org/officeDocument/2006/relationships/tags" Target="../tags/tag350.xml"/><Relationship Id="rId16" Type="http://schemas.openxmlformats.org/officeDocument/2006/relationships/tags" Target="../tags/tag254.xml"/><Relationship Id="rId107" Type="http://schemas.openxmlformats.org/officeDocument/2006/relationships/tags" Target="../tags/tag345.xml"/><Relationship Id="rId11" Type="http://schemas.openxmlformats.org/officeDocument/2006/relationships/tags" Target="../tags/tag249.xml"/><Relationship Id="rId24" Type="http://schemas.openxmlformats.org/officeDocument/2006/relationships/tags" Target="../tags/tag262.xml"/><Relationship Id="rId32" Type="http://schemas.openxmlformats.org/officeDocument/2006/relationships/tags" Target="../tags/tag270.xml"/><Relationship Id="rId37" Type="http://schemas.openxmlformats.org/officeDocument/2006/relationships/tags" Target="../tags/tag275.xml"/><Relationship Id="rId40" Type="http://schemas.openxmlformats.org/officeDocument/2006/relationships/tags" Target="../tags/tag278.xml"/><Relationship Id="rId45" Type="http://schemas.openxmlformats.org/officeDocument/2006/relationships/tags" Target="../tags/tag283.xml"/><Relationship Id="rId53" Type="http://schemas.openxmlformats.org/officeDocument/2006/relationships/tags" Target="../tags/tag291.xml"/><Relationship Id="rId58" Type="http://schemas.openxmlformats.org/officeDocument/2006/relationships/tags" Target="../tags/tag296.xml"/><Relationship Id="rId66" Type="http://schemas.openxmlformats.org/officeDocument/2006/relationships/tags" Target="../tags/tag304.xml"/><Relationship Id="rId74" Type="http://schemas.openxmlformats.org/officeDocument/2006/relationships/tags" Target="../tags/tag312.xml"/><Relationship Id="rId79" Type="http://schemas.openxmlformats.org/officeDocument/2006/relationships/tags" Target="../tags/tag317.xml"/><Relationship Id="rId87" Type="http://schemas.openxmlformats.org/officeDocument/2006/relationships/tags" Target="../tags/tag325.xml"/><Relationship Id="rId102" Type="http://schemas.openxmlformats.org/officeDocument/2006/relationships/tags" Target="../tags/tag340.xml"/><Relationship Id="rId110" Type="http://schemas.openxmlformats.org/officeDocument/2006/relationships/tags" Target="../tags/tag348.xml"/><Relationship Id="rId115" Type="http://schemas.openxmlformats.org/officeDocument/2006/relationships/notesSlide" Target="../notesSlides/notesSlide5.xml"/><Relationship Id="rId5" Type="http://schemas.openxmlformats.org/officeDocument/2006/relationships/tags" Target="../tags/tag243.xml"/><Relationship Id="rId61" Type="http://schemas.openxmlformats.org/officeDocument/2006/relationships/tags" Target="../tags/tag299.xml"/><Relationship Id="rId82" Type="http://schemas.openxmlformats.org/officeDocument/2006/relationships/tags" Target="../tags/tag320.xml"/><Relationship Id="rId90" Type="http://schemas.openxmlformats.org/officeDocument/2006/relationships/tags" Target="../tags/tag328.xml"/><Relationship Id="rId95" Type="http://schemas.openxmlformats.org/officeDocument/2006/relationships/tags" Target="../tags/tag333.xml"/><Relationship Id="rId19" Type="http://schemas.openxmlformats.org/officeDocument/2006/relationships/tags" Target="../tags/tag257.xml"/><Relationship Id="rId14" Type="http://schemas.openxmlformats.org/officeDocument/2006/relationships/tags" Target="../tags/tag252.xml"/><Relationship Id="rId22" Type="http://schemas.openxmlformats.org/officeDocument/2006/relationships/tags" Target="../tags/tag260.xml"/><Relationship Id="rId27" Type="http://schemas.openxmlformats.org/officeDocument/2006/relationships/tags" Target="../tags/tag265.xml"/><Relationship Id="rId30" Type="http://schemas.openxmlformats.org/officeDocument/2006/relationships/tags" Target="../tags/tag268.xml"/><Relationship Id="rId35" Type="http://schemas.openxmlformats.org/officeDocument/2006/relationships/tags" Target="../tags/tag273.xml"/><Relationship Id="rId43" Type="http://schemas.openxmlformats.org/officeDocument/2006/relationships/tags" Target="../tags/tag281.xml"/><Relationship Id="rId48" Type="http://schemas.openxmlformats.org/officeDocument/2006/relationships/tags" Target="../tags/tag286.xml"/><Relationship Id="rId56" Type="http://schemas.openxmlformats.org/officeDocument/2006/relationships/tags" Target="../tags/tag294.xml"/><Relationship Id="rId64" Type="http://schemas.openxmlformats.org/officeDocument/2006/relationships/tags" Target="../tags/tag302.xml"/><Relationship Id="rId69" Type="http://schemas.openxmlformats.org/officeDocument/2006/relationships/tags" Target="../tags/tag307.xml"/><Relationship Id="rId77" Type="http://schemas.openxmlformats.org/officeDocument/2006/relationships/tags" Target="../tags/tag315.xml"/><Relationship Id="rId100" Type="http://schemas.openxmlformats.org/officeDocument/2006/relationships/tags" Target="../tags/tag338.xml"/><Relationship Id="rId105" Type="http://schemas.openxmlformats.org/officeDocument/2006/relationships/tags" Target="../tags/tag343.xml"/><Relationship Id="rId113" Type="http://schemas.openxmlformats.org/officeDocument/2006/relationships/tags" Target="../tags/tag351.xml"/><Relationship Id="rId8" Type="http://schemas.openxmlformats.org/officeDocument/2006/relationships/tags" Target="../tags/tag246.xml"/><Relationship Id="rId51" Type="http://schemas.openxmlformats.org/officeDocument/2006/relationships/tags" Target="../tags/tag289.xml"/><Relationship Id="rId72" Type="http://schemas.openxmlformats.org/officeDocument/2006/relationships/tags" Target="../tags/tag310.xml"/><Relationship Id="rId80" Type="http://schemas.openxmlformats.org/officeDocument/2006/relationships/tags" Target="../tags/tag318.xml"/><Relationship Id="rId85" Type="http://schemas.openxmlformats.org/officeDocument/2006/relationships/tags" Target="../tags/tag323.xml"/><Relationship Id="rId93" Type="http://schemas.openxmlformats.org/officeDocument/2006/relationships/tags" Target="../tags/tag331.xml"/><Relationship Id="rId98" Type="http://schemas.openxmlformats.org/officeDocument/2006/relationships/tags" Target="../tags/tag336.xml"/><Relationship Id="rId3" Type="http://schemas.openxmlformats.org/officeDocument/2006/relationships/tags" Target="../tags/tag241.xml"/><Relationship Id="rId12" Type="http://schemas.openxmlformats.org/officeDocument/2006/relationships/tags" Target="../tags/tag250.xml"/><Relationship Id="rId17" Type="http://schemas.openxmlformats.org/officeDocument/2006/relationships/tags" Target="../tags/tag255.xml"/><Relationship Id="rId25" Type="http://schemas.openxmlformats.org/officeDocument/2006/relationships/tags" Target="../tags/tag263.xml"/><Relationship Id="rId33" Type="http://schemas.openxmlformats.org/officeDocument/2006/relationships/tags" Target="../tags/tag271.xml"/><Relationship Id="rId38" Type="http://schemas.openxmlformats.org/officeDocument/2006/relationships/tags" Target="../tags/tag276.xml"/><Relationship Id="rId46" Type="http://schemas.openxmlformats.org/officeDocument/2006/relationships/tags" Target="../tags/tag284.xml"/><Relationship Id="rId59" Type="http://schemas.openxmlformats.org/officeDocument/2006/relationships/tags" Target="../tags/tag297.xml"/><Relationship Id="rId67" Type="http://schemas.openxmlformats.org/officeDocument/2006/relationships/tags" Target="../tags/tag305.xml"/><Relationship Id="rId103" Type="http://schemas.openxmlformats.org/officeDocument/2006/relationships/tags" Target="../tags/tag341.xml"/><Relationship Id="rId108" Type="http://schemas.openxmlformats.org/officeDocument/2006/relationships/tags" Target="../tags/tag346.xml"/><Relationship Id="rId20" Type="http://schemas.openxmlformats.org/officeDocument/2006/relationships/tags" Target="../tags/tag258.xml"/><Relationship Id="rId41" Type="http://schemas.openxmlformats.org/officeDocument/2006/relationships/tags" Target="../tags/tag279.xml"/><Relationship Id="rId54" Type="http://schemas.openxmlformats.org/officeDocument/2006/relationships/tags" Target="../tags/tag292.xml"/><Relationship Id="rId62" Type="http://schemas.openxmlformats.org/officeDocument/2006/relationships/tags" Target="../tags/tag300.xml"/><Relationship Id="rId70" Type="http://schemas.openxmlformats.org/officeDocument/2006/relationships/tags" Target="../tags/tag308.xml"/><Relationship Id="rId75" Type="http://schemas.openxmlformats.org/officeDocument/2006/relationships/tags" Target="../tags/tag313.xml"/><Relationship Id="rId83" Type="http://schemas.openxmlformats.org/officeDocument/2006/relationships/tags" Target="../tags/tag321.xml"/><Relationship Id="rId88" Type="http://schemas.openxmlformats.org/officeDocument/2006/relationships/tags" Target="../tags/tag326.xml"/><Relationship Id="rId91" Type="http://schemas.openxmlformats.org/officeDocument/2006/relationships/tags" Target="../tags/tag329.xml"/><Relationship Id="rId96" Type="http://schemas.openxmlformats.org/officeDocument/2006/relationships/tags" Target="../tags/tag334.xml"/><Relationship Id="rId111" Type="http://schemas.openxmlformats.org/officeDocument/2006/relationships/tags" Target="../tags/tag349.xml"/><Relationship Id="rId1" Type="http://schemas.openxmlformats.org/officeDocument/2006/relationships/tags" Target="../tags/tag239.xml"/><Relationship Id="rId6" Type="http://schemas.openxmlformats.org/officeDocument/2006/relationships/tags" Target="../tags/tag244.xml"/><Relationship Id="rId15" Type="http://schemas.openxmlformats.org/officeDocument/2006/relationships/tags" Target="../tags/tag253.xml"/><Relationship Id="rId23" Type="http://schemas.openxmlformats.org/officeDocument/2006/relationships/tags" Target="../tags/tag261.xml"/><Relationship Id="rId28" Type="http://schemas.openxmlformats.org/officeDocument/2006/relationships/tags" Target="../tags/tag266.xml"/><Relationship Id="rId36" Type="http://schemas.openxmlformats.org/officeDocument/2006/relationships/tags" Target="../tags/tag274.xml"/><Relationship Id="rId49" Type="http://schemas.openxmlformats.org/officeDocument/2006/relationships/tags" Target="../tags/tag287.xml"/><Relationship Id="rId57" Type="http://schemas.openxmlformats.org/officeDocument/2006/relationships/tags" Target="../tags/tag295.xml"/><Relationship Id="rId106" Type="http://schemas.openxmlformats.org/officeDocument/2006/relationships/tags" Target="../tags/tag344.xml"/><Relationship Id="rId114" Type="http://schemas.openxmlformats.org/officeDocument/2006/relationships/slideLayout" Target="../slideLayouts/slideLayout2.xml"/><Relationship Id="rId10" Type="http://schemas.openxmlformats.org/officeDocument/2006/relationships/tags" Target="../tags/tag248.xml"/><Relationship Id="rId31" Type="http://schemas.openxmlformats.org/officeDocument/2006/relationships/tags" Target="../tags/tag269.xml"/><Relationship Id="rId44" Type="http://schemas.openxmlformats.org/officeDocument/2006/relationships/tags" Target="../tags/tag282.xml"/><Relationship Id="rId52" Type="http://schemas.openxmlformats.org/officeDocument/2006/relationships/tags" Target="../tags/tag290.xml"/><Relationship Id="rId60" Type="http://schemas.openxmlformats.org/officeDocument/2006/relationships/tags" Target="../tags/tag298.xml"/><Relationship Id="rId65" Type="http://schemas.openxmlformats.org/officeDocument/2006/relationships/tags" Target="../tags/tag303.xml"/><Relationship Id="rId73" Type="http://schemas.openxmlformats.org/officeDocument/2006/relationships/tags" Target="../tags/tag311.xml"/><Relationship Id="rId78" Type="http://schemas.openxmlformats.org/officeDocument/2006/relationships/tags" Target="../tags/tag316.xml"/><Relationship Id="rId81" Type="http://schemas.openxmlformats.org/officeDocument/2006/relationships/tags" Target="../tags/tag319.xml"/><Relationship Id="rId86" Type="http://schemas.openxmlformats.org/officeDocument/2006/relationships/tags" Target="../tags/tag324.xml"/><Relationship Id="rId94" Type="http://schemas.openxmlformats.org/officeDocument/2006/relationships/tags" Target="../tags/tag332.xml"/><Relationship Id="rId99" Type="http://schemas.openxmlformats.org/officeDocument/2006/relationships/tags" Target="../tags/tag337.xml"/><Relationship Id="rId101" Type="http://schemas.openxmlformats.org/officeDocument/2006/relationships/tags" Target="../tags/tag339.xml"/><Relationship Id="rId4" Type="http://schemas.openxmlformats.org/officeDocument/2006/relationships/tags" Target="../tags/tag242.xml"/><Relationship Id="rId9" Type="http://schemas.openxmlformats.org/officeDocument/2006/relationships/tags" Target="../tags/tag247.xml"/><Relationship Id="rId13" Type="http://schemas.openxmlformats.org/officeDocument/2006/relationships/tags" Target="../tags/tag251.xml"/><Relationship Id="rId18" Type="http://schemas.openxmlformats.org/officeDocument/2006/relationships/tags" Target="../tags/tag256.xml"/><Relationship Id="rId39" Type="http://schemas.openxmlformats.org/officeDocument/2006/relationships/tags" Target="../tags/tag277.xml"/><Relationship Id="rId109" Type="http://schemas.openxmlformats.org/officeDocument/2006/relationships/tags" Target="../tags/tag347.xml"/><Relationship Id="rId34" Type="http://schemas.openxmlformats.org/officeDocument/2006/relationships/tags" Target="../tags/tag272.xml"/><Relationship Id="rId50" Type="http://schemas.openxmlformats.org/officeDocument/2006/relationships/tags" Target="../tags/tag288.xml"/><Relationship Id="rId55" Type="http://schemas.openxmlformats.org/officeDocument/2006/relationships/tags" Target="../tags/tag293.xml"/><Relationship Id="rId76" Type="http://schemas.openxmlformats.org/officeDocument/2006/relationships/tags" Target="../tags/tag314.xml"/><Relationship Id="rId97" Type="http://schemas.openxmlformats.org/officeDocument/2006/relationships/tags" Target="../tags/tag335.xml"/><Relationship Id="rId104" Type="http://schemas.openxmlformats.org/officeDocument/2006/relationships/tags" Target="../tags/tag342.xml"/><Relationship Id="rId7" Type="http://schemas.openxmlformats.org/officeDocument/2006/relationships/tags" Target="../tags/tag245.xml"/><Relationship Id="rId71" Type="http://schemas.openxmlformats.org/officeDocument/2006/relationships/tags" Target="../tags/tag309.xml"/><Relationship Id="rId92" Type="http://schemas.openxmlformats.org/officeDocument/2006/relationships/tags" Target="../tags/tag330.xml"/><Relationship Id="rId2" Type="http://schemas.openxmlformats.org/officeDocument/2006/relationships/tags" Target="../tags/tag240.xml"/><Relationship Id="rId29" Type="http://schemas.openxmlformats.org/officeDocument/2006/relationships/tags" Target="../tags/tag267.xml"/></Relationships>
</file>

<file path=ppt/slides/_rels/slide60.xml.rels><?xml version="1.0" encoding="UTF-8" standalone="yes"?>
<Relationships xmlns="http://schemas.openxmlformats.org/package/2006/relationships"><Relationship Id="rId3" Type="http://schemas.openxmlformats.org/officeDocument/2006/relationships/tags" Target="../tags/tag1383.xml"/><Relationship Id="rId2" Type="http://schemas.openxmlformats.org/officeDocument/2006/relationships/tags" Target="../tags/tag1382.xml"/><Relationship Id="rId1" Type="http://schemas.openxmlformats.org/officeDocument/2006/relationships/tags" Target="../tags/tag1381.xml"/><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1384.xml"/></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50.xml"/><Relationship Id="rId3" Type="http://schemas.openxmlformats.org/officeDocument/2006/relationships/tags" Target="../tags/tag1387.xml"/><Relationship Id="rId7" Type="http://schemas.openxmlformats.org/officeDocument/2006/relationships/slideLayout" Target="../slideLayouts/slideLayout2.xml"/><Relationship Id="rId2" Type="http://schemas.openxmlformats.org/officeDocument/2006/relationships/tags" Target="../tags/tag1386.xml"/><Relationship Id="rId1" Type="http://schemas.openxmlformats.org/officeDocument/2006/relationships/tags" Target="../tags/tag1385.xml"/><Relationship Id="rId6" Type="http://schemas.openxmlformats.org/officeDocument/2006/relationships/tags" Target="../tags/tag1390.xml"/><Relationship Id="rId5" Type="http://schemas.openxmlformats.org/officeDocument/2006/relationships/tags" Target="../tags/tag1389.xml"/><Relationship Id="rId10" Type="http://schemas.openxmlformats.org/officeDocument/2006/relationships/image" Target="../media/image3.png"/><Relationship Id="rId4" Type="http://schemas.openxmlformats.org/officeDocument/2006/relationships/tags" Target="../tags/tag1388.xml"/><Relationship Id="rId9" Type="http://schemas.openxmlformats.org/officeDocument/2006/relationships/image" Target="../media/image2.jpeg"/></Relationships>
</file>

<file path=ppt/slides/_rels/slide7.xml.rels><?xml version="1.0" encoding="UTF-8" standalone="yes"?>
<Relationships xmlns="http://schemas.openxmlformats.org/package/2006/relationships"><Relationship Id="rId26" Type="http://schemas.openxmlformats.org/officeDocument/2006/relationships/tags" Target="../tags/tag377.xml"/><Relationship Id="rId21" Type="http://schemas.openxmlformats.org/officeDocument/2006/relationships/tags" Target="../tags/tag372.xml"/><Relationship Id="rId42" Type="http://schemas.openxmlformats.org/officeDocument/2006/relationships/tags" Target="../tags/tag393.xml"/><Relationship Id="rId47" Type="http://schemas.openxmlformats.org/officeDocument/2006/relationships/tags" Target="../tags/tag398.xml"/><Relationship Id="rId63" Type="http://schemas.openxmlformats.org/officeDocument/2006/relationships/tags" Target="../tags/tag414.xml"/><Relationship Id="rId68" Type="http://schemas.openxmlformats.org/officeDocument/2006/relationships/tags" Target="../tags/tag419.xml"/><Relationship Id="rId84" Type="http://schemas.openxmlformats.org/officeDocument/2006/relationships/tags" Target="../tags/tag435.xml"/><Relationship Id="rId89" Type="http://schemas.openxmlformats.org/officeDocument/2006/relationships/tags" Target="../tags/tag440.xml"/><Relationship Id="rId112" Type="http://schemas.openxmlformats.org/officeDocument/2006/relationships/tags" Target="../tags/tag463.xml"/><Relationship Id="rId16" Type="http://schemas.openxmlformats.org/officeDocument/2006/relationships/tags" Target="../tags/tag367.xml"/><Relationship Id="rId107" Type="http://schemas.openxmlformats.org/officeDocument/2006/relationships/tags" Target="../tags/tag458.xml"/><Relationship Id="rId11" Type="http://schemas.openxmlformats.org/officeDocument/2006/relationships/tags" Target="../tags/tag362.xml"/><Relationship Id="rId24" Type="http://schemas.openxmlformats.org/officeDocument/2006/relationships/tags" Target="../tags/tag375.xml"/><Relationship Id="rId32" Type="http://schemas.openxmlformats.org/officeDocument/2006/relationships/tags" Target="../tags/tag383.xml"/><Relationship Id="rId37" Type="http://schemas.openxmlformats.org/officeDocument/2006/relationships/tags" Target="../tags/tag388.xml"/><Relationship Id="rId40" Type="http://schemas.openxmlformats.org/officeDocument/2006/relationships/tags" Target="../tags/tag391.xml"/><Relationship Id="rId45" Type="http://schemas.openxmlformats.org/officeDocument/2006/relationships/tags" Target="../tags/tag396.xml"/><Relationship Id="rId53" Type="http://schemas.openxmlformats.org/officeDocument/2006/relationships/tags" Target="../tags/tag404.xml"/><Relationship Id="rId58" Type="http://schemas.openxmlformats.org/officeDocument/2006/relationships/tags" Target="../tags/tag409.xml"/><Relationship Id="rId66" Type="http://schemas.openxmlformats.org/officeDocument/2006/relationships/tags" Target="../tags/tag417.xml"/><Relationship Id="rId74" Type="http://schemas.openxmlformats.org/officeDocument/2006/relationships/tags" Target="../tags/tag425.xml"/><Relationship Id="rId79" Type="http://schemas.openxmlformats.org/officeDocument/2006/relationships/tags" Target="../tags/tag430.xml"/><Relationship Id="rId87" Type="http://schemas.openxmlformats.org/officeDocument/2006/relationships/tags" Target="../tags/tag438.xml"/><Relationship Id="rId102" Type="http://schemas.openxmlformats.org/officeDocument/2006/relationships/tags" Target="../tags/tag453.xml"/><Relationship Id="rId110" Type="http://schemas.openxmlformats.org/officeDocument/2006/relationships/tags" Target="../tags/tag461.xml"/><Relationship Id="rId115" Type="http://schemas.openxmlformats.org/officeDocument/2006/relationships/slideLayout" Target="../slideLayouts/slideLayout2.xml"/><Relationship Id="rId5" Type="http://schemas.openxmlformats.org/officeDocument/2006/relationships/tags" Target="../tags/tag356.xml"/><Relationship Id="rId61" Type="http://schemas.openxmlformats.org/officeDocument/2006/relationships/tags" Target="../tags/tag412.xml"/><Relationship Id="rId82" Type="http://schemas.openxmlformats.org/officeDocument/2006/relationships/tags" Target="../tags/tag433.xml"/><Relationship Id="rId90" Type="http://schemas.openxmlformats.org/officeDocument/2006/relationships/tags" Target="../tags/tag441.xml"/><Relationship Id="rId95" Type="http://schemas.openxmlformats.org/officeDocument/2006/relationships/tags" Target="../tags/tag446.xml"/><Relationship Id="rId19" Type="http://schemas.openxmlformats.org/officeDocument/2006/relationships/tags" Target="../tags/tag370.xml"/><Relationship Id="rId14" Type="http://schemas.openxmlformats.org/officeDocument/2006/relationships/tags" Target="../tags/tag365.xml"/><Relationship Id="rId22" Type="http://schemas.openxmlformats.org/officeDocument/2006/relationships/tags" Target="../tags/tag373.xml"/><Relationship Id="rId27" Type="http://schemas.openxmlformats.org/officeDocument/2006/relationships/tags" Target="../tags/tag378.xml"/><Relationship Id="rId30" Type="http://schemas.openxmlformats.org/officeDocument/2006/relationships/tags" Target="../tags/tag381.xml"/><Relationship Id="rId35" Type="http://schemas.openxmlformats.org/officeDocument/2006/relationships/tags" Target="../tags/tag386.xml"/><Relationship Id="rId43" Type="http://schemas.openxmlformats.org/officeDocument/2006/relationships/tags" Target="../tags/tag394.xml"/><Relationship Id="rId48" Type="http://schemas.openxmlformats.org/officeDocument/2006/relationships/tags" Target="../tags/tag399.xml"/><Relationship Id="rId56" Type="http://schemas.openxmlformats.org/officeDocument/2006/relationships/tags" Target="../tags/tag407.xml"/><Relationship Id="rId64" Type="http://schemas.openxmlformats.org/officeDocument/2006/relationships/tags" Target="../tags/tag415.xml"/><Relationship Id="rId69" Type="http://schemas.openxmlformats.org/officeDocument/2006/relationships/tags" Target="../tags/tag420.xml"/><Relationship Id="rId77" Type="http://schemas.openxmlformats.org/officeDocument/2006/relationships/tags" Target="../tags/tag428.xml"/><Relationship Id="rId100" Type="http://schemas.openxmlformats.org/officeDocument/2006/relationships/tags" Target="../tags/tag451.xml"/><Relationship Id="rId105" Type="http://schemas.openxmlformats.org/officeDocument/2006/relationships/tags" Target="../tags/tag456.xml"/><Relationship Id="rId113" Type="http://schemas.openxmlformats.org/officeDocument/2006/relationships/tags" Target="../tags/tag464.xml"/><Relationship Id="rId8" Type="http://schemas.openxmlformats.org/officeDocument/2006/relationships/tags" Target="../tags/tag359.xml"/><Relationship Id="rId51" Type="http://schemas.openxmlformats.org/officeDocument/2006/relationships/tags" Target="../tags/tag402.xml"/><Relationship Id="rId72" Type="http://schemas.openxmlformats.org/officeDocument/2006/relationships/tags" Target="../tags/tag423.xml"/><Relationship Id="rId80" Type="http://schemas.openxmlformats.org/officeDocument/2006/relationships/tags" Target="../tags/tag431.xml"/><Relationship Id="rId85" Type="http://schemas.openxmlformats.org/officeDocument/2006/relationships/tags" Target="../tags/tag436.xml"/><Relationship Id="rId93" Type="http://schemas.openxmlformats.org/officeDocument/2006/relationships/tags" Target="../tags/tag444.xml"/><Relationship Id="rId98" Type="http://schemas.openxmlformats.org/officeDocument/2006/relationships/tags" Target="../tags/tag449.xml"/><Relationship Id="rId3" Type="http://schemas.openxmlformats.org/officeDocument/2006/relationships/tags" Target="../tags/tag354.xml"/><Relationship Id="rId12" Type="http://schemas.openxmlformats.org/officeDocument/2006/relationships/tags" Target="../tags/tag363.xml"/><Relationship Id="rId17" Type="http://schemas.openxmlformats.org/officeDocument/2006/relationships/tags" Target="../tags/tag368.xml"/><Relationship Id="rId25" Type="http://schemas.openxmlformats.org/officeDocument/2006/relationships/tags" Target="../tags/tag376.xml"/><Relationship Id="rId33" Type="http://schemas.openxmlformats.org/officeDocument/2006/relationships/tags" Target="../tags/tag384.xml"/><Relationship Id="rId38" Type="http://schemas.openxmlformats.org/officeDocument/2006/relationships/tags" Target="../tags/tag389.xml"/><Relationship Id="rId46" Type="http://schemas.openxmlformats.org/officeDocument/2006/relationships/tags" Target="../tags/tag397.xml"/><Relationship Id="rId59" Type="http://schemas.openxmlformats.org/officeDocument/2006/relationships/tags" Target="../tags/tag410.xml"/><Relationship Id="rId67" Type="http://schemas.openxmlformats.org/officeDocument/2006/relationships/tags" Target="../tags/tag418.xml"/><Relationship Id="rId103" Type="http://schemas.openxmlformats.org/officeDocument/2006/relationships/tags" Target="../tags/tag454.xml"/><Relationship Id="rId108" Type="http://schemas.openxmlformats.org/officeDocument/2006/relationships/tags" Target="../tags/tag459.xml"/><Relationship Id="rId116" Type="http://schemas.openxmlformats.org/officeDocument/2006/relationships/notesSlide" Target="../notesSlides/notesSlide6.xml"/><Relationship Id="rId20" Type="http://schemas.openxmlformats.org/officeDocument/2006/relationships/tags" Target="../tags/tag371.xml"/><Relationship Id="rId41" Type="http://schemas.openxmlformats.org/officeDocument/2006/relationships/tags" Target="../tags/tag392.xml"/><Relationship Id="rId54" Type="http://schemas.openxmlformats.org/officeDocument/2006/relationships/tags" Target="../tags/tag405.xml"/><Relationship Id="rId62" Type="http://schemas.openxmlformats.org/officeDocument/2006/relationships/tags" Target="../tags/tag413.xml"/><Relationship Id="rId70" Type="http://schemas.openxmlformats.org/officeDocument/2006/relationships/tags" Target="../tags/tag421.xml"/><Relationship Id="rId75" Type="http://schemas.openxmlformats.org/officeDocument/2006/relationships/tags" Target="../tags/tag426.xml"/><Relationship Id="rId83" Type="http://schemas.openxmlformats.org/officeDocument/2006/relationships/tags" Target="../tags/tag434.xml"/><Relationship Id="rId88" Type="http://schemas.openxmlformats.org/officeDocument/2006/relationships/tags" Target="../tags/tag439.xml"/><Relationship Id="rId91" Type="http://schemas.openxmlformats.org/officeDocument/2006/relationships/tags" Target="../tags/tag442.xml"/><Relationship Id="rId96" Type="http://schemas.openxmlformats.org/officeDocument/2006/relationships/tags" Target="../tags/tag447.xml"/><Relationship Id="rId111" Type="http://schemas.openxmlformats.org/officeDocument/2006/relationships/tags" Target="../tags/tag462.xml"/><Relationship Id="rId1" Type="http://schemas.openxmlformats.org/officeDocument/2006/relationships/tags" Target="../tags/tag352.xml"/><Relationship Id="rId6" Type="http://schemas.openxmlformats.org/officeDocument/2006/relationships/tags" Target="../tags/tag357.xml"/><Relationship Id="rId15" Type="http://schemas.openxmlformats.org/officeDocument/2006/relationships/tags" Target="../tags/tag366.xml"/><Relationship Id="rId23" Type="http://schemas.openxmlformats.org/officeDocument/2006/relationships/tags" Target="../tags/tag374.xml"/><Relationship Id="rId28" Type="http://schemas.openxmlformats.org/officeDocument/2006/relationships/tags" Target="../tags/tag379.xml"/><Relationship Id="rId36" Type="http://schemas.openxmlformats.org/officeDocument/2006/relationships/tags" Target="../tags/tag387.xml"/><Relationship Id="rId49" Type="http://schemas.openxmlformats.org/officeDocument/2006/relationships/tags" Target="../tags/tag400.xml"/><Relationship Id="rId57" Type="http://schemas.openxmlformats.org/officeDocument/2006/relationships/tags" Target="../tags/tag408.xml"/><Relationship Id="rId106" Type="http://schemas.openxmlformats.org/officeDocument/2006/relationships/tags" Target="../tags/tag457.xml"/><Relationship Id="rId114" Type="http://schemas.openxmlformats.org/officeDocument/2006/relationships/tags" Target="../tags/tag465.xml"/><Relationship Id="rId10" Type="http://schemas.openxmlformats.org/officeDocument/2006/relationships/tags" Target="../tags/tag361.xml"/><Relationship Id="rId31" Type="http://schemas.openxmlformats.org/officeDocument/2006/relationships/tags" Target="../tags/tag382.xml"/><Relationship Id="rId44" Type="http://schemas.openxmlformats.org/officeDocument/2006/relationships/tags" Target="../tags/tag395.xml"/><Relationship Id="rId52" Type="http://schemas.openxmlformats.org/officeDocument/2006/relationships/tags" Target="../tags/tag403.xml"/><Relationship Id="rId60" Type="http://schemas.openxmlformats.org/officeDocument/2006/relationships/tags" Target="../tags/tag411.xml"/><Relationship Id="rId65" Type="http://schemas.openxmlformats.org/officeDocument/2006/relationships/tags" Target="../tags/tag416.xml"/><Relationship Id="rId73" Type="http://schemas.openxmlformats.org/officeDocument/2006/relationships/tags" Target="../tags/tag424.xml"/><Relationship Id="rId78" Type="http://schemas.openxmlformats.org/officeDocument/2006/relationships/tags" Target="../tags/tag429.xml"/><Relationship Id="rId81" Type="http://schemas.openxmlformats.org/officeDocument/2006/relationships/tags" Target="../tags/tag432.xml"/><Relationship Id="rId86" Type="http://schemas.openxmlformats.org/officeDocument/2006/relationships/tags" Target="../tags/tag437.xml"/><Relationship Id="rId94" Type="http://schemas.openxmlformats.org/officeDocument/2006/relationships/tags" Target="../tags/tag445.xml"/><Relationship Id="rId99" Type="http://schemas.openxmlformats.org/officeDocument/2006/relationships/tags" Target="../tags/tag450.xml"/><Relationship Id="rId101" Type="http://schemas.openxmlformats.org/officeDocument/2006/relationships/tags" Target="../tags/tag452.xml"/><Relationship Id="rId4" Type="http://schemas.openxmlformats.org/officeDocument/2006/relationships/tags" Target="../tags/tag355.xml"/><Relationship Id="rId9" Type="http://schemas.openxmlformats.org/officeDocument/2006/relationships/tags" Target="../tags/tag360.xml"/><Relationship Id="rId13" Type="http://schemas.openxmlformats.org/officeDocument/2006/relationships/tags" Target="../tags/tag364.xml"/><Relationship Id="rId18" Type="http://schemas.openxmlformats.org/officeDocument/2006/relationships/tags" Target="../tags/tag369.xml"/><Relationship Id="rId39" Type="http://schemas.openxmlformats.org/officeDocument/2006/relationships/tags" Target="../tags/tag390.xml"/><Relationship Id="rId109" Type="http://schemas.openxmlformats.org/officeDocument/2006/relationships/tags" Target="../tags/tag460.xml"/><Relationship Id="rId34" Type="http://schemas.openxmlformats.org/officeDocument/2006/relationships/tags" Target="../tags/tag385.xml"/><Relationship Id="rId50" Type="http://schemas.openxmlformats.org/officeDocument/2006/relationships/tags" Target="../tags/tag401.xml"/><Relationship Id="rId55" Type="http://schemas.openxmlformats.org/officeDocument/2006/relationships/tags" Target="../tags/tag406.xml"/><Relationship Id="rId76" Type="http://schemas.openxmlformats.org/officeDocument/2006/relationships/tags" Target="../tags/tag427.xml"/><Relationship Id="rId97" Type="http://schemas.openxmlformats.org/officeDocument/2006/relationships/tags" Target="../tags/tag448.xml"/><Relationship Id="rId104" Type="http://schemas.openxmlformats.org/officeDocument/2006/relationships/tags" Target="../tags/tag455.xml"/><Relationship Id="rId7" Type="http://schemas.openxmlformats.org/officeDocument/2006/relationships/tags" Target="../tags/tag358.xml"/><Relationship Id="rId71" Type="http://schemas.openxmlformats.org/officeDocument/2006/relationships/tags" Target="../tags/tag422.xml"/><Relationship Id="rId92" Type="http://schemas.openxmlformats.org/officeDocument/2006/relationships/tags" Target="../tags/tag443.xml"/><Relationship Id="rId2" Type="http://schemas.openxmlformats.org/officeDocument/2006/relationships/tags" Target="../tags/tag353.xml"/><Relationship Id="rId29" Type="http://schemas.openxmlformats.org/officeDocument/2006/relationships/tags" Target="../tags/tag380.xml"/></Relationships>
</file>

<file path=ppt/slides/_rels/slide8.xml.rels><?xml version="1.0" encoding="UTF-8" standalone="yes"?>
<Relationships xmlns="http://schemas.openxmlformats.org/package/2006/relationships"><Relationship Id="rId3" Type="http://schemas.openxmlformats.org/officeDocument/2006/relationships/tags" Target="../tags/tag468.xml"/><Relationship Id="rId2" Type="http://schemas.openxmlformats.org/officeDocument/2006/relationships/tags" Target="../tags/tag467.xml"/><Relationship Id="rId1" Type="http://schemas.openxmlformats.org/officeDocument/2006/relationships/tags" Target="../tags/tag466.xml"/><Relationship Id="rId5" Type="http://schemas.openxmlformats.org/officeDocument/2006/relationships/slideLayout" Target="../slideLayouts/slideLayout2.xml"/><Relationship Id="rId4" Type="http://schemas.openxmlformats.org/officeDocument/2006/relationships/tags" Target="../tags/tag469.xml"/></Relationships>
</file>

<file path=ppt/slides/_rels/slide9.xml.rels><?xml version="1.0" encoding="UTF-8" standalone="yes"?>
<Relationships xmlns="http://schemas.openxmlformats.org/package/2006/relationships"><Relationship Id="rId3" Type="http://schemas.openxmlformats.org/officeDocument/2006/relationships/tags" Target="../tags/tag472.xml"/><Relationship Id="rId7" Type="http://schemas.openxmlformats.org/officeDocument/2006/relationships/notesSlide" Target="../notesSlides/notesSlide7.xml"/><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slideLayout" Target="../slideLayouts/slideLayout2.xml"/><Relationship Id="rId5" Type="http://schemas.openxmlformats.org/officeDocument/2006/relationships/tags" Target="../tags/tag474.xml"/><Relationship Id="rId4" Type="http://schemas.openxmlformats.org/officeDocument/2006/relationships/tags" Target="../tags/tag4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228600" y="2057400"/>
            <a:ext cx="8610600" cy="2057400"/>
          </a:xfrm>
        </p:spPr>
        <p:txBody>
          <a:bodyPr/>
          <a:lstStyle/>
          <a:p>
            <a:pPr algn="ctr"/>
            <a:r>
              <a:rPr lang="en-US" sz="2800" i="0" dirty="0" smtClean="0"/>
              <a:t>A Sophomoric Introduction to Shared-Memory Parallelism and Concurrency</a:t>
            </a:r>
            <a:r>
              <a:rPr lang="en-US" sz="3200" i="0" dirty="0" smtClean="0"/>
              <a:t/>
            </a:r>
            <a:br>
              <a:rPr lang="en-US" sz="3200" i="0" dirty="0" smtClean="0"/>
            </a:br>
            <a:r>
              <a:rPr lang="en-US" sz="1400" i="0" dirty="0" smtClean="0"/>
              <a:t/>
            </a:r>
            <a:br>
              <a:rPr lang="en-US" sz="1400" i="0" dirty="0" smtClean="0"/>
            </a:br>
            <a:r>
              <a:rPr lang="en-US" sz="2800" i="0" dirty="0" smtClean="0"/>
              <a:t>Lecture 2</a:t>
            </a:r>
            <a:br>
              <a:rPr lang="en-US" sz="2800" i="0" dirty="0" smtClean="0"/>
            </a:br>
            <a:r>
              <a:rPr lang="en-US" sz="2800" i="0" dirty="0" smtClean="0"/>
              <a:t>Analysis of Fork-Join Parallel Programs</a:t>
            </a:r>
            <a:endParaRPr lang="en-US" sz="2800" i="0" dirty="0"/>
          </a:p>
        </p:txBody>
      </p:sp>
      <p:sp>
        <p:nvSpPr>
          <p:cNvPr id="2051" name="Rectangle 3"/>
          <p:cNvSpPr>
            <a:spLocks noGrp="1" noChangeArrowheads="1"/>
          </p:cNvSpPr>
          <p:nvPr>
            <p:ph type="subTitle" idx="1"/>
            <p:custDataLst>
              <p:tags r:id="rId2"/>
            </p:custDataLst>
          </p:nvPr>
        </p:nvSpPr>
        <p:spPr>
          <a:xfrm>
            <a:off x="304800" y="4572000"/>
            <a:ext cx="8534400" cy="1524000"/>
          </a:xfrm>
        </p:spPr>
        <p:txBody>
          <a:bodyPr/>
          <a:lstStyle/>
          <a:p>
            <a:r>
              <a:rPr lang="en-US" sz="2400" dirty="0"/>
              <a:t>Steve </a:t>
            </a:r>
            <a:r>
              <a:rPr lang="en-US" sz="2400" dirty="0" err="1"/>
              <a:t>Wolfman</a:t>
            </a:r>
            <a:r>
              <a:rPr lang="en-US" sz="2400" dirty="0"/>
              <a:t>, based on work by Dan </a:t>
            </a:r>
            <a:r>
              <a:rPr lang="en-US" sz="2400" dirty="0" smtClean="0"/>
              <a:t>Grossman</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Another Map Example: Vector Addition</a:t>
            </a:r>
            <a:endParaRPr lang="en-US" dirty="0"/>
          </a:p>
        </p:txBody>
      </p:sp>
      <p:sp>
        <p:nvSpPr>
          <p:cNvPr id="3" name="Content Placeholder 2"/>
          <p:cNvSpPr>
            <a:spLocks noGrp="1"/>
          </p:cNvSpPr>
          <p:nvPr>
            <p:ph idx="1"/>
            <p:custDataLst>
              <p:tags r:id="rId2"/>
            </p:custDataLst>
          </p:nvPr>
        </p:nvSpPr>
        <p:spPr>
          <a:xfrm>
            <a:off x="685800" y="1600200"/>
            <a:ext cx="8001000" cy="2209800"/>
          </a:xfrm>
        </p:spPr>
        <p:txBody>
          <a:bodyPr/>
          <a:lstStyle/>
          <a:p>
            <a:pPr marL="0" indent="0">
              <a:buNone/>
            </a:pPr>
            <a:r>
              <a:rPr lang="en-US" dirty="0" smtClean="0"/>
              <a:t>Note: if &lt;1, 2, 3, 4, 5&gt; and &lt;2, 5, 3, 3, 1&gt; are vectors, then their “vector sum” is the sum of corresponding elements: &lt;3, 7, 6, 7, 6&gt;.</a:t>
            </a:r>
            <a:endParaRPr lang="en-US" sz="1000" dirty="0" smtClean="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10</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7" name="Rectangle 3"/>
          <p:cNvSpPr txBox="1">
            <a:spLocks noChangeArrowheads="1"/>
          </p:cNvSpPr>
          <p:nvPr>
            <p:custDataLst>
              <p:tags r:id="rId5"/>
            </p:custDataLst>
          </p:nvPr>
        </p:nvSpPr>
        <p:spPr bwMode="auto">
          <a:xfrm>
            <a:off x="457200" y="4038600"/>
            <a:ext cx="8305800" cy="12954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600" dirty="0" smtClean="0">
                <a:latin typeface="Courier New" pitchFamily="49" charset="0"/>
                <a:cs typeface="Courier New" pitchFamily="49" charset="0"/>
              </a:rPr>
              <a:t>void </a:t>
            </a:r>
            <a:r>
              <a:rPr lang="en-US" sz="1600" dirty="0" err="1" smtClean="0">
                <a:latin typeface="Courier New" pitchFamily="49" charset="0"/>
                <a:cs typeface="Courier New" pitchFamily="49" charset="0"/>
              </a:rPr>
              <a:t>vector_add</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result[],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arr1[],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arr2[],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len</a:t>
            </a:r>
            <a:r>
              <a:rPr lang="en-US" sz="1600" dirty="0" smtClean="0">
                <a:latin typeface="Courier New" pitchFamily="49" charset="0"/>
                <a:cs typeface="Courier New" pitchFamily="49" charset="0"/>
              </a:rPr>
              <a:t>) </a:t>
            </a:r>
            <a:r>
              <a:rPr kumimoji="0" lang="en-US" sz="1600" b="1" i="0" u="none" strike="noStrike" kern="0" cap="none" spc="0" normalizeH="0" baseline="0" noProof="0" dirty="0" smtClean="0">
                <a:ln>
                  <a:noFill/>
                </a:ln>
                <a:effectLst/>
                <a:uLnTx/>
                <a:uFillTx/>
                <a:latin typeface="Courier New" pitchFamily="49" charset="0"/>
              </a:rPr>
              <a:t>{</a:t>
            </a:r>
          </a:p>
          <a:p>
            <a:pPr>
              <a:lnSpc>
                <a:spcPts val="1800"/>
              </a:lnSpc>
              <a:buNone/>
            </a:pPr>
            <a:r>
              <a:rPr lang="en-US" sz="1600" kern="0" noProof="0" dirty="0" smtClean="0">
                <a:latin typeface="Courier New" pitchFamily="49" charset="0"/>
              </a:rPr>
              <a:t>  FORALL(</a:t>
            </a:r>
            <a:r>
              <a:rPr lang="en-US" sz="1600" kern="0" noProof="0" dirty="0" err="1" smtClean="0">
                <a:latin typeface="Courier New" pitchFamily="49" charset="0"/>
              </a:rPr>
              <a:t>i</a:t>
            </a:r>
            <a:r>
              <a:rPr lang="en-US" sz="1600" kern="0" noProof="0" dirty="0" smtClean="0">
                <a:latin typeface="Courier New" pitchFamily="49" charset="0"/>
              </a:rPr>
              <a:t>=0; i &lt; </a:t>
            </a:r>
            <a:r>
              <a:rPr lang="en-US" sz="1600" kern="0" noProof="0" dirty="0" err="1" smtClean="0">
                <a:latin typeface="Courier New" pitchFamily="49" charset="0"/>
              </a:rPr>
              <a:t>len</a:t>
            </a:r>
            <a:r>
              <a:rPr lang="en-US" sz="1600" kern="0" noProof="0" dirty="0" smtClean="0">
                <a:latin typeface="Courier New" pitchFamily="49" charset="0"/>
              </a:rPr>
              <a:t>; i++) {</a:t>
            </a:r>
          </a:p>
          <a:p>
            <a:pPr>
              <a:lnSpc>
                <a:spcPts val="1800"/>
              </a:lnSpc>
              <a:buNone/>
            </a:pPr>
            <a:r>
              <a:rPr lang="en-US" sz="1600" kern="0" dirty="0" smtClean="0">
                <a:latin typeface="Courier New" pitchFamily="49" charset="0"/>
              </a:rPr>
              <a:t>    </a:t>
            </a:r>
            <a:r>
              <a:rPr kumimoji="0" lang="en-US" sz="1600" b="1" i="0" u="none" strike="noStrike" kern="0" cap="none" spc="0" normalizeH="0" baseline="0" dirty="0" smtClean="0">
                <a:ln>
                  <a:noFill/>
                </a:ln>
                <a:effectLst/>
                <a:uLnTx/>
                <a:uFillTx/>
                <a:latin typeface="Courier New" pitchFamily="49" charset="0"/>
              </a:rPr>
              <a:t>result[</a:t>
            </a:r>
            <a:r>
              <a:rPr kumimoji="0" lang="en-US" sz="1600" b="1" i="0" u="none" strike="noStrike" kern="0" cap="none" spc="0" normalizeH="0" baseline="0" dirty="0" err="1" smtClean="0">
                <a:ln>
                  <a:noFill/>
                </a:ln>
                <a:effectLst/>
                <a:uLnTx/>
                <a:uFillTx/>
                <a:latin typeface="Courier New" pitchFamily="49" charset="0"/>
              </a:rPr>
              <a:t>i</a:t>
            </a:r>
            <a:r>
              <a:rPr kumimoji="0" lang="en-US" sz="1600" b="1" i="0" u="none" strike="noStrike" kern="0" cap="none" spc="0" normalizeH="0" baseline="0" dirty="0" smtClean="0">
                <a:ln>
                  <a:noFill/>
                </a:ln>
                <a:effectLst/>
                <a:uLnTx/>
                <a:uFillTx/>
                <a:latin typeface="Courier New" pitchFamily="49" charset="0"/>
              </a:rPr>
              <a:t>] = </a:t>
            </a:r>
            <a:r>
              <a:rPr lang="en-US" sz="1600" kern="0" dirty="0" smtClean="0">
                <a:latin typeface="Courier New" pitchFamily="49" charset="0"/>
              </a:rPr>
              <a:t>arr1[</a:t>
            </a:r>
            <a:r>
              <a:rPr lang="en-US" sz="1600" kern="0" dirty="0" err="1" smtClean="0">
                <a:latin typeface="Courier New" pitchFamily="49" charset="0"/>
              </a:rPr>
              <a:t>i</a:t>
            </a:r>
            <a:r>
              <a:rPr lang="en-US" sz="1600" kern="0" dirty="0" smtClean="0">
                <a:latin typeface="Courier New" pitchFamily="49" charset="0"/>
              </a:rPr>
              <a:t>] + arr2[</a:t>
            </a:r>
            <a:r>
              <a:rPr lang="en-US" sz="1600" kern="0" dirty="0" err="1" smtClean="0">
                <a:latin typeface="Courier New" pitchFamily="49" charset="0"/>
              </a:rPr>
              <a:t>i</a:t>
            </a:r>
            <a:r>
              <a:rPr lang="en-US" sz="1600" kern="0" dirty="0" smtClean="0">
                <a:latin typeface="Courier New" pitchFamily="49" charset="0"/>
              </a:rPr>
              <a:t>];</a:t>
            </a:r>
            <a:endParaRPr kumimoji="0" lang="en-US" sz="1600" b="1" i="0" u="none" strike="noStrike" kern="0" cap="none" spc="0" normalizeH="0" baseline="0" dirty="0" smtClean="0">
              <a:ln>
                <a:noFill/>
              </a:ln>
              <a:effectLst/>
              <a:uLnTx/>
              <a:uFillTx/>
              <a:latin typeface="Courier New" pitchFamily="49" charset="0"/>
            </a:endParaRPr>
          </a:p>
          <a:p>
            <a:pPr>
              <a:lnSpc>
                <a:spcPts val="1800"/>
              </a:lnSpc>
              <a:buNone/>
            </a:pPr>
            <a:r>
              <a:rPr lang="en-US" sz="1600" kern="0" noProof="0" dirty="0" smtClean="0">
                <a:latin typeface="Courier New" pitchFamily="49" charset="0"/>
              </a:rPr>
              <a:t>  }</a:t>
            </a:r>
            <a:endParaRPr kumimoji="0" lang="en-US" sz="1600" b="1" i="0" u="none" strike="noStrike" kern="0" cap="none" spc="0" normalizeH="0" baseline="0" noProof="0" dirty="0" smtClean="0">
              <a:ln>
                <a:noFill/>
              </a:ln>
              <a:effectLst/>
              <a:uLnTx/>
              <a:uFillTx/>
              <a:latin typeface="Courier New" pitchFamily="49" charset="0"/>
            </a:endParaRPr>
          </a:p>
          <a:p>
            <a:pPr marL="342900" marR="0" lvl="0" indent="-342900" algn="l" defTabSz="914400" rtl="0" eaLnBrk="1" fontAlgn="base" latinLnBrk="0" hangingPunct="1">
              <a:lnSpc>
                <a:spcPts val="1800"/>
              </a:lnSpc>
              <a:spcBef>
                <a:spcPts val="200"/>
              </a:spcBef>
              <a:spcAft>
                <a:spcPct val="0"/>
              </a:spcAft>
              <a:buClrTx/>
              <a:buSzTx/>
              <a:buFontTx/>
              <a:buNone/>
              <a:tabLst/>
              <a:defRPr/>
            </a:pPr>
            <a:r>
              <a:rPr kumimoji="0" lang="en-US" sz="1600" b="1" i="0" u="none" strike="noStrike" kern="0" cap="none" spc="0" normalizeH="0" baseline="0" noProof="0" dirty="0" smtClean="0">
                <a:ln>
                  <a:noFill/>
                </a:ln>
                <a:effectLst/>
                <a:uLnTx/>
                <a:uFillTx/>
                <a:latin typeface="Courier New" pitchFamily="49" charset="0"/>
              </a:rPr>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7772400" cy="1143000"/>
          </a:xfrm>
        </p:spPr>
        <p:txBody>
          <a:bodyPr/>
          <a:lstStyle/>
          <a:p>
            <a:r>
              <a:rPr lang="en-US" dirty="0" smtClean="0"/>
              <a:t>Maps in </a:t>
            </a:r>
            <a:r>
              <a:rPr lang="en-US" dirty="0" err="1" smtClean="0"/>
              <a:t>OpenMP</a:t>
            </a:r>
            <a:r>
              <a:rPr lang="en-US" dirty="0" smtClean="0"/>
              <a:t> </a:t>
            </a:r>
            <a:r>
              <a:rPr lang="en-US" sz="2400" dirty="0" smtClean="0"/>
              <a:t>(w/explicit Divide &amp; Conquer)</a:t>
            </a:r>
            <a:endParaRPr lang="en-US" sz="2400" dirty="0"/>
          </a:p>
        </p:txBody>
      </p:sp>
      <p:sp>
        <p:nvSpPr>
          <p:cNvPr id="3" name="Content Placeholder 2"/>
          <p:cNvSpPr>
            <a:spLocks noGrp="1"/>
          </p:cNvSpPr>
          <p:nvPr>
            <p:ph idx="1"/>
            <p:custDataLst>
              <p:tags r:id="rId2"/>
            </p:custDataLst>
          </p:nvPr>
        </p:nvSpPr>
        <p:spPr>
          <a:xfrm>
            <a:off x="685800" y="1295400"/>
            <a:ext cx="8001000" cy="1752600"/>
          </a:xfrm>
        </p:spPr>
        <p:txBody>
          <a:bodyPr/>
          <a:lstStyle/>
          <a:p>
            <a:r>
              <a:rPr lang="en-US" dirty="0" smtClean="0"/>
              <a:t>Even though there is no result-combining, it still helps with load balancing to create many small tasks</a:t>
            </a:r>
          </a:p>
          <a:p>
            <a:pPr lvl="1"/>
            <a:r>
              <a:rPr lang="en-US" dirty="0" smtClean="0"/>
              <a:t>Maybe not for vector-add but for more compute-intensive maps</a:t>
            </a:r>
          </a:p>
          <a:p>
            <a:pPr lvl="1"/>
            <a:r>
              <a:rPr lang="en-US" dirty="0" smtClean="0"/>
              <a:t>The forking is O(log n) whereas theoretically other approaches to vector-add is O(1)</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11</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7" name="Rectangle 3"/>
          <p:cNvSpPr txBox="1">
            <a:spLocks noChangeArrowheads="1"/>
          </p:cNvSpPr>
          <p:nvPr>
            <p:custDataLst>
              <p:tags r:id="rId5"/>
            </p:custDataLst>
          </p:nvPr>
        </p:nvSpPr>
        <p:spPr bwMode="auto">
          <a:xfrm>
            <a:off x="381000" y="914400"/>
            <a:ext cx="8610600" cy="42672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2000" dirty="0">
                <a:latin typeface="Courier New" pitchFamily="49" charset="0"/>
                <a:cs typeface="Courier New" pitchFamily="49" charset="0"/>
              </a:rPr>
              <a:t>void </a:t>
            </a:r>
            <a:r>
              <a:rPr lang="en-US" sz="2000" dirty="0" err="1" smtClean="0">
                <a:latin typeface="Courier New" pitchFamily="49" charset="0"/>
                <a:cs typeface="Courier New" pitchFamily="49" charset="0"/>
              </a:rPr>
              <a:t>vector_add</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result[],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arr1[],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arr2[],</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lo,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hi) </a:t>
            </a:r>
          </a:p>
          <a:p>
            <a:pPr>
              <a:lnSpc>
                <a:spcPts val="1800"/>
              </a:lnSpc>
              <a:buNone/>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const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SEQUENTIAL_CUTOFF = 1000</a:t>
            </a:r>
            <a:r>
              <a:rPr lang="en-US" sz="2000" dirty="0" smtClean="0">
                <a:latin typeface="Courier New" pitchFamily="49" charset="0"/>
                <a:cs typeface="Courier New" pitchFamily="49" charset="0"/>
              </a:rPr>
              <a:t>;</a:t>
            </a:r>
          </a:p>
          <a:p>
            <a:pPr>
              <a:lnSpc>
                <a:spcPts val="1800"/>
              </a:lnSpc>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if (hi - lo &lt;= SEQUENTIAL_CUTOFF</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a:lnSpc>
                <a:spcPts val="1800"/>
              </a:lnSpc>
              <a:buNone/>
            </a:pPr>
            <a:r>
              <a:rPr lang="en-US" sz="2000" dirty="0">
                <a:latin typeface="Courier New" pitchFamily="49" charset="0"/>
                <a:cs typeface="Courier New" pitchFamily="49" charset="0"/>
              </a:rPr>
              <a:t>    for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lo;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&lt; hi;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a:t>
            </a:r>
          </a:p>
          <a:p>
            <a:pPr>
              <a:lnSpc>
                <a:spcPts val="1800"/>
              </a:lnSpc>
              <a:buNone/>
            </a:pPr>
            <a:r>
              <a:rPr lang="en-US" sz="2000" dirty="0">
                <a:latin typeface="Courier New" pitchFamily="49" charset="0"/>
                <a:cs typeface="Courier New" pitchFamily="49" charset="0"/>
              </a:rPr>
              <a:t>      result[</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arr1[</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arr2[</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p>
          <a:p>
            <a:pPr>
              <a:lnSpc>
                <a:spcPts val="1800"/>
              </a:lnSpc>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return;</a:t>
            </a:r>
          </a:p>
          <a:p>
            <a:pPr>
              <a:lnSpc>
                <a:spcPts val="1800"/>
              </a:lnSpc>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a:lnSpc>
                <a:spcPts val="1800"/>
              </a:lnSpc>
              <a:buNone/>
            </a:pPr>
            <a:endParaRPr lang="en-US" sz="2000" dirty="0" smtClean="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a:t>
            </a:r>
            <a:r>
              <a:rPr lang="en-US" sz="2000" dirty="0">
                <a:latin typeface="Courier New" pitchFamily="49" charset="0"/>
                <a:cs typeface="Courier New" pitchFamily="49" charset="0"/>
              </a:rPr>
              <a:t>pragma </a:t>
            </a:r>
            <a:r>
              <a:rPr lang="en-US" sz="2000" dirty="0" err="1">
                <a:latin typeface="Courier New" pitchFamily="49" charset="0"/>
                <a:cs typeface="Courier New" pitchFamily="49" charset="0"/>
              </a:rPr>
              <a:t>omp</a:t>
            </a:r>
            <a:r>
              <a:rPr lang="en-US" sz="2000" dirty="0">
                <a:latin typeface="Courier New" pitchFamily="49" charset="0"/>
                <a:cs typeface="Courier New" pitchFamily="49" charset="0"/>
              </a:rPr>
              <a:t> task </a:t>
            </a:r>
            <a:r>
              <a:rPr lang="en-US" sz="2000" dirty="0" smtClean="0">
                <a:latin typeface="Courier New" pitchFamily="49" charset="0"/>
                <a:cs typeface="Courier New" pitchFamily="49" charset="0"/>
              </a:rPr>
              <a:t>untied</a:t>
            </a:r>
            <a:endParaRPr lang="en-US" sz="2000" dirty="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a:t>
            </a: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vector_add</a:t>
            </a:r>
            <a:r>
              <a:rPr lang="en-US" sz="2000" dirty="0" smtClean="0">
                <a:latin typeface="Courier New" pitchFamily="49" charset="0"/>
                <a:cs typeface="Courier New" pitchFamily="49" charset="0"/>
              </a:rPr>
              <a:t>(result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arr1, arr2, </a:t>
            </a:r>
            <a:r>
              <a:rPr lang="en-US" sz="2000" dirty="0">
                <a:latin typeface="Courier New" pitchFamily="49" charset="0"/>
                <a:cs typeface="Courier New" pitchFamily="49" charset="0"/>
              </a:rPr>
              <a:t>lo, lo + (hi-lo)/2);</a:t>
            </a:r>
          </a:p>
          <a:p>
            <a:pPr>
              <a:lnSpc>
                <a:spcPts val="1800"/>
              </a:lnSpc>
              <a:buNone/>
            </a:pPr>
            <a:r>
              <a:rPr lang="en-US" sz="2000" dirty="0" smtClean="0">
                <a:latin typeface="Courier New" pitchFamily="49" charset="0"/>
                <a:cs typeface="Courier New" pitchFamily="49" charset="0"/>
              </a:rPr>
              <a:t>}</a:t>
            </a:r>
          </a:p>
          <a:p>
            <a:pPr>
              <a:lnSpc>
                <a:spcPts val="1800"/>
              </a:lnSpc>
              <a:buNone/>
            </a:pPr>
            <a:endParaRPr lang="en-US" sz="2000" dirty="0" smtClean="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vector_add</a:t>
            </a:r>
            <a:r>
              <a:rPr lang="en-US" sz="2000" dirty="0" smtClean="0">
                <a:latin typeface="Courier New" pitchFamily="49" charset="0"/>
                <a:cs typeface="Courier New" pitchFamily="49" charset="0"/>
              </a:rPr>
              <a:t>(result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arr1, arr2, </a:t>
            </a:r>
            <a:r>
              <a:rPr lang="en-US" sz="2000" dirty="0">
                <a:latin typeface="Courier New" pitchFamily="49" charset="0"/>
                <a:cs typeface="Courier New" pitchFamily="49" charset="0"/>
              </a:rPr>
              <a:t>lo + (hi-lo)/2, hi</a:t>
            </a:r>
            <a:r>
              <a:rPr lang="en-US" sz="2000" dirty="0" smtClean="0">
                <a:latin typeface="Courier New" pitchFamily="49" charset="0"/>
                <a:cs typeface="Courier New" pitchFamily="49" charset="0"/>
              </a:rPr>
              <a:t>);</a:t>
            </a:r>
          </a:p>
          <a:p>
            <a:pPr>
              <a:lnSpc>
                <a:spcPts val="1800"/>
              </a:lnSpc>
              <a:buNone/>
            </a:pPr>
            <a:r>
              <a:rPr lang="en-US" sz="2000" dirty="0" smtClean="0">
                <a:latin typeface="Courier New" pitchFamily="49" charset="0"/>
                <a:cs typeface="Courier New" pitchFamily="49" charset="0"/>
              </a:rPr>
              <a:t>#pragma </a:t>
            </a:r>
            <a:r>
              <a:rPr lang="en-US" sz="2000" dirty="0" err="1" smtClean="0">
                <a:latin typeface="Courier New" pitchFamily="49" charset="0"/>
                <a:cs typeface="Courier New" pitchFamily="49" charset="0"/>
              </a:rPr>
              <a:t>omp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taskwait</a:t>
            </a:r>
            <a:r>
              <a:rPr lang="en-US" sz="2000" dirty="0" smtClean="0">
                <a:latin typeface="Courier New" pitchFamily="49" charset="0"/>
                <a:cs typeface="Courier New" pitchFamily="49" charset="0"/>
              </a:rPr>
              <a:t>   // (Not totally necessary here.)</a:t>
            </a:r>
            <a:endParaRPr lang="en-US" sz="2000" dirty="0">
              <a:latin typeface="Courier New" pitchFamily="49" charset="0"/>
              <a:cs typeface="Courier New" pitchFamily="49" charset="0"/>
            </a:endParaRPr>
          </a:p>
          <a:p>
            <a:pPr>
              <a:lnSpc>
                <a:spcPts val="1800"/>
              </a:lnSpc>
              <a:buNone/>
            </a:pPr>
            <a:r>
              <a:rPr lang="en-US" sz="2000" dirty="0" smtClean="0">
                <a:latin typeface="Courier New" pitchFamily="49" charset="0"/>
                <a:cs typeface="Courier New" pitchFamily="49" charset="0"/>
              </a:rPr>
              <a:t>}</a:t>
            </a:r>
          </a:p>
          <a:p>
            <a:pPr>
              <a:lnSpc>
                <a:spcPts val="1800"/>
              </a:lnSpc>
              <a:buNone/>
            </a:pP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3379434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Maps and reductions</a:t>
            </a:r>
            <a:endParaRPr lang="en-US" dirty="0"/>
          </a:p>
        </p:txBody>
      </p:sp>
      <p:sp>
        <p:nvSpPr>
          <p:cNvPr id="3" name="Content Placeholder 2"/>
          <p:cNvSpPr>
            <a:spLocks noGrp="1"/>
          </p:cNvSpPr>
          <p:nvPr>
            <p:ph idx="1"/>
            <p:custDataLst>
              <p:tags r:id="rId2"/>
            </p:custDataLst>
          </p:nvPr>
        </p:nvSpPr>
        <p:spPr/>
        <p:txBody>
          <a:bodyPr/>
          <a:lstStyle/>
          <a:p>
            <a:pPr marL="0" indent="0">
              <a:buNone/>
            </a:pPr>
            <a:r>
              <a:rPr lang="en-US" dirty="0" smtClean="0"/>
              <a:t>These are by far the two most important and common patterns.</a:t>
            </a:r>
            <a:endParaRPr lang="en-US" dirty="0"/>
          </a:p>
          <a:p>
            <a:pPr marL="0" indent="0">
              <a:buNone/>
            </a:pPr>
            <a:endParaRPr lang="en-US" dirty="0" smtClean="0"/>
          </a:p>
          <a:p>
            <a:pPr marL="0" indent="0">
              <a:buNone/>
            </a:pPr>
            <a:r>
              <a:rPr lang="en-US" smtClean="0"/>
              <a:t>Learn </a:t>
            </a:r>
            <a:r>
              <a:rPr lang="en-US" dirty="0" smtClean="0"/>
              <a:t>to recognize when an algorithm can be written in terms of maps </a:t>
            </a:r>
            <a:r>
              <a:rPr lang="en-US" smtClean="0"/>
              <a:t>and reductions! They </a:t>
            </a:r>
            <a:r>
              <a:rPr lang="en-US" dirty="0" smtClean="0"/>
              <a:t>make parallel programming simple…</a:t>
            </a:r>
          </a:p>
          <a:p>
            <a:pPr lvl="1"/>
            <a:endParaRPr lang="en-US"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12</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2</a:t>
            </a:r>
            <a:endParaRPr lang="en-US" dirty="0"/>
          </a:p>
        </p:txBody>
      </p:sp>
    </p:spTree>
    <p:extLst>
      <p:ext uri="{BB962C8B-B14F-4D97-AF65-F5344CB8AC3E}">
        <p14:creationId xmlns:p14="http://schemas.microsoft.com/office/powerpoint/2010/main" val="37312673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Digression:  </a:t>
            </a:r>
            <a:r>
              <a:rPr lang="en-US" dirty="0" err="1" smtClean="0"/>
              <a:t>MapReduce</a:t>
            </a:r>
            <a:r>
              <a:rPr lang="en-US" dirty="0" smtClean="0"/>
              <a:t> on clusters</a:t>
            </a:r>
            <a:endParaRPr lang="en-US" dirty="0"/>
          </a:p>
        </p:txBody>
      </p:sp>
      <p:sp>
        <p:nvSpPr>
          <p:cNvPr id="3" name="Content Placeholder 2"/>
          <p:cNvSpPr>
            <a:spLocks noGrp="1"/>
          </p:cNvSpPr>
          <p:nvPr>
            <p:ph idx="1"/>
            <p:custDataLst>
              <p:tags r:id="rId2"/>
            </p:custDataLst>
          </p:nvPr>
        </p:nvSpPr>
        <p:spPr>
          <a:xfrm>
            <a:off x="685800" y="1447800"/>
            <a:ext cx="8001000" cy="4876800"/>
          </a:xfrm>
        </p:spPr>
        <p:txBody>
          <a:bodyPr/>
          <a:lstStyle/>
          <a:p>
            <a:pPr marL="0" indent="0">
              <a:buNone/>
            </a:pPr>
            <a:r>
              <a:rPr lang="en-US" dirty="0" smtClean="0"/>
              <a:t>You may have heard of Google’s “map/reduce” or the open-source version </a:t>
            </a:r>
            <a:r>
              <a:rPr lang="en-US" dirty="0" err="1" smtClean="0"/>
              <a:t>Hadoop</a:t>
            </a:r>
            <a:endParaRPr lang="en-US" dirty="0" smtClean="0"/>
          </a:p>
          <a:p>
            <a:pPr lvl="1"/>
            <a:endParaRPr lang="en-US" sz="1000" dirty="0" smtClean="0"/>
          </a:p>
          <a:p>
            <a:pPr marL="0" indent="0">
              <a:buNone/>
            </a:pPr>
            <a:r>
              <a:rPr lang="en-US" dirty="0" smtClean="0"/>
              <a:t>Idea: Perform maps/reduces on data using many machines</a:t>
            </a:r>
          </a:p>
          <a:p>
            <a:r>
              <a:rPr lang="en-US" dirty="0" smtClean="0"/>
              <a:t>system distributes the data and manages fault tolerance</a:t>
            </a:r>
          </a:p>
          <a:p>
            <a:r>
              <a:rPr lang="en-US" dirty="0" smtClean="0"/>
              <a:t>your code just operates on one element (map)</a:t>
            </a:r>
            <a:br>
              <a:rPr lang="en-US" dirty="0" smtClean="0"/>
            </a:br>
            <a:r>
              <a:rPr lang="en-US" dirty="0" smtClean="0"/>
              <a:t>or combines two elements (reduce)</a:t>
            </a:r>
          </a:p>
          <a:p>
            <a:r>
              <a:rPr lang="en-US" dirty="0"/>
              <a:t>old functional programming idea </a:t>
            </a:r>
            <a:r>
              <a:rPr lang="en-US" dirty="0">
                <a:sym typeface="Symbol"/>
              </a:rPr>
              <a:t> big data/</a:t>
            </a:r>
            <a:r>
              <a:rPr lang="en-US" dirty="0"/>
              <a:t>distributed computing </a:t>
            </a:r>
            <a:endParaRPr lang="en-US" dirty="0" smtClean="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13</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4" name="TextBox 3"/>
          <p:cNvSpPr txBox="1"/>
          <p:nvPr/>
        </p:nvSpPr>
        <p:spPr>
          <a:xfrm>
            <a:off x="2252256" y="5715000"/>
            <a:ext cx="6739344" cy="707886"/>
          </a:xfrm>
          <a:prstGeom prst="rect">
            <a:avLst/>
          </a:prstGeom>
          <a:noFill/>
        </p:spPr>
        <p:txBody>
          <a:bodyPr wrap="none" rtlCol="0">
            <a:spAutoFit/>
          </a:bodyPr>
          <a:lstStyle/>
          <a:p>
            <a:pPr algn="r"/>
            <a:r>
              <a:rPr lang="en-CA" sz="2000" b="0" dirty="0" smtClean="0">
                <a:solidFill>
                  <a:srgbClr val="FF0000"/>
                </a:solidFill>
                <a:latin typeface="+mn-lt"/>
              </a:rPr>
              <a:t>What is specifically possible in a Hadoop “map/reduce” is </a:t>
            </a:r>
            <a:br>
              <a:rPr lang="en-CA" sz="2000" b="0" dirty="0" smtClean="0">
                <a:solidFill>
                  <a:srgbClr val="FF0000"/>
                </a:solidFill>
                <a:latin typeface="+mn-lt"/>
              </a:rPr>
            </a:br>
            <a:r>
              <a:rPr lang="en-CA" sz="2000" b="0" dirty="0" smtClean="0">
                <a:solidFill>
                  <a:srgbClr val="FF0000"/>
                </a:solidFill>
                <a:latin typeface="+mn-lt"/>
              </a:rPr>
              <a:t>more general than the examples we’ve so far seen.</a:t>
            </a:r>
          </a:p>
        </p:txBody>
      </p:sp>
    </p:spTree>
    <p:extLst>
      <p:ext uri="{BB962C8B-B14F-4D97-AF65-F5344CB8AC3E}">
        <p14:creationId xmlns:p14="http://schemas.microsoft.com/office/powerpoint/2010/main" val="42569893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Exercise: count prime numbers</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Given an array of positive integers, count the number of prime numbers.</a:t>
            </a:r>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14</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2</a:t>
            </a:r>
            <a:endParaRPr lang="en-US" dirty="0"/>
          </a:p>
        </p:txBody>
      </p:sp>
      <p:sp>
        <p:nvSpPr>
          <p:cNvPr id="6" name="TextBox 5"/>
          <p:cNvSpPr txBox="1"/>
          <p:nvPr>
            <p:custDataLst>
              <p:tags r:id="rId5"/>
            </p:custDataLst>
          </p:nvPr>
        </p:nvSpPr>
        <p:spPr>
          <a:xfrm>
            <a:off x="4876800" y="2266890"/>
            <a:ext cx="4001416" cy="400110"/>
          </a:xfrm>
          <a:prstGeom prst="rect">
            <a:avLst/>
          </a:prstGeom>
          <a:noFill/>
        </p:spPr>
        <p:txBody>
          <a:bodyPr wrap="none" rtlCol="0">
            <a:spAutoFit/>
          </a:bodyPr>
          <a:lstStyle/>
          <a:p>
            <a:r>
              <a:rPr lang="en-CA" sz="2000" b="0" dirty="0" smtClean="0">
                <a:solidFill>
                  <a:srgbClr val="FF0000"/>
                </a:solidFill>
                <a:latin typeface="+mn-lt"/>
              </a:rPr>
              <a:t>How is this a map and/or reduce?</a:t>
            </a:r>
          </a:p>
        </p:txBody>
      </p:sp>
    </p:spTree>
    <p:extLst>
      <p:ext uri="{BB962C8B-B14F-4D97-AF65-F5344CB8AC3E}">
        <p14:creationId xmlns:p14="http://schemas.microsoft.com/office/powerpoint/2010/main" val="289335495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Exercise: </a:t>
            </a:r>
            <a:r>
              <a:rPr lang="en-CA" dirty="0" smtClean="0"/>
              <a:t>find largest</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Given an array of positive integers, </a:t>
            </a:r>
            <a:r>
              <a:rPr lang="en-CA" dirty="0" smtClean="0"/>
              <a:t>find the largest number.</a:t>
            </a:r>
            <a:endParaRPr lang="en-CA" dirty="0" smtClean="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15</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2</a:t>
            </a:r>
            <a:endParaRPr lang="en-US" dirty="0"/>
          </a:p>
        </p:txBody>
      </p:sp>
      <p:sp>
        <p:nvSpPr>
          <p:cNvPr id="6" name="TextBox 5"/>
          <p:cNvSpPr txBox="1"/>
          <p:nvPr>
            <p:custDataLst>
              <p:tags r:id="rId5"/>
            </p:custDataLst>
          </p:nvPr>
        </p:nvSpPr>
        <p:spPr>
          <a:xfrm>
            <a:off x="4876800" y="2266890"/>
            <a:ext cx="4001416" cy="400110"/>
          </a:xfrm>
          <a:prstGeom prst="rect">
            <a:avLst/>
          </a:prstGeom>
          <a:noFill/>
        </p:spPr>
        <p:txBody>
          <a:bodyPr wrap="none" rtlCol="0">
            <a:spAutoFit/>
          </a:bodyPr>
          <a:lstStyle/>
          <a:p>
            <a:r>
              <a:rPr lang="en-CA" sz="2000" b="0" dirty="0" smtClean="0">
                <a:solidFill>
                  <a:srgbClr val="FF0000"/>
                </a:solidFill>
                <a:latin typeface="+mn-lt"/>
              </a:rPr>
              <a:t>How is this a map and/or reduce?</a:t>
            </a:r>
          </a:p>
        </p:txBody>
      </p:sp>
    </p:spTree>
    <p:extLst>
      <p:ext uri="{BB962C8B-B14F-4D97-AF65-F5344CB8AC3E}">
        <p14:creationId xmlns:p14="http://schemas.microsoft.com/office/powerpoint/2010/main" val="38785193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Exercise: </a:t>
            </a:r>
            <a:r>
              <a:rPr lang="en-CA" dirty="0" smtClean="0"/>
              <a:t>find largest </a:t>
            </a:r>
            <a:r>
              <a:rPr lang="en-CA" b="1" dirty="0" smtClean="0"/>
              <a:t>AND</a:t>
            </a:r>
            <a:r>
              <a:rPr lang="en-CA" dirty="0" smtClean="0"/>
              <a:t> smallest</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Given an array </a:t>
            </a:r>
            <a:r>
              <a:rPr lang="en-CA" dirty="0" smtClean="0"/>
              <a:t>of </a:t>
            </a:r>
            <a:r>
              <a:rPr lang="en-CA" dirty="0" smtClean="0"/>
              <a:t>positive integers, </a:t>
            </a:r>
            <a:r>
              <a:rPr lang="en-CA" dirty="0" smtClean="0"/>
              <a:t>find the largest and the smallest number.</a:t>
            </a:r>
            <a:endParaRPr lang="en-CA" dirty="0" smtClean="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16</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2</a:t>
            </a:r>
            <a:endParaRPr lang="en-US" dirty="0"/>
          </a:p>
        </p:txBody>
      </p:sp>
      <p:sp>
        <p:nvSpPr>
          <p:cNvPr id="6" name="TextBox 5"/>
          <p:cNvSpPr txBox="1"/>
          <p:nvPr>
            <p:custDataLst>
              <p:tags r:id="rId5"/>
            </p:custDataLst>
          </p:nvPr>
        </p:nvSpPr>
        <p:spPr>
          <a:xfrm>
            <a:off x="4876800" y="2266890"/>
            <a:ext cx="4001416" cy="400110"/>
          </a:xfrm>
          <a:prstGeom prst="rect">
            <a:avLst/>
          </a:prstGeom>
          <a:noFill/>
        </p:spPr>
        <p:txBody>
          <a:bodyPr wrap="none" rtlCol="0">
            <a:spAutoFit/>
          </a:bodyPr>
          <a:lstStyle/>
          <a:p>
            <a:r>
              <a:rPr lang="en-CA" sz="2000" b="0" dirty="0" smtClean="0">
                <a:solidFill>
                  <a:srgbClr val="FF0000"/>
                </a:solidFill>
                <a:latin typeface="+mn-lt"/>
              </a:rPr>
              <a:t>How is this a map and/or reduce?</a:t>
            </a:r>
          </a:p>
        </p:txBody>
      </p:sp>
    </p:spTree>
    <p:extLst>
      <p:ext uri="{BB962C8B-B14F-4D97-AF65-F5344CB8AC3E}">
        <p14:creationId xmlns:p14="http://schemas.microsoft.com/office/powerpoint/2010/main" val="376699009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Exercise: find the ten largest numbers</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Given an array of positive integers, return the ten largest in the list.</a:t>
            </a:r>
          </a:p>
          <a:p>
            <a:pPr marL="0" indent="0">
              <a:buNone/>
            </a:pP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17</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2</a:t>
            </a:r>
            <a:endParaRPr lang="en-US" dirty="0"/>
          </a:p>
        </p:txBody>
      </p:sp>
      <p:sp>
        <p:nvSpPr>
          <p:cNvPr id="6" name="TextBox 5"/>
          <p:cNvSpPr txBox="1"/>
          <p:nvPr>
            <p:custDataLst>
              <p:tags r:id="rId5"/>
            </p:custDataLst>
          </p:nvPr>
        </p:nvSpPr>
        <p:spPr>
          <a:xfrm>
            <a:off x="4876800" y="2266890"/>
            <a:ext cx="4001416" cy="400110"/>
          </a:xfrm>
          <a:prstGeom prst="rect">
            <a:avLst/>
          </a:prstGeom>
          <a:noFill/>
        </p:spPr>
        <p:txBody>
          <a:bodyPr wrap="none" rtlCol="0">
            <a:spAutoFit/>
          </a:bodyPr>
          <a:lstStyle/>
          <a:p>
            <a:r>
              <a:rPr lang="en-CA" sz="2000" b="0" dirty="0" smtClean="0">
                <a:solidFill>
                  <a:srgbClr val="FF0000"/>
                </a:solidFill>
                <a:latin typeface="+mn-lt"/>
              </a:rPr>
              <a:t>How is this a map and/or reduce?</a:t>
            </a:r>
          </a:p>
        </p:txBody>
      </p:sp>
    </p:spTree>
    <p:extLst>
      <p:ext uri="{BB962C8B-B14F-4D97-AF65-F5344CB8AC3E}">
        <p14:creationId xmlns:p14="http://schemas.microsoft.com/office/powerpoint/2010/main" val="24630463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Exercise: find first substring match</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Given a (small) substring and a (large) text, find the index where the first occurrence of the substring starts in the text.</a:t>
            </a:r>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18</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2</a:t>
            </a:r>
            <a:endParaRPr lang="en-US" dirty="0"/>
          </a:p>
        </p:txBody>
      </p:sp>
      <p:sp>
        <p:nvSpPr>
          <p:cNvPr id="6" name="TextBox 5"/>
          <p:cNvSpPr txBox="1"/>
          <p:nvPr>
            <p:custDataLst>
              <p:tags r:id="rId5"/>
            </p:custDataLst>
          </p:nvPr>
        </p:nvSpPr>
        <p:spPr>
          <a:xfrm>
            <a:off x="4876800" y="2266890"/>
            <a:ext cx="4001416" cy="400110"/>
          </a:xfrm>
          <a:prstGeom prst="rect">
            <a:avLst/>
          </a:prstGeom>
          <a:noFill/>
        </p:spPr>
        <p:txBody>
          <a:bodyPr wrap="none" rtlCol="0">
            <a:spAutoFit/>
          </a:bodyPr>
          <a:lstStyle/>
          <a:p>
            <a:r>
              <a:rPr lang="en-CA" sz="2000" b="0" dirty="0" smtClean="0">
                <a:solidFill>
                  <a:srgbClr val="FF0000"/>
                </a:solidFill>
                <a:latin typeface="+mn-lt"/>
              </a:rPr>
              <a:t>How is this a map and/or reduce?</a:t>
            </a:r>
          </a:p>
        </p:txBody>
      </p:sp>
    </p:spTree>
    <p:extLst>
      <p:ext uri="{BB962C8B-B14F-4D97-AF65-F5344CB8AC3E}">
        <p14:creationId xmlns:p14="http://schemas.microsoft.com/office/powerpoint/2010/main" val="232413072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Outline</a:t>
            </a:r>
            <a:endParaRPr lang="en-US" dirty="0"/>
          </a:p>
        </p:txBody>
      </p:sp>
      <p:sp>
        <p:nvSpPr>
          <p:cNvPr id="3" name="Content Placeholder 2"/>
          <p:cNvSpPr>
            <a:spLocks noGrp="1"/>
          </p:cNvSpPr>
          <p:nvPr>
            <p:ph idx="1"/>
            <p:custDataLst>
              <p:tags r:id="rId2"/>
            </p:custDataLst>
          </p:nvPr>
        </p:nvSpPr>
        <p:spPr>
          <a:xfrm>
            <a:off x="685800" y="1600200"/>
            <a:ext cx="7924800" cy="4648200"/>
          </a:xfrm>
        </p:spPr>
        <p:txBody>
          <a:bodyPr/>
          <a:lstStyle/>
          <a:p>
            <a:pPr>
              <a:buNone/>
            </a:pPr>
            <a:r>
              <a:rPr lang="en-US" dirty="0" smtClean="0">
                <a:solidFill>
                  <a:schemeClr val="bg1">
                    <a:lumMod val="50000"/>
                  </a:schemeClr>
                </a:solidFill>
              </a:rPr>
              <a:t>Done:</a:t>
            </a:r>
          </a:p>
          <a:p>
            <a:r>
              <a:rPr lang="en-US" dirty="0" smtClean="0">
                <a:solidFill>
                  <a:schemeClr val="bg1">
                    <a:lumMod val="50000"/>
                  </a:schemeClr>
                </a:solidFill>
              </a:rPr>
              <a:t>How to use </a:t>
            </a:r>
            <a:r>
              <a:rPr lang="en-US" b="1" dirty="0" smtClean="0">
                <a:solidFill>
                  <a:schemeClr val="bg1">
                    <a:lumMod val="50000"/>
                  </a:schemeClr>
                </a:solidFill>
                <a:latin typeface="Courier New" pitchFamily="49" charset="0"/>
                <a:cs typeface="Courier New" pitchFamily="49" charset="0"/>
              </a:rPr>
              <a:t>fork</a:t>
            </a:r>
            <a:r>
              <a:rPr lang="en-US" dirty="0" smtClean="0">
                <a:solidFill>
                  <a:schemeClr val="bg1">
                    <a:lumMod val="50000"/>
                  </a:schemeClr>
                </a:solidFill>
              </a:rPr>
              <a:t> and </a:t>
            </a:r>
            <a:r>
              <a:rPr lang="en-US" b="1" dirty="0" smtClean="0">
                <a:solidFill>
                  <a:schemeClr val="bg1">
                    <a:lumMod val="50000"/>
                  </a:schemeClr>
                </a:solidFill>
                <a:latin typeface="Courier New" pitchFamily="49" charset="0"/>
                <a:cs typeface="Courier New" pitchFamily="49" charset="0"/>
              </a:rPr>
              <a:t>join</a:t>
            </a:r>
            <a:r>
              <a:rPr lang="en-US" dirty="0" smtClean="0">
                <a:solidFill>
                  <a:schemeClr val="bg1">
                    <a:lumMod val="50000"/>
                  </a:schemeClr>
                </a:solidFill>
              </a:rPr>
              <a:t> to write a parallel algorithm</a:t>
            </a:r>
          </a:p>
          <a:p>
            <a:r>
              <a:rPr lang="en-US" dirty="0" smtClean="0">
                <a:solidFill>
                  <a:schemeClr val="bg1">
                    <a:lumMod val="50000"/>
                  </a:schemeClr>
                </a:solidFill>
              </a:rPr>
              <a:t>Why using divide-and-conquer with lots of small tasks is best</a:t>
            </a:r>
          </a:p>
          <a:p>
            <a:pPr lvl="1"/>
            <a:r>
              <a:rPr lang="en-US" dirty="0" smtClean="0">
                <a:solidFill>
                  <a:schemeClr val="bg1">
                    <a:lumMod val="50000"/>
                  </a:schemeClr>
                </a:solidFill>
              </a:rPr>
              <a:t>Combines results in parallel</a:t>
            </a:r>
          </a:p>
          <a:p>
            <a:r>
              <a:rPr lang="en-US" dirty="0" smtClean="0">
                <a:solidFill>
                  <a:schemeClr val="bg1">
                    <a:lumMod val="50000"/>
                  </a:schemeClr>
                </a:solidFill>
              </a:rPr>
              <a:t>Some C++11 and </a:t>
            </a:r>
            <a:r>
              <a:rPr lang="en-US" dirty="0" err="1" smtClean="0">
                <a:solidFill>
                  <a:schemeClr val="bg1">
                    <a:lumMod val="50000"/>
                  </a:schemeClr>
                </a:solidFill>
              </a:rPr>
              <a:t>OpenMP</a:t>
            </a:r>
            <a:r>
              <a:rPr lang="en-US" dirty="0" smtClean="0">
                <a:solidFill>
                  <a:schemeClr val="bg1">
                    <a:lumMod val="50000"/>
                  </a:schemeClr>
                </a:solidFill>
              </a:rPr>
              <a:t> specifics</a:t>
            </a:r>
          </a:p>
          <a:p>
            <a:pPr lvl="1"/>
            <a:r>
              <a:rPr lang="en-US" dirty="0" smtClean="0">
                <a:solidFill>
                  <a:schemeClr val="bg1">
                    <a:lumMod val="50000"/>
                  </a:schemeClr>
                </a:solidFill>
              </a:rPr>
              <a:t>More pragmatics (e.g., installation) in separate notes</a:t>
            </a:r>
          </a:p>
          <a:p>
            <a:pPr lvl="1"/>
            <a:endParaRPr lang="en-US" dirty="0" smtClean="0">
              <a:solidFill>
                <a:schemeClr val="bg1">
                  <a:lumMod val="50000"/>
                </a:schemeClr>
              </a:solidFill>
            </a:endParaRPr>
          </a:p>
          <a:p>
            <a:pPr>
              <a:buNone/>
            </a:pPr>
            <a:r>
              <a:rPr lang="en-US" dirty="0" smtClean="0">
                <a:solidFill>
                  <a:schemeClr val="bg1">
                    <a:lumMod val="50000"/>
                  </a:schemeClr>
                </a:solidFill>
              </a:rPr>
              <a:t>Now:</a:t>
            </a:r>
          </a:p>
          <a:p>
            <a:r>
              <a:rPr lang="en-US" dirty="0" smtClean="0">
                <a:solidFill>
                  <a:schemeClr val="bg1">
                    <a:lumMod val="50000"/>
                  </a:schemeClr>
                </a:solidFill>
              </a:rPr>
              <a:t>More examples of simple parallel programs</a:t>
            </a:r>
          </a:p>
          <a:p>
            <a:r>
              <a:rPr lang="en-US" dirty="0" smtClean="0"/>
              <a:t>Other data structures that support parallelism (or not)</a:t>
            </a:r>
          </a:p>
          <a:p>
            <a:r>
              <a:rPr lang="en-US" dirty="0" smtClean="0"/>
              <a:t>Asymptotic analysis for fork-join parallelism</a:t>
            </a:r>
          </a:p>
          <a:p>
            <a:r>
              <a:rPr lang="en-US" dirty="0" smtClean="0"/>
              <a:t>Amdahl’s Law</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19</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extLst>
      <p:ext uri="{BB962C8B-B14F-4D97-AF65-F5344CB8AC3E}">
        <p14:creationId xmlns:p14="http://schemas.microsoft.com/office/powerpoint/2010/main" val="8163362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Learning Goals</a:t>
            </a:r>
            <a:endParaRPr lang="en-CA" dirty="0"/>
          </a:p>
        </p:txBody>
      </p:sp>
      <p:sp>
        <p:nvSpPr>
          <p:cNvPr id="3" name="Content Placeholder 2"/>
          <p:cNvSpPr>
            <a:spLocks noGrp="1"/>
          </p:cNvSpPr>
          <p:nvPr>
            <p:ph idx="1"/>
            <p:custDataLst>
              <p:tags r:id="rId2"/>
            </p:custDataLst>
          </p:nvPr>
        </p:nvSpPr>
        <p:spPr/>
        <p:txBody>
          <a:bodyPr/>
          <a:lstStyle/>
          <a:p>
            <a:r>
              <a:rPr lang="en-CA" dirty="0" smtClean="0"/>
              <a:t>Define </a:t>
            </a:r>
            <a:r>
              <a:rPr lang="en-CA" dirty="0"/>
              <a:t>work—the time it would take one processor to complete a parallelizable computation; span—the time it would take an infinite number of processors to complete the same computation; and Amdahl's Law—which relates the speedup in a program to the proportion of the program that is parallelizable</a:t>
            </a:r>
            <a:r>
              <a:rPr lang="en-CA" dirty="0" smtClean="0"/>
              <a:t>.</a:t>
            </a:r>
            <a:br>
              <a:rPr lang="en-CA" dirty="0" smtClean="0"/>
            </a:br>
            <a:endParaRPr lang="en-CA" dirty="0"/>
          </a:p>
          <a:p>
            <a:r>
              <a:rPr lang="en-CA" dirty="0"/>
              <a:t>Use work, span, and Amdahl's Law to analyse the speedup available for a particular approach to parallelizing a computation</a:t>
            </a:r>
            <a:r>
              <a:rPr lang="en-CA" dirty="0" smtClean="0"/>
              <a:t>.</a:t>
            </a:r>
            <a:br>
              <a:rPr lang="en-CA" dirty="0" smtClean="0"/>
            </a:br>
            <a:endParaRPr lang="en-CA" dirty="0"/>
          </a:p>
          <a:p>
            <a:r>
              <a:rPr lang="en-CA" dirty="0" smtClean="0"/>
              <a:t>Judge </a:t>
            </a:r>
            <a:r>
              <a:rPr lang="en-CA" dirty="0"/>
              <a:t>appropriate contexts for and apply the parallel map, parallel reduce, </a:t>
            </a:r>
            <a:r>
              <a:rPr lang="en-CA" dirty="0">
                <a:solidFill>
                  <a:schemeClr val="bg1">
                    <a:lumMod val="50000"/>
                  </a:schemeClr>
                </a:solidFill>
              </a:rPr>
              <a:t>and parallel prefix computation </a:t>
            </a:r>
            <a:r>
              <a:rPr lang="en-CA" dirty="0"/>
              <a:t>patterns</a:t>
            </a:r>
            <a:r>
              <a:rPr lang="en-CA" dirty="0" smtClean="0"/>
              <a:t>.</a:t>
            </a: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2</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2</a:t>
            </a:r>
            <a:endParaRPr lang="en-US" dirty="0"/>
          </a:p>
        </p:txBody>
      </p:sp>
    </p:spTree>
    <p:extLst>
      <p:ext uri="{BB962C8B-B14F-4D97-AF65-F5344CB8AC3E}">
        <p14:creationId xmlns:p14="http://schemas.microsoft.com/office/powerpoint/2010/main" val="295478950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On What Other Structures Can We Use Divide-and-Conquer Map/Reduce?</a:t>
            </a:r>
            <a:endParaRPr lang="en-US" dirty="0"/>
          </a:p>
        </p:txBody>
      </p:sp>
      <p:sp>
        <p:nvSpPr>
          <p:cNvPr id="3" name="Content Placeholder 2"/>
          <p:cNvSpPr>
            <a:spLocks noGrp="1"/>
          </p:cNvSpPr>
          <p:nvPr>
            <p:ph idx="1"/>
            <p:custDataLst>
              <p:tags r:id="rId2"/>
            </p:custDataLst>
          </p:nvPr>
        </p:nvSpPr>
        <p:spPr>
          <a:xfrm>
            <a:off x="685800" y="1600200"/>
            <a:ext cx="7924800" cy="4495800"/>
          </a:xfrm>
        </p:spPr>
        <p:txBody>
          <a:bodyPr/>
          <a:lstStyle/>
          <a:p>
            <a:r>
              <a:rPr lang="en-US" dirty="0" smtClean="0"/>
              <a:t>A linked list?</a:t>
            </a:r>
          </a:p>
          <a:p>
            <a:r>
              <a:rPr lang="en-US" dirty="0" smtClean="0"/>
              <a:t>A binary tree?</a:t>
            </a:r>
          </a:p>
          <a:p>
            <a:pPr lvl="1"/>
            <a:r>
              <a:rPr lang="en-US" dirty="0" smtClean="0"/>
              <a:t>Any?</a:t>
            </a:r>
          </a:p>
          <a:p>
            <a:pPr lvl="1"/>
            <a:r>
              <a:rPr lang="en-US" dirty="0" smtClean="0"/>
              <a:t>Heap?</a:t>
            </a:r>
          </a:p>
          <a:p>
            <a:pPr lvl="1"/>
            <a:r>
              <a:rPr lang="en-US" dirty="0" smtClean="0"/>
              <a:t>Binary search tree?</a:t>
            </a:r>
          </a:p>
          <a:p>
            <a:pPr lvl="2"/>
            <a:r>
              <a:rPr lang="en-US" dirty="0" smtClean="0"/>
              <a:t>AVL?</a:t>
            </a:r>
          </a:p>
          <a:p>
            <a:pPr lvl="2"/>
            <a:r>
              <a:rPr lang="en-US" dirty="0" smtClean="0"/>
              <a:t>B+?</a:t>
            </a:r>
          </a:p>
          <a:p>
            <a:r>
              <a:rPr lang="en-US" dirty="0" smtClean="0"/>
              <a:t>A hash table?</a:t>
            </a:r>
          </a:p>
          <a:p>
            <a:endParaRPr lang="en-US" dirty="0" smtClean="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20</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Outline</a:t>
            </a:r>
            <a:endParaRPr lang="en-US" dirty="0"/>
          </a:p>
        </p:txBody>
      </p:sp>
      <p:sp>
        <p:nvSpPr>
          <p:cNvPr id="3" name="Content Placeholder 2"/>
          <p:cNvSpPr>
            <a:spLocks noGrp="1"/>
          </p:cNvSpPr>
          <p:nvPr>
            <p:ph idx="1"/>
            <p:custDataLst>
              <p:tags r:id="rId2"/>
            </p:custDataLst>
          </p:nvPr>
        </p:nvSpPr>
        <p:spPr>
          <a:xfrm>
            <a:off x="685800" y="1600200"/>
            <a:ext cx="7924800" cy="4648200"/>
          </a:xfrm>
        </p:spPr>
        <p:txBody>
          <a:bodyPr/>
          <a:lstStyle/>
          <a:p>
            <a:pPr>
              <a:buNone/>
            </a:pPr>
            <a:r>
              <a:rPr lang="en-US" dirty="0" smtClean="0">
                <a:solidFill>
                  <a:schemeClr val="bg1">
                    <a:lumMod val="50000"/>
                  </a:schemeClr>
                </a:solidFill>
              </a:rPr>
              <a:t>Done:</a:t>
            </a:r>
          </a:p>
          <a:p>
            <a:r>
              <a:rPr lang="en-US" dirty="0" smtClean="0">
                <a:solidFill>
                  <a:schemeClr val="bg1">
                    <a:lumMod val="50000"/>
                  </a:schemeClr>
                </a:solidFill>
              </a:rPr>
              <a:t>How to use </a:t>
            </a:r>
            <a:r>
              <a:rPr lang="en-US" b="1" dirty="0" smtClean="0">
                <a:solidFill>
                  <a:schemeClr val="bg1">
                    <a:lumMod val="50000"/>
                  </a:schemeClr>
                </a:solidFill>
                <a:latin typeface="Courier New" pitchFamily="49" charset="0"/>
                <a:cs typeface="Courier New" pitchFamily="49" charset="0"/>
              </a:rPr>
              <a:t>fork</a:t>
            </a:r>
            <a:r>
              <a:rPr lang="en-US" dirty="0" smtClean="0">
                <a:solidFill>
                  <a:schemeClr val="bg1">
                    <a:lumMod val="50000"/>
                  </a:schemeClr>
                </a:solidFill>
              </a:rPr>
              <a:t> and </a:t>
            </a:r>
            <a:r>
              <a:rPr lang="en-US" b="1" dirty="0" smtClean="0">
                <a:solidFill>
                  <a:schemeClr val="bg1">
                    <a:lumMod val="50000"/>
                  </a:schemeClr>
                </a:solidFill>
                <a:latin typeface="Courier New" pitchFamily="49" charset="0"/>
                <a:cs typeface="Courier New" pitchFamily="49" charset="0"/>
              </a:rPr>
              <a:t>join</a:t>
            </a:r>
            <a:r>
              <a:rPr lang="en-US" dirty="0" smtClean="0">
                <a:solidFill>
                  <a:schemeClr val="bg1">
                    <a:lumMod val="50000"/>
                  </a:schemeClr>
                </a:solidFill>
              </a:rPr>
              <a:t> to write a parallel algorithm</a:t>
            </a:r>
          </a:p>
          <a:p>
            <a:r>
              <a:rPr lang="en-US" dirty="0" smtClean="0">
                <a:solidFill>
                  <a:schemeClr val="bg1">
                    <a:lumMod val="50000"/>
                  </a:schemeClr>
                </a:solidFill>
              </a:rPr>
              <a:t>Why using divide-and-conquer with lots of small tasks is best</a:t>
            </a:r>
          </a:p>
          <a:p>
            <a:pPr lvl="1"/>
            <a:r>
              <a:rPr lang="en-US" dirty="0" smtClean="0">
                <a:solidFill>
                  <a:schemeClr val="bg1">
                    <a:lumMod val="50000"/>
                  </a:schemeClr>
                </a:solidFill>
              </a:rPr>
              <a:t>Combines results in parallel</a:t>
            </a:r>
          </a:p>
          <a:p>
            <a:r>
              <a:rPr lang="en-US" dirty="0" smtClean="0">
                <a:solidFill>
                  <a:schemeClr val="bg1">
                    <a:lumMod val="50000"/>
                  </a:schemeClr>
                </a:solidFill>
              </a:rPr>
              <a:t>Some C++11 and </a:t>
            </a:r>
            <a:r>
              <a:rPr lang="en-US" dirty="0" err="1" smtClean="0">
                <a:solidFill>
                  <a:schemeClr val="bg1">
                    <a:lumMod val="50000"/>
                  </a:schemeClr>
                </a:solidFill>
              </a:rPr>
              <a:t>OpenMP</a:t>
            </a:r>
            <a:r>
              <a:rPr lang="en-US" dirty="0" smtClean="0">
                <a:solidFill>
                  <a:schemeClr val="bg1">
                    <a:lumMod val="50000"/>
                  </a:schemeClr>
                </a:solidFill>
              </a:rPr>
              <a:t> specifics</a:t>
            </a:r>
          </a:p>
          <a:p>
            <a:pPr lvl="1"/>
            <a:r>
              <a:rPr lang="en-US" dirty="0" smtClean="0">
                <a:solidFill>
                  <a:schemeClr val="bg1">
                    <a:lumMod val="50000"/>
                  </a:schemeClr>
                </a:solidFill>
              </a:rPr>
              <a:t>More pragmatics (e.g., installation) in separate notes</a:t>
            </a:r>
          </a:p>
          <a:p>
            <a:pPr lvl="1"/>
            <a:endParaRPr lang="en-US" dirty="0" smtClean="0">
              <a:solidFill>
                <a:schemeClr val="bg1">
                  <a:lumMod val="50000"/>
                </a:schemeClr>
              </a:solidFill>
            </a:endParaRPr>
          </a:p>
          <a:p>
            <a:pPr>
              <a:buNone/>
            </a:pPr>
            <a:r>
              <a:rPr lang="en-US" dirty="0" smtClean="0">
                <a:solidFill>
                  <a:schemeClr val="bg1">
                    <a:lumMod val="50000"/>
                  </a:schemeClr>
                </a:solidFill>
              </a:rPr>
              <a:t>Now:</a:t>
            </a:r>
          </a:p>
          <a:p>
            <a:r>
              <a:rPr lang="en-US" dirty="0" smtClean="0">
                <a:solidFill>
                  <a:schemeClr val="bg1">
                    <a:lumMod val="50000"/>
                  </a:schemeClr>
                </a:solidFill>
              </a:rPr>
              <a:t>More examples of simple parallel programs</a:t>
            </a:r>
          </a:p>
          <a:p>
            <a:r>
              <a:rPr lang="en-US" dirty="0" smtClean="0">
                <a:solidFill>
                  <a:schemeClr val="bg1">
                    <a:lumMod val="50000"/>
                  </a:schemeClr>
                </a:solidFill>
              </a:rPr>
              <a:t>Other data structures that support parallelism (or not)</a:t>
            </a:r>
          </a:p>
          <a:p>
            <a:r>
              <a:rPr lang="en-US" dirty="0" smtClean="0"/>
              <a:t>Asymptotic analysis for fork-join parallelism</a:t>
            </a:r>
          </a:p>
          <a:p>
            <a:r>
              <a:rPr lang="en-US" dirty="0" smtClean="0"/>
              <a:t>Amdahl’s Law</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21</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extLst>
      <p:ext uri="{BB962C8B-B14F-4D97-AF65-F5344CB8AC3E}">
        <p14:creationId xmlns:p14="http://schemas.microsoft.com/office/powerpoint/2010/main" val="236605418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Analyzing Parallel Algorithms</a:t>
            </a:r>
            <a:endParaRPr lang="en-US" dirty="0"/>
          </a:p>
        </p:txBody>
      </p:sp>
      <p:sp>
        <p:nvSpPr>
          <p:cNvPr id="3" name="Content Placeholder 2"/>
          <p:cNvSpPr>
            <a:spLocks noGrp="1"/>
          </p:cNvSpPr>
          <p:nvPr>
            <p:ph idx="1"/>
            <p:custDataLst>
              <p:tags r:id="rId2"/>
            </p:custDataLst>
          </p:nvPr>
        </p:nvSpPr>
        <p:spPr>
          <a:xfrm>
            <a:off x="685800" y="1600200"/>
            <a:ext cx="7924800" cy="4495800"/>
          </a:xfrm>
        </p:spPr>
        <p:txBody>
          <a:bodyPr/>
          <a:lstStyle/>
          <a:p>
            <a:pPr marL="0" indent="0">
              <a:buNone/>
            </a:pPr>
            <a:r>
              <a:rPr lang="en-US" dirty="0" smtClean="0"/>
              <a:t>We’ll set aside analyzing for correctness for now.  </a:t>
            </a:r>
            <a:br>
              <a:rPr lang="en-US" dirty="0" smtClean="0"/>
            </a:br>
            <a:r>
              <a:rPr lang="en-US" sz="1800" dirty="0" smtClean="0"/>
              <a:t>(Maps are obvious? Reductions are correct if the operator is associative?)</a:t>
            </a:r>
            <a:endParaRPr lang="en-US" dirty="0" smtClean="0"/>
          </a:p>
          <a:p>
            <a:pPr marL="0" indent="0">
              <a:buNone/>
            </a:pPr>
            <a:endParaRPr lang="en-US" dirty="0" smtClean="0"/>
          </a:p>
          <a:p>
            <a:pPr marL="0" indent="0">
              <a:buNone/>
            </a:pPr>
            <a:r>
              <a:rPr lang="en-US" dirty="0" smtClean="0"/>
              <a:t>How do we analyze the </a:t>
            </a:r>
            <a:r>
              <a:rPr lang="en-US" i="1" dirty="0" smtClean="0"/>
              <a:t>efficiency</a:t>
            </a:r>
            <a:r>
              <a:rPr lang="en-US" dirty="0" smtClean="0"/>
              <a:t> of our parallel algorithms?</a:t>
            </a:r>
            <a:endParaRPr lang="en-US" sz="1000" dirty="0" smtClean="0"/>
          </a:p>
          <a:p>
            <a:pPr lvl="1"/>
            <a:r>
              <a:rPr lang="en-US" dirty="0" smtClean="0"/>
              <a:t>We want asymptotic bounds</a:t>
            </a:r>
          </a:p>
          <a:p>
            <a:pPr lvl="1"/>
            <a:r>
              <a:rPr lang="en-US" dirty="0" smtClean="0"/>
              <a:t>We want our bound to incorporate the number of processors (so we know how our algorithm will improve as chips do!)</a:t>
            </a:r>
          </a:p>
          <a:p>
            <a:pPr marL="0" indent="0">
              <a:buNone/>
            </a:pPr>
            <a:endParaRPr lang="en-US" dirty="0" smtClean="0"/>
          </a:p>
          <a:p>
            <a:pPr marL="0" indent="0">
              <a:buNone/>
            </a:pPr>
            <a:endParaRPr lang="en-US" dirty="0" smtClean="0"/>
          </a:p>
          <a:p>
            <a:pPr marL="0" indent="0">
              <a:buNone/>
            </a:pPr>
            <a:r>
              <a:rPr lang="en-US" dirty="0" smtClean="0"/>
              <a:t>But… how hard is it to reason about the number of processors?</a:t>
            </a: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22</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extLst>
      <p:ext uri="{BB962C8B-B14F-4D97-AF65-F5344CB8AC3E}">
        <p14:creationId xmlns:p14="http://schemas.microsoft.com/office/powerpoint/2010/main" val="286885316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Digression, Getting Dressed</a:t>
            </a:r>
            <a:endParaRPr lang="en-CA" i="0"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23</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2</a:t>
            </a:r>
            <a:endParaRPr lang="en-US" dirty="0"/>
          </a:p>
        </p:txBody>
      </p:sp>
      <p:sp>
        <p:nvSpPr>
          <p:cNvPr id="6" name="Oval 16"/>
          <p:cNvSpPr>
            <a:spLocks noChangeAspect="1" noChangeArrowheads="1"/>
          </p:cNvSpPr>
          <p:nvPr>
            <p:custDataLst>
              <p:tags r:id="rId4"/>
            </p:custDataLst>
          </p:nvPr>
        </p:nvSpPr>
        <p:spPr bwMode="auto">
          <a:xfrm>
            <a:off x="2286000" y="2546350"/>
            <a:ext cx="585788" cy="587375"/>
          </a:xfrm>
          <a:prstGeom prst="ellipse">
            <a:avLst/>
          </a:prstGeom>
          <a:solidFill>
            <a:schemeClr val="bg1"/>
          </a:solidFill>
          <a:ln w="28575">
            <a:solidFill>
              <a:schemeClr val="tx1"/>
            </a:solidFill>
            <a:round/>
            <a:headEnd/>
            <a:tailEnd/>
          </a:ln>
        </p:spPr>
        <p:txBody>
          <a:bodyPr wrap="none" anchor="ctr"/>
          <a:lstStyle/>
          <a:p>
            <a:pPr algn="ctr"/>
            <a:r>
              <a:rPr lang="en-US" sz="2000"/>
              <a:t>socks</a:t>
            </a:r>
          </a:p>
        </p:txBody>
      </p:sp>
      <p:sp>
        <p:nvSpPr>
          <p:cNvPr id="7" name="Oval 17"/>
          <p:cNvSpPr>
            <a:spLocks noChangeAspect="1" noChangeArrowheads="1"/>
          </p:cNvSpPr>
          <p:nvPr>
            <p:custDataLst>
              <p:tags r:id="rId5"/>
            </p:custDataLst>
          </p:nvPr>
        </p:nvSpPr>
        <p:spPr bwMode="auto">
          <a:xfrm>
            <a:off x="5011738" y="2032000"/>
            <a:ext cx="587375" cy="587375"/>
          </a:xfrm>
          <a:prstGeom prst="ellipse">
            <a:avLst/>
          </a:prstGeom>
          <a:solidFill>
            <a:schemeClr val="bg1"/>
          </a:solidFill>
          <a:ln w="28575">
            <a:solidFill>
              <a:schemeClr val="tx1"/>
            </a:solidFill>
            <a:round/>
            <a:headEnd/>
            <a:tailEnd/>
          </a:ln>
        </p:spPr>
        <p:txBody>
          <a:bodyPr wrap="none" anchor="ctr"/>
          <a:lstStyle/>
          <a:p>
            <a:pPr algn="ctr"/>
            <a:r>
              <a:rPr lang="en-US" sz="2000"/>
              <a:t>shirt</a:t>
            </a:r>
          </a:p>
        </p:txBody>
      </p:sp>
      <p:sp>
        <p:nvSpPr>
          <p:cNvPr id="8" name="Oval 18"/>
          <p:cNvSpPr>
            <a:spLocks noChangeAspect="1" noChangeArrowheads="1"/>
          </p:cNvSpPr>
          <p:nvPr>
            <p:custDataLst>
              <p:tags r:id="rId6"/>
            </p:custDataLst>
          </p:nvPr>
        </p:nvSpPr>
        <p:spPr bwMode="auto">
          <a:xfrm>
            <a:off x="2851150" y="39878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shoes</a:t>
            </a:r>
          </a:p>
        </p:txBody>
      </p:sp>
      <p:sp>
        <p:nvSpPr>
          <p:cNvPr id="9" name="Oval 19"/>
          <p:cNvSpPr>
            <a:spLocks noChangeAspect="1" noChangeArrowheads="1"/>
          </p:cNvSpPr>
          <p:nvPr>
            <p:custDataLst>
              <p:tags r:id="rId7"/>
            </p:custDataLst>
          </p:nvPr>
        </p:nvSpPr>
        <p:spPr bwMode="auto">
          <a:xfrm>
            <a:off x="3468688" y="19812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pants</a:t>
            </a:r>
          </a:p>
        </p:txBody>
      </p:sp>
      <p:sp>
        <p:nvSpPr>
          <p:cNvPr id="10" name="Oval 20"/>
          <p:cNvSpPr>
            <a:spLocks noChangeAspect="1" noChangeArrowheads="1"/>
          </p:cNvSpPr>
          <p:nvPr>
            <p:custDataLst>
              <p:tags r:id="rId8"/>
            </p:custDataLst>
          </p:nvPr>
        </p:nvSpPr>
        <p:spPr bwMode="auto">
          <a:xfrm>
            <a:off x="4497388" y="4244975"/>
            <a:ext cx="587375" cy="585787"/>
          </a:xfrm>
          <a:prstGeom prst="ellipse">
            <a:avLst/>
          </a:prstGeom>
          <a:solidFill>
            <a:schemeClr val="bg1"/>
          </a:solidFill>
          <a:ln w="28575">
            <a:solidFill>
              <a:schemeClr val="tx1"/>
            </a:solidFill>
            <a:round/>
            <a:headEnd/>
            <a:tailEnd/>
          </a:ln>
        </p:spPr>
        <p:txBody>
          <a:bodyPr wrap="none" anchor="ctr"/>
          <a:lstStyle/>
          <a:p>
            <a:pPr algn="ctr"/>
            <a:r>
              <a:rPr lang="en-US" sz="1800"/>
              <a:t>watch</a:t>
            </a:r>
          </a:p>
        </p:txBody>
      </p:sp>
      <p:sp>
        <p:nvSpPr>
          <p:cNvPr id="11" name="Oval 21"/>
          <p:cNvSpPr>
            <a:spLocks noChangeAspect="1" noChangeArrowheads="1"/>
          </p:cNvSpPr>
          <p:nvPr>
            <p:custDataLst>
              <p:tags r:id="rId9"/>
            </p:custDataLst>
          </p:nvPr>
        </p:nvSpPr>
        <p:spPr bwMode="auto">
          <a:xfrm>
            <a:off x="5873750" y="3962400"/>
            <a:ext cx="585788" cy="585787"/>
          </a:xfrm>
          <a:prstGeom prst="ellipse">
            <a:avLst/>
          </a:prstGeom>
          <a:solidFill>
            <a:schemeClr val="bg1"/>
          </a:solidFill>
          <a:ln w="28575">
            <a:solidFill>
              <a:schemeClr val="tx1"/>
            </a:solidFill>
            <a:round/>
            <a:headEnd/>
            <a:tailEnd/>
          </a:ln>
        </p:spPr>
        <p:txBody>
          <a:bodyPr wrap="none" anchor="ctr"/>
          <a:lstStyle/>
          <a:p>
            <a:pPr algn="ctr"/>
            <a:r>
              <a:rPr lang="en-US" sz="2000"/>
              <a:t>belt</a:t>
            </a:r>
          </a:p>
        </p:txBody>
      </p:sp>
      <p:sp>
        <p:nvSpPr>
          <p:cNvPr id="12" name="Oval 22"/>
          <p:cNvSpPr>
            <a:spLocks noChangeAspect="1" noChangeArrowheads="1"/>
          </p:cNvSpPr>
          <p:nvPr>
            <p:custDataLst>
              <p:tags r:id="rId10"/>
            </p:custDataLst>
          </p:nvPr>
        </p:nvSpPr>
        <p:spPr bwMode="auto">
          <a:xfrm>
            <a:off x="6196013" y="2752725"/>
            <a:ext cx="585787" cy="585787"/>
          </a:xfrm>
          <a:prstGeom prst="ellipse">
            <a:avLst/>
          </a:prstGeom>
          <a:solidFill>
            <a:schemeClr val="bg1"/>
          </a:solidFill>
          <a:ln w="28575">
            <a:solidFill>
              <a:schemeClr val="tx1"/>
            </a:solidFill>
            <a:round/>
            <a:headEnd/>
            <a:tailEnd/>
          </a:ln>
        </p:spPr>
        <p:txBody>
          <a:bodyPr wrap="none" anchor="ctr"/>
          <a:lstStyle/>
          <a:p>
            <a:pPr algn="ctr"/>
            <a:r>
              <a:rPr lang="en-US" sz="2000"/>
              <a:t>coat</a:t>
            </a:r>
          </a:p>
        </p:txBody>
      </p:sp>
      <p:sp>
        <p:nvSpPr>
          <p:cNvPr id="13" name="Oval 28"/>
          <p:cNvSpPr>
            <a:spLocks noChangeAspect="1" noChangeArrowheads="1"/>
          </p:cNvSpPr>
          <p:nvPr>
            <p:custDataLst>
              <p:tags r:id="rId11"/>
            </p:custDataLst>
          </p:nvPr>
        </p:nvSpPr>
        <p:spPr bwMode="auto">
          <a:xfrm>
            <a:off x="2057400" y="3459162"/>
            <a:ext cx="585788" cy="587375"/>
          </a:xfrm>
          <a:prstGeom prst="ellipse">
            <a:avLst/>
          </a:prstGeom>
          <a:solidFill>
            <a:schemeClr val="bg1"/>
          </a:solidFill>
          <a:ln w="28575">
            <a:solidFill>
              <a:schemeClr val="tx1"/>
            </a:solidFill>
            <a:round/>
            <a:headEnd/>
            <a:tailEnd/>
          </a:ln>
        </p:spPr>
        <p:txBody>
          <a:bodyPr wrap="none" anchor="ctr"/>
          <a:lstStyle/>
          <a:p>
            <a:pPr algn="ctr"/>
            <a:r>
              <a:rPr lang="en-US" sz="1600"/>
              <a:t>under</a:t>
            </a:r>
          </a:p>
          <a:p>
            <a:pPr algn="ctr"/>
            <a:r>
              <a:rPr lang="en-US" sz="1600"/>
              <a:t>roos</a:t>
            </a:r>
          </a:p>
        </p:txBody>
      </p:sp>
      <p:cxnSp>
        <p:nvCxnSpPr>
          <p:cNvPr id="17" name="Straight Arrow Connector 16"/>
          <p:cNvCxnSpPr>
            <a:stCxn id="7" idx="2"/>
            <a:endCxn id="9" idx="6"/>
          </p:cNvCxnSpPr>
          <p:nvPr>
            <p:custDataLst>
              <p:tags r:id="rId12"/>
            </p:custDataLst>
          </p:nvPr>
        </p:nvCxnSpPr>
        <p:spPr bwMode="auto">
          <a:xfrm flipH="1" flipV="1">
            <a:off x="4056063" y="2274094"/>
            <a:ext cx="955675" cy="515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9" name="Straight Arrow Connector 18"/>
          <p:cNvCxnSpPr>
            <a:stCxn id="7" idx="6"/>
            <a:endCxn id="12" idx="1"/>
          </p:cNvCxnSpPr>
          <p:nvPr>
            <p:custDataLst>
              <p:tags r:id="rId13"/>
            </p:custDataLst>
          </p:nvPr>
        </p:nvCxnSpPr>
        <p:spPr bwMode="auto">
          <a:xfrm>
            <a:off x="5599113" y="2325688"/>
            <a:ext cx="682687" cy="51282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a:stCxn id="9" idx="5"/>
            <a:endCxn id="11" idx="2"/>
          </p:cNvCxnSpPr>
          <p:nvPr>
            <p:custDataLst>
              <p:tags r:id="rId14"/>
            </p:custDataLst>
          </p:nvPr>
        </p:nvCxnSpPr>
        <p:spPr bwMode="auto">
          <a:xfrm>
            <a:off x="3970044" y="2481200"/>
            <a:ext cx="1903706" cy="1774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a:stCxn id="7" idx="5"/>
            <a:endCxn id="11" idx="1"/>
          </p:cNvCxnSpPr>
          <p:nvPr>
            <p:custDataLst>
              <p:tags r:id="rId15"/>
            </p:custDataLst>
          </p:nvPr>
        </p:nvCxnSpPr>
        <p:spPr bwMode="auto">
          <a:xfrm>
            <a:off x="5513094" y="2533356"/>
            <a:ext cx="446443" cy="151483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5" name="Straight Arrow Connector 24"/>
          <p:cNvCxnSpPr>
            <a:stCxn id="7" idx="3"/>
            <a:endCxn id="10" idx="0"/>
          </p:cNvCxnSpPr>
          <p:nvPr>
            <p:custDataLst>
              <p:tags r:id="rId16"/>
            </p:custDataLst>
          </p:nvPr>
        </p:nvCxnSpPr>
        <p:spPr bwMode="auto">
          <a:xfrm flipH="1">
            <a:off x="4791076" y="2533356"/>
            <a:ext cx="306681" cy="171161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a:stCxn id="6" idx="5"/>
            <a:endCxn id="8" idx="0"/>
          </p:cNvCxnSpPr>
          <p:nvPr>
            <p:custDataLst>
              <p:tags r:id="rId17"/>
            </p:custDataLst>
          </p:nvPr>
        </p:nvCxnSpPr>
        <p:spPr bwMode="auto">
          <a:xfrm>
            <a:off x="2786001" y="3047706"/>
            <a:ext cx="358837" cy="940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a:stCxn id="9" idx="4"/>
            <a:endCxn id="8" idx="7"/>
          </p:cNvCxnSpPr>
          <p:nvPr>
            <p:custDataLst>
              <p:tags r:id="rId18"/>
            </p:custDataLst>
          </p:nvPr>
        </p:nvCxnSpPr>
        <p:spPr bwMode="auto">
          <a:xfrm flipH="1">
            <a:off x="3352506" y="2566987"/>
            <a:ext cx="409870" cy="1506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1" name="Straight Arrow Connector 30"/>
          <p:cNvCxnSpPr>
            <a:stCxn id="13" idx="7"/>
            <a:endCxn id="9" idx="3"/>
          </p:cNvCxnSpPr>
          <p:nvPr>
            <p:custDataLst>
              <p:tags r:id="rId19"/>
            </p:custDataLst>
          </p:nvPr>
        </p:nvCxnSpPr>
        <p:spPr bwMode="auto">
          <a:xfrm flipV="1">
            <a:off x="2557401" y="2481200"/>
            <a:ext cx="997306" cy="106398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5" name="Straight Arrow Connector 34"/>
          <p:cNvCxnSpPr>
            <a:stCxn id="11" idx="7"/>
            <a:endCxn id="12" idx="4"/>
          </p:cNvCxnSpPr>
          <p:nvPr>
            <p:custDataLst>
              <p:tags r:id="rId20"/>
            </p:custDataLst>
          </p:nvPr>
        </p:nvCxnSpPr>
        <p:spPr bwMode="auto">
          <a:xfrm flipV="1">
            <a:off x="6373751" y="3338512"/>
            <a:ext cx="115156" cy="70967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9" name="TextBox 38"/>
          <p:cNvSpPr txBox="1"/>
          <p:nvPr>
            <p:custDataLst>
              <p:tags r:id="rId21"/>
            </p:custDataLst>
          </p:nvPr>
        </p:nvSpPr>
        <p:spPr>
          <a:xfrm>
            <a:off x="152400" y="4953000"/>
            <a:ext cx="8902844" cy="1323439"/>
          </a:xfrm>
          <a:prstGeom prst="rect">
            <a:avLst/>
          </a:prstGeom>
          <a:noFill/>
        </p:spPr>
        <p:txBody>
          <a:bodyPr wrap="square" rtlCol="0">
            <a:spAutoFit/>
          </a:bodyPr>
          <a:lstStyle/>
          <a:p>
            <a:r>
              <a:rPr lang="en-CA" sz="2000" b="0" dirty="0" smtClean="0">
                <a:latin typeface="+mn-lt"/>
              </a:rPr>
              <a:t>Here’s a graph representation for parallelism.</a:t>
            </a:r>
            <a:br>
              <a:rPr lang="en-CA" sz="2000" b="0" dirty="0" smtClean="0">
                <a:latin typeface="+mn-lt"/>
              </a:rPr>
            </a:br>
            <a:endParaRPr lang="en-CA" sz="2000" b="0" dirty="0" smtClean="0">
              <a:latin typeface="+mn-lt"/>
            </a:endParaRPr>
          </a:p>
          <a:p>
            <a:r>
              <a:rPr lang="en-CA" sz="2000" b="0" dirty="0" smtClean="0">
                <a:latin typeface="+mn-lt"/>
              </a:rPr>
              <a:t>	</a:t>
            </a:r>
            <a:r>
              <a:rPr lang="en-CA" sz="2000" dirty="0" smtClean="0">
                <a:latin typeface="+mn-lt"/>
              </a:rPr>
              <a:t>Nodes</a:t>
            </a:r>
            <a:r>
              <a:rPr lang="en-CA" sz="2000" b="0" dirty="0" smtClean="0">
                <a:latin typeface="+mn-lt"/>
              </a:rPr>
              <a:t>: (small) tasks that are </a:t>
            </a:r>
            <a:r>
              <a:rPr lang="en-CA" sz="2000" b="0" i="1" dirty="0" smtClean="0">
                <a:latin typeface="+mn-lt"/>
              </a:rPr>
              <a:t>potentially</a:t>
            </a:r>
            <a:r>
              <a:rPr lang="en-CA" sz="2000" b="0" dirty="0" smtClean="0">
                <a:latin typeface="+mn-lt"/>
              </a:rPr>
              <a:t> executable in parallel </a:t>
            </a:r>
          </a:p>
          <a:p>
            <a:r>
              <a:rPr lang="en-CA" sz="2000" b="0" dirty="0">
                <a:latin typeface="+mn-lt"/>
              </a:rPr>
              <a:t>	</a:t>
            </a:r>
            <a:r>
              <a:rPr lang="en-CA" sz="2000" dirty="0" smtClean="0">
                <a:latin typeface="+mn-lt"/>
              </a:rPr>
              <a:t>Edges</a:t>
            </a:r>
            <a:r>
              <a:rPr lang="en-CA" sz="2000" b="0" dirty="0" smtClean="0">
                <a:latin typeface="+mn-lt"/>
              </a:rPr>
              <a:t>: dependencies (the target of the arrow depends on its source)</a:t>
            </a:r>
          </a:p>
        </p:txBody>
      </p:sp>
      <p:sp>
        <p:nvSpPr>
          <p:cNvPr id="40" name="TextBox 39"/>
          <p:cNvSpPr txBox="1"/>
          <p:nvPr>
            <p:custDataLst>
              <p:tags r:id="rId22"/>
            </p:custDataLst>
          </p:nvPr>
        </p:nvSpPr>
        <p:spPr>
          <a:xfrm>
            <a:off x="4572000" y="6457890"/>
            <a:ext cx="4538422" cy="400110"/>
          </a:xfrm>
          <a:prstGeom prst="rect">
            <a:avLst/>
          </a:prstGeom>
          <a:noFill/>
        </p:spPr>
        <p:txBody>
          <a:bodyPr wrap="none" rtlCol="0">
            <a:spAutoFit/>
          </a:bodyPr>
          <a:lstStyle/>
          <a:p>
            <a:r>
              <a:rPr lang="en-CA" sz="2000" b="0" dirty="0" smtClean="0">
                <a:latin typeface="+mn-lt"/>
              </a:rPr>
              <a:t>(Note: costs are on nodes, not edges.)</a:t>
            </a:r>
          </a:p>
        </p:txBody>
      </p:sp>
      <p:cxnSp>
        <p:nvCxnSpPr>
          <p:cNvPr id="14" name="Straight Arrow Connector 13"/>
          <p:cNvCxnSpPr>
            <a:stCxn id="6" idx="7"/>
            <a:endCxn id="9" idx="2"/>
          </p:cNvCxnSpPr>
          <p:nvPr>
            <p:custDataLst>
              <p:tags r:id="rId23"/>
            </p:custDataLst>
          </p:nvPr>
        </p:nvCxnSpPr>
        <p:spPr bwMode="auto">
          <a:xfrm flipV="1">
            <a:off x="2786001" y="2274094"/>
            <a:ext cx="682687" cy="3582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06631105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Digression, Getting Dressed </a:t>
            </a:r>
            <a:r>
              <a:rPr lang="en-CA" i="0" dirty="0" smtClean="0"/>
              <a:t>(1)</a:t>
            </a:r>
            <a:endParaRPr lang="en-CA" i="0"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24</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2</a:t>
            </a:r>
            <a:endParaRPr lang="en-US" dirty="0"/>
          </a:p>
        </p:txBody>
      </p:sp>
      <p:sp>
        <p:nvSpPr>
          <p:cNvPr id="6" name="Oval 16"/>
          <p:cNvSpPr>
            <a:spLocks noChangeAspect="1" noChangeArrowheads="1"/>
          </p:cNvSpPr>
          <p:nvPr>
            <p:custDataLst>
              <p:tags r:id="rId4"/>
            </p:custDataLst>
          </p:nvPr>
        </p:nvSpPr>
        <p:spPr bwMode="auto">
          <a:xfrm>
            <a:off x="2286000" y="2546350"/>
            <a:ext cx="585788" cy="587375"/>
          </a:xfrm>
          <a:prstGeom prst="ellipse">
            <a:avLst/>
          </a:prstGeom>
          <a:solidFill>
            <a:schemeClr val="bg1"/>
          </a:solidFill>
          <a:ln w="28575">
            <a:solidFill>
              <a:schemeClr val="tx1"/>
            </a:solidFill>
            <a:round/>
            <a:headEnd/>
            <a:tailEnd/>
          </a:ln>
        </p:spPr>
        <p:txBody>
          <a:bodyPr wrap="none" anchor="ctr"/>
          <a:lstStyle/>
          <a:p>
            <a:pPr algn="ctr"/>
            <a:r>
              <a:rPr lang="en-US" sz="2000"/>
              <a:t>socks</a:t>
            </a:r>
          </a:p>
        </p:txBody>
      </p:sp>
      <p:sp>
        <p:nvSpPr>
          <p:cNvPr id="7" name="Oval 17"/>
          <p:cNvSpPr>
            <a:spLocks noChangeAspect="1" noChangeArrowheads="1"/>
          </p:cNvSpPr>
          <p:nvPr>
            <p:custDataLst>
              <p:tags r:id="rId5"/>
            </p:custDataLst>
          </p:nvPr>
        </p:nvSpPr>
        <p:spPr bwMode="auto">
          <a:xfrm>
            <a:off x="5011738" y="2032000"/>
            <a:ext cx="587375" cy="587375"/>
          </a:xfrm>
          <a:prstGeom prst="ellipse">
            <a:avLst/>
          </a:prstGeom>
          <a:solidFill>
            <a:schemeClr val="bg1"/>
          </a:solidFill>
          <a:ln w="28575">
            <a:solidFill>
              <a:schemeClr val="tx1"/>
            </a:solidFill>
            <a:round/>
            <a:headEnd/>
            <a:tailEnd/>
          </a:ln>
        </p:spPr>
        <p:txBody>
          <a:bodyPr wrap="none" anchor="ctr"/>
          <a:lstStyle/>
          <a:p>
            <a:pPr algn="ctr"/>
            <a:r>
              <a:rPr lang="en-US" sz="2000"/>
              <a:t>shirt</a:t>
            </a:r>
          </a:p>
        </p:txBody>
      </p:sp>
      <p:sp>
        <p:nvSpPr>
          <p:cNvPr id="8" name="Oval 18"/>
          <p:cNvSpPr>
            <a:spLocks noChangeAspect="1" noChangeArrowheads="1"/>
          </p:cNvSpPr>
          <p:nvPr>
            <p:custDataLst>
              <p:tags r:id="rId6"/>
            </p:custDataLst>
          </p:nvPr>
        </p:nvSpPr>
        <p:spPr bwMode="auto">
          <a:xfrm>
            <a:off x="2851150" y="39878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shoes</a:t>
            </a:r>
          </a:p>
        </p:txBody>
      </p:sp>
      <p:sp>
        <p:nvSpPr>
          <p:cNvPr id="9" name="Oval 19"/>
          <p:cNvSpPr>
            <a:spLocks noChangeAspect="1" noChangeArrowheads="1"/>
          </p:cNvSpPr>
          <p:nvPr>
            <p:custDataLst>
              <p:tags r:id="rId7"/>
            </p:custDataLst>
          </p:nvPr>
        </p:nvSpPr>
        <p:spPr bwMode="auto">
          <a:xfrm>
            <a:off x="3468688" y="19812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pants</a:t>
            </a:r>
          </a:p>
        </p:txBody>
      </p:sp>
      <p:sp>
        <p:nvSpPr>
          <p:cNvPr id="10" name="Oval 20"/>
          <p:cNvSpPr>
            <a:spLocks noChangeAspect="1" noChangeArrowheads="1"/>
          </p:cNvSpPr>
          <p:nvPr>
            <p:custDataLst>
              <p:tags r:id="rId8"/>
            </p:custDataLst>
          </p:nvPr>
        </p:nvSpPr>
        <p:spPr bwMode="auto">
          <a:xfrm>
            <a:off x="4497388" y="4244975"/>
            <a:ext cx="587375" cy="585787"/>
          </a:xfrm>
          <a:prstGeom prst="ellipse">
            <a:avLst/>
          </a:prstGeom>
          <a:solidFill>
            <a:schemeClr val="bg1"/>
          </a:solidFill>
          <a:ln w="28575">
            <a:solidFill>
              <a:schemeClr val="tx1"/>
            </a:solidFill>
            <a:round/>
            <a:headEnd/>
            <a:tailEnd/>
          </a:ln>
        </p:spPr>
        <p:txBody>
          <a:bodyPr wrap="none" anchor="ctr"/>
          <a:lstStyle/>
          <a:p>
            <a:pPr algn="ctr"/>
            <a:r>
              <a:rPr lang="en-US" sz="1800"/>
              <a:t>watch</a:t>
            </a:r>
          </a:p>
        </p:txBody>
      </p:sp>
      <p:sp>
        <p:nvSpPr>
          <p:cNvPr id="11" name="Oval 21"/>
          <p:cNvSpPr>
            <a:spLocks noChangeAspect="1" noChangeArrowheads="1"/>
          </p:cNvSpPr>
          <p:nvPr>
            <p:custDataLst>
              <p:tags r:id="rId9"/>
            </p:custDataLst>
          </p:nvPr>
        </p:nvSpPr>
        <p:spPr bwMode="auto">
          <a:xfrm>
            <a:off x="5873750" y="3962400"/>
            <a:ext cx="585788" cy="585787"/>
          </a:xfrm>
          <a:prstGeom prst="ellipse">
            <a:avLst/>
          </a:prstGeom>
          <a:solidFill>
            <a:schemeClr val="bg1"/>
          </a:solidFill>
          <a:ln w="28575">
            <a:solidFill>
              <a:schemeClr val="tx1"/>
            </a:solidFill>
            <a:round/>
            <a:headEnd/>
            <a:tailEnd/>
          </a:ln>
        </p:spPr>
        <p:txBody>
          <a:bodyPr wrap="none" anchor="ctr"/>
          <a:lstStyle/>
          <a:p>
            <a:pPr algn="ctr"/>
            <a:r>
              <a:rPr lang="en-US" sz="2000"/>
              <a:t>belt</a:t>
            </a:r>
          </a:p>
        </p:txBody>
      </p:sp>
      <p:sp>
        <p:nvSpPr>
          <p:cNvPr id="12" name="Oval 22"/>
          <p:cNvSpPr>
            <a:spLocks noChangeAspect="1" noChangeArrowheads="1"/>
          </p:cNvSpPr>
          <p:nvPr>
            <p:custDataLst>
              <p:tags r:id="rId10"/>
            </p:custDataLst>
          </p:nvPr>
        </p:nvSpPr>
        <p:spPr bwMode="auto">
          <a:xfrm>
            <a:off x="6196013" y="2752725"/>
            <a:ext cx="585787" cy="585787"/>
          </a:xfrm>
          <a:prstGeom prst="ellipse">
            <a:avLst/>
          </a:prstGeom>
          <a:solidFill>
            <a:schemeClr val="bg1"/>
          </a:solidFill>
          <a:ln w="28575">
            <a:solidFill>
              <a:schemeClr val="tx1"/>
            </a:solidFill>
            <a:round/>
            <a:headEnd/>
            <a:tailEnd/>
          </a:ln>
        </p:spPr>
        <p:txBody>
          <a:bodyPr wrap="none" anchor="ctr"/>
          <a:lstStyle/>
          <a:p>
            <a:pPr algn="ctr"/>
            <a:r>
              <a:rPr lang="en-US" sz="2000"/>
              <a:t>coat</a:t>
            </a:r>
          </a:p>
        </p:txBody>
      </p:sp>
      <p:sp>
        <p:nvSpPr>
          <p:cNvPr id="13" name="Oval 28"/>
          <p:cNvSpPr>
            <a:spLocks noChangeAspect="1" noChangeArrowheads="1"/>
          </p:cNvSpPr>
          <p:nvPr>
            <p:custDataLst>
              <p:tags r:id="rId11"/>
            </p:custDataLst>
          </p:nvPr>
        </p:nvSpPr>
        <p:spPr bwMode="auto">
          <a:xfrm>
            <a:off x="2057400" y="3459162"/>
            <a:ext cx="585788" cy="587375"/>
          </a:xfrm>
          <a:prstGeom prst="ellipse">
            <a:avLst/>
          </a:prstGeom>
          <a:solidFill>
            <a:schemeClr val="bg1"/>
          </a:solidFill>
          <a:ln w="28575">
            <a:solidFill>
              <a:schemeClr val="tx1"/>
            </a:solidFill>
            <a:round/>
            <a:headEnd/>
            <a:tailEnd/>
          </a:ln>
        </p:spPr>
        <p:txBody>
          <a:bodyPr wrap="none" anchor="ctr"/>
          <a:lstStyle/>
          <a:p>
            <a:pPr algn="ctr"/>
            <a:r>
              <a:rPr lang="en-US" sz="1600"/>
              <a:t>under</a:t>
            </a:r>
          </a:p>
          <a:p>
            <a:pPr algn="ctr"/>
            <a:r>
              <a:rPr lang="en-US" sz="1600"/>
              <a:t>roos</a:t>
            </a:r>
          </a:p>
        </p:txBody>
      </p:sp>
      <p:cxnSp>
        <p:nvCxnSpPr>
          <p:cNvPr id="17" name="Straight Arrow Connector 16"/>
          <p:cNvCxnSpPr>
            <a:stCxn id="7" idx="2"/>
            <a:endCxn id="9" idx="6"/>
          </p:cNvCxnSpPr>
          <p:nvPr>
            <p:custDataLst>
              <p:tags r:id="rId12"/>
            </p:custDataLst>
          </p:nvPr>
        </p:nvCxnSpPr>
        <p:spPr bwMode="auto">
          <a:xfrm flipH="1" flipV="1">
            <a:off x="4056063" y="2274094"/>
            <a:ext cx="955675" cy="515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9" name="Straight Arrow Connector 18"/>
          <p:cNvCxnSpPr>
            <a:stCxn id="7" idx="6"/>
            <a:endCxn id="12" idx="1"/>
          </p:cNvCxnSpPr>
          <p:nvPr>
            <p:custDataLst>
              <p:tags r:id="rId13"/>
            </p:custDataLst>
          </p:nvPr>
        </p:nvCxnSpPr>
        <p:spPr bwMode="auto">
          <a:xfrm>
            <a:off x="5599113" y="2325688"/>
            <a:ext cx="682687" cy="51282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a:stCxn id="9" idx="5"/>
            <a:endCxn id="11" idx="2"/>
          </p:cNvCxnSpPr>
          <p:nvPr>
            <p:custDataLst>
              <p:tags r:id="rId14"/>
            </p:custDataLst>
          </p:nvPr>
        </p:nvCxnSpPr>
        <p:spPr bwMode="auto">
          <a:xfrm>
            <a:off x="3970044" y="2481200"/>
            <a:ext cx="1903706" cy="1774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a:stCxn id="7" idx="5"/>
            <a:endCxn id="11" idx="1"/>
          </p:cNvCxnSpPr>
          <p:nvPr>
            <p:custDataLst>
              <p:tags r:id="rId15"/>
            </p:custDataLst>
          </p:nvPr>
        </p:nvCxnSpPr>
        <p:spPr bwMode="auto">
          <a:xfrm>
            <a:off x="5513094" y="2533356"/>
            <a:ext cx="446443" cy="151483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5" name="Straight Arrow Connector 24"/>
          <p:cNvCxnSpPr>
            <a:stCxn id="7" idx="3"/>
            <a:endCxn id="10" idx="0"/>
          </p:cNvCxnSpPr>
          <p:nvPr>
            <p:custDataLst>
              <p:tags r:id="rId16"/>
            </p:custDataLst>
          </p:nvPr>
        </p:nvCxnSpPr>
        <p:spPr bwMode="auto">
          <a:xfrm flipH="1">
            <a:off x="4791076" y="2533356"/>
            <a:ext cx="306681" cy="171161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a:stCxn id="6" idx="5"/>
            <a:endCxn id="8" idx="0"/>
          </p:cNvCxnSpPr>
          <p:nvPr>
            <p:custDataLst>
              <p:tags r:id="rId17"/>
            </p:custDataLst>
          </p:nvPr>
        </p:nvCxnSpPr>
        <p:spPr bwMode="auto">
          <a:xfrm>
            <a:off x="2786001" y="3047706"/>
            <a:ext cx="358837" cy="940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a:stCxn id="9" idx="4"/>
            <a:endCxn id="8" idx="7"/>
          </p:cNvCxnSpPr>
          <p:nvPr>
            <p:custDataLst>
              <p:tags r:id="rId18"/>
            </p:custDataLst>
          </p:nvPr>
        </p:nvCxnSpPr>
        <p:spPr bwMode="auto">
          <a:xfrm flipH="1">
            <a:off x="3352506" y="2566987"/>
            <a:ext cx="409870" cy="1506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1" name="Straight Arrow Connector 30"/>
          <p:cNvCxnSpPr>
            <a:stCxn id="13" idx="7"/>
            <a:endCxn id="9" idx="3"/>
          </p:cNvCxnSpPr>
          <p:nvPr>
            <p:custDataLst>
              <p:tags r:id="rId19"/>
            </p:custDataLst>
          </p:nvPr>
        </p:nvCxnSpPr>
        <p:spPr bwMode="auto">
          <a:xfrm flipV="1">
            <a:off x="2557401" y="2481200"/>
            <a:ext cx="997306" cy="106398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5" name="Straight Arrow Connector 34"/>
          <p:cNvCxnSpPr>
            <a:stCxn id="11" idx="7"/>
            <a:endCxn id="12" idx="4"/>
          </p:cNvCxnSpPr>
          <p:nvPr>
            <p:custDataLst>
              <p:tags r:id="rId20"/>
            </p:custDataLst>
          </p:nvPr>
        </p:nvCxnSpPr>
        <p:spPr bwMode="auto">
          <a:xfrm flipV="1">
            <a:off x="6373751" y="3338512"/>
            <a:ext cx="115156" cy="70967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9" name="TextBox 38"/>
          <p:cNvSpPr txBox="1"/>
          <p:nvPr>
            <p:custDataLst>
              <p:tags r:id="rId21"/>
            </p:custDataLst>
          </p:nvPr>
        </p:nvSpPr>
        <p:spPr>
          <a:xfrm>
            <a:off x="152400" y="4953000"/>
            <a:ext cx="8902844" cy="1323439"/>
          </a:xfrm>
          <a:prstGeom prst="rect">
            <a:avLst/>
          </a:prstGeom>
          <a:noFill/>
        </p:spPr>
        <p:txBody>
          <a:bodyPr wrap="square" rtlCol="0">
            <a:spAutoFit/>
          </a:bodyPr>
          <a:lstStyle/>
          <a:p>
            <a:r>
              <a:rPr lang="en-CA" sz="2000" b="0" dirty="0" smtClean="0">
                <a:solidFill>
                  <a:srgbClr val="FF0000"/>
                </a:solidFill>
                <a:latin typeface="+mn-lt"/>
              </a:rPr>
              <a:t>Assume it takes me 5 seconds to put on each item, and I cannot put on more than one item at a time:</a:t>
            </a:r>
          </a:p>
          <a:p>
            <a:endParaRPr lang="en-CA" sz="2000" b="0" dirty="0">
              <a:solidFill>
                <a:srgbClr val="FF0000"/>
              </a:solidFill>
              <a:latin typeface="+mn-lt"/>
            </a:endParaRPr>
          </a:p>
          <a:p>
            <a:r>
              <a:rPr lang="en-CA" sz="2000" b="0" dirty="0" smtClean="0">
                <a:solidFill>
                  <a:srgbClr val="FF0000"/>
                </a:solidFill>
                <a:latin typeface="+mn-lt"/>
              </a:rPr>
              <a:t>How long does it take me to get dressed?</a:t>
            </a:r>
          </a:p>
        </p:txBody>
      </p:sp>
      <p:cxnSp>
        <p:nvCxnSpPr>
          <p:cNvPr id="14" name="Straight Arrow Connector 13"/>
          <p:cNvCxnSpPr>
            <a:stCxn id="6" idx="7"/>
            <a:endCxn id="9" idx="2"/>
          </p:cNvCxnSpPr>
          <p:nvPr>
            <p:custDataLst>
              <p:tags r:id="rId22"/>
            </p:custDataLst>
          </p:nvPr>
        </p:nvCxnSpPr>
        <p:spPr bwMode="auto">
          <a:xfrm flipV="1">
            <a:off x="2786001" y="2274094"/>
            <a:ext cx="682687" cy="3582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0350452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Digression, Getting Dressed</a:t>
            </a:r>
            <a:r>
              <a:rPr lang="en-CA" i="0" dirty="0"/>
              <a:t> </a:t>
            </a:r>
            <a:r>
              <a:rPr lang="en-CA" i="0" dirty="0" smtClean="0"/>
              <a:t>(</a:t>
            </a:r>
            <a:r>
              <a:rPr lang="en-CA" i="0" dirty="0" smtClean="0">
                <a:sym typeface="Symbol"/>
              </a:rPr>
              <a:t></a:t>
            </a:r>
            <a:r>
              <a:rPr lang="en-CA" i="0" dirty="0" smtClean="0"/>
              <a:t>)</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25</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2</a:t>
            </a:r>
            <a:endParaRPr lang="en-US" dirty="0"/>
          </a:p>
        </p:txBody>
      </p:sp>
      <p:sp>
        <p:nvSpPr>
          <p:cNvPr id="6" name="Oval 16"/>
          <p:cNvSpPr>
            <a:spLocks noChangeAspect="1" noChangeArrowheads="1"/>
          </p:cNvSpPr>
          <p:nvPr>
            <p:custDataLst>
              <p:tags r:id="rId4"/>
            </p:custDataLst>
          </p:nvPr>
        </p:nvSpPr>
        <p:spPr bwMode="auto">
          <a:xfrm>
            <a:off x="2286000" y="2546350"/>
            <a:ext cx="585788" cy="587375"/>
          </a:xfrm>
          <a:prstGeom prst="ellipse">
            <a:avLst/>
          </a:prstGeom>
          <a:solidFill>
            <a:schemeClr val="bg1"/>
          </a:solidFill>
          <a:ln w="28575">
            <a:solidFill>
              <a:schemeClr val="tx1"/>
            </a:solidFill>
            <a:round/>
            <a:headEnd/>
            <a:tailEnd/>
          </a:ln>
        </p:spPr>
        <p:txBody>
          <a:bodyPr wrap="none" anchor="ctr"/>
          <a:lstStyle/>
          <a:p>
            <a:pPr algn="ctr"/>
            <a:r>
              <a:rPr lang="en-US" sz="2000"/>
              <a:t>socks</a:t>
            </a:r>
          </a:p>
        </p:txBody>
      </p:sp>
      <p:sp>
        <p:nvSpPr>
          <p:cNvPr id="7" name="Oval 17"/>
          <p:cNvSpPr>
            <a:spLocks noChangeAspect="1" noChangeArrowheads="1"/>
          </p:cNvSpPr>
          <p:nvPr>
            <p:custDataLst>
              <p:tags r:id="rId5"/>
            </p:custDataLst>
          </p:nvPr>
        </p:nvSpPr>
        <p:spPr bwMode="auto">
          <a:xfrm>
            <a:off x="5011738" y="2032000"/>
            <a:ext cx="587375" cy="587375"/>
          </a:xfrm>
          <a:prstGeom prst="ellipse">
            <a:avLst/>
          </a:prstGeom>
          <a:solidFill>
            <a:schemeClr val="bg1"/>
          </a:solidFill>
          <a:ln w="28575">
            <a:solidFill>
              <a:schemeClr val="tx1"/>
            </a:solidFill>
            <a:round/>
            <a:headEnd/>
            <a:tailEnd/>
          </a:ln>
        </p:spPr>
        <p:txBody>
          <a:bodyPr wrap="none" anchor="ctr"/>
          <a:lstStyle/>
          <a:p>
            <a:pPr algn="ctr"/>
            <a:r>
              <a:rPr lang="en-US" sz="2000"/>
              <a:t>shirt</a:t>
            </a:r>
          </a:p>
        </p:txBody>
      </p:sp>
      <p:sp>
        <p:nvSpPr>
          <p:cNvPr id="8" name="Oval 18"/>
          <p:cNvSpPr>
            <a:spLocks noChangeAspect="1" noChangeArrowheads="1"/>
          </p:cNvSpPr>
          <p:nvPr>
            <p:custDataLst>
              <p:tags r:id="rId6"/>
            </p:custDataLst>
          </p:nvPr>
        </p:nvSpPr>
        <p:spPr bwMode="auto">
          <a:xfrm>
            <a:off x="2851150" y="39878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shoes</a:t>
            </a:r>
          </a:p>
        </p:txBody>
      </p:sp>
      <p:sp>
        <p:nvSpPr>
          <p:cNvPr id="9" name="Oval 19"/>
          <p:cNvSpPr>
            <a:spLocks noChangeAspect="1" noChangeArrowheads="1"/>
          </p:cNvSpPr>
          <p:nvPr>
            <p:custDataLst>
              <p:tags r:id="rId7"/>
            </p:custDataLst>
          </p:nvPr>
        </p:nvSpPr>
        <p:spPr bwMode="auto">
          <a:xfrm>
            <a:off x="3468688" y="19812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pants</a:t>
            </a:r>
          </a:p>
        </p:txBody>
      </p:sp>
      <p:sp>
        <p:nvSpPr>
          <p:cNvPr id="10" name="Oval 20"/>
          <p:cNvSpPr>
            <a:spLocks noChangeAspect="1" noChangeArrowheads="1"/>
          </p:cNvSpPr>
          <p:nvPr>
            <p:custDataLst>
              <p:tags r:id="rId8"/>
            </p:custDataLst>
          </p:nvPr>
        </p:nvSpPr>
        <p:spPr bwMode="auto">
          <a:xfrm>
            <a:off x="4497388" y="4244975"/>
            <a:ext cx="587375" cy="585787"/>
          </a:xfrm>
          <a:prstGeom prst="ellipse">
            <a:avLst/>
          </a:prstGeom>
          <a:solidFill>
            <a:schemeClr val="bg1"/>
          </a:solidFill>
          <a:ln w="28575">
            <a:solidFill>
              <a:schemeClr val="tx1"/>
            </a:solidFill>
            <a:round/>
            <a:headEnd/>
            <a:tailEnd/>
          </a:ln>
        </p:spPr>
        <p:txBody>
          <a:bodyPr wrap="none" anchor="ctr"/>
          <a:lstStyle/>
          <a:p>
            <a:pPr algn="ctr"/>
            <a:r>
              <a:rPr lang="en-US" sz="1800"/>
              <a:t>watch</a:t>
            </a:r>
          </a:p>
        </p:txBody>
      </p:sp>
      <p:sp>
        <p:nvSpPr>
          <p:cNvPr id="11" name="Oval 21"/>
          <p:cNvSpPr>
            <a:spLocks noChangeAspect="1" noChangeArrowheads="1"/>
          </p:cNvSpPr>
          <p:nvPr>
            <p:custDataLst>
              <p:tags r:id="rId9"/>
            </p:custDataLst>
          </p:nvPr>
        </p:nvSpPr>
        <p:spPr bwMode="auto">
          <a:xfrm>
            <a:off x="5873750" y="3962400"/>
            <a:ext cx="585788" cy="585787"/>
          </a:xfrm>
          <a:prstGeom prst="ellipse">
            <a:avLst/>
          </a:prstGeom>
          <a:solidFill>
            <a:schemeClr val="bg1"/>
          </a:solidFill>
          <a:ln w="28575">
            <a:solidFill>
              <a:schemeClr val="tx1"/>
            </a:solidFill>
            <a:round/>
            <a:headEnd/>
            <a:tailEnd/>
          </a:ln>
        </p:spPr>
        <p:txBody>
          <a:bodyPr wrap="none" anchor="ctr"/>
          <a:lstStyle/>
          <a:p>
            <a:pPr algn="ctr"/>
            <a:r>
              <a:rPr lang="en-US" sz="2000"/>
              <a:t>belt</a:t>
            </a:r>
          </a:p>
        </p:txBody>
      </p:sp>
      <p:sp>
        <p:nvSpPr>
          <p:cNvPr id="12" name="Oval 22"/>
          <p:cNvSpPr>
            <a:spLocks noChangeAspect="1" noChangeArrowheads="1"/>
          </p:cNvSpPr>
          <p:nvPr>
            <p:custDataLst>
              <p:tags r:id="rId10"/>
            </p:custDataLst>
          </p:nvPr>
        </p:nvSpPr>
        <p:spPr bwMode="auto">
          <a:xfrm>
            <a:off x="6196013" y="2752725"/>
            <a:ext cx="585787" cy="585787"/>
          </a:xfrm>
          <a:prstGeom prst="ellipse">
            <a:avLst/>
          </a:prstGeom>
          <a:solidFill>
            <a:schemeClr val="bg1"/>
          </a:solidFill>
          <a:ln w="28575">
            <a:solidFill>
              <a:schemeClr val="tx1"/>
            </a:solidFill>
            <a:round/>
            <a:headEnd/>
            <a:tailEnd/>
          </a:ln>
        </p:spPr>
        <p:txBody>
          <a:bodyPr wrap="none" anchor="ctr"/>
          <a:lstStyle/>
          <a:p>
            <a:pPr algn="ctr"/>
            <a:r>
              <a:rPr lang="en-US" sz="2000"/>
              <a:t>coat</a:t>
            </a:r>
          </a:p>
        </p:txBody>
      </p:sp>
      <p:sp>
        <p:nvSpPr>
          <p:cNvPr id="13" name="Oval 28"/>
          <p:cNvSpPr>
            <a:spLocks noChangeAspect="1" noChangeArrowheads="1"/>
          </p:cNvSpPr>
          <p:nvPr>
            <p:custDataLst>
              <p:tags r:id="rId11"/>
            </p:custDataLst>
          </p:nvPr>
        </p:nvSpPr>
        <p:spPr bwMode="auto">
          <a:xfrm>
            <a:off x="2057400" y="3459162"/>
            <a:ext cx="585788" cy="587375"/>
          </a:xfrm>
          <a:prstGeom prst="ellipse">
            <a:avLst/>
          </a:prstGeom>
          <a:solidFill>
            <a:schemeClr val="bg1"/>
          </a:solidFill>
          <a:ln w="28575">
            <a:solidFill>
              <a:schemeClr val="tx1"/>
            </a:solidFill>
            <a:round/>
            <a:headEnd/>
            <a:tailEnd/>
          </a:ln>
        </p:spPr>
        <p:txBody>
          <a:bodyPr wrap="none" anchor="ctr"/>
          <a:lstStyle/>
          <a:p>
            <a:pPr algn="ctr"/>
            <a:r>
              <a:rPr lang="en-US" sz="1600"/>
              <a:t>under</a:t>
            </a:r>
          </a:p>
          <a:p>
            <a:pPr algn="ctr"/>
            <a:r>
              <a:rPr lang="en-US" sz="1600"/>
              <a:t>roos</a:t>
            </a:r>
          </a:p>
        </p:txBody>
      </p:sp>
      <p:cxnSp>
        <p:nvCxnSpPr>
          <p:cNvPr id="17" name="Straight Arrow Connector 16"/>
          <p:cNvCxnSpPr>
            <a:stCxn id="7" idx="2"/>
            <a:endCxn id="9" idx="6"/>
          </p:cNvCxnSpPr>
          <p:nvPr>
            <p:custDataLst>
              <p:tags r:id="rId12"/>
            </p:custDataLst>
          </p:nvPr>
        </p:nvCxnSpPr>
        <p:spPr bwMode="auto">
          <a:xfrm flipH="1" flipV="1">
            <a:off x="4056063" y="2274094"/>
            <a:ext cx="955675" cy="515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9" name="Straight Arrow Connector 18"/>
          <p:cNvCxnSpPr>
            <a:stCxn id="7" idx="6"/>
            <a:endCxn id="12" idx="1"/>
          </p:cNvCxnSpPr>
          <p:nvPr>
            <p:custDataLst>
              <p:tags r:id="rId13"/>
            </p:custDataLst>
          </p:nvPr>
        </p:nvCxnSpPr>
        <p:spPr bwMode="auto">
          <a:xfrm>
            <a:off x="5599113" y="2325688"/>
            <a:ext cx="682687" cy="51282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a:stCxn id="9" idx="5"/>
            <a:endCxn id="11" idx="2"/>
          </p:cNvCxnSpPr>
          <p:nvPr>
            <p:custDataLst>
              <p:tags r:id="rId14"/>
            </p:custDataLst>
          </p:nvPr>
        </p:nvCxnSpPr>
        <p:spPr bwMode="auto">
          <a:xfrm>
            <a:off x="3970044" y="2481200"/>
            <a:ext cx="1903706" cy="1774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a:stCxn id="7" idx="5"/>
            <a:endCxn id="11" idx="1"/>
          </p:cNvCxnSpPr>
          <p:nvPr>
            <p:custDataLst>
              <p:tags r:id="rId15"/>
            </p:custDataLst>
          </p:nvPr>
        </p:nvCxnSpPr>
        <p:spPr bwMode="auto">
          <a:xfrm>
            <a:off x="5513094" y="2533356"/>
            <a:ext cx="446443" cy="151483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5" name="Straight Arrow Connector 24"/>
          <p:cNvCxnSpPr>
            <a:stCxn id="7" idx="3"/>
            <a:endCxn id="10" idx="0"/>
          </p:cNvCxnSpPr>
          <p:nvPr>
            <p:custDataLst>
              <p:tags r:id="rId16"/>
            </p:custDataLst>
          </p:nvPr>
        </p:nvCxnSpPr>
        <p:spPr bwMode="auto">
          <a:xfrm flipH="1">
            <a:off x="4791076" y="2533356"/>
            <a:ext cx="306681" cy="171161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a:stCxn id="6" idx="5"/>
            <a:endCxn id="8" idx="0"/>
          </p:cNvCxnSpPr>
          <p:nvPr>
            <p:custDataLst>
              <p:tags r:id="rId17"/>
            </p:custDataLst>
          </p:nvPr>
        </p:nvCxnSpPr>
        <p:spPr bwMode="auto">
          <a:xfrm>
            <a:off x="2786001" y="3047706"/>
            <a:ext cx="358837" cy="940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a:stCxn id="9" idx="4"/>
            <a:endCxn id="8" idx="7"/>
          </p:cNvCxnSpPr>
          <p:nvPr>
            <p:custDataLst>
              <p:tags r:id="rId18"/>
            </p:custDataLst>
          </p:nvPr>
        </p:nvCxnSpPr>
        <p:spPr bwMode="auto">
          <a:xfrm flipH="1">
            <a:off x="3352506" y="2566987"/>
            <a:ext cx="409870" cy="1506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1" name="Straight Arrow Connector 30"/>
          <p:cNvCxnSpPr>
            <a:stCxn id="13" idx="7"/>
            <a:endCxn id="9" idx="3"/>
          </p:cNvCxnSpPr>
          <p:nvPr>
            <p:custDataLst>
              <p:tags r:id="rId19"/>
            </p:custDataLst>
          </p:nvPr>
        </p:nvCxnSpPr>
        <p:spPr bwMode="auto">
          <a:xfrm flipV="1">
            <a:off x="2557401" y="2481200"/>
            <a:ext cx="997306" cy="106398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5" name="Straight Arrow Connector 34"/>
          <p:cNvCxnSpPr>
            <a:stCxn id="11" idx="7"/>
            <a:endCxn id="12" idx="4"/>
          </p:cNvCxnSpPr>
          <p:nvPr>
            <p:custDataLst>
              <p:tags r:id="rId20"/>
            </p:custDataLst>
          </p:nvPr>
        </p:nvCxnSpPr>
        <p:spPr bwMode="auto">
          <a:xfrm flipV="1">
            <a:off x="6373751" y="3338512"/>
            <a:ext cx="115156" cy="70967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9" name="TextBox 38"/>
          <p:cNvSpPr txBox="1"/>
          <p:nvPr>
            <p:custDataLst>
              <p:tags r:id="rId21"/>
            </p:custDataLst>
          </p:nvPr>
        </p:nvSpPr>
        <p:spPr>
          <a:xfrm>
            <a:off x="152400" y="4953000"/>
            <a:ext cx="8902844" cy="1323439"/>
          </a:xfrm>
          <a:prstGeom prst="rect">
            <a:avLst/>
          </a:prstGeom>
          <a:noFill/>
        </p:spPr>
        <p:txBody>
          <a:bodyPr wrap="square" rtlCol="0">
            <a:spAutoFit/>
          </a:bodyPr>
          <a:lstStyle/>
          <a:p>
            <a:r>
              <a:rPr lang="en-CA" sz="2000" b="0" dirty="0" smtClean="0">
                <a:solidFill>
                  <a:srgbClr val="FF0000"/>
                </a:solidFill>
                <a:latin typeface="+mn-lt"/>
              </a:rPr>
              <a:t>Assume it takes my robotic wardrobe 5 seconds to put me into each item, and it can put on up to 20 items at a time.</a:t>
            </a:r>
          </a:p>
          <a:p>
            <a:endParaRPr lang="en-CA" sz="2000" b="0" dirty="0">
              <a:solidFill>
                <a:srgbClr val="FF0000"/>
              </a:solidFill>
              <a:latin typeface="+mn-lt"/>
            </a:endParaRPr>
          </a:p>
          <a:p>
            <a:r>
              <a:rPr lang="en-CA" sz="2000" b="0" dirty="0" smtClean="0">
                <a:solidFill>
                  <a:srgbClr val="FF0000"/>
                </a:solidFill>
                <a:latin typeface="+mn-lt"/>
              </a:rPr>
              <a:t>How long does it take me to get dressed?</a:t>
            </a:r>
          </a:p>
        </p:txBody>
      </p:sp>
      <p:cxnSp>
        <p:nvCxnSpPr>
          <p:cNvPr id="14" name="Straight Arrow Connector 13"/>
          <p:cNvCxnSpPr>
            <a:stCxn id="6" idx="7"/>
            <a:endCxn id="9" idx="2"/>
          </p:cNvCxnSpPr>
          <p:nvPr>
            <p:custDataLst>
              <p:tags r:id="rId22"/>
            </p:custDataLst>
          </p:nvPr>
        </p:nvCxnSpPr>
        <p:spPr bwMode="auto">
          <a:xfrm flipV="1">
            <a:off x="2786001" y="2274094"/>
            <a:ext cx="682687" cy="3582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8754970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Digression, Getting Dressed</a:t>
            </a:r>
            <a:r>
              <a:rPr lang="en-CA" i="0" dirty="0"/>
              <a:t> </a:t>
            </a:r>
            <a:r>
              <a:rPr lang="en-CA" i="0" dirty="0" smtClean="0"/>
              <a:t>(2)</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26</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2</a:t>
            </a:r>
            <a:endParaRPr lang="en-US" dirty="0"/>
          </a:p>
        </p:txBody>
      </p:sp>
      <p:sp>
        <p:nvSpPr>
          <p:cNvPr id="6" name="Oval 16"/>
          <p:cNvSpPr>
            <a:spLocks noChangeAspect="1" noChangeArrowheads="1"/>
          </p:cNvSpPr>
          <p:nvPr>
            <p:custDataLst>
              <p:tags r:id="rId4"/>
            </p:custDataLst>
          </p:nvPr>
        </p:nvSpPr>
        <p:spPr bwMode="auto">
          <a:xfrm>
            <a:off x="2286000" y="2546350"/>
            <a:ext cx="585788" cy="587375"/>
          </a:xfrm>
          <a:prstGeom prst="ellipse">
            <a:avLst/>
          </a:prstGeom>
          <a:solidFill>
            <a:schemeClr val="bg1"/>
          </a:solidFill>
          <a:ln w="28575">
            <a:solidFill>
              <a:schemeClr val="tx1"/>
            </a:solidFill>
            <a:round/>
            <a:headEnd/>
            <a:tailEnd/>
          </a:ln>
        </p:spPr>
        <p:txBody>
          <a:bodyPr wrap="none" anchor="ctr"/>
          <a:lstStyle/>
          <a:p>
            <a:pPr algn="ctr"/>
            <a:r>
              <a:rPr lang="en-US" sz="2000"/>
              <a:t>socks</a:t>
            </a:r>
          </a:p>
        </p:txBody>
      </p:sp>
      <p:sp>
        <p:nvSpPr>
          <p:cNvPr id="7" name="Oval 17"/>
          <p:cNvSpPr>
            <a:spLocks noChangeAspect="1" noChangeArrowheads="1"/>
          </p:cNvSpPr>
          <p:nvPr>
            <p:custDataLst>
              <p:tags r:id="rId5"/>
            </p:custDataLst>
          </p:nvPr>
        </p:nvSpPr>
        <p:spPr bwMode="auto">
          <a:xfrm>
            <a:off x="5011738" y="2032000"/>
            <a:ext cx="587375" cy="587375"/>
          </a:xfrm>
          <a:prstGeom prst="ellipse">
            <a:avLst/>
          </a:prstGeom>
          <a:solidFill>
            <a:schemeClr val="bg1"/>
          </a:solidFill>
          <a:ln w="28575">
            <a:solidFill>
              <a:schemeClr val="tx1"/>
            </a:solidFill>
            <a:round/>
            <a:headEnd/>
            <a:tailEnd/>
          </a:ln>
        </p:spPr>
        <p:txBody>
          <a:bodyPr wrap="none" anchor="ctr"/>
          <a:lstStyle/>
          <a:p>
            <a:pPr algn="ctr"/>
            <a:r>
              <a:rPr lang="en-US" sz="2000"/>
              <a:t>shirt</a:t>
            </a:r>
          </a:p>
        </p:txBody>
      </p:sp>
      <p:sp>
        <p:nvSpPr>
          <p:cNvPr id="8" name="Oval 18"/>
          <p:cNvSpPr>
            <a:spLocks noChangeAspect="1" noChangeArrowheads="1"/>
          </p:cNvSpPr>
          <p:nvPr>
            <p:custDataLst>
              <p:tags r:id="rId6"/>
            </p:custDataLst>
          </p:nvPr>
        </p:nvSpPr>
        <p:spPr bwMode="auto">
          <a:xfrm>
            <a:off x="2851150" y="39878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shoes</a:t>
            </a:r>
          </a:p>
        </p:txBody>
      </p:sp>
      <p:sp>
        <p:nvSpPr>
          <p:cNvPr id="9" name="Oval 19"/>
          <p:cNvSpPr>
            <a:spLocks noChangeAspect="1" noChangeArrowheads="1"/>
          </p:cNvSpPr>
          <p:nvPr>
            <p:custDataLst>
              <p:tags r:id="rId7"/>
            </p:custDataLst>
          </p:nvPr>
        </p:nvSpPr>
        <p:spPr bwMode="auto">
          <a:xfrm>
            <a:off x="3468688" y="19812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pants</a:t>
            </a:r>
          </a:p>
        </p:txBody>
      </p:sp>
      <p:sp>
        <p:nvSpPr>
          <p:cNvPr id="10" name="Oval 20"/>
          <p:cNvSpPr>
            <a:spLocks noChangeAspect="1" noChangeArrowheads="1"/>
          </p:cNvSpPr>
          <p:nvPr>
            <p:custDataLst>
              <p:tags r:id="rId8"/>
            </p:custDataLst>
          </p:nvPr>
        </p:nvSpPr>
        <p:spPr bwMode="auto">
          <a:xfrm>
            <a:off x="4497388" y="4244975"/>
            <a:ext cx="587375" cy="585787"/>
          </a:xfrm>
          <a:prstGeom prst="ellipse">
            <a:avLst/>
          </a:prstGeom>
          <a:solidFill>
            <a:schemeClr val="bg1"/>
          </a:solidFill>
          <a:ln w="28575">
            <a:solidFill>
              <a:schemeClr val="tx1"/>
            </a:solidFill>
            <a:round/>
            <a:headEnd/>
            <a:tailEnd/>
          </a:ln>
        </p:spPr>
        <p:txBody>
          <a:bodyPr wrap="none" anchor="ctr"/>
          <a:lstStyle/>
          <a:p>
            <a:pPr algn="ctr"/>
            <a:r>
              <a:rPr lang="en-US" sz="1800"/>
              <a:t>watch</a:t>
            </a:r>
          </a:p>
        </p:txBody>
      </p:sp>
      <p:sp>
        <p:nvSpPr>
          <p:cNvPr id="11" name="Oval 21"/>
          <p:cNvSpPr>
            <a:spLocks noChangeAspect="1" noChangeArrowheads="1"/>
          </p:cNvSpPr>
          <p:nvPr>
            <p:custDataLst>
              <p:tags r:id="rId9"/>
            </p:custDataLst>
          </p:nvPr>
        </p:nvSpPr>
        <p:spPr bwMode="auto">
          <a:xfrm>
            <a:off x="5873750" y="3962400"/>
            <a:ext cx="585788" cy="585787"/>
          </a:xfrm>
          <a:prstGeom prst="ellipse">
            <a:avLst/>
          </a:prstGeom>
          <a:solidFill>
            <a:schemeClr val="bg1"/>
          </a:solidFill>
          <a:ln w="28575">
            <a:solidFill>
              <a:schemeClr val="tx1"/>
            </a:solidFill>
            <a:round/>
            <a:headEnd/>
            <a:tailEnd/>
          </a:ln>
        </p:spPr>
        <p:txBody>
          <a:bodyPr wrap="none" anchor="ctr"/>
          <a:lstStyle/>
          <a:p>
            <a:pPr algn="ctr"/>
            <a:r>
              <a:rPr lang="en-US" sz="2000"/>
              <a:t>belt</a:t>
            </a:r>
          </a:p>
        </p:txBody>
      </p:sp>
      <p:sp>
        <p:nvSpPr>
          <p:cNvPr id="12" name="Oval 22"/>
          <p:cNvSpPr>
            <a:spLocks noChangeAspect="1" noChangeArrowheads="1"/>
          </p:cNvSpPr>
          <p:nvPr>
            <p:custDataLst>
              <p:tags r:id="rId10"/>
            </p:custDataLst>
          </p:nvPr>
        </p:nvSpPr>
        <p:spPr bwMode="auto">
          <a:xfrm>
            <a:off x="6196013" y="2752725"/>
            <a:ext cx="585787" cy="585787"/>
          </a:xfrm>
          <a:prstGeom prst="ellipse">
            <a:avLst/>
          </a:prstGeom>
          <a:solidFill>
            <a:schemeClr val="bg1"/>
          </a:solidFill>
          <a:ln w="28575">
            <a:solidFill>
              <a:schemeClr val="tx1"/>
            </a:solidFill>
            <a:round/>
            <a:headEnd/>
            <a:tailEnd/>
          </a:ln>
        </p:spPr>
        <p:txBody>
          <a:bodyPr wrap="none" anchor="ctr"/>
          <a:lstStyle/>
          <a:p>
            <a:pPr algn="ctr"/>
            <a:r>
              <a:rPr lang="en-US" sz="2000"/>
              <a:t>coat</a:t>
            </a:r>
          </a:p>
        </p:txBody>
      </p:sp>
      <p:sp>
        <p:nvSpPr>
          <p:cNvPr id="13" name="Oval 28"/>
          <p:cNvSpPr>
            <a:spLocks noChangeAspect="1" noChangeArrowheads="1"/>
          </p:cNvSpPr>
          <p:nvPr>
            <p:custDataLst>
              <p:tags r:id="rId11"/>
            </p:custDataLst>
          </p:nvPr>
        </p:nvSpPr>
        <p:spPr bwMode="auto">
          <a:xfrm>
            <a:off x="2057400" y="3459162"/>
            <a:ext cx="585788" cy="587375"/>
          </a:xfrm>
          <a:prstGeom prst="ellipse">
            <a:avLst/>
          </a:prstGeom>
          <a:solidFill>
            <a:schemeClr val="bg1"/>
          </a:solidFill>
          <a:ln w="28575">
            <a:solidFill>
              <a:schemeClr val="tx1"/>
            </a:solidFill>
            <a:round/>
            <a:headEnd/>
            <a:tailEnd/>
          </a:ln>
        </p:spPr>
        <p:txBody>
          <a:bodyPr wrap="none" anchor="ctr"/>
          <a:lstStyle/>
          <a:p>
            <a:pPr algn="ctr"/>
            <a:r>
              <a:rPr lang="en-US" sz="1600"/>
              <a:t>under</a:t>
            </a:r>
          </a:p>
          <a:p>
            <a:pPr algn="ctr"/>
            <a:r>
              <a:rPr lang="en-US" sz="1600"/>
              <a:t>roos</a:t>
            </a:r>
          </a:p>
        </p:txBody>
      </p:sp>
      <p:cxnSp>
        <p:nvCxnSpPr>
          <p:cNvPr id="17" name="Straight Arrow Connector 16"/>
          <p:cNvCxnSpPr>
            <a:stCxn id="7" idx="2"/>
            <a:endCxn id="9" idx="6"/>
          </p:cNvCxnSpPr>
          <p:nvPr>
            <p:custDataLst>
              <p:tags r:id="rId12"/>
            </p:custDataLst>
          </p:nvPr>
        </p:nvCxnSpPr>
        <p:spPr bwMode="auto">
          <a:xfrm flipH="1" flipV="1">
            <a:off x="4056063" y="2274094"/>
            <a:ext cx="955675" cy="515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9" name="Straight Arrow Connector 18"/>
          <p:cNvCxnSpPr>
            <a:stCxn id="7" idx="6"/>
            <a:endCxn id="12" idx="1"/>
          </p:cNvCxnSpPr>
          <p:nvPr>
            <p:custDataLst>
              <p:tags r:id="rId13"/>
            </p:custDataLst>
          </p:nvPr>
        </p:nvCxnSpPr>
        <p:spPr bwMode="auto">
          <a:xfrm>
            <a:off x="5599113" y="2325688"/>
            <a:ext cx="682687" cy="51282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a:stCxn id="9" idx="5"/>
            <a:endCxn id="11" idx="2"/>
          </p:cNvCxnSpPr>
          <p:nvPr>
            <p:custDataLst>
              <p:tags r:id="rId14"/>
            </p:custDataLst>
          </p:nvPr>
        </p:nvCxnSpPr>
        <p:spPr bwMode="auto">
          <a:xfrm>
            <a:off x="3970044" y="2481200"/>
            <a:ext cx="1903706" cy="1774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a:stCxn id="7" idx="5"/>
            <a:endCxn id="11" idx="1"/>
          </p:cNvCxnSpPr>
          <p:nvPr>
            <p:custDataLst>
              <p:tags r:id="rId15"/>
            </p:custDataLst>
          </p:nvPr>
        </p:nvCxnSpPr>
        <p:spPr bwMode="auto">
          <a:xfrm>
            <a:off x="5513094" y="2533356"/>
            <a:ext cx="446443" cy="151483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5" name="Straight Arrow Connector 24"/>
          <p:cNvCxnSpPr>
            <a:stCxn id="7" idx="3"/>
            <a:endCxn id="10" idx="0"/>
          </p:cNvCxnSpPr>
          <p:nvPr>
            <p:custDataLst>
              <p:tags r:id="rId16"/>
            </p:custDataLst>
          </p:nvPr>
        </p:nvCxnSpPr>
        <p:spPr bwMode="auto">
          <a:xfrm flipH="1">
            <a:off x="4791076" y="2533356"/>
            <a:ext cx="306681" cy="171161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a:stCxn id="6" idx="5"/>
            <a:endCxn id="8" idx="0"/>
          </p:cNvCxnSpPr>
          <p:nvPr>
            <p:custDataLst>
              <p:tags r:id="rId17"/>
            </p:custDataLst>
          </p:nvPr>
        </p:nvCxnSpPr>
        <p:spPr bwMode="auto">
          <a:xfrm>
            <a:off x="2786001" y="3047706"/>
            <a:ext cx="358837" cy="940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a:stCxn id="9" idx="4"/>
            <a:endCxn id="8" idx="7"/>
          </p:cNvCxnSpPr>
          <p:nvPr>
            <p:custDataLst>
              <p:tags r:id="rId18"/>
            </p:custDataLst>
          </p:nvPr>
        </p:nvCxnSpPr>
        <p:spPr bwMode="auto">
          <a:xfrm flipH="1">
            <a:off x="3352506" y="2566987"/>
            <a:ext cx="409870" cy="1506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1" name="Straight Arrow Connector 30"/>
          <p:cNvCxnSpPr>
            <a:stCxn id="13" idx="7"/>
            <a:endCxn id="9" idx="3"/>
          </p:cNvCxnSpPr>
          <p:nvPr>
            <p:custDataLst>
              <p:tags r:id="rId19"/>
            </p:custDataLst>
          </p:nvPr>
        </p:nvCxnSpPr>
        <p:spPr bwMode="auto">
          <a:xfrm flipV="1">
            <a:off x="2557401" y="2481200"/>
            <a:ext cx="997306" cy="106398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5" name="Straight Arrow Connector 34"/>
          <p:cNvCxnSpPr>
            <a:stCxn id="11" idx="7"/>
            <a:endCxn id="12" idx="4"/>
          </p:cNvCxnSpPr>
          <p:nvPr>
            <p:custDataLst>
              <p:tags r:id="rId20"/>
            </p:custDataLst>
          </p:nvPr>
        </p:nvCxnSpPr>
        <p:spPr bwMode="auto">
          <a:xfrm flipV="1">
            <a:off x="6373751" y="3338512"/>
            <a:ext cx="115156" cy="70967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9" name="TextBox 38"/>
          <p:cNvSpPr txBox="1"/>
          <p:nvPr>
            <p:custDataLst>
              <p:tags r:id="rId21"/>
            </p:custDataLst>
          </p:nvPr>
        </p:nvSpPr>
        <p:spPr>
          <a:xfrm>
            <a:off x="152400" y="4953000"/>
            <a:ext cx="8902844" cy="1323439"/>
          </a:xfrm>
          <a:prstGeom prst="rect">
            <a:avLst/>
          </a:prstGeom>
          <a:noFill/>
        </p:spPr>
        <p:txBody>
          <a:bodyPr wrap="square" rtlCol="0">
            <a:spAutoFit/>
          </a:bodyPr>
          <a:lstStyle/>
          <a:p>
            <a:r>
              <a:rPr lang="en-CA" sz="2000" b="0" dirty="0" smtClean="0">
                <a:solidFill>
                  <a:srgbClr val="FF0000"/>
                </a:solidFill>
                <a:latin typeface="+mn-lt"/>
              </a:rPr>
              <a:t>Assume it takes me 5 seconds to put on each item, and I can use my two hands to put on 2 items at a time.</a:t>
            </a:r>
          </a:p>
          <a:p>
            <a:endParaRPr lang="en-CA" sz="2000" b="0" dirty="0">
              <a:solidFill>
                <a:srgbClr val="FF0000"/>
              </a:solidFill>
              <a:latin typeface="+mn-lt"/>
            </a:endParaRPr>
          </a:p>
          <a:p>
            <a:r>
              <a:rPr lang="en-CA" sz="2000" b="0" dirty="0" smtClean="0">
                <a:solidFill>
                  <a:srgbClr val="FF0000"/>
                </a:solidFill>
                <a:latin typeface="+mn-lt"/>
              </a:rPr>
              <a:t>How long does it take me to get dressed?</a:t>
            </a:r>
          </a:p>
        </p:txBody>
      </p:sp>
      <p:cxnSp>
        <p:nvCxnSpPr>
          <p:cNvPr id="24" name="Straight Arrow Connector 23"/>
          <p:cNvCxnSpPr>
            <a:stCxn id="6" idx="7"/>
            <a:endCxn id="9" idx="2"/>
          </p:cNvCxnSpPr>
          <p:nvPr>
            <p:custDataLst>
              <p:tags r:id="rId22"/>
            </p:custDataLst>
          </p:nvPr>
        </p:nvCxnSpPr>
        <p:spPr bwMode="auto">
          <a:xfrm flipV="1">
            <a:off x="2786001" y="2274094"/>
            <a:ext cx="682687" cy="3582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94512273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Un-Digression, Getting Dressed: </a:t>
            </a:r>
            <a:br>
              <a:rPr lang="en-CA" dirty="0" smtClean="0"/>
            </a:br>
            <a:r>
              <a:rPr lang="en-CA" dirty="0" smtClean="0"/>
              <a:t>“Work”, AKA </a:t>
            </a:r>
            <a:r>
              <a:rPr lang="en-CA" b="1" i="0" dirty="0" smtClean="0"/>
              <a:t>T</a:t>
            </a:r>
            <a:r>
              <a:rPr lang="en-CA" b="1" i="0" baseline="-25000" dirty="0" smtClean="0"/>
              <a:t>1</a:t>
            </a:r>
            <a:endParaRPr lang="en-CA" b="1" i="0" baseline="-25000"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27</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2</a:t>
            </a:r>
            <a:endParaRPr lang="en-US" dirty="0"/>
          </a:p>
        </p:txBody>
      </p:sp>
      <p:sp>
        <p:nvSpPr>
          <p:cNvPr id="6" name="Oval 16"/>
          <p:cNvSpPr>
            <a:spLocks noChangeAspect="1" noChangeArrowheads="1"/>
          </p:cNvSpPr>
          <p:nvPr>
            <p:custDataLst>
              <p:tags r:id="rId4"/>
            </p:custDataLst>
          </p:nvPr>
        </p:nvSpPr>
        <p:spPr bwMode="auto">
          <a:xfrm>
            <a:off x="2286000" y="2546350"/>
            <a:ext cx="585788" cy="587375"/>
          </a:xfrm>
          <a:prstGeom prst="ellipse">
            <a:avLst/>
          </a:prstGeom>
          <a:solidFill>
            <a:schemeClr val="bg1"/>
          </a:solidFill>
          <a:ln w="28575">
            <a:solidFill>
              <a:schemeClr val="tx1"/>
            </a:solidFill>
            <a:round/>
            <a:headEnd/>
            <a:tailEnd/>
          </a:ln>
        </p:spPr>
        <p:txBody>
          <a:bodyPr wrap="none" anchor="ctr"/>
          <a:lstStyle/>
          <a:p>
            <a:pPr algn="ctr"/>
            <a:r>
              <a:rPr lang="en-US" sz="2000"/>
              <a:t>socks</a:t>
            </a:r>
          </a:p>
        </p:txBody>
      </p:sp>
      <p:sp>
        <p:nvSpPr>
          <p:cNvPr id="7" name="Oval 17"/>
          <p:cNvSpPr>
            <a:spLocks noChangeAspect="1" noChangeArrowheads="1"/>
          </p:cNvSpPr>
          <p:nvPr>
            <p:custDataLst>
              <p:tags r:id="rId5"/>
            </p:custDataLst>
          </p:nvPr>
        </p:nvSpPr>
        <p:spPr bwMode="auto">
          <a:xfrm>
            <a:off x="5011738" y="2032000"/>
            <a:ext cx="587375" cy="587375"/>
          </a:xfrm>
          <a:prstGeom prst="ellipse">
            <a:avLst/>
          </a:prstGeom>
          <a:solidFill>
            <a:schemeClr val="bg1"/>
          </a:solidFill>
          <a:ln w="28575">
            <a:solidFill>
              <a:schemeClr val="tx1"/>
            </a:solidFill>
            <a:round/>
            <a:headEnd/>
            <a:tailEnd/>
          </a:ln>
        </p:spPr>
        <p:txBody>
          <a:bodyPr wrap="none" anchor="ctr"/>
          <a:lstStyle/>
          <a:p>
            <a:pPr algn="ctr"/>
            <a:r>
              <a:rPr lang="en-US" sz="2000"/>
              <a:t>shirt</a:t>
            </a:r>
          </a:p>
        </p:txBody>
      </p:sp>
      <p:sp>
        <p:nvSpPr>
          <p:cNvPr id="8" name="Oval 18"/>
          <p:cNvSpPr>
            <a:spLocks noChangeAspect="1" noChangeArrowheads="1"/>
          </p:cNvSpPr>
          <p:nvPr>
            <p:custDataLst>
              <p:tags r:id="rId6"/>
            </p:custDataLst>
          </p:nvPr>
        </p:nvSpPr>
        <p:spPr bwMode="auto">
          <a:xfrm>
            <a:off x="2851150" y="39878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shoes</a:t>
            </a:r>
          </a:p>
        </p:txBody>
      </p:sp>
      <p:sp>
        <p:nvSpPr>
          <p:cNvPr id="9" name="Oval 19"/>
          <p:cNvSpPr>
            <a:spLocks noChangeAspect="1" noChangeArrowheads="1"/>
          </p:cNvSpPr>
          <p:nvPr>
            <p:custDataLst>
              <p:tags r:id="rId7"/>
            </p:custDataLst>
          </p:nvPr>
        </p:nvSpPr>
        <p:spPr bwMode="auto">
          <a:xfrm>
            <a:off x="3468688" y="19812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pants</a:t>
            </a:r>
          </a:p>
        </p:txBody>
      </p:sp>
      <p:sp>
        <p:nvSpPr>
          <p:cNvPr id="10" name="Oval 20"/>
          <p:cNvSpPr>
            <a:spLocks noChangeAspect="1" noChangeArrowheads="1"/>
          </p:cNvSpPr>
          <p:nvPr>
            <p:custDataLst>
              <p:tags r:id="rId8"/>
            </p:custDataLst>
          </p:nvPr>
        </p:nvSpPr>
        <p:spPr bwMode="auto">
          <a:xfrm>
            <a:off x="4497388" y="4244975"/>
            <a:ext cx="587375" cy="585787"/>
          </a:xfrm>
          <a:prstGeom prst="ellipse">
            <a:avLst/>
          </a:prstGeom>
          <a:solidFill>
            <a:schemeClr val="bg1"/>
          </a:solidFill>
          <a:ln w="28575">
            <a:solidFill>
              <a:schemeClr val="tx1"/>
            </a:solidFill>
            <a:round/>
            <a:headEnd/>
            <a:tailEnd/>
          </a:ln>
        </p:spPr>
        <p:txBody>
          <a:bodyPr wrap="none" anchor="ctr"/>
          <a:lstStyle/>
          <a:p>
            <a:pPr algn="ctr"/>
            <a:r>
              <a:rPr lang="en-US" sz="1800"/>
              <a:t>watch</a:t>
            </a:r>
          </a:p>
        </p:txBody>
      </p:sp>
      <p:sp>
        <p:nvSpPr>
          <p:cNvPr id="11" name="Oval 21"/>
          <p:cNvSpPr>
            <a:spLocks noChangeAspect="1" noChangeArrowheads="1"/>
          </p:cNvSpPr>
          <p:nvPr>
            <p:custDataLst>
              <p:tags r:id="rId9"/>
            </p:custDataLst>
          </p:nvPr>
        </p:nvSpPr>
        <p:spPr bwMode="auto">
          <a:xfrm>
            <a:off x="5873750" y="3962400"/>
            <a:ext cx="585788" cy="585787"/>
          </a:xfrm>
          <a:prstGeom prst="ellipse">
            <a:avLst/>
          </a:prstGeom>
          <a:solidFill>
            <a:schemeClr val="bg1"/>
          </a:solidFill>
          <a:ln w="28575">
            <a:solidFill>
              <a:schemeClr val="tx1"/>
            </a:solidFill>
            <a:round/>
            <a:headEnd/>
            <a:tailEnd/>
          </a:ln>
        </p:spPr>
        <p:txBody>
          <a:bodyPr wrap="none" anchor="ctr"/>
          <a:lstStyle/>
          <a:p>
            <a:pPr algn="ctr"/>
            <a:r>
              <a:rPr lang="en-US" sz="2000"/>
              <a:t>belt</a:t>
            </a:r>
          </a:p>
        </p:txBody>
      </p:sp>
      <p:sp>
        <p:nvSpPr>
          <p:cNvPr id="12" name="Oval 22"/>
          <p:cNvSpPr>
            <a:spLocks noChangeAspect="1" noChangeArrowheads="1"/>
          </p:cNvSpPr>
          <p:nvPr>
            <p:custDataLst>
              <p:tags r:id="rId10"/>
            </p:custDataLst>
          </p:nvPr>
        </p:nvSpPr>
        <p:spPr bwMode="auto">
          <a:xfrm>
            <a:off x="6196013" y="2752725"/>
            <a:ext cx="585787" cy="585787"/>
          </a:xfrm>
          <a:prstGeom prst="ellipse">
            <a:avLst/>
          </a:prstGeom>
          <a:solidFill>
            <a:schemeClr val="bg1"/>
          </a:solidFill>
          <a:ln w="28575">
            <a:solidFill>
              <a:schemeClr val="tx1"/>
            </a:solidFill>
            <a:round/>
            <a:headEnd/>
            <a:tailEnd/>
          </a:ln>
        </p:spPr>
        <p:txBody>
          <a:bodyPr wrap="none" anchor="ctr"/>
          <a:lstStyle/>
          <a:p>
            <a:pPr algn="ctr"/>
            <a:r>
              <a:rPr lang="en-US" sz="2000"/>
              <a:t>coat</a:t>
            </a:r>
          </a:p>
        </p:txBody>
      </p:sp>
      <p:sp>
        <p:nvSpPr>
          <p:cNvPr id="13" name="Oval 28"/>
          <p:cNvSpPr>
            <a:spLocks noChangeAspect="1" noChangeArrowheads="1"/>
          </p:cNvSpPr>
          <p:nvPr>
            <p:custDataLst>
              <p:tags r:id="rId11"/>
            </p:custDataLst>
          </p:nvPr>
        </p:nvSpPr>
        <p:spPr bwMode="auto">
          <a:xfrm>
            <a:off x="2057400" y="3459162"/>
            <a:ext cx="585788" cy="587375"/>
          </a:xfrm>
          <a:prstGeom prst="ellipse">
            <a:avLst/>
          </a:prstGeom>
          <a:solidFill>
            <a:schemeClr val="bg1"/>
          </a:solidFill>
          <a:ln w="28575">
            <a:solidFill>
              <a:schemeClr val="tx1"/>
            </a:solidFill>
            <a:round/>
            <a:headEnd/>
            <a:tailEnd/>
          </a:ln>
        </p:spPr>
        <p:txBody>
          <a:bodyPr wrap="none" anchor="ctr"/>
          <a:lstStyle/>
          <a:p>
            <a:pPr algn="ctr"/>
            <a:r>
              <a:rPr lang="en-US" sz="1600"/>
              <a:t>under</a:t>
            </a:r>
          </a:p>
          <a:p>
            <a:pPr algn="ctr"/>
            <a:r>
              <a:rPr lang="en-US" sz="1600"/>
              <a:t>roos</a:t>
            </a:r>
          </a:p>
        </p:txBody>
      </p:sp>
      <p:cxnSp>
        <p:nvCxnSpPr>
          <p:cNvPr id="17" name="Straight Arrow Connector 16"/>
          <p:cNvCxnSpPr>
            <a:stCxn id="7" idx="2"/>
            <a:endCxn id="9" idx="6"/>
          </p:cNvCxnSpPr>
          <p:nvPr>
            <p:custDataLst>
              <p:tags r:id="rId12"/>
            </p:custDataLst>
          </p:nvPr>
        </p:nvCxnSpPr>
        <p:spPr bwMode="auto">
          <a:xfrm flipH="1" flipV="1">
            <a:off x="4056063" y="2274094"/>
            <a:ext cx="955675" cy="515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9" name="Straight Arrow Connector 18"/>
          <p:cNvCxnSpPr>
            <a:stCxn id="7" idx="6"/>
            <a:endCxn id="12" idx="1"/>
          </p:cNvCxnSpPr>
          <p:nvPr>
            <p:custDataLst>
              <p:tags r:id="rId13"/>
            </p:custDataLst>
          </p:nvPr>
        </p:nvCxnSpPr>
        <p:spPr bwMode="auto">
          <a:xfrm>
            <a:off x="5599113" y="2325688"/>
            <a:ext cx="682687" cy="51282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a:stCxn id="9" idx="5"/>
            <a:endCxn id="11" idx="2"/>
          </p:cNvCxnSpPr>
          <p:nvPr>
            <p:custDataLst>
              <p:tags r:id="rId14"/>
            </p:custDataLst>
          </p:nvPr>
        </p:nvCxnSpPr>
        <p:spPr bwMode="auto">
          <a:xfrm>
            <a:off x="3970044" y="2481200"/>
            <a:ext cx="1903706" cy="1774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a:stCxn id="7" idx="5"/>
            <a:endCxn id="11" idx="1"/>
          </p:cNvCxnSpPr>
          <p:nvPr>
            <p:custDataLst>
              <p:tags r:id="rId15"/>
            </p:custDataLst>
          </p:nvPr>
        </p:nvCxnSpPr>
        <p:spPr bwMode="auto">
          <a:xfrm>
            <a:off x="5513094" y="2533356"/>
            <a:ext cx="446443" cy="151483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5" name="Straight Arrow Connector 24"/>
          <p:cNvCxnSpPr>
            <a:stCxn id="7" idx="3"/>
            <a:endCxn id="10" idx="0"/>
          </p:cNvCxnSpPr>
          <p:nvPr>
            <p:custDataLst>
              <p:tags r:id="rId16"/>
            </p:custDataLst>
          </p:nvPr>
        </p:nvCxnSpPr>
        <p:spPr bwMode="auto">
          <a:xfrm flipH="1">
            <a:off x="4791076" y="2533356"/>
            <a:ext cx="306681" cy="171161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a:stCxn id="6" idx="5"/>
            <a:endCxn id="8" idx="0"/>
          </p:cNvCxnSpPr>
          <p:nvPr>
            <p:custDataLst>
              <p:tags r:id="rId17"/>
            </p:custDataLst>
          </p:nvPr>
        </p:nvCxnSpPr>
        <p:spPr bwMode="auto">
          <a:xfrm>
            <a:off x="2786001" y="3047706"/>
            <a:ext cx="358837" cy="940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a:stCxn id="9" idx="4"/>
            <a:endCxn id="8" idx="7"/>
          </p:cNvCxnSpPr>
          <p:nvPr>
            <p:custDataLst>
              <p:tags r:id="rId18"/>
            </p:custDataLst>
          </p:nvPr>
        </p:nvCxnSpPr>
        <p:spPr bwMode="auto">
          <a:xfrm flipH="1">
            <a:off x="3352506" y="2566987"/>
            <a:ext cx="409870" cy="1506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1" name="Straight Arrow Connector 30"/>
          <p:cNvCxnSpPr>
            <a:stCxn id="13" idx="7"/>
            <a:endCxn id="9" idx="3"/>
          </p:cNvCxnSpPr>
          <p:nvPr>
            <p:custDataLst>
              <p:tags r:id="rId19"/>
            </p:custDataLst>
          </p:nvPr>
        </p:nvCxnSpPr>
        <p:spPr bwMode="auto">
          <a:xfrm flipV="1">
            <a:off x="2557401" y="2481200"/>
            <a:ext cx="997306" cy="106398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5" name="Straight Arrow Connector 34"/>
          <p:cNvCxnSpPr>
            <a:stCxn id="11" idx="7"/>
            <a:endCxn id="12" idx="4"/>
          </p:cNvCxnSpPr>
          <p:nvPr>
            <p:custDataLst>
              <p:tags r:id="rId20"/>
            </p:custDataLst>
          </p:nvPr>
        </p:nvCxnSpPr>
        <p:spPr bwMode="auto">
          <a:xfrm flipV="1">
            <a:off x="6373751" y="3338512"/>
            <a:ext cx="115156" cy="70967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9" name="TextBox 38"/>
          <p:cNvSpPr txBox="1"/>
          <p:nvPr>
            <p:custDataLst>
              <p:tags r:id="rId21"/>
            </p:custDataLst>
          </p:nvPr>
        </p:nvSpPr>
        <p:spPr>
          <a:xfrm>
            <a:off x="152400" y="4953000"/>
            <a:ext cx="8902844" cy="707886"/>
          </a:xfrm>
          <a:prstGeom prst="rect">
            <a:avLst/>
          </a:prstGeom>
          <a:noFill/>
        </p:spPr>
        <p:txBody>
          <a:bodyPr wrap="square" rtlCol="0">
            <a:spAutoFit/>
          </a:bodyPr>
          <a:lstStyle/>
          <a:p>
            <a:r>
              <a:rPr lang="en-CA" sz="2000" b="0" dirty="0" smtClean="0">
                <a:solidFill>
                  <a:srgbClr val="FF0000"/>
                </a:solidFill>
                <a:latin typeface="+mn-lt"/>
              </a:rPr>
              <a:t>What mattered when I could put only one item on at a time?  </a:t>
            </a:r>
            <a:br>
              <a:rPr lang="en-CA" sz="2000" b="0" dirty="0" smtClean="0">
                <a:solidFill>
                  <a:srgbClr val="FF0000"/>
                </a:solidFill>
                <a:latin typeface="+mn-lt"/>
              </a:rPr>
            </a:br>
            <a:r>
              <a:rPr lang="en-CA" sz="2000" b="0" dirty="0" smtClean="0">
                <a:solidFill>
                  <a:srgbClr val="FF0000"/>
                </a:solidFill>
                <a:latin typeface="+mn-lt"/>
              </a:rPr>
              <a:t>How do we count it?</a:t>
            </a:r>
          </a:p>
        </p:txBody>
      </p:sp>
      <p:cxnSp>
        <p:nvCxnSpPr>
          <p:cNvPr id="24" name="Straight Arrow Connector 23"/>
          <p:cNvCxnSpPr>
            <a:stCxn id="6" idx="7"/>
            <a:endCxn id="9" idx="2"/>
          </p:cNvCxnSpPr>
          <p:nvPr>
            <p:custDataLst>
              <p:tags r:id="rId22"/>
            </p:custDataLst>
          </p:nvPr>
        </p:nvCxnSpPr>
        <p:spPr bwMode="auto">
          <a:xfrm flipV="1">
            <a:off x="2786001" y="2274094"/>
            <a:ext cx="682687" cy="3582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1312233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Un-Digression, Getting Dressed: </a:t>
            </a:r>
            <a:br>
              <a:rPr lang="en-CA" dirty="0" smtClean="0"/>
            </a:br>
            <a:r>
              <a:rPr lang="en-CA" dirty="0" smtClean="0"/>
              <a:t>“Span”, </a:t>
            </a:r>
            <a:r>
              <a:rPr lang="en-CA" dirty="0"/>
              <a:t>AKA </a:t>
            </a:r>
            <a:r>
              <a:rPr lang="en-CA" b="1" i="0" dirty="0" smtClean="0"/>
              <a:t>T</a:t>
            </a:r>
            <a:r>
              <a:rPr lang="en-CA" b="1" i="0" baseline="-25000" dirty="0" smtClean="0">
                <a:sym typeface="Symbol"/>
              </a:rPr>
              <a:t></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28</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2</a:t>
            </a:r>
            <a:endParaRPr lang="en-US" dirty="0"/>
          </a:p>
        </p:txBody>
      </p:sp>
      <p:sp>
        <p:nvSpPr>
          <p:cNvPr id="6" name="Oval 16"/>
          <p:cNvSpPr>
            <a:spLocks noChangeAspect="1" noChangeArrowheads="1"/>
          </p:cNvSpPr>
          <p:nvPr>
            <p:custDataLst>
              <p:tags r:id="rId4"/>
            </p:custDataLst>
          </p:nvPr>
        </p:nvSpPr>
        <p:spPr bwMode="auto">
          <a:xfrm>
            <a:off x="2286000" y="2546350"/>
            <a:ext cx="585788" cy="587375"/>
          </a:xfrm>
          <a:prstGeom prst="ellipse">
            <a:avLst/>
          </a:prstGeom>
          <a:solidFill>
            <a:schemeClr val="bg1"/>
          </a:solidFill>
          <a:ln w="28575">
            <a:solidFill>
              <a:schemeClr val="tx1"/>
            </a:solidFill>
            <a:round/>
            <a:headEnd/>
            <a:tailEnd/>
          </a:ln>
        </p:spPr>
        <p:txBody>
          <a:bodyPr wrap="none" anchor="ctr"/>
          <a:lstStyle/>
          <a:p>
            <a:pPr algn="ctr"/>
            <a:r>
              <a:rPr lang="en-US" sz="2000"/>
              <a:t>socks</a:t>
            </a:r>
          </a:p>
        </p:txBody>
      </p:sp>
      <p:sp>
        <p:nvSpPr>
          <p:cNvPr id="7" name="Oval 17"/>
          <p:cNvSpPr>
            <a:spLocks noChangeAspect="1" noChangeArrowheads="1"/>
          </p:cNvSpPr>
          <p:nvPr>
            <p:custDataLst>
              <p:tags r:id="rId5"/>
            </p:custDataLst>
          </p:nvPr>
        </p:nvSpPr>
        <p:spPr bwMode="auto">
          <a:xfrm>
            <a:off x="5011738" y="2032000"/>
            <a:ext cx="587375" cy="587375"/>
          </a:xfrm>
          <a:prstGeom prst="ellipse">
            <a:avLst/>
          </a:prstGeom>
          <a:solidFill>
            <a:schemeClr val="bg1"/>
          </a:solidFill>
          <a:ln w="28575">
            <a:solidFill>
              <a:schemeClr val="tx1"/>
            </a:solidFill>
            <a:round/>
            <a:headEnd/>
            <a:tailEnd/>
          </a:ln>
        </p:spPr>
        <p:txBody>
          <a:bodyPr wrap="none" anchor="ctr"/>
          <a:lstStyle/>
          <a:p>
            <a:pPr algn="ctr"/>
            <a:r>
              <a:rPr lang="en-US" sz="2000"/>
              <a:t>shirt</a:t>
            </a:r>
          </a:p>
        </p:txBody>
      </p:sp>
      <p:sp>
        <p:nvSpPr>
          <p:cNvPr id="8" name="Oval 18"/>
          <p:cNvSpPr>
            <a:spLocks noChangeAspect="1" noChangeArrowheads="1"/>
          </p:cNvSpPr>
          <p:nvPr>
            <p:custDataLst>
              <p:tags r:id="rId6"/>
            </p:custDataLst>
          </p:nvPr>
        </p:nvSpPr>
        <p:spPr bwMode="auto">
          <a:xfrm>
            <a:off x="2851150" y="39878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shoes</a:t>
            </a:r>
          </a:p>
        </p:txBody>
      </p:sp>
      <p:sp>
        <p:nvSpPr>
          <p:cNvPr id="9" name="Oval 19"/>
          <p:cNvSpPr>
            <a:spLocks noChangeAspect="1" noChangeArrowheads="1"/>
          </p:cNvSpPr>
          <p:nvPr>
            <p:custDataLst>
              <p:tags r:id="rId7"/>
            </p:custDataLst>
          </p:nvPr>
        </p:nvSpPr>
        <p:spPr bwMode="auto">
          <a:xfrm>
            <a:off x="3468688" y="19812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pants</a:t>
            </a:r>
          </a:p>
        </p:txBody>
      </p:sp>
      <p:sp>
        <p:nvSpPr>
          <p:cNvPr id="10" name="Oval 20"/>
          <p:cNvSpPr>
            <a:spLocks noChangeAspect="1" noChangeArrowheads="1"/>
          </p:cNvSpPr>
          <p:nvPr>
            <p:custDataLst>
              <p:tags r:id="rId8"/>
            </p:custDataLst>
          </p:nvPr>
        </p:nvSpPr>
        <p:spPr bwMode="auto">
          <a:xfrm>
            <a:off x="4497388" y="4244975"/>
            <a:ext cx="587375" cy="585787"/>
          </a:xfrm>
          <a:prstGeom prst="ellipse">
            <a:avLst/>
          </a:prstGeom>
          <a:solidFill>
            <a:schemeClr val="bg1"/>
          </a:solidFill>
          <a:ln w="28575">
            <a:solidFill>
              <a:schemeClr val="tx1"/>
            </a:solidFill>
            <a:round/>
            <a:headEnd/>
            <a:tailEnd/>
          </a:ln>
        </p:spPr>
        <p:txBody>
          <a:bodyPr wrap="none" anchor="ctr"/>
          <a:lstStyle/>
          <a:p>
            <a:pPr algn="ctr"/>
            <a:r>
              <a:rPr lang="en-US" sz="1800"/>
              <a:t>watch</a:t>
            </a:r>
          </a:p>
        </p:txBody>
      </p:sp>
      <p:sp>
        <p:nvSpPr>
          <p:cNvPr id="11" name="Oval 21"/>
          <p:cNvSpPr>
            <a:spLocks noChangeAspect="1" noChangeArrowheads="1"/>
          </p:cNvSpPr>
          <p:nvPr>
            <p:custDataLst>
              <p:tags r:id="rId9"/>
            </p:custDataLst>
          </p:nvPr>
        </p:nvSpPr>
        <p:spPr bwMode="auto">
          <a:xfrm>
            <a:off x="5873750" y="3962400"/>
            <a:ext cx="585788" cy="585787"/>
          </a:xfrm>
          <a:prstGeom prst="ellipse">
            <a:avLst/>
          </a:prstGeom>
          <a:solidFill>
            <a:schemeClr val="bg1"/>
          </a:solidFill>
          <a:ln w="28575">
            <a:solidFill>
              <a:schemeClr val="tx1"/>
            </a:solidFill>
            <a:round/>
            <a:headEnd/>
            <a:tailEnd/>
          </a:ln>
        </p:spPr>
        <p:txBody>
          <a:bodyPr wrap="none" anchor="ctr"/>
          <a:lstStyle/>
          <a:p>
            <a:pPr algn="ctr"/>
            <a:r>
              <a:rPr lang="en-US" sz="2000"/>
              <a:t>belt</a:t>
            </a:r>
          </a:p>
        </p:txBody>
      </p:sp>
      <p:sp>
        <p:nvSpPr>
          <p:cNvPr id="12" name="Oval 22"/>
          <p:cNvSpPr>
            <a:spLocks noChangeAspect="1" noChangeArrowheads="1"/>
          </p:cNvSpPr>
          <p:nvPr>
            <p:custDataLst>
              <p:tags r:id="rId10"/>
            </p:custDataLst>
          </p:nvPr>
        </p:nvSpPr>
        <p:spPr bwMode="auto">
          <a:xfrm>
            <a:off x="6196013" y="2752725"/>
            <a:ext cx="585787" cy="585787"/>
          </a:xfrm>
          <a:prstGeom prst="ellipse">
            <a:avLst/>
          </a:prstGeom>
          <a:solidFill>
            <a:schemeClr val="bg1"/>
          </a:solidFill>
          <a:ln w="28575">
            <a:solidFill>
              <a:schemeClr val="tx1"/>
            </a:solidFill>
            <a:round/>
            <a:headEnd/>
            <a:tailEnd/>
          </a:ln>
        </p:spPr>
        <p:txBody>
          <a:bodyPr wrap="none" anchor="ctr"/>
          <a:lstStyle/>
          <a:p>
            <a:pPr algn="ctr"/>
            <a:r>
              <a:rPr lang="en-US" sz="2000"/>
              <a:t>coat</a:t>
            </a:r>
          </a:p>
        </p:txBody>
      </p:sp>
      <p:sp>
        <p:nvSpPr>
          <p:cNvPr id="13" name="Oval 28"/>
          <p:cNvSpPr>
            <a:spLocks noChangeAspect="1" noChangeArrowheads="1"/>
          </p:cNvSpPr>
          <p:nvPr>
            <p:custDataLst>
              <p:tags r:id="rId11"/>
            </p:custDataLst>
          </p:nvPr>
        </p:nvSpPr>
        <p:spPr bwMode="auto">
          <a:xfrm>
            <a:off x="2057400" y="3459162"/>
            <a:ext cx="585788" cy="587375"/>
          </a:xfrm>
          <a:prstGeom prst="ellipse">
            <a:avLst/>
          </a:prstGeom>
          <a:solidFill>
            <a:schemeClr val="bg1"/>
          </a:solidFill>
          <a:ln w="28575">
            <a:solidFill>
              <a:schemeClr val="tx1"/>
            </a:solidFill>
            <a:round/>
            <a:headEnd/>
            <a:tailEnd/>
          </a:ln>
        </p:spPr>
        <p:txBody>
          <a:bodyPr wrap="none" anchor="ctr"/>
          <a:lstStyle/>
          <a:p>
            <a:pPr algn="ctr"/>
            <a:r>
              <a:rPr lang="en-US" sz="1600"/>
              <a:t>under</a:t>
            </a:r>
          </a:p>
          <a:p>
            <a:pPr algn="ctr"/>
            <a:r>
              <a:rPr lang="en-US" sz="1600"/>
              <a:t>roos</a:t>
            </a:r>
          </a:p>
        </p:txBody>
      </p:sp>
      <p:cxnSp>
        <p:nvCxnSpPr>
          <p:cNvPr id="17" name="Straight Arrow Connector 16"/>
          <p:cNvCxnSpPr>
            <a:stCxn id="7" idx="2"/>
            <a:endCxn id="9" idx="6"/>
          </p:cNvCxnSpPr>
          <p:nvPr>
            <p:custDataLst>
              <p:tags r:id="rId12"/>
            </p:custDataLst>
          </p:nvPr>
        </p:nvCxnSpPr>
        <p:spPr bwMode="auto">
          <a:xfrm flipH="1" flipV="1">
            <a:off x="4056063" y="2274094"/>
            <a:ext cx="955675" cy="515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9" name="Straight Arrow Connector 18"/>
          <p:cNvCxnSpPr>
            <a:stCxn id="7" idx="6"/>
            <a:endCxn id="12" idx="1"/>
          </p:cNvCxnSpPr>
          <p:nvPr>
            <p:custDataLst>
              <p:tags r:id="rId13"/>
            </p:custDataLst>
          </p:nvPr>
        </p:nvCxnSpPr>
        <p:spPr bwMode="auto">
          <a:xfrm>
            <a:off x="5599113" y="2325688"/>
            <a:ext cx="682687" cy="51282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a:stCxn id="9" idx="5"/>
            <a:endCxn id="11" idx="2"/>
          </p:cNvCxnSpPr>
          <p:nvPr>
            <p:custDataLst>
              <p:tags r:id="rId14"/>
            </p:custDataLst>
          </p:nvPr>
        </p:nvCxnSpPr>
        <p:spPr bwMode="auto">
          <a:xfrm>
            <a:off x="3970044" y="2481200"/>
            <a:ext cx="1903706" cy="1774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a:stCxn id="7" idx="5"/>
            <a:endCxn id="11" idx="1"/>
          </p:cNvCxnSpPr>
          <p:nvPr>
            <p:custDataLst>
              <p:tags r:id="rId15"/>
            </p:custDataLst>
          </p:nvPr>
        </p:nvCxnSpPr>
        <p:spPr bwMode="auto">
          <a:xfrm>
            <a:off x="5513094" y="2533356"/>
            <a:ext cx="446443" cy="151483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5" name="Straight Arrow Connector 24"/>
          <p:cNvCxnSpPr>
            <a:stCxn id="7" idx="3"/>
            <a:endCxn id="10" idx="0"/>
          </p:cNvCxnSpPr>
          <p:nvPr>
            <p:custDataLst>
              <p:tags r:id="rId16"/>
            </p:custDataLst>
          </p:nvPr>
        </p:nvCxnSpPr>
        <p:spPr bwMode="auto">
          <a:xfrm flipH="1">
            <a:off x="4791076" y="2533356"/>
            <a:ext cx="306681" cy="171161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a:stCxn id="6" idx="5"/>
            <a:endCxn id="8" idx="0"/>
          </p:cNvCxnSpPr>
          <p:nvPr>
            <p:custDataLst>
              <p:tags r:id="rId17"/>
            </p:custDataLst>
          </p:nvPr>
        </p:nvCxnSpPr>
        <p:spPr bwMode="auto">
          <a:xfrm>
            <a:off x="2786001" y="3047706"/>
            <a:ext cx="358837" cy="940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a:stCxn id="9" idx="4"/>
            <a:endCxn id="8" idx="7"/>
          </p:cNvCxnSpPr>
          <p:nvPr>
            <p:custDataLst>
              <p:tags r:id="rId18"/>
            </p:custDataLst>
          </p:nvPr>
        </p:nvCxnSpPr>
        <p:spPr bwMode="auto">
          <a:xfrm flipH="1">
            <a:off x="3352506" y="2566987"/>
            <a:ext cx="409870" cy="1506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1" name="Straight Arrow Connector 30"/>
          <p:cNvCxnSpPr>
            <a:stCxn id="13" idx="7"/>
            <a:endCxn id="9" idx="3"/>
          </p:cNvCxnSpPr>
          <p:nvPr>
            <p:custDataLst>
              <p:tags r:id="rId19"/>
            </p:custDataLst>
          </p:nvPr>
        </p:nvCxnSpPr>
        <p:spPr bwMode="auto">
          <a:xfrm flipV="1">
            <a:off x="2557401" y="2481200"/>
            <a:ext cx="997306" cy="106398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5" name="Straight Arrow Connector 34"/>
          <p:cNvCxnSpPr>
            <a:stCxn id="11" idx="7"/>
            <a:endCxn id="12" idx="4"/>
          </p:cNvCxnSpPr>
          <p:nvPr>
            <p:custDataLst>
              <p:tags r:id="rId20"/>
            </p:custDataLst>
          </p:nvPr>
        </p:nvCxnSpPr>
        <p:spPr bwMode="auto">
          <a:xfrm flipV="1">
            <a:off x="6373751" y="3338512"/>
            <a:ext cx="115156" cy="70967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9" name="TextBox 38"/>
          <p:cNvSpPr txBox="1"/>
          <p:nvPr>
            <p:custDataLst>
              <p:tags r:id="rId21"/>
            </p:custDataLst>
          </p:nvPr>
        </p:nvSpPr>
        <p:spPr>
          <a:xfrm>
            <a:off x="152400" y="4953000"/>
            <a:ext cx="8902844" cy="707886"/>
          </a:xfrm>
          <a:prstGeom prst="rect">
            <a:avLst/>
          </a:prstGeom>
          <a:noFill/>
        </p:spPr>
        <p:txBody>
          <a:bodyPr wrap="square" rtlCol="0">
            <a:spAutoFit/>
          </a:bodyPr>
          <a:lstStyle/>
          <a:p>
            <a:r>
              <a:rPr lang="en-CA" sz="2000" b="0" dirty="0" smtClean="0">
                <a:solidFill>
                  <a:srgbClr val="FF0000"/>
                </a:solidFill>
                <a:latin typeface="+mn-lt"/>
              </a:rPr>
              <a:t>What mattered when I could put on an infinite number of items on at a time?  </a:t>
            </a:r>
            <a:br>
              <a:rPr lang="en-CA" sz="2000" b="0" dirty="0" smtClean="0">
                <a:solidFill>
                  <a:srgbClr val="FF0000"/>
                </a:solidFill>
                <a:latin typeface="+mn-lt"/>
              </a:rPr>
            </a:br>
            <a:r>
              <a:rPr lang="en-CA" sz="2000" b="0" dirty="0" smtClean="0">
                <a:solidFill>
                  <a:srgbClr val="FF0000"/>
                </a:solidFill>
                <a:latin typeface="+mn-lt"/>
              </a:rPr>
              <a:t>How do we count it?</a:t>
            </a:r>
          </a:p>
        </p:txBody>
      </p:sp>
      <p:cxnSp>
        <p:nvCxnSpPr>
          <p:cNvPr id="24" name="Straight Arrow Connector 23"/>
          <p:cNvCxnSpPr>
            <a:stCxn id="6" idx="7"/>
            <a:endCxn id="9" idx="2"/>
          </p:cNvCxnSpPr>
          <p:nvPr>
            <p:custDataLst>
              <p:tags r:id="rId22"/>
            </p:custDataLst>
          </p:nvPr>
        </p:nvCxnSpPr>
        <p:spPr bwMode="auto">
          <a:xfrm flipV="1">
            <a:off x="2786001" y="2274094"/>
            <a:ext cx="682687" cy="3582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4536441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Un-Digression, Getting Dressed: </a:t>
            </a:r>
            <a:br>
              <a:rPr lang="en-CA" dirty="0" smtClean="0"/>
            </a:br>
            <a:r>
              <a:rPr lang="en-CA" dirty="0" smtClean="0"/>
              <a:t>Performance for P processors, </a:t>
            </a:r>
            <a:r>
              <a:rPr lang="en-CA" dirty="0"/>
              <a:t>AKA </a:t>
            </a:r>
            <a:r>
              <a:rPr lang="en-CA" b="1" i="0" dirty="0" smtClean="0"/>
              <a:t>T</a:t>
            </a:r>
            <a:r>
              <a:rPr lang="en-CA" b="1" i="0" baseline="-25000" dirty="0" smtClean="0">
                <a:sym typeface="Symbol"/>
              </a:rPr>
              <a:t>P</a:t>
            </a:r>
            <a:endParaRPr lang="en-CA" dirty="0"/>
          </a:p>
        </p:txBody>
      </p:sp>
      <p:sp>
        <p:nvSpPr>
          <p:cNvPr id="4" name="Slide Number Placeholder 3"/>
          <p:cNvSpPr>
            <a:spLocks noGrp="1"/>
          </p:cNvSpPr>
          <p:nvPr>
            <p:ph type="sldNum" sz="quarter" idx="11"/>
            <p:custDataLst>
              <p:tags r:id="rId2"/>
            </p:custDataLst>
          </p:nvPr>
        </p:nvSpPr>
        <p:spPr/>
        <p:txBody>
          <a:bodyPr/>
          <a:lstStyle/>
          <a:p>
            <a:fld id="{3B048AC8-D41E-4C7B-8EE3-A52489AA1F05}" type="slidenum">
              <a:rPr lang="en-US" smtClean="0"/>
              <a:pPr/>
              <a:t>29</a:t>
            </a:fld>
            <a:endParaRPr lang="en-US"/>
          </a:p>
        </p:txBody>
      </p:sp>
      <p:sp>
        <p:nvSpPr>
          <p:cNvPr id="5" name="Footer Placeholder 4"/>
          <p:cNvSpPr>
            <a:spLocks noGrp="1"/>
          </p:cNvSpPr>
          <p:nvPr>
            <p:ph type="ftr" sz="quarter" idx="12"/>
            <p:custDataLst>
              <p:tags r:id="rId3"/>
            </p:custDataLst>
          </p:nvPr>
        </p:nvSpPr>
        <p:spPr/>
        <p:txBody>
          <a:bodyPr/>
          <a:lstStyle/>
          <a:p>
            <a:r>
              <a:rPr lang="en-US" smtClean="0"/>
              <a:t>Sophomoric Parallelism and Concurrency, Lecture 2</a:t>
            </a:r>
            <a:endParaRPr lang="en-US" dirty="0"/>
          </a:p>
        </p:txBody>
      </p:sp>
      <p:sp>
        <p:nvSpPr>
          <p:cNvPr id="6" name="Oval 16"/>
          <p:cNvSpPr>
            <a:spLocks noChangeAspect="1" noChangeArrowheads="1"/>
          </p:cNvSpPr>
          <p:nvPr>
            <p:custDataLst>
              <p:tags r:id="rId4"/>
            </p:custDataLst>
          </p:nvPr>
        </p:nvSpPr>
        <p:spPr bwMode="auto">
          <a:xfrm>
            <a:off x="2286000" y="2546350"/>
            <a:ext cx="585788" cy="587375"/>
          </a:xfrm>
          <a:prstGeom prst="ellipse">
            <a:avLst/>
          </a:prstGeom>
          <a:solidFill>
            <a:schemeClr val="bg1"/>
          </a:solidFill>
          <a:ln w="28575">
            <a:solidFill>
              <a:schemeClr val="tx1"/>
            </a:solidFill>
            <a:round/>
            <a:headEnd/>
            <a:tailEnd/>
          </a:ln>
        </p:spPr>
        <p:txBody>
          <a:bodyPr wrap="none" anchor="ctr"/>
          <a:lstStyle/>
          <a:p>
            <a:pPr algn="ctr"/>
            <a:r>
              <a:rPr lang="en-US" sz="2000"/>
              <a:t>socks</a:t>
            </a:r>
          </a:p>
        </p:txBody>
      </p:sp>
      <p:sp>
        <p:nvSpPr>
          <p:cNvPr id="7" name="Oval 17"/>
          <p:cNvSpPr>
            <a:spLocks noChangeAspect="1" noChangeArrowheads="1"/>
          </p:cNvSpPr>
          <p:nvPr>
            <p:custDataLst>
              <p:tags r:id="rId5"/>
            </p:custDataLst>
          </p:nvPr>
        </p:nvSpPr>
        <p:spPr bwMode="auto">
          <a:xfrm>
            <a:off x="5011738" y="2032000"/>
            <a:ext cx="587375" cy="587375"/>
          </a:xfrm>
          <a:prstGeom prst="ellipse">
            <a:avLst/>
          </a:prstGeom>
          <a:solidFill>
            <a:schemeClr val="bg1"/>
          </a:solidFill>
          <a:ln w="28575">
            <a:solidFill>
              <a:schemeClr val="tx1"/>
            </a:solidFill>
            <a:round/>
            <a:headEnd/>
            <a:tailEnd/>
          </a:ln>
        </p:spPr>
        <p:txBody>
          <a:bodyPr wrap="none" anchor="ctr"/>
          <a:lstStyle/>
          <a:p>
            <a:pPr algn="ctr"/>
            <a:r>
              <a:rPr lang="en-US" sz="2000"/>
              <a:t>shirt</a:t>
            </a:r>
          </a:p>
        </p:txBody>
      </p:sp>
      <p:sp>
        <p:nvSpPr>
          <p:cNvPr id="8" name="Oval 18"/>
          <p:cNvSpPr>
            <a:spLocks noChangeAspect="1" noChangeArrowheads="1"/>
          </p:cNvSpPr>
          <p:nvPr>
            <p:custDataLst>
              <p:tags r:id="rId6"/>
            </p:custDataLst>
          </p:nvPr>
        </p:nvSpPr>
        <p:spPr bwMode="auto">
          <a:xfrm>
            <a:off x="2851150" y="39878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shoes</a:t>
            </a:r>
          </a:p>
        </p:txBody>
      </p:sp>
      <p:sp>
        <p:nvSpPr>
          <p:cNvPr id="9" name="Oval 19"/>
          <p:cNvSpPr>
            <a:spLocks noChangeAspect="1" noChangeArrowheads="1"/>
          </p:cNvSpPr>
          <p:nvPr>
            <p:custDataLst>
              <p:tags r:id="rId7"/>
            </p:custDataLst>
          </p:nvPr>
        </p:nvSpPr>
        <p:spPr bwMode="auto">
          <a:xfrm>
            <a:off x="3468688" y="1981200"/>
            <a:ext cx="587375" cy="585787"/>
          </a:xfrm>
          <a:prstGeom prst="ellipse">
            <a:avLst/>
          </a:prstGeom>
          <a:solidFill>
            <a:schemeClr val="bg1"/>
          </a:solidFill>
          <a:ln w="28575">
            <a:solidFill>
              <a:schemeClr val="tx1"/>
            </a:solidFill>
            <a:round/>
            <a:headEnd/>
            <a:tailEnd/>
          </a:ln>
        </p:spPr>
        <p:txBody>
          <a:bodyPr wrap="none" anchor="ctr"/>
          <a:lstStyle/>
          <a:p>
            <a:pPr algn="ctr"/>
            <a:r>
              <a:rPr lang="en-US" sz="2000"/>
              <a:t>pants</a:t>
            </a:r>
          </a:p>
        </p:txBody>
      </p:sp>
      <p:sp>
        <p:nvSpPr>
          <p:cNvPr id="10" name="Oval 20"/>
          <p:cNvSpPr>
            <a:spLocks noChangeAspect="1" noChangeArrowheads="1"/>
          </p:cNvSpPr>
          <p:nvPr>
            <p:custDataLst>
              <p:tags r:id="rId8"/>
            </p:custDataLst>
          </p:nvPr>
        </p:nvSpPr>
        <p:spPr bwMode="auto">
          <a:xfrm>
            <a:off x="4497388" y="4244975"/>
            <a:ext cx="587375" cy="585787"/>
          </a:xfrm>
          <a:prstGeom prst="ellipse">
            <a:avLst/>
          </a:prstGeom>
          <a:solidFill>
            <a:schemeClr val="bg1"/>
          </a:solidFill>
          <a:ln w="28575">
            <a:solidFill>
              <a:schemeClr val="tx1"/>
            </a:solidFill>
            <a:round/>
            <a:headEnd/>
            <a:tailEnd/>
          </a:ln>
        </p:spPr>
        <p:txBody>
          <a:bodyPr wrap="none" anchor="ctr"/>
          <a:lstStyle/>
          <a:p>
            <a:pPr algn="ctr"/>
            <a:r>
              <a:rPr lang="en-US" sz="1800"/>
              <a:t>watch</a:t>
            </a:r>
          </a:p>
        </p:txBody>
      </p:sp>
      <p:sp>
        <p:nvSpPr>
          <p:cNvPr id="11" name="Oval 21"/>
          <p:cNvSpPr>
            <a:spLocks noChangeAspect="1" noChangeArrowheads="1"/>
          </p:cNvSpPr>
          <p:nvPr>
            <p:custDataLst>
              <p:tags r:id="rId9"/>
            </p:custDataLst>
          </p:nvPr>
        </p:nvSpPr>
        <p:spPr bwMode="auto">
          <a:xfrm>
            <a:off x="5873750" y="3962400"/>
            <a:ext cx="585788" cy="585787"/>
          </a:xfrm>
          <a:prstGeom prst="ellipse">
            <a:avLst/>
          </a:prstGeom>
          <a:solidFill>
            <a:schemeClr val="bg1"/>
          </a:solidFill>
          <a:ln w="28575">
            <a:solidFill>
              <a:schemeClr val="tx1"/>
            </a:solidFill>
            <a:round/>
            <a:headEnd/>
            <a:tailEnd/>
          </a:ln>
        </p:spPr>
        <p:txBody>
          <a:bodyPr wrap="none" anchor="ctr"/>
          <a:lstStyle/>
          <a:p>
            <a:pPr algn="ctr"/>
            <a:r>
              <a:rPr lang="en-US" sz="2000"/>
              <a:t>belt</a:t>
            </a:r>
          </a:p>
        </p:txBody>
      </p:sp>
      <p:sp>
        <p:nvSpPr>
          <p:cNvPr id="12" name="Oval 22"/>
          <p:cNvSpPr>
            <a:spLocks noChangeAspect="1" noChangeArrowheads="1"/>
          </p:cNvSpPr>
          <p:nvPr>
            <p:custDataLst>
              <p:tags r:id="rId10"/>
            </p:custDataLst>
          </p:nvPr>
        </p:nvSpPr>
        <p:spPr bwMode="auto">
          <a:xfrm>
            <a:off x="6196013" y="2752725"/>
            <a:ext cx="585787" cy="585787"/>
          </a:xfrm>
          <a:prstGeom prst="ellipse">
            <a:avLst/>
          </a:prstGeom>
          <a:solidFill>
            <a:schemeClr val="bg1"/>
          </a:solidFill>
          <a:ln w="28575">
            <a:solidFill>
              <a:schemeClr val="tx1"/>
            </a:solidFill>
            <a:round/>
            <a:headEnd/>
            <a:tailEnd/>
          </a:ln>
        </p:spPr>
        <p:txBody>
          <a:bodyPr wrap="none" anchor="ctr"/>
          <a:lstStyle/>
          <a:p>
            <a:pPr algn="ctr"/>
            <a:r>
              <a:rPr lang="en-US" sz="2000"/>
              <a:t>coat</a:t>
            </a:r>
          </a:p>
        </p:txBody>
      </p:sp>
      <p:sp>
        <p:nvSpPr>
          <p:cNvPr id="13" name="Oval 28"/>
          <p:cNvSpPr>
            <a:spLocks noChangeAspect="1" noChangeArrowheads="1"/>
          </p:cNvSpPr>
          <p:nvPr>
            <p:custDataLst>
              <p:tags r:id="rId11"/>
            </p:custDataLst>
          </p:nvPr>
        </p:nvSpPr>
        <p:spPr bwMode="auto">
          <a:xfrm>
            <a:off x="2057400" y="3459162"/>
            <a:ext cx="585788" cy="587375"/>
          </a:xfrm>
          <a:prstGeom prst="ellipse">
            <a:avLst/>
          </a:prstGeom>
          <a:solidFill>
            <a:schemeClr val="bg1"/>
          </a:solidFill>
          <a:ln w="28575">
            <a:solidFill>
              <a:schemeClr val="tx1"/>
            </a:solidFill>
            <a:round/>
            <a:headEnd/>
            <a:tailEnd/>
          </a:ln>
        </p:spPr>
        <p:txBody>
          <a:bodyPr wrap="none" anchor="ctr"/>
          <a:lstStyle/>
          <a:p>
            <a:pPr algn="ctr"/>
            <a:r>
              <a:rPr lang="en-US" sz="1600"/>
              <a:t>under</a:t>
            </a:r>
          </a:p>
          <a:p>
            <a:pPr algn="ctr"/>
            <a:r>
              <a:rPr lang="en-US" sz="1600"/>
              <a:t>roos</a:t>
            </a:r>
          </a:p>
        </p:txBody>
      </p:sp>
      <p:cxnSp>
        <p:nvCxnSpPr>
          <p:cNvPr id="17" name="Straight Arrow Connector 16"/>
          <p:cNvCxnSpPr>
            <a:stCxn id="7" idx="2"/>
            <a:endCxn id="9" idx="6"/>
          </p:cNvCxnSpPr>
          <p:nvPr>
            <p:custDataLst>
              <p:tags r:id="rId12"/>
            </p:custDataLst>
          </p:nvPr>
        </p:nvCxnSpPr>
        <p:spPr bwMode="auto">
          <a:xfrm flipH="1" flipV="1">
            <a:off x="4056063" y="2274094"/>
            <a:ext cx="955675" cy="515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9" name="Straight Arrow Connector 18"/>
          <p:cNvCxnSpPr>
            <a:stCxn id="7" idx="6"/>
            <a:endCxn id="12" idx="1"/>
          </p:cNvCxnSpPr>
          <p:nvPr>
            <p:custDataLst>
              <p:tags r:id="rId13"/>
            </p:custDataLst>
          </p:nvPr>
        </p:nvCxnSpPr>
        <p:spPr bwMode="auto">
          <a:xfrm>
            <a:off x="5599113" y="2325688"/>
            <a:ext cx="682687" cy="51282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a:stCxn id="9" idx="5"/>
            <a:endCxn id="11" idx="2"/>
          </p:cNvCxnSpPr>
          <p:nvPr>
            <p:custDataLst>
              <p:tags r:id="rId14"/>
            </p:custDataLst>
          </p:nvPr>
        </p:nvCxnSpPr>
        <p:spPr bwMode="auto">
          <a:xfrm>
            <a:off x="3970044" y="2481200"/>
            <a:ext cx="1903706" cy="1774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a:stCxn id="7" idx="5"/>
            <a:endCxn id="11" idx="1"/>
          </p:cNvCxnSpPr>
          <p:nvPr>
            <p:custDataLst>
              <p:tags r:id="rId15"/>
            </p:custDataLst>
          </p:nvPr>
        </p:nvCxnSpPr>
        <p:spPr bwMode="auto">
          <a:xfrm>
            <a:off x="5513094" y="2533356"/>
            <a:ext cx="446443" cy="151483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5" name="Straight Arrow Connector 24"/>
          <p:cNvCxnSpPr>
            <a:stCxn id="7" idx="3"/>
            <a:endCxn id="10" idx="0"/>
          </p:cNvCxnSpPr>
          <p:nvPr>
            <p:custDataLst>
              <p:tags r:id="rId16"/>
            </p:custDataLst>
          </p:nvPr>
        </p:nvCxnSpPr>
        <p:spPr bwMode="auto">
          <a:xfrm flipH="1">
            <a:off x="4791076" y="2533356"/>
            <a:ext cx="306681" cy="171161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a:stCxn id="6" idx="5"/>
            <a:endCxn id="8" idx="0"/>
          </p:cNvCxnSpPr>
          <p:nvPr>
            <p:custDataLst>
              <p:tags r:id="rId17"/>
            </p:custDataLst>
          </p:nvPr>
        </p:nvCxnSpPr>
        <p:spPr bwMode="auto">
          <a:xfrm>
            <a:off x="2786001" y="3047706"/>
            <a:ext cx="358837" cy="94009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a:stCxn id="9" idx="4"/>
            <a:endCxn id="8" idx="7"/>
          </p:cNvCxnSpPr>
          <p:nvPr>
            <p:custDataLst>
              <p:tags r:id="rId18"/>
            </p:custDataLst>
          </p:nvPr>
        </p:nvCxnSpPr>
        <p:spPr bwMode="auto">
          <a:xfrm flipH="1">
            <a:off x="3352506" y="2566987"/>
            <a:ext cx="409870" cy="1506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1" name="Straight Arrow Connector 30"/>
          <p:cNvCxnSpPr>
            <a:stCxn id="13" idx="7"/>
            <a:endCxn id="9" idx="3"/>
          </p:cNvCxnSpPr>
          <p:nvPr>
            <p:custDataLst>
              <p:tags r:id="rId19"/>
            </p:custDataLst>
          </p:nvPr>
        </p:nvCxnSpPr>
        <p:spPr bwMode="auto">
          <a:xfrm flipV="1">
            <a:off x="2557401" y="2481200"/>
            <a:ext cx="997306" cy="106398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5" name="Straight Arrow Connector 34"/>
          <p:cNvCxnSpPr>
            <a:stCxn id="11" idx="7"/>
            <a:endCxn id="12" idx="4"/>
          </p:cNvCxnSpPr>
          <p:nvPr>
            <p:custDataLst>
              <p:tags r:id="rId20"/>
            </p:custDataLst>
          </p:nvPr>
        </p:nvCxnSpPr>
        <p:spPr bwMode="auto">
          <a:xfrm flipV="1">
            <a:off x="6373751" y="3338512"/>
            <a:ext cx="115156" cy="70967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9" name="TextBox 38"/>
          <p:cNvSpPr txBox="1"/>
          <p:nvPr>
            <p:custDataLst>
              <p:tags r:id="rId21"/>
            </p:custDataLst>
          </p:nvPr>
        </p:nvSpPr>
        <p:spPr>
          <a:xfrm>
            <a:off x="152400" y="4953000"/>
            <a:ext cx="8902844" cy="707886"/>
          </a:xfrm>
          <a:prstGeom prst="rect">
            <a:avLst/>
          </a:prstGeom>
          <a:noFill/>
        </p:spPr>
        <p:txBody>
          <a:bodyPr wrap="square" rtlCol="0">
            <a:spAutoFit/>
          </a:bodyPr>
          <a:lstStyle/>
          <a:p>
            <a:r>
              <a:rPr lang="en-CA" sz="2000" b="0" dirty="0" smtClean="0">
                <a:solidFill>
                  <a:srgbClr val="FF0000"/>
                </a:solidFill>
                <a:latin typeface="+mn-lt"/>
              </a:rPr>
              <a:t>What mattered when I could put on 2 items on at a time?  </a:t>
            </a:r>
            <a:br>
              <a:rPr lang="en-CA" sz="2000" b="0" dirty="0" smtClean="0">
                <a:solidFill>
                  <a:srgbClr val="FF0000"/>
                </a:solidFill>
                <a:latin typeface="+mn-lt"/>
              </a:rPr>
            </a:br>
            <a:r>
              <a:rPr lang="en-CA" sz="2000" b="0" dirty="0" smtClean="0">
                <a:solidFill>
                  <a:srgbClr val="FF0000"/>
                </a:solidFill>
                <a:latin typeface="+mn-lt"/>
              </a:rPr>
              <a:t>Was it as easy as work or span to calculate?</a:t>
            </a:r>
          </a:p>
        </p:txBody>
      </p:sp>
      <p:cxnSp>
        <p:nvCxnSpPr>
          <p:cNvPr id="24" name="Straight Arrow Connector 23"/>
          <p:cNvCxnSpPr>
            <a:stCxn id="6" idx="7"/>
            <a:endCxn id="9" idx="2"/>
          </p:cNvCxnSpPr>
          <p:nvPr>
            <p:custDataLst>
              <p:tags r:id="rId22"/>
            </p:custDataLst>
          </p:nvPr>
        </p:nvCxnSpPr>
        <p:spPr bwMode="auto">
          <a:xfrm flipV="1">
            <a:off x="2786001" y="2274094"/>
            <a:ext cx="682687" cy="3582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69690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Outline</a:t>
            </a:r>
            <a:endParaRPr lang="en-US" dirty="0"/>
          </a:p>
        </p:txBody>
      </p:sp>
      <p:sp>
        <p:nvSpPr>
          <p:cNvPr id="3" name="Content Placeholder 2"/>
          <p:cNvSpPr>
            <a:spLocks noGrp="1"/>
          </p:cNvSpPr>
          <p:nvPr>
            <p:ph idx="1"/>
            <p:custDataLst>
              <p:tags r:id="rId2"/>
            </p:custDataLst>
          </p:nvPr>
        </p:nvSpPr>
        <p:spPr>
          <a:xfrm>
            <a:off x="685800" y="1600200"/>
            <a:ext cx="7924800" cy="4648200"/>
          </a:xfrm>
        </p:spPr>
        <p:txBody>
          <a:bodyPr/>
          <a:lstStyle/>
          <a:p>
            <a:pPr>
              <a:buNone/>
            </a:pPr>
            <a:r>
              <a:rPr lang="en-US" dirty="0" smtClean="0"/>
              <a:t>Done:</a:t>
            </a:r>
          </a:p>
          <a:p>
            <a:r>
              <a:rPr lang="en-US" dirty="0" smtClean="0"/>
              <a:t>How to use </a:t>
            </a:r>
            <a:r>
              <a:rPr lang="en-US" b="1" dirty="0" smtClean="0">
                <a:latin typeface="Courier New" pitchFamily="49" charset="0"/>
                <a:cs typeface="Courier New" pitchFamily="49" charset="0"/>
              </a:rPr>
              <a:t>fork</a:t>
            </a:r>
            <a:r>
              <a:rPr lang="en-US" dirty="0" smtClean="0"/>
              <a:t> and </a:t>
            </a:r>
            <a:r>
              <a:rPr lang="en-US" b="1" dirty="0" smtClean="0">
                <a:latin typeface="Courier New" pitchFamily="49" charset="0"/>
                <a:cs typeface="Courier New" pitchFamily="49" charset="0"/>
              </a:rPr>
              <a:t>join</a:t>
            </a:r>
            <a:r>
              <a:rPr lang="en-US" dirty="0" smtClean="0"/>
              <a:t> to write a parallel algorithm</a:t>
            </a:r>
          </a:p>
          <a:p>
            <a:r>
              <a:rPr lang="en-US" dirty="0" smtClean="0"/>
              <a:t>Why using divide-and-conquer with lots of small tasks is best</a:t>
            </a:r>
          </a:p>
          <a:p>
            <a:pPr lvl="1"/>
            <a:r>
              <a:rPr lang="en-US" dirty="0" smtClean="0"/>
              <a:t>Combines results in parallel</a:t>
            </a:r>
          </a:p>
          <a:p>
            <a:r>
              <a:rPr lang="en-US" dirty="0" smtClean="0"/>
              <a:t>Some C++11 and </a:t>
            </a:r>
            <a:r>
              <a:rPr lang="en-US" dirty="0" err="1" smtClean="0"/>
              <a:t>OpenMP</a:t>
            </a:r>
            <a:r>
              <a:rPr lang="en-US" dirty="0" smtClean="0"/>
              <a:t> specifics</a:t>
            </a:r>
          </a:p>
          <a:p>
            <a:pPr lvl="1"/>
            <a:r>
              <a:rPr lang="en-US" dirty="0" smtClean="0"/>
              <a:t>More pragmatics (e.g., installation) in separate notes</a:t>
            </a:r>
          </a:p>
          <a:p>
            <a:pPr lvl="1"/>
            <a:endParaRPr lang="en-US" dirty="0" smtClean="0"/>
          </a:p>
          <a:p>
            <a:pPr>
              <a:buNone/>
            </a:pPr>
            <a:r>
              <a:rPr lang="en-US" dirty="0" smtClean="0"/>
              <a:t>Now:</a:t>
            </a:r>
          </a:p>
          <a:p>
            <a:r>
              <a:rPr lang="en-US" dirty="0" smtClean="0"/>
              <a:t>More examples of simple parallel programs</a:t>
            </a:r>
          </a:p>
          <a:p>
            <a:r>
              <a:rPr lang="en-US" dirty="0" smtClean="0"/>
              <a:t>Other data structures that support parallelism (or not)</a:t>
            </a:r>
          </a:p>
          <a:p>
            <a:r>
              <a:rPr lang="en-US" dirty="0" smtClean="0"/>
              <a:t>Asymptotic analysis for fork-join parallelism</a:t>
            </a:r>
          </a:p>
          <a:p>
            <a:r>
              <a:rPr lang="en-US" dirty="0" smtClean="0"/>
              <a:t>Amdahl’s Law</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3</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Asymptotically Optimal T</a:t>
            </a:r>
            <a:r>
              <a:rPr lang="en-US" baseline="-25000" dirty="0" smtClean="0"/>
              <a:t>P</a:t>
            </a:r>
            <a:endParaRPr lang="en-US" dirty="0"/>
          </a:p>
        </p:txBody>
      </p:sp>
      <p:sp>
        <p:nvSpPr>
          <p:cNvPr id="3" name="Content Placeholder 2"/>
          <p:cNvSpPr>
            <a:spLocks noGrp="1"/>
          </p:cNvSpPr>
          <p:nvPr>
            <p:ph idx="1"/>
            <p:custDataLst>
              <p:tags r:id="rId2"/>
            </p:custDataLst>
          </p:nvPr>
        </p:nvSpPr>
        <p:spPr>
          <a:xfrm>
            <a:off x="685800" y="1371600"/>
            <a:ext cx="7772400" cy="5105400"/>
          </a:xfrm>
        </p:spPr>
        <p:txBody>
          <a:bodyPr/>
          <a:lstStyle/>
          <a:p>
            <a:pPr marL="0" indent="0">
              <a:buNone/>
            </a:pPr>
            <a:r>
              <a:rPr lang="en-US" b="1" dirty="0" smtClean="0"/>
              <a:t>T</a:t>
            </a:r>
            <a:r>
              <a:rPr lang="en-US" b="1" baseline="-25000" dirty="0" smtClean="0"/>
              <a:t>1 </a:t>
            </a:r>
            <a:r>
              <a:rPr lang="en-US" dirty="0" smtClean="0"/>
              <a:t>and </a:t>
            </a:r>
            <a:r>
              <a:rPr lang="en-US" b="1" dirty="0"/>
              <a:t>T</a:t>
            </a:r>
            <a:r>
              <a:rPr lang="en-US" b="1" baseline="-25000" dirty="0">
                <a:sym typeface="Symbol"/>
              </a:rPr>
              <a:t> </a:t>
            </a:r>
            <a:r>
              <a:rPr lang="en-US" dirty="0" smtClean="0"/>
              <a:t> are easy, but we want to understand </a:t>
            </a:r>
            <a:r>
              <a:rPr lang="en-US" b="1" dirty="0" smtClean="0"/>
              <a:t>T</a:t>
            </a:r>
            <a:r>
              <a:rPr lang="en-US" b="1" baseline="-25000" dirty="0" smtClean="0"/>
              <a:t>P</a:t>
            </a:r>
            <a:r>
              <a:rPr lang="en-US" dirty="0" smtClean="0"/>
              <a:t>  in terms of </a:t>
            </a:r>
            <a:r>
              <a:rPr lang="en-US" b="1" dirty="0" smtClean="0"/>
              <a:t>P</a:t>
            </a:r>
            <a:endParaRPr lang="en-US" sz="1000" dirty="0" smtClean="0"/>
          </a:p>
          <a:p>
            <a:pPr marL="0" indent="0">
              <a:buNone/>
            </a:pPr>
            <a:endParaRPr lang="en-US" dirty="0" smtClean="0"/>
          </a:p>
          <a:p>
            <a:pPr marL="0" indent="0">
              <a:buNone/>
            </a:pPr>
            <a:r>
              <a:rPr lang="en-US" dirty="0" smtClean="0"/>
              <a:t>But… can </a:t>
            </a:r>
            <a:r>
              <a:rPr lang="en-US" b="1" dirty="0" smtClean="0"/>
              <a:t>T</a:t>
            </a:r>
            <a:r>
              <a:rPr lang="en-US" b="1" baseline="-25000" dirty="0" smtClean="0"/>
              <a:t>P</a:t>
            </a:r>
            <a:r>
              <a:rPr lang="en-US" dirty="0" smtClean="0"/>
              <a:t> beat:</a:t>
            </a:r>
          </a:p>
          <a:p>
            <a:pPr lvl="1"/>
            <a:r>
              <a:rPr lang="en-US" b="1" dirty="0" smtClean="0"/>
              <a:t>T</a:t>
            </a:r>
            <a:r>
              <a:rPr lang="en-US" b="1" baseline="-25000" dirty="0" smtClean="0"/>
              <a:t>1</a:t>
            </a:r>
            <a:r>
              <a:rPr lang="en-US" b="1" dirty="0" smtClean="0"/>
              <a:t> </a:t>
            </a:r>
            <a:r>
              <a:rPr lang="en-US" b="1" dirty="0"/>
              <a:t>/ </a:t>
            </a:r>
            <a:r>
              <a:rPr lang="en-US" b="1" dirty="0" smtClean="0"/>
              <a:t>P</a:t>
            </a:r>
            <a:r>
              <a:rPr lang="en-US" dirty="0" smtClean="0"/>
              <a:t>    </a:t>
            </a:r>
            <a:r>
              <a:rPr lang="en-US" dirty="0" smtClean="0">
                <a:solidFill>
                  <a:srgbClr val="FF0000"/>
                </a:solidFill>
              </a:rPr>
              <a:t>why or why not?</a:t>
            </a:r>
          </a:p>
          <a:p>
            <a:pPr lvl="1"/>
            <a:r>
              <a:rPr lang="en-US" b="1" dirty="0"/>
              <a:t>T</a:t>
            </a:r>
            <a:r>
              <a:rPr lang="en-US" b="1" baseline="-25000" dirty="0">
                <a:sym typeface="Symbol"/>
              </a:rPr>
              <a:t> </a:t>
            </a:r>
            <a:r>
              <a:rPr lang="en-US" sz="2800" b="1" baseline="-25000" dirty="0">
                <a:sym typeface="Symbol"/>
              </a:rPr>
              <a:t></a:t>
            </a:r>
            <a:r>
              <a:rPr lang="en-US" dirty="0" smtClean="0"/>
              <a:t>        </a:t>
            </a:r>
            <a:r>
              <a:rPr lang="en-US" dirty="0" smtClean="0">
                <a:solidFill>
                  <a:srgbClr val="FF0000"/>
                </a:solidFill>
              </a:rPr>
              <a:t>why or why not?</a:t>
            </a:r>
          </a:p>
          <a:p>
            <a:pPr lvl="1"/>
            <a:endParaRPr lang="en-US" sz="1000"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30</a:t>
            </a:fld>
            <a:endParaRPr lang="en-US"/>
          </a:p>
        </p:txBody>
      </p:sp>
      <p:sp>
        <p:nvSpPr>
          <p:cNvPr id="6" name="Footer Placeholder 5"/>
          <p:cNvSpPr>
            <a:spLocks noGrp="1"/>
          </p:cNvSpPr>
          <p:nvPr>
            <p:ph type="ftr" sz="quarter" idx="12"/>
            <p:custDataLst>
              <p:tags r:id="rId4"/>
            </p:custDataLst>
          </p:nvPr>
        </p:nvSpPr>
        <p:spPr/>
        <p:txBody>
          <a:bodyPr/>
          <a:lstStyle/>
          <a:p>
            <a:r>
              <a:rPr lang="en-US" dirty="0" smtClean="0"/>
              <a:t>Sophomoric Parallelism and Concurrency, Lecture 2</a:t>
            </a:r>
            <a:endParaRPr lang="en-US" dirty="0"/>
          </a:p>
        </p:txBody>
      </p:sp>
      <p:sp>
        <p:nvSpPr>
          <p:cNvPr id="4" name="Rectangle 3"/>
          <p:cNvSpPr/>
          <p:nvPr>
            <p:custDataLst>
              <p:tags r:id="rId5"/>
            </p:custDataLst>
          </p:nvPr>
        </p:nvSpPr>
        <p:spPr>
          <a:xfrm>
            <a:off x="4419600" y="6135469"/>
            <a:ext cx="4724400" cy="646331"/>
          </a:xfrm>
          <a:prstGeom prst="rect">
            <a:avLst/>
          </a:prstGeom>
        </p:spPr>
        <p:txBody>
          <a:bodyPr wrap="square">
            <a:spAutoFit/>
          </a:bodyPr>
          <a:lstStyle/>
          <a:p>
            <a:r>
              <a:rPr lang="en-US" sz="1800" dirty="0" smtClean="0"/>
              <a:t>Various </a:t>
            </a:r>
            <a:r>
              <a:rPr lang="en-US" sz="1800" dirty="0"/>
              <a:t>issues </a:t>
            </a:r>
            <a:r>
              <a:rPr lang="en-US" sz="1800" dirty="0" smtClean="0"/>
              <a:t>(e.g., memory-hierarchy) can throw this off.  We’ll ignore that!</a:t>
            </a:r>
            <a:endParaRPr lang="en-CA" sz="1800" dirty="0"/>
          </a:p>
        </p:txBody>
      </p:sp>
    </p:spTree>
    <p:extLst>
      <p:ext uri="{BB962C8B-B14F-4D97-AF65-F5344CB8AC3E}">
        <p14:creationId xmlns:p14="http://schemas.microsoft.com/office/powerpoint/2010/main" val="11945967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Asymptotically Optimal T</a:t>
            </a:r>
            <a:r>
              <a:rPr lang="en-US" baseline="-25000" dirty="0" smtClean="0"/>
              <a:t>P</a:t>
            </a:r>
            <a:endParaRPr lang="en-US" dirty="0"/>
          </a:p>
        </p:txBody>
      </p:sp>
      <p:sp>
        <p:nvSpPr>
          <p:cNvPr id="3" name="Content Placeholder 2"/>
          <p:cNvSpPr>
            <a:spLocks noGrp="1"/>
          </p:cNvSpPr>
          <p:nvPr>
            <p:ph idx="1"/>
            <p:custDataLst>
              <p:tags r:id="rId2"/>
            </p:custDataLst>
          </p:nvPr>
        </p:nvSpPr>
        <p:spPr>
          <a:xfrm>
            <a:off x="685800" y="1371600"/>
            <a:ext cx="7924800" cy="5105400"/>
          </a:xfrm>
        </p:spPr>
        <p:txBody>
          <a:bodyPr/>
          <a:lstStyle/>
          <a:p>
            <a:pPr marL="0" indent="0">
              <a:buNone/>
            </a:pPr>
            <a:r>
              <a:rPr lang="en-US" b="1" dirty="0">
                <a:solidFill>
                  <a:schemeClr val="bg2"/>
                </a:solidFill>
              </a:rPr>
              <a:t>T</a:t>
            </a:r>
            <a:r>
              <a:rPr lang="en-US" b="1" baseline="-25000" dirty="0">
                <a:solidFill>
                  <a:schemeClr val="bg2"/>
                </a:solidFill>
              </a:rPr>
              <a:t>1 </a:t>
            </a:r>
            <a:r>
              <a:rPr lang="en-US" dirty="0">
                <a:solidFill>
                  <a:schemeClr val="bg2"/>
                </a:solidFill>
              </a:rPr>
              <a:t>and </a:t>
            </a:r>
            <a:r>
              <a:rPr lang="en-US" b="1" dirty="0">
                <a:solidFill>
                  <a:schemeClr val="bg2"/>
                </a:solidFill>
              </a:rPr>
              <a:t>T</a:t>
            </a:r>
            <a:r>
              <a:rPr lang="en-US" b="1" baseline="-25000" dirty="0">
                <a:solidFill>
                  <a:schemeClr val="bg2"/>
                </a:solidFill>
                <a:sym typeface="Symbol"/>
              </a:rPr>
              <a:t> </a:t>
            </a:r>
            <a:r>
              <a:rPr lang="en-US" dirty="0">
                <a:solidFill>
                  <a:schemeClr val="bg2"/>
                </a:solidFill>
              </a:rPr>
              <a:t> are easy, but we want to understand </a:t>
            </a:r>
            <a:r>
              <a:rPr lang="en-US" b="1" dirty="0">
                <a:solidFill>
                  <a:schemeClr val="bg2"/>
                </a:solidFill>
              </a:rPr>
              <a:t>T</a:t>
            </a:r>
            <a:r>
              <a:rPr lang="en-US" b="1" baseline="-25000" dirty="0">
                <a:solidFill>
                  <a:schemeClr val="bg2"/>
                </a:solidFill>
              </a:rPr>
              <a:t>P</a:t>
            </a:r>
            <a:r>
              <a:rPr lang="en-US" dirty="0">
                <a:solidFill>
                  <a:schemeClr val="bg2"/>
                </a:solidFill>
              </a:rPr>
              <a:t>  in terms of </a:t>
            </a:r>
            <a:r>
              <a:rPr lang="en-US" b="1" dirty="0">
                <a:solidFill>
                  <a:schemeClr val="bg2"/>
                </a:solidFill>
              </a:rPr>
              <a:t>P</a:t>
            </a:r>
            <a:endParaRPr lang="en-US" sz="1000" dirty="0">
              <a:solidFill>
                <a:schemeClr val="bg2"/>
              </a:solidFill>
            </a:endParaRPr>
          </a:p>
          <a:p>
            <a:pPr marL="0" indent="0">
              <a:buNone/>
            </a:pPr>
            <a:endParaRPr lang="en-US" dirty="0">
              <a:solidFill>
                <a:schemeClr val="bg2"/>
              </a:solidFill>
            </a:endParaRPr>
          </a:p>
          <a:p>
            <a:pPr marL="0" indent="0">
              <a:buNone/>
            </a:pPr>
            <a:r>
              <a:rPr lang="en-US" dirty="0">
                <a:solidFill>
                  <a:schemeClr val="bg2"/>
                </a:solidFill>
              </a:rPr>
              <a:t>But… </a:t>
            </a:r>
            <a:r>
              <a:rPr lang="en-US" b="1" dirty="0" smtClean="0">
                <a:solidFill>
                  <a:schemeClr val="bg2"/>
                </a:solidFill>
              </a:rPr>
              <a:t>T</a:t>
            </a:r>
            <a:r>
              <a:rPr lang="en-US" b="1" baseline="-25000" dirty="0" smtClean="0">
                <a:solidFill>
                  <a:schemeClr val="bg2"/>
                </a:solidFill>
              </a:rPr>
              <a:t>P</a:t>
            </a:r>
            <a:r>
              <a:rPr lang="en-US" dirty="0" smtClean="0">
                <a:solidFill>
                  <a:schemeClr val="bg2"/>
                </a:solidFill>
              </a:rPr>
              <a:t> cannot beat</a:t>
            </a:r>
            <a:r>
              <a:rPr lang="en-US" dirty="0">
                <a:solidFill>
                  <a:schemeClr val="bg2"/>
                </a:solidFill>
              </a:rPr>
              <a:t>:</a:t>
            </a:r>
          </a:p>
          <a:p>
            <a:pPr lvl="1"/>
            <a:r>
              <a:rPr lang="en-US" b="1" dirty="0">
                <a:solidFill>
                  <a:schemeClr val="bg2"/>
                </a:solidFill>
              </a:rPr>
              <a:t>T</a:t>
            </a:r>
            <a:r>
              <a:rPr lang="en-US" b="1" baseline="-25000" dirty="0">
                <a:solidFill>
                  <a:schemeClr val="bg2"/>
                </a:solidFill>
              </a:rPr>
              <a:t>1</a:t>
            </a:r>
            <a:r>
              <a:rPr lang="en-US" b="1" dirty="0">
                <a:solidFill>
                  <a:schemeClr val="bg2"/>
                </a:solidFill>
              </a:rPr>
              <a:t> / P</a:t>
            </a:r>
            <a:r>
              <a:rPr lang="en-US" dirty="0">
                <a:solidFill>
                  <a:schemeClr val="bg2"/>
                </a:solidFill>
              </a:rPr>
              <a:t>    </a:t>
            </a:r>
            <a:r>
              <a:rPr lang="en-US" dirty="0" smtClean="0">
                <a:solidFill>
                  <a:schemeClr val="bg2"/>
                </a:solidFill>
              </a:rPr>
              <a:t>because otherwise we didn’t do all the work!</a:t>
            </a:r>
            <a:endParaRPr lang="en-US" dirty="0">
              <a:solidFill>
                <a:schemeClr val="bg2"/>
              </a:solidFill>
            </a:endParaRPr>
          </a:p>
          <a:p>
            <a:pPr lvl="1"/>
            <a:r>
              <a:rPr lang="en-US" b="1" dirty="0">
                <a:solidFill>
                  <a:schemeClr val="bg2"/>
                </a:solidFill>
              </a:rPr>
              <a:t>T</a:t>
            </a:r>
            <a:r>
              <a:rPr lang="en-US" b="1" baseline="-25000" dirty="0">
                <a:solidFill>
                  <a:schemeClr val="bg2"/>
                </a:solidFill>
                <a:sym typeface="Symbol"/>
              </a:rPr>
              <a:t> </a:t>
            </a:r>
            <a:r>
              <a:rPr lang="en-US" sz="2800" b="1" baseline="-25000" dirty="0">
                <a:solidFill>
                  <a:schemeClr val="bg2"/>
                </a:solidFill>
                <a:sym typeface="Symbol"/>
              </a:rPr>
              <a:t></a:t>
            </a:r>
            <a:r>
              <a:rPr lang="en-US" dirty="0">
                <a:solidFill>
                  <a:schemeClr val="bg2"/>
                </a:solidFill>
              </a:rPr>
              <a:t>        </a:t>
            </a:r>
            <a:r>
              <a:rPr lang="en-US" dirty="0" smtClean="0">
                <a:solidFill>
                  <a:schemeClr val="bg2"/>
                </a:solidFill>
              </a:rPr>
              <a:t>because we still don’t have </a:t>
            </a:r>
            <a:r>
              <a:rPr lang="en-US" dirty="0" err="1" smtClean="0">
                <a:solidFill>
                  <a:schemeClr val="bg2"/>
                </a:solidFill>
              </a:rPr>
              <a:t>have</a:t>
            </a:r>
            <a:r>
              <a:rPr lang="en-US" dirty="0" smtClean="0">
                <a:solidFill>
                  <a:schemeClr val="bg2"/>
                </a:solidFill>
              </a:rPr>
              <a:t> </a:t>
            </a:r>
            <a:r>
              <a:rPr lang="en-US" dirty="0" smtClean="0">
                <a:solidFill>
                  <a:schemeClr val="bg2"/>
                </a:solidFill>
                <a:sym typeface="Symbol"/>
              </a:rPr>
              <a:t> processors!</a:t>
            </a:r>
            <a:endParaRPr lang="en-US" dirty="0">
              <a:solidFill>
                <a:schemeClr val="bg2"/>
              </a:solidFill>
            </a:endParaRPr>
          </a:p>
          <a:p>
            <a:pPr lvl="1"/>
            <a:endParaRPr lang="en-US" sz="1000" dirty="0"/>
          </a:p>
          <a:p>
            <a:pPr marL="0" indent="0">
              <a:buNone/>
            </a:pPr>
            <a:r>
              <a:rPr lang="en-US" dirty="0" smtClean="0"/>
              <a:t>So an </a:t>
            </a:r>
            <a:r>
              <a:rPr lang="en-US" b="1" i="1" dirty="0" smtClean="0"/>
              <a:t>asymptotically</a:t>
            </a:r>
            <a:r>
              <a:rPr lang="en-US" dirty="0" smtClean="0"/>
              <a:t> optimal execution would be:</a:t>
            </a:r>
          </a:p>
          <a:p>
            <a:pPr marL="0" lvl="1" indent="0" algn="ctr">
              <a:buNone/>
            </a:pPr>
            <a:r>
              <a:rPr lang="en-US" b="1"/>
              <a:t>T</a:t>
            </a:r>
            <a:r>
              <a:rPr lang="en-US" b="1" baseline="-25000"/>
              <a:t>P  </a:t>
            </a:r>
            <a:r>
              <a:rPr lang="en-US" sz="2800" b="1" smtClean="0">
                <a:sym typeface="Symbol"/>
              </a:rPr>
              <a:t>=</a:t>
            </a:r>
            <a:r>
              <a:rPr lang="en-US" b="1" smtClean="0">
                <a:sym typeface="Symbol"/>
              </a:rPr>
              <a:t>  </a:t>
            </a:r>
            <a:r>
              <a:rPr lang="en-US" b="1" i="1" dirty="0">
                <a:sym typeface="Symbol"/>
              </a:rPr>
              <a:t>O</a:t>
            </a:r>
            <a:r>
              <a:rPr lang="en-US" b="1" dirty="0">
                <a:sym typeface="Symbol"/>
              </a:rPr>
              <a:t>((</a:t>
            </a:r>
            <a:r>
              <a:rPr lang="en-US" b="1" dirty="0"/>
              <a:t>T</a:t>
            </a:r>
            <a:r>
              <a:rPr lang="en-US" b="1" baseline="-25000" dirty="0"/>
              <a:t>1</a:t>
            </a:r>
            <a:r>
              <a:rPr lang="en-US" b="1" dirty="0"/>
              <a:t> / P) + T</a:t>
            </a:r>
            <a:r>
              <a:rPr lang="en-US" b="1" baseline="-25000" dirty="0">
                <a:sym typeface="Symbol"/>
              </a:rPr>
              <a:t> </a:t>
            </a:r>
            <a:r>
              <a:rPr lang="en-US" sz="2800" b="1" baseline="-25000" dirty="0">
                <a:sym typeface="Symbol"/>
              </a:rPr>
              <a:t></a:t>
            </a:r>
            <a:r>
              <a:rPr lang="en-US" b="1" dirty="0" smtClean="0"/>
              <a:t>)</a:t>
            </a:r>
            <a:endParaRPr lang="en-US" dirty="0"/>
          </a:p>
          <a:p>
            <a:pPr lvl="1"/>
            <a:r>
              <a:rPr lang="en-US" dirty="0" smtClean="0"/>
              <a:t>First term dominates for small </a:t>
            </a:r>
            <a:r>
              <a:rPr lang="en-US" b="1" dirty="0" smtClean="0"/>
              <a:t>P</a:t>
            </a:r>
            <a:r>
              <a:rPr lang="en-US" dirty="0" smtClean="0"/>
              <a:t>, second for large </a:t>
            </a:r>
            <a:r>
              <a:rPr lang="en-US" b="1" dirty="0" smtClean="0"/>
              <a:t>P</a:t>
            </a:r>
          </a:p>
          <a:p>
            <a:pPr lvl="1"/>
            <a:endParaRPr lang="en-US" sz="1000"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31</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extLst>
      <p:ext uri="{BB962C8B-B14F-4D97-AF65-F5344CB8AC3E}">
        <p14:creationId xmlns:p14="http://schemas.microsoft.com/office/powerpoint/2010/main" val="32506906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Asymptotically Optimal T</a:t>
            </a:r>
            <a:r>
              <a:rPr lang="en-US" baseline="-25000" dirty="0" smtClean="0"/>
              <a:t>P</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32</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pic>
        <p:nvPicPr>
          <p:cNvPr id="2051" name="Picture 3"/>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914400" y="1219200"/>
            <a:ext cx="6851612" cy="548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custDataLst>
              <p:tags r:id="rId5"/>
            </p:custDataLst>
          </p:nvPr>
        </p:nvSpPr>
        <p:spPr>
          <a:xfrm>
            <a:off x="1836209" y="3181290"/>
            <a:ext cx="678391" cy="400110"/>
          </a:xfrm>
          <a:prstGeom prst="rect">
            <a:avLst/>
          </a:prstGeom>
          <a:noFill/>
        </p:spPr>
        <p:txBody>
          <a:bodyPr wrap="none" rtlCol="0">
            <a:spAutoFit/>
          </a:bodyPr>
          <a:lstStyle/>
          <a:p>
            <a:r>
              <a:rPr lang="en-CA" sz="2000" b="0" dirty="0" smtClean="0">
                <a:solidFill>
                  <a:srgbClr val="FF0000"/>
                </a:solidFill>
                <a:latin typeface="+mn-lt"/>
              </a:rPr>
              <a:t>T</a:t>
            </a:r>
            <a:r>
              <a:rPr lang="en-CA" sz="2000" b="0" baseline="-25000" dirty="0" smtClean="0">
                <a:solidFill>
                  <a:srgbClr val="FF0000"/>
                </a:solidFill>
                <a:latin typeface="+mn-lt"/>
              </a:rPr>
              <a:t>1</a:t>
            </a:r>
            <a:r>
              <a:rPr lang="en-CA" sz="2000" b="0" dirty="0" smtClean="0">
                <a:solidFill>
                  <a:srgbClr val="FF0000"/>
                </a:solidFill>
                <a:latin typeface="+mn-lt"/>
              </a:rPr>
              <a:t>/P</a:t>
            </a:r>
          </a:p>
        </p:txBody>
      </p:sp>
      <p:sp>
        <p:nvSpPr>
          <p:cNvPr id="8" name="TextBox 7"/>
          <p:cNvSpPr txBox="1"/>
          <p:nvPr>
            <p:custDataLst>
              <p:tags r:id="rId6"/>
            </p:custDataLst>
          </p:nvPr>
        </p:nvSpPr>
        <p:spPr>
          <a:xfrm>
            <a:off x="7004012" y="5391090"/>
            <a:ext cx="463588" cy="400110"/>
          </a:xfrm>
          <a:prstGeom prst="rect">
            <a:avLst/>
          </a:prstGeom>
          <a:noFill/>
        </p:spPr>
        <p:txBody>
          <a:bodyPr wrap="none" rtlCol="0">
            <a:spAutoFit/>
          </a:bodyPr>
          <a:lstStyle/>
          <a:p>
            <a:r>
              <a:rPr lang="en-CA" sz="2000" b="0" dirty="0" smtClean="0">
                <a:solidFill>
                  <a:srgbClr val="119F33"/>
                </a:solidFill>
                <a:latin typeface="+mn-lt"/>
              </a:rPr>
              <a:t>T</a:t>
            </a:r>
            <a:r>
              <a:rPr lang="en-CA" sz="2000" b="0" baseline="-25000" dirty="0" smtClean="0">
                <a:solidFill>
                  <a:srgbClr val="119F33"/>
                </a:solidFill>
                <a:latin typeface="+mn-lt"/>
                <a:sym typeface="Symbol"/>
              </a:rPr>
              <a:t></a:t>
            </a:r>
            <a:endParaRPr lang="en-CA" sz="2000" b="0" baseline="-25000" dirty="0" smtClean="0">
              <a:solidFill>
                <a:srgbClr val="119F33"/>
              </a:solidFill>
              <a:latin typeface="+mn-lt"/>
            </a:endParaRPr>
          </a:p>
        </p:txBody>
      </p:sp>
      <p:sp>
        <p:nvSpPr>
          <p:cNvPr id="9" name="TextBox 8"/>
          <p:cNvSpPr txBox="1"/>
          <p:nvPr>
            <p:custDataLst>
              <p:tags r:id="rId7"/>
            </p:custDataLst>
          </p:nvPr>
        </p:nvSpPr>
        <p:spPr>
          <a:xfrm>
            <a:off x="1884488" y="2035314"/>
            <a:ext cx="4287712" cy="707886"/>
          </a:xfrm>
          <a:prstGeom prst="rect">
            <a:avLst/>
          </a:prstGeom>
          <a:noFill/>
        </p:spPr>
        <p:txBody>
          <a:bodyPr wrap="none" rtlCol="0">
            <a:spAutoFit/>
          </a:bodyPr>
          <a:lstStyle/>
          <a:p>
            <a:r>
              <a:rPr lang="en-CA" sz="2000" b="0" dirty="0" smtClean="0">
                <a:latin typeface="+mn-lt"/>
              </a:rPr>
              <a:t>When T</a:t>
            </a:r>
            <a:r>
              <a:rPr lang="en-CA" sz="2000" b="0" baseline="-25000" dirty="0" smtClean="0">
                <a:latin typeface="+mn-lt"/>
                <a:sym typeface="Symbol"/>
              </a:rPr>
              <a:t></a:t>
            </a:r>
            <a:r>
              <a:rPr lang="en-CA" sz="2000" b="0" dirty="0" smtClean="0">
                <a:latin typeface="+mn-lt"/>
                <a:sym typeface="Symbol"/>
              </a:rPr>
              <a:t> is small compared to T</a:t>
            </a:r>
            <a:r>
              <a:rPr lang="en-CA" sz="2000" b="0" baseline="-25000" dirty="0" smtClean="0">
                <a:latin typeface="+mn-lt"/>
                <a:sym typeface="Symbol"/>
              </a:rPr>
              <a:t>1</a:t>
            </a:r>
            <a:r>
              <a:rPr lang="en-CA" sz="2000" b="0" dirty="0" smtClean="0">
                <a:latin typeface="+mn-lt"/>
                <a:sym typeface="Symbol"/>
              </a:rPr>
              <a:t>/P, </a:t>
            </a:r>
            <a:br>
              <a:rPr lang="en-CA" sz="2000" b="0" dirty="0" smtClean="0">
                <a:latin typeface="+mn-lt"/>
                <a:sym typeface="Symbol"/>
              </a:rPr>
            </a:br>
            <a:r>
              <a:rPr lang="en-CA" sz="2000" b="0" dirty="0" smtClean="0">
                <a:latin typeface="+mn-lt"/>
                <a:sym typeface="Symbol"/>
              </a:rPr>
              <a:t>we get “perfect linear speedup”.</a:t>
            </a:r>
            <a:endParaRPr lang="en-CA" sz="2000" b="0" dirty="0" smtClean="0">
              <a:latin typeface="+mn-lt"/>
            </a:endParaRPr>
          </a:p>
        </p:txBody>
      </p:sp>
      <p:sp>
        <p:nvSpPr>
          <p:cNvPr id="11" name="TextBox 10"/>
          <p:cNvSpPr txBox="1"/>
          <p:nvPr>
            <p:custDataLst>
              <p:tags r:id="rId8"/>
            </p:custDataLst>
          </p:nvPr>
        </p:nvSpPr>
        <p:spPr>
          <a:xfrm>
            <a:off x="2514600" y="4699337"/>
            <a:ext cx="5029200" cy="1015663"/>
          </a:xfrm>
          <a:prstGeom prst="rect">
            <a:avLst/>
          </a:prstGeom>
          <a:noFill/>
        </p:spPr>
        <p:txBody>
          <a:bodyPr wrap="square" rtlCol="0">
            <a:spAutoFit/>
          </a:bodyPr>
          <a:lstStyle/>
          <a:p>
            <a:r>
              <a:rPr lang="en-CA" sz="2000" b="0" dirty="0" smtClean="0">
                <a:latin typeface="+mn-lt"/>
              </a:rPr>
              <a:t>As the marginal benefit of more processors bottoms out, we get performance proportional to T</a:t>
            </a:r>
            <a:r>
              <a:rPr lang="en-CA" sz="2000" b="0" baseline="-25000" dirty="0" smtClean="0">
                <a:latin typeface="+mn-lt"/>
                <a:sym typeface="Symbol"/>
              </a:rPr>
              <a:t></a:t>
            </a:r>
            <a:r>
              <a:rPr lang="en-CA" sz="2000" b="0" dirty="0" smtClean="0">
                <a:latin typeface="+mn-lt"/>
                <a:sym typeface="Symbol"/>
              </a:rPr>
              <a:t>.</a:t>
            </a:r>
            <a:endParaRPr lang="en-CA" sz="2000" b="0" dirty="0" smtClean="0">
              <a:latin typeface="+mn-lt"/>
            </a:endParaRPr>
          </a:p>
        </p:txBody>
      </p:sp>
    </p:spTree>
    <p:extLst>
      <p:ext uri="{BB962C8B-B14F-4D97-AF65-F5344CB8AC3E}">
        <p14:creationId xmlns:p14="http://schemas.microsoft.com/office/powerpoint/2010/main" val="39882654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Getting an Asymptotically Optimal Bound</a:t>
            </a:r>
            <a:endParaRPr lang="en-US" dirty="0"/>
          </a:p>
        </p:txBody>
      </p:sp>
      <p:sp>
        <p:nvSpPr>
          <p:cNvPr id="3" name="Content Placeholder 2"/>
          <p:cNvSpPr>
            <a:spLocks noGrp="1"/>
          </p:cNvSpPr>
          <p:nvPr>
            <p:ph idx="1"/>
            <p:custDataLst>
              <p:tags r:id="rId2"/>
            </p:custDataLst>
          </p:nvPr>
        </p:nvSpPr>
        <p:spPr>
          <a:xfrm>
            <a:off x="685800" y="1600200"/>
            <a:ext cx="7924800" cy="4495800"/>
          </a:xfrm>
        </p:spPr>
        <p:txBody>
          <a:bodyPr/>
          <a:lstStyle/>
          <a:p>
            <a:pPr marL="0" lvl="1" indent="0">
              <a:buNone/>
            </a:pPr>
            <a:r>
              <a:rPr lang="en-US" dirty="0" smtClean="0"/>
              <a:t>Good </a:t>
            </a:r>
            <a:r>
              <a:rPr lang="en-US" dirty="0" err="1" smtClean="0"/>
              <a:t>OpenMP</a:t>
            </a:r>
            <a:r>
              <a:rPr lang="en-US" dirty="0" smtClean="0"/>
              <a:t> implementations </a:t>
            </a:r>
            <a:r>
              <a:rPr lang="en-US" i="1" dirty="0" smtClean="0"/>
              <a:t>guarantee</a:t>
            </a:r>
            <a:r>
              <a:rPr lang="en-US" dirty="0" smtClean="0"/>
              <a:t> </a:t>
            </a:r>
            <a:r>
              <a:rPr lang="en-US" b="1" i="1" dirty="0">
                <a:sym typeface="Symbol"/>
              </a:rPr>
              <a:t>O</a:t>
            </a:r>
            <a:r>
              <a:rPr lang="en-US" b="1" dirty="0">
                <a:sym typeface="Symbol"/>
              </a:rPr>
              <a:t>((</a:t>
            </a:r>
            <a:r>
              <a:rPr lang="en-US" b="1" dirty="0"/>
              <a:t>T</a:t>
            </a:r>
            <a:r>
              <a:rPr lang="en-US" b="1" baseline="-25000" dirty="0"/>
              <a:t>1</a:t>
            </a:r>
            <a:r>
              <a:rPr lang="en-US" b="1" dirty="0"/>
              <a:t> / P) + T</a:t>
            </a:r>
            <a:r>
              <a:rPr lang="en-US" b="1" baseline="-25000" dirty="0">
                <a:sym typeface="Symbol"/>
              </a:rPr>
              <a:t> </a:t>
            </a:r>
            <a:r>
              <a:rPr lang="en-US" sz="2800" b="1" baseline="-25000" dirty="0">
                <a:sym typeface="Symbol"/>
              </a:rPr>
              <a:t></a:t>
            </a:r>
            <a:r>
              <a:rPr lang="en-US" b="1" dirty="0" smtClean="0"/>
              <a:t>)</a:t>
            </a:r>
            <a:r>
              <a:rPr lang="en-US" dirty="0" smtClean="0"/>
              <a:t> as their </a:t>
            </a:r>
            <a:r>
              <a:rPr lang="en-US" i="1" dirty="0" smtClean="0"/>
              <a:t>expected</a:t>
            </a:r>
            <a:r>
              <a:rPr lang="en-US" dirty="0" smtClean="0"/>
              <a:t> bound.  (Expected b/c of use of randomness.)</a:t>
            </a:r>
          </a:p>
          <a:p>
            <a:pPr marL="0" lvl="1" indent="0">
              <a:buNone/>
            </a:pPr>
            <a:endParaRPr lang="en-US" dirty="0"/>
          </a:p>
          <a:p>
            <a:pPr marL="0" lvl="1" indent="0">
              <a:buNone/>
            </a:pPr>
            <a:r>
              <a:rPr lang="en-US" dirty="0" smtClean="0"/>
              <a:t>Or they do </a:t>
            </a:r>
            <a:r>
              <a:rPr lang="en-US" b="1" i="1" dirty="0" smtClean="0"/>
              <a:t>if</a:t>
            </a:r>
            <a:r>
              <a:rPr lang="en-US" dirty="0" smtClean="0"/>
              <a:t> we do our job as </a:t>
            </a:r>
            <a:r>
              <a:rPr lang="en-US" dirty="0" err="1" smtClean="0"/>
              <a:t>OpenMP</a:t>
            </a:r>
            <a:r>
              <a:rPr lang="en-US" dirty="0" smtClean="0"/>
              <a:t> users:</a:t>
            </a:r>
          </a:p>
          <a:p>
            <a:r>
              <a:rPr lang="en-US" dirty="0" smtClean="0"/>
              <a:t>Pick a good algorithm</a:t>
            </a:r>
          </a:p>
          <a:p>
            <a:r>
              <a:rPr lang="en-US" dirty="0" smtClean="0"/>
              <a:t>Make each node’s work “small”, constant, and </a:t>
            </a:r>
            <a:r>
              <a:rPr lang="en-US" i="1" dirty="0" smtClean="0"/>
              <a:t>very roughly</a:t>
            </a:r>
            <a:r>
              <a:rPr lang="en-US" dirty="0" smtClean="0"/>
              <a:t> equal</a:t>
            </a:r>
          </a:p>
          <a:p>
            <a:endParaRPr lang="en-US" dirty="0" smtClean="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33</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4" name="TextBox 3"/>
          <p:cNvSpPr txBox="1"/>
          <p:nvPr>
            <p:custDataLst>
              <p:tags r:id="rId5"/>
            </p:custDataLst>
          </p:nvPr>
        </p:nvSpPr>
        <p:spPr>
          <a:xfrm>
            <a:off x="914400" y="5791200"/>
            <a:ext cx="8121326" cy="707886"/>
          </a:xfrm>
          <a:prstGeom prst="rect">
            <a:avLst/>
          </a:prstGeom>
          <a:noFill/>
        </p:spPr>
        <p:txBody>
          <a:bodyPr wrap="none" rtlCol="0">
            <a:spAutoFit/>
          </a:bodyPr>
          <a:lstStyle/>
          <a:p>
            <a:pPr algn="r"/>
            <a:r>
              <a:rPr lang="en-CA" sz="2000" b="0" dirty="0" smtClean="0">
                <a:solidFill>
                  <a:srgbClr val="FF0000"/>
                </a:solidFill>
                <a:latin typeface="+mn-lt"/>
              </a:rPr>
              <a:t>(Better yet… use </a:t>
            </a:r>
            <a:r>
              <a:rPr lang="en-CA" sz="2000" b="0" dirty="0" err="1" smtClean="0">
                <a:solidFill>
                  <a:srgbClr val="FF0000"/>
                </a:solidFill>
                <a:latin typeface="+mn-lt"/>
              </a:rPr>
              <a:t>OpenMP’s</a:t>
            </a:r>
            <a:r>
              <a:rPr lang="en-CA" sz="2000" b="0" dirty="0" smtClean="0">
                <a:solidFill>
                  <a:srgbClr val="FF0000"/>
                </a:solidFill>
                <a:latin typeface="+mn-lt"/>
              </a:rPr>
              <a:t> </a:t>
            </a:r>
            <a:r>
              <a:rPr lang="en-CA" sz="2000" dirty="0" smtClean="0">
                <a:solidFill>
                  <a:srgbClr val="FF0000"/>
                </a:solidFill>
                <a:latin typeface="+mn-lt"/>
              </a:rPr>
              <a:t>built-in</a:t>
            </a:r>
            <a:r>
              <a:rPr lang="en-CA" sz="2000" b="0" dirty="0" smtClean="0">
                <a:solidFill>
                  <a:srgbClr val="FF0000"/>
                </a:solidFill>
                <a:latin typeface="+mn-lt"/>
              </a:rPr>
              <a:t> reductions, parallel for loops, etc.</a:t>
            </a:r>
            <a:br>
              <a:rPr lang="en-CA" sz="2000" b="0" dirty="0" smtClean="0">
                <a:solidFill>
                  <a:srgbClr val="FF0000"/>
                </a:solidFill>
                <a:latin typeface="+mn-lt"/>
              </a:rPr>
            </a:br>
            <a:r>
              <a:rPr lang="en-CA" sz="2000" b="0" dirty="0" smtClean="0">
                <a:solidFill>
                  <a:srgbClr val="FF0000"/>
                </a:solidFill>
                <a:latin typeface="+mn-lt"/>
              </a:rPr>
              <a:t>But… understand how they work from this course!)</a:t>
            </a:r>
          </a:p>
        </p:txBody>
      </p:sp>
    </p:spTree>
    <p:extLst>
      <p:ext uri="{BB962C8B-B14F-4D97-AF65-F5344CB8AC3E}">
        <p14:creationId xmlns:p14="http://schemas.microsoft.com/office/powerpoint/2010/main" val="3763245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Analyzing Code, Not Clothes</a:t>
            </a:r>
            <a:endParaRPr lang="en-US" dirty="0"/>
          </a:p>
        </p:txBody>
      </p:sp>
      <p:sp>
        <p:nvSpPr>
          <p:cNvPr id="3" name="Content Placeholder 2"/>
          <p:cNvSpPr>
            <a:spLocks noGrp="1"/>
          </p:cNvSpPr>
          <p:nvPr>
            <p:ph idx="1"/>
            <p:custDataLst>
              <p:tags r:id="rId2"/>
            </p:custDataLst>
          </p:nvPr>
        </p:nvSpPr>
        <p:spPr>
          <a:xfrm>
            <a:off x="1828800" y="1447800"/>
            <a:ext cx="7239000" cy="1752600"/>
          </a:xfrm>
        </p:spPr>
        <p:txBody>
          <a:bodyPr/>
          <a:lstStyle/>
          <a:p>
            <a:pPr marL="0" indent="0">
              <a:buNone/>
            </a:pPr>
            <a:r>
              <a:rPr lang="en-US" dirty="0" smtClean="0"/>
              <a:t>Reminder, in our DAG representation:</a:t>
            </a:r>
          </a:p>
          <a:p>
            <a:pPr lvl="1"/>
            <a:r>
              <a:rPr lang="en-US" dirty="0" smtClean="0">
                <a:sym typeface="Wingdings" pitchFamily="2" charset="2"/>
              </a:rPr>
              <a:t>Each node: one piece of </a:t>
            </a:r>
            <a:r>
              <a:rPr lang="en-US" i="1" dirty="0" smtClean="0">
                <a:sym typeface="Wingdings" pitchFamily="2" charset="2"/>
              </a:rPr>
              <a:t>constant-sized</a:t>
            </a:r>
            <a:r>
              <a:rPr lang="en-US" dirty="0" smtClean="0">
                <a:sym typeface="Wingdings" pitchFamily="2" charset="2"/>
              </a:rPr>
              <a:t> work </a:t>
            </a:r>
          </a:p>
          <a:p>
            <a:pPr lvl="1"/>
            <a:r>
              <a:rPr lang="en-US" dirty="0" smtClean="0">
                <a:sym typeface="Wingdings" pitchFamily="2" charset="2"/>
              </a:rPr>
              <a:t>Each edge: source must finish before destination starts</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34</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4" name="TextBox 3"/>
          <p:cNvSpPr txBox="1"/>
          <p:nvPr>
            <p:custDataLst>
              <p:tags r:id="rId5"/>
            </p:custDataLst>
          </p:nvPr>
        </p:nvSpPr>
        <p:spPr>
          <a:xfrm>
            <a:off x="5075772" y="5715000"/>
            <a:ext cx="3687228" cy="1015663"/>
          </a:xfrm>
          <a:prstGeom prst="rect">
            <a:avLst/>
          </a:prstGeom>
          <a:noFill/>
        </p:spPr>
        <p:txBody>
          <a:bodyPr wrap="none" rtlCol="0">
            <a:spAutoFit/>
          </a:bodyPr>
          <a:lstStyle/>
          <a:p>
            <a:r>
              <a:rPr lang="en-CA" sz="2000" b="0" dirty="0" smtClean="0">
                <a:solidFill>
                  <a:srgbClr val="FF0000"/>
                </a:solidFill>
                <a:latin typeface="+mn-lt"/>
              </a:rPr>
              <a:t>Cost is per </a:t>
            </a:r>
            <a:r>
              <a:rPr lang="en-CA" sz="2000" b="0" i="1" dirty="0" smtClean="0">
                <a:solidFill>
                  <a:srgbClr val="FF0000"/>
                </a:solidFill>
                <a:latin typeface="+mn-lt"/>
              </a:rPr>
              <a:t>node</a:t>
            </a:r>
            <a:r>
              <a:rPr lang="en-CA" sz="2000" b="0" dirty="0" smtClean="0">
                <a:solidFill>
                  <a:srgbClr val="FF0000"/>
                </a:solidFill>
                <a:latin typeface="+mn-lt"/>
              </a:rPr>
              <a:t> not edge.</a:t>
            </a:r>
          </a:p>
          <a:p>
            <a:r>
              <a:rPr lang="en-CA" sz="2000" b="0" dirty="0" smtClean="0">
                <a:solidFill>
                  <a:srgbClr val="FF0000"/>
                </a:solidFill>
                <a:latin typeface="+mn-lt"/>
              </a:rPr>
              <a:t>Say each node has 1 unit cost.</a:t>
            </a:r>
          </a:p>
          <a:p>
            <a:r>
              <a:rPr lang="en-CA" sz="2000" b="0" dirty="0" smtClean="0">
                <a:solidFill>
                  <a:srgbClr val="FF0000"/>
                </a:solidFill>
                <a:latin typeface="+mn-lt"/>
              </a:rPr>
              <a:t>What is </a:t>
            </a:r>
            <a:r>
              <a:rPr lang="en-US" sz="2000" dirty="0">
                <a:solidFill>
                  <a:srgbClr val="FF0000"/>
                </a:solidFill>
              </a:rPr>
              <a:t>T</a:t>
            </a:r>
            <a:r>
              <a:rPr lang="en-US" sz="2800" baseline="-25000" dirty="0" smtClean="0">
                <a:solidFill>
                  <a:srgbClr val="FF0000"/>
                </a:solidFill>
                <a:sym typeface="Symbol"/>
              </a:rPr>
              <a:t></a:t>
            </a:r>
            <a:r>
              <a:rPr lang="en-CA" sz="2000" b="0" dirty="0">
                <a:solidFill>
                  <a:srgbClr val="FF0000"/>
                </a:solidFill>
              </a:rPr>
              <a:t> </a:t>
            </a:r>
            <a:r>
              <a:rPr lang="en-CA" sz="2000" b="0" dirty="0" smtClean="0">
                <a:solidFill>
                  <a:srgbClr val="FF0000"/>
                </a:solidFill>
              </a:rPr>
              <a:t>in this graph?</a:t>
            </a:r>
            <a:endParaRPr lang="en-CA" sz="2000" b="0" dirty="0" smtClean="0">
              <a:solidFill>
                <a:srgbClr val="FF0000"/>
              </a:solidFill>
              <a:latin typeface="+mn-lt"/>
            </a:endParaRPr>
          </a:p>
        </p:txBody>
      </p:sp>
      <p:grpSp>
        <p:nvGrpSpPr>
          <p:cNvPr id="18" name="Group 17"/>
          <p:cNvGrpSpPr/>
          <p:nvPr>
            <p:custDataLst>
              <p:tags r:id="rId6"/>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7"/>
              </p:custDataLst>
            </p:nvPr>
          </p:nvSpPr>
          <p:spPr bwMode="auto">
            <a:xfrm>
              <a:off x="4788024" y="37342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8"/>
              </p:custDataLst>
            </p:nvPr>
          </p:nvSpPr>
          <p:spPr bwMode="auto">
            <a:xfrm>
              <a:off x="4782124" y="1980663"/>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9"/>
              </p:custDataLst>
            </p:nvPr>
          </p:nvSpPr>
          <p:spPr bwMode="auto">
            <a:xfrm>
              <a:off x="3192049" y="1980663"/>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0"/>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1"/>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2"/>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3"/>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4"/>
              </p:custDataLst>
            </p:nvPr>
          </p:nvSpPr>
          <p:spPr bwMode="auto">
            <a:xfrm>
              <a:off x="4788024"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5"/>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6"/>
              </p:custDataLst>
            </p:nvPr>
          </p:nvSpPr>
          <p:spPr bwMode="auto">
            <a:xfrm>
              <a:off x="4788024"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2" name="AutoShape 11"/>
            <p:cNvCxnSpPr>
              <a:cxnSpLocks noChangeShapeType="1"/>
              <a:stCxn id="31" idx="4"/>
              <a:endCxn id="35" idx="0"/>
            </p:cNvCxnSpPr>
            <p:nvPr>
              <p:custDataLst>
                <p:tags r:id="rId17"/>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18"/>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19"/>
              </p:custDataLst>
            </p:nvPr>
          </p:nvSpPr>
          <p:spPr bwMode="auto">
            <a:xfrm>
              <a:off x="6372200"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0"/>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1"/>
              </p:custDataLst>
            </p:nvPr>
          </p:nvSpPr>
          <p:spPr bwMode="auto">
            <a:xfrm>
              <a:off x="5766978"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2"/>
              </p:custDataLst>
            </p:nvPr>
          </p:nvSpPr>
          <p:spPr bwMode="auto">
            <a:xfrm>
              <a:off x="6977422"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3"/>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4"/>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5"/>
              </p:custDataLst>
            </p:nvPr>
          </p:nvSpPr>
          <p:spPr bwMode="auto">
            <a:xfrm>
              <a:off x="6372200" y="651716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6"/>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7"/>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28"/>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35</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grpSp>
        <p:nvGrpSpPr>
          <p:cNvPr id="18" name="Group 17"/>
          <p:cNvGrpSpPr/>
          <p:nvPr>
            <p:custDataLst>
              <p:tags r:id="rId4"/>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10"/>
              </p:custDataLst>
            </p:nvPr>
          </p:nvSpPr>
          <p:spPr bwMode="auto">
            <a:xfrm>
              <a:off x="4788024" y="373427"/>
              <a:ext cx="605222" cy="714326"/>
            </a:xfrm>
            <a:prstGeom prst="ellipse">
              <a:avLst/>
            </a:prstGeom>
            <a:solidFill>
              <a:srgbClr val="FF0000"/>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11"/>
              </p:custDataLst>
            </p:nvPr>
          </p:nvSpPr>
          <p:spPr bwMode="auto">
            <a:xfrm>
              <a:off x="4782124" y="1980663"/>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2"/>
              </p:custDataLst>
            </p:nvPr>
          </p:nvSpPr>
          <p:spPr bwMode="auto">
            <a:xfrm>
              <a:off x="3192049" y="1980663"/>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3"/>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4"/>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5"/>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6"/>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7"/>
              </p:custDataLst>
            </p:nvPr>
          </p:nvSpPr>
          <p:spPr bwMode="auto">
            <a:xfrm>
              <a:off x="4788024"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8"/>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9"/>
              </p:custDataLst>
            </p:nvPr>
          </p:nvSpPr>
          <p:spPr bwMode="auto">
            <a:xfrm>
              <a:off x="4788024"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4" name="AutoShape 11"/>
            <p:cNvCxnSpPr>
              <a:cxnSpLocks noChangeShapeType="1"/>
              <a:stCxn id="31" idx="4"/>
              <a:endCxn id="35" idx="0"/>
            </p:cNvCxnSpPr>
            <p:nvPr>
              <p:custDataLst>
                <p:tags r:id="rId20"/>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21"/>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2"/>
              </p:custDataLst>
            </p:nvPr>
          </p:nvSpPr>
          <p:spPr bwMode="auto">
            <a:xfrm>
              <a:off x="6372200"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3"/>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4"/>
              </p:custDataLst>
            </p:nvPr>
          </p:nvSpPr>
          <p:spPr bwMode="auto">
            <a:xfrm>
              <a:off x="5766978"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5"/>
              </p:custDataLst>
            </p:nvPr>
          </p:nvSpPr>
          <p:spPr bwMode="auto">
            <a:xfrm>
              <a:off x="6977422"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6"/>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7"/>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8"/>
              </p:custDataLst>
            </p:nvPr>
          </p:nvSpPr>
          <p:spPr bwMode="auto">
            <a:xfrm>
              <a:off x="6372200" y="651716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9"/>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30"/>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31"/>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5"/>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solidFill>
                  <a:srgbClr val="FF0000"/>
                </a:solidFill>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task1: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O(1) work</a:t>
            </a:r>
            <a:endParaRPr lang="en-US" sz="1800" i="1" dirty="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task2: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6"/>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solidFill>
                  <a:srgbClr val="FF0000"/>
                </a:solidFill>
                <a:latin typeface="Courier New" pitchFamily="49" charset="0"/>
                <a:cs typeface="Courier New" pitchFamily="49" charset="0"/>
              </a:rPr>
              <a:t>int</a:t>
            </a:r>
            <a:r>
              <a:rPr lang="en-US" sz="1800" dirty="0" smtClean="0">
                <a:solidFill>
                  <a:srgbClr val="FF0000"/>
                </a:solidFill>
                <a:latin typeface="Courier New" pitchFamily="49" charset="0"/>
                <a:cs typeface="Courier New" pitchFamily="49" charset="0"/>
              </a:rPr>
              <a:t> </a:t>
            </a:r>
            <a:r>
              <a:rPr lang="en-US" sz="1800" dirty="0">
                <a:solidFill>
                  <a:srgbClr val="FF0000"/>
                </a:solidFill>
                <a:latin typeface="Courier New" pitchFamily="49" charset="0"/>
                <a:cs typeface="Courier New" pitchFamily="49" charset="0"/>
              </a:rPr>
              <a:t>main</a:t>
            </a:r>
            <a:r>
              <a:rPr lang="en-US" sz="1800" dirty="0" smtClean="0">
                <a:solidFill>
                  <a:srgbClr val="FF0000"/>
                </a:solidFill>
                <a:latin typeface="Courier New" pitchFamily="49" charset="0"/>
                <a:cs typeface="Courier New" pitchFamily="49" charset="0"/>
              </a:rPr>
              <a:t>(..) </a:t>
            </a:r>
            <a:r>
              <a:rPr lang="en-US" sz="1800" dirty="0">
                <a:solidFill>
                  <a:srgbClr val="FF0000"/>
                </a:solidFill>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latin typeface="Courier New" pitchFamily="49" charset="0"/>
                <a:cs typeface="Courier New" pitchFamily="49" charset="0"/>
              </a:rPr>
              <a:t>  t2.join</a:t>
            </a:r>
            <a:r>
              <a:rPr lang="en-US" sz="1800" dirty="0" smtClean="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task1() </a:t>
            </a:r>
            <a:r>
              <a:rPr lang="en-US" sz="1800" dirty="0">
                <a:latin typeface="Courier New" pitchFamily="49" charset="0"/>
                <a:cs typeface="Courier New" pitchFamily="49" charset="0"/>
              </a:rPr>
              <a:t>{</a:t>
            </a:r>
          </a:p>
          <a:p>
            <a:pPr>
              <a:lnSpc>
                <a:spcPts val="1800"/>
              </a:lnSpc>
            </a:pPr>
            <a:r>
              <a:rPr lang="en-US" sz="1800" i="1" dirty="0" smtClean="0">
                <a:latin typeface="Courier New" pitchFamily="49" charset="0"/>
                <a:cs typeface="Courier New" pitchFamily="49" charset="0"/>
              </a:rPr>
              <a:t>  // O(1) work</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49" name="TextBox 48"/>
          <p:cNvSpPr txBox="1"/>
          <p:nvPr>
            <p:custDataLst>
              <p:tags r:id="rId7"/>
            </p:custDataLst>
          </p:nvPr>
        </p:nvSpPr>
        <p:spPr>
          <a:xfrm>
            <a:off x="2085928" y="5791200"/>
            <a:ext cx="6852197" cy="707886"/>
          </a:xfrm>
          <a:prstGeom prst="rect">
            <a:avLst/>
          </a:prstGeom>
          <a:noFill/>
        </p:spPr>
        <p:txBody>
          <a:bodyPr wrap="none" rtlCol="0">
            <a:spAutoFit/>
          </a:bodyPr>
          <a:lstStyle/>
          <a:p>
            <a:pPr algn="r"/>
            <a:r>
              <a:rPr lang="en-CA" sz="2000" b="0" dirty="0" smtClean="0">
                <a:solidFill>
                  <a:srgbClr val="FF0000"/>
                </a:solidFill>
                <a:latin typeface="+mn-lt"/>
              </a:rPr>
              <a:t>We start with just one thread.</a:t>
            </a:r>
          </a:p>
          <a:p>
            <a:pPr algn="r"/>
            <a:r>
              <a:rPr lang="en-CA" sz="2000" b="0" dirty="0" smtClean="0">
                <a:solidFill>
                  <a:srgbClr val="FF0000"/>
                </a:solidFill>
                <a:latin typeface="+mn-lt"/>
              </a:rPr>
              <a:t>(Using C++11 not </a:t>
            </a:r>
            <a:r>
              <a:rPr lang="en-CA" sz="2000" b="0" dirty="0" err="1" smtClean="0">
                <a:solidFill>
                  <a:srgbClr val="FF0000"/>
                </a:solidFill>
                <a:latin typeface="+mn-lt"/>
              </a:rPr>
              <a:t>OpenMP</a:t>
            </a:r>
            <a:r>
              <a:rPr lang="en-CA" sz="2000" b="0" dirty="0" smtClean="0">
                <a:solidFill>
                  <a:srgbClr val="FF0000"/>
                </a:solidFill>
                <a:latin typeface="+mn-lt"/>
              </a:rPr>
              <a:t> syntax to make things cleaner.)</a:t>
            </a:r>
          </a:p>
        </p:txBody>
      </p:sp>
      <p:sp>
        <p:nvSpPr>
          <p:cNvPr id="9" name="TextBox 8"/>
          <p:cNvSpPr txBox="1"/>
          <p:nvPr>
            <p:custDataLst>
              <p:tags r:id="rId8"/>
            </p:custDataLst>
          </p:nvPr>
        </p:nvSpPr>
        <p:spPr>
          <a:xfrm>
            <a:off x="3171158" y="1066800"/>
            <a:ext cx="1582484" cy="400110"/>
          </a:xfrm>
          <a:prstGeom prst="rect">
            <a:avLst/>
          </a:prstGeom>
          <a:noFill/>
        </p:spPr>
        <p:txBody>
          <a:bodyPr wrap="none" rtlCol="0">
            <a:spAutoFit/>
          </a:bodyPr>
          <a:lstStyle/>
          <a:p>
            <a:r>
              <a:rPr lang="en-CA" sz="2000" b="0" i="1" dirty="0" err="1" smtClean="0">
                <a:latin typeface="+mn-lt"/>
              </a:rPr>
              <a:t>pseudocode</a:t>
            </a:r>
            <a:endParaRPr lang="en-CA" sz="2000" b="0" i="1" dirty="0" smtClean="0">
              <a:latin typeface="+mn-lt"/>
            </a:endParaRPr>
          </a:p>
        </p:txBody>
      </p:sp>
      <p:sp>
        <p:nvSpPr>
          <p:cNvPr id="50" name="TextBox 49"/>
          <p:cNvSpPr txBox="1"/>
          <p:nvPr>
            <p:custDataLst>
              <p:tags r:id="rId9"/>
            </p:custDataLst>
          </p:nvPr>
        </p:nvSpPr>
        <p:spPr>
          <a:xfrm>
            <a:off x="6695269" y="1066800"/>
            <a:ext cx="935064" cy="400110"/>
          </a:xfrm>
          <a:prstGeom prst="rect">
            <a:avLst/>
          </a:prstGeom>
          <a:noFill/>
        </p:spPr>
        <p:txBody>
          <a:bodyPr wrap="none" rtlCol="0">
            <a:spAutoFit/>
          </a:bodyPr>
          <a:lstStyle/>
          <a:p>
            <a:pPr algn="ctr"/>
            <a:r>
              <a:rPr lang="en-CA" sz="2000" b="0" i="1" smtClean="0">
                <a:latin typeface="+mn-lt"/>
              </a:rPr>
              <a:t>C++11</a:t>
            </a:r>
            <a:endParaRPr lang="en-CA" sz="2000" b="0" i="1" dirty="0" smtClean="0">
              <a:latin typeface="+mn-lt"/>
            </a:endParaRPr>
          </a:p>
        </p:txBody>
      </p:sp>
    </p:spTree>
    <p:extLst>
      <p:ext uri="{BB962C8B-B14F-4D97-AF65-F5344CB8AC3E}">
        <p14:creationId xmlns:p14="http://schemas.microsoft.com/office/powerpoint/2010/main" val="338323141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36</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grpSp>
        <p:nvGrpSpPr>
          <p:cNvPr id="18" name="Group 17"/>
          <p:cNvGrpSpPr/>
          <p:nvPr>
            <p:custDataLst>
              <p:tags r:id="rId4"/>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9"/>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10"/>
              </p:custDataLst>
            </p:nvPr>
          </p:nvSpPr>
          <p:spPr bwMode="auto">
            <a:xfrm>
              <a:off x="4782124" y="1980663"/>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1"/>
              </p:custDataLst>
            </p:nvPr>
          </p:nvSpPr>
          <p:spPr bwMode="auto">
            <a:xfrm>
              <a:off x="3192049" y="1980663"/>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2"/>
              </p:custDataLst>
            </p:nvPr>
          </p:nvCxnSpPr>
          <p:spPr bwMode="auto">
            <a:xfrm flipH="1">
              <a:off x="3494660" y="983142"/>
              <a:ext cx="1381997" cy="997521"/>
            </a:xfrm>
            <a:prstGeom prst="straightConnector1">
              <a:avLst/>
            </a:prstGeom>
            <a:noFill/>
            <a:ln w="57150">
              <a:solidFill>
                <a:srgbClr val="FF0000"/>
              </a:solidFill>
              <a:round/>
              <a:headEnd/>
              <a:tailEnd type="triangle" w="med" len="med"/>
            </a:ln>
            <a:effectLst/>
          </p:spPr>
        </p:cxnSp>
        <p:cxnSp>
          <p:nvCxnSpPr>
            <p:cNvPr id="26" name="AutoShape 10"/>
            <p:cNvCxnSpPr>
              <a:cxnSpLocks noChangeShapeType="1"/>
              <a:stCxn id="20" idx="4"/>
              <a:endCxn id="21" idx="0"/>
            </p:cNvCxnSpPr>
            <p:nvPr>
              <p:custDataLst>
                <p:tags r:id="rId13"/>
              </p:custDataLst>
            </p:nvPr>
          </p:nvCxnSpPr>
          <p:spPr bwMode="auto">
            <a:xfrm flipH="1">
              <a:off x="5084735" y="1087753"/>
              <a:ext cx="5900" cy="892910"/>
            </a:xfrm>
            <a:prstGeom prst="straightConnector1">
              <a:avLst/>
            </a:prstGeom>
            <a:noFill/>
            <a:ln w="57150">
              <a:solidFill>
                <a:srgbClr val="FF0000"/>
              </a:solidFill>
              <a:round/>
              <a:headEnd/>
              <a:tailEnd type="triangle" w="med" len="med"/>
            </a:ln>
            <a:effectLst/>
          </p:spPr>
        </p:cxnSp>
        <p:cxnSp>
          <p:nvCxnSpPr>
            <p:cNvPr id="27" name="AutoShape 12"/>
            <p:cNvCxnSpPr>
              <a:cxnSpLocks noChangeShapeType="1"/>
              <a:stCxn id="22" idx="5"/>
              <a:endCxn id="31" idx="1"/>
            </p:cNvCxnSpPr>
            <p:nvPr>
              <p:custDataLst>
                <p:tags r:id="rId14"/>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5"/>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6"/>
              </p:custDataLst>
            </p:nvPr>
          </p:nvSpPr>
          <p:spPr bwMode="auto">
            <a:xfrm>
              <a:off x="4788024"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7"/>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8"/>
              </p:custDataLst>
            </p:nvPr>
          </p:nvSpPr>
          <p:spPr bwMode="auto">
            <a:xfrm>
              <a:off x="4788024"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2" name="AutoShape 11"/>
            <p:cNvCxnSpPr>
              <a:cxnSpLocks noChangeShapeType="1"/>
              <a:stCxn id="31" idx="4"/>
              <a:endCxn id="35" idx="0"/>
            </p:cNvCxnSpPr>
            <p:nvPr>
              <p:custDataLst>
                <p:tags r:id="rId19"/>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20"/>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1"/>
              </p:custDataLst>
            </p:nvPr>
          </p:nvSpPr>
          <p:spPr bwMode="auto">
            <a:xfrm>
              <a:off x="6372200"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2"/>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3"/>
              </p:custDataLst>
            </p:nvPr>
          </p:nvSpPr>
          <p:spPr bwMode="auto">
            <a:xfrm>
              <a:off x="5766978"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4"/>
              </p:custDataLst>
            </p:nvPr>
          </p:nvSpPr>
          <p:spPr bwMode="auto">
            <a:xfrm>
              <a:off x="6977422"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5"/>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6"/>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7"/>
              </p:custDataLst>
            </p:nvPr>
          </p:nvSpPr>
          <p:spPr bwMode="auto">
            <a:xfrm>
              <a:off x="6372200" y="651716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8"/>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9"/>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30"/>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5"/>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a = fork task1</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task1: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O(1) work</a:t>
            </a:r>
            <a:endParaRPr lang="en-US" sz="1800" i="1" dirty="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task2: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6"/>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std</a:t>
            </a:r>
            <a:r>
              <a:rPr lang="en-US" sz="1800" dirty="0">
                <a:solidFill>
                  <a:srgbClr val="FF0000"/>
                </a:solidFill>
                <a:latin typeface="Courier New" pitchFamily="49" charset="0"/>
                <a:cs typeface="Courier New" pitchFamily="49" charset="0"/>
              </a:rPr>
              <a:t>::thread t1(&amp;task1);</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latin typeface="Courier New" pitchFamily="49" charset="0"/>
                <a:cs typeface="Courier New" pitchFamily="49" charset="0"/>
              </a:rPr>
              <a:t>  t2.join</a:t>
            </a:r>
            <a:r>
              <a:rPr lang="en-US" sz="1800" dirty="0" smtClean="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task1() </a:t>
            </a:r>
            <a:r>
              <a:rPr lang="en-US" sz="1800" dirty="0">
                <a:latin typeface="Courier New" pitchFamily="49" charset="0"/>
                <a:cs typeface="Courier New" pitchFamily="49" charset="0"/>
              </a:rPr>
              <a:t>{</a:t>
            </a:r>
          </a:p>
          <a:p>
            <a:pPr>
              <a:lnSpc>
                <a:spcPts val="1800"/>
              </a:lnSpc>
            </a:pPr>
            <a:r>
              <a:rPr lang="en-US" sz="1800" i="1" dirty="0" smtClean="0">
                <a:latin typeface="Courier New" pitchFamily="49" charset="0"/>
                <a:cs typeface="Courier New" pitchFamily="49" charset="0"/>
              </a:rPr>
              <a:t>  // O(1) work</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extBox 2"/>
          <p:cNvSpPr txBox="1"/>
          <p:nvPr>
            <p:custDataLst>
              <p:tags r:id="rId7"/>
            </p:custDataLst>
          </p:nvPr>
        </p:nvSpPr>
        <p:spPr>
          <a:xfrm>
            <a:off x="3059336" y="5791200"/>
            <a:ext cx="5878789" cy="400110"/>
          </a:xfrm>
          <a:prstGeom prst="rect">
            <a:avLst/>
          </a:prstGeom>
          <a:noFill/>
        </p:spPr>
        <p:txBody>
          <a:bodyPr wrap="none" rtlCol="0">
            <a:spAutoFit/>
          </a:bodyPr>
          <a:lstStyle/>
          <a:p>
            <a:pPr algn="r"/>
            <a:r>
              <a:rPr lang="en-CA" sz="2000" b="0" dirty="0" smtClean="0">
                <a:solidFill>
                  <a:srgbClr val="FF0000"/>
                </a:solidFill>
                <a:latin typeface="+mn-lt"/>
              </a:rPr>
              <a:t>A fork ends a node and generates two new ones…</a:t>
            </a:r>
          </a:p>
        </p:txBody>
      </p:sp>
      <p:sp>
        <p:nvSpPr>
          <p:cNvPr id="47" name="Oval Callout 46"/>
          <p:cNvSpPr/>
          <p:nvPr>
            <p:custDataLst>
              <p:tags r:id="rId8"/>
            </p:custDataLst>
          </p:nvPr>
        </p:nvSpPr>
        <p:spPr bwMode="auto">
          <a:xfrm flipH="1">
            <a:off x="34022" y="1066800"/>
            <a:ext cx="956578" cy="419476"/>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600" dirty="0"/>
              <a:t>f</a:t>
            </a:r>
            <a:r>
              <a:rPr kumimoji="0" lang="en-CA" sz="1600" b="1" i="0" u="none" strike="noStrike" cap="none" normalizeH="0" baseline="0" dirty="0" smtClean="0">
                <a:ln>
                  <a:noFill/>
                </a:ln>
                <a:solidFill>
                  <a:schemeClr val="tx1"/>
                </a:solidFill>
                <a:effectLst/>
              </a:rPr>
              <a:t>ork!</a:t>
            </a:r>
          </a:p>
        </p:txBody>
      </p:sp>
    </p:spTree>
    <p:extLst>
      <p:ext uri="{BB962C8B-B14F-4D97-AF65-F5344CB8AC3E}">
        <p14:creationId xmlns:p14="http://schemas.microsoft.com/office/powerpoint/2010/main" val="256963075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37</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grpSp>
        <p:nvGrpSpPr>
          <p:cNvPr id="18" name="Group 17"/>
          <p:cNvGrpSpPr/>
          <p:nvPr>
            <p:custDataLst>
              <p:tags r:id="rId4"/>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8"/>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9"/>
              </p:custDataLst>
            </p:nvPr>
          </p:nvSpPr>
          <p:spPr bwMode="auto">
            <a:xfrm>
              <a:off x="4782124" y="1980663"/>
              <a:ext cx="605222" cy="714326"/>
            </a:xfrm>
            <a:prstGeom prst="ellipse">
              <a:avLst/>
            </a:prstGeom>
            <a:solidFill>
              <a:srgbClr val="FF0000"/>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0"/>
              </p:custDataLst>
            </p:nvPr>
          </p:nvSpPr>
          <p:spPr bwMode="auto">
            <a:xfrm>
              <a:off x="3192049" y="1980663"/>
              <a:ext cx="605222" cy="71432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1"/>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2"/>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3"/>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4"/>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5"/>
              </p:custDataLst>
            </p:nvPr>
          </p:nvSpPr>
          <p:spPr bwMode="auto">
            <a:xfrm>
              <a:off x="4788024"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6"/>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7"/>
              </p:custDataLst>
            </p:nvPr>
          </p:nvSpPr>
          <p:spPr bwMode="auto">
            <a:xfrm>
              <a:off x="4788024"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2" name="AutoShape 11"/>
            <p:cNvCxnSpPr>
              <a:cxnSpLocks noChangeShapeType="1"/>
              <a:stCxn id="31" idx="4"/>
              <a:endCxn id="35" idx="0"/>
            </p:cNvCxnSpPr>
            <p:nvPr>
              <p:custDataLst>
                <p:tags r:id="rId18"/>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19"/>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0"/>
              </p:custDataLst>
            </p:nvPr>
          </p:nvSpPr>
          <p:spPr bwMode="auto">
            <a:xfrm>
              <a:off x="6372200"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1"/>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2"/>
              </p:custDataLst>
            </p:nvPr>
          </p:nvSpPr>
          <p:spPr bwMode="auto">
            <a:xfrm>
              <a:off x="5766978"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3"/>
              </p:custDataLst>
            </p:nvPr>
          </p:nvSpPr>
          <p:spPr bwMode="auto">
            <a:xfrm>
              <a:off x="6977422"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4"/>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5"/>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6"/>
              </p:custDataLst>
            </p:nvPr>
          </p:nvSpPr>
          <p:spPr bwMode="auto">
            <a:xfrm>
              <a:off x="6372200" y="651716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7"/>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8"/>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29"/>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5"/>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solidFill>
                  <a:srgbClr val="FF0000"/>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solidFill>
                  <a:schemeClr val="accent2"/>
                </a:solidFill>
                <a:latin typeface="Courier New" pitchFamily="49" charset="0"/>
                <a:cs typeface="Courier New" pitchFamily="49" charset="0"/>
              </a:rPr>
              <a:t>task1: </a:t>
            </a:r>
            <a:endParaRPr lang="en-US" sz="1800" dirty="0">
              <a:solidFill>
                <a:schemeClr val="accent2"/>
              </a:solidFill>
              <a:latin typeface="Courier New" pitchFamily="49" charset="0"/>
              <a:cs typeface="Courier New" pitchFamily="49" charset="0"/>
            </a:endParaRPr>
          </a:p>
          <a:p>
            <a:pPr>
              <a:lnSpc>
                <a:spcPts val="1800"/>
              </a:lnSpc>
              <a:buNone/>
            </a:pPr>
            <a:r>
              <a:rPr lang="en-US" sz="1800" dirty="0">
                <a:solidFill>
                  <a:schemeClr val="accent2"/>
                </a:solidFill>
                <a:latin typeface="Courier New" pitchFamily="49" charset="0"/>
                <a:cs typeface="Courier New" pitchFamily="49" charset="0"/>
              </a:rPr>
              <a:t>  </a:t>
            </a:r>
            <a:r>
              <a:rPr lang="en-US" sz="1800" i="1" dirty="0" smtClean="0">
                <a:solidFill>
                  <a:schemeClr val="accent2"/>
                </a:solidFill>
                <a:latin typeface="Courier New" pitchFamily="49" charset="0"/>
                <a:cs typeface="Courier New" pitchFamily="49" charset="0"/>
              </a:rPr>
              <a:t>O(1) work</a:t>
            </a:r>
            <a:endParaRPr lang="en-US" sz="1800" i="1" dirty="0">
              <a:solidFill>
                <a:schemeClr val="accent2"/>
              </a:solidFill>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task2: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6"/>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solidFill>
                  <a:srgbClr val="FF0000"/>
                </a:solidFill>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std</a:t>
            </a:r>
            <a:r>
              <a:rPr lang="en-US" sz="1800" dirty="0">
                <a:solidFill>
                  <a:srgbClr val="FF0000"/>
                </a:solidFill>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latin typeface="Courier New" pitchFamily="49" charset="0"/>
                <a:cs typeface="Courier New" pitchFamily="49" charset="0"/>
              </a:rPr>
              <a:t>  t2.join</a:t>
            </a:r>
            <a:r>
              <a:rPr lang="en-US" sz="1800" dirty="0" smtClean="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solidFill>
                  <a:schemeClr val="accent2"/>
                </a:solidFill>
                <a:latin typeface="Courier New" pitchFamily="49" charset="0"/>
                <a:cs typeface="Courier New" pitchFamily="49" charset="0"/>
              </a:rPr>
              <a:t>void task1() </a:t>
            </a:r>
            <a:r>
              <a:rPr lang="en-US" sz="1800" dirty="0">
                <a:solidFill>
                  <a:schemeClr val="accent2"/>
                </a:solidFill>
                <a:latin typeface="Courier New" pitchFamily="49" charset="0"/>
                <a:cs typeface="Courier New" pitchFamily="49" charset="0"/>
              </a:rPr>
              <a:t>{</a:t>
            </a:r>
          </a:p>
          <a:p>
            <a:pPr>
              <a:lnSpc>
                <a:spcPts val="1800"/>
              </a:lnSpc>
            </a:pPr>
            <a:r>
              <a:rPr lang="en-US" sz="1800" i="1" dirty="0" smtClean="0">
                <a:solidFill>
                  <a:schemeClr val="accent2"/>
                </a:solidFill>
                <a:latin typeface="Courier New" pitchFamily="49" charset="0"/>
                <a:cs typeface="Courier New" pitchFamily="49" charset="0"/>
              </a:rPr>
              <a:t>  // O(1) work</a:t>
            </a:r>
          </a:p>
          <a:p>
            <a:pPr>
              <a:lnSpc>
                <a:spcPts val="1800"/>
              </a:lnSpc>
            </a:pPr>
            <a:r>
              <a:rPr lang="en-US" sz="1800" dirty="0" smtClean="0">
                <a:solidFill>
                  <a:schemeClr val="accent2"/>
                </a:solidFill>
                <a:latin typeface="Courier New" pitchFamily="49" charset="0"/>
                <a:cs typeface="Courier New" pitchFamily="49" charset="0"/>
              </a:rPr>
              <a:t>}</a:t>
            </a:r>
            <a:endParaRPr lang="en-US" sz="1800" dirty="0">
              <a:solidFill>
                <a:schemeClr val="accent2"/>
              </a:solidFill>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extBox 2"/>
          <p:cNvSpPr txBox="1"/>
          <p:nvPr>
            <p:custDataLst>
              <p:tags r:id="rId7"/>
            </p:custDataLst>
          </p:nvPr>
        </p:nvSpPr>
        <p:spPr>
          <a:xfrm>
            <a:off x="1737115" y="5791200"/>
            <a:ext cx="7201010" cy="400110"/>
          </a:xfrm>
          <a:prstGeom prst="rect">
            <a:avLst/>
          </a:prstGeom>
          <a:noFill/>
        </p:spPr>
        <p:txBody>
          <a:bodyPr wrap="none" rtlCol="0">
            <a:spAutoFit/>
          </a:bodyPr>
          <a:lstStyle/>
          <a:p>
            <a:pPr algn="r"/>
            <a:r>
              <a:rPr lang="en-CA" sz="2000" b="0" dirty="0" smtClean="0">
                <a:solidFill>
                  <a:srgbClr val="FF0000"/>
                </a:solidFill>
                <a:latin typeface="+mn-lt"/>
              </a:rPr>
              <a:t>…the new task/thread and the continuation of the current one.</a:t>
            </a:r>
          </a:p>
        </p:txBody>
      </p:sp>
    </p:spTree>
    <p:extLst>
      <p:ext uri="{BB962C8B-B14F-4D97-AF65-F5344CB8AC3E}">
        <p14:creationId xmlns:p14="http://schemas.microsoft.com/office/powerpoint/2010/main" val="21896560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38</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grpSp>
        <p:nvGrpSpPr>
          <p:cNvPr id="18" name="Group 17"/>
          <p:cNvGrpSpPr/>
          <p:nvPr>
            <p:custDataLst>
              <p:tags r:id="rId4"/>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9"/>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10"/>
              </p:custDataLst>
            </p:nvPr>
          </p:nvSpPr>
          <p:spPr bwMode="auto">
            <a:xfrm>
              <a:off x="4782124" y="1980663"/>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1"/>
              </p:custDataLst>
            </p:nvPr>
          </p:nvSpPr>
          <p:spPr bwMode="auto">
            <a:xfrm>
              <a:off x="3192049" y="1980663"/>
              <a:ext cx="605222" cy="714326"/>
            </a:xfrm>
            <a:prstGeom prst="ellipse">
              <a:avLst/>
            </a:prstGeom>
            <a:solidFill>
              <a:srgbClr val="D1D1E7"/>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2"/>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3"/>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4"/>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5"/>
              </p:custDataLst>
            </p:nvPr>
          </p:nvCxnSpPr>
          <p:spPr bwMode="auto">
            <a:xfrm>
              <a:off x="5084735" y="2694989"/>
              <a:ext cx="5900" cy="784796"/>
            </a:xfrm>
            <a:prstGeom prst="straightConnector1">
              <a:avLst/>
            </a:prstGeom>
            <a:noFill/>
            <a:ln w="57150">
              <a:solidFill>
                <a:srgbClr val="FF0000"/>
              </a:solidFill>
              <a:round/>
              <a:headEnd/>
              <a:tailEnd type="triangle" w="med" len="med"/>
            </a:ln>
            <a:effectLst/>
          </p:spPr>
        </p:cxnSp>
        <p:sp>
          <p:nvSpPr>
            <p:cNvPr id="29" name="Oval 6"/>
            <p:cNvSpPr>
              <a:spLocks noChangeAspect="1" noChangeArrowheads="1"/>
            </p:cNvSpPr>
            <p:nvPr>
              <p:custDataLst>
                <p:tags r:id="rId16"/>
              </p:custDataLst>
            </p:nvPr>
          </p:nvSpPr>
          <p:spPr bwMode="auto">
            <a:xfrm>
              <a:off x="4788024"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7"/>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8"/>
              </p:custDataLst>
            </p:nvPr>
          </p:nvSpPr>
          <p:spPr bwMode="auto">
            <a:xfrm>
              <a:off x="4788024"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2" name="AutoShape 11"/>
            <p:cNvCxnSpPr>
              <a:cxnSpLocks noChangeShapeType="1"/>
              <a:stCxn id="31" idx="4"/>
              <a:endCxn id="35" idx="0"/>
            </p:cNvCxnSpPr>
            <p:nvPr>
              <p:custDataLst>
                <p:tags r:id="rId19"/>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20"/>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1"/>
              </p:custDataLst>
            </p:nvPr>
          </p:nvSpPr>
          <p:spPr bwMode="auto">
            <a:xfrm>
              <a:off x="6372200" y="3479785"/>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2"/>
              </p:custDataLst>
            </p:nvPr>
          </p:nvCxnSpPr>
          <p:spPr bwMode="auto">
            <a:xfrm>
              <a:off x="5298713" y="2590378"/>
              <a:ext cx="1376098" cy="889407"/>
            </a:xfrm>
            <a:prstGeom prst="straightConnector1">
              <a:avLst/>
            </a:prstGeom>
            <a:noFill/>
            <a:ln w="57150">
              <a:solidFill>
                <a:srgbClr val="FF0000"/>
              </a:solidFill>
              <a:round/>
              <a:headEnd/>
              <a:tailEnd type="triangle" w="med" len="med"/>
            </a:ln>
            <a:effectLst/>
          </p:spPr>
        </p:cxnSp>
        <p:sp>
          <p:nvSpPr>
            <p:cNvPr id="38" name="Oval 7"/>
            <p:cNvSpPr>
              <a:spLocks noChangeAspect="1" noChangeArrowheads="1"/>
            </p:cNvSpPr>
            <p:nvPr>
              <p:custDataLst>
                <p:tags r:id="rId23"/>
              </p:custDataLst>
            </p:nvPr>
          </p:nvSpPr>
          <p:spPr bwMode="auto">
            <a:xfrm>
              <a:off x="5766978"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4"/>
              </p:custDataLst>
            </p:nvPr>
          </p:nvSpPr>
          <p:spPr bwMode="auto">
            <a:xfrm>
              <a:off x="6977422"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5"/>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6"/>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7"/>
              </p:custDataLst>
            </p:nvPr>
          </p:nvSpPr>
          <p:spPr bwMode="auto">
            <a:xfrm>
              <a:off x="6372200" y="651716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8"/>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9"/>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30"/>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5"/>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solidFill>
                  <a:srgbClr val="FF0000"/>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task1: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O(1) work</a:t>
            </a:r>
            <a:endParaRPr lang="en-US" sz="1800" i="1" dirty="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task2: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6"/>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solidFill>
                  <a:srgbClr val="FF0000"/>
                </a:solidFill>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std</a:t>
            </a:r>
            <a:r>
              <a:rPr lang="en-US" sz="1800" dirty="0">
                <a:solidFill>
                  <a:srgbClr val="FF0000"/>
                </a:solidFill>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latin typeface="Courier New" pitchFamily="49" charset="0"/>
                <a:cs typeface="Courier New" pitchFamily="49" charset="0"/>
              </a:rPr>
              <a:t>  t2.join</a:t>
            </a:r>
            <a:r>
              <a:rPr lang="en-US" sz="1800" dirty="0" smtClean="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task1() </a:t>
            </a:r>
            <a:r>
              <a:rPr lang="en-US" sz="1800" dirty="0">
                <a:latin typeface="Courier New" pitchFamily="49" charset="0"/>
                <a:cs typeface="Courier New" pitchFamily="49" charset="0"/>
              </a:rPr>
              <a:t>{</a:t>
            </a:r>
          </a:p>
          <a:p>
            <a:pPr>
              <a:lnSpc>
                <a:spcPts val="1800"/>
              </a:lnSpc>
            </a:pPr>
            <a:r>
              <a:rPr lang="en-US" sz="1800" i="1" dirty="0" smtClean="0">
                <a:latin typeface="Courier New" pitchFamily="49" charset="0"/>
                <a:cs typeface="Courier New" pitchFamily="49" charset="0"/>
              </a:rPr>
              <a:t>  // O(1) work</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extBox 2"/>
          <p:cNvSpPr txBox="1"/>
          <p:nvPr>
            <p:custDataLst>
              <p:tags r:id="rId7"/>
            </p:custDataLst>
          </p:nvPr>
        </p:nvSpPr>
        <p:spPr>
          <a:xfrm>
            <a:off x="4324361" y="5791200"/>
            <a:ext cx="4613764" cy="707886"/>
          </a:xfrm>
          <a:prstGeom prst="rect">
            <a:avLst/>
          </a:prstGeom>
          <a:noFill/>
        </p:spPr>
        <p:txBody>
          <a:bodyPr wrap="none" rtlCol="0">
            <a:spAutoFit/>
          </a:bodyPr>
          <a:lstStyle/>
          <a:p>
            <a:pPr algn="r"/>
            <a:r>
              <a:rPr lang="en-CA" sz="2000" b="0" dirty="0" smtClean="0">
                <a:solidFill>
                  <a:srgbClr val="FF0000"/>
                </a:solidFill>
                <a:latin typeface="+mn-lt"/>
              </a:rPr>
              <a:t>Again, we fork off a </a:t>
            </a:r>
            <a:r>
              <a:rPr lang="en-CA" sz="2000" b="0" smtClean="0">
                <a:solidFill>
                  <a:srgbClr val="FF0000"/>
                </a:solidFill>
                <a:latin typeface="+mn-lt"/>
              </a:rPr>
              <a:t>task/thread.</a:t>
            </a:r>
          </a:p>
          <a:p>
            <a:pPr algn="r"/>
            <a:r>
              <a:rPr lang="en-CA" sz="2000" b="0" dirty="0" smtClean="0">
                <a:solidFill>
                  <a:schemeClr val="accent2"/>
                </a:solidFill>
                <a:latin typeface="+mn-lt"/>
              </a:rPr>
              <a:t>Meanwhile, </a:t>
            </a:r>
            <a:r>
              <a:rPr lang="en-CA" sz="2000" b="0" smtClean="0">
                <a:solidFill>
                  <a:schemeClr val="accent2"/>
                </a:solidFill>
                <a:latin typeface="+mn-lt"/>
              </a:rPr>
              <a:t>the left (blue) </a:t>
            </a:r>
            <a:r>
              <a:rPr lang="en-CA" sz="2000" b="0" dirty="0" smtClean="0">
                <a:solidFill>
                  <a:schemeClr val="accent2"/>
                </a:solidFill>
                <a:latin typeface="+mn-lt"/>
              </a:rPr>
              <a:t>task finished.</a:t>
            </a:r>
          </a:p>
        </p:txBody>
      </p:sp>
      <p:sp>
        <p:nvSpPr>
          <p:cNvPr id="47" name="Oval Callout 46"/>
          <p:cNvSpPr/>
          <p:nvPr>
            <p:custDataLst>
              <p:tags r:id="rId8"/>
            </p:custDataLst>
          </p:nvPr>
        </p:nvSpPr>
        <p:spPr bwMode="auto">
          <a:xfrm>
            <a:off x="1374178" y="1927539"/>
            <a:ext cx="956578" cy="419476"/>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600" dirty="0"/>
              <a:t>f</a:t>
            </a:r>
            <a:r>
              <a:rPr kumimoji="0" lang="en-CA" sz="1600" b="1" i="0" u="none" strike="noStrike" cap="none" normalizeH="0" baseline="0" dirty="0" smtClean="0">
                <a:ln>
                  <a:noFill/>
                </a:ln>
                <a:solidFill>
                  <a:schemeClr val="tx1"/>
                </a:solidFill>
                <a:effectLst/>
              </a:rPr>
              <a:t>ork!</a:t>
            </a:r>
          </a:p>
        </p:txBody>
      </p:sp>
    </p:spTree>
    <p:extLst>
      <p:ext uri="{BB962C8B-B14F-4D97-AF65-F5344CB8AC3E}">
        <p14:creationId xmlns:p14="http://schemas.microsoft.com/office/powerpoint/2010/main" val="100046780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39</a:t>
            </a:fld>
            <a:endParaRPr lang="en-US"/>
          </a:p>
        </p:txBody>
      </p:sp>
      <p:grpSp>
        <p:nvGrpSpPr>
          <p:cNvPr id="18" name="Group 17"/>
          <p:cNvGrpSpPr/>
          <p:nvPr>
            <p:custDataLst>
              <p:tags r:id="rId3"/>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8"/>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9"/>
              </p:custDataLst>
            </p:nvPr>
          </p:nvSpPr>
          <p:spPr bwMode="auto">
            <a:xfrm>
              <a:off x="4782124" y="1980663"/>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0"/>
              </p:custDataLst>
            </p:nvPr>
          </p:nvSpPr>
          <p:spPr bwMode="auto">
            <a:xfrm>
              <a:off x="3192049" y="1980663"/>
              <a:ext cx="605222" cy="714326"/>
            </a:xfrm>
            <a:prstGeom prst="ellipse">
              <a:avLst/>
            </a:prstGeom>
            <a:solidFill>
              <a:srgbClr val="D1D1E7"/>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1"/>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2"/>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3"/>
              </p:custDataLst>
            </p:nvPr>
          </p:nvCxnSpPr>
          <p:spPr bwMode="auto">
            <a:xfrm>
              <a:off x="3708638" y="2590378"/>
              <a:ext cx="1168019" cy="2520117"/>
            </a:xfrm>
            <a:prstGeom prst="straightConnector1">
              <a:avLst/>
            </a:prstGeom>
            <a:noFill/>
            <a:ln w="57150">
              <a:solidFill>
                <a:srgbClr val="FF0000"/>
              </a:solidFill>
              <a:round/>
              <a:headEnd/>
              <a:tailEnd type="triangle" w="med" len="med"/>
            </a:ln>
            <a:effectLst/>
          </p:spPr>
        </p:cxnSp>
        <p:cxnSp>
          <p:nvCxnSpPr>
            <p:cNvPr id="28" name="AutoShape 11"/>
            <p:cNvCxnSpPr>
              <a:cxnSpLocks noChangeShapeType="1"/>
              <a:stCxn id="21" idx="4"/>
              <a:endCxn id="29" idx="0"/>
            </p:cNvCxnSpPr>
            <p:nvPr>
              <p:custDataLst>
                <p:tags r:id="rId14"/>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5"/>
              </p:custDataLst>
            </p:nvPr>
          </p:nvSpPr>
          <p:spPr bwMode="auto">
            <a:xfrm>
              <a:off x="4788024" y="3479785"/>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6"/>
              </p:custDataLst>
            </p:nvPr>
          </p:nvCxnSpPr>
          <p:spPr bwMode="auto">
            <a:xfrm>
              <a:off x="5090635" y="4194111"/>
              <a:ext cx="0" cy="811773"/>
            </a:xfrm>
            <a:prstGeom prst="straightConnector1">
              <a:avLst/>
            </a:prstGeom>
            <a:noFill/>
            <a:ln w="57150">
              <a:solidFill>
                <a:srgbClr val="FF0000"/>
              </a:solidFill>
              <a:round/>
              <a:headEnd/>
              <a:tailEnd type="triangle" w="med" len="med"/>
            </a:ln>
            <a:effectLst/>
          </p:spPr>
        </p:cxnSp>
        <p:sp>
          <p:nvSpPr>
            <p:cNvPr id="31" name="Oval 6"/>
            <p:cNvSpPr>
              <a:spLocks noChangeAspect="1" noChangeArrowheads="1"/>
            </p:cNvSpPr>
            <p:nvPr>
              <p:custDataLst>
                <p:tags r:id="rId17"/>
              </p:custDataLst>
            </p:nvPr>
          </p:nvSpPr>
          <p:spPr bwMode="auto">
            <a:xfrm>
              <a:off x="4788024" y="5005884"/>
              <a:ext cx="605222" cy="714326"/>
            </a:xfrm>
            <a:prstGeom prst="ellipse">
              <a:avLst/>
            </a:prstGeom>
            <a:solidFill>
              <a:srgbClr val="FF0000"/>
            </a:solidFill>
            <a:ln w="28575">
              <a:noFill/>
              <a:round/>
              <a:headEnd/>
              <a:tailEnd/>
            </a:ln>
            <a:effectLst/>
          </p:spPr>
          <p:txBody>
            <a:bodyPr wrap="none" anchor="ctr"/>
            <a:lstStyle/>
            <a:p>
              <a:pPr algn="ctr"/>
              <a:endParaRPr lang="en-US" sz="2400">
                <a:solidFill>
                  <a:srgbClr val="FF0000"/>
                </a:solidFill>
                <a:latin typeface="Times New Roman" pitchFamily="18" charset="0"/>
              </a:endParaRPr>
            </a:p>
          </p:txBody>
        </p:sp>
        <p:cxnSp>
          <p:nvCxnSpPr>
            <p:cNvPr id="32" name="AutoShape 11"/>
            <p:cNvCxnSpPr>
              <a:cxnSpLocks noChangeShapeType="1"/>
              <a:stCxn id="31" idx="4"/>
              <a:endCxn id="35" idx="0"/>
            </p:cNvCxnSpPr>
            <p:nvPr>
              <p:custDataLst>
                <p:tags r:id="rId18"/>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19"/>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0"/>
              </p:custDataLst>
            </p:nvPr>
          </p:nvSpPr>
          <p:spPr bwMode="auto">
            <a:xfrm>
              <a:off x="6372200" y="3479785"/>
              <a:ext cx="605222" cy="714326"/>
            </a:xfrm>
            <a:prstGeom prst="ellipse">
              <a:avLst/>
            </a:prstGeom>
            <a:solidFill>
              <a:srgbClr val="119F33"/>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1"/>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2"/>
              </p:custDataLst>
            </p:nvPr>
          </p:nvSpPr>
          <p:spPr bwMode="auto">
            <a:xfrm>
              <a:off x="5766978"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3"/>
              </p:custDataLst>
            </p:nvPr>
          </p:nvSpPr>
          <p:spPr bwMode="auto">
            <a:xfrm>
              <a:off x="6977422"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4"/>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5"/>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6"/>
              </p:custDataLst>
            </p:nvPr>
          </p:nvSpPr>
          <p:spPr bwMode="auto">
            <a:xfrm>
              <a:off x="6372200" y="651716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7"/>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8"/>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29"/>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4"/>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solidFill>
                  <a:srgbClr val="FF0000"/>
                </a:solidFill>
                <a:latin typeface="Courier New" pitchFamily="49" charset="0"/>
                <a:cs typeface="Courier New" pitchFamily="49" charset="0"/>
              </a:rPr>
              <a:t>  join a</a:t>
            </a:r>
          </a:p>
          <a:p>
            <a:pPr>
              <a:lnSpc>
                <a:spcPts val="1800"/>
              </a:lnSpc>
              <a:buNone/>
            </a:pPr>
            <a:r>
              <a:rPr lang="en-US" sz="1800" dirty="0" smtClean="0">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task1: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O(1) work</a:t>
            </a:r>
            <a:endParaRPr lang="en-US" sz="1800" i="1" dirty="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solidFill>
                  <a:srgbClr val="119F33"/>
                </a:solidFill>
                <a:latin typeface="Courier New" pitchFamily="49" charset="0"/>
                <a:cs typeface="Courier New" pitchFamily="49" charset="0"/>
              </a:rPr>
              <a:t>task2: </a:t>
            </a:r>
            <a:endParaRPr lang="en-US" sz="1800" dirty="0">
              <a:solidFill>
                <a:srgbClr val="119F33"/>
              </a:solidFill>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5"/>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solidFill>
                  <a:srgbClr val="FF0000"/>
                </a:solidFill>
                <a:latin typeface="Courier New" pitchFamily="49" charset="0"/>
                <a:cs typeface="Courier New" pitchFamily="49" charset="0"/>
              </a:rPr>
              <a:t>  t1.join();</a:t>
            </a:r>
          </a:p>
          <a:p>
            <a:pPr>
              <a:lnSpc>
                <a:spcPts val="1800"/>
              </a:lnSpc>
            </a:pPr>
            <a:r>
              <a:rPr lang="en-US" sz="1800" dirty="0">
                <a:latin typeface="Courier New" pitchFamily="49" charset="0"/>
                <a:cs typeface="Courier New" pitchFamily="49" charset="0"/>
              </a:rPr>
              <a:t>  t2.join</a:t>
            </a:r>
            <a:r>
              <a:rPr lang="en-US" sz="1800" dirty="0" smtClean="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task1() </a:t>
            </a:r>
            <a:r>
              <a:rPr lang="en-US" sz="1800" dirty="0">
                <a:latin typeface="Courier New" pitchFamily="49" charset="0"/>
                <a:cs typeface="Courier New" pitchFamily="49" charset="0"/>
              </a:rPr>
              <a:t>{</a:t>
            </a:r>
          </a:p>
          <a:p>
            <a:pPr>
              <a:lnSpc>
                <a:spcPts val="1800"/>
              </a:lnSpc>
            </a:pPr>
            <a:r>
              <a:rPr lang="en-US" sz="1800" i="1" dirty="0" smtClean="0">
                <a:latin typeface="Courier New" pitchFamily="49" charset="0"/>
                <a:cs typeface="Courier New" pitchFamily="49" charset="0"/>
              </a:rPr>
              <a:t>  // O(1) work</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solidFill>
                  <a:srgbClr val="119F33"/>
                </a:solidFill>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extBox 2"/>
          <p:cNvSpPr txBox="1"/>
          <p:nvPr>
            <p:custDataLst>
              <p:tags r:id="rId6"/>
            </p:custDataLst>
          </p:nvPr>
        </p:nvSpPr>
        <p:spPr>
          <a:xfrm>
            <a:off x="1317803" y="5791200"/>
            <a:ext cx="7620323" cy="1015663"/>
          </a:xfrm>
          <a:prstGeom prst="rect">
            <a:avLst/>
          </a:prstGeom>
          <a:noFill/>
        </p:spPr>
        <p:txBody>
          <a:bodyPr wrap="square" rtlCol="0">
            <a:spAutoFit/>
          </a:bodyPr>
          <a:lstStyle/>
          <a:p>
            <a:pPr algn="r"/>
            <a:r>
              <a:rPr lang="en-CA" sz="1800" b="0" dirty="0" smtClean="0">
                <a:solidFill>
                  <a:srgbClr val="FF0000"/>
                </a:solidFill>
                <a:latin typeface="+mn-lt"/>
              </a:rPr>
              <a:t>Let’s look at </a:t>
            </a:r>
            <a:r>
              <a:rPr lang="en-CA" sz="1800" b="0" dirty="0" smtClean="0">
                <a:solidFill>
                  <a:srgbClr val="FF0000"/>
                </a:solidFill>
                <a:latin typeface="Courier New" pitchFamily="49" charset="0"/>
                <a:cs typeface="Courier New" pitchFamily="49" charset="0"/>
              </a:rPr>
              <a:t>main</a:t>
            </a:r>
            <a:r>
              <a:rPr lang="en-CA" sz="1800" b="0" dirty="0" smtClean="0">
                <a:solidFill>
                  <a:srgbClr val="FF0000"/>
                </a:solidFill>
                <a:latin typeface="+mn-lt"/>
              </a:rPr>
              <a:t>’s join next.  (Either way we get the same DAG.)</a:t>
            </a:r>
          </a:p>
          <a:p>
            <a:pPr algn="r"/>
            <a:r>
              <a:rPr lang="en-CA" sz="2000" b="0" dirty="0" smtClean="0">
                <a:solidFill>
                  <a:srgbClr val="FF0000"/>
                </a:solidFill>
                <a:latin typeface="+mn-lt"/>
              </a:rPr>
              <a:t>The join makes a node that “waits on” (has an arrow from</a:t>
            </a:r>
            <a:r>
              <a:rPr lang="en-CA" sz="2000" b="0" smtClean="0">
                <a:solidFill>
                  <a:srgbClr val="FF0000"/>
                </a:solidFill>
                <a:latin typeface="+mn-lt"/>
              </a:rPr>
              <a:t>) </a:t>
            </a:r>
            <a:br>
              <a:rPr lang="en-CA" sz="2000" b="0" smtClean="0">
                <a:solidFill>
                  <a:srgbClr val="FF0000"/>
                </a:solidFill>
                <a:latin typeface="+mn-lt"/>
              </a:rPr>
            </a:br>
            <a:r>
              <a:rPr lang="en-CA" sz="2000" b="0" smtClean="0">
                <a:solidFill>
                  <a:srgbClr val="FF0000"/>
                </a:solidFill>
                <a:latin typeface="+mn-lt"/>
              </a:rPr>
              <a:t>the last node of the joining </a:t>
            </a:r>
            <a:r>
              <a:rPr lang="en-CA" sz="2000" b="0" dirty="0" smtClean="0">
                <a:solidFill>
                  <a:srgbClr val="FF0000"/>
                </a:solidFill>
                <a:latin typeface="+mn-lt"/>
              </a:rPr>
              <a:t>task </a:t>
            </a:r>
            <a:r>
              <a:rPr lang="en-CA" sz="2000" b="0" smtClean="0">
                <a:solidFill>
                  <a:srgbClr val="FF0000"/>
                </a:solidFill>
                <a:latin typeface="+mn-lt"/>
              </a:rPr>
              <a:t>and of the joined </a:t>
            </a:r>
            <a:r>
              <a:rPr lang="en-CA" sz="2000" b="0" dirty="0" smtClean="0">
                <a:solidFill>
                  <a:srgbClr val="FF0000"/>
                </a:solidFill>
                <a:latin typeface="+mn-lt"/>
              </a:rPr>
              <a:t>one.</a:t>
            </a:r>
          </a:p>
        </p:txBody>
      </p:sp>
      <p:sp>
        <p:nvSpPr>
          <p:cNvPr id="47" name="Oval Callout 46"/>
          <p:cNvSpPr/>
          <p:nvPr>
            <p:custDataLst>
              <p:tags r:id="rId7"/>
            </p:custDataLst>
          </p:nvPr>
        </p:nvSpPr>
        <p:spPr bwMode="auto">
          <a:xfrm flipH="1">
            <a:off x="79587" y="3601086"/>
            <a:ext cx="956578" cy="419476"/>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600" dirty="0" smtClean="0"/>
              <a:t>join</a:t>
            </a:r>
            <a:r>
              <a:rPr kumimoji="0" lang="en-CA" sz="1600" b="1" i="0" u="none" strike="noStrike" cap="none" normalizeH="0" baseline="0" dirty="0" smtClean="0">
                <a:ln>
                  <a:noFill/>
                </a:ln>
                <a:solidFill>
                  <a:schemeClr val="tx1"/>
                </a:solidFill>
                <a:effectLst/>
              </a:rPr>
              <a:t>!</a:t>
            </a:r>
          </a:p>
        </p:txBody>
      </p:sp>
    </p:spTree>
    <p:extLst>
      <p:ext uri="{BB962C8B-B14F-4D97-AF65-F5344CB8AC3E}">
        <p14:creationId xmlns:p14="http://schemas.microsoft.com/office/powerpoint/2010/main" val="19112446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“Exponential speed-up” using</a:t>
            </a:r>
            <a:br>
              <a:rPr lang="en-US" dirty="0" smtClean="0"/>
            </a:br>
            <a:r>
              <a:rPr lang="en-US" dirty="0" smtClean="0"/>
              <a:t>Divide-and-Conquer</a:t>
            </a:r>
            <a:endParaRPr lang="en-US" dirty="0"/>
          </a:p>
        </p:txBody>
      </p:sp>
      <p:sp>
        <p:nvSpPr>
          <p:cNvPr id="3" name="Content Placeholder 2"/>
          <p:cNvSpPr>
            <a:spLocks noGrp="1"/>
          </p:cNvSpPr>
          <p:nvPr>
            <p:ph idx="1"/>
            <p:custDataLst>
              <p:tags r:id="rId2"/>
            </p:custDataLst>
          </p:nvPr>
        </p:nvSpPr>
        <p:spPr>
          <a:xfrm>
            <a:off x="685800" y="1447800"/>
            <a:ext cx="8153400" cy="1143000"/>
          </a:xfrm>
        </p:spPr>
        <p:txBody>
          <a:bodyPr/>
          <a:lstStyle/>
          <a:p>
            <a:r>
              <a:rPr lang="en-US" dirty="0" smtClean="0"/>
              <a:t>Counting matches (lecture) and summing (reading) went from </a:t>
            </a:r>
            <a:r>
              <a:rPr lang="en-US" i="1" dirty="0" smtClean="0"/>
              <a:t>O</a:t>
            </a:r>
            <a:r>
              <a:rPr lang="en-US" dirty="0" smtClean="0"/>
              <a:t>(</a:t>
            </a:r>
            <a:r>
              <a:rPr lang="en-US" i="1" dirty="0" smtClean="0"/>
              <a:t>n</a:t>
            </a:r>
            <a:r>
              <a:rPr lang="en-US" dirty="0" smtClean="0"/>
              <a:t>) sequential to </a:t>
            </a:r>
            <a:r>
              <a:rPr lang="en-US" i="1" dirty="0" smtClean="0"/>
              <a:t>O</a:t>
            </a:r>
            <a:r>
              <a:rPr lang="en-US" dirty="0" smtClean="0"/>
              <a:t>(</a:t>
            </a:r>
            <a:r>
              <a:rPr lang="en-US" b="1" dirty="0" smtClean="0">
                <a:latin typeface="Courier New" pitchFamily="49" charset="0"/>
                <a:cs typeface="Courier New" pitchFamily="49" charset="0"/>
              </a:rPr>
              <a:t>log</a:t>
            </a:r>
            <a:r>
              <a:rPr lang="en-US" dirty="0" smtClean="0"/>
              <a:t> </a:t>
            </a:r>
            <a:r>
              <a:rPr lang="en-US" i="1" dirty="0" smtClean="0"/>
              <a:t>n</a:t>
            </a:r>
            <a:r>
              <a:rPr lang="en-US" dirty="0" smtClean="0"/>
              <a:t>) parallel (</a:t>
            </a:r>
            <a:r>
              <a:rPr lang="en-US" i="1" dirty="0" smtClean="0"/>
              <a:t>assuming </a:t>
            </a:r>
            <a:r>
              <a:rPr lang="en-US" b="1" i="1" dirty="0" smtClean="0"/>
              <a:t>lots</a:t>
            </a:r>
            <a:r>
              <a:rPr lang="en-US" i="1" dirty="0" smtClean="0"/>
              <a:t> of processors!</a:t>
            </a:r>
            <a:r>
              <a:rPr lang="en-US" dirty="0" smtClean="0"/>
              <a:t>)</a:t>
            </a:r>
          </a:p>
          <a:p>
            <a:pPr lvl="1"/>
            <a:r>
              <a:rPr lang="en-US" dirty="0" smtClean="0"/>
              <a:t>An exponential speed-up (or more like: the sequential version represents an exponential </a:t>
            </a:r>
            <a:r>
              <a:rPr lang="en-US" b="1" i="1" dirty="0" smtClean="0"/>
              <a:t>slow-down</a:t>
            </a:r>
            <a:r>
              <a:rPr lang="en-US" dirty="0" smtClean="0"/>
              <a:t>)</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4</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7" name="Rectangle 6"/>
          <p:cNvSpPr/>
          <p:nvPr>
            <p:custDataLst>
              <p:tags r:id="rId5"/>
            </p:custDataLst>
          </p:nvPr>
        </p:nvSpPr>
        <p:spPr bwMode="auto">
          <a:xfrm>
            <a:off x="914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custDataLst>
              <p:tags r:id="rId6"/>
            </p:custDataLst>
          </p:nvPr>
        </p:nvSpPr>
        <p:spPr bwMode="auto">
          <a:xfrm>
            <a:off x="1066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custDataLst>
              <p:tags r:id="rId7"/>
            </p:custDataLst>
          </p:nvPr>
        </p:nvSpPr>
        <p:spPr bwMode="auto">
          <a:xfrm>
            <a:off x="13716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custDataLst>
              <p:tags r:id="rId8"/>
            </p:custDataLst>
          </p:nvPr>
        </p:nvSpPr>
        <p:spPr bwMode="auto">
          <a:xfrm>
            <a:off x="1219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custDataLst>
              <p:tags r:id="rId9"/>
            </p:custDataLst>
          </p:nvPr>
        </p:nvSpPr>
        <p:spPr bwMode="auto">
          <a:xfrm>
            <a:off x="15240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custDataLst>
              <p:tags r:id="rId10"/>
            </p:custDataLst>
          </p:nvPr>
        </p:nvSpPr>
        <p:spPr bwMode="auto">
          <a:xfrm>
            <a:off x="1676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custDataLst>
              <p:tags r:id="rId11"/>
            </p:custDataLst>
          </p:nvPr>
        </p:nvSpPr>
        <p:spPr bwMode="auto">
          <a:xfrm>
            <a:off x="1981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custDataLst>
              <p:tags r:id="rId12"/>
            </p:custDataLst>
          </p:nvPr>
        </p:nvSpPr>
        <p:spPr bwMode="auto">
          <a:xfrm>
            <a:off x="1828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custDataLst>
              <p:tags r:id="rId13"/>
            </p:custDataLst>
          </p:nvPr>
        </p:nvSpPr>
        <p:spPr bwMode="auto">
          <a:xfrm>
            <a:off x="21336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custDataLst>
              <p:tags r:id="rId14"/>
            </p:custDataLst>
          </p:nvPr>
        </p:nvSpPr>
        <p:spPr bwMode="auto">
          <a:xfrm>
            <a:off x="22860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custDataLst>
              <p:tags r:id="rId15"/>
            </p:custDataLst>
          </p:nvPr>
        </p:nvSpPr>
        <p:spPr bwMode="auto">
          <a:xfrm>
            <a:off x="2590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custDataLst>
              <p:tags r:id="rId16"/>
            </p:custDataLst>
          </p:nvPr>
        </p:nvSpPr>
        <p:spPr bwMode="auto">
          <a:xfrm>
            <a:off x="2438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custDataLst>
              <p:tags r:id="rId17"/>
            </p:custDataLst>
          </p:nvPr>
        </p:nvSpPr>
        <p:spPr bwMode="auto">
          <a:xfrm>
            <a:off x="2743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18"/>
            </p:custDataLst>
          </p:nvPr>
        </p:nvSpPr>
        <p:spPr bwMode="auto">
          <a:xfrm>
            <a:off x="28956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custDataLst>
              <p:tags r:id="rId19"/>
            </p:custDataLst>
          </p:nvPr>
        </p:nvSpPr>
        <p:spPr bwMode="auto">
          <a:xfrm>
            <a:off x="3200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custDataLst>
              <p:tags r:id="rId20"/>
            </p:custDataLst>
          </p:nvPr>
        </p:nvSpPr>
        <p:spPr bwMode="auto">
          <a:xfrm>
            <a:off x="30480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custDataLst>
              <p:tags r:id="rId21"/>
            </p:custDataLst>
          </p:nvPr>
        </p:nvSpPr>
        <p:spPr bwMode="auto">
          <a:xfrm>
            <a:off x="3352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custDataLst>
              <p:tags r:id="rId22"/>
            </p:custDataLst>
          </p:nvPr>
        </p:nvSpPr>
        <p:spPr bwMode="auto">
          <a:xfrm>
            <a:off x="3505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custDataLst>
              <p:tags r:id="rId23"/>
            </p:custDataLst>
          </p:nvPr>
        </p:nvSpPr>
        <p:spPr bwMode="auto">
          <a:xfrm>
            <a:off x="38100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custDataLst>
              <p:tags r:id="rId24"/>
            </p:custDataLst>
          </p:nvPr>
        </p:nvSpPr>
        <p:spPr bwMode="auto">
          <a:xfrm>
            <a:off x="36576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custDataLst>
              <p:tags r:id="rId25"/>
            </p:custDataLst>
          </p:nvPr>
        </p:nvSpPr>
        <p:spPr bwMode="auto">
          <a:xfrm>
            <a:off x="3962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custDataLst>
              <p:tags r:id="rId26"/>
            </p:custDataLst>
          </p:nvPr>
        </p:nvSpPr>
        <p:spPr bwMode="auto">
          <a:xfrm>
            <a:off x="4114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custDataLst>
              <p:tags r:id="rId27"/>
            </p:custDataLst>
          </p:nvPr>
        </p:nvSpPr>
        <p:spPr bwMode="auto">
          <a:xfrm>
            <a:off x="44196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custDataLst>
              <p:tags r:id="rId28"/>
            </p:custDataLst>
          </p:nvPr>
        </p:nvSpPr>
        <p:spPr bwMode="auto">
          <a:xfrm>
            <a:off x="4267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custDataLst>
              <p:tags r:id="rId29"/>
            </p:custDataLst>
          </p:nvPr>
        </p:nvSpPr>
        <p:spPr bwMode="auto">
          <a:xfrm>
            <a:off x="45720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custDataLst>
              <p:tags r:id="rId30"/>
            </p:custDataLst>
          </p:nvPr>
        </p:nvSpPr>
        <p:spPr bwMode="auto">
          <a:xfrm>
            <a:off x="4724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custDataLst>
              <p:tags r:id="rId31"/>
            </p:custDataLst>
          </p:nvPr>
        </p:nvSpPr>
        <p:spPr bwMode="auto">
          <a:xfrm>
            <a:off x="5029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custDataLst>
              <p:tags r:id="rId32"/>
            </p:custDataLst>
          </p:nvPr>
        </p:nvSpPr>
        <p:spPr bwMode="auto">
          <a:xfrm>
            <a:off x="4876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custDataLst>
              <p:tags r:id="rId33"/>
            </p:custDataLst>
          </p:nvPr>
        </p:nvSpPr>
        <p:spPr bwMode="auto">
          <a:xfrm>
            <a:off x="51816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custDataLst>
              <p:tags r:id="rId34"/>
            </p:custDataLst>
          </p:nvPr>
        </p:nvSpPr>
        <p:spPr bwMode="auto">
          <a:xfrm>
            <a:off x="53340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custDataLst>
              <p:tags r:id="rId35"/>
            </p:custDataLst>
          </p:nvPr>
        </p:nvSpPr>
        <p:spPr bwMode="auto">
          <a:xfrm>
            <a:off x="5638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custDataLst>
              <p:tags r:id="rId36"/>
            </p:custDataLst>
          </p:nvPr>
        </p:nvSpPr>
        <p:spPr bwMode="auto">
          <a:xfrm>
            <a:off x="5486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custDataLst>
              <p:tags r:id="rId37"/>
            </p:custDataLst>
          </p:nvPr>
        </p:nvSpPr>
        <p:spPr bwMode="auto">
          <a:xfrm>
            <a:off x="5791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custDataLst>
              <p:tags r:id="rId38"/>
            </p:custDataLst>
          </p:nvPr>
        </p:nvSpPr>
        <p:spPr bwMode="auto">
          <a:xfrm>
            <a:off x="59436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custDataLst>
              <p:tags r:id="rId39"/>
            </p:custDataLst>
          </p:nvPr>
        </p:nvSpPr>
        <p:spPr bwMode="auto">
          <a:xfrm>
            <a:off x="6248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custDataLst>
              <p:tags r:id="rId40"/>
            </p:custDataLst>
          </p:nvPr>
        </p:nvSpPr>
        <p:spPr bwMode="auto">
          <a:xfrm>
            <a:off x="60960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custDataLst>
              <p:tags r:id="rId41"/>
            </p:custDataLst>
          </p:nvPr>
        </p:nvSpPr>
        <p:spPr bwMode="auto">
          <a:xfrm>
            <a:off x="6400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custDataLst>
              <p:tags r:id="rId42"/>
            </p:custDataLst>
          </p:nvPr>
        </p:nvSpPr>
        <p:spPr bwMode="auto">
          <a:xfrm>
            <a:off x="6553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custDataLst>
              <p:tags r:id="rId43"/>
            </p:custDataLst>
          </p:nvPr>
        </p:nvSpPr>
        <p:spPr bwMode="auto">
          <a:xfrm>
            <a:off x="68580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custDataLst>
              <p:tags r:id="rId44"/>
            </p:custDataLst>
          </p:nvPr>
        </p:nvSpPr>
        <p:spPr bwMode="auto">
          <a:xfrm>
            <a:off x="67056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custDataLst>
              <p:tags r:id="rId45"/>
            </p:custDataLst>
          </p:nvPr>
        </p:nvSpPr>
        <p:spPr bwMode="auto">
          <a:xfrm>
            <a:off x="7010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custDataLst>
              <p:tags r:id="rId46"/>
            </p:custDataLst>
          </p:nvPr>
        </p:nvSpPr>
        <p:spPr bwMode="auto">
          <a:xfrm>
            <a:off x="7162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custDataLst>
              <p:tags r:id="rId47"/>
            </p:custDataLst>
          </p:nvPr>
        </p:nvSpPr>
        <p:spPr bwMode="auto">
          <a:xfrm>
            <a:off x="74676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custDataLst>
              <p:tags r:id="rId48"/>
            </p:custDataLst>
          </p:nvPr>
        </p:nvSpPr>
        <p:spPr bwMode="auto">
          <a:xfrm>
            <a:off x="7315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custDataLst>
              <p:tags r:id="rId49"/>
            </p:custDataLst>
          </p:nvPr>
        </p:nvSpPr>
        <p:spPr bwMode="auto">
          <a:xfrm>
            <a:off x="76200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custDataLst>
              <p:tags r:id="rId50"/>
            </p:custDataLst>
          </p:nvPr>
        </p:nvSpPr>
        <p:spPr bwMode="auto">
          <a:xfrm>
            <a:off x="77724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custDataLst>
              <p:tags r:id="rId51"/>
            </p:custDataLst>
          </p:nvPr>
        </p:nvSpPr>
        <p:spPr bwMode="auto">
          <a:xfrm>
            <a:off x="80772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custDataLst>
              <p:tags r:id="rId52"/>
            </p:custDataLst>
          </p:nvPr>
        </p:nvSpPr>
        <p:spPr bwMode="auto">
          <a:xfrm>
            <a:off x="7924800" y="29718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Left Brace 54"/>
          <p:cNvSpPr/>
          <p:nvPr>
            <p:custDataLst>
              <p:tags r:id="rId53"/>
            </p:custDataLst>
          </p:nvPr>
        </p:nvSpPr>
        <p:spPr bwMode="auto">
          <a:xfrm rot="16200000">
            <a:off x="952500" y="323850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custDataLst>
              <p:tags r:id="rId54"/>
            </p:custDataLst>
          </p:nvPr>
        </p:nvCxnSpPr>
        <p:spPr bwMode="auto">
          <a:xfrm rot="16200000" flipH="1">
            <a:off x="1028700" y="36957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custDataLst>
              <p:tags r:id="rId55"/>
            </p:custDataLst>
          </p:nvPr>
        </p:nvCxnSpPr>
        <p:spPr bwMode="auto">
          <a:xfrm rot="5400000">
            <a:off x="1333500" y="36957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Left Brace 57"/>
          <p:cNvSpPr/>
          <p:nvPr>
            <p:custDataLst>
              <p:tags r:id="rId56"/>
            </p:custDataLst>
          </p:nvPr>
        </p:nvSpPr>
        <p:spPr bwMode="auto">
          <a:xfrm rot="16200000">
            <a:off x="1409700" y="32385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custDataLst>
              <p:tags r:id="rId57"/>
            </p:custDataLst>
          </p:nvPr>
        </p:nvSpPr>
        <p:spPr bwMode="auto">
          <a:xfrm rot="16200000">
            <a:off x="1866900" y="32385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Left Brace 59"/>
          <p:cNvSpPr/>
          <p:nvPr>
            <p:custDataLst>
              <p:tags r:id="rId58"/>
            </p:custDataLst>
          </p:nvPr>
        </p:nvSpPr>
        <p:spPr bwMode="auto">
          <a:xfrm rot="16200000">
            <a:off x="2324100" y="32385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Left Brace 60"/>
          <p:cNvSpPr/>
          <p:nvPr>
            <p:custDataLst>
              <p:tags r:id="rId59"/>
            </p:custDataLst>
          </p:nvPr>
        </p:nvSpPr>
        <p:spPr bwMode="auto">
          <a:xfrm rot="16200000">
            <a:off x="2781300" y="32385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Left Brace 61"/>
          <p:cNvSpPr/>
          <p:nvPr>
            <p:custDataLst>
              <p:tags r:id="rId60"/>
            </p:custDataLst>
          </p:nvPr>
        </p:nvSpPr>
        <p:spPr bwMode="auto">
          <a:xfrm rot="16200000">
            <a:off x="3238500" y="3238506"/>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Left Brace 62"/>
          <p:cNvSpPr/>
          <p:nvPr>
            <p:custDataLst>
              <p:tags r:id="rId61"/>
            </p:custDataLst>
          </p:nvPr>
        </p:nvSpPr>
        <p:spPr bwMode="auto">
          <a:xfrm rot="16200000">
            <a:off x="3695700" y="3238506"/>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Left Brace 63"/>
          <p:cNvSpPr/>
          <p:nvPr>
            <p:custDataLst>
              <p:tags r:id="rId62"/>
            </p:custDataLst>
          </p:nvPr>
        </p:nvSpPr>
        <p:spPr bwMode="auto">
          <a:xfrm rot="16200000">
            <a:off x="4152900" y="3238506"/>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Left Brace 64"/>
          <p:cNvSpPr/>
          <p:nvPr>
            <p:custDataLst>
              <p:tags r:id="rId63"/>
            </p:custDataLst>
          </p:nvPr>
        </p:nvSpPr>
        <p:spPr bwMode="auto">
          <a:xfrm rot="16200000">
            <a:off x="4610100" y="323850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Left Brace 65"/>
          <p:cNvSpPr/>
          <p:nvPr>
            <p:custDataLst>
              <p:tags r:id="rId64"/>
            </p:custDataLst>
          </p:nvPr>
        </p:nvSpPr>
        <p:spPr bwMode="auto">
          <a:xfrm rot="16200000">
            <a:off x="5067300" y="32385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Left Brace 66"/>
          <p:cNvSpPr/>
          <p:nvPr>
            <p:custDataLst>
              <p:tags r:id="rId65"/>
            </p:custDataLst>
          </p:nvPr>
        </p:nvSpPr>
        <p:spPr bwMode="auto">
          <a:xfrm rot="16200000">
            <a:off x="5524500" y="32385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custDataLst>
              <p:tags r:id="rId66"/>
            </p:custDataLst>
          </p:nvPr>
        </p:nvSpPr>
        <p:spPr bwMode="auto">
          <a:xfrm rot="16200000">
            <a:off x="5981700" y="32385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custDataLst>
              <p:tags r:id="rId67"/>
            </p:custDataLst>
          </p:nvPr>
        </p:nvSpPr>
        <p:spPr bwMode="auto">
          <a:xfrm rot="16200000">
            <a:off x="6438900" y="32385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0" name="Left Brace 69"/>
          <p:cNvSpPr/>
          <p:nvPr>
            <p:custDataLst>
              <p:tags r:id="rId68"/>
            </p:custDataLst>
          </p:nvPr>
        </p:nvSpPr>
        <p:spPr bwMode="auto">
          <a:xfrm rot="16200000">
            <a:off x="6896100" y="323851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custDataLst>
              <p:tags r:id="rId69"/>
            </p:custDataLst>
          </p:nvPr>
        </p:nvSpPr>
        <p:spPr bwMode="auto">
          <a:xfrm rot="16200000">
            <a:off x="7353300" y="323851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2" name="Left Brace 71"/>
          <p:cNvSpPr/>
          <p:nvPr>
            <p:custDataLst>
              <p:tags r:id="rId70"/>
            </p:custDataLst>
          </p:nvPr>
        </p:nvSpPr>
        <p:spPr bwMode="auto">
          <a:xfrm rot="16200000">
            <a:off x="7810500" y="323851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3" name="TextBox 72"/>
          <p:cNvSpPr txBox="1"/>
          <p:nvPr>
            <p:custDataLst>
              <p:tags r:id="rId71"/>
            </p:custDataLst>
          </p:nvPr>
        </p:nvSpPr>
        <p:spPr>
          <a:xfrm>
            <a:off x="1143000" y="3714693"/>
            <a:ext cx="333746" cy="400110"/>
          </a:xfrm>
          <a:prstGeom prst="rect">
            <a:avLst/>
          </a:prstGeom>
          <a:noFill/>
        </p:spPr>
        <p:txBody>
          <a:bodyPr wrap="none" rtlCol="0">
            <a:spAutoFit/>
          </a:bodyPr>
          <a:lstStyle/>
          <a:p>
            <a:r>
              <a:rPr lang="en-US" sz="2000" b="0" dirty="0" smtClean="0">
                <a:latin typeface="+mn-lt"/>
              </a:rPr>
              <a:t>+</a:t>
            </a:r>
          </a:p>
        </p:txBody>
      </p:sp>
      <p:cxnSp>
        <p:nvCxnSpPr>
          <p:cNvPr id="74" name="Straight Connector 73"/>
          <p:cNvCxnSpPr/>
          <p:nvPr>
            <p:custDataLst>
              <p:tags r:id="rId72"/>
            </p:custDataLst>
          </p:nvPr>
        </p:nvCxnSpPr>
        <p:spPr bwMode="auto">
          <a:xfrm rot="16200000" flipH="1">
            <a:off x="1943100" y="367659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p:nvPr>
            <p:custDataLst>
              <p:tags r:id="rId73"/>
            </p:custDataLst>
          </p:nvPr>
        </p:nvCxnSpPr>
        <p:spPr bwMode="auto">
          <a:xfrm rot="5400000">
            <a:off x="2247900" y="367659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custDataLst>
              <p:tags r:id="rId74"/>
            </p:custDataLst>
          </p:nvPr>
        </p:nvSpPr>
        <p:spPr>
          <a:xfrm>
            <a:off x="2057400" y="3714693"/>
            <a:ext cx="333746" cy="400110"/>
          </a:xfrm>
          <a:prstGeom prst="rect">
            <a:avLst/>
          </a:prstGeom>
          <a:noFill/>
        </p:spPr>
        <p:txBody>
          <a:bodyPr wrap="none" rtlCol="0">
            <a:spAutoFit/>
          </a:bodyPr>
          <a:lstStyle/>
          <a:p>
            <a:r>
              <a:rPr lang="en-US" sz="2000" b="0" dirty="0" smtClean="0">
                <a:latin typeface="+mn-lt"/>
              </a:rPr>
              <a:t>+</a:t>
            </a:r>
          </a:p>
        </p:txBody>
      </p:sp>
      <p:cxnSp>
        <p:nvCxnSpPr>
          <p:cNvPr id="77" name="Straight Connector 76"/>
          <p:cNvCxnSpPr/>
          <p:nvPr>
            <p:custDataLst>
              <p:tags r:id="rId75"/>
            </p:custDataLst>
          </p:nvPr>
        </p:nvCxnSpPr>
        <p:spPr bwMode="auto">
          <a:xfrm rot="16200000" flipH="1">
            <a:off x="2933700" y="36957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custDataLst>
              <p:tags r:id="rId76"/>
            </p:custDataLst>
          </p:nvPr>
        </p:nvCxnSpPr>
        <p:spPr bwMode="auto">
          <a:xfrm rot="5400000">
            <a:off x="3238500" y="36957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custDataLst>
              <p:tags r:id="rId77"/>
            </p:custDataLst>
          </p:nvPr>
        </p:nvSpPr>
        <p:spPr>
          <a:xfrm>
            <a:off x="3048000" y="3714693"/>
            <a:ext cx="333746" cy="400110"/>
          </a:xfrm>
          <a:prstGeom prst="rect">
            <a:avLst/>
          </a:prstGeom>
          <a:noFill/>
        </p:spPr>
        <p:txBody>
          <a:bodyPr wrap="none" rtlCol="0">
            <a:spAutoFit/>
          </a:bodyPr>
          <a:lstStyle/>
          <a:p>
            <a:r>
              <a:rPr lang="en-US" sz="2000" b="0" dirty="0" smtClean="0">
                <a:latin typeface="+mn-lt"/>
              </a:rPr>
              <a:t>+</a:t>
            </a:r>
          </a:p>
        </p:txBody>
      </p:sp>
      <p:cxnSp>
        <p:nvCxnSpPr>
          <p:cNvPr id="80" name="Straight Connector 79"/>
          <p:cNvCxnSpPr/>
          <p:nvPr>
            <p:custDataLst>
              <p:tags r:id="rId78"/>
            </p:custDataLst>
          </p:nvPr>
        </p:nvCxnSpPr>
        <p:spPr bwMode="auto">
          <a:xfrm rot="16200000" flipH="1">
            <a:off x="3848100" y="36957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custDataLst>
              <p:tags r:id="rId79"/>
            </p:custDataLst>
          </p:nvPr>
        </p:nvCxnSpPr>
        <p:spPr bwMode="auto">
          <a:xfrm rot="5400000">
            <a:off x="4152900" y="36957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TextBox 81"/>
          <p:cNvSpPr txBox="1"/>
          <p:nvPr>
            <p:custDataLst>
              <p:tags r:id="rId80"/>
            </p:custDataLst>
          </p:nvPr>
        </p:nvSpPr>
        <p:spPr>
          <a:xfrm>
            <a:off x="3962400" y="3714694"/>
            <a:ext cx="333746" cy="400110"/>
          </a:xfrm>
          <a:prstGeom prst="rect">
            <a:avLst/>
          </a:prstGeom>
          <a:noFill/>
        </p:spPr>
        <p:txBody>
          <a:bodyPr wrap="none" rtlCol="0">
            <a:spAutoFit/>
          </a:bodyPr>
          <a:lstStyle/>
          <a:p>
            <a:r>
              <a:rPr lang="en-US" sz="2000" b="0" dirty="0" smtClean="0">
                <a:latin typeface="+mn-lt"/>
              </a:rPr>
              <a:t>+</a:t>
            </a:r>
          </a:p>
        </p:txBody>
      </p:sp>
      <p:cxnSp>
        <p:nvCxnSpPr>
          <p:cNvPr id="83" name="Straight Connector 82"/>
          <p:cNvCxnSpPr/>
          <p:nvPr>
            <p:custDataLst>
              <p:tags r:id="rId81"/>
            </p:custDataLst>
          </p:nvPr>
        </p:nvCxnSpPr>
        <p:spPr bwMode="auto">
          <a:xfrm rot="16200000" flipH="1">
            <a:off x="4762500" y="36957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custDataLst>
              <p:tags r:id="rId82"/>
            </p:custDataLst>
          </p:nvPr>
        </p:nvCxnSpPr>
        <p:spPr bwMode="auto">
          <a:xfrm rot="5400000">
            <a:off x="5067300" y="36957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TextBox 84"/>
          <p:cNvSpPr txBox="1"/>
          <p:nvPr>
            <p:custDataLst>
              <p:tags r:id="rId83"/>
            </p:custDataLst>
          </p:nvPr>
        </p:nvSpPr>
        <p:spPr>
          <a:xfrm>
            <a:off x="4876800" y="3714694"/>
            <a:ext cx="333746" cy="400110"/>
          </a:xfrm>
          <a:prstGeom prst="rect">
            <a:avLst/>
          </a:prstGeom>
          <a:noFill/>
        </p:spPr>
        <p:txBody>
          <a:bodyPr wrap="none" rtlCol="0">
            <a:spAutoFit/>
          </a:bodyPr>
          <a:lstStyle/>
          <a:p>
            <a:r>
              <a:rPr lang="en-US" sz="2000" b="0" dirty="0" smtClean="0">
                <a:latin typeface="+mn-lt"/>
              </a:rPr>
              <a:t>+</a:t>
            </a:r>
          </a:p>
        </p:txBody>
      </p:sp>
      <p:cxnSp>
        <p:nvCxnSpPr>
          <p:cNvPr id="86" name="Straight Connector 85"/>
          <p:cNvCxnSpPr/>
          <p:nvPr>
            <p:custDataLst>
              <p:tags r:id="rId84"/>
            </p:custDataLst>
          </p:nvPr>
        </p:nvCxnSpPr>
        <p:spPr bwMode="auto">
          <a:xfrm rot="16200000" flipH="1">
            <a:off x="5676900" y="36195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custDataLst>
              <p:tags r:id="rId85"/>
            </p:custDataLst>
          </p:nvPr>
        </p:nvCxnSpPr>
        <p:spPr bwMode="auto">
          <a:xfrm rot="5400000">
            <a:off x="5981700" y="36195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TextBox 87"/>
          <p:cNvSpPr txBox="1"/>
          <p:nvPr>
            <p:custDataLst>
              <p:tags r:id="rId86"/>
            </p:custDataLst>
          </p:nvPr>
        </p:nvSpPr>
        <p:spPr>
          <a:xfrm>
            <a:off x="5791200" y="3638494"/>
            <a:ext cx="333746" cy="400110"/>
          </a:xfrm>
          <a:prstGeom prst="rect">
            <a:avLst/>
          </a:prstGeom>
          <a:noFill/>
        </p:spPr>
        <p:txBody>
          <a:bodyPr wrap="none" rtlCol="0">
            <a:spAutoFit/>
          </a:bodyPr>
          <a:lstStyle/>
          <a:p>
            <a:r>
              <a:rPr lang="en-US" sz="2000" b="0" dirty="0" smtClean="0">
                <a:latin typeface="+mn-lt"/>
              </a:rPr>
              <a:t>+</a:t>
            </a:r>
          </a:p>
        </p:txBody>
      </p:sp>
      <p:cxnSp>
        <p:nvCxnSpPr>
          <p:cNvPr id="89" name="Straight Connector 88"/>
          <p:cNvCxnSpPr/>
          <p:nvPr>
            <p:custDataLst>
              <p:tags r:id="rId87"/>
            </p:custDataLst>
          </p:nvPr>
        </p:nvCxnSpPr>
        <p:spPr bwMode="auto">
          <a:xfrm rot="16200000" flipH="1">
            <a:off x="6591300" y="36195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custDataLst>
              <p:tags r:id="rId88"/>
            </p:custDataLst>
          </p:nvPr>
        </p:nvCxnSpPr>
        <p:spPr bwMode="auto">
          <a:xfrm rot="5400000">
            <a:off x="6896100" y="36195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TextBox 90"/>
          <p:cNvSpPr txBox="1"/>
          <p:nvPr>
            <p:custDataLst>
              <p:tags r:id="rId89"/>
            </p:custDataLst>
          </p:nvPr>
        </p:nvSpPr>
        <p:spPr>
          <a:xfrm>
            <a:off x="6705600" y="3638494"/>
            <a:ext cx="333746" cy="400110"/>
          </a:xfrm>
          <a:prstGeom prst="rect">
            <a:avLst/>
          </a:prstGeom>
          <a:noFill/>
        </p:spPr>
        <p:txBody>
          <a:bodyPr wrap="none" rtlCol="0">
            <a:spAutoFit/>
          </a:bodyPr>
          <a:lstStyle/>
          <a:p>
            <a:r>
              <a:rPr lang="en-US" sz="2000" b="0" dirty="0" smtClean="0">
                <a:latin typeface="+mn-lt"/>
              </a:rPr>
              <a:t>+</a:t>
            </a:r>
          </a:p>
        </p:txBody>
      </p:sp>
      <p:cxnSp>
        <p:nvCxnSpPr>
          <p:cNvPr id="92" name="Straight Connector 91"/>
          <p:cNvCxnSpPr/>
          <p:nvPr>
            <p:custDataLst>
              <p:tags r:id="rId90"/>
            </p:custDataLst>
          </p:nvPr>
        </p:nvCxnSpPr>
        <p:spPr bwMode="auto">
          <a:xfrm rot="16200000" flipH="1">
            <a:off x="7505699" y="36195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custDataLst>
              <p:tags r:id="rId91"/>
            </p:custDataLst>
          </p:nvPr>
        </p:nvCxnSpPr>
        <p:spPr bwMode="auto">
          <a:xfrm rot="5400000">
            <a:off x="7810499" y="36195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custDataLst>
              <p:tags r:id="rId92"/>
            </p:custDataLst>
          </p:nvPr>
        </p:nvSpPr>
        <p:spPr>
          <a:xfrm>
            <a:off x="7619999" y="3638494"/>
            <a:ext cx="333746" cy="400110"/>
          </a:xfrm>
          <a:prstGeom prst="rect">
            <a:avLst/>
          </a:prstGeom>
          <a:noFill/>
        </p:spPr>
        <p:txBody>
          <a:bodyPr wrap="none" rtlCol="0">
            <a:spAutoFit/>
          </a:bodyPr>
          <a:lstStyle/>
          <a:p>
            <a:r>
              <a:rPr lang="en-US" sz="2000" b="0" dirty="0" smtClean="0">
                <a:latin typeface="+mn-lt"/>
              </a:rPr>
              <a:t>+</a:t>
            </a:r>
          </a:p>
        </p:txBody>
      </p:sp>
      <p:cxnSp>
        <p:nvCxnSpPr>
          <p:cNvPr id="95" name="Straight Connector 94"/>
          <p:cNvCxnSpPr>
            <a:stCxn id="73" idx="2"/>
          </p:cNvCxnSpPr>
          <p:nvPr>
            <p:custDataLst>
              <p:tags r:id="rId93"/>
            </p:custDataLst>
          </p:nvPr>
        </p:nvCxnSpPr>
        <p:spPr bwMode="auto">
          <a:xfrm rot="16200000" flipH="1">
            <a:off x="1416936" y="4007740"/>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a:stCxn id="76" idx="2"/>
          </p:cNvCxnSpPr>
          <p:nvPr>
            <p:custDataLst>
              <p:tags r:id="rId94"/>
            </p:custDataLst>
          </p:nvPr>
        </p:nvCxnSpPr>
        <p:spPr bwMode="auto">
          <a:xfrm rot="5400000">
            <a:off x="1950337" y="3993267"/>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7" name="TextBox 96"/>
          <p:cNvSpPr txBox="1"/>
          <p:nvPr>
            <p:custDataLst>
              <p:tags r:id="rId95"/>
            </p:custDataLst>
          </p:nvPr>
        </p:nvSpPr>
        <p:spPr>
          <a:xfrm>
            <a:off x="1600200" y="4095693"/>
            <a:ext cx="333746" cy="400110"/>
          </a:xfrm>
          <a:prstGeom prst="rect">
            <a:avLst/>
          </a:prstGeom>
          <a:noFill/>
        </p:spPr>
        <p:txBody>
          <a:bodyPr wrap="none" rtlCol="0">
            <a:spAutoFit/>
          </a:bodyPr>
          <a:lstStyle/>
          <a:p>
            <a:r>
              <a:rPr lang="en-US" sz="2000" b="0" dirty="0" smtClean="0">
                <a:latin typeface="+mn-lt"/>
              </a:rPr>
              <a:t>+</a:t>
            </a:r>
          </a:p>
        </p:txBody>
      </p:sp>
      <p:cxnSp>
        <p:nvCxnSpPr>
          <p:cNvPr id="98" name="Straight Connector 97"/>
          <p:cNvCxnSpPr/>
          <p:nvPr>
            <p:custDataLst>
              <p:tags r:id="rId96"/>
            </p:custDataLst>
          </p:nvPr>
        </p:nvCxnSpPr>
        <p:spPr bwMode="auto">
          <a:xfrm rot="16200000" flipH="1">
            <a:off x="3307463" y="3988631"/>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Straight Connector 98"/>
          <p:cNvCxnSpPr/>
          <p:nvPr>
            <p:custDataLst>
              <p:tags r:id="rId97"/>
            </p:custDataLst>
          </p:nvPr>
        </p:nvCxnSpPr>
        <p:spPr bwMode="auto">
          <a:xfrm rot="5400000">
            <a:off x="3840864" y="3974158"/>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0" name="TextBox 99"/>
          <p:cNvSpPr txBox="1"/>
          <p:nvPr>
            <p:custDataLst>
              <p:tags r:id="rId98"/>
            </p:custDataLst>
          </p:nvPr>
        </p:nvSpPr>
        <p:spPr>
          <a:xfrm>
            <a:off x="3476254" y="4095693"/>
            <a:ext cx="333746" cy="400110"/>
          </a:xfrm>
          <a:prstGeom prst="rect">
            <a:avLst/>
          </a:prstGeom>
          <a:noFill/>
        </p:spPr>
        <p:txBody>
          <a:bodyPr wrap="none" rtlCol="0">
            <a:spAutoFit/>
          </a:bodyPr>
          <a:lstStyle/>
          <a:p>
            <a:r>
              <a:rPr lang="en-US" sz="2000" b="0" dirty="0" smtClean="0">
                <a:latin typeface="+mn-lt"/>
              </a:rPr>
              <a:t>+</a:t>
            </a:r>
          </a:p>
        </p:txBody>
      </p:sp>
      <p:cxnSp>
        <p:nvCxnSpPr>
          <p:cNvPr id="101" name="Straight Connector 100"/>
          <p:cNvCxnSpPr/>
          <p:nvPr>
            <p:custDataLst>
              <p:tags r:id="rId99"/>
            </p:custDataLst>
          </p:nvPr>
        </p:nvCxnSpPr>
        <p:spPr bwMode="auto">
          <a:xfrm rot="16200000" flipH="1">
            <a:off x="5136263" y="3988631"/>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custDataLst>
              <p:tags r:id="rId100"/>
            </p:custDataLst>
          </p:nvPr>
        </p:nvCxnSpPr>
        <p:spPr bwMode="auto">
          <a:xfrm rot="5400000">
            <a:off x="5669664" y="3974158"/>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3" name="TextBox 102"/>
          <p:cNvSpPr txBox="1"/>
          <p:nvPr>
            <p:custDataLst>
              <p:tags r:id="rId101"/>
            </p:custDataLst>
          </p:nvPr>
        </p:nvSpPr>
        <p:spPr>
          <a:xfrm>
            <a:off x="5305054" y="4095693"/>
            <a:ext cx="333746" cy="400110"/>
          </a:xfrm>
          <a:prstGeom prst="rect">
            <a:avLst/>
          </a:prstGeom>
          <a:noFill/>
        </p:spPr>
        <p:txBody>
          <a:bodyPr wrap="none" rtlCol="0">
            <a:spAutoFit/>
          </a:bodyPr>
          <a:lstStyle/>
          <a:p>
            <a:r>
              <a:rPr lang="en-US" sz="2000" b="0" dirty="0" smtClean="0">
                <a:latin typeface="+mn-lt"/>
              </a:rPr>
              <a:t>+</a:t>
            </a:r>
          </a:p>
        </p:txBody>
      </p:sp>
      <p:cxnSp>
        <p:nvCxnSpPr>
          <p:cNvPr id="104" name="Straight Connector 103"/>
          <p:cNvCxnSpPr/>
          <p:nvPr>
            <p:custDataLst>
              <p:tags r:id="rId102"/>
            </p:custDataLst>
          </p:nvPr>
        </p:nvCxnSpPr>
        <p:spPr bwMode="auto">
          <a:xfrm rot="16200000" flipH="1">
            <a:off x="6965062" y="3912431"/>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custDataLst>
              <p:tags r:id="rId103"/>
            </p:custDataLst>
          </p:nvPr>
        </p:nvCxnSpPr>
        <p:spPr bwMode="auto">
          <a:xfrm rot="5400000">
            <a:off x="7498463" y="3897958"/>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p:cNvSpPr txBox="1"/>
          <p:nvPr>
            <p:custDataLst>
              <p:tags r:id="rId104"/>
            </p:custDataLst>
          </p:nvPr>
        </p:nvSpPr>
        <p:spPr>
          <a:xfrm>
            <a:off x="7133853" y="4019493"/>
            <a:ext cx="333746" cy="400110"/>
          </a:xfrm>
          <a:prstGeom prst="rect">
            <a:avLst/>
          </a:prstGeom>
          <a:noFill/>
        </p:spPr>
        <p:txBody>
          <a:bodyPr wrap="none" rtlCol="0">
            <a:spAutoFit/>
          </a:bodyPr>
          <a:lstStyle/>
          <a:p>
            <a:r>
              <a:rPr lang="en-US" sz="2000" b="0" dirty="0" smtClean="0">
                <a:latin typeface="+mn-lt"/>
              </a:rPr>
              <a:t>+</a:t>
            </a:r>
          </a:p>
        </p:txBody>
      </p:sp>
      <p:cxnSp>
        <p:nvCxnSpPr>
          <p:cNvPr id="107" name="Straight Connector 106"/>
          <p:cNvCxnSpPr/>
          <p:nvPr>
            <p:custDataLst>
              <p:tags r:id="rId105"/>
            </p:custDataLst>
          </p:nvPr>
        </p:nvCxnSpPr>
        <p:spPr bwMode="auto">
          <a:xfrm>
            <a:off x="1905000" y="4419603"/>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custDataLst>
              <p:tags r:id="rId106"/>
            </p:custDataLst>
          </p:nvPr>
        </p:nvCxnSpPr>
        <p:spPr bwMode="auto">
          <a:xfrm rot="10800000" flipV="1">
            <a:off x="2728730" y="4419603"/>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9" name="TextBox 108"/>
          <p:cNvSpPr txBox="1"/>
          <p:nvPr>
            <p:custDataLst>
              <p:tags r:id="rId107"/>
            </p:custDataLst>
          </p:nvPr>
        </p:nvSpPr>
        <p:spPr>
          <a:xfrm>
            <a:off x="2485653" y="4552893"/>
            <a:ext cx="333746" cy="400110"/>
          </a:xfrm>
          <a:prstGeom prst="rect">
            <a:avLst/>
          </a:prstGeom>
          <a:noFill/>
        </p:spPr>
        <p:txBody>
          <a:bodyPr wrap="square" rtlCol="0">
            <a:spAutoFit/>
          </a:bodyPr>
          <a:lstStyle/>
          <a:p>
            <a:r>
              <a:rPr lang="en-US" sz="2000" b="0" dirty="0" smtClean="0">
                <a:latin typeface="+mn-lt"/>
              </a:rPr>
              <a:t>+</a:t>
            </a:r>
          </a:p>
        </p:txBody>
      </p:sp>
      <p:cxnSp>
        <p:nvCxnSpPr>
          <p:cNvPr id="110" name="Straight Connector 109"/>
          <p:cNvCxnSpPr/>
          <p:nvPr>
            <p:custDataLst>
              <p:tags r:id="rId108"/>
            </p:custDataLst>
          </p:nvPr>
        </p:nvCxnSpPr>
        <p:spPr bwMode="auto">
          <a:xfrm>
            <a:off x="5638799" y="4419603"/>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custDataLst>
              <p:tags r:id="rId109"/>
            </p:custDataLst>
          </p:nvPr>
        </p:nvCxnSpPr>
        <p:spPr bwMode="auto">
          <a:xfrm rot="10800000" flipV="1">
            <a:off x="6462529" y="4419603"/>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2" name="TextBox 111"/>
          <p:cNvSpPr txBox="1"/>
          <p:nvPr>
            <p:custDataLst>
              <p:tags r:id="rId110"/>
            </p:custDataLst>
          </p:nvPr>
        </p:nvSpPr>
        <p:spPr>
          <a:xfrm>
            <a:off x="6219452" y="4552893"/>
            <a:ext cx="333746" cy="400110"/>
          </a:xfrm>
          <a:prstGeom prst="rect">
            <a:avLst/>
          </a:prstGeom>
          <a:noFill/>
        </p:spPr>
        <p:txBody>
          <a:bodyPr wrap="square" rtlCol="0">
            <a:spAutoFit/>
          </a:bodyPr>
          <a:lstStyle/>
          <a:p>
            <a:r>
              <a:rPr lang="en-US" sz="2000" b="0" dirty="0" smtClean="0">
                <a:latin typeface="+mn-lt"/>
              </a:rPr>
              <a:t>+</a:t>
            </a:r>
          </a:p>
        </p:txBody>
      </p:sp>
      <p:cxnSp>
        <p:nvCxnSpPr>
          <p:cNvPr id="113" name="Straight Connector 112"/>
          <p:cNvCxnSpPr/>
          <p:nvPr>
            <p:custDataLst>
              <p:tags r:id="rId111"/>
            </p:custDataLst>
          </p:nvPr>
        </p:nvCxnSpPr>
        <p:spPr bwMode="auto">
          <a:xfrm>
            <a:off x="2819400" y="4876803"/>
            <a:ext cx="1585724"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p:cNvCxnSpPr/>
          <p:nvPr>
            <p:custDataLst>
              <p:tags r:id="rId112"/>
            </p:custDataLst>
          </p:nvPr>
        </p:nvCxnSpPr>
        <p:spPr bwMode="auto">
          <a:xfrm rot="10800000" flipV="1">
            <a:off x="4557530" y="4876803"/>
            <a:ext cx="1690870"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5" name="TextBox 114"/>
          <p:cNvSpPr txBox="1"/>
          <p:nvPr>
            <p:custDataLst>
              <p:tags r:id="rId113"/>
            </p:custDataLst>
          </p:nvPr>
        </p:nvSpPr>
        <p:spPr>
          <a:xfrm>
            <a:off x="4343400" y="4876803"/>
            <a:ext cx="333746" cy="400110"/>
          </a:xfrm>
          <a:prstGeom prst="rect">
            <a:avLst/>
          </a:prstGeom>
          <a:noFill/>
        </p:spPr>
        <p:txBody>
          <a:bodyPr wrap="square" rtlCol="0">
            <a:spAutoFit/>
          </a:bodyPr>
          <a:lstStyle/>
          <a:p>
            <a:r>
              <a:rPr lang="en-US" sz="2000" b="0" dirty="0" smtClean="0">
                <a:latin typeface="+mn-lt"/>
              </a:rPr>
              <a:t>+</a:t>
            </a:r>
          </a:p>
        </p:txBody>
      </p:sp>
      <p:sp>
        <p:nvSpPr>
          <p:cNvPr id="116" name="Content Placeholder 2"/>
          <p:cNvSpPr txBox="1">
            <a:spLocks/>
          </p:cNvSpPr>
          <p:nvPr>
            <p:custDataLst>
              <p:tags r:id="rId114"/>
            </p:custDataLst>
          </p:nvPr>
        </p:nvSpPr>
        <p:spPr bwMode="auto">
          <a:xfrm>
            <a:off x="838200" y="5410200"/>
            <a:ext cx="77724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Many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othe</a:t>
            </a:r>
            <a:r>
              <a:rPr lang="en-US" sz="2000" b="0" kern="0" dirty="0" smtClean="0">
                <a:latin typeface="+mn-lt"/>
              </a:rPr>
              <a:t>r operations can also use this structure…</a:t>
            </a:r>
            <a:endParaRPr kumimoji="0" lang="en-US" sz="2000" b="0" i="0" u="none" strike="noStrike" kern="0" cap="none" spc="0" normalizeH="0" baseline="0" noProof="0" dirty="0">
              <a:ln>
                <a:noFill/>
              </a:ln>
              <a:solidFill>
                <a:schemeClr val="tx1"/>
              </a:solidFill>
              <a:effectLst/>
              <a:uLnTx/>
              <a:uFillTx/>
              <a:latin typeface="+mn-lt"/>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40</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grpSp>
        <p:nvGrpSpPr>
          <p:cNvPr id="18" name="Group 17"/>
          <p:cNvGrpSpPr/>
          <p:nvPr>
            <p:custDataLst>
              <p:tags r:id="rId4"/>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8"/>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9"/>
              </p:custDataLst>
            </p:nvPr>
          </p:nvSpPr>
          <p:spPr bwMode="auto">
            <a:xfrm>
              <a:off x="4782124" y="1980663"/>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0"/>
              </p:custDataLst>
            </p:nvPr>
          </p:nvSpPr>
          <p:spPr bwMode="auto">
            <a:xfrm>
              <a:off x="3192049" y="1980663"/>
              <a:ext cx="605222" cy="714326"/>
            </a:xfrm>
            <a:prstGeom prst="ellipse">
              <a:avLst/>
            </a:prstGeom>
            <a:solidFill>
              <a:srgbClr val="D1D1E7"/>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1"/>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2"/>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3"/>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4"/>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5"/>
              </p:custDataLst>
            </p:nvPr>
          </p:nvSpPr>
          <p:spPr bwMode="auto">
            <a:xfrm>
              <a:off x="4788024" y="3479785"/>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6"/>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7"/>
              </p:custDataLst>
            </p:nvPr>
          </p:nvSpPr>
          <p:spPr bwMode="auto">
            <a:xfrm>
              <a:off x="4788024" y="5005884"/>
              <a:ext cx="605222" cy="714326"/>
            </a:xfrm>
            <a:prstGeom prst="ellipse">
              <a:avLst/>
            </a:prstGeom>
            <a:solidFill>
              <a:srgbClr val="FF0000"/>
            </a:solidFill>
            <a:ln w="28575">
              <a:noFill/>
              <a:round/>
              <a:headEnd/>
              <a:tailEnd/>
            </a:ln>
            <a:effectLst/>
          </p:spPr>
          <p:txBody>
            <a:bodyPr wrap="none" anchor="ctr"/>
            <a:lstStyle/>
            <a:p>
              <a:pPr algn="ctr"/>
              <a:endParaRPr lang="en-US" sz="2400">
                <a:solidFill>
                  <a:srgbClr val="FF0000"/>
                </a:solidFill>
                <a:latin typeface="Times New Roman" pitchFamily="18" charset="0"/>
              </a:endParaRPr>
            </a:p>
          </p:txBody>
        </p:sp>
        <p:cxnSp>
          <p:nvCxnSpPr>
            <p:cNvPr id="32" name="AutoShape 11"/>
            <p:cNvCxnSpPr>
              <a:cxnSpLocks noChangeShapeType="1"/>
              <a:stCxn id="31" idx="4"/>
              <a:endCxn id="35" idx="0"/>
            </p:cNvCxnSpPr>
            <p:nvPr>
              <p:custDataLst>
                <p:tags r:id="rId18"/>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19"/>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0"/>
              </p:custDataLst>
            </p:nvPr>
          </p:nvSpPr>
          <p:spPr bwMode="auto">
            <a:xfrm>
              <a:off x="6372200" y="3479785"/>
              <a:ext cx="605222" cy="714326"/>
            </a:xfrm>
            <a:prstGeom prst="ellipse">
              <a:avLst/>
            </a:prstGeom>
            <a:solidFill>
              <a:srgbClr val="119F33"/>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1"/>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2"/>
              </p:custDataLst>
            </p:nvPr>
          </p:nvSpPr>
          <p:spPr bwMode="auto">
            <a:xfrm>
              <a:off x="5766978"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3"/>
              </p:custDataLst>
            </p:nvPr>
          </p:nvSpPr>
          <p:spPr bwMode="auto">
            <a:xfrm>
              <a:off x="6977422"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4"/>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5"/>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6"/>
              </p:custDataLst>
            </p:nvPr>
          </p:nvSpPr>
          <p:spPr bwMode="auto">
            <a:xfrm>
              <a:off x="6372200" y="651716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7"/>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8"/>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29"/>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5"/>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solidFill>
                  <a:srgbClr val="FF0000"/>
                </a:solidFill>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task1: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O(1) work</a:t>
            </a:r>
            <a:endParaRPr lang="en-US" sz="1800" i="1" dirty="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solidFill>
                  <a:srgbClr val="119F33"/>
                </a:solidFill>
                <a:latin typeface="Courier New" pitchFamily="49" charset="0"/>
                <a:cs typeface="Courier New" pitchFamily="49" charset="0"/>
              </a:rPr>
              <a:t>task2: </a:t>
            </a:r>
            <a:endParaRPr lang="en-US" sz="1800" dirty="0">
              <a:solidFill>
                <a:srgbClr val="119F33"/>
              </a:solidFill>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6"/>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solidFill>
                  <a:srgbClr val="FF0000"/>
                </a:solidFill>
                <a:latin typeface="Courier New" pitchFamily="49" charset="0"/>
                <a:cs typeface="Courier New" pitchFamily="49" charset="0"/>
              </a:rPr>
              <a:t>  t2.join</a:t>
            </a:r>
            <a:r>
              <a:rPr lang="en-US" sz="1800" dirty="0" smtClean="0">
                <a:solidFill>
                  <a:srgbClr val="FF0000"/>
                </a:solidFill>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task1() </a:t>
            </a:r>
            <a:r>
              <a:rPr lang="en-US" sz="1800" dirty="0">
                <a:latin typeface="Courier New" pitchFamily="49" charset="0"/>
                <a:cs typeface="Courier New" pitchFamily="49" charset="0"/>
              </a:rPr>
              <a:t>{</a:t>
            </a:r>
          </a:p>
          <a:p>
            <a:pPr>
              <a:lnSpc>
                <a:spcPts val="1800"/>
              </a:lnSpc>
            </a:pPr>
            <a:r>
              <a:rPr lang="en-US" sz="1800" i="1" dirty="0" smtClean="0">
                <a:latin typeface="Courier New" pitchFamily="49" charset="0"/>
                <a:cs typeface="Courier New" pitchFamily="49" charset="0"/>
              </a:rPr>
              <a:t>  // O(1) work</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solidFill>
                  <a:srgbClr val="119F33"/>
                </a:solidFill>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extBox 2"/>
          <p:cNvSpPr txBox="1"/>
          <p:nvPr>
            <p:custDataLst>
              <p:tags r:id="rId7"/>
            </p:custDataLst>
          </p:nvPr>
        </p:nvSpPr>
        <p:spPr>
          <a:xfrm>
            <a:off x="1084323" y="5791200"/>
            <a:ext cx="7853804" cy="707886"/>
          </a:xfrm>
          <a:prstGeom prst="rect">
            <a:avLst/>
          </a:prstGeom>
          <a:noFill/>
        </p:spPr>
        <p:txBody>
          <a:bodyPr wrap="square" rtlCol="0">
            <a:spAutoFit/>
          </a:bodyPr>
          <a:lstStyle/>
          <a:p>
            <a:pPr algn="r"/>
            <a:r>
              <a:rPr lang="en-CA" sz="2000" b="0" dirty="0" smtClean="0">
                <a:solidFill>
                  <a:srgbClr val="FF0000"/>
                </a:solidFill>
                <a:latin typeface="+mn-lt"/>
              </a:rPr>
              <a:t>The next join </a:t>
            </a:r>
            <a:r>
              <a:rPr lang="en-CA" sz="2000" b="0" smtClean="0">
                <a:solidFill>
                  <a:srgbClr val="FF0000"/>
                </a:solidFill>
                <a:latin typeface="+mn-lt"/>
              </a:rPr>
              <a:t>isn’t ready </a:t>
            </a:r>
            <a:r>
              <a:rPr lang="en-CA" sz="2000" b="0" dirty="0" smtClean="0">
                <a:solidFill>
                  <a:srgbClr val="FF0000"/>
                </a:solidFill>
                <a:latin typeface="+mn-lt"/>
              </a:rPr>
              <a:t>to go yet.  </a:t>
            </a:r>
            <a:br>
              <a:rPr lang="en-CA" sz="2000" b="0" dirty="0" smtClean="0">
                <a:solidFill>
                  <a:srgbClr val="FF0000"/>
                </a:solidFill>
                <a:latin typeface="+mn-lt"/>
              </a:rPr>
            </a:br>
            <a:r>
              <a:rPr lang="en-CA" sz="2000" b="0" dirty="0" smtClean="0">
                <a:solidFill>
                  <a:srgbClr val="FF0000"/>
                </a:solidFill>
                <a:latin typeface="+mn-lt"/>
              </a:rPr>
              <a:t>The task/thread it’s joining isn’t finished.  So, it waits and so do we.</a:t>
            </a:r>
          </a:p>
        </p:txBody>
      </p:sp>
    </p:spTree>
    <p:extLst>
      <p:ext uri="{BB962C8B-B14F-4D97-AF65-F5344CB8AC3E}">
        <p14:creationId xmlns:p14="http://schemas.microsoft.com/office/powerpoint/2010/main" val="218052254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41</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grpSp>
        <p:nvGrpSpPr>
          <p:cNvPr id="18" name="Group 17"/>
          <p:cNvGrpSpPr/>
          <p:nvPr>
            <p:custDataLst>
              <p:tags r:id="rId4"/>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9"/>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10"/>
              </p:custDataLst>
            </p:nvPr>
          </p:nvSpPr>
          <p:spPr bwMode="auto">
            <a:xfrm>
              <a:off x="4782124" y="1980663"/>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1"/>
              </p:custDataLst>
            </p:nvPr>
          </p:nvSpPr>
          <p:spPr bwMode="auto">
            <a:xfrm>
              <a:off x="3192049" y="1980663"/>
              <a:ext cx="605222" cy="714326"/>
            </a:xfrm>
            <a:prstGeom prst="ellipse">
              <a:avLst/>
            </a:prstGeom>
            <a:solidFill>
              <a:srgbClr val="D1D1E7"/>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2"/>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3"/>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4"/>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5"/>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6"/>
              </p:custDataLst>
            </p:nvPr>
          </p:nvSpPr>
          <p:spPr bwMode="auto">
            <a:xfrm>
              <a:off x="4788024" y="3479785"/>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7"/>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8"/>
              </p:custDataLst>
            </p:nvPr>
          </p:nvSpPr>
          <p:spPr bwMode="auto">
            <a:xfrm>
              <a:off x="4788024" y="5005884"/>
              <a:ext cx="605222" cy="714326"/>
            </a:xfrm>
            <a:prstGeom prst="ellipse">
              <a:avLst/>
            </a:prstGeom>
            <a:solidFill>
              <a:srgbClr val="FF0000"/>
            </a:solidFill>
            <a:ln w="28575">
              <a:noFill/>
              <a:round/>
              <a:headEnd/>
              <a:tailEnd/>
            </a:ln>
            <a:effectLst/>
          </p:spPr>
          <p:txBody>
            <a:bodyPr wrap="none" anchor="ctr"/>
            <a:lstStyle/>
            <a:p>
              <a:pPr algn="ctr"/>
              <a:endParaRPr lang="en-US" sz="2400">
                <a:solidFill>
                  <a:srgbClr val="FF0000"/>
                </a:solidFill>
                <a:latin typeface="Times New Roman" pitchFamily="18" charset="0"/>
              </a:endParaRPr>
            </a:p>
          </p:txBody>
        </p:sp>
        <p:cxnSp>
          <p:nvCxnSpPr>
            <p:cNvPr id="32" name="AutoShape 11"/>
            <p:cNvCxnSpPr>
              <a:cxnSpLocks noChangeShapeType="1"/>
              <a:stCxn id="31" idx="4"/>
              <a:endCxn id="35" idx="0"/>
            </p:cNvCxnSpPr>
            <p:nvPr>
              <p:custDataLst>
                <p:tags r:id="rId19"/>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20"/>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1"/>
              </p:custDataLst>
            </p:nvPr>
          </p:nvSpPr>
          <p:spPr bwMode="auto">
            <a:xfrm>
              <a:off x="6372200" y="3479785"/>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2"/>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3"/>
              </p:custDataLst>
            </p:nvPr>
          </p:nvSpPr>
          <p:spPr bwMode="auto">
            <a:xfrm>
              <a:off x="5766978"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4"/>
              </p:custDataLst>
            </p:nvPr>
          </p:nvSpPr>
          <p:spPr bwMode="auto">
            <a:xfrm>
              <a:off x="6977422" y="5005884"/>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5"/>
              </p:custDataLst>
            </p:nvPr>
          </p:nvCxnSpPr>
          <p:spPr bwMode="auto">
            <a:xfrm flipH="1">
              <a:off x="6069589" y="4089500"/>
              <a:ext cx="391244" cy="916384"/>
            </a:xfrm>
            <a:prstGeom prst="straightConnector1">
              <a:avLst/>
            </a:prstGeom>
            <a:noFill/>
            <a:ln w="57150">
              <a:solidFill>
                <a:srgbClr val="119F33"/>
              </a:solidFill>
              <a:round/>
              <a:headEnd/>
              <a:tailEnd type="triangle" w="med" len="med"/>
            </a:ln>
            <a:effectLst/>
          </p:spPr>
        </p:cxnSp>
        <p:cxnSp>
          <p:nvCxnSpPr>
            <p:cNvPr id="41" name="AutoShape 10"/>
            <p:cNvCxnSpPr>
              <a:cxnSpLocks noChangeShapeType="1"/>
              <a:stCxn id="36" idx="5"/>
              <a:endCxn id="39" idx="0"/>
            </p:cNvCxnSpPr>
            <p:nvPr>
              <p:custDataLst>
                <p:tags r:id="rId26"/>
              </p:custDataLst>
            </p:nvPr>
          </p:nvCxnSpPr>
          <p:spPr bwMode="auto">
            <a:xfrm>
              <a:off x="6888789" y="4089500"/>
              <a:ext cx="391244" cy="916384"/>
            </a:xfrm>
            <a:prstGeom prst="straightConnector1">
              <a:avLst/>
            </a:prstGeom>
            <a:noFill/>
            <a:ln w="57150">
              <a:solidFill>
                <a:srgbClr val="119F33"/>
              </a:solidFill>
              <a:round/>
              <a:headEnd/>
              <a:tailEnd type="triangle" w="med" len="med"/>
            </a:ln>
            <a:effectLst/>
          </p:spPr>
        </p:cxnSp>
        <p:sp>
          <p:nvSpPr>
            <p:cNvPr id="42" name="Oval 7"/>
            <p:cNvSpPr>
              <a:spLocks noChangeAspect="1" noChangeArrowheads="1"/>
            </p:cNvSpPr>
            <p:nvPr>
              <p:custDataLst>
                <p:tags r:id="rId27"/>
              </p:custDataLst>
            </p:nvPr>
          </p:nvSpPr>
          <p:spPr bwMode="auto">
            <a:xfrm>
              <a:off x="6372200" y="651716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8"/>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9"/>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30"/>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5"/>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solidFill>
                  <a:srgbClr val="FF0000"/>
                </a:solidFill>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task1: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O(1) work</a:t>
            </a:r>
            <a:endParaRPr lang="en-US" sz="1800" i="1" dirty="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task2: </a:t>
            </a:r>
            <a:endParaRPr lang="en-US" sz="1800" dirty="0">
              <a:latin typeface="Courier New" pitchFamily="49" charset="0"/>
              <a:cs typeface="Courier New" pitchFamily="49" charset="0"/>
            </a:endParaRPr>
          </a:p>
          <a:p>
            <a:pPr>
              <a:lnSpc>
                <a:spcPts val="1800"/>
              </a:lnSpc>
              <a:buNone/>
            </a:pPr>
            <a:r>
              <a:rPr lang="en-US" sz="1800" dirty="0">
                <a:solidFill>
                  <a:srgbClr val="119F33"/>
                </a:solidFill>
                <a:latin typeface="Courier New" pitchFamily="49" charset="0"/>
                <a:cs typeface="Courier New" pitchFamily="49" charset="0"/>
              </a:rPr>
              <a:t>  </a:t>
            </a:r>
            <a:r>
              <a:rPr lang="en-US" sz="1800" dirty="0" smtClean="0">
                <a:solidFill>
                  <a:srgbClr val="119F33"/>
                </a:solidFill>
                <a:latin typeface="Courier New" pitchFamily="49" charset="0"/>
                <a:cs typeface="Courier New" pitchFamily="49" charset="0"/>
              </a:rPr>
              <a:t>c = fork task1</a:t>
            </a:r>
            <a:endParaRPr lang="en-US" sz="1800" dirty="0">
              <a:solidFill>
                <a:srgbClr val="119F33"/>
              </a:solidFill>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6"/>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solidFill>
                  <a:srgbClr val="FF0000"/>
                </a:solidFill>
                <a:latin typeface="Courier New" pitchFamily="49" charset="0"/>
                <a:cs typeface="Courier New" pitchFamily="49" charset="0"/>
              </a:rPr>
              <a:t>  t2.join</a:t>
            </a:r>
            <a:r>
              <a:rPr lang="en-US" sz="1800" dirty="0" smtClean="0">
                <a:solidFill>
                  <a:srgbClr val="FF0000"/>
                </a:solidFill>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task1() </a:t>
            </a:r>
            <a:r>
              <a:rPr lang="en-US" sz="1800" dirty="0">
                <a:latin typeface="Courier New" pitchFamily="49" charset="0"/>
                <a:cs typeface="Courier New" pitchFamily="49" charset="0"/>
              </a:rPr>
              <a:t>{</a:t>
            </a:r>
          </a:p>
          <a:p>
            <a:pPr>
              <a:lnSpc>
                <a:spcPts val="1800"/>
              </a:lnSpc>
            </a:pPr>
            <a:r>
              <a:rPr lang="en-US" sz="1800" i="1" dirty="0" smtClean="0">
                <a:latin typeface="Courier New" pitchFamily="49" charset="0"/>
                <a:cs typeface="Courier New" pitchFamily="49" charset="0"/>
              </a:rPr>
              <a:t>  // O(1) work</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task2() {</a:t>
            </a:r>
          </a:p>
          <a:p>
            <a:pPr>
              <a:lnSpc>
                <a:spcPts val="1800"/>
              </a:lnSpc>
              <a:buNone/>
            </a:pPr>
            <a:r>
              <a:rPr lang="en-US" sz="1800" dirty="0" smtClean="0">
                <a:solidFill>
                  <a:srgbClr val="119F33"/>
                </a:solidFill>
                <a:latin typeface="Courier New" pitchFamily="49" charset="0"/>
                <a:cs typeface="Courier New" pitchFamily="49" charset="0"/>
              </a:rPr>
              <a:t>  </a:t>
            </a:r>
            <a:r>
              <a:rPr lang="en-US" sz="1800" dirty="0" err="1" smtClean="0">
                <a:solidFill>
                  <a:srgbClr val="119F33"/>
                </a:solidFill>
                <a:latin typeface="Courier New" pitchFamily="49" charset="0"/>
                <a:cs typeface="Courier New" pitchFamily="49" charset="0"/>
              </a:rPr>
              <a:t>std</a:t>
            </a:r>
            <a:r>
              <a:rPr lang="en-US" sz="1800" dirty="0">
                <a:solidFill>
                  <a:srgbClr val="119F33"/>
                </a:solidFill>
                <a:latin typeface="Courier New" pitchFamily="49" charset="0"/>
                <a:cs typeface="Courier New" pitchFamily="49" charset="0"/>
              </a:rPr>
              <a:t>::thread </a:t>
            </a:r>
            <a:r>
              <a:rPr lang="en-US" sz="1800" dirty="0" smtClean="0">
                <a:solidFill>
                  <a:srgbClr val="119F33"/>
                </a:solidFill>
                <a:latin typeface="Courier New" pitchFamily="49" charset="0"/>
                <a:cs typeface="Courier New" pitchFamily="49" charset="0"/>
              </a:rPr>
              <a:t>t(&amp;</a:t>
            </a:r>
            <a:r>
              <a:rPr lang="en-US" sz="1800" dirty="0">
                <a:solidFill>
                  <a:srgbClr val="119F33"/>
                </a:solidFill>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extBox 2"/>
          <p:cNvSpPr txBox="1"/>
          <p:nvPr>
            <p:custDataLst>
              <p:tags r:id="rId7"/>
            </p:custDataLst>
          </p:nvPr>
        </p:nvSpPr>
        <p:spPr>
          <a:xfrm>
            <a:off x="152400" y="5791200"/>
            <a:ext cx="8785727" cy="677108"/>
          </a:xfrm>
          <a:prstGeom prst="rect">
            <a:avLst/>
          </a:prstGeom>
          <a:noFill/>
        </p:spPr>
        <p:txBody>
          <a:bodyPr wrap="square" rtlCol="0">
            <a:spAutoFit/>
          </a:bodyPr>
          <a:lstStyle/>
          <a:p>
            <a:pPr algn="r"/>
            <a:r>
              <a:rPr lang="en-CA" sz="2000" b="0" smtClean="0">
                <a:solidFill>
                  <a:srgbClr val="119F33"/>
                </a:solidFill>
                <a:latin typeface="+mn-lt"/>
              </a:rPr>
              <a:t>Meanwhile, task2 also forks a task1.</a:t>
            </a:r>
          </a:p>
          <a:p>
            <a:pPr algn="r"/>
            <a:r>
              <a:rPr lang="en-CA" sz="1800" b="0" dirty="0" smtClean="0">
                <a:solidFill>
                  <a:srgbClr val="119F33"/>
                </a:solidFill>
                <a:latin typeface="+mn-lt"/>
              </a:rPr>
              <a:t>(The DAG describes dynamic execution.  We can run the same code many times!)</a:t>
            </a:r>
          </a:p>
        </p:txBody>
      </p:sp>
      <p:sp>
        <p:nvSpPr>
          <p:cNvPr id="33" name="Oval Callout 32"/>
          <p:cNvSpPr/>
          <p:nvPr>
            <p:custDataLst>
              <p:tags r:id="rId8"/>
            </p:custDataLst>
          </p:nvPr>
        </p:nvSpPr>
        <p:spPr bwMode="auto">
          <a:xfrm>
            <a:off x="2246461" y="2756851"/>
            <a:ext cx="956578" cy="419476"/>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600" dirty="0"/>
              <a:t>f</a:t>
            </a:r>
            <a:r>
              <a:rPr kumimoji="0" lang="en-CA" sz="1600" b="1" i="0" u="none" strike="noStrike" cap="none" normalizeH="0" baseline="0" dirty="0" smtClean="0">
                <a:ln>
                  <a:noFill/>
                </a:ln>
                <a:solidFill>
                  <a:schemeClr val="tx1"/>
                </a:solidFill>
                <a:effectLst/>
              </a:rPr>
              <a:t>ork!</a:t>
            </a:r>
          </a:p>
        </p:txBody>
      </p:sp>
    </p:spTree>
    <p:extLst>
      <p:ext uri="{BB962C8B-B14F-4D97-AF65-F5344CB8AC3E}">
        <p14:creationId xmlns:p14="http://schemas.microsoft.com/office/powerpoint/2010/main" val="404244168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42</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grpSp>
        <p:nvGrpSpPr>
          <p:cNvPr id="18" name="Group 17"/>
          <p:cNvGrpSpPr/>
          <p:nvPr>
            <p:custDataLst>
              <p:tags r:id="rId4"/>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8"/>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9"/>
              </p:custDataLst>
            </p:nvPr>
          </p:nvSpPr>
          <p:spPr bwMode="auto">
            <a:xfrm>
              <a:off x="4782124" y="1980663"/>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0"/>
              </p:custDataLst>
            </p:nvPr>
          </p:nvSpPr>
          <p:spPr bwMode="auto">
            <a:xfrm>
              <a:off x="3192049" y="1980663"/>
              <a:ext cx="605222" cy="714326"/>
            </a:xfrm>
            <a:prstGeom prst="ellipse">
              <a:avLst/>
            </a:prstGeom>
            <a:solidFill>
              <a:srgbClr val="D1D1E7"/>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1"/>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2"/>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3"/>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4"/>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5"/>
              </p:custDataLst>
            </p:nvPr>
          </p:nvSpPr>
          <p:spPr bwMode="auto">
            <a:xfrm>
              <a:off x="4788024" y="3479785"/>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6"/>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7"/>
              </p:custDataLst>
            </p:nvPr>
          </p:nvSpPr>
          <p:spPr bwMode="auto">
            <a:xfrm>
              <a:off x="4788024" y="5005884"/>
              <a:ext cx="605222" cy="714326"/>
            </a:xfrm>
            <a:prstGeom prst="ellipse">
              <a:avLst/>
            </a:prstGeom>
            <a:solidFill>
              <a:srgbClr val="FF0000"/>
            </a:solidFill>
            <a:ln w="28575">
              <a:noFill/>
              <a:round/>
              <a:headEnd/>
              <a:tailEnd/>
            </a:ln>
            <a:effectLst/>
          </p:spPr>
          <p:txBody>
            <a:bodyPr wrap="none" anchor="ctr"/>
            <a:lstStyle/>
            <a:p>
              <a:pPr algn="ctr"/>
              <a:endParaRPr lang="en-US" sz="2400">
                <a:solidFill>
                  <a:srgbClr val="FF0000"/>
                </a:solidFill>
                <a:latin typeface="Times New Roman" pitchFamily="18" charset="0"/>
              </a:endParaRPr>
            </a:p>
          </p:txBody>
        </p:sp>
        <p:cxnSp>
          <p:nvCxnSpPr>
            <p:cNvPr id="32" name="AutoShape 11"/>
            <p:cNvCxnSpPr>
              <a:cxnSpLocks noChangeShapeType="1"/>
              <a:stCxn id="31" idx="4"/>
              <a:endCxn id="35" idx="0"/>
            </p:cNvCxnSpPr>
            <p:nvPr>
              <p:custDataLst>
                <p:tags r:id="rId18"/>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19"/>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0"/>
              </p:custDataLst>
            </p:nvPr>
          </p:nvSpPr>
          <p:spPr bwMode="auto">
            <a:xfrm>
              <a:off x="6372200" y="3479785"/>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1"/>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2"/>
              </p:custDataLst>
            </p:nvPr>
          </p:nvSpPr>
          <p:spPr bwMode="auto">
            <a:xfrm>
              <a:off x="5766978" y="5005884"/>
              <a:ext cx="605222" cy="714326"/>
            </a:xfrm>
            <a:prstGeom prst="ellipse">
              <a:avLst/>
            </a:prstGeom>
            <a:solidFill>
              <a:srgbClr val="D60093"/>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3"/>
              </p:custDataLst>
            </p:nvPr>
          </p:nvSpPr>
          <p:spPr bwMode="auto">
            <a:xfrm>
              <a:off x="6977422" y="5005884"/>
              <a:ext cx="605222" cy="714326"/>
            </a:xfrm>
            <a:prstGeom prst="ellipse">
              <a:avLst/>
            </a:prstGeom>
            <a:solidFill>
              <a:srgbClr val="119F33"/>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4"/>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5"/>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6"/>
              </p:custDataLst>
            </p:nvPr>
          </p:nvSpPr>
          <p:spPr bwMode="auto">
            <a:xfrm>
              <a:off x="6372200" y="6517167"/>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7"/>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8"/>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29"/>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5"/>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solidFill>
                  <a:srgbClr val="FF0000"/>
                </a:solidFill>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solidFill>
                  <a:srgbClr val="D60093"/>
                </a:solidFill>
                <a:latin typeface="Courier New" pitchFamily="49" charset="0"/>
                <a:cs typeface="Courier New" pitchFamily="49" charset="0"/>
              </a:rPr>
              <a:t>task1: </a:t>
            </a:r>
            <a:endParaRPr lang="en-US" sz="1800" dirty="0">
              <a:solidFill>
                <a:srgbClr val="D60093"/>
              </a:solidFill>
              <a:latin typeface="Courier New" pitchFamily="49" charset="0"/>
              <a:cs typeface="Courier New" pitchFamily="49" charset="0"/>
            </a:endParaRPr>
          </a:p>
          <a:p>
            <a:pPr>
              <a:lnSpc>
                <a:spcPts val="1800"/>
              </a:lnSpc>
              <a:buNone/>
            </a:pPr>
            <a:r>
              <a:rPr lang="en-US" sz="1800" dirty="0">
                <a:solidFill>
                  <a:srgbClr val="D60093"/>
                </a:solidFill>
                <a:latin typeface="Courier New" pitchFamily="49" charset="0"/>
                <a:cs typeface="Courier New" pitchFamily="49" charset="0"/>
              </a:rPr>
              <a:t>  </a:t>
            </a:r>
            <a:r>
              <a:rPr lang="en-US" sz="1800" i="1" dirty="0" smtClean="0">
                <a:solidFill>
                  <a:srgbClr val="D60093"/>
                </a:solidFill>
                <a:latin typeface="Courier New" pitchFamily="49" charset="0"/>
                <a:cs typeface="Courier New" pitchFamily="49" charset="0"/>
              </a:rPr>
              <a:t>O(1) work</a:t>
            </a:r>
            <a:endParaRPr lang="en-US" sz="1800" i="1" dirty="0">
              <a:solidFill>
                <a:srgbClr val="D60093"/>
              </a:solidFill>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task2: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solidFill>
                  <a:srgbClr val="119F33"/>
                </a:solidFill>
                <a:latin typeface="Courier New" pitchFamily="49" charset="0"/>
                <a:cs typeface="Courier New" pitchFamily="49" charset="0"/>
              </a:rPr>
              <a:t>  </a:t>
            </a:r>
            <a:r>
              <a:rPr lang="en-US" sz="1800" i="1" dirty="0" smtClean="0">
                <a:solidFill>
                  <a:srgbClr val="119F33"/>
                </a:solidFill>
                <a:latin typeface="Courier New" pitchFamily="49" charset="0"/>
                <a:cs typeface="Courier New" pitchFamily="49" charset="0"/>
              </a:rPr>
              <a:t>O(1</a:t>
            </a:r>
            <a:r>
              <a:rPr lang="en-US" sz="1800" i="1" dirty="0">
                <a:solidFill>
                  <a:srgbClr val="119F33"/>
                </a:solidFill>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6"/>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solidFill>
                  <a:srgbClr val="FF0000"/>
                </a:solidFill>
                <a:latin typeface="Courier New" pitchFamily="49" charset="0"/>
                <a:cs typeface="Courier New" pitchFamily="49" charset="0"/>
              </a:rPr>
              <a:t>  t2.join</a:t>
            </a:r>
            <a:r>
              <a:rPr lang="en-US" sz="1800" dirty="0" smtClean="0">
                <a:solidFill>
                  <a:srgbClr val="FF0000"/>
                </a:solidFill>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solidFill>
                  <a:srgbClr val="D60093"/>
                </a:solidFill>
                <a:latin typeface="Courier New" pitchFamily="49" charset="0"/>
                <a:cs typeface="Courier New" pitchFamily="49" charset="0"/>
              </a:rPr>
              <a:t>void task1() </a:t>
            </a:r>
            <a:r>
              <a:rPr lang="en-US" sz="1800" dirty="0">
                <a:solidFill>
                  <a:srgbClr val="D60093"/>
                </a:solidFill>
                <a:latin typeface="Courier New" pitchFamily="49" charset="0"/>
                <a:cs typeface="Courier New" pitchFamily="49" charset="0"/>
              </a:rPr>
              <a:t>{</a:t>
            </a:r>
          </a:p>
          <a:p>
            <a:pPr>
              <a:lnSpc>
                <a:spcPts val="1800"/>
              </a:lnSpc>
            </a:pPr>
            <a:r>
              <a:rPr lang="en-US" sz="1800" i="1" dirty="0" smtClean="0">
                <a:solidFill>
                  <a:srgbClr val="D60093"/>
                </a:solidFill>
                <a:latin typeface="Courier New" pitchFamily="49" charset="0"/>
                <a:cs typeface="Courier New" pitchFamily="49" charset="0"/>
              </a:rPr>
              <a:t>  // O(1) work</a:t>
            </a:r>
          </a:p>
          <a:p>
            <a:pPr>
              <a:lnSpc>
                <a:spcPts val="1800"/>
              </a:lnSpc>
            </a:pPr>
            <a:r>
              <a:rPr lang="en-US" sz="1800" dirty="0" smtClean="0">
                <a:solidFill>
                  <a:srgbClr val="D60093"/>
                </a:solidFill>
                <a:latin typeface="Courier New" pitchFamily="49" charset="0"/>
                <a:cs typeface="Courier New" pitchFamily="49" charset="0"/>
              </a:rPr>
              <a:t>}</a:t>
            </a:r>
            <a:endParaRPr lang="en-US" sz="1800" dirty="0">
              <a:solidFill>
                <a:srgbClr val="D60093"/>
              </a:solidFill>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solidFill>
                  <a:srgbClr val="119F33"/>
                </a:solidFill>
                <a:latin typeface="Courier New" pitchFamily="49" charset="0"/>
                <a:cs typeface="Courier New" pitchFamily="49" charset="0"/>
              </a:rPr>
              <a:t>  // </a:t>
            </a:r>
            <a:r>
              <a:rPr lang="en-US" sz="1800" i="1" dirty="0">
                <a:solidFill>
                  <a:srgbClr val="119F33"/>
                </a:solidFill>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extBox 2"/>
          <p:cNvSpPr txBox="1"/>
          <p:nvPr>
            <p:custDataLst>
              <p:tags r:id="rId7"/>
            </p:custDataLst>
          </p:nvPr>
        </p:nvSpPr>
        <p:spPr>
          <a:xfrm>
            <a:off x="152400" y="5791200"/>
            <a:ext cx="8785727" cy="400110"/>
          </a:xfrm>
          <a:prstGeom prst="rect">
            <a:avLst/>
          </a:prstGeom>
          <a:noFill/>
        </p:spPr>
        <p:txBody>
          <a:bodyPr wrap="square" rtlCol="0">
            <a:spAutoFit/>
          </a:bodyPr>
          <a:lstStyle/>
          <a:p>
            <a:pPr algn="r"/>
            <a:r>
              <a:rPr lang="en-CA" sz="2000" b="0" dirty="0" smtClean="0">
                <a:solidFill>
                  <a:srgbClr val="D60093"/>
                </a:solidFill>
                <a:latin typeface="+mn-lt"/>
              </a:rPr>
              <a:t>task1</a:t>
            </a:r>
            <a:r>
              <a:rPr lang="en-CA" sz="2000" b="0" dirty="0" smtClean="0">
                <a:solidFill>
                  <a:srgbClr val="119F33"/>
                </a:solidFill>
                <a:latin typeface="+mn-lt"/>
              </a:rPr>
              <a:t> </a:t>
            </a:r>
            <a:r>
              <a:rPr lang="en-CA" sz="2000" b="0" dirty="0" smtClean="0">
                <a:latin typeface="+mn-lt"/>
              </a:rPr>
              <a:t>and </a:t>
            </a:r>
            <a:r>
              <a:rPr lang="en-CA" sz="2000" b="0" dirty="0" smtClean="0">
                <a:solidFill>
                  <a:srgbClr val="119F33"/>
                </a:solidFill>
                <a:latin typeface="+mn-lt"/>
              </a:rPr>
              <a:t>task2 </a:t>
            </a:r>
            <a:r>
              <a:rPr lang="en-CA" sz="2000" b="0" dirty="0" smtClean="0">
                <a:latin typeface="+mn-lt"/>
              </a:rPr>
              <a:t>both chugging along.</a:t>
            </a:r>
            <a:endParaRPr lang="en-CA" sz="1800" b="0" dirty="0" smtClean="0">
              <a:latin typeface="+mn-lt"/>
            </a:endParaRPr>
          </a:p>
        </p:txBody>
      </p:sp>
    </p:spTree>
    <p:extLst>
      <p:ext uri="{BB962C8B-B14F-4D97-AF65-F5344CB8AC3E}">
        <p14:creationId xmlns:p14="http://schemas.microsoft.com/office/powerpoint/2010/main" val="369621424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43</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grpSp>
        <p:nvGrpSpPr>
          <p:cNvPr id="18" name="Group 17"/>
          <p:cNvGrpSpPr/>
          <p:nvPr>
            <p:custDataLst>
              <p:tags r:id="rId4"/>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9"/>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10"/>
              </p:custDataLst>
            </p:nvPr>
          </p:nvSpPr>
          <p:spPr bwMode="auto">
            <a:xfrm>
              <a:off x="4782124" y="1980663"/>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1"/>
              </p:custDataLst>
            </p:nvPr>
          </p:nvSpPr>
          <p:spPr bwMode="auto">
            <a:xfrm>
              <a:off x="3192049" y="1980663"/>
              <a:ext cx="605222" cy="714326"/>
            </a:xfrm>
            <a:prstGeom prst="ellipse">
              <a:avLst/>
            </a:prstGeom>
            <a:solidFill>
              <a:srgbClr val="D1D1E7"/>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2"/>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3"/>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4"/>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5"/>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6"/>
              </p:custDataLst>
            </p:nvPr>
          </p:nvSpPr>
          <p:spPr bwMode="auto">
            <a:xfrm>
              <a:off x="4788024" y="3479785"/>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7"/>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8"/>
              </p:custDataLst>
            </p:nvPr>
          </p:nvSpPr>
          <p:spPr bwMode="auto">
            <a:xfrm>
              <a:off x="4788024" y="5005884"/>
              <a:ext cx="605222" cy="714326"/>
            </a:xfrm>
            <a:prstGeom prst="ellipse">
              <a:avLst/>
            </a:prstGeom>
            <a:solidFill>
              <a:srgbClr val="FF0000"/>
            </a:solidFill>
            <a:ln w="28575">
              <a:noFill/>
              <a:round/>
              <a:headEnd/>
              <a:tailEnd/>
            </a:ln>
            <a:effectLst/>
          </p:spPr>
          <p:txBody>
            <a:bodyPr wrap="none" anchor="ctr"/>
            <a:lstStyle/>
            <a:p>
              <a:pPr algn="ctr"/>
              <a:endParaRPr lang="en-US" sz="2400">
                <a:solidFill>
                  <a:srgbClr val="FF0000"/>
                </a:solidFill>
                <a:latin typeface="Times New Roman" pitchFamily="18" charset="0"/>
              </a:endParaRPr>
            </a:p>
          </p:txBody>
        </p:sp>
        <p:cxnSp>
          <p:nvCxnSpPr>
            <p:cNvPr id="32" name="AutoShape 11"/>
            <p:cNvCxnSpPr>
              <a:cxnSpLocks noChangeShapeType="1"/>
              <a:stCxn id="31" idx="4"/>
              <a:endCxn id="35" idx="0"/>
            </p:cNvCxnSpPr>
            <p:nvPr>
              <p:custDataLst>
                <p:tags r:id="rId19"/>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20"/>
              </p:custDataLst>
            </p:nvPr>
          </p:nvSpPr>
          <p:spPr bwMode="auto">
            <a:xfrm>
              <a:off x="4788024" y="8043266"/>
              <a:ext cx="605222" cy="714326"/>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1"/>
              </p:custDataLst>
            </p:nvPr>
          </p:nvSpPr>
          <p:spPr bwMode="auto">
            <a:xfrm>
              <a:off x="6372200" y="3479785"/>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2"/>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3"/>
              </p:custDataLst>
            </p:nvPr>
          </p:nvSpPr>
          <p:spPr bwMode="auto">
            <a:xfrm>
              <a:off x="5766978" y="5005884"/>
              <a:ext cx="605222" cy="714326"/>
            </a:xfrm>
            <a:prstGeom prst="ellipse">
              <a:avLst/>
            </a:prstGeom>
            <a:solidFill>
              <a:srgbClr val="D787BE"/>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4"/>
              </p:custDataLst>
            </p:nvPr>
          </p:nvSpPr>
          <p:spPr bwMode="auto">
            <a:xfrm>
              <a:off x="6977422" y="5005884"/>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5"/>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6"/>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7"/>
              </p:custDataLst>
            </p:nvPr>
          </p:nvSpPr>
          <p:spPr bwMode="auto">
            <a:xfrm>
              <a:off x="6372200" y="6517167"/>
              <a:ext cx="605222" cy="714326"/>
            </a:xfrm>
            <a:prstGeom prst="ellipse">
              <a:avLst/>
            </a:prstGeom>
            <a:solidFill>
              <a:srgbClr val="119F33"/>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8"/>
              </p:custDataLst>
            </p:nvPr>
          </p:nvCxnSpPr>
          <p:spPr bwMode="auto">
            <a:xfrm>
              <a:off x="6069589" y="5720210"/>
              <a:ext cx="391244" cy="901568"/>
            </a:xfrm>
            <a:prstGeom prst="straightConnector1">
              <a:avLst/>
            </a:prstGeom>
            <a:noFill/>
            <a:ln w="57150">
              <a:solidFill>
                <a:srgbClr val="00B050"/>
              </a:solidFill>
              <a:round/>
              <a:headEnd/>
              <a:tailEnd type="triangle" w="med" len="med"/>
            </a:ln>
            <a:effectLst/>
          </p:spPr>
        </p:cxnSp>
        <p:cxnSp>
          <p:nvCxnSpPr>
            <p:cNvPr id="44" name="AutoShape 10"/>
            <p:cNvCxnSpPr>
              <a:cxnSpLocks noChangeShapeType="1"/>
              <a:stCxn id="39" idx="4"/>
              <a:endCxn id="42" idx="7"/>
            </p:cNvCxnSpPr>
            <p:nvPr>
              <p:custDataLst>
                <p:tags r:id="rId29"/>
              </p:custDataLst>
            </p:nvPr>
          </p:nvCxnSpPr>
          <p:spPr bwMode="auto">
            <a:xfrm flipH="1">
              <a:off x="6888789" y="5720210"/>
              <a:ext cx="391244" cy="901568"/>
            </a:xfrm>
            <a:prstGeom prst="straightConnector1">
              <a:avLst/>
            </a:prstGeom>
            <a:noFill/>
            <a:ln w="57150">
              <a:solidFill>
                <a:srgbClr val="00B050"/>
              </a:solidFill>
              <a:round/>
              <a:headEnd/>
              <a:tailEnd type="triangle" w="med" len="med"/>
            </a:ln>
            <a:effectLst/>
          </p:spPr>
        </p:cxnSp>
        <p:cxnSp>
          <p:nvCxnSpPr>
            <p:cNvPr id="45" name="AutoShape 10"/>
            <p:cNvCxnSpPr>
              <a:cxnSpLocks noChangeShapeType="1"/>
              <a:stCxn id="42" idx="4"/>
              <a:endCxn id="35" idx="7"/>
            </p:cNvCxnSpPr>
            <p:nvPr>
              <p:custDataLst>
                <p:tags r:id="rId30"/>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5"/>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solidFill>
                  <a:srgbClr val="FF0000"/>
                </a:solidFill>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task1: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O(1) work</a:t>
            </a:r>
            <a:endParaRPr lang="en-US" sz="1800" i="1" dirty="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task2: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solidFill>
                  <a:srgbClr val="119F33"/>
                </a:solidFill>
                <a:latin typeface="Courier New" pitchFamily="49" charset="0"/>
                <a:cs typeface="Courier New" pitchFamily="49" charset="0"/>
              </a:rPr>
              <a:t>  join c</a:t>
            </a:r>
            <a:endParaRPr lang="en-US" sz="1800" dirty="0">
              <a:solidFill>
                <a:srgbClr val="119F33"/>
              </a:solidFill>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6"/>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solidFill>
                  <a:srgbClr val="FF0000"/>
                </a:solidFill>
                <a:latin typeface="Courier New" pitchFamily="49" charset="0"/>
                <a:cs typeface="Courier New" pitchFamily="49" charset="0"/>
              </a:rPr>
              <a:t>  t2.join</a:t>
            </a:r>
            <a:r>
              <a:rPr lang="en-US" sz="1800" dirty="0" smtClean="0">
                <a:solidFill>
                  <a:srgbClr val="FF0000"/>
                </a:solidFill>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task1() </a:t>
            </a:r>
            <a:r>
              <a:rPr lang="en-US" sz="1800" dirty="0">
                <a:latin typeface="Courier New" pitchFamily="49" charset="0"/>
                <a:cs typeface="Courier New" pitchFamily="49" charset="0"/>
              </a:rPr>
              <a:t>{</a:t>
            </a:r>
          </a:p>
          <a:p>
            <a:pPr>
              <a:lnSpc>
                <a:spcPts val="1800"/>
              </a:lnSpc>
            </a:pPr>
            <a:r>
              <a:rPr lang="en-US" sz="1800" i="1" dirty="0" smtClean="0">
                <a:latin typeface="Courier New" pitchFamily="49" charset="0"/>
                <a:cs typeface="Courier New" pitchFamily="49" charset="0"/>
              </a:rPr>
              <a:t>  // O(1) work</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solidFill>
                  <a:srgbClr val="119F33"/>
                </a:solidFill>
                <a:latin typeface="Courier New" pitchFamily="49" charset="0"/>
                <a:cs typeface="Courier New" pitchFamily="49" charset="0"/>
              </a:rPr>
              <a:t>  </a:t>
            </a:r>
            <a:r>
              <a:rPr lang="en-US" sz="1800" dirty="0" err="1" smtClean="0">
                <a:solidFill>
                  <a:srgbClr val="119F33"/>
                </a:solidFill>
                <a:latin typeface="Courier New" pitchFamily="49" charset="0"/>
                <a:cs typeface="Courier New" pitchFamily="49" charset="0"/>
              </a:rPr>
              <a:t>t.join</a:t>
            </a:r>
            <a:r>
              <a:rPr lang="en-US" sz="1800" dirty="0">
                <a:solidFill>
                  <a:srgbClr val="119F33"/>
                </a:solidFill>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extBox 2"/>
          <p:cNvSpPr txBox="1"/>
          <p:nvPr>
            <p:custDataLst>
              <p:tags r:id="rId7"/>
            </p:custDataLst>
          </p:nvPr>
        </p:nvSpPr>
        <p:spPr>
          <a:xfrm>
            <a:off x="152400" y="5791200"/>
            <a:ext cx="8785727" cy="400110"/>
          </a:xfrm>
          <a:prstGeom prst="rect">
            <a:avLst/>
          </a:prstGeom>
          <a:noFill/>
        </p:spPr>
        <p:txBody>
          <a:bodyPr wrap="square" rtlCol="0">
            <a:spAutoFit/>
          </a:bodyPr>
          <a:lstStyle/>
          <a:p>
            <a:pPr algn="r"/>
            <a:r>
              <a:rPr lang="en-CA" sz="2000" b="0" dirty="0" smtClean="0">
                <a:solidFill>
                  <a:srgbClr val="119F33"/>
                </a:solidFill>
                <a:latin typeface="+mn-lt"/>
              </a:rPr>
              <a:t>task2 joins </a:t>
            </a:r>
            <a:r>
              <a:rPr lang="en-CA" sz="2000" b="0" dirty="0" smtClean="0">
                <a:solidFill>
                  <a:srgbClr val="D60093"/>
                </a:solidFill>
                <a:latin typeface="Arial"/>
              </a:rPr>
              <a:t>task1</a:t>
            </a:r>
            <a:r>
              <a:rPr lang="en-CA" sz="2000" b="0" dirty="0" smtClean="0">
                <a:solidFill>
                  <a:srgbClr val="119F33"/>
                </a:solidFill>
                <a:latin typeface="Arial"/>
              </a:rPr>
              <a:t>.</a:t>
            </a:r>
            <a:endParaRPr lang="en-CA" sz="1800" b="0" dirty="0" smtClean="0">
              <a:latin typeface="+mn-lt"/>
            </a:endParaRPr>
          </a:p>
        </p:txBody>
      </p:sp>
      <p:sp>
        <p:nvSpPr>
          <p:cNvPr id="33" name="Oval Callout 32"/>
          <p:cNvSpPr/>
          <p:nvPr>
            <p:custDataLst>
              <p:tags r:id="rId8"/>
            </p:custDataLst>
          </p:nvPr>
        </p:nvSpPr>
        <p:spPr bwMode="auto">
          <a:xfrm>
            <a:off x="2246461" y="4494996"/>
            <a:ext cx="956578" cy="419476"/>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600" dirty="0" smtClean="0"/>
              <a:t>join</a:t>
            </a:r>
            <a:r>
              <a:rPr kumimoji="0" lang="en-CA" sz="1600" b="1" i="0" u="none" strike="noStrike" cap="none" normalizeH="0" baseline="0" dirty="0" smtClean="0">
                <a:ln>
                  <a:noFill/>
                </a:ln>
                <a:solidFill>
                  <a:schemeClr val="tx1"/>
                </a:solidFill>
                <a:effectLst/>
              </a:rPr>
              <a:t>!</a:t>
            </a:r>
          </a:p>
        </p:txBody>
      </p:sp>
    </p:spTree>
    <p:extLst>
      <p:ext uri="{BB962C8B-B14F-4D97-AF65-F5344CB8AC3E}">
        <p14:creationId xmlns:p14="http://schemas.microsoft.com/office/powerpoint/2010/main" val="110214001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44</a:t>
            </a:fld>
            <a:endParaRPr lang="en-US"/>
          </a:p>
        </p:txBody>
      </p:sp>
      <p:grpSp>
        <p:nvGrpSpPr>
          <p:cNvPr id="18" name="Group 17"/>
          <p:cNvGrpSpPr/>
          <p:nvPr>
            <p:custDataLst>
              <p:tags r:id="rId3"/>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8"/>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9"/>
              </p:custDataLst>
            </p:nvPr>
          </p:nvSpPr>
          <p:spPr bwMode="auto">
            <a:xfrm>
              <a:off x="4782124" y="1980663"/>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10"/>
              </p:custDataLst>
            </p:nvPr>
          </p:nvSpPr>
          <p:spPr bwMode="auto">
            <a:xfrm>
              <a:off x="3192049" y="1980663"/>
              <a:ext cx="605222" cy="714326"/>
            </a:xfrm>
            <a:prstGeom prst="ellipse">
              <a:avLst/>
            </a:prstGeom>
            <a:solidFill>
              <a:srgbClr val="D1D1E7"/>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1"/>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2"/>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3"/>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4"/>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5"/>
              </p:custDataLst>
            </p:nvPr>
          </p:nvSpPr>
          <p:spPr bwMode="auto">
            <a:xfrm>
              <a:off x="4788024" y="3479785"/>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6"/>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7"/>
              </p:custDataLst>
            </p:nvPr>
          </p:nvSpPr>
          <p:spPr bwMode="auto">
            <a:xfrm>
              <a:off x="4788024" y="5005884"/>
              <a:ext cx="605222" cy="714326"/>
            </a:xfrm>
            <a:prstGeom prst="ellipse">
              <a:avLst/>
            </a:prstGeom>
            <a:solidFill>
              <a:srgbClr val="E1A7A7"/>
            </a:solidFill>
            <a:ln w="28575">
              <a:noFill/>
              <a:round/>
              <a:headEnd/>
              <a:tailEnd/>
            </a:ln>
            <a:effectLst/>
          </p:spPr>
          <p:txBody>
            <a:bodyPr wrap="none" anchor="ctr"/>
            <a:lstStyle/>
            <a:p>
              <a:pPr algn="ctr"/>
              <a:endParaRPr lang="en-US" sz="2400">
                <a:solidFill>
                  <a:srgbClr val="FF0000"/>
                </a:solidFill>
                <a:latin typeface="Times New Roman" pitchFamily="18" charset="0"/>
              </a:endParaRPr>
            </a:p>
          </p:txBody>
        </p:sp>
        <p:cxnSp>
          <p:nvCxnSpPr>
            <p:cNvPr id="32" name="AutoShape 11"/>
            <p:cNvCxnSpPr>
              <a:cxnSpLocks noChangeShapeType="1"/>
              <a:stCxn id="31" idx="4"/>
              <a:endCxn id="35" idx="0"/>
            </p:cNvCxnSpPr>
            <p:nvPr>
              <p:custDataLst>
                <p:tags r:id="rId18"/>
              </p:custDataLst>
            </p:nvPr>
          </p:nvCxnSpPr>
          <p:spPr bwMode="auto">
            <a:xfrm>
              <a:off x="5090635" y="5720210"/>
              <a:ext cx="0" cy="2323055"/>
            </a:xfrm>
            <a:prstGeom prst="straightConnector1">
              <a:avLst/>
            </a:prstGeom>
            <a:noFill/>
            <a:ln w="57150">
              <a:solidFill>
                <a:srgbClr val="FF0000"/>
              </a:solidFill>
              <a:round/>
              <a:headEnd/>
              <a:tailEnd type="triangle" w="med" len="med"/>
            </a:ln>
            <a:effectLst/>
          </p:spPr>
        </p:cxnSp>
        <p:sp>
          <p:nvSpPr>
            <p:cNvPr id="35" name="Oval 6"/>
            <p:cNvSpPr>
              <a:spLocks noChangeAspect="1" noChangeArrowheads="1"/>
            </p:cNvSpPr>
            <p:nvPr>
              <p:custDataLst>
                <p:tags r:id="rId19"/>
              </p:custDataLst>
            </p:nvPr>
          </p:nvSpPr>
          <p:spPr bwMode="auto">
            <a:xfrm>
              <a:off x="4788024" y="8043266"/>
              <a:ext cx="605222" cy="714326"/>
            </a:xfrm>
            <a:prstGeom prst="ellipse">
              <a:avLst/>
            </a:prstGeom>
            <a:solidFill>
              <a:srgbClr val="FF0000"/>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20"/>
              </p:custDataLst>
            </p:nvPr>
          </p:nvSpPr>
          <p:spPr bwMode="auto">
            <a:xfrm>
              <a:off x="6372200" y="3479785"/>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1"/>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2"/>
              </p:custDataLst>
            </p:nvPr>
          </p:nvSpPr>
          <p:spPr bwMode="auto">
            <a:xfrm>
              <a:off x="5766978" y="5005884"/>
              <a:ext cx="605222" cy="714326"/>
            </a:xfrm>
            <a:prstGeom prst="ellipse">
              <a:avLst/>
            </a:prstGeom>
            <a:solidFill>
              <a:srgbClr val="D787BE"/>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3"/>
              </p:custDataLst>
            </p:nvPr>
          </p:nvSpPr>
          <p:spPr bwMode="auto">
            <a:xfrm>
              <a:off x="6977422" y="5005884"/>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4"/>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5"/>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6"/>
              </p:custDataLst>
            </p:nvPr>
          </p:nvSpPr>
          <p:spPr bwMode="auto">
            <a:xfrm>
              <a:off x="6372200" y="6517167"/>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7"/>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8"/>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29"/>
              </p:custDataLst>
            </p:nvPr>
          </p:nvCxnSpPr>
          <p:spPr bwMode="auto">
            <a:xfrm flipH="1">
              <a:off x="5304613" y="7231493"/>
              <a:ext cx="1370198" cy="916384"/>
            </a:xfrm>
            <a:prstGeom prst="straightConnector1">
              <a:avLst/>
            </a:prstGeom>
            <a:noFill/>
            <a:ln w="57150">
              <a:solidFill>
                <a:srgbClr val="FF0000"/>
              </a:solidFill>
              <a:round/>
              <a:headEnd/>
              <a:tailEnd type="triangle" w="med" len="med"/>
            </a:ln>
            <a:effectLst/>
          </p:spPr>
        </p:cxnSp>
      </p:grpSp>
      <p:sp>
        <p:nvSpPr>
          <p:cNvPr id="46" name="Rectangle 3"/>
          <p:cNvSpPr txBox="1">
            <a:spLocks noChangeArrowheads="1"/>
          </p:cNvSpPr>
          <p:nvPr>
            <p:custDataLst>
              <p:tags r:id="rId4"/>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task1: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O(1) work</a:t>
            </a:r>
            <a:endParaRPr lang="en-US" sz="1800" i="1" dirty="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task2: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5"/>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latin typeface="Courier New" pitchFamily="49" charset="0"/>
                <a:cs typeface="Courier New" pitchFamily="49" charset="0"/>
              </a:rPr>
              <a:t>  t2.join</a:t>
            </a:r>
            <a:r>
              <a:rPr lang="en-US" sz="1800" dirty="0" smtClean="0">
                <a:latin typeface="Courier New" pitchFamily="49" charset="0"/>
                <a:cs typeface="Courier New" pitchFamily="49" charset="0"/>
              </a:rPr>
              <a:t>();</a:t>
            </a:r>
          </a:p>
          <a:p>
            <a:pPr>
              <a:lnSpc>
                <a:spcPts val="1800"/>
              </a:lnSpc>
            </a:pPr>
            <a:r>
              <a:rPr lang="en-US" sz="1800" dirty="0">
                <a:solidFill>
                  <a:srgbClr val="FF0000"/>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 return 0;</a:t>
            </a:r>
            <a:endParaRPr lang="en-US" sz="1800" dirty="0">
              <a:solidFill>
                <a:srgbClr val="FF0000"/>
              </a:solidFill>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task1() </a:t>
            </a:r>
            <a:r>
              <a:rPr lang="en-US" sz="1800" dirty="0">
                <a:latin typeface="Courier New" pitchFamily="49" charset="0"/>
                <a:cs typeface="Courier New" pitchFamily="49" charset="0"/>
              </a:rPr>
              <a:t>{</a:t>
            </a:r>
          </a:p>
          <a:p>
            <a:pPr>
              <a:lnSpc>
                <a:spcPts val="1800"/>
              </a:lnSpc>
            </a:pPr>
            <a:r>
              <a:rPr lang="en-US" sz="1800" i="1" dirty="0" smtClean="0">
                <a:latin typeface="Courier New" pitchFamily="49" charset="0"/>
                <a:cs typeface="Courier New" pitchFamily="49" charset="0"/>
              </a:rPr>
              <a:t>  // O(1) work</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TextBox 2"/>
          <p:cNvSpPr txBox="1"/>
          <p:nvPr>
            <p:custDataLst>
              <p:tags r:id="rId6"/>
            </p:custDataLst>
          </p:nvPr>
        </p:nvSpPr>
        <p:spPr>
          <a:xfrm>
            <a:off x="152400" y="5791200"/>
            <a:ext cx="8785727" cy="1015663"/>
          </a:xfrm>
          <a:prstGeom prst="rect">
            <a:avLst/>
          </a:prstGeom>
          <a:noFill/>
        </p:spPr>
        <p:txBody>
          <a:bodyPr wrap="square" rtlCol="0">
            <a:spAutoFit/>
          </a:bodyPr>
          <a:lstStyle/>
          <a:p>
            <a:pPr algn="r"/>
            <a:r>
              <a:rPr lang="en-CA" sz="2000" b="0" dirty="0" smtClean="0">
                <a:solidFill>
                  <a:srgbClr val="119F33"/>
                </a:solidFill>
                <a:latin typeface="+mn-lt"/>
              </a:rPr>
              <a:t>Task2 (the right, green task) is finally done.</a:t>
            </a:r>
          </a:p>
          <a:p>
            <a:pPr algn="r"/>
            <a:r>
              <a:rPr lang="en-CA" sz="2000" b="0" dirty="0" smtClean="0">
                <a:solidFill>
                  <a:srgbClr val="FF0000"/>
                </a:solidFill>
                <a:latin typeface="+mn-lt"/>
              </a:rPr>
              <a:t>So, the main task joins with </a:t>
            </a:r>
            <a:r>
              <a:rPr lang="en-CA" sz="2000" b="0" smtClean="0">
                <a:solidFill>
                  <a:srgbClr val="FF0000"/>
                </a:solidFill>
                <a:latin typeface="+mn-lt"/>
              </a:rPr>
              <a:t>it.  </a:t>
            </a:r>
            <a:br>
              <a:rPr lang="en-CA" sz="2000" b="0" smtClean="0">
                <a:solidFill>
                  <a:srgbClr val="FF0000"/>
                </a:solidFill>
                <a:latin typeface="+mn-lt"/>
              </a:rPr>
            </a:br>
            <a:r>
              <a:rPr lang="en-CA" sz="2000" b="0" smtClean="0">
                <a:solidFill>
                  <a:srgbClr val="FF0000"/>
                </a:solidFill>
                <a:latin typeface="+mn-lt"/>
              </a:rPr>
              <a:t>(Arrow from the last node of the joining task and of the joined one.)</a:t>
            </a:r>
            <a:endParaRPr lang="en-CA" sz="1800" b="0" dirty="0" smtClean="0">
              <a:solidFill>
                <a:srgbClr val="FF0000"/>
              </a:solidFill>
              <a:latin typeface="+mn-lt"/>
            </a:endParaRPr>
          </a:p>
        </p:txBody>
      </p:sp>
      <p:sp>
        <p:nvSpPr>
          <p:cNvPr id="33" name="Oval Callout 32"/>
          <p:cNvSpPr/>
          <p:nvPr>
            <p:custDataLst>
              <p:tags r:id="rId7"/>
            </p:custDataLst>
          </p:nvPr>
        </p:nvSpPr>
        <p:spPr bwMode="auto">
          <a:xfrm flipH="1">
            <a:off x="127744" y="5295498"/>
            <a:ext cx="956578" cy="419476"/>
          </a:xfrm>
          <a:prstGeom prst="wedgeEllipseCallout">
            <a:avLst>
              <a:gd name="adj1" fmla="val -60119"/>
              <a:gd name="adj2" fmla="val 7678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CA" sz="1600" dirty="0" smtClean="0"/>
              <a:t>join</a:t>
            </a:r>
            <a:r>
              <a:rPr kumimoji="0" lang="en-CA" sz="1600" b="1" i="0" u="none" strike="noStrike" cap="none" normalizeH="0" baseline="0" dirty="0" smtClean="0">
                <a:ln>
                  <a:noFill/>
                </a:ln>
                <a:solidFill>
                  <a:schemeClr val="tx1"/>
                </a:solidFill>
                <a:effectLst/>
              </a:rPr>
              <a:t>!</a:t>
            </a:r>
          </a:p>
        </p:txBody>
      </p:sp>
    </p:spTree>
    <p:extLst>
      <p:ext uri="{BB962C8B-B14F-4D97-AF65-F5344CB8AC3E}">
        <p14:creationId xmlns:p14="http://schemas.microsoft.com/office/powerpoint/2010/main" val="186286264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Where the DAG Comes From</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45</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grpSp>
        <p:nvGrpSpPr>
          <p:cNvPr id="18" name="Group 17"/>
          <p:cNvGrpSpPr/>
          <p:nvPr>
            <p:custDataLst>
              <p:tags r:id="rId4"/>
            </p:custDataLst>
          </p:nvPr>
        </p:nvGrpSpPr>
        <p:grpSpPr>
          <a:xfrm>
            <a:off x="152400" y="1457895"/>
            <a:ext cx="2428869" cy="4638105"/>
            <a:chOff x="3192049" y="373427"/>
            <a:chExt cx="4390595" cy="8384165"/>
          </a:xfrm>
        </p:grpSpPr>
        <p:sp>
          <p:nvSpPr>
            <p:cNvPr id="20" name="Oval 5"/>
            <p:cNvSpPr>
              <a:spLocks noChangeAspect="1" noChangeArrowheads="1"/>
            </p:cNvSpPr>
            <p:nvPr>
              <p:custDataLst>
                <p:tags r:id="rId7"/>
              </p:custDataLst>
            </p:nvPr>
          </p:nvSpPr>
          <p:spPr bwMode="auto">
            <a:xfrm>
              <a:off x="4788024" y="373427"/>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7"/>
            <p:cNvSpPr>
              <a:spLocks noChangeAspect="1" noChangeArrowheads="1"/>
            </p:cNvSpPr>
            <p:nvPr>
              <p:custDataLst>
                <p:tags r:id="rId8"/>
              </p:custDataLst>
            </p:nvPr>
          </p:nvSpPr>
          <p:spPr bwMode="auto">
            <a:xfrm>
              <a:off x="4782124" y="1980663"/>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22" name="Oval 8"/>
            <p:cNvSpPr>
              <a:spLocks noChangeAspect="1" noChangeArrowheads="1"/>
            </p:cNvSpPr>
            <p:nvPr>
              <p:custDataLst>
                <p:tags r:id="rId9"/>
              </p:custDataLst>
            </p:nvPr>
          </p:nvSpPr>
          <p:spPr bwMode="auto">
            <a:xfrm>
              <a:off x="3192049" y="1980663"/>
              <a:ext cx="605222" cy="714326"/>
            </a:xfrm>
            <a:prstGeom prst="ellipse">
              <a:avLst/>
            </a:prstGeom>
            <a:solidFill>
              <a:srgbClr val="D1D1E7"/>
            </a:solidFill>
            <a:ln w="28575">
              <a:noFill/>
              <a:round/>
              <a:headEnd/>
              <a:tailEnd/>
            </a:ln>
            <a:effectLst/>
          </p:spPr>
          <p:txBody>
            <a:bodyPr wrap="none" anchor="ctr"/>
            <a:lstStyle/>
            <a:p>
              <a:pPr algn="ctr"/>
              <a:endParaRPr lang="en-US" sz="2400">
                <a:latin typeface="Times New Roman" pitchFamily="18" charset="0"/>
              </a:endParaRPr>
            </a:p>
          </p:txBody>
        </p:sp>
        <p:cxnSp>
          <p:nvCxnSpPr>
            <p:cNvPr id="23" name="AutoShape 9"/>
            <p:cNvCxnSpPr>
              <a:cxnSpLocks noChangeShapeType="1"/>
              <a:stCxn id="20" idx="3"/>
              <a:endCxn id="22" idx="0"/>
            </p:cNvCxnSpPr>
            <p:nvPr>
              <p:custDataLst>
                <p:tags r:id="rId10"/>
              </p:custDataLst>
            </p:nvPr>
          </p:nvCxnSpPr>
          <p:spPr bwMode="auto">
            <a:xfrm flipH="1">
              <a:off x="3494660" y="983142"/>
              <a:ext cx="1381997" cy="997521"/>
            </a:xfrm>
            <a:prstGeom prst="straightConnector1">
              <a:avLst/>
            </a:prstGeom>
            <a:noFill/>
            <a:ln w="9525">
              <a:solidFill>
                <a:schemeClr val="tx1"/>
              </a:solidFill>
              <a:round/>
              <a:headEnd/>
              <a:tailEnd type="triangle" w="med" len="med"/>
            </a:ln>
            <a:effectLst/>
          </p:spPr>
        </p:cxnSp>
        <p:cxnSp>
          <p:nvCxnSpPr>
            <p:cNvPr id="26" name="AutoShape 10"/>
            <p:cNvCxnSpPr>
              <a:cxnSpLocks noChangeShapeType="1"/>
              <a:stCxn id="20" idx="4"/>
              <a:endCxn id="21" idx="0"/>
            </p:cNvCxnSpPr>
            <p:nvPr>
              <p:custDataLst>
                <p:tags r:id="rId11"/>
              </p:custDataLst>
            </p:nvPr>
          </p:nvCxnSpPr>
          <p:spPr bwMode="auto">
            <a:xfrm flipH="1">
              <a:off x="5084735" y="1087753"/>
              <a:ext cx="5900" cy="892910"/>
            </a:xfrm>
            <a:prstGeom prst="straightConnector1">
              <a:avLst/>
            </a:prstGeom>
            <a:noFill/>
            <a:ln w="9525">
              <a:solidFill>
                <a:schemeClr val="tx1"/>
              </a:solidFill>
              <a:round/>
              <a:headEnd/>
              <a:tailEnd type="triangle" w="med" len="med"/>
            </a:ln>
            <a:effectLst/>
          </p:spPr>
        </p:cxnSp>
        <p:cxnSp>
          <p:nvCxnSpPr>
            <p:cNvPr id="27" name="AutoShape 12"/>
            <p:cNvCxnSpPr>
              <a:cxnSpLocks noChangeShapeType="1"/>
              <a:stCxn id="22" idx="5"/>
              <a:endCxn id="31" idx="1"/>
            </p:cNvCxnSpPr>
            <p:nvPr>
              <p:custDataLst>
                <p:tags r:id="rId12"/>
              </p:custDataLst>
            </p:nvPr>
          </p:nvCxnSpPr>
          <p:spPr bwMode="auto">
            <a:xfrm>
              <a:off x="3708638" y="2590378"/>
              <a:ext cx="1168019" cy="2520117"/>
            </a:xfrm>
            <a:prstGeom prst="straightConnector1">
              <a:avLst/>
            </a:prstGeom>
            <a:noFill/>
            <a:ln w="9525">
              <a:solidFill>
                <a:schemeClr val="tx1"/>
              </a:solidFill>
              <a:round/>
              <a:headEnd/>
              <a:tailEnd type="triangle" w="med" len="med"/>
            </a:ln>
            <a:effectLst/>
          </p:spPr>
        </p:cxnSp>
        <p:cxnSp>
          <p:nvCxnSpPr>
            <p:cNvPr id="28" name="AutoShape 11"/>
            <p:cNvCxnSpPr>
              <a:cxnSpLocks noChangeShapeType="1"/>
              <a:stCxn id="21" idx="4"/>
              <a:endCxn id="29" idx="0"/>
            </p:cNvCxnSpPr>
            <p:nvPr>
              <p:custDataLst>
                <p:tags r:id="rId13"/>
              </p:custDataLst>
            </p:nvPr>
          </p:nvCxnSpPr>
          <p:spPr bwMode="auto">
            <a:xfrm>
              <a:off x="5084735" y="2694989"/>
              <a:ext cx="5900" cy="784796"/>
            </a:xfrm>
            <a:prstGeom prst="straightConnector1">
              <a:avLst/>
            </a:prstGeom>
            <a:noFill/>
            <a:ln w="9525">
              <a:solidFill>
                <a:schemeClr val="tx1"/>
              </a:solidFill>
              <a:round/>
              <a:headEnd/>
              <a:tailEnd type="triangle" w="med" len="med"/>
            </a:ln>
            <a:effectLst/>
          </p:spPr>
        </p:cxnSp>
        <p:sp>
          <p:nvSpPr>
            <p:cNvPr id="29" name="Oval 6"/>
            <p:cNvSpPr>
              <a:spLocks noChangeAspect="1" noChangeArrowheads="1"/>
            </p:cNvSpPr>
            <p:nvPr>
              <p:custDataLst>
                <p:tags r:id="rId14"/>
              </p:custDataLst>
            </p:nvPr>
          </p:nvSpPr>
          <p:spPr bwMode="auto">
            <a:xfrm>
              <a:off x="4788024" y="3479785"/>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cxnSp>
          <p:nvCxnSpPr>
            <p:cNvPr id="30" name="AutoShape 11"/>
            <p:cNvCxnSpPr>
              <a:cxnSpLocks noChangeShapeType="1"/>
              <a:stCxn id="29" idx="4"/>
              <a:endCxn id="31" idx="0"/>
            </p:cNvCxnSpPr>
            <p:nvPr>
              <p:custDataLst>
                <p:tags r:id="rId15"/>
              </p:custDataLst>
            </p:nvPr>
          </p:nvCxnSpPr>
          <p:spPr bwMode="auto">
            <a:xfrm>
              <a:off x="5090635" y="4194111"/>
              <a:ext cx="0" cy="811773"/>
            </a:xfrm>
            <a:prstGeom prst="straightConnector1">
              <a:avLst/>
            </a:prstGeom>
            <a:noFill/>
            <a:ln w="9525">
              <a:solidFill>
                <a:schemeClr val="tx1"/>
              </a:solidFill>
              <a:round/>
              <a:headEnd/>
              <a:tailEnd type="triangle" w="med" len="med"/>
            </a:ln>
            <a:effectLst/>
          </p:spPr>
        </p:cxnSp>
        <p:sp>
          <p:nvSpPr>
            <p:cNvPr id="31" name="Oval 6"/>
            <p:cNvSpPr>
              <a:spLocks noChangeAspect="1" noChangeArrowheads="1"/>
            </p:cNvSpPr>
            <p:nvPr>
              <p:custDataLst>
                <p:tags r:id="rId16"/>
              </p:custDataLst>
            </p:nvPr>
          </p:nvSpPr>
          <p:spPr bwMode="auto">
            <a:xfrm>
              <a:off x="4788024" y="5005884"/>
              <a:ext cx="605222" cy="714326"/>
            </a:xfrm>
            <a:prstGeom prst="ellipse">
              <a:avLst/>
            </a:prstGeom>
            <a:solidFill>
              <a:srgbClr val="E1A7A7"/>
            </a:solidFill>
            <a:ln w="28575">
              <a:noFill/>
              <a:round/>
              <a:headEnd/>
              <a:tailEnd/>
            </a:ln>
            <a:effectLst/>
          </p:spPr>
          <p:txBody>
            <a:bodyPr wrap="none" anchor="ctr"/>
            <a:lstStyle/>
            <a:p>
              <a:pPr algn="ctr"/>
              <a:endParaRPr lang="en-US" sz="2400">
                <a:solidFill>
                  <a:srgbClr val="FF0000"/>
                </a:solidFill>
                <a:latin typeface="Times New Roman" pitchFamily="18" charset="0"/>
              </a:endParaRPr>
            </a:p>
          </p:txBody>
        </p:sp>
        <p:cxnSp>
          <p:nvCxnSpPr>
            <p:cNvPr id="32" name="AutoShape 11"/>
            <p:cNvCxnSpPr>
              <a:cxnSpLocks noChangeShapeType="1"/>
              <a:stCxn id="31" idx="4"/>
              <a:endCxn id="35" idx="0"/>
            </p:cNvCxnSpPr>
            <p:nvPr>
              <p:custDataLst>
                <p:tags r:id="rId17"/>
              </p:custDataLst>
            </p:nvPr>
          </p:nvCxnSpPr>
          <p:spPr bwMode="auto">
            <a:xfrm>
              <a:off x="5090635" y="5720210"/>
              <a:ext cx="0" cy="2323055"/>
            </a:xfrm>
            <a:prstGeom prst="straightConnector1">
              <a:avLst/>
            </a:prstGeom>
            <a:noFill/>
            <a:ln w="9525">
              <a:solidFill>
                <a:schemeClr val="tx1"/>
              </a:solidFill>
              <a:round/>
              <a:headEnd/>
              <a:tailEnd type="triangle" w="med" len="med"/>
            </a:ln>
            <a:effectLst/>
          </p:spPr>
        </p:cxnSp>
        <p:sp>
          <p:nvSpPr>
            <p:cNvPr id="35" name="Oval 6"/>
            <p:cNvSpPr>
              <a:spLocks noChangeAspect="1" noChangeArrowheads="1"/>
            </p:cNvSpPr>
            <p:nvPr>
              <p:custDataLst>
                <p:tags r:id="rId18"/>
              </p:custDataLst>
            </p:nvPr>
          </p:nvSpPr>
          <p:spPr bwMode="auto">
            <a:xfrm>
              <a:off x="4788024" y="8043266"/>
              <a:ext cx="605222" cy="714326"/>
            </a:xfrm>
            <a:prstGeom prst="ellipse">
              <a:avLst/>
            </a:prstGeom>
            <a:solidFill>
              <a:srgbClr val="E1A7A7"/>
            </a:solidFill>
            <a:ln w="28575">
              <a:noFill/>
              <a:round/>
              <a:headEnd/>
              <a:tailEnd/>
            </a:ln>
            <a:effectLst/>
          </p:spPr>
          <p:txBody>
            <a:bodyPr wrap="none" anchor="ctr"/>
            <a:lstStyle/>
            <a:p>
              <a:pPr algn="ctr"/>
              <a:endParaRPr lang="en-US" sz="2400">
                <a:latin typeface="Times New Roman" pitchFamily="18" charset="0"/>
              </a:endParaRPr>
            </a:p>
          </p:txBody>
        </p:sp>
        <p:sp>
          <p:nvSpPr>
            <p:cNvPr id="36" name="Oval 7"/>
            <p:cNvSpPr>
              <a:spLocks noChangeAspect="1" noChangeArrowheads="1"/>
            </p:cNvSpPr>
            <p:nvPr>
              <p:custDataLst>
                <p:tags r:id="rId19"/>
              </p:custDataLst>
            </p:nvPr>
          </p:nvSpPr>
          <p:spPr bwMode="auto">
            <a:xfrm>
              <a:off x="6372200" y="3479785"/>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37" name="AutoShape 10"/>
            <p:cNvCxnSpPr>
              <a:cxnSpLocks noChangeShapeType="1"/>
              <a:stCxn id="21" idx="5"/>
              <a:endCxn id="36" idx="0"/>
            </p:cNvCxnSpPr>
            <p:nvPr>
              <p:custDataLst>
                <p:tags r:id="rId20"/>
              </p:custDataLst>
            </p:nvPr>
          </p:nvCxnSpPr>
          <p:spPr bwMode="auto">
            <a:xfrm>
              <a:off x="5298713" y="2590378"/>
              <a:ext cx="1376098" cy="889407"/>
            </a:xfrm>
            <a:prstGeom prst="straightConnector1">
              <a:avLst/>
            </a:prstGeom>
            <a:noFill/>
            <a:ln w="9525">
              <a:solidFill>
                <a:schemeClr val="tx1"/>
              </a:solidFill>
              <a:round/>
              <a:headEnd/>
              <a:tailEnd type="triangle" w="med" len="med"/>
            </a:ln>
            <a:effectLst/>
          </p:spPr>
        </p:cxnSp>
        <p:sp>
          <p:nvSpPr>
            <p:cNvPr id="38" name="Oval 7"/>
            <p:cNvSpPr>
              <a:spLocks noChangeAspect="1" noChangeArrowheads="1"/>
            </p:cNvSpPr>
            <p:nvPr>
              <p:custDataLst>
                <p:tags r:id="rId21"/>
              </p:custDataLst>
            </p:nvPr>
          </p:nvSpPr>
          <p:spPr bwMode="auto">
            <a:xfrm>
              <a:off x="5766978" y="5005884"/>
              <a:ext cx="605222" cy="714326"/>
            </a:xfrm>
            <a:prstGeom prst="ellipse">
              <a:avLst/>
            </a:prstGeom>
            <a:solidFill>
              <a:srgbClr val="D787BE"/>
            </a:solidFill>
            <a:ln w="28575">
              <a:noFill/>
              <a:round/>
              <a:headEnd/>
              <a:tailEnd/>
            </a:ln>
            <a:effectLst/>
          </p:spPr>
          <p:txBody>
            <a:bodyPr wrap="none" anchor="ctr"/>
            <a:lstStyle/>
            <a:p>
              <a:pPr algn="ctr"/>
              <a:endParaRPr lang="en-US" sz="2400">
                <a:latin typeface="Times New Roman" pitchFamily="18" charset="0"/>
              </a:endParaRPr>
            </a:p>
          </p:txBody>
        </p:sp>
        <p:sp>
          <p:nvSpPr>
            <p:cNvPr id="39" name="Oval 7"/>
            <p:cNvSpPr>
              <a:spLocks noChangeAspect="1" noChangeArrowheads="1"/>
            </p:cNvSpPr>
            <p:nvPr>
              <p:custDataLst>
                <p:tags r:id="rId22"/>
              </p:custDataLst>
            </p:nvPr>
          </p:nvSpPr>
          <p:spPr bwMode="auto">
            <a:xfrm>
              <a:off x="6977422" y="5005884"/>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40" name="AutoShape 10"/>
            <p:cNvCxnSpPr>
              <a:cxnSpLocks noChangeShapeType="1"/>
              <a:stCxn id="36" idx="3"/>
              <a:endCxn id="38" idx="0"/>
            </p:cNvCxnSpPr>
            <p:nvPr>
              <p:custDataLst>
                <p:tags r:id="rId23"/>
              </p:custDataLst>
            </p:nvPr>
          </p:nvCxnSpPr>
          <p:spPr bwMode="auto">
            <a:xfrm flipH="1">
              <a:off x="6069589" y="4089500"/>
              <a:ext cx="391244" cy="916384"/>
            </a:xfrm>
            <a:prstGeom prst="straightConnector1">
              <a:avLst/>
            </a:prstGeom>
            <a:noFill/>
            <a:ln w="9525">
              <a:solidFill>
                <a:schemeClr val="tx1"/>
              </a:solidFill>
              <a:round/>
              <a:headEnd/>
              <a:tailEnd type="triangle" w="med" len="med"/>
            </a:ln>
            <a:effectLst/>
          </p:spPr>
        </p:cxnSp>
        <p:cxnSp>
          <p:nvCxnSpPr>
            <p:cNvPr id="41" name="AutoShape 10"/>
            <p:cNvCxnSpPr>
              <a:cxnSpLocks noChangeShapeType="1"/>
              <a:stCxn id="36" idx="5"/>
              <a:endCxn id="39" idx="0"/>
            </p:cNvCxnSpPr>
            <p:nvPr>
              <p:custDataLst>
                <p:tags r:id="rId24"/>
              </p:custDataLst>
            </p:nvPr>
          </p:nvCxnSpPr>
          <p:spPr bwMode="auto">
            <a:xfrm>
              <a:off x="6888789" y="4089500"/>
              <a:ext cx="391244" cy="916384"/>
            </a:xfrm>
            <a:prstGeom prst="straightConnector1">
              <a:avLst/>
            </a:prstGeom>
            <a:noFill/>
            <a:ln w="9525">
              <a:solidFill>
                <a:schemeClr val="tx1"/>
              </a:solidFill>
              <a:round/>
              <a:headEnd/>
              <a:tailEnd type="triangle" w="med" len="med"/>
            </a:ln>
            <a:effectLst/>
          </p:spPr>
        </p:cxnSp>
        <p:sp>
          <p:nvSpPr>
            <p:cNvPr id="42" name="Oval 7"/>
            <p:cNvSpPr>
              <a:spLocks noChangeAspect="1" noChangeArrowheads="1"/>
            </p:cNvSpPr>
            <p:nvPr>
              <p:custDataLst>
                <p:tags r:id="rId25"/>
              </p:custDataLst>
            </p:nvPr>
          </p:nvSpPr>
          <p:spPr bwMode="auto">
            <a:xfrm>
              <a:off x="6372200" y="6517167"/>
              <a:ext cx="605222" cy="714326"/>
            </a:xfrm>
            <a:prstGeom prst="ellipse">
              <a:avLst/>
            </a:prstGeom>
            <a:solidFill>
              <a:srgbClr val="B2DEBC"/>
            </a:solidFill>
            <a:ln w="28575">
              <a:noFill/>
              <a:round/>
              <a:headEnd/>
              <a:tailEnd/>
            </a:ln>
            <a:effectLst/>
          </p:spPr>
          <p:txBody>
            <a:bodyPr wrap="none" anchor="ctr"/>
            <a:lstStyle/>
            <a:p>
              <a:pPr algn="ctr"/>
              <a:endParaRPr lang="en-US" sz="2400">
                <a:latin typeface="Times New Roman" pitchFamily="18" charset="0"/>
              </a:endParaRPr>
            </a:p>
          </p:txBody>
        </p:sp>
        <p:cxnSp>
          <p:nvCxnSpPr>
            <p:cNvPr id="43" name="AutoShape 10"/>
            <p:cNvCxnSpPr>
              <a:cxnSpLocks noChangeShapeType="1"/>
              <a:stCxn id="38" idx="4"/>
              <a:endCxn id="42" idx="1"/>
            </p:cNvCxnSpPr>
            <p:nvPr>
              <p:custDataLst>
                <p:tags r:id="rId26"/>
              </p:custDataLst>
            </p:nvPr>
          </p:nvCxnSpPr>
          <p:spPr bwMode="auto">
            <a:xfrm>
              <a:off x="6069589" y="5720210"/>
              <a:ext cx="391244" cy="901568"/>
            </a:xfrm>
            <a:prstGeom prst="straightConnector1">
              <a:avLst/>
            </a:prstGeom>
            <a:noFill/>
            <a:ln w="9525">
              <a:solidFill>
                <a:schemeClr val="tx1"/>
              </a:solidFill>
              <a:round/>
              <a:headEnd/>
              <a:tailEnd type="triangle" w="med" len="med"/>
            </a:ln>
            <a:effectLst/>
          </p:spPr>
        </p:cxnSp>
        <p:cxnSp>
          <p:nvCxnSpPr>
            <p:cNvPr id="44" name="AutoShape 10"/>
            <p:cNvCxnSpPr>
              <a:cxnSpLocks noChangeShapeType="1"/>
              <a:stCxn id="39" idx="4"/>
              <a:endCxn id="42" idx="7"/>
            </p:cNvCxnSpPr>
            <p:nvPr>
              <p:custDataLst>
                <p:tags r:id="rId27"/>
              </p:custDataLst>
            </p:nvPr>
          </p:nvCxnSpPr>
          <p:spPr bwMode="auto">
            <a:xfrm flipH="1">
              <a:off x="6888789" y="5720210"/>
              <a:ext cx="391244" cy="901568"/>
            </a:xfrm>
            <a:prstGeom prst="straightConnector1">
              <a:avLst/>
            </a:prstGeom>
            <a:noFill/>
            <a:ln w="9525">
              <a:solidFill>
                <a:schemeClr val="tx1"/>
              </a:solidFill>
              <a:round/>
              <a:headEnd/>
              <a:tailEnd type="triangle" w="med" len="med"/>
            </a:ln>
            <a:effectLst/>
          </p:spPr>
        </p:cxnSp>
        <p:cxnSp>
          <p:nvCxnSpPr>
            <p:cNvPr id="45" name="AutoShape 10"/>
            <p:cNvCxnSpPr>
              <a:cxnSpLocks noChangeShapeType="1"/>
              <a:stCxn id="42" idx="4"/>
              <a:endCxn id="35" idx="7"/>
            </p:cNvCxnSpPr>
            <p:nvPr>
              <p:custDataLst>
                <p:tags r:id="rId28"/>
              </p:custDataLst>
            </p:nvPr>
          </p:nvCxnSpPr>
          <p:spPr bwMode="auto">
            <a:xfrm flipH="1">
              <a:off x="5304613" y="7231493"/>
              <a:ext cx="1370198" cy="916384"/>
            </a:xfrm>
            <a:prstGeom prst="straightConnector1">
              <a:avLst/>
            </a:prstGeom>
            <a:noFill/>
            <a:ln w="9525">
              <a:solidFill>
                <a:schemeClr val="tx1"/>
              </a:solidFill>
              <a:round/>
              <a:headEnd/>
              <a:tailEnd type="triangle" w="med" len="med"/>
            </a:ln>
            <a:effectLst/>
          </p:spPr>
        </p:cxnSp>
      </p:grpSp>
      <p:sp>
        <p:nvSpPr>
          <p:cNvPr id="46" name="Rectangle 3"/>
          <p:cNvSpPr txBox="1">
            <a:spLocks noChangeArrowheads="1"/>
          </p:cNvSpPr>
          <p:nvPr>
            <p:custDataLst>
              <p:tags r:id="rId5"/>
            </p:custDataLst>
          </p:nvPr>
        </p:nvSpPr>
        <p:spPr bwMode="auto">
          <a:xfrm>
            <a:off x="2743200" y="1377634"/>
            <a:ext cx="24384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smtClean="0">
                <a:latin typeface="Courier New" pitchFamily="49" charset="0"/>
                <a:cs typeface="Courier New" pitchFamily="49" charset="0"/>
              </a:rPr>
              <a:t>main: </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 = fork task1</a:t>
            </a: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b = fork task2</a:t>
            </a:r>
          </a:p>
          <a:p>
            <a:pPr>
              <a:lnSpc>
                <a:spcPts val="1800"/>
              </a:lnSpc>
              <a:buNone/>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 work</a:t>
            </a:r>
          </a:p>
          <a:p>
            <a:pPr>
              <a:lnSpc>
                <a:spcPts val="1800"/>
              </a:lnSpc>
              <a:buNone/>
            </a:pPr>
            <a:r>
              <a:rPr lang="en-US" sz="1800" dirty="0" smtClean="0">
                <a:latin typeface="Courier New" pitchFamily="49" charset="0"/>
                <a:cs typeface="Courier New" pitchFamily="49" charset="0"/>
              </a:rPr>
              <a:t>  join a</a:t>
            </a:r>
          </a:p>
          <a:p>
            <a:pPr>
              <a:lnSpc>
                <a:spcPts val="1800"/>
              </a:lnSpc>
              <a:buNone/>
            </a:pPr>
            <a:r>
              <a:rPr lang="en-US" sz="1800" dirty="0" smtClean="0">
                <a:latin typeface="Courier New" pitchFamily="49" charset="0"/>
                <a:cs typeface="Courier New" pitchFamily="49" charset="0"/>
              </a:rPr>
              <a:t>  join b</a:t>
            </a: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task1: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i="1" dirty="0" smtClean="0">
                <a:latin typeface="Courier New" pitchFamily="49" charset="0"/>
                <a:cs typeface="Courier New" pitchFamily="49" charset="0"/>
              </a:rPr>
              <a:t>O(1) work</a:t>
            </a:r>
            <a:endParaRPr lang="en-US" sz="1800" i="1" dirty="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endParaRPr lang="en-US" sz="1800" dirty="0" smtClean="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task2: </a:t>
            </a:r>
            <a:endParaRPr lang="en-US" sz="1800" dirty="0">
              <a:latin typeface="Courier New" pitchFamily="49" charset="0"/>
              <a:cs typeface="Courier New" pitchFamily="49" charset="0"/>
            </a:endParaRPr>
          </a:p>
          <a:p>
            <a:pPr>
              <a:lnSpc>
                <a:spcPts val="1800"/>
              </a:lnSpc>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 = fork task1</a:t>
            </a:r>
            <a:endParaRPr lang="en-US" sz="1800" dirty="0">
              <a:latin typeface="Courier New" pitchFamily="49" charset="0"/>
              <a:cs typeface="Courier New" pitchFamily="49" charset="0"/>
            </a:endParaRPr>
          </a:p>
          <a:p>
            <a:pPr>
              <a:lnSpc>
                <a:spcPts val="1800"/>
              </a:lnSpc>
            </a:pPr>
            <a:r>
              <a:rPr lang="en-US" sz="1800" dirty="0" smtClean="0">
                <a:latin typeface="Courier New" pitchFamily="49" charset="0"/>
                <a:cs typeface="Courier New" pitchFamily="49" charset="0"/>
              </a:rPr>
              <a:t>  </a:t>
            </a:r>
            <a:r>
              <a:rPr lang="en-US" sz="1800" i="1" dirty="0" smtClean="0">
                <a:latin typeface="Courier New" pitchFamily="49" charset="0"/>
                <a:cs typeface="Courier New" pitchFamily="49" charset="0"/>
              </a:rPr>
              <a:t>O(1</a:t>
            </a:r>
            <a:r>
              <a:rPr lang="en-US" sz="1800" i="1" dirty="0">
                <a:latin typeface="Courier New" pitchFamily="49" charset="0"/>
                <a:cs typeface="Courier New" pitchFamily="49" charset="0"/>
              </a:rPr>
              <a:t>) work</a:t>
            </a:r>
          </a:p>
          <a:p>
            <a:pPr>
              <a:lnSpc>
                <a:spcPts val="1800"/>
              </a:lnSpc>
              <a:buNone/>
            </a:pPr>
            <a:r>
              <a:rPr lang="en-US" sz="1800" dirty="0" smtClean="0">
                <a:latin typeface="Courier New" pitchFamily="49" charset="0"/>
                <a:cs typeface="Courier New" pitchFamily="49" charset="0"/>
              </a:rPr>
              <a:t>  join c</a:t>
            </a:r>
            <a:endParaRPr lang="en-US" sz="1800" dirty="0">
              <a:latin typeface="Courier New" pitchFamily="49" charset="0"/>
              <a:cs typeface="Courier New" pitchFamily="49" charset="0"/>
            </a:endParaRPr>
          </a:p>
          <a:p>
            <a:pPr>
              <a:lnSpc>
                <a:spcPts val="1800"/>
              </a:lnSpc>
              <a:buNone/>
            </a:pPr>
            <a:endParaRPr lang="en-US" sz="1800" dirty="0">
              <a:latin typeface="Courier New" pitchFamily="49" charset="0"/>
              <a:cs typeface="Courier New" pitchFamily="49" charset="0"/>
            </a:endParaRPr>
          </a:p>
        </p:txBody>
      </p:sp>
      <p:sp>
        <p:nvSpPr>
          <p:cNvPr id="48" name="Rectangle 3"/>
          <p:cNvSpPr txBox="1">
            <a:spLocks noChangeArrowheads="1"/>
          </p:cNvSpPr>
          <p:nvPr>
            <p:custDataLst>
              <p:tags r:id="rId6"/>
            </p:custDataLst>
          </p:nvPr>
        </p:nvSpPr>
        <p:spPr bwMode="auto">
          <a:xfrm>
            <a:off x="5334000" y="1377635"/>
            <a:ext cx="3657600" cy="4184965"/>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main</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t1(&amp;task1);</a:t>
            </a:r>
          </a:p>
          <a:p>
            <a:pPr>
              <a:lnSpc>
                <a:spcPts val="1800"/>
              </a:lnSpc>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::thread t2(&amp;task2);</a:t>
            </a:r>
          </a:p>
          <a:p>
            <a:pPr>
              <a:lnSpc>
                <a:spcPts val="1800"/>
              </a:lnSpc>
            </a:pPr>
            <a:r>
              <a:rPr lang="en-US" sz="1800" i="1" dirty="0">
                <a:latin typeface="Courier New" pitchFamily="49" charset="0"/>
                <a:cs typeface="Courier New" pitchFamily="49" charset="0"/>
              </a:rPr>
              <a:t>  // O(1) work</a:t>
            </a:r>
          </a:p>
          <a:p>
            <a:pPr>
              <a:lnSpc>
                <a:spcPts val="1800"/>
              </a:lnSpc>
            </a:pPr>
            <a:r>
              <a:rPr lang="en-US" sz="1800" dirty="0">
                <a:latin typeface="Courier New" pitchFamily="49" charset="0"/>
                <a:cs typeface="Courier New" pitchFamily="49" charset="0"/>
              </a:rPr>
              <a:t>  t1.join();</a:t>
            </a:r>
          </a:p>
          <a:p>
            <a:pPr>
              <a:lnSpc>
                <a:spcPts val="1800"/>
              </a:lnSpc>
            </a:pPr>
            <a:r>
              <a:rPr lang="en-US" sz="1800" dirty="0">
                <a:latin typeface="Courier New" pitchFamily="49" charset="0"/>
                <a:cs typeface="Courier New" pitchFamily="49" charset="0"/>
              </a:rPr>
              <a:t>  t2.join</a:t>
            </a:r>
            <a:r>
              <a:rPr lang="en-US" sz="1800" dirty="0" smtClean="0">
                <a:latin typeface="Courier New" pitchFamily="49" charset="0"/>
                <a:cs typeface="Courier New" pitchFamily="49" charset="0"/>
              </a:rPr>
              <a:t>();</a:t>
            </a:r>
          </a:p>
          <a:p>
            <a:pPr>
              <a:lnSpc>
                <a:spcPts val="1800"/>
              </a:lnSpc>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return 0;</a:t>
            </a:r>
            <a:endParaRPr lang="en-US" sz="1800" dirty="0">
              <a:latin typeface="Courier New" pitchFamily="49" charset="0"/>
              <a:cs typeface="Courier New" pitchFamily="49" charset="0"/>
            </a:endParaRPr>
          </a:p>
          <a:p>
            <a:pPr>
              <a:lnSpc>
                <a:spcPts val="1800"/>
              </a:lnSpc>
            </a:pPr>
            <a:r>
              <a:rPr lang="en-US" sz="1800" dirty="0">
                <a:latin typeface="Courier New" pitchFamily="49" charset="0"/>
                <a:cs typeface="Courier New" pitchFamily="49" charset="0"/>
              </a:rPr>
              <a:t>}</a:t>
            </a: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task1() </a:t>
            </a:r>
            <a:r>
              <a:rPr lang="en-US" sz="1800" dirty="0">
                <a:latin typeface="Courier New" pitchFamily="49" charset="0"/>
                <a:cs typeface="Courier New" pitchFamily="49" charset="0"/>
              </a:rPr>
              <a:t>{</a:t>
            </a:r>
          </a:p>
          <a:p>
            <a:pPr>
              <a:lnSpc>
                <a:spcPts val="1800"/>
              </a:lnSpc>
            </a:pPr>
            <a:r>
              <a:rPr lang="en-US" sz="1800" i="1" dirty="0" smtClean="0">
                <a:latin typeface="Courier New" pitchFamily="49" charset="0"/>
                <a:cs typeface="Courier New" pitchFamily="49" charset="0"/>
              </a:rPr>
              <a:t>  // O(1) work</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ts val="1800"/>
              </a:lnSpc>
            </a:pPr>
            <a:endParaRPr lang="en-US" sz="1800" dirty="0">
              <a:latin typeface="Courier New" pitchFamily="49" charset="0"/>
              <a:cs typeface="Courier New" pitchFamily="49" charset="0"/>
            </a:endParaRPr>
          </a:p>
          <a:p>
            <a:pPr>
              <a:lnSpc>
                <a:spcPts val="1800"/>
              </a:lnSpc>
              <a:buNone/>
            </a:pPr>
            <a:r>
              <a:rPr lang="en-US" sz="1800" dirty="0" smtClean="0">
                <a:latin typeface="Courier New" pitchFamily="49" charset="0"/>
                <a:cs typeface="Courier New" pitchFamily="49" charset="0"/>
              </a:rPr>
              <a:t>void task2() {</a:t>
            </a:r>
          </a:p>
          <a:p>
            <a:pPr>
              <a:lnSpc>
                <a:spcPts val="18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std</a:t>
            </a:r>
            <a:r>
              <a:rPr lang="en-US" sz="1800" dirty="0">
                <a:latin typeface="Courier New" pitchFamily="49" charset="0"/>
                <a:cs typeface="Courier New" pitchFamily="49" charset="0"/>
              </a:rPr>
              <a:t>::thread </a:t>
            </a:r>
            <a:r>
              <a:rPr lang="en-US" sz="1800" dirty="0" smtClean="0">
                <a:latin typeface="Courier New" pitchFamily="49" charset="0"/>
                <a:cs typeface="Courier New" pitchFamily="49" charset="0"/>
              </a:rPr>
              <a:t>t(&amp;</a:t>
            </a:r>
            <a:r>
              <a:rPr lang="en-US" sz="1800" dirty="0">
                <a:latin typeface="Courier New" pitchFamily="49" charset="0"/>
                <a:cs typeface="Courier New" pitchFamily="49" charset="0"/>
              </a:rPr>
              <a:t>task1);</a:t>
            </a:r>
          </a:p>
          <a:p>
            <a:pPr>
              <a:lnSpc>
                <a:spcPts val="1800"/>
              </a:lnSpc>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O(1) work</a:t>
            </a:r>
          </a:p>
          <a:p>
            <a:pPr>
              <a:lnSpc>
                <a:spcPts val="1800"/>
              </a:lnSpc>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t.join</a:t>
            </a:r>
            <a:r>
              <a:rPr lang="en-US" sz="1800" dirty="0">
                <a:latin typeface="Courier New" pitchFamily="49" charset="0"/>
                <a:cs typeface="Courier New" pitchFamily="49" charset="0"/>
              </a:rPr>
              <a:t>();</a:t>
            </a:r>
          </a:p>
          <a:p>
            <a:pPr>
              <a:lnSpc>
                <a:spcPts val="1800"/>
              </a:lnSpc>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343909481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Analyzing Real Code</a:t>
            </a:r>
            <a:br>
              <a:rPr lang="en-US" dirty="0" smtClean="0"/>
            </a:br>
            <a:r>
              <a:rPr lang="en-US" dirty="0" smtClean="0"/>
              <a:t>(Not Fake Code </a:t>
            </a:r>
            <a:r>
              <a:rPr lang="en-US" u="sng" dirty="0" smtClean="0"/>
              <a:t>or</a:t>
            </a:r>
            <a:r>
              <a:rPr lang="en-US" dirty="0" smtClean="0"/>
              <a:t> Clothes)</a:t>
            </a:r>
            <a:endParaRPr lang="en-US" dirty="0"/>
          </a:p>
        </p:txBody>
      </p:sp>
      <p:sp>
        <p:nvSpPr>
          <p:cNvPr id="3" name="Content Placeholder 2"/>
          <p:cNvSpPr>
            <a:spLocks noGrp="1"/>
          </p:cNvSpPr>
          <p:nvPr>
            <p:ph idx="1"/>
            <p:custDataLst>
              <p:tags r:id="rId2"/>
            </p:custDataLst>
          </p:nvPr>
        </p:nvSpPr>
        <p:spPr>
          <a:xfrm>
            <a:off x="685800" y="1371600"/>
            <a:ext cx="7772400" cy="1066800"/>
          </a:xfrm>
        </p:spPr>
        <p:txBody>
          <a:bodyPr/>
          <a:lstStyle/>
          <a:p>
            <a:r>
              <a:rPr lang="en-US" b="1" dirty="0" smtClean="0">
                <a:latin typeface="Courier New" pitchFamily="49" charset="0"/>
                <a:cs typeface="Courier New" pitchFamily="49" charset="0"/>
              </a:rPr>
              <a:t>fork</a:t>
            </a:r>
            <a:r>
              <a:rPr lang="en-US" dirty="0" smtClean="0"/>
              <a:t>/</a:t>
            </a:r>
            <a:r>
              <a:rPr lang="en-US" b="1" dirty="0" smtClean="0">
                <a:latin typeface="Courier New" pitchFamily="49" charset="0"/>
                <a:cs typeface="Courier New" pitchFamily="49" charset="0"/>
              </a:rPr>
              <a:t>join</a:t>
            </a:r>
            <a:r>
              <a:rPr lang="en-US" dirty="0" smtClean="0"/>
              <a:t> are very flexible, but divide-and-conquer maps and reductions (like </a:t>
            </a:r>
            <a:r>
              <a:rPr lang="en-US" b="1" dirty="0" smtClean="0">
                <a:latin typeface="Courier New" pitchFamily="49" charset="0"/>
                <a:cs typeface="Courier New" pitchFamily="49" charset="0"/>
              </a:rPr>
              <a:t>count-matches</a:t>
            </a:r>
            <a:r>
              <a:rPr lang="en-US" dirty="0" smtClean="0"/>
              <a:t>) use them in a very basic way:</a:t>
            </a:r>
          </a:p>
          <a:p>
            <a:pPr lvl="1"/>
            <a:r>
              <a:rPr lang="en-US" dirty="0" smtClean="0"/>
              <a:t>A tree on top of an upside-down tree</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46</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9" name="Oval 5"/>
          <p:cNvSpPr>
            <a:spLocks noChangeAspect="1" noChangeArrowheads="1"/>
          </p:cNvSpPr>
          <p:nvPr>
            <p:custDataLst>
              <p:tags r:id="rId5"/>
            </p:custDataLst>
          </p:nvPr>
        </p:nvSpPr>
        <p:spPr bwMode="auto">
          <a:xfrm>
            <a:off x="4067175" y="24234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11" name="Oval 7"/>
          <p:cNvSpPr>
            <a:spLocks noChangeAspect="1" noChangeArrowheads="1"/>
          </p:cNvSpPr>
          <p:nvPr>
            <p:custDataLst>
              <p:tags r:id="rId6"/>
            </p:custDataLst>
          </p:nvPr>
        </p:nvSpPr>
        <p:spPr bwMode="auto">
          <a:xfrm>
            <a:off x="5524500" y="30180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12" name="Oval 8"/>
          <p:cNvSpPr>
            <a:spLocks noChangeAspect="1" noChangeArrowheads="1"/>
          </p:cNvSpPr>
          <p:nvPr>
            <p:custDataLst>
              <p:tags r:id="rId7"/>
            </p:custDataLst>
          </p:nvPr>
        </p:nvSpPr>
        <p:spPr bwMode="auto">
          <a:xfrm>
            <a:off x="2476500" y="301364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13" name="AutoShape 9"/>
          <p:cNvCxnSpPr>
            <a:cxnSpLocks noChangeShapeType="1"/>
          </p:cNvCxnSpPr>
          <p:nvPr>
            <p:custDataLst>
              <p:tags r:id="rId8"/>
            </p:custDataLst>
          </p:nvPr>
        </p:nvCxnSpPr>
        <p:spPr bwMode="auto">
          <a:xfrm rot="10800000" flipV="1">
            <a:off x="2857500" y="2826454"/>
            <a:ext cx="1268262" cy="206578"/>
          </a:xfrm>
          <a:prstGeom prst="straightConnector1">
            <a:avLst/>
          </a:prstGeom>
          <a:noFill/>
          <a:ln w="9525">
            <a:solidFill>
              <a:schemeClr val="tx1"/>
            </a:solidFill>
            <a:round/>
            <a:headEnd/>
            <a:tailEnd type="triangle" w="med" len="med"/>
          </a:ln>
          <a:effectLst/>
        </p:spPr>
      </p:cxnSp>
      <p:cxnSp>
        <p:nvCxnSpPr>
          <p:cNvPr id="14" name="AutoShape 10"/>
          <p:cNvCxnSpPr>
            <a:cxnSpLocks noChangeShapeType="1"/>
            <a:endCxn id="11" idx="0"/>
          </p:cNvCxnSpPr>
          <p:nvPr>
            <p:custDataLst>
              <p:tags r:id="rId9"/>
            </p:custDataLst>
          </p:nvPr>
        </p:nvCxnSpPr>
        <p:spPr bwMode="auto">
          <a:xfrm>
            <a:off x="4457700" y="2804432"/>
            <a:ext cx="1266825" cy="213632"/>
          </a:xfrm>
          <a:prstGeom prst="straightConnector1">
            <a:avLst/>
          </a:prstGeom>
          <a:noFill/>
          <a:ln w="9525">
            <a:solidFill>
              <a:schemeClr val="tx1"/>
            </a:solidFill>
            <a:round/>
            <a:headEnd/>
            <a:tailEnd type="triangle" w="med" len="med"/>
          </a:ln>
          <a:effectLst/>
        </p:spPr>
      </p:cxnSp>
      <p:sp>
        <p:nvSpPr>
          <p:cNvPr id="20" name="Oval 7"/>
          <p:cNvSpPr>
            <a:spLocks noChangeAspect="1" noChangeArrowheads="1"/>
          </p:cNvSpPr>
          <p:nvPr>
            <p:custDataLst>
              <p:tags r:id="rId10"/>
            </p:custDataLst>
          </p:nvPr>
        </p:nvSpPr>
        <p:spPr bwMode="auto">
          <a:xfrm>
            <a:off x="3067050" y="37038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8"/>
          <p:cNvSpPr>
            <a:spLocks noChangeAspect="1" noChangeArrowheads="1"/>
          </p:cNvSpPr>
          <p:nvPr>
            <p:custDataLst>
              <p:tags r:id="rId11"/>
            </p:custDataLst>
          </p:nvPr>
        </p:nvSpPr>
        <p:spPr bwMode="auto">
          <a:xfrm>
            <a:off x="1866900" y="37038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2" name="AutoShape 9"/>
          <p:cNvCxnSpPr>
            <a:cxnSpLocks noChangeShapeType="1"/>
          </p:cNvCxnSpPr>
          <p:nvPr>
            <p:custDataLst>
              <p:tags r:id="rId12"/>
            </p:custDataLst>
          </p:nvPr>
        </p:nvCxnSpPr>
        <p:spPr bwMode="auto">
          <a:xfrm rot="5400000">
            <a:off x="2238795" y="3486245"/>
            <a:ext cx="256336" cy="317197"/>
          </a:xfrm>
          <a:prstGeom prst="straightConnector1">
            <a:avLst/>
          </a:prstGeom>
          <a:noFill/>
          <a:ln w="9525">
            <a:solidFill>
              <a:schemeClr val="tx1"/>
            </a:solidFill>
            <a:round/>
            <a:headEnd/>
            <a:tailEnd type="triangle" w="med" len="med"/>
          </a:ln>
          <a:effectLst/>
        </p:spPr>
      </p:cxnSp>
      <p:cxnSp>
        <p:nvCxnSpPr>
          <p:cNvPr id="23" name="AutoShape 10"/>
          <p:cNvCxnSpPr>
            <a:cxnSpLocks noChangeShapeType="1"/>
          </p:cNvCxnSpPr>
          <p:nvPr>
            <p:custDataLst>
              <p:tags r:id="rId13"/>
            </p:custDataLst>
          </p:nvPr>
        </p:nvCxnSpPr>
        <p:spPr bwMode="auto">
          <a:xfrm rot="5400000" flipV="1">
            <a:off x="2838870" y="3486245"/>
            <a:ext cx="256336" cy="317197"/>
          </a:xfrm>
          <a:prstGeom prst="straightConnector1">
            <a:avLst/>
          </a:prstGeom>
          <a:noFill/>
          <a:ln w="9525">
            <a:solidFill>
              <a:schemeClr val="tx1"/>
            </a:solidFill>
            <a:round/>
            <a:headEnd/>
            <a:tailEnd type="triangle" w="med" len="med"/>
          </a:ln>
          <a:effectLst/>
        </p:spPr>
      </p:cxnSp>
      <p:sp>
        <p:nvSpPr>
          <p:cNvPr id="26" name="Oval 7"/>
          <p:cNvSpPr>
            <a:spLocks noChangeAspect="1" noChangeArrowheads="1"/>
          </p:cNvSpPr>
          <p:nvPr>
            <p:custDataLst>
              <p:tags r:id="rId14"/>
            </p:custDataLst>
          </p:nvPr>
        </p:nvSpPr>
        <p:spPr bwMode="auto">
          <a:xfrm>
            <a:off x="6115050" y="3677421"/>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7" name="Oval 8"/>
          <p:cNvSpPr>
            <a:spLocks noChangeAspect="1" noChangeArrowheads="1"/>
          </p:cNvSpPr>
          <p:nvPr>
            <p:custDataLst>
              <p:tags r:id="rId15"/>
            </p:custDataLst>
          </p:nvPr>
        </p:nvSpPr>
        <p:spPr bwMode="auto">
          <a:xfrm>
            <a:off x="4914900" y="3677421"/>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8" name="AutoShape 9"/>
          <p:cNvCxnSpPr>
            <a:cxnSpLocks noChangeShapeType="1"/>
          </p:cNvCxnSpPr>
          <p:nvPr>
            <p:custDataLst>
              <p:tags r:id="rId16"/>
            </p:custDataLst>
          </p:nvPr>
        </p:nvCxnSpPr>
        <p:spPr bwMode="auto">
          <a:xfrm rot="5400000">
            <a:off x="5286795" y="3459802"/>
            <a:ext cx="256336" cy="317197"/>
          </a:xfrm>
          <a:prstGeom prst="straightConnector1">
            <a:avLst/>
          </a:prstGeom>
          <a:noFill/>
          <a:ln w="9525">
            <a:solidFill>
              <a:schemeClr val="tx1"/>
            </a:solidFill>
            <a:round/>
            <a:headEnd/>
            <a:tailEnd type="triangle" w="med" len="med"/>
          </a:ln>
          <a:effectLst/>
        </p:spPr>
      </p:cxnSp>
      <p:cxnSp>
        <p:nvCxnSpPr>
          <p:cNvPr id="29" name="AutoShape 10"/>
          <p:cNvCxnSpPr>
            <a:cxnSpLocks noChangeShapeType="1"/>
          </p:cNvCxnSpPr>
          <p:nvPr>
            <p:custDataLst>
              <p:tags r:id="rId17"/>
            </p:custDataLst>
          </p:nvPr>
        </p:nvCxnSpPr>
        <p:spPr bwMode="auto">
          <a:xfrm rot="5400000" flipV="1">
            <a:off x="5886870" y="3459802"/>
            <a:ext cx="256336" cy="317197"/>
          </a:xfrm>
          <a:prstGeom prst="straightConnector1">
            <a:avLst/>
          </a:prstGeom>
          <a:noFill/>
          <a:ln w="9525">
            <a:solidFill>
              <a:schemeClr val="tx1"/>
            </a:solidFill>
            <a:round/>
            <a:headEnd/>
            <a:tailEnd type="triangle" w="med" len="med"/>
          </a:ln>
          <a:effectLst/>
        </p:spPr>
      </p:cxnSp>
      <p:sp>
        <p:nvSpPr>
          <p:cNvPr id="30" name="Oval 7"/>
          <p:cNvSpPr>
            <a:spLocks noChangeAspect="1" noChangeArrowheads="1"/>
          </p:cNvSpPr>
          <p:nvPr>
            <p:custDataLst>
              <p:tags r:id="rId18"/>
            </p:custDataLst>
          </p:nvPr>
        </p:nvSpPr>
        <p:spPr bwMode="auto">
          <a:xfrm>
            <a:off x="224790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1" name="Oval 8"/>
          <p:cNvSpPr>
            <a:spLocks noChangeAspect="1" noChangeArrowheads="1"/>
          </p:cNvSpPr>
          <p:nvPr>
            <p:custDataLst>
              <p:tags r:id="rId19"/>
            </p:custDataLst>
          </p:nvPr>
        </p:nvSpPr>
        <p:spPr bwMode="auto">
          <a:xfrm>
            <a:off x="146685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2" name="AutoShape 9"/>
          <p:cNvCxnSpPr>
            <a:cxnSpLocks noChangeShapeType="1"/>
            <a:stCxn id="21" idx="3"/>
            <a:endCxn id="31" idx="0"/>
          </p:cNvCxnSpPr>
          <p:nvPr>
            <p:custDataLst>
              <p:tags r:id="rId20"/>
            </p:custDataLst>
          </p:nvPr>
        </p:nvCxnSpPr>
        <p:spPr bwMode="auto">
          <a:xfrm rot="5400000">
            <a:off x="1654792" y="4118969"/>
            <a:ext cx="282779" cy="258611"/>
          </a:xfrm>
          <a:prstGeom prst="straightConnector1">
            <a:avLst/>
          </a:prstGeom>
          <a:noFill/>
          <a:ln w="9525">
            <a:solidFill>
              <a:schemeClr val="tx1"/>
            </a:solidFill>
            <a:round/>
            <a:headEnd/>
            <a:tailEnd type="triangle" w="med" len="med"/>
          </a:ln>
          <a:effectLst/>
        </p:spPr>
      </p:cxnSp>
      <p:cxnSp>
        <p:nvCxnSpPr>
          <p:cNvPr id="33" name="AutoShape 10"/>
          <p:cNvCxnSpPr>
            <a:cxnSpLocks noChangeShapeType="1"/>
            <a:endCxn id="30" idx="0"/>
          </p:cNvCxnSpPr>
          <p:nvPr>
            <p:custDataLst>
              <p:tags r:id="rId21"/>
            </p:custDataLst>
          </p:nvPr>
        </p:nvCxnSpPr>
        <p:spPr bwMode="auto">
          <a:xfrm rot="16200000" flipH="1">
            <a:off x="2164897" y="4106635"/>
            <a:ext cx="289831" cy="276225"/>
          </a:xfrm>
          <a:prstGeom prst="straightConnector1">
            <a:avLst/>
          </a:prstGeom>
          <a:noFill/>
          <a:ln w="9525">
            <a:solidFill>
              <a:schemeClr val="tx1"/>
            </a:solidFill>
            <a:round/>
            <a:headEnd/>
            <a:tailEnd type="triangle" w="med" len="med"/>
          </a:ln>
          <a:effectLst/>
        </p:spPr>
      </p:cxnSp>
      <p:sp>
        <p:nvSpPr>
          <p:cNvPr id="40" name="Oval 7"/>
          <p:cNvSpPr>
            <a:spLocks noChangeAspect="1" noChangeArrowheads="1"/>
          </p:cNvSpPr>
          <p:nvPr>
            <p:custDataLst>
              <p:tags r:id="rId22"/>
            </p:custDataLst>
          </p:nvPr>
        </p:nvSpPr>
        <p:spPr bwMode="auto">
          <a:xfrm>
            <a:off x="348615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1" name="Oval 8"/>
          <p:cNvSpPr>
            <a:spLocks noChangeAspect="1" noChangeArrowheads="1"/>
          </p:cNvSpPr>
          <p:nvPr>
            <p:custDataLst>
              <p:tags r:id="rId23"/>
            </p:custDataLst>
          </p:nvPr>
        </p:nvSpPr>
        <p:spPr bwMode="auto">
          <a:xfrm>
            <a:off x="270510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2" name="AutoShape 9"/>
          <p:cNvCxnSpPr>
            <a:cxnSpLocks noChangeShapeType="1"/>
            <a:endCxn id="41" idx="0"/>
          </p:cNvCxnSpPr>
          <p:nvPr>
            <p:custDataLst>
              <p:tags r:id="rId24"/>
            </p:custDataLst>
          </p:nvPr>
        </p:nvCxnSpPr>
        <p:spPr bwMode="auto">
          <a:xfrm rot="5400000">
            <a:off x="2893042" y="4118969"/>
            <a:ext cx="282779" cy="258611"/>
          </a:xfrm>
          <a:prstGeom prst="straightConnector1">
            <a:avLst/>
          </a:prstGeom>
          <a:noFill/>
          <a:ln w="9525">
            <a:solidFill>
              <a:schemeClr val="tx1"/>
            </a:solidFill>
            <a:round/>
            <a:headEnd/>
            <a:tailEnd type="triangle" w="med" len="med"/>
          </a:ln>
          <a:effectLst/>
        </p:spPr>
      </p:cxnSp>
      <p:cxnSp>
        <p:nvCxnSpPr>
          <p:cNvPr id="43" name="AutoShape 10"/>
          <p:cNvCxnSpPr>
            <a:cxnSpLocks noChangeShapeType="1"/>
            <a:endCxn id="40" idx="0"/>
          </p:cNvCxnSpPr>
          <p:nvPr>
            <p:custDataLst>
              <p:tags r:id="rId25"/>
            </p:custDataLst>
          </p:nvPr>
        </p:nvCxnSpPr>
        <p:spPr bwMode="auto">
          <a:xfrm rot="16200000" flipH="1">
            <a:off x="3403147" y="4106635"/>
            <a:ext cx="289831" cy="276225"/>
          </a:xfrm>
          <a:prstGeom prst="straightConnector1">
            <a:avLst/>
          </a:prstGeom>
          <a:noFill/>
          <a:ln w="9525">
            <a:solidFill>
              <a:schemeClr val="tx1"/>
            </a:solidFill>
            <a:round/>
            <a:headEnd/>
            <a:tailEnd type="triangle" w="med" len="med"/>
          </a:ln>
          <a:effectLst/>
        </p:spPr>
      </p:cxnSp>
      <p:sp>
        <p:nvSpPr>
          <p:cNvPr id="44" name="Oval 7"/>
          <p:cNvSpPr>
            <a:spLocks noChangeAspect="1" noChangeArrowheads="1"/>
          </p:cNvSpPr>
          <p:nvPr>
            <p:custDataLst>
              <p:tags r:id="rId26"/>
            </p:custDataLst>
          </p:nvPr>
        </p:nvSpPr>
        <p:spPr bwMode="auto">
          <a:xfrm>
            <a:off x="531495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5" name="Oval 8"/>
          <p:cNvSpPr>
            <a:spLocks noChangeAspect="1" noChangeArrowheads="1"/>
          </p:cNvSpPr>
          <p:nvPr>
            <p:custDataLst>
              <p:tags r:id="rId27"/>
            </p:custDataLst>
          </p:nvPr>
        </p:nvSpPr>
        <p:spPr bwMode="auto">
          <a:xfrm>
            <a:off x="453390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6" name="AutoShape 9"/>
          <p:cNvCxnSpPr>
            <a:cxnSpLocks noChangeShapeType="1"/>
            <a:endCxn id="45" idx="0"/>
          </p:cNvCxnSpPr>
          <p:nvPr>
            <p:custDataLst>
              <p:tags r:id="rId28"/>
            </p:custDataLst>
          </p:nvPr>
        </p:nvCxnSpPr>
        <p:spPr bwMode="auto">
          <a:xfrm rot="5400000">
            <a:off x="4721842" y="4118970"/>
            <a:ext cx="282779" cy="258611"/>
          </a:xfrm>
          <a:prstGeom prst="straightConnector1">
            <a:avLst/>
          </a:prstGeom>
          <a:noFill/>
          <a:ln w="9525">
            <a:solidFill>
              <a:schemeClr val="tx1"/>
            </a:solidFill>
            <a:round/>
            <a:headEnd/>
            <a:tailEnd type="triangle" w="med" len="med"/>
          </a:ln>
          <a:effectLst/>
        </p:spPr>
      </p:cxnSp>
      <p:cxnSp>
        <p:nvCxnSpPr>
          <p:cNvPr id="47" name="AutoShape 10"/>
          <p:cNvCxnSpPr>
            <a:cxnSpLocks noChangeShapeType="1"/>
            <a:endCxn id="44" idx="0"/>
          </p:cNvCxnSpPr>
          <p:nvPr>
            <p:custDataLst>
              <p:tags r:id="rId29"/>
            </p:custDataLst>
          </p:nvPr>
        </p:nvCxnSpPr>
        <p:spPr bwMode="auto">
          <a:xfrm rot="16200000" flipH="1">
            <a:off x="5231947" y="4106636"/>
            <a:ext cx="289831" cy="276225"/>
          </a:xfrm>
          <a:prstGeom prst="straightConnector1">
            <a:avLst/>
          </a:prstGeom>
          <a:noFill/>
          <a:ln w="9525">
            <a:solidFill>
              <a:schemeClr val="tx1"/>
            </a:solidFill>
            <a:round/>
            <a:headEnd/>
            <a:tailEnd type="triangle" w="med" len="med"/>
          </a:ln>
          <a:effectLst/>
        </p:spPr>
      </p:cxnSp>
      <p:sp>
        <p:nvSpPr>
          <p:cNvPr id="48" name="Oval 7"/>
          <p:cNvSpPr>
            <a:spLocks noChangeAspect="1" noChangeArrowheads="1"/>
          </p:cNvSpPr>
          <p:nvPr>
            <p:custDataLst>
              <p:tags r:id="rId30"/>
            </p:custDataLst>
          </p:nvPr>
        </p:nvSpPr>
        <p:spPr bwMode="auto">
          <a:xfrm>
            <a:off x="653415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9" name="Oval 8"/>
          <p:cNvSpPr>
            <a:spLocks noChangeAspect="1" noChangeArrowheads="1"/>
          </p:cNvSpPr>
          <p:nvPr>
            <p:custDataLst>
              <p:tags r:id="rId31"/>
            </p:custDataLst>
          </p:nvPr>
        </p:nvSpPr>
        <p:spPr bwMode="auto">
          <a:xfrm>
            <a:off x="575310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50" name="AutoShape 9"/>
          <p:cNvCxnSpPr>
            <a:cxnSpLocks noChangeShapeType="1"/>
            <a:endCxn id="49" idx="0"/>
          </p:cNvCxnSpPr>
          <p:nvPr>
            <p:custDataLst>
              <p:tags r:id="rId32"/>
            </p:custDataLst>
          </p:nvPr>
        </p:nvCxnSpPr>
        <p:spPr bwMode="auto">
          <a:xfrm rot="5400000">
            <a:off x="5941042" y="4118970"/>
            <a:ext cx="282779" cy="258611"/>
          </a:xfrm>
          <a:prstGeom prst="straightConnector1">
            <a:avLst/>
          </a:prstGeom>
          <a:noFill/>
          <a:ln w="9525">
            <a:solidFill>
              <a:schemeClr val="tx1"/>
            </a:solidFill>
            <a:round/>
            <a:headEnd/>
            <a:tailEnd type="triangle" w="med" len="med"/>
          </a:ln>
          <a:effectLst/>
        </p:spPr>
      </p:cxnSp>
      <p:cxnSp>
        <p:nvCxnSpPr>
          <p:cNvPr id="51" name="AutoShape 10"/>
          <p:cNvCxnSpPr>
            <a:cxnSpLocks noChangeShapeType="1"/>
            <a:endCxn id="48" idx="0"/>
          </p:cNvCxnSpPr>
          <p:nvPr>
            <p:custDataLst>
              <p:tags r:id="rId33"/>
            </p:custDataLst>
          </p:nvPr>
        </p:nvCxnSpPr>
        <p:spPr bwMode="auto">
          <a:xfrm rot="16200000" flipH="1">
            <a:off x="6451147" y="4106636"/>
            <a:ext cx="289831" cy="276225"/>
          </a:xfrm>
          <a:prstGeom prst="straightConnector1">
            <a:avLst/>
          </a:prstGeom>
          <a:noFill/>
          <a:ln w="9525">
            <a:solidFill>
              <a:schemeClr val="tx1"/>
            </a:solidFill>
            <a:round/>
            <a:headEnd/>
            <a:tailEnd type="triangle" w="med" len="med"/>
          </a:ln>
          <a:effectLst/>
        </p:spPr>
      </p:cxnSp>
      <p:cxnSp>
        <p:nvCxnSpPr>
          <p:cNvPr id="52" name="AutoShape 9"/>
          <p:cNvCxnSpPr>
            <a:cxnSpLocks noChangeShapeType="1"/>
          </p:cNvCxnSpPr>
          <p:nvPr>
            <p:custDataLst>
              <p:tags r:id="rId34"/>
            </p:custDataLst>
          </p:nvPr>
        </p:nvCxnSpPr>
        <p:spPr bwMode="auto">
          <a:xfrm rot="16200000" flipH="1">
            <a:off x="1600200" y="4938032"/>
            <a:ext cx="381000" cy="228600"/>
          </a:xfrm>
          <a:prstGeom prst="straightConnector1">
            <a:avLst/>
          </a:prstGeom>
          <a:noFill/>
          <a:ln w="9525">
            <a:solidFill>
              <a:schemeClr val="tx1"/>
            </a:solidFill>
            <a:round/>
            <a:headEnd/>
            <a:tailEnd type="triangle" w="med" len="med"/>
          </a:ln>
          <a:effectLst/>
        </p:spPr>
      </p:cxnSp>
      <p:cxnSp>
        <p:nvCxnSpPr>
          <p:cNvPr id="56" name="AutoShape 9"/>
          <p:cNvCxnSpPr>
            <a:cxnSpLocks noChangeShapeType="1"/>
          </p:cNvCxnSpPr>
          <p:nvPr>
            <p:custDataLst>
              <p:tags r:id="rId35"/>
            </p:custDataLst>
          </p:nvPr>
        </p:nvCxnSpPr>
        <p:spPr bwMode="auto">
          <a:xfrm rot="5400000">
            <a:off x="2133600" y="4938032"/>
            <a:ext cx="381000" cy="228600"/>
          </a:xfrm>
          <a:prstGeom prst="straightConnector1">
            <a:avLst/>
          </a:prstGeom>
          <a:noFill/>
          <a:ln w="9525">
            <a:solidFill>
              <a:schemeClr val="tx1"/>
            </a:solidFill>
            <a:round/>
            <a:headEnd/>
            <a:tailEnd type="triangle" w="med" len="med"/>
          </a:ln>
          <a:effectLst/>
        </p:spPr>
      </p:cxnSp>
      <p:sp>
        <p:nvSpPr>
          <p:cNvPr id="58" name="Oval 8"/>
          <p:cNvSpPr>
            <a:spLocks noChangeAspect="1" noChangeArrowheads="1"/>
          </p:cNvSpPr>
          <p:nvPr>
            <p:custDataLst>
              <p:tags r:id="rId36"/>
            </p:custDataLst>
          </p:nvPr>
        </p:nvSpPr>
        <p:spPr bwMode="auto">
          <a:xfrm>
            <a:off x="1828800" y="51666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59" name="AutoShape 9"/>
          <p:cNvCxnSpPr>
            <a:cxnSpLocks noChangeShapeType="1"/>
          </p:cNvCxnSpPr>
          <p:nvPr>
            <p:custDataLst>
              <p:tags r:id="rId37"/>
            </p:custDataLst>
          </p:nvPr>
        </p:nvCxnSpPr>
        <p:spPr bwMode="auto">
          <a:xfrm rot="16200000" flipH="1">
            <a:off x="2895600" y="4938032"/>
            <a:ext cx="381000" cy="228600"/>
          </a:xfrm>
          <a:prstGeom prst="straightConnector1">
            <a:avLst/>
          </a:prstGeom>
          <a:noFill/>
          <a:ln w="9525">
            <a:solidFill>
              <a:schemeClr val="tx1"/>
            </a:solidFill>
            <a:round/>
            <a:headEnd/>
            <a:tailEnd type="triangle" w="med" len="med"/>
          </a:ln>
          <a:effectLst/>
        </p:spPr>
      </p:cxnSp>
      <p:cxnSp>
        <p:nvCxnSpPr>
          <p:cNvPr id="63" name="AutoShape 9"/>
          <p:cNvCxnSpPr>
            <a:cxnSpLocks noChangeShapeType="1"/>
          </p:cNvCxnSpPr>
          <p:nvPr>
            <p:custDataLst>
              <p:tags r:id="rId38"/>
            </p:custDataLst>
          </p:nvPr>
        </p:nvCxnSpPr>
        <p:spPr bwMode="auto">
          <a:xfrm rot="5400000">
            <a:off x="3352800" y="4938032"/>
            <a:ext cx="381000" cy="228600"/>
          </a:xfrm>
          <a:prstGeom prst="straightConnector1">
            <a:avLst/>
          </a:prstGeom>
          <a:noFill/>
          <a:ln w="9525">
            <a:solidFill>
              <a:schemeClr val="tx1"/>
            </a:solidFill>
            <a:round/>
            <a:headEnd/>
            <a:tailEnd type="triangle" w="med" len="med"/>
          </a:ln>
          <a:effectLst/>
        </p:spPr>
      </p:cxnSp>
      <p:sp>
        <p:nvSpPr>
          <p:cNvPr id="64" name="Oval 8"/>
          <p:cNvSpPr>
            <a:spLocks noChangeAspect="1" noChangeArrowheads="1"/>
          </p:cNvSpPr>
          <p:nvPr>
            <p:custDataLst>
              <p:tags r:id="rId39"/>
            </p:custDataLst>
          </p:nvPr>
        </p:nvSpPr>
        <p:spPr bwMode="auto">
          <a:xfrm>
            <a:off x="3105150" y="51666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65" name="AutoShape 9"/>
          <p:cNvCxnSpPr>
            <a:cxnSpLocks noChangeShapeType="1"/>
          </p:cNvCxnSpPr>
          <p:nvPr>
            <p:custDataLst>
              <p:tags r:id="rId40"/>
            </p:custDataLst>
          </p:nvPr>
        </p:nvCxnSpPr>
        <p:spPr bwMode="auto">
          <a:xfrm rot="16200000" flipH="1">
            <a:off x="4648200" y="4938033"/>
            <a:ext cx="381000" cy="228600"/>
          </a:xfrm>
          <a:prstGeom prst="straightConnector1">
            <a:avLst/>
          </a:prstGeom>
          <a:noFill/>
          <a:ln w="9525">
            <a:solidFill>
              <a:schemeClr val="tx1"/>
            </a:solidFill>
            <a:round/>
            <a:headEnd/>
            <a:tailEnd type="triangle" w="med" len="med"/>
          </a:ln>
          <a:effectLst/>
        </p:spPr>
      </p:cxnSp>
      <p:cxnSp>
        <p:nvCxnSpPr>
          <p:cNvPr id="66" name="AutoShape 9"/>
          <p:cNvCxnSpPr>
            <a:cxnSpLocks noChangeShapeType="1"/>
          </p:cNvCxnSpPr>
          <p:nvPr>
            <p:custDataLst>
              <p:tags r:id="rId41"/>
            </p:custDataLst>
          </p:nvPr>
        </p:nvCxnSpPr>
        <p:spPr bwMode="auto">
          <a:xfrm rot="5400000">
            <a:off x="5181600" y="4938033"/>
            <a:ext cx="381000" cy="228600"/>
          </a:xfrm>
          <a:prstGeom prst="straightConnector1">
            <a:avLst/>
          </a:prstGeom>
          <a:noFill/>
          <a:ln w="9525">
            <a:solidFill>
              <a:schemeClr val="tx1"/>
            </a:solidFill>
            <a:round/>
            <a:headEnd/>
            <a:tailEnd type="triangle" w="med" len="med"/>
          </a:ln>
          <a:effectLst/>
        </p:spPr>
      </p:cxnSp>
      <p:sp>
        <p:nvSpPr>
          <p:cNvPr id="67" name="Oval 8"/>
          <p:cNvSpPr>
            <a:spLocks noChangeAspect="1" noChangeArrowheads="1"/>
          </p:cNvSpPr>
          <p:nvPr>
            <p:custDataLst>
              <p:tags r:id="rId42"/>
            </p:custDataLst>
          </p:nvPr>
        </p:nvSpPr>
        <p:spPr bwMode="auto">
          <a:xfrm>
            <a:off x="4876800" y="5166633"/>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68" name="AutoShape 9"/>
          <p:cNvCxnSpPr>
            <a:cxnSpLocks noChangeShapeType="1"/>
          </p:cNvCxnSpPr>
          <p:nvPr>
            <p:custDataLst>
              <p:tags r:id="rId43"/>
            </p:custDataLst>
          </p:nvPr>
        </p:nvCxnSpPr>
        <p:spPr bwMode="auto">
          <a:xfrm rot="16200000" flipH="1">
            <a:off x="5867400" y="4938033"/>
            <a:ext cx="381000" cy="228600"/>
          </a:xfrm>
          <a:prstGeom prst="straightConnector1">
            <a:avLst/>
          </a:prstGeom>
          <a:noFill/>
          <a:ln w="9525">
            <a:solidFill>
              <a:schemeClr val="tx1"/>
            </a:solidFill>
            <a:round/>
            <a:headEnd/>
            <a:tailEnd type="triangle" w="med" len="med"/>
          </a:ln>
          <a:effectLst/>
        </p:spPr>
      </p:cxnSp>
      <p:cxnSp>
        <p:nvCxnSpPr>
          <p:cNvPr id="69" name="AutoShape 9"/>
          <p:cNvCxnSpPr>
            <a:cxnSpLocks noChangeShapeType="1"/>
          </p:cNvCxnSpPr>
          <p:nvPr>
            <p:custDataLst>
              <p:tags r:id="rId44"/>
            </p:custDataLst>
          </p:nvPr>
        </p:nvCxnSpPr>
        <p:spPr bwMode="auto">
          <a:xfrm rot="5400000">
            <a:off x="6400800" y="4938033"/>
            <a:ext cx="381000" cy="228600"/>
          </a:xfrm>
          <a:prstGeom prst="straightConnector1">
            <a:avLst/>
          </a:prstGeom>
          <a:noFill/>
          <a:ln w="9525">
            <a:solidFill>
              <a:schemeClr val="tx1"/>
            </a:solidFill>
            <a:round/>
            <a:headEnd/>
            <a:tailEnd type="triangle" w="med" len="med"/>
          </a:ln>
          <a:effectLst/>
        </p:spPr>
      </p:cxnSp>
      <p:sp>
        <p:nvSpPr>
          <p:cNvPr id="70" name="Oval 8"/>
          <p:cNvSpPr>
            <a:spLocks noChangeAspect="1" noChangeArrowheads="1"/>
          </p:cNvSpPr>
          <p:nvPr>
            <p:custDataLst>
              <p:tags r:id="rId45"/>
            </p:custDataLst>
          </p:nvPr>
        </p:nvSpPr>
        <p:spPr bwMode="auto">
          <a:xfrm>
            <a:off x="6096000" y="5166633"/>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71" name="AutoShape 9"/>
          <p:cNvCxnSpPr>
            <a:cxnSpLocks noChangeShapeType="1"/>
            <a:stCxn id="58" idx="4"/>
            <a:endCxn id="73" idx="1"/>
          </p:cNvCxnSpPr>
          <p:nvPr>
            <p:custDataLst>
              <p:tags r:id="rId46"/>
            </p:custDataLst>
          </p:nvPr>
        </p:nvCxnSpPr>
        <p:spPr bwMode="auto">
          <a:xfrm rot="16200000" flipH="1">
            <a:off x="2197716" y="5469908"/>
            <a:ext cx="130379" cy="468161"/>
          </a:xfrm>
          <a:prstGeom prst="straightConnector1">
            <a:avLst/>
          </a:prstGeom>
          <a:noFill/>
          <a:ln w="9525">
            <a:solidFill>
              <a:schemeClr val="tx1"/>
            </a:solidFill>
            <a:round/>
            <a:headEnd/>
            <a:tailEnd type="triangle" w="med" len="med"/>
          </a:ln>
          <a:effectLst/>
        </p:spPr>
      </p:cxnSp>
      <p:cxnSp>
        <p:nvCxnSpPr>
          <p:cNvPr id="72" name="AutoShape 9"/>
          <p:cNvCxnSpPr>
            <a:cxnSpLocks noChangeShapeType="1"/>
            <a:stCxn id="64" idx="3"/>
            <a:endCxn id="73" idx="7"/>
          </p:cNvCxnSpPr>
          <p:nvPr>
            <p:custDataLst>
              <p:tags r:id="rId47"/>
            </p:custDataLst>
          </p:nvPr>
        </p:nvCxnSpPr>
        <p:spPr bwMode="auto">
          <a:xfrm rot="5400000">
            <a:off x="2872037" y="5477480"/>
            <a:ext cx="199526" cy="383872"/>
          </a:xfrm>
          <a:prstGeom prst="straightConnector1">
            <a:avLst/>
          </a:prstGeom>
          <a:noFill/>
          <a:ln w="9525">
            <a:solidFill>
              <a:schemeClr val="tx1"/>
            </a:solidFill>
            <a:round/>
            <a:headEnd/>
            <a:tailEnd type="triangle" w="med" len="med"/>
          </a:ln>
          <a:effectLst/>
        </p:spPr>
      </p:cxnSp>
      <p:sp>
        <p:nvSpPr>
          <p:cNvPr id="73" name="Oval 8"/>
          <p:cNvSpPr>
            <a:spLocks noChangeAspect="1" noChangeArrowheads="1"/>
          </p:cNvSpPr>
          <p:nvPr>
            <p:custDataLst>
              <p:tags r:id="rId48"/>
            </p:custDataLst>
          </p:nvPr>
        </p:nvSpPr>
        <p:spPr bwMode="auto">
          <a:xfrm>
            <a:off x="2438400" y="57000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2" name="AutoShape 9"/>
          <p:cNvCxnSpPr>
            <a:cxnSpLocks noChangeShapeType="1"/>
            <a:endCxn id="84" idx="1"/>
          </p:cNvCxnSpPr>
          <p:nvPr>
            <p:custDataLst>
              <p:tags r:id="rId49"/>
            </p:custDataLst>
          </p:nvPr>
        </p:nvCxnSpPr>
        <p:spPr bwMode="auto">
          <a:xfrm rot="16200000" flipH="1">
            <a:off x="5282380" y="5462855"/>
            <a:ext cx="130379" cy="468161"/>
          </a:xfrm>
          <a:prstGeom prst="straightConnector1">
            <a:avLst/>
          </a:prstGeom>
          <a:noFill/>
          <a:ln w="9525">
            <a:solidFill>
              <a:schemeClr val="tx1"/>
            </a:solidFill>
            <a:round/>
            <a:headEnd/>
            <a:tailEnd type="triangle" w="med" len="med"/>
          </a:ln>
          <a:effectLst/>
        </p:spPr>
      </p:cxnSp>
      <p:cxnSp>
        <p:nvCxnSpPr>
          <p:cNvPr id="83" name="AutoShape 9"/>
          <p:cNvCxnSpPr>
            <a:cxnSpLocks noChangeShapeType="1"/>
            <a:endCxn id="84" idx="7"/>
          </p:cNvCxnSpPr>
          <p:nvPr>
            <p:custDataLst>
              <p:tags r:id="rId50"/>
            </p:custDataLst>
          </p:nvPr>
        </p:nvCxnSpPr>
        <p:spPr bwMode="auto">
          <a:xfrm rot="10800000" flipV="1">
            <a:off x="5864528" y="5562600"/>
            <a:ext cx="383872" cy="199526"/>
          </a:xfrm>
          <a:prstGeom prst="straightConnector1">
            <a:avLst/>
          </a:prstGeom>
          <a:noFill/>
          <a:ln w="9525">
            <a:solidFill>
              <a:schemeClr val="tx1"/>
            </a:solidFill>
            <a:round/>
            <a:headEnd/>
            <a:tailEnd type="triangle" w="med" len="med"/>
          </a:ln>
          <a:effectLst/>
        </p:spPr>
      </p:cxnSp>
      <p:sp>
        <p:nvSpPr>
          <p:cNvPr id="84" name="Oval 8"/>
          <p:cNvSpPr>
            <a:spLocks noChangeAspect="1" noChangeArrowheads="1"/>
          </p:cNvSpPr>
          <p:nvPr>
            <p:custDataLst>
              <p:tags r:id="rId51"/>
            </p:custDataLst>
          </p:nvPr>
        </p:nvSpPr>
        <p:spPr bwMode="auto">
          <a:xfrm>
            <a:off x="5523064" y="5692979"/>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86" name="Oval 5"/>
          <p:cNvSpPr>
            <a:spLocks noChangeAspect="1" noChangeArrowheads="1"/>
          </p:cNvSpPr>
          <p:nvPr>
            <p:custDataLst>
              <p:tags r:id="rId52"/>
            </p:custDataLst>
          </p:nvPr>
        </p:nvSpPr>
        <p:spPr bwMode="auto">
          <a:xfrm>
            <a:off x="4114800" y="60048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7" name="AutoShape 9"/>
          <p:cNvCxnSpPr>
            <a:cxnSpLocks noChangeShapeType="1"/>
            <a:endCxn id="86" idx="2"/>
          </p:cNvCxnSpPr>
          <p:nvPr>
            <p:custDataLst>
              <p:tags r:id="rId53"/>
            </p:custDataLst>
          </p:nvPr>
        </p:nvCxnSpPr>
        <p:spPr bwMode="auto">
          <a:xfrm>
            <a:off x="2884639" y="5965621"/>
            <a:ext cx="1230161" cy="275295"/>
          </a:xfrm>
          <a:prstGeom prst="straightConnector1">
            <a:avLst/>
          </a:prstGeom>
          <a:noFill/>
          <a:ln w="9525">
            <a:solidFill>
              <a:schemeClr val="tx1"/>
            </a:solidFill>
            <a:round/>
            <a:headEnd/>
            <a:tailEnd type="triangle" w="med" len="med"/>
          </a:ln>
          <a:effectLst/>
        </p:spPr>
      </p:cxnSp>
      <p:cxnSp>
        <p:nvCxnSpPr>
          <p:cNvPr id="89" name="AutoShape 9"/>
          <p:cNvCxnSpPr>
            <a:cxnSpLocks noChangeShapeType="1"/>
            <a:stCxn id="84" idx="2"/>
          </p:cNvCxnSpPr>
          <p:nvPr>
            <p:custDataLst>
              <p:tags r:id="rId54"/>
            </p:custDataLst>
          </p:nvPr>
        </p:nvCxnSpPr>
        <p:spPr bwMode="auto">
          <a:xfrm rot="10800000" flipV="1">
            <a:off x="4569128" y="5929063"/>
            <a:ext cx="953936" cy="319336"/>
          </a:xfrm>
          <a:prstGeom prst="straightConnector1">
            <a:avLst/>
          </a:prstGeom>
          <a:noFill/>
          <a:ln w="9525">
            <a:solidFill>
              <a:schemeClr val="tx1"/>
            </a:solidFill>
            <a:round/>
            <a:headEnd/>
            <a:tailEnd type="triangle" w="med" len="med"/>
          </a:ln>
          <a:effectLst/>
        </p:spPr>
      </p:cxnSp>
      <p:sp>
        <p:nvSpPr>
          <p:cNvPr id="91" name="Left Brace 90"/>
          <p:cNvSpPr/>
          <p:nvPr>
            <p:custDataLst>
              <p:tags r:id="rId55"/>
            </p:custDataLst>
          </p:nvPr>
        </p:nvSpPr>
        <p:spPr bwMode="auto">
          <a:xfrm rot="10800000">
            <a:off x="7098173" y="4428725"/>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2" name="TextBox 91"/>
          <p:cNvSpPr txBox="1"/>
          <p:nvPr>
            <p:custDataLst>
              <p:tags r:id="rId56"/>
            </p:custDataLst>
          </p:nvPr>
        </p:nvSpPr>
        <p:spPr>
          <a:xfrm>
            <a:off x="7467600" y="4419600"/>
            <a:ext cx="1481496" cy="400110"/>
          </a:xfrm>
          <a:prstGeom prst="rect">
            <a:avLst/>
          </a:prstGeom>
          <a:noFill/>
        </p:spPr>
        <p:txBody>
          <a:bodyPr wrap="none" rtlCol="0">
            <a:spAutoFit/>
          </a:bodyPr>
          <a:lstStyle/>
          <a:p>
            <a:r>
              <a:rPr lang="en-US" sz="2000" b="0" dirty="0" smtClean="0">
                <a:latin typeface="+mn-lt"/>
              </a:rPr>
              <a:t>base cases</a:t>
            </a:r>
          </a:p>
        </p:txBody>
      </p:sp>
      <p:sp>
        <p:nvSpPr>
          <p:cNvPr id="93" name="Left Brace 92"/>
          <p:cNvSpPr/>
          <p:nvPr>
            <p:custDataLst>
              <p:tags r:id="rId57"/>
            </p:custDataLst>
          </p:nvPr>
        </p:nvSpPr>
        <p:spPr bwMode="auto">
          <a:xfrm rot="10800000">
            <a:off x="7010400" y="2590799"/>
            <a:ext cx="304800" cy="16764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4" name="TextBox 93"/>
          <p:cNvSpPr txBox="1"/>
          <p:nvPr>
            <p:custDataLst>
              <p:tags r:id="rId58"/>
            </p:custDataLst>
          </p:nvPr>
        </p:nvSpPr>
        <p:spPr>
          <a:xfrm>
            <a:off x="7379827" y="3200400"/>
            <a:ext cx="926857" cy="400110"/>
          </a:xfrm>
          <a:prstGeom prst="rect">
            <a:avLst/>
          </a:prstGeom>
          <a:noFill/>
        </p:spPr>
        <p:txBody>
          <a:bodyPr wrap="none" rtlCol="0">
            <a:spAutoFit/>
          </a:bodyPr>
          <a:lstStyle/>
          <a:p>
            <a:r>
              <a:rPr lang="en-US" sz="2000" b="0" dirty="0" smtClean="0">
                <a:latin typeface="+mn-lt"/>
              </a:rPr>
              <a:t>divide </a:t>
            </a:r>
          </a:p>
        </p:txBody>
      </p:sp>
      <p:sp>
        <p:nvSpPr>
          <p:cNvPr id="95" name="Left Brace 94"/>
          <p:cNvSpPr/>
          <p:nvPr>
            <p:custDataLst>
              <p:tags r:id="rId59"/>
            </p:custDataLst>
          </p:nvPr>
        </p:nvSpPr>
        <p:spPr bwMode="auto">
          <a:xfrm rot="10800000">
            <a:off x="7086601" y="4952999"/>
            <a:ext cx="304800" cy="1524001"/>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6" name="TextBox 95"/>
          <p:cNvSpPr txBox="1"/>
          <p:nvPr>
            <p:custDataLst>
              <p:tags r:id="rId60"/>
            </p:custDataLst>
          </p:nvPr>
        </p:nvSpPr>
        <p:spPr>
          <a:xfrm>
            <a:off x="7456028" y="5410200"/>
            <a:ext cx="1230772" cy="707886"/>
          </a:xfrm>
          <a:prstGeom prst="rect">
            <a:avLst/>
          </a:prstGeom>
          <a:noFill/>
        </p:spPr>
        <p:txBody>
          <a:bodyPr wrap="square" rtlCol="0">
            <a:spAutoFit/>
          </a:bodyPr>
          <a:lstStyle/>
          <a:p>
            <a:r>
              <a:rPr lang="en-US" sz="2000" b="0" dirty="0" smtClean="0">
                <a:latin typeface="+mn-lt"/>
              </a:rPr>
              <a:t>combine results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Map/Reduce DAG: Work?</a:t>
            </a:r>
            <a:endParaRPr lang="en-US" dirty="0"/>
          </a:p>
        </p:txBody>
      </p:sp>
      <p:sp>
        <p:nvSpPr>
          <p:cNvPr id="3" name="Content Placeholder 2"/>
          <p:cNvSpPr>
            <a:spLocks noGrp="1"/>
          </p:cNvSpPr>
          <p:nvPr>
            <p:ph idx="1"/>
            <p:custDataLst>
              <p:tags r:id="rId2"/>
            </p:custDataLst>
          </p:nvPr>
        </p:nvSpPr>
        <p:spPr>
          <a:xfrm>
            <a:off x="685800" y="1371600"/>
            <a:ext cx="7772400" cy="1066800"/>
          </a:xfrm>
        </p:spPr>
        <p:txBody>
          <a:bodyPr/>
          <a:lstStyle/>
          <a:p>
            <a:pPr marL="0" indent="0">
              <a:buNone/>
            </a:pPr>
            <a:r>
              <a:rPr lang="en-US" b="1" dirty="0" smtClean="0">
                <a:solidFill>
                  <a:srgbClr val="FF0000"/>
                </a:solidFill>
              </a:rPr>
              <a:t>Asymptotically</a:t>
            </a:r>
            <a:r>
              <a:rPr lang="en-US" dirty="0" smtClean="0">
                <a:solidFill>
                  <a:srgbClr val="FF0000"/>
                </a:solidFill>
              </a:rPr>
              <a:t>, what’s the </a:t>
            </a:r>
            <a:r>
              <a:rPr lang="en-US" b="1" dirty="0" smtClean="0">
                <a:solidFill>
                  <a:srgbClr val="FF0000"/>
                </a:solidFill>
              </a:rPr>
              <a:t>work</a:t>
            </a:r>
            <a:r>
              <a:rPr lang="en-US" dirty="0" smtClean="0">
                <a:solidFill>
                  <a:srgbClr val="FF0000"/>
                </a:solidFill>
              </a:rPr>
              <a:t> in this DAG?</a:t>
            </a:r>
            <a:endParaRPr lang="en-US" dirty="0">
              <a:solidFill>
                <a:srgbClr val="FF0000"/>
              </a:solidFill>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47</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9" name="Oval 5"/>
          <p:cNvSpPr>
            <a:spLocks noChangeAspect="1" noChangeArrowheads="1"/>
          </p:cNvSpPr>
          <p:nvPr>
            <p:custDataLst>
              <p:tags r:id="rId5"/>
            </p:custDataLst>
          </p:nvPr>
        </p:nvSpPr>
        <p:spPr bwMode="auto">
          <a:xfrm>
            <a:off x="4067175" y="24234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11" name="Oval 7"/>
          <p:cNvSpPr>
            <a:spLocks noChangeAspect="1" noChangeArrowheads="1"/>
          </p:cNvSpPr>
          <p:nvPr>
            <p:custDataLst>
              <p:tags r:id="rId6"/>
            </p:custDataLst>
          </p:nvPr>
        </p:nvSpPr>
        <p:spPr bwMode="auto">
          <a:xfrm>
            <a:off x="5524500" y="30180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12" name="Oval 8"/>
          <p:cNvSpPr>
            <a:spLocks noChangeAspect="1" noChangeArrowheads="1"/>
          </p:cNvSpPr>
          <p:nvPr>
            <p:custDataLst>
              <p:tags r:id="rId7"/>
            </p:custDataLst>
          </p:nvPr>
        </p:nvSpPr>
        <p:spPr bwMode="auto">
          <a:xfrm>
            <a:off x="2476500" y="301364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13" name="AutoShape 9"/>
          <p:cNvCxnSpPr>
            <a:cxnSpLocks noChangeShapeType="1"/>
          </p:cNvCxnSpPr>
          <p:nvPr>
            <p:custDataLst>
              <p:tags r:id="rId8"/>
            </p:custDataLst>
          </p:nvPr>
        </p:nvCxnSpPr>
        <p:spPr bwMode="auto">
          <a:xfrm rot="10800000" flipV="1">
            <a:off x="2857500" y="2826454"/>
            <a:ext cx="1268262" cy="206578"/>
          </a:xfrm>
          <a:prstGeom prst="straightConnector1">
            <a:avLst/>
          </a:prstGeom>
          <a:noFill/>
          <a:ln w="9525">
            <a:solidFill>
              <a:schemeClr val="tx1"/>
            </a:solidFill>
            <a:round/>
            <a:headEnd/>
            <a:tailEnd type="triangle" w="med" len="med"/>
          </a:ln>
          <a:effectLst/>
        </p:spPr>
      </p:cxnSp>
      <p:cxnSp>
        <p:nvCxnSpPr>
          <p:cNvPr id="14" name="AutoShape 10"/>
          <p:cNvCxnSpPr>
            <a:cxnSpLocks noChangeShapeType="1"/>
            <a:endCxn id="11" idx="0"/>
          </p:cNvCxnSpPr>
          <p:nvPr>
            <p:custDataLst>
              <p:tags r:id="rId9"/>
            </p:custDataLst>
          </p:nvPr>
        </p:nvCxnSpPr>
        <p:spPr bwMode="auto">
          <a:xfrm>
            <a:off x="4457700" y="2804432"/>
            <a:ext cx="1266825" cy="213632"/>
          </a:xfrm>
          <a:prstGeom prst="straightConnector1">
            <a:avLst/>
          </a:prstGeom>
          <a:noFill/>
          <a:ln w="9525">
            <a:solidFill>
              <a:schemeClr val="tx1"/>
            </a:solidFill>
            <a:round/>
            <a:headEnd/>
            <a:tailEnd type="triangle" w="med" len="med"/>
          </a:ln>
          <a:effectLst/>
        </p:spPr>
      </p:cxnSp>
      <p:sp>
        <p:nvSpPr>
          <p:cNvPr id="20" name="Oval 7"/>
          <p:cNvSpPr>
            <a:spLocks noChangeAspect="1" noChangeArrowheads="1"/>
          </p:cNvSpPr>
          <p:nvPr>
            <p:custDataLst>
              <p:tags r:id="rId10"/>
            </p:custDataLst>
          </p:nvPr>
        </p:nvSpPr>
        <p:spPr bwMode="auto">
          <a:xfrm>
            <a:off x="3067050" y="37038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8"/>
          <p:cNvSpPr>
            <a:spLocks noChangeAspect="1" noChangeArrowheads="1"/>
          </p:cNvSpPr>
          <p:nvPr>
            <p:custDataLst>
              <p:tags r:id="rId11"/>
            </p:custDataLst>
          </p:nvPr>
        </p:nvSpPr>
        <p:spPr bwMode="auto">
          <a:xfrm>
            <a:off x="1866900" y="37038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2" name="AutoShape 9"/>
          <p:cNvCxnSpPr>
            <a:cxnSpLocks noChangeShapeType="1"/>
          </p:cNvCxnSpPr>
          <p:nvPr>
            <p:custDataLst>
              <p:tags r:id="rId12"/>
            </p:custDataLst>
          </p:nvPr>
        </p:nvCxnSpPr>
        <p:spPr bwMode="auto">
          <a:xfrm rot="5400000">
            <a:off x="2238795" y="3486245"/>
            <a:ext cx="256336" cy="317197"/>
          </a:xfrm>
          <a:prstGeom prst="straightConnector1">
            <a:avLst/>
          </a:prstGeom>
          <a:noFill/>
          <a:ln w="9525">
            <a:solidFill>
              <a:schemeClr val="tx1"/>
            </a:solidFill>
            <a:round/>
            <a:headEnd/>
            <a:tailEnd type="triangle" w="med" len="med"/>
          </a:ln>
          <a:effectLst/>
        </p:spPr>
      </p:cxnSp>
      <p:cxnSp>
        <p:nvCxnSpPr>
          <p:cNvPr id="23" name="AutoShape 10"/>
          <p:cNvCxnSpPr>
            <a:cxnSpLocks noChangeShapeType="1"/>
          </p:cNvCxnSpPr>
          <p:nvPr>
            <p:custDataLst>
              <p:tags r:id="rId13"/>
            </p:custDataLst>
          </p:nvPr>
        </p:nvCxnSpPr>
        <p:spPr bwMode="auto">
          <a:xfrm rot="5400000" flipV="1">
            <a:off x="2838870" y="3486245"/>
            <a:ext cx="256336" cy="317197"/>
          </a:xfrm>
          <a:prstGeom prst="straightConnector1">
            <a:avLst/>
          </a:prstGeom>
          <a:noFill/>
          <a:ln w="9525">
            <a:solidFill>
              <a:schemeClr val="tx1"/>
            </a:solidFill>
            <a:round/>
            <a:headEnd/>
            <a:tailEnd type="triangle" w="med" len="med"/>
          </a:ln>
          <a:effectLst/>
        </p:spPr>
      </p:cxnSp>
      <p:sp>
        <p:nvSpPr>
          <p:cNvPr id="26" name="Oval 7"/>
          <p:cNvSpPr>
            <a:spLocks noChangeAspect="1" noChangeArrowheads="1"/>
          </p:cNvSpPr>
          <p:nvPr>
            <p:custDataLst>
              <p:tags r:id="rId14"/>
            </p:custDataLst>
          </p:nvPr>
        </p:nvSpPr>
        <p:spPr bwMode="auto">
          <a:xfrm>
            <a:off x="6115050" y="3677421"/>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7" name="Oval 8"/>
          <p:cNvSpPr>
            <a:spLocks noChangeAspect="1" noChangeArrowheads="1"/>
          </p:cNvSpPr>
          <p:nvPr>
            <p:custDataLst>
              <p:tags r:id="rId15"/>
            </p:custDataLst>
          </p:nvPr>
        </p:nvSpPr>
        <p:spPr bwMode="auto">
          <a:xfrm>
            <a:off x="4914900" y="3677421"/>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8" name="AutoShape 9"/>
          <p:cNvCxnSpPr>
            <a:cxnSpLocks noChangeShapeType="1"/>
          </p:cNvCxnSpPr>
          <p:nvPr>
            <p:custDataLst>
              <p:tags r:id="rId16"/>
            </p:custDataLst>
          </p:nvPr>
        </p:nvCxnSpPr>
        <p:spPr bwMode="auto">
          <a:xfrm rot="5400000">
            <a:off x="5286795" y="3459802"/>
            <a:ext cx="256336" cy="317197"/>
          </a:xfrm>
          <a:prstGeom prst="straightConnector1">
            <a:avLst/>
          </a:prstGeom>
          <a:noFill/>
          <a:ln w="9525">
            <a:solidFill>
              <a:schemeClr val="tx1"/>
            </a:solidFill>
            <a:round/>
            <a:headEnd/>
            <a:tailEnd type="triangle" w="med" len="med"/>
          </a:ln>
          <a:effectLst/>
        </p:spPr>
      </p:cxnSp>
      <p:cxnSp>
        <p:nvCxnSpPr>
          <p:cNvPr id="29" name="AutoShape 10"/>
          <p:cNvCxnSpPr>
            <a:cxnSpLocks noChangeShapeType="1"/>
          </p:cNvCxnSpPr>
          <p:nvPr>
            <p:custDataLst>
              <p:tags r:id="rId17"/>
            </p:custDataLst>
          </p:nvPr>
        </p:nvCxnSpPr>
        <p:spPr bwMode="auto">
          <a:xfrm rot="5400000" flipV="1">
            <a:off x="5886870" y="3459802"/>
            <a:ext cx="256336" cy="317197"/>
          </a:xfrm>
          <a:prstGeom prst="straightConnector1">
            <a:avLst/>
          </a:prstGeom>
          <a:noFill/>
          <a:ln w="9525">
            <a:solidFill>
              <a:schemeClr val="tx1"/>
            </a:solidFill>
            <a:round/>
            <a:headEnd/>
            <a:tailEnd type="triangle" w="med" len="med"/>
          </a:ln>
          <a:effectLst/>
        </p:spPr>
      </p:cxnSp>
      <p:sp>
        <p:nvSpPr>
          <p:cNvPr id="30" name="Oval 7"/>
          <p:cNvSpPr>
            <a:spLocks noChangeAspect="1" noChangeArrowheads="1"/>
          </p:cNvSpPr>
          <p:nvPr>
            <p:custDataLst>
              <p:tags r:id="rId18"/>
            </p:custDataLst>
          </p:nvPr>
        </p:nvSpPr>
        <p:spPr bwMode="auto">
          <a:xfrm>
            <a:off x="224790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1" name="Oval 8"/>
          <p:cNvSpPr>
            <a:spLocks noChangeAspect="1" noChangeArrowheads="1"/>
          </p:cNvSpPr>
          <p:nvPr>
            <p:custDataLst>
              <p:tags r:id="rId19"/>
            </p:custDataLst>
          </p:nvPr>
        </p:nvSpPr>
        <p:spPr bwMode="auto">
          <a:xfrm>
            <a:off x="146685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2" name="AutoShape 9"/>
          <p:cNvCxnSpPr>
            <a:cxnSpLocks noChangeShapeType="1"/>
            <a:stCxn id="21" idx="3"/>
            <a:endCxn id="31" idx="0"/>
          </p:cNvCxnSpPr>
          <p:nvPr>
            <p:custDataLst>
              <p:tags r:id="rId20"/>
            </p:custDataLst>
          </p:nvPr>
        </p:nvCxnSpPr>
        <p:spPr bwMode="auto">
          <a:xfrm rot="5400000">
            <a:off x="1654792" y="4118969"/>
            <a:ext cx="282779" cy="258611"/>
          </a:xfrm>
          <a:prstGeom prst="straightConnector1">
            <a:avLst/>
          </a:prstGeom>
          <a:noFill/>
          <a:ln w="9525">
            <a:solidFill>
              <a:schemeClr val="tx1"/>
            </a:solidFill>
            <a:round/>
            <a:headEnd/>
            <a:tailEnd type="triangle" w="med" len="med"/>
          </a:ln>
          <a:effectLst/>
        </p:spPr>
      </p:cxnSp>
      <p:cxnSp>
        <p:nvCxnSpPr>
          <p:cNvPr id="33" name="AutoShape 10"/>
          <p:cNvCxnSpPr>
            <a:cxnSpLocks noChangeShapeType="1"/>
            <a:endCxn id="30" idx="0"/>
          </p:cNvCxnSpPr>
          <p:nvPr>
            <p:custDataLst>
              <p:tags r:id="rId21"/>
            </p:custDataLst>
          </p:nvPr>
        </p:nvCxnSpPr>
        <p:spPr bwMode="auto">
          <a:xfrm rot="16200000" flipH="1">
            <a:off x="2164897" y="4106635"/>
            <a:ext cx="289831" cy="276225"/>
          </a:xfrm>
          <a:prstGeom prst="straightConnector1">
            <a:avLst/>
          </a:prstGeom>
          <a:noFill/>
          <a:ln w="9525">
            <a:solidFill>
              <a:schemeClr val="tx1"/>
            </a:solidFill>
            <a:round/>
            <a:headEnd/>
            <a:tailEnd type="triangle" w="med" len="med"/>
          </a:ln>
          <a:effectLst/>
        </p:spPr>
      </p:cxnSp>
      <p:sp>
        <p:nvSpPr>
          <p:cNvPr id="40" name="Oval 7"/>
          <p:cNvSpPr>
            <a:spLocks noChangeAspect="1" noChangeArrowheads="1"/>
          </p:cNvSpPr>
          <p:nvPr>
            <p:custDataLst>
              <p:tags r:id="rId22"/>
            </p:custDataLst>
          </p:nvPr>
        </p:nvSpPr>
        <p:spPr bwMode="auto">
          <a:xfrm>
            <a:off x="348615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1" name="Oval 8"/>
          <p:cNvSpPr>
            <a:spLocks noChangeAspect="1" noChangeArrowheads="1"/>
          </p:cNvSpPr>
          <p:nvPr>
            <p:custDataLst>
              <p:tags r:id="rId23"/>
            </p:custDataLst>
          </p:nvPr>
        </p:nvSpPr>
        <p:spPr bwMode="auto">
          <a:xfrm>
            <a:off x="270510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2" name="AutoShape 9"/>
          <p:cNvCxnSpPr>
            <a:cxnSpLocks noChangeShapeType="1"/>
            <a:endCxn id="41" idx="0"/>
          </p:cNvCxnSpPr>
          <p:nvPr>
            <p:custDataLst>
              <p:tags r:id="rId24"/>
            </p:custDataLst>
          </p:nvPr>
        </p:nvCxnSpPr>
        <p:spPr bwMode="auto">
          <a:xfrm rot="5400000">
            <a:off x="2893042" y="4118969"/>
            <a:ext cx="282779" cy="258611"/>
          </a:xfrm>
          <a:prstGeom prst="straightConnector1">
            <a:avLst/>
          </a:prstGeom>
          <a:noFill/>
          <a:ln w="9525">
            <a:solidFill>
              <a:schemeClr val="tx1"/>
            </a:solidFill>
            <a:round/>
            <a:headEnd/>
            <a:tailEnd type="triangle" w="med" len="med"/>
          </a:ln>
          <a:effectLst/>
        </p:spPr>
      </p:cxnSp>
      <p:cxnSp>
        <p:nvCxnSpPr>
          <p:cNvPr id="43" name="AutoShape 10"/>
          <p:cNvCxnSpPr>
            <a:cxnSpLocks noChangeShapeType="1"/>
            <a:endCxn id="40" idx="0"/>
          </p:cNvCxnSpPr>
          <p:nvPr>
            <p:custDataLst>
              <p:tags r:id="rId25"/>
            </p:custDataLst>
          </p:nvPr>
        </p:nvCxnSpPr>
        <p:spPr bwMode="auto">
          <a:xfrm rot="16200000" flipH="1">
            <a:off x="3403147" y="4106635"/>
            <a:ext cx="289831" cy="276225"/>
          </a:xfrm>
          <a:prstGeom prst="straightConnector1">
            <a:avLst/>
          </a:prstGeom>
          <a:noFill/>
          <a:ln w="9525">
            <a:solidFill>
              <a:schemeClr val="tx1"/>
            </a:solidFill>
            <a:round/>
            <a:headEnd/>
            <a:tailEnd type="triangle" w="med" len="med"/>
          </a:ln>
          <a:effectLst/>
        </p:spPr>
      </p:cxnSp>
      <p:sp>
        <p:nvSpPr>
          <p:cNvPr id="44" name="Oval 7"/>
          <p:cNvSpPr>
            <a:spLocks noChangeAspect="1" noChangeArrowheads="1"/>
          </p:cNvSpPr>
          <p:nvPr>
            <p:custDataLst>
              <p:tags r:id="rId26"/>
            </p:custDataLst>
          </p:nvPr>
        </p:nvSpPr>
        <p:spPr bwMode="auto">
          <a:xfrm>
            <a:off x="531495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5" name="Oval 8"/>
          <p:cNvSpPr>
            <a:spLocks noChangeAspect="1" noChangeArrowheads="1"/>
          </p:cNvSpPr>
          <p:nvPr>
            <p:custDataLst>
              <p:tags r:id="rId27"/>
            </p:custDataLst>
          </p:nvPr>
        </p:nvSpPr>
        <p:spPr bwMode="auto">
          <a:xfrm>
            <a:off x="453390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6" name="AutoShape 9"/>
          <p:cNvCxnSpPr>
            <a:cxnSpLocks noChangeShapeType="1"/>
            <a:endCxn id="45" idx="0"/>
          </p:cNvCxnSpPr>
          <p:nvPr>
            <p:custDataLst>
              <p:tags r:id="rId28"/>
            </p:custDataLst>
          </p:nvPr>
        </p:nvCxnSpPr>
        <p:spPr bwMode="auto">
          <a:xfrm rot="5400000">
            <a:off x="4721842" y="4118970"/>
            <a:ext cx="282779" cy="258611"/>
          </a:xfrm>
          <a:prstGeom prst="straightConnector1">
            <a:avLst/>
          </a:prstGeom>
          <a:noFill/>
          <a:ln w="9525">
            <a:solidFill>
              <a:schemeClr val="tx1"/>
            </a:solidFill>
            <a:round/>
            <a:headEnd/>
            <a:tailEnd type="triangle" w="med" len="med"/>
          </a:ln>
          <a:effectLst/>
        </p:spPr>
      </p:cxnSp>
      <p:cxnSp>
        <p:nvCxnSpPr>
          <p:cNvPr id="47" name="AutoShape 10"/>
          <p:cNvCxnSpPr>
            <a:cxnSpLocks noChangeShapeType="1"/>
            <a:endCxn id="44" idx="0"/>
          </p:cNvCxnSpPr>
          <p:nvPr>
            <p:custDataLst>
              <p:tags r:id="rId29"/>
            </p:custDataLst>
          </p:nvPr>
        </p:nvCxnSpPr>
        <p:spPr bwMode="auto">
          <a:xfrm rot="16200000" flipH="1">
            <a:off x="5231947" y="4106636"/>
            <a:ext cx="289831" cy="276225"/>
          </a:xfrm>
          <a:prstGeom prst="straightConnector1">
            <a:avLst/>
          </a:prstGeom>
          <a:noFill/>
          <a:ln w="9525">
            <a:solidFill>
              <a:schemeClr val="tx1"/>
            </a:solidFill>
            <a:round/>
            <a:headEnd/>
            <a:tailEnd type="triangle" w="med" len="med"/>
          </a:ln>
          <a:effectLst/>
        </p:spPr>
      </p:cxnSp>
      <p:sp>
        <p:nvSpPr>
          <p:cNvPr id="48" name="Oval 7"/>
          <p:cNvSpPr>
            <a:spLocks noChangeAspect="1" noChangeArrowheads="1"/>
          </p:cNvSpPr>
          <p:nvPr>
            <p:custDataLst>
              <p:tags r:id="rId30"/>
            </p:custDataLst>
          </p:nvPr>
        </p:nvSpPr>
        <p:spPr bwMode="auto">
          <a:xfrm>
            <a:off x="653415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9" name="Oval 8"/>
          <p:cNvSpPr>
            <a:spLocks noChangeAspect="1" noChangeArrowheads="1"/>
          </p:cNvSpPr>
          <p:nvPr>
            <p:custDataLst>
              <p:tags r:id="rId31"/>
            </p:custDataLst>
          </p:nvPr>
        </p:nvSpPr>
        <p:spPr bwMode="auto">
          <a:xfrm>
            <a:off x="575310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50" name="AutoShape 9"/>
          <p:cNvCxnSpPr>
            <a:cxnSpLocks noChangeShapeType="1"/>
            <a:endCxn id="49" idx="0"/>
          </p:cNvCxnSpPr>
          <p:nvPr>
            <p:custDataLst>
              <p:tags r:id="rId32"/>
            </p:custDataLst>
          </p:nvPr>
        </p:nvCxnSpPr>
        <p:spPr bwMode="auto">
          <a:xfrm rot="5400000">
            <a:off x="5941042" y="4118970"/>
            <a:ext cx="282779" cy="258611"/>
          </a:xfrm>
          <a:prstGeom prst="straightConnector1">
            <a:avLst/>
          </a:prstGeom>
          <a:noFill/>
          <a:ln w="9525">
            <a:solidFill>
              <a:schemeClr val="tx1"/>
            </a:solidFill>
            <a:round/>
            <a:headEnd/>
            <a:tailEnd type="triangle" w="med" len="med"/>
          </a:ln>
          <a:effectLst/>
        </p:spPr>
      </p:cxnSp>
      <p:cxnSp>
        <p:nvCxnSpPr>
          <p:cNvPr id="51" name="AutoShape 10"/>
          <p:cNvCxnSpPr>
            <a:cxnSpLocks noChangeShapeType="1"/>
            <a:endCxn id="48" idx="0"/>
          </p:cNvCxnSpPr>
          <p:nvPr>
            <p:custDataLst>
              <p:tags r:id="rId33"/>
            </p:custDataLst>
          </p:nvPr>
        </p:nvCxnSpPr>
        <p:spPr bwMode="auto">
          <a:xfrm rot="16200000" flipH="1">
            <a:off x="6451147" y="4106636"/>
            <a:ext cx="289831" cy="276225"/>
          </a:xfrm>
          <a:prstGeom prst="straightConnector1">
            <a:avLst/>
          </a:prstGeom>
          <a:noFill/>
          <a:ln w="9525">
            <a:solidFill>
              <a:schemeClr val="tx1"/>
            </a:solidFill>
            <a:round/>
            <a:headEnd/>
            <a:tailEnd type="triangle" w="med" len="med"/>
          </a:ln>
          <a:effectLst/>
        </p:spPr>
      </p:cxnSp>
      <p:cxnSp>
        <p:nvCxnSpPr>
          <p:cNvPr id="52" name="AutoShape 9"/>
          <p:cNvCxnSpPr>
            <a:cxnSpLocks noChangeShapeType="1"/>
          </p:cNvCxnSpPr>
          <p:nvPr>
            <p:custDataLst>
              <p:tags r:id="rId34"/>
            </p:custDataLst>
          </p:nvPr>
        </p:nvCxnSpPr>
        <p:spPr bwMode="auto">
          <a:xfrm rot="16200000" flipH="1">
            <a:off x="1600200" y="4938032"/>
            <a:ext cx="381000" cy="228600"/>
          </a:xfrm>
          <a:prstGeom prst="straightConnector1">
            <a:avLst/>
          </a:prstGeom>
          <a:noFill/>
          <a:ln w="9525">
            <a:solidFill>
              <a:schemeClr val="tx1"/>
            </a:solidFill>
            <a:round/>
            <a:headEnd/>
            <a:tailEnd type="triangle" w="med" len="med"/>
          </a:ln>
          <a:effectLst/>
        </p:spPr>
      </p:cxnSp>
      <p:cxnSp>
        <p:nvCxnSpPr>
          <p:cNvPr id="56" name="AutoShape 9"/>
          <p:cNvCxnSpPr>
            <a:cxnSpLocks noChangeShapeType="1"/>
          </p:cNvCxnSpPr>
          <p:nvPr>
            <p:custDataLst>
              <p:tags r:id="rId35"/>
            </p:custDataLst>
          </p:nvPr>
        </p:nvCxnSpPr>
        <p:spPr bwMode="auto">
          <a:xfrm rot="5400000">
            <a:off x="2133600" y="4938032"/>
            <a:ext cx="381000" cy="228600"/>
          </a:xfrm>
          <a:prstGeom prst="straightConnector1">
            <a:avLst/>
          </a:prstGeom>
          <a:noFill/>
          <a:ln w="9525">
            <a:solidFill>
              <a:schemeClr val="tx1"/>
            </a:solidFill>
            <a:round/>
            <a:headEnd/>
            <a:tailEnd type="triangle" w="med" len="med"/>
          </a:ln>
          <a:effectLst/>
        </p:spPr>
      </p:cxnSp>
      <p:sp>
        <p:nvSpPr>
          <p:cNvPr id="58" name="Oval 8"/>
          <p:cNvSpPr>
            <a:spLocks noChangeAspect="1" noChangeArrowheads="1"/>
          </p:cNvSpPr>
          <p:nvPr>
            <p:custDataLst>
              <p:tags r:id="rId36"/>
            </p:custDataLst>
          </p:nvPr>
        </p:nvSpPr>
        <p:spPr bwMode="auto">
          <a:xfrm>
            <a:off x="1828800" y="51666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59" name="AutoShape 9"/>
          <p:cNvCxnSpPr>
            <a:cxnSpLocks noChangeShapeType="1"/>
          </p:cNvCxnSpPr>
          <p:nvPr>
            <p:custDataLst>
              <p:tags r:id="rId37"/>
            </p:custDataLst>
          </p:nvPr>
        </p:nvCxnSpPr>
        <p:spPr bwMode="auto">
          <a:xfrm rot="16200000" flipH="1">
            <a:off x="2895600" y="4938032"/>
            <a:ext cx="381000" cy="228600"/>
          </a:xfrm>
          <a:prstGeom prst="straightConnector1">
            <a:avLst/>
          </a:prstGeom>
          <a:noFill/>
          <a:ln w="9525">
            <a:solidFill>
              <a:schemeClr val="tx1"/>
            </a:solidFill>
            <a:round/>
            <a:headEnd/>
            <a:tailEnd type="triangle" w="med" len="med"/>
          </a:ln>
          <a:effectLst/>
        </p:spPr>
      </p:cxnSp>
      <p:cxnSp>
        <p:nvCxnSpPr>
          <p:cNvPr id="63" name="AutoShape 9"/>
          <p:cNvCxnSpPr>
            <a:cxnSpLocks noChangeShapeType="1"/>
          </p:cNvCxnSpPr>
          <p:nvPr>
            <p:custDataLst>
              <p:tags r:id="rId38"/>
            </p:custDataLst>
          </p:nvPr>
        </p:nvCxnSpPr>
        <p:spPr bwMode="auto">
          <a:xfrm rot="5400000">
            <a:off x="3352800" y="4938032"/>
            <a:ext cx="381000" cy="228600"/>
          </a:xfrm>
          <a:prstGeom prst="straightConnector1">
            <a:avLst/>
          </a:prstGeom>
          <a:noFill/>
          <a:ln w="9525">
            <a:solidFill>
              <a:schemeClr val="tx1"/>
            </a:solidFill>
            <a:round/>
            <a:headEnd/>
            <a:tailEnd type="triangle" w="med" len="med"/>
          </a:ln>
          <a:effectLst/>
        </p:spPr>
      </p:cxnSp>
      <p:sp>
        <p:nvSpPr>
          <p:cNvPr id="64" name="Oval 8"/>
          <p:cNvSpPr>
            <a:spLocks noChangeAspect="1" noChangeArrowheads="1"/>
          </p:cNvSpPr>
          <p:nvPr>
            <p:custDataLst>
              <p:tags r:id="rId39"/>
            </p:custDataLst>
          </p:nvPr>
        </p:nvSpPr>
        <p:spPr bwMode="auto">
          <a:xfrm>
            <a:off x="3105150" y="51666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65" name="AutoShape 9"/>
          <p:cNvCxnSpPr>
            <a:cxnSpLocks noChangeShapeType="1"/>
          </p:cNvCxnSpPr>
          <p:nvPr>
            <p:custDataLst>
              <p:tags r:id="rId40"/>
            </p:custDataLst>
          </p:nvPr>
        </p:nvCxnSpPr>
        <p:spPr bwMode="auto">
          <a:xfrm rot="16200000" flipH="1">
            <a:off x="4648200" y="4938033"/>
            <a:ext cx="381000" cy="228600"/>
          </a:xfrm>
          <a:prstGeom prst="straightConnector1">
            <a:avLst/>
          </a:prstGeom>
          <a:noFill/>
          <a:ln w="9525">
            <a:solidFill>
              <a:schemeClr val="tx1"/>
            </a:solidFill>
            <a:round/>
            <a:headEnd/>
            <a:tailEnd type="triangle" w="med" len="med"/>
          </a:ln>
          <a:effectLst/>
        </p:spPr>
      </p:cxnSp>
      <p:cxnSp>
        <p:nvCxnSpPr>
          <p:cNvPr id="66" name="AutoShape 9"/>
          <p:cNvCxnSpPr>
            <a:cxnSpLocks noChangeShapeType="1"/>
          </p:cNvCxnSpPr>
          <p:nvPr>
            <p:custDataLst>
              <p:tags r:id="rId41"/>
            </p:custDataLst>
          </p:nvPr>
        </p:nvCxnSpPr>
        <p:spPr bwMode="auto">
          <a:xfrm rot="5400000">
            <a:off x="5181600" y="4938033"/>
            <a:ext cx="381000" cy="228600"/>
          </a:xfrm>
          <a:prstGeom prst="straightConnector1">
            <a:avLst/>
          </a:prstGeom>
          <a:noFill/>
          <a:ln w="9525">
            <a:solidFill>
              <a:schemeClr val="tx1"/>
            </a:solidFill>
            <a:round/>
            <a:headEnd/>
            <a:tailEnd type="triangle" w="med" len="med"/>
          </a:ln>
          <a:effectLst/>
        </p:spPr>
      </p:cxnSp>
      <p:sp>
        <p:nvSpPr>
          <p:cNvPr id="67" name="Oval 8"/>
          <p:cNvSpPr>
            <a:spLocks noChangeAspect="1" noChangeArrowheads="1"/>
          </p:cNvSpPr>
          <p:nvPr>
            <p:custDataLst>
              <p:tags r:id="rId42"/>
            </p:custDataLst>
          </p:nvPr>
        </p:nvSpPr>
        <p:spPr bwMode="auto">
          <a:xfrm>
            <a:off x="4876800" y="5166633"/>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68" name="AutoShape 9"/>
          <p:cNvCxnSpPr>
            <a:cxnSpLocks noChangeShapeType="1"/>
          </p:cNvCxnSpPr>
          <p:nvPr>
            <p:custDataLst>
              <p:tags r:id="rId43"/>
            </p:custDataLst>
          </p:nvPr>
        </p:nvCxnSpPr>
        <p:spPr bwMode="auto">
          <a:xfrm rot="16200000" flipH="1">
            <a:off x="5867400" y="4938033"/>
            <a:ext cx="381000" cy="228600"/>
          </a:xfrm>
          <a:prstGeom prst="straightConnector1">
            <a:avLst/>
          </a:prstGeom>
          <a:noFill/>
          <a:ln w="9525">
            <a:solidFill>
              <a:schemeClr val="tx1"/>
            </a:solidFill>
            <a:round/>
            <a:headEnd/>
            <a:tailEnd type="triangle" w="med" len="med"/>
          </a:ln>
          <a:effectLst/>
        </p:spPr>
      </p:cxnSp>
      <p:cxnSp>
        <p:nvCxnSpPr>
          <p:cNvPr id="69" name="AutoShape 9"/>
          <p:cNvCxnSpPr>
            <a:cxnSpLocks noChangeShapeType="1"/>
          </p:cNvCxnSpPr>
          <p:nvPr>
            <p:custDataLst>
              <p:tags r:id="rId44"/>
            </p:custDataLst>
          </p:nvPr>
        </p:nvCxnSpPr>
        <p:spPr bwMode="auto">
          <a:xfrm rot="5400000">
            <a:off x="6400800" y="4938033"/>
            <a:ext cx="381000" cy="228600"/>
          </a:xfrm>
          <a:prstGeom prst="straightConnector1">
            <a:avLst/>
          </a:prstGeom>
          <a:noFill/>
          <a:ln w="9525">
            <a:solidFill>
              <a:schemeClr val="tx1"/>
            </a:solidFill>
            <a:round/>
            <a:headEnd/>
            <a:tailEnd type="triangle" w="med" len="med"/>
          </a:ln>
          <a:effectLst/>
        </p:spPr>
      </p:cxnSp>
      <p:sp>
        <p:nvSpPr>
          <p:cNvPr id="70" name="Oval 8"/>
          <p:cNvSpPr>
            <a:spLocks noChangeAspect="1" noChangeArrowheads="1"/>
          </p:cNvSpPr>
          <p:nvPr>
            <p:custDataLst>
              <p:tags r:id="rId45"/>
            </p:custDataLst>
          </p:nvPr>
        </p:nvSpPr>
        <p:spPr bwMode="auto">
          <a:xfrm>
            <a:off x="6096000" y="5166633"/>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71" name="AutoShape 9"/>
          <p:cNvCxnSpPr>
            <a:cxnSpLocks noChangeShapeType="1"/>
            <a:stCxn id="58" idx="4"/>
            <a:endCxn id="73" idx="1"/>
          </p:cNvCxnSpPr>
          <p:nvPr>
            <p:custDataLst>
              <p:tags r:id="rId46"/>
            </p:custDataLst>
          </p:nvPr>
        </p:nvCxnSpPr>
        <p:spPr bwMode="auto">
          <a:xfrm rot="16200000" flipH="1">
            <a:off x="2197716" y="5469908"/>
            <a:ext cx="130379" cy="468161"/>
          </a:xfrm>
          <a:prstGeom prst="straightConnector1">
            <a:avLst/>
          </a:prstGeom>
          <a:noFill/>
          <a:ln w="9525">
            <a:solidFill>
              <a:schemeClr val="tx1"/>
            </a:solidFill>
            <a:round/>
            <a:headEnd/>
            <a:tailEnd type="triangle" w="med" len="med"/>
          </a:ln>
          <a:effectLst/>
        </p:spPr>
      </p:cxnSp>
      <p:cxnSp>
        <p:nvCxnSpPr>
          <p:cNvPr id="72" name="AutoShape 9"/>
          <p:cNvCxnSpPr>
            <a:cxnSpLocks noChangeShapeType="1"/>
            <a:stCxn id="64" idx="3"/>
            <a:endCxn id="73" idx="7"/>
          </p:cNvCxnSpPr>
          <p:nvPr>
            <p:custDataLst>
              <p:tags r:id="rId47"/>
            </p:custDataLst>
          </p:nvPr>
        </p:nvCxnSpPr>
        <p:spPr bwMode="auto">
          <a:xfrm rot="5400000">
            <a:off x="2872037" y="5477480"/>
            <a:ext cx="199526" cy="383872"/>
          </a:xfrm>
          <a:prstGeom prst="straightConnector1">
            <a:avLst/>
          </a:prstGeom>
          <a:noFill/>
          <a:ln w="9525">
            <a:solidFill>
              <a:schemeClr val="tx1"/>
            </a:solidFill>
            <a:round/>
            <a:headEnd/>
            <a:tailEnd type="triangle" w="med" len="med"/>
          </a:ln>
          <a:effectLst/>
        </p:spPr>
      </p:cxnSp>
      <p:sp>
        <p:nvSpPr>
          <p:cNvPr id="73" name="Oval 8"/>
          <p:cNvSpPr>
            <a:spLocks noChangeAspect="1" noChangeArrowheads="1"/>
          </p:cNvSpPr>
          <p:nvPr>
            <p:custDataLst>
              <p:tags r:id="rId48"/>
            </p:custDataLst>
          </p:nvPr>
        </p:nvSpPr>
        <p:spPr bwMode="auto">
          <a:xfrm>
            <a:off x="2438400" y="57000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2" name="AutoShape 9"/>
          <p:cNvCxnSpPr>
            <a:cxnSpLocks noChangeShapeType="1"/>
            <a:endCxn id="84" idx="1"/>
          </p:cNvCxnSpPr>
          <p:nvPr>
            <p:custDataLst>
              <p:tags r:id="rId49"/>
            </p:custDataLst>
          </p:nvPr>
        </p:nvCxnSpPr>
        <p:spPr bwMode="auto">
          <a:xfrm rot="16200000" flipH="1">
            <a:off x="5282380" y="5462855"/>
            <a:ext cx="130379" cy="468161"/>
          </a:xfrm>
          <a:prstGeom prst="straightConnector1">
            <a:avLst/>
          </a:prstGeom>
          <a:noFill/>
          <a:ln w="9525">
            <a:solidFill>
              <a:schemeClr val="tx1"/>
            </a:solidFill>
            <a:round/>
            <a:headEnd/>
            <a:tailEnd type="triangle" w="med" len="med"/>
          </a:ln>
          <a:effectLst/>
        </p:spPr>
      </p:cxnSp>
      <p:cxnSp>
        <p:nvCxnSpPr>
          <p:cNvPr id="83" name="AutoShape 9"/>
          <p:cNvCxnSpPr>
            <a:cxnSpLocks noChangeShapeType="1"/>
            <a:endCxn id="84" idx="7"/>
          </p:cNvCxnSpPr>
          <p:nvPr>
            <p:custDataLst>
              <p:tags r:id="rId50"/>
            </p:custDataLst>
          </p:nvPr>
        </p:nvCxnSpPr>
        <p:spPr bwMode="auto">
          <a:xfrm rot="10800000" flipV="1">
            <a:off x="5864528" y="5562600"/>
            <a:ext cx="383872" cy="199526"/>
          </a:xfrm>
          <a:prstGeom prst="straightConnector1">
            <a:avLst/>
          </a:prstGeom>
          <a:noFill/>
          <a:ln w="9525">
            <a:solidFill>
              <a:schemeClr val="tx1"/>
            </a:solidFill>
            <a:round/>
            <a:headEnd/>
            <a:tailEnd type="triangle" w="med" len="med"/>
          </a:ln>
          <a:effectLst/>
        </p:spPr>
      </p:cxnSp>
      <p:sp>
        <p:nvSpPr>
          <p:cNvPr id="84" name="Oval 8"/>
          <p:cNvSpPr>
            <a:spLocks noChangeAspect="1" noChangeArrowheads="1"/>
          </p:cNvSpPr>
          <p:nvPr>
            <p:custDataLst>
              <p:tags r:id="rId51"/>
            </p:custDataLst>
          </p:nvPr>
        </p:nvSpPr>
        <p:spPr bwMode="auto">
          <a:xfrm>
            <a:off x="5523064" y="5692979"/>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86" name="Oval 5"/>
          <p:cNvSpPr>
            <a:spLocks noChangeAspect="1" noChangeArrowheads="1"/>
          </p:cNvSpPr>
          <p:nvPr>
            <p:custDataLst>
              <p:tags r:id="rId52"/>
            </p:custDataLst>
          </p:nvPr>
        </p:nvSpPr>
        <p:spPr bwMode="auto">
          <a:xfrm>
            <a:off x="4114800" y="60048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7" name="AutoShape 9"/>
          <p:cNvCxnSpPr>
            <a:cxnSpLocks noChangeShapeType="1"/>
            <a:endCxn id="86" idx="2"/>
          </p:cNvCxnSpPr>
          <p:nvPr>
            <p:custDataLst>
              <p:tags r:id="rId53"/>
            </p:custDataLst>
          </p:nvPr>
        </p:nvCxnSpPr>
        <p:spPr bwMode="auto">
          <a:xfrm>
            <a:off x="2884639" y="5965621"/>
            <a:ext cx="1230161" cy="275295"/>
          </a:xfrm>
          <a:prstGeom prst="straightConnector1">
            <a:avLst/>
          </a:prstGeom>
          <a:noFill/>
          <a:ln w="9525">
            <a:solidFill>
              <a:schemeClr val="tx1"/>
            </a:solidFill>
            <a:round/>
            <a:headEnd/>
            <a:tailEnd type="triangle" w="med" len="med"/>
          </a:ln>
          <a:effectLst/>
        </p:spPr>
      </p:cxnSp>
      <p:cxnSp>
        <p:nvCxnSpPr>
          <p:cNvPr id="89" name="AutoShape 9"/>
          <p:cNvCxnSpPr>
            <a:cxnSpLocks noChangeShapeType="1"/>
            <a:stCxn id="84" idx="2"/>
          </p:cNvCxnSpPr>
          <p:nvPr>
            <p:custDataLst>
              <p:tags r:id="rId54"/>
            </p:custDataLst>
          </p:nvPr>
        </p:nvCxnSpPr>
        <p:spPr bwMode="auto">
          <a:xfrm rot="10800000" flipV="1">
            <a:off x="4569128" y="5929063"/>
            <a:ext cx="953936" cy="319336"/>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9838113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Map/Reduce DAG: Span?</a:t>
            </a:r>
            <a:endParaRPr lang="en-US" dirty="0"/>
          </a:p>
        </p:txBody>
      </p:sp>
      <p:sp>
        <p:nvSpPr>
          <p:cNvPr id="3" name="Content Placeholder 2"/>
          <p:cNvSpPr>
            <a:spLocks noGrp="1"/>
          </p:cNvSpPr>
          <p:nvPr>
            <p:ph idx="1"/>
            <p:custDataLst>
              <p:tags r:id="rId2"/>
            </p:custDataLst>
          </p:nvPr>
        </p:nvSpPr>
        <p:spPr>
          <a:xfrm>
            <a:off x="685800" y="1371600"/>
            <a:ext cx="7772400" cy="1066800"/>
          </a:xfrm>
        </p:spPr>
        <p:txBody>
          <a:bodyPr/>
          <a:lstStyle/>
          <a:p>
            <a:pPr marL="0" indent="0">
              <a:buNone/>
            </a:pPr>
            <a:r>
              <a:rPr lang="en-US" b="1" dirty="0">
                <a:solidFill>
                  <a:srgbClr val="FF0000"/>
                </a:solidFill>
              </a:rPr>
              <a:t>Asymptotically</a:t>
            </a:r>
            <a:r>
              <a:rPr lang="en-US" dirty="0">
                <a:solidFill>
                  <a:srgbClr val="FF0000"/>
                </a:solidFill>
              </a:rPr>
              <a:t>, what’s the </a:t>
            </a:r>
            <a:r>
              <a:rPr lang="en-US" b="1" dirty="0" smtClean="0">
                <a:solidFill>
                  <a:srgbClr val="FF0000"/>
                </a:solidFill>
              </a:rPr>
              <a:t>span</a:t>
            </a:r>
            <a:r>
              <a:rPr lang="en-US" dirty="0" smtClean="0">
                <a:solidFill>
                  <a:srgbClr val="FF0000"/>
                </a:solidFill>
              </a:rPr>
              <a:t> </a:t>
            </a:r>
            <a:r>
              <a:rPr lang="en-US" dirty="0">
                <a:solidFill>
                  <a:srgbClr val="FF0000"/>
                </a:solidFill>
              </a:rPr>
              <a:t>in this DAG?</a:t>
            </a: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48</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9" name="Oval 5"/>
          <p:cNvSpPr>
            <a:spLocks noChangeAspect="1" noChangeArrowheads="1"/>
          </p:cNvSpPr>
          <p:nvPr>
            <p:custDataLst>
              <p:tags r:id="rId5"/>
            </p:custDataLst>
          </p:nvPr>
        </p:nvSpPr>
        <p:spPr bwMode="auto">
          <a:xfrm>
            <a:off x="4067175" y="24234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11" name="Oval 7"/>
          <p:cNvSpPr>
            <a:spLocks noChangeAspect="1" noChangeArrowheads="1"/>
          </p:cNvSpPr>
          <p:nvPr>
            <p:custDataLst>
              <p:tags r:id="rId6"/>
            </p:custDataLst>
          </p:nvPr>
        </p:nvSpPr>
        <p:spPr bwMode="auto">
          <a:xfrm>
            <a:off x="5524500" y="30180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12" name="Oval 8"/>
          <p:cNvSpPr>
            <a:spLocks noChangeAspect="1" noChangeArrowheads="1"/>
          </p:cNvSpPr>
          <p:nvPr>
            <p:custDataLst>
              <p:tags r:id="rId7"/>
            </p:custDataLst>
          </p:nvPr>
        </p:nvSpPr>
        <p:spPr bwMode="auto">
          <a:xfrm>
            <a:off x="2476500" y="301364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13" name="AutoShape 9"/>
          <p:cNvCxnSpPr>
            <a:cxnSpLocks noChangeShapeType="1"/>
          </p:cNvCxnSpPr>
          <p:nvPr>
            <p:custDataLst>
              <p:tags r:id="rId8"/>
            </p:custDataLst>
          </p:nvPr>
        </p:nvCxnSpPr>
        <p:spPr bwMode="auto">
          <a:xfrm rot="10800000" flipV="1">
            <a:off x="2857500" y="2826454"/>
            <a:ext cx="1268262" cy="206578"/>
          </a:xfrm>
          <a:prstGeom prst="straightConnector1">
            <a:avLst/>
          </a:prstGeom>
          <a:noFill/>
          <a:ln w="9525">
            <a:solidFill>
              <a:schemeClr val="tx1"/>
            </a:solidFill>
            <a:round/>
            <a:headEnd/>
            <a:tailEnd type="triangle" w="med" len="med"/>
          </a:ln>
          <a:effectLst/>
        </p:spPr>
      </p:cxnSp>
      <p:cxnSp>
        <p:nvCxnSpPr>
          <p:cNvPr id="14" name="AutoShape 10"/>
          <p:cNvCxnSpPr>
            <a:cxnSpLocks noChangeShapeType="1"/>
            <a:endCxn id="11" idx="0"/>
          </p:cNvCxnSpPr>
          <p:nvPr>
            <p:custDataLst>
              <p:tags r:id="rId9"/>
            </p:custDataLst>
          </p:nvPr>
        </p:nvCxnSpPr>
        <p:spPr bwMode="auto">
          <a:xfrm>
            <a:off x="4457700" y="2804432"/>
            <a:ext cx="1266825" cy="213632"/>
          </a:xfrm>
          <a:prstGeom prst="straightConnector1">
            <a:avLst/>
          </a:prstGeom>
          <a:noFill/>
          <a:ln w="9525">
            <a:solidFill>
              <a:schemeClr val="tx1"/>
            </a:solidFill>
            <a:round/>
            <a:headEnd/>
            <a:tailEnd type="triangle" w="med" len="med"/>
          </a:ln>
          <a:effectLst/>
        </p:spPr>
      </p:cxnSp>
      <p:sp>
        <p:nvSpPr>
          <p:cNvPr id="20" name="Oval 7"/>
          <p:cNvSpPr>
            <a:spLocks noChangeAspect="1" noChangeArrowheads="1"/>
          </p:cNvSpPr>
          <p:nvPr>
            <p:custDataLst>
              <p:tags r:id="rId10"/>
            </p:custDataLst>
          </p:nvPr>
        </p:nvSpPr>
        <p:spPr bwMode="auto">
          <a:xfrm>
            <a:off x="3067050" y="37038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8"/>
          <p:cNvSpPr>
            <a:spLocks noChangeAspect="1" noChangeArrowheads="1"/>
          </p:cNvSpPr>
          <p:nvPr>
            <p:custDataLst>
              <p:tags r:id="rId11"/>
            </p:custDataLst>
          </p:nvPr>
        </p:nvSpPr>
        <p:spPr bwMode="auto">
          <a:xfrm>
            <a:off x="1866900" y="37038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2" name="AutoShape 9"/>
          <p:cNvCxnSpPr>
            <a:cxnSpLocks noChangeShapeType="1"/>
          </p:cNvCxnSpPr>
          <p:nvPr>
            <p:custDataLst>
              <p:tags r:id="rId12"/>
            </p:custDataLst>
          </p:nvPr>
        </p:nvCxnSpPr>
        <p:spPr bwMode="auto">
          <a:xfrm rot="5400000">
            <a:off x="2238795" y="3486245"/>
            <a:ext cx="256336" cy="317197"/>
          </a:xfrm>
          <a:prstGeom prst="straightConnector1">
            <a:avLst/>
          </a:prstGeom>
          <a:noFill/>
          <a:ln w="9525">
            <a:solidFill>
              <a:schemeClr val="tx1"/>
            </a:solidFill>
            <a:round/>
            <a:headEnd/>
            <a:tailEnd type="triangle" w="med" len="med"/>
          </a:ln>
          <a:effectLst/>
        </p:spPr>
      </p:cxnSp>
      <p:cxnSp>
        <p:nvCxnSpPr>
          <p:cNvPr id="23" name="AutoShape 10"/>
          <p:cNvCxnSpPr>
            <a:cxnSpLocks noChangeShapeType="1"/>
          </p:cNvCxnSpPr>
          <p:nvPr>
            <p:custDataLst>
              <p:tags r:id="rId13"/>
            </p:custDataLst>
          </p:nvPr>
        </p:nvCxnSpPr>
        <p:spPr bwMode="auto">
          <a:xfrm rot="5400000" flipV="1">
            <a:off x="2838870" y="3486245"/>
            <a:ext cx="256336" cy="317197"/>
          </a:xfrm>
          <a:prstGeom prst="straightConnector1">
            <a:avLst/>
          </a:prstGeom>
          <a:noFill/>
          <a:ln w="9525">
            <a:solidFill>
              <a:schemeClr val="tx1"/>
            </a:solidFill>
            <a:round/>
            <a:headEnd/>
            <a:tailEnd type="triangle" w="med" len="med"/>
          </a:ln>
          <a:effectLst/>
        </p:spPr>
      </p:cxnSp>
      <p:sp>
        <p:nvSpPr>
          <p:cNvPr id="26" name="Oval 7"/>
          <p:cNvSpPr>
            <a:spLocks noChangeAspect="1" noChangeArrowheads="1"/>
          </p:cNvSpPr>
          <p:nvPr>
            <p:custDataLst>
              <p:tags r:id="rId14"/>
            </p:custDataLst>
          </p:nvPr>
        </p:nvSpPr>
        <p:spPr bwMode="auto">
          <a:xfrm>
            <a:off x="6115050" y="3677421"/>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7" name="Oval 8"/>
          <p:cNvSpPr>
            <a:spLocks noChangeAspect="1" noChangeArrowheads="1"/>
          </p:cNvSpPr>
          <p:nvPr>
            <p:custDataLst>
              <p:tags r:id="rId15"/>
            </p:custDataLst>
          </p:nvPr>
        </p:nvSpPr>
        <p:spPr bwMode="auto">
          <a:xfrm>
            <a:off x="4914900" y="3677421"/>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8" name="AutoShape 9"/>
          <p:cNvCxnSpPr>
            <a:cxnSpLocks noChangeShapeType="1"/>
          </p:cNvCxnSpPr>
          <p:nvPr>
            <p:custDataLst>
              <p:tags r:id="rId16"/>
            </p:custDataLst>
          </p:nvPr>
        </p:nvCxnSpPr>
        <p:spPr bwMode="auto">
          <a:xfrm rot="5400000">
            <a:off x="5286795" y="3459802"/>
            <a:ext cx="256336" cy="317197"/>
          </a:xfrm>
          <a:prstGeom prst="straightConnector1">
            <a:avLst/>
          </a:prstGeom>
          <a:noFill/>
          <a:ln w="9525">
            <a:solidFill>
              <a:schemeClr val="tx1"/>
            </a:solidFill>
            <a:round/>
            <a:headEnd/>
            <a:tailEnd type="triangle" w="med" len="med"/>
          </a:ln>
          <a:effectLst/>
        </p:spPr>
      </p:cxnSp>
      <p:cxnSp>
        <p:nvCxnSpPr>
          <p:cNvPr id="29" name="AutoShape 10"/>
          <p:cNvCxnSpPr>
            <a:cxnSpLocks noChangeShapeType="1"/>
          </p:cNvCxnSpPr>
          <p:nvPr>
            <p:custDataLst>
              <p:tags r:id="rId17"/>
            </p:custDataLst>
          </p:nvPr>
        </p:nvCxnSpPr>
        <p:spPr bwMode="auto">
          <a:xfrm rot="5400000" flipV="1">
            <a:off x="5886870" y="3459802"/>
            <a:ext cx="256336" cy="317197"/>
          </a:xfrm>
          <a:prstGeom prst="straightConnector1">
            <a:avLst/>
          </a:prstGeom>
          <a:noFill/>
          <a:ln w="9525">
            <a:solidFill>
              <a:schemeClr val="tx1"/>
            </a:solidFill>
            <a:round/>
            <a:headEnd/>
            <a:tailEnd type="triangle" w="med" len="med"/>
          </a:ln>
          <a:effectLst/>
        </p:spPr>
      </p:cxnSp>
      <p:sp>
        <p:nvSpPr>
          <p:cNvPr id="30" name="Oval 7"/>
          <p:cNvSpPr>
            <a:spLocks noChangeAspect="1" noChangeArrowheads="1"/>
          </p:cNvSpPr>
          <p:nvPr>
            <p:custDataLst>
              <p:tags r:id="rId18"/>
            </p:custDataLst>
          </p:nvPr>
        </p:nvSpPr>
        <p:spPr bwMode="auto">
          <a:xfrm>
            <a:off x="224790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1" name="Oval 8"/>
          <p:cNvSpPr>
            <a:spLocks noChangeAspect="1" noChangeArrowheads="1"/>
          </p:cNvSpPr>
          <p:nvPr>
            <p:custDataLst>
              <p:tags r:id="rId19"/>
            </p:custDataLst>
          </p:nvPr>
        </p:nvSpPr>
        <p:spPr bwMode="auto">
          <a:xfrm>
            <a:off x="146685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2" name="AutoShape 9"/>
          <p:cNvCxnSpPr>
            <a:cxnSpLocks noChangeShapeType="1"/>
            <a:stCxn id="21" idx="3"/>
            <a:endCxn id="31" idx="0"/>
          </p:cNvCxnSpPr>
          <p:nvPr>
            <p:custDataLst>
              <p:tags r:id="rId20"/>
            </p:custDataLst>
          </p:nvPr>
        </p:nvCxnSpPr>
        <p:spPr bwMode="auto">
          <a:xfrm rot="5400000">
            <a:off x="1654792" y="4118969"/>
            <a:ext cx="282779" cy="258611"/>
          </a:xfrm>
          <a:prstGeom prst="straightConnector1">
            <a:avLst/>
          </a:prstGeom>
          <a:noFill/>
          <a:ln w="9525">
            <a:solidFill>
              <a:schemeClr val="tx1"/>
            </a:solidFill>
            <a:round/>
            <a:headEnd/>
            <a:tailEnd type="triangle" w="med" len="med"/>
          </a:ln>
          <a:effectLst/>
        </p:spPr>
      </p:cxnSp>
      <p:cxnSp>
        <p:nvCxnSpPr>
          <p:cNvPr id="33" name="AutoShape 10"/>
          <p:cNvCxnSpPr>
            <a:cxnSpLocks noChangeShapeType="1"/>
            <a:endCxn id="30" idx="0"/>
          </p:cNvCxnSpPr>
          <p:nvPr>
            <p:custDataLst>
              <p:tags r:id="rId21"/>
            </p:custDataLst>
          </p:nvPr>
        </p:nvCxnSpPr>
        <p:spPr bwMode="auto">
          <a:xfrm rot="16200000" flipH="1">
            <a:off x="2164897" y="4106635"/>
            <a:ext cx="289831" cy="276225"/>
          </a:xfrm>
          <a:prstGeom prst="straightConnector1">
            <a:avLst/>
          </a:prstGeom>
          <a:noFill/>
          <a:ln w="9525">
            <a:solidFill>
              <a:schemeClr val="tx1"/>
            </a:solidFill>
            <a:round/>
            <a:headEnd/>
            <a:tailEnd type="triangle" w="med" len="med"/>
          </a:ln>
          <a:effectLst/>
        </p:spPr>
      </p:cxnSp>
      <p:sp>
        <p:nvSpPr>
          <p:cNvPr id="40" name="Oval 7"/>
          <p:cNvSpPr>
            <a:spLocks noChangeAspect="1" noChangeArrowheads="1"/>
          </p:cNvSpPr>
          <p:nvPr>
            <p:custDataLst>
              <p:tags r:id="rId22"/>
            </p:custDataLst>
          </p:nvPr>
        </p:nvSpPr>
        <p:spPr bwMode="auto">
          <a:xfrm>
            <a:off x="348615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1" name="Oval 8"/>
          <p:cNvSpPr>
            <a:spLocks noChangeAspect="1" noChangeArrowheads="1"/>
          </p:cNvSpPr>
          <p:nvPr>
            <p:custDataLst>
              <p:tags r:id="rId23"/>
            </p:custDataLst>
          </p:nvPr>
        </p:nvSpPr>
        <p:spPr bwMode="auto">
          <a:xfrm>
            <a:off x="270510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2" name="AutoShape 9"/>
          <p:cNvCxnSpPr>
            <a:cxnSpLocks noChangeShapeType="1"/>
            <a:endCxn id="41" idx="0"/>
          </p:cNvCxnSpPr>
          <p:nvPr>
            <p:custDataLst>
              <p:tags r:id="rId24"/>
            </p:custDataLst>
          </p:nvPr>
        </p:nvCxnSpPr>
        <p:spPr bwMode="auto">
          <a:xfrm rot="5400000">
            <a:off x="2893042" y="4118969"/>
            <a:ext cx="282779" cy="258611"/>
          </a:xfrm>
          <a:prstGeom prst="straightConnector1">
            <a:avLst/>
          </a:prstGeom>
          <a:noFill/>
          <a:ln w="9525">
            <a:solidFill>
              <a:schemeClr val="tx1"/>
            </a:solidFill>
            <a:round/>
            <a:headEnd/>
            <a:tailEnd type="triangle" w="med" len="med"/>
          </a:ln>
          <a:effectLst/>
        </p:spPr>
      </p:cxnSp>
      <p:cxnSp>
        <p:nvCxnSpPr>
          <p:cNvPr id="43" name="AutoShape 10"/>
          <p:cNvCxnSpPr>
            <a:cxnSpLocks noChangeShapeType="1"/>
            <a:endCxn id="40" idx="0"/>
          </p:cNvCxnSpPr>
          <p:nvPr>
            <p:custDataLst>
              <p:tags r:id="rId25"/>
            </p:custDataLst>
          </p:nvPr>
        </p:nvCxnSpPr>
        <p:spPr bwMode="auto">
          <a:xfrm rot="16200000" flipH="1">
            <a:off x="3403147" y="4106635"/>
            <a:ext cx="289831" cy="276225"/>
          </a:xfrm>
          <a:prstGeom prst="straightConnector1">
            <a:avLst/>
          </a:prstGeom>
          <a:noFill/>
          <a:ln w="9525">
            <a:solidFill>
              <a:schemeClr val="tx1"/>
            </a:solidFill>
            <a:round/>
            <a:headEnd/>
            <a:tailEnd type="triangle" w="med" len="med"/>
          </a:ln>
          <a:effectLst/>
        </p:spPr>
      </p:cxnSp>
      <p:sp>
        <p:nvSpPr>
          <p:cNvPr id="44" name="Oval 7"/>
          <p:cNvSpPr>
            <a:spLocks noChangeAspect="1" noChangeArrowheads="1"/>
          </p:cNvSpPr>
          <p:nvPr>
            <p:custDataLst>
              <p:tags r:id="rId26"/>
            </p:custDataLst>
          </p:nvPr>
        </p:nvSpPr>
        <p:spPr bwMode="auto">
          <a:xfrm>
            <a:off x="531495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5" name="Oval 8"/>
          <p:cNvSpPr>
            <a:spLocks noChangeAspect="1" noChangeArrowheads="1"/>
          </p:cNvSpPr>
          <p:nvPr>
            <p:custDataLst>
              <p:tags r:id="rId27"/>
            </p:custDataLst>
          </p:nvPr>
        </p:nvSpPr>
        <p:spPr bwMode="auto">
          <a:xfrm>
            <a:off x="453390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6" name="AutoShape 9"/>
          <p:cNvCxnSpPr>
            <a:cxnSpLocks noChangeShapeType="1"/>
            <a:endCxn id="45" idx="0"/>
          </p:cNvCxnSpPr>
          <p:nvPr>
            <p:custDataLst>
              <p:tags r:id="rId28"/>
            </p:custDataLst>
          </p:nvPr>
        </p:nvCxnSpPr>
        <p:spPr bwMode="auto">
          <a:xfrm rot="5400000">
            <a:off x="4721842" y="4118970"/>
            <a:ext cx="282779" cy="258611"/>
          </a:xfrm>
          <a:prstGeom prst="straightConnector1">
            <a:avLst/>
          </a:prstGeom>
          <a:noFill/>
          <a:ln w="9525">
            <a:solidFill>
              <a:schemeClr val="tx1"/>
            </a:solidFill>
            <a:round/>
            <a:headEnd/>
            <a:tailEnd type="triangle" w="med" len="med"/>
          </a:ln>
          <a:effectLst/>
        </p:spPr>
      </p:cxnSp>
      <p:cxnSp>
        <p:nvCxnSpPr>
          <p:cNvPr id="47" name="AutoShape 10"/>
          <p:cNvCxnSpPr>
            <a:cxnSpLocks noChangeShapeType="1"/>
            <a:endCxn id="44" idx="0"/>
          </p:cNvCxnSpPr>
          <p:nvPr>
            <p:custDataLst>
              <p:tags r:id="rId29"/>
            </p:custDataLst>
          </p:nvPr>
        </p:nvCxnSpPr>
        <p:spPr bwMode="auto">
          <a:xfrm rot="16200000" flipH="1">
            <a:off x="5231947" y="4106636"/>
            <a:ext cx="289831" cy="276225"/>
          </a:xfrm>
          <a:prstGeom prst="straightConnector1">
            <a:avLst/>
          </a:prstGeom>
          <a:noFill/>
          <a:ln w="9525">
            <a:solidFill>
              <a:schemeClr val="tx1"/>
            </a:solidFill>
            <a:round/>
            <a:headEnd/>
            <a:tailEnd type="triangle" w="med" len="med"/>
          </a:ln>
          <a:effectLst/>
        </p:spPr>
      </p:cxnSp>
      <p:sp>
        <p:nvSpPr>
          <p:cNvPr id="48" name="Oval 7"/>
          <p:cNvSpPr>
            <a:spLocks noChangeAspect="1" noChangeArrowheads="1"/>
          </p:cNvSpPr>
          <p:nvPr>
            <p:custDataLst>
              <p:tags r:id="rId30"/>
            </p:custDataLst>
          </p:nvPr>
        </p:nvSpPr>
        <p:spPr bwMode="auto">
          <a:xfrm>
            <a:off x="653415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9" name="Oval 8"/>
          <p:cNvSpPr>
            <a:spLocks noChangeAspect="1" noChangeArrowheads="1"/>
          </p:cNvSpPr>
          <p:nvPr>
            <p:custDataLst>
              <p:tags r:id="rId31"/>
            </p:custDataLst>
          </p:nvPr>
        </p:nvSpPr>
        <p:spPr bwMode="auto">
          <a:xfrm>
            <a:off x="575310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50" name="AutoShape 9"/>
          <p:cNvCxnSpPr>
            <a:cxnSpLocks noChangeShapeType="1"/>
            <a:endCxn id="49" idx="0"/>
          </p:cNvCxnSpPr>
          <p:nvPr>
            <p:custDataLst>
              <p:tags r:id="rId32"/>
            </p:custDataLst>
          </p:nvPr>
        </p:nvCxnSpPr>
        <p:spPr bwMode="auto">
          <a:xfrm rot="5400000">
            <a:off x="5941042" y="4118970"/>
            <a:ext cx="282779" cy="258611"/>
          </a:xfrm>
          <a:prstGeom prst="straightConnector1">
            <a:avLst/>
          </a:prstGeom>
          <a:noFill/>
          <a:ln w="9525">
            <a:solidFill>
              <a:schemeClr val="tx1"/>
            </a:solidFill>
            <a:round/>
            <a:headEnd/>
            <a:tailEnd type="triangle" w="med" len="med"/>
          </a:ln>
          <a:effectLst/>
        </p:spPr>
      </p:cxnSp>
      <p:cxnSp>
        <p:nvCxnSpPr>
          <p:cNvPr id="51" name="AutoShape 10"/>
          <p:cNvCxnSpPr>
            <a:cxnSpLocks noChangeShapeType="1"/>
            <a:endCxn id="48" idx="0"/>
          </p:cNvCxnSpPr>
          <p:nvPr>
            <p:custDataLst>
              <p:tags r:id="rId33"/>
            </p:custDataLst>
          </p:nvPr>
        </p:nvCxnSpPr>
        <p:spPr bwMode="auto">
          <a:xfrm rot="16200000" flipH="1">
            <a:off x="6451147" y="4106636"/>
            <a:ext cx="289831" cy="276225"/>
          </a:xfrm>
          <a:prstGeom prst="straightConnector1">
            <a:avLst/>
          </a:prstGeom>
          <a:noFill/>
          <a:ln w="9525">
            <a:solidFill>
              <a:schemeClr val="tx1"/>
            </a:solidFill>
            <a:round/>
            <a:headEnd/>
            <a:tailEnd type="triangle" w="med" len="med"/>
          </a:ln>
          <a:effectLst/>
        </p:spPr>
      </p:cxnSp>
      <p:cxnSp>
        <p:nvCxnSpPr>
          <p:cNvPr id="52" name="AutoShape 9"/>
          <p:cNvCxnSpPr>
            <a:cxnSpLocks noChangeShapeType="1"/>
          </p:cNvCxnSpPr>
          <p:nvPr>
            <p:custDataLst>
              <p:tags r:id="rId34"/>
            </p:custDataLst>
          </p:nvPr>
        </p:nvCxnSpPr>
        <p:spPr bwMode="auto">
          <a:xfrm rot="16200000" flipH="1">
            <a:off x="1600200" y="4938032"/>
            <a:ext cx="381000" cy="228600"/>
          </a:xfrm>
          <a:prstGeom prst="straightConnector1">
            <a:avLst/>
          </a:prstGeom>
          <a:noFill/>
          <a:ln w="9525">
            <a:solidFill>
              <a:schemeClr val="tx1"/>
            </a:solidFill>
            <a:round/>
            <a:headEnd/>
            <a:tailEnd type="triangle" w="med" len="med"/>
          </a:ln>
          <a:effectLst/>
        </p:spPr>
      </p:cxnSp>
      <p:cxnSp>
        <p:nvCxnSpPr>
          <p:cNvPr id="56" name="AutoShape 9"/>
          <p:cNvCxnSpPr>
            <a:cxnSpLocks noChangeShapeType="1"/>
          </p:cNvCxnSpPr>
          <p:nvPr>
            <p:custDataLst>
              <p:tags r:id="rId35"/>
            </p:custDataLst>
          </p:nvPr>
        </p:nvCxnSpPr>
        <p:spPr bwMode="auto">
          <a:xfrm rot="5400000">
            <a:off x="2133600" y="4938032"/>
            <a:ext cx="381000" cy="228600"/>
          </a:xfrm>
          <a:prstGeom prst="straightConnector1">
            <a:avLst/>
          </a:prstGeom>
          <a:noFill/>
          <a:ln w="9525">
            <a:solidFill>
              <a:schemeClr val="tx1"/>
            </a:solidFill>
            <a:round/>
            <a:headEnd/>
            <a:tailEnd type="triangle" w="med" len="med"/>
          </a:ln>
          <a:effectLst/>
        </p:spPr>
      </p:cxnSp>
      <p:sp>
        <p:nvSpPr>
          <p:cNvPr id="58" name="Oval 8"/>
          <p:cNvSpPr>
            <a:spLocks noChangeAspect="1" noChangeArrowheads="1"/>
          </p:cNvSpPr>
          <p:nvPr>
            <p:custDataLst>
              <p:tags r:id="rId36"/>
            </p:custDataLst>
          </p:nvPr>
        </p:nvSpPr>
        <p:spPr bwMode="auto">
          <a:xfrm>
            <a:off x="1828800" y="51666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59" name="AutoShape 9"/>
          <p:cNvCxnSpPr>
            <a:cxnSpLocks noChangeShapeType="1"/>
          </p:cNvCxnSpPr>
          <p:nvPr>
            <p:custDataLst>
              <p:tags r:id="rId37"/>
            </p:custDataLst>
          </p:nvPr>
        </p:nvCxnSpPr>
        <p:spPr bwMode="auto">
          <a:xfrm rot="16200000" flipH="1">
            <a:off x="2895600" y="4938032"/>
            <a:ext cx="381000" cy="228600"/>
          </a:xfrm>
          <a:prstGeom prst="straightConnector1">
            <a:avLst/>
          </a:prstGeom>
          <a:noFill/>
          <a:ln w="9525">
            <a:solidFill>
              <a:schemeClr val="tx1"/>
            </a:solidFill>
            <a:round/>
            <a:headEnd/>
            <a:tailEnd type="triangle" w="med" len="med"/>
          </a:ln>
          <a:effectLst/>
        </p:spPr>
      </p:cxnSp>
      <p:cxnSp>
        <p:nvCxnSpPr>
          <p:cNvPr id="63" name="AutoShape 9"/>
          <p:cNvCxnSpPr>
            <a:cxnSpLocks noChangeShapeType="1"/>
          </p:cNvCxnSpPr>
          <p:nvPr>
            <p:custDataLst>
              <p:tags r:id="rId38"/>
            </p:custDataLst>
          </p:nvPr>
        </p:nvCxnSpPr>
        <p:spPr bwMode="auto">
          <a:xfrm rot="5400000">
            <a:off x="3352800" y="4938032"/>
            <a:ext cx="381000" cy="228600"/>
          </a:xfrm>
          <a:prstGeom prst="straightConnector1">
            <a:avLst/>
          </a:prstGeom>
          <a:noFill/>
          <a:ln w="9525">
            <a:solidFill>
              <a:schemeClr val="tx1"/>
            </a:solidFill>
            <a:round/>
            <a:headEnd/>
            <a:tailEnd type="triangle" w="med" len="med"/>
          </a:ln>
          <a:effectLst/>
        </p:spPr>
      </p:cxnSp>
      <p:sp>
        <p:nvSpPr>
          <p:cNvPr id="64" name="Oval 8"/>
          <p:cNvSpPr>
            <a:spLocks noChangeAspect="1" noChangeArrowheads="1"/>
          </p:cNvSpPr>
          <p:nvPr>
            <p:custDataLst>
              <p:tags r:id="rId39"/>
            </p:custDataLst>
          </p:nvPr>
        </p:nvSpPr>
        <p:spPr bwMode="auto">
          <a:xfrm>
            <a:off x="3105150" y="51666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65" name="AutoShape 9"/>
          <p:cNvCxnSpPr>
            <a:cxnSpLocks noChangeShapeType="1"/>
          </p:cNvCxnSpPr>
          <p:nvPr>
            <p:custDataLst>
              <p:tags r:id="rId40"/>
            </p:custDataLst>
          </p:nvPr>
        </p:nvCxnSpPr>
        <p:spPr bwMode="auto">
          <a:xfrm rot="16200000" flipH="1">
            <a:off x="4648200" y="4938033"/>
            <a:ext cx="381000" cy="228600"/>
          </a:xfrm>
          <a:prstGeom prst="straightConnector1">
            <a:avLst/>
          </a:prstGeom>
          <a:noFill/>
          <a:ln w="9525">
            <a:solidFill>
              <a:schemeClr val="tx1"/>
            </a:solidFill>
            <a:round/>
            <a:headEnd/>
            <a:tailEnd type="triangle" w="med" len="med"/>
          </a:ln>
          <a:effectLst/>
        </p:spPr>
      </p:cxnSp>
      <p:cxnSp>
        <p:nvCxnSpPr>
          <p:cNvPr id="66" name="AutoShape 9"/>
          <p:cNvCxnSpPr>
            <a:cxnSpLocks noChangeShapeType="1"/>
          </p:cNvCxnSpPr>
          <p:nvPr>
            <p:custDataLst>
              <p:tags r:id="rId41"/>
            </p:custDataLst>
          </p:nvPr>
        </p:nvCxnSpPr>
        <p:spPr bwMode="auto">
          <a:xfrm rot="5400000">
            <a:off x="5181600" y="4938033"/>
            <a:ext cx="381000" cy="228600"/>
          </a:xfrm>
          <a:prstGeom prst="straightConnector1">
            <a:avLst/>
          </a:prstGeom>
          <a:noFill/>
          <a:ln w="9525">
            <a:solidFill>
              <a:schemeClr val="tx1"/>
            </a:solidFill>
            <a:round/>
            <a:headEnd/>
            <a:tailEnd type="triangle" w="med" len="med"/>
          </a:ln>
          <a:effectLst/>
        </p:spPr>
      </p:cxnSp>
      <p:sp>
        <p:nvSpPr>
          <p:cNvPr id="67" name="Oval 8"/>
          <p:cNvSpPr>
            <a:spLocks noChangeAspect="1" noChangeArrowheads="1"/>
          </p:cNvSpPr>
          <p:nvPr>
            <p:custDataLst>
              <p:tags r:id="rId42"/>
            </p:custDataLst>
          </p:nvPr>
        </p:nvSpPr>
        <p:spPr bwMode="auto">
          <a:xfrm>
            <a:off x="4876800" y="5166633"/>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68" name="AutoShape 9"/>
          <p:cNvCxnSpPr>
            <a:cxnSpLocks noChangeShapeType="1"/>
          </p:cNvCxnSpPr>
          <p:nvPr>
            <p:custDataLst>
              <p:tags r:id="rId43"/>
            </p:custDataLst>
          </p:nvPr>
        </p:nvCxnSpPr>
        <p:spPr bwMode="auto">
          <a:xfrm rot="16200000" flipH="1">
            <a:off x="5867400" y="4938033"/>
            <a:ext cx="381000" cy="228600"/>
          </a:xfrm>
          <a:prstGeom prst="straightConnector1">
            <a:avLst/>
          </a:prstGeom>
          <a:noFill/>
          <a:ln w="9525">
            <a:solidFill>
              <a:schemeClr val="tx1"/>
            </a:solidFill>
            <a:round/>
            <a:headEnd/>
            <a:tailEnd type="triangle" w="med" len="med"/>
          </a:ln>
          <a:effectLst/>
        </p:spPr>
      </p:cxnSp>
      <p:cxnSp>
        <p:nvCxnSpPr>
          <p:cNvPr id="69" name="AutoShape 9"/>
          <p:cNvCxnSpPr>
            <a:cxnSpLocks noChangeShapeType="1"/>
          </p:cNvCxnSpPr>
          <p:nvPr>
            <p:custDataLst>
              <p:tags r:id="rId44"/>
            </p:custDataLst>
          </p:nvPr>
        </p:nvCxnSpPr>
        <p:spPr bwMode="auto">
          <a:xfrm rot="5400000">
            <a:off x="6400800" y="4938033"/>
            <a:ext cx="381000" cy="228600"/>
          </a:xfrm>
          <a:prstGeom prst="straightConnector1">
            <a:avLst/>
          </a:prstGeom>
          <a:noFill/>
          <a:ln w="9525">
            <a:solidFill>
              <a:schemeClr val="tx1"/>
            </a:solidFill>
            <a:round/>
            <a:headEnd/>
            <a:tailEnd type="triangle" w="med" len="med"/>
          </a:ln>
          <a:effectLst/>
        </p:spPr>
      </p:cxnSp>
      <p:sp>
        <p:nvSpPr>
          <p:cNvPr id="70" name="Oval 8"/>
          <p:cNvSpPr>
            <a:spLocks noChangeAspect="1" noChangeArrowheads="1"/>
          </p:cNvSpPr>
          <p:nvPr>
            <p:custDataLst>
              <p:tags r:id="rId45"/>
            </p:custDataLst>
          </p:nvPr>
        </p:nvSpPr>
        <p:spPr bwMode="auto">
          <a:xfrm>
            <a:off x="6096000" y="5166633"/>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71" name="AutoShape 9"/>
          <p:cNvCxnSpPr>
            <a:cxnSpLocks noChangeShapeType="1"/>
            <a:stCxn id="58" idx="4"/>
            <a:endCxn id="73" idx="1"/>
          </p:cNvCxnSpPr>
          <p:nvPr>
            <p:custDataLst>
              <p:tags r:id="rId46"/>
            </p:custDataLst>
          </p:nvPr>
        </p:nvCxnSpPr>
        <p:spPr bwMode="auto">
          <a:xfrm rot="16200000" flipH="1">
            <a:off x="2197716" y="5469908"/>
            <a:ext cx="130379" cy="468161"/>
          </a:xfrm>
          <a:prstGeom prst="straightConnector1">
            <a:avLst/>
          </a:prstGeom>
          <a:noFill/>
          <a:ln w="9525">
            <a:solidFill>
              <a:schemeClr val="tx1"/>
            </a:solidFill>
            <a:round/>
            <a:headEnd/>
            <a:tailEnd type="triangle" w="med" len="med"/>
          </a:ln>
          <a:effectLst/>
        </p:spPr>
      </p:cxnSp>
      <p:cxnSp>
        <p:nvCxnSpPr>
          <p:cNvPr id="72" name="AutoShape 9"/>
          <p:cNvCxnSpPr>
            <a:cxnSpLocks noChangeShapeType="1"/>
            <a:stCxn id="64" idx="3"/>
            <a:endCxn id="73" idx="7"/>
          </p:cNvCxnSpPr>
          <p:nvPr>
            <p:custDataLst>
              <p:tags r:id="rId47"/>
            </p:custDataLst>
          </p:nvPr>
        </p:nvCxnSpPr>
        <p:spPr bwMode="auto">
          <a:xfrm rot="5400000">
            <a:off x="2872037" y="5477480"/>
            <a:ext cx="199526" cy="383872"/>
          </a:xfrm>
          <a:prstGeom prst="straightConnector1">
            <a:avLst/>
          </a:prstGeom>
          <a:noFill/>
          <a:ln w="9525">
            <a:solidFill>
              <a:schemeClr val="tx1"/>
            </a:solidFill>
            <a:round/>
            <a:headEnd/>
            <a:tailEnd type="triangle" w="med" len="med"/>
          </a:ln>
          <a:effectLst/>
        </p:spPr>
      </p:cxnSp>
      <p:sp>
        <p:nvSpPr>
          <p:cNvPr id="73" name="Oval 8"/>
          <p:cNvSpPr>
            <a:spLocks noChangeAspect="1" noChangeArrowheads="1"/>
          </p:cNvSpPr>
          <p:nvPr>
            <p:custDataLst>
              <p:tags r:id="rId48"/>
            </p:custDataLst>
          </p:nvPr>
        </p:nvSpPr>
        <p:spPr bwMode="auto">
          <a:xfrm>
            <a:off x="2438400" y="57000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2" name="AutoShape 9"/>
          <p:cNvCxnSpPr>
            <a:cxnSpLocks noChangeShapeType="1"/>
            <a:endCxn id="84" idx="1"/>
          </p:cNvCxnSpPr>
          <p:nvPr>
            <p:custDataLst>
              <p:tags r:id="rId49"/>
            </p:custDataLst>
          </p:nvPr>
        </p:nvCxnSpPr>
        <p:spPr bwMode="auto">
          <a:xfrm rot="16200000" flipH="1">
            <a:off x="5282380" y="5462855"/>
            <a:ext cx="130379" cy="468161"/>
          </a:xfrm>
          <a:prstGeom prst="straightConnector1">
            <a:avLst/>
          </a:prstGeom>
          <a:noFill/>
          <a:ln w="9525">
            <a:solidFill>
              <a:schemeClr val="tx1"/>
            </a:solidFill>
            <a:round/>
            <a:headEnd/>
            <a:tailEnd type="triangle" w="med" len="med"/>
          </a:ln>
          <a:effectLst/>
        </p:spPr>
      </p:cxnSp>
      <p:cxnSp>
        <p:nvCxnSpPr>
          <p:cNvPr id="83" name="AutoShape 9"/>
          <p:cNvCxnSpPr>
            <a:cxnSpLocks noChangeShapeType="1"/>
            <a:endCxn id="84" idx="7"/>
          </p:cNvCxnSpPr>
          <p:nvPr>
            <p:custDataLst>
              <p:tags r:id="rId50"/>
            </p:custDataLst>
          </p:nvPr>
        </p:nvCxnSpPr>
        <p:spPr bwMode="auto">
          <a:xfrm rot="10800000" flipV="1">
            <a:off x="5864528" y="5562600"/>
            <a:ext cx="383872" cy="199526"/>
          </a:xfrm>
          <a:prstGeom prst="straightConnector1">
            <a:avLst/>
          </a:prstGeom>
          <a:noFill/>
          <a:ln w="9525">
            <a:solidFill>
              <a:schemeClr val="tx1"/>
            </a:solidFill>
            <a:round/>
            <a:headEnd/>
            <a:tailEnd type="triangle" w="med" len="med"/>
          </a:ln>
          <a:effectLst/>
        </p:spPr>
      </p:cxnSp>
      <p:sp>
        <p:nvSpPr>
          <p:cNvPr id="84" name="Oval 8"/>
          <p:cNvSpPr>
            <a:spLocks noChangeAspect="1" noChangeArrowheads="1"/>
          </p:cNvSpPr>
          <p:nvPr>
            <p:custDataLst>
              <p:tags r:id="rId51"/>
            </p:custDataLst>
          </p:nvPr>
        </p:nvSpPr>
        <p:spPr bwMode="auto">
          <a:xfrm>
            <a:off x="5523064" y="5692979"/>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86" name="Oval 5"/>
          <p:cNvSpPr>
            <a:spLocks noChangeAspect="1" noChangeArrowheads="1"/>
          </p:cNvSpPr>
          <p:nvPr>
            <p:custDataLst>
              <p:tags r:id="rId52"/>
            </p:custDataLst>
          </p:nvPr>
        </p:nvSpPr>
        <p:spPr bwMode="auto">
          <a:xfrm>
            <a:off x="4114800" y="60048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7" name="AutoShape 9"/>
          <p:cNvCxnSpPr>
            <a:cxnSpLocks noChangeShapeType="1"/>
            <a:endCxn id="86" idx="2"/>
          </p:cNvCxnSpPr>
          <p:nvPr>
            <p:custDataLst>
              <p:tags r:id="rId53"/>
            </p:custDataLst>
          </p:nvPr>
        </p:nvCxnSpPr>
        <p:spPr bwMode="auto">
          <a:xfrm>
            <a:off x="2884639" y="5965621"/>
            <a:ext cx="1230161" cy="275295"/>
          </a:xfrm>
          <a:prstGeom prst="straightConnector1">
            <a:avLst/>
          </a:prstGeom>
          <a:noFill/>
          <a:ln w="9525">
            <a:solidFill>
              <a:schemeClr val="tx1"/>
            </a:solidFill>
            <a:round/>
            <a:headEnd/>
            <a:tailEnd type="triangle" w="med" len="med"/>
          </a:ln>
          <a:effectLst/>
        </p:spPr>
      </p:cxnSp>
      <p:cxnSp>
        <p:nvCxnSpPr>
          <p:cNvPr id="89" name="AutoShape 9"/>
          <p:cNvCxnSpPr>
            <a:cxnSpLocks noChangeShapeType="1"/>
            <a:stCxn id="84" idx="2"/>
          </p:cNvCxnSpPr>
          <p:nvPr>
            <p:custDataLst>
              <p:tags r:id="rId54"/>
            </p:custDataLst>
          </p:nvPr>
        </p:nvCxnSpPr>
        <p:spPr bwMode="auto">
          <a:xfrm rot="10800000" flipV="1">
            <a:off x="4569128" y="5929063"/>
            <a:ext cx="953936" cy="319336"/>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246429779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Map/Reduce DAG</a:t>
            </a:r>
            <a:endParaRPr lang="en-US" dirty="0"/>
          </a:p>
        </p:txBody>
      </p:sp>
      <p:sp>
        <p:nvSpPr>
          <p:cNvPr id="3" name="Content Placeholder 2"/>
          <p:cNvSpPr>
            <a:spLocks noGrp="1"/>
          </p:cNvSpPr>
          <p:nvPr>
            <p:ph idx="1"/>
            <p:custDataLst>
              <p:tags r:id="rId2"/>
            </p:custDataLst>
          </p:nvPr>
        </p:nvSpPr>
        <p:spPr>
          <a:xfrm>
            <a:off x="685800" y="1371600"/>
            <a:ext cx="7772400" cy="1066800"/>
          </a:xfrm>
        </p:spPr>
        <p:txBody>
          <a:bodyPr/>
          <a:lstStyle/>
          <a:p>
            <a:pPr marL="0" indent="0">
              <a:buNone/>
            </a:pPr>
            <a:r>
              <a:rPr lang="en-US" dirty="0"/>
              <a:t>Work: </a:t>
            </a:r>
            <a:r>
              <a:rPr lang="en-US" b="1" i="1" dirty="0"/>
              <a:t>O</a:t>
            </a:r>
            <a:r>
              <a:rPr lang="en-US" b="1" dirty="0"/>
              <a:t>(</a:t>
            </a:r>
            <a:r>
              <a:rPr lang="en-US" i="1" dirty="0"/>
              <a:t>n</a:t>
            </a:r>
            <a:r>
              <a:rPr lang="en-US" b="1" dirty="0"/>
              <a:t>)</a:t>
            </a:r>
            <a:endParaRPr lang="en-US" dirty="0"/>
          </a:p>
          <a:p>
            <a:pPr marL="0" indent="0">
              <a:buNone/>
            </a:pPr>
            <a:r>
              <a:rPr lang="en-US" dirty="0" smtClean="0"/>
              <a:t>Span: </a:t>
            </a:r>
            <a:r>
              <a:rPr lang="en-US" b="1" i="1" dirty="0" smtClean="0"/>
              <a:t>O</a:t>
            </a:r>
            <a:r>
              <a:rPr lang="en-US" b="1" dirty="0" smtClean="0"/>
              <a:t>(</a:t>
            </a:r>
            <a:r>
              <a:rPr lang="en-US" b="1" dirty="0" err="1" smtClean="0"/>
              <a:t>lg</a:t>
            </a:r>
            <a:r>
              <a:rPr lang="en-US" b="1" dirty="0" smtClean="0"/>
              <a:t> </a:t>
            </a:r>
            <a:r>
              <a:rPr lang="en-US" i="1" dirty="0" smtClean="0"/>
              <a:t>n</a:t>
            </a:r>
            <a:r>
              <a:rPr lang="en-US" b="1" dirty="0" smtClean="0"/>
              <a:t>)</a:t>
            </a:r>
          </a:p>
          <a:p>
            <a:pPr marL="0" indent="0">
              <a:buNone/>
            </a:pPr>
            <a:r>
              <a:rPr lang="en-US" dirty="0" smtClean="0"/>
              <a:t>So: </a:t>
            </a:r>
            <a:r>
              <a:rPr lang="en-US" b="1" dirty="0" smtClean="0"/>
              <a:t>T</a:t>
            </a:r>
            <a:r>
              <a:rPr lang="en-US" b="1" baseline="-25000" dirty="0" smtClean="0"/>
              <a:t>P  </a:t>
            </a:r>
            <a:r>
              <a:rPr lang="en-US" sz="2800" b="1" dirty="0" smtClean="0">
                <a:sym typeface="Symbol"/>
              </a:rPr>
              <a:t></a:t>
            </a:r>
            <a:r>
              <a:rPr lang="en-US" b="1" dirty="0" smtClean="0">
                <a:sym typeface="Symbol"/>
              </a:rPr>
              <a:t>  </a:t>
            </a:r>
            <a:r>
              <a:rPr lang="en-US" b="1" i="1" dirty="0" smtClean="0"/>
              <a:t>O</a:t>
            </a:r>
            <a:r>
              <a:rPr lang="en-US" b="1" dirty="0" smtClean="0"/>
              <a:t>(</a:t>
            </a:r>
            <a:r>
              <a:rPr lang="en-US" i="1" dirty="0" smtClean="0"/>
              <a:t>n</a:t>
            </a:r>
            <a:r>
              <a:rPr lang="en-US" b="1" dirty="0" smtClean="0"/>
              <a:t>/P + </a:t>
            </a:r>
            <a:r>
              <a:rPr lang="en-US" b="1" dirty="0" err="1" smtClean="0"/>
              <a:t>lg</a:t>
            </a:r>
            <a:r>
              <a:rPr lang="en-US" b="1" dirty="0" smtClean="0"/>
              <a:t> </a:t>
            </a:r>
            <a:r>
              <a:rPr lang="en-US" i="1" dirty="0" smtClean="0"/>
              <a:t>n</a:t>
            </a:r>
            <a:r>
              <a:rPr lang="en-US" b="1" dirty="0"/>
              <a:t>)</a:t>
            </a:r>
          </a:p>
          <a:p>
            <a:pPr marL="0" indent="0">
              <a:buNone/>
            </a:pPr>
            <a:endParaRPr lang="en-US" b="1" dirty="0" smtClean="0">
              <a:solidFill>
                <a:srgbClr val="FF0000"/>
              </a:solidFill>
            </a:endParaRPr>
          </a:p>
          <a:p>
            <a:pPr marL="0" indent="0">
              <a:buNone/>
            </a:pPr>
            <a:endParaRPr lang="en-US" dirty="0">
              <a:solidFill>
                <a:srgbClr val="FF0000"/>
              </a:solidFill>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49</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9" name="Oval 5"/>
          <p:cNvSpPr>
            <a:spLocks noChangeAspect="1" noChangeArrowheads="1"/>
          </p:cNvSpPr>
          <p:nvPr>
            <p:custDataLst>
              <p:tags r:id="rId5"/>
            </p:custDataLst>
          </p:nvPr>
        </p:nvSpPr>
        <p:spPr bwMode="auto">
          <a:xfrm>
            <a:off x="4067175" y="24234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11" name="Oval 7"/>
          <p:cNvSpPr>
            <a:spLocks noChangeAspect="1" noChangeArrowheads="1"/>
          </p:cNvSpPr>
          <p:nvPr>
            <p:custDataLst>
              <p:tags r:id="rId6"/>
            </p:custDataLst>
          </p:nvPr>
        </p:nvSpPr>
        <p:spPr bwMode="auto">
          <a:xfrm>
            <a:off x="5524500" y="30180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12" name="Oval 8"/>
          <p:cNvSpPr>
            <a:spLocks noChangeAspect="1" noChangeArrowheads="1"/>
          </p:cNvSpPr>
          <p:nvPr>
            <p:custDataLst>
              <p:tags r:id="rId7"/>
            </p:custDataLst>
          </p:nvPr>
        </p:nvSpPr>
        <p:spPr bwMode="auto">
          <a:xfrm>
            <a:off x="2476500" y="301364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13" name="AutoShape 9"/>
          <p:cNvCxnSpPr>
            <a:cxnSpLocks noChangeShapeType="1"/>
          </p:cNvCxnSpPr>
          <p:nvPr>
            <p:custDataLst>
              <p:tags r:id="rId8"/>
            </p:custDataLst>
          </p:nvPr>
        </p:nvCxnSpPr>
        <p:spPr bwMode="auto">
          <a:xfrm rot="10800000" flipV="1">
            <a:off x="2857500" y="2826454"/>
            <a:ext cx="1268262" cy="206578"/>
          </a:xfrm>
          <a:prstGeom prst="straightConnector1">
            <a:avLst/>
          </a:prstGeom>
          <a:noFill/>
          <a:ln w="9525">
            <a:solidFill>
              <a:schemeClr val="tx1"/>
            </a:solidFill>
            <a:round/>
            <a:headEnd/>
            <a:tailEnd type="triangle" w="med" len="med"/>
          </a:ln>
          <a:effectLst/>
        </p:spPr>
      </p:cxnSp>
      <p:cxnSp>
        <p:nvCxnSpPr>
          <p:cNvPr id="14" name="AutoShape 10"/>
          <p:cNvCxnSpPr>
            <a:cxnSpLocks noChangeShapeType="1"/>
            <a:endCxn id="11" idx="0"/>
          </p:cNvCxnSpPr>
          <p:nvPr>
            <p:custDataLst>
              <p:tags r:id="rId9"/>
            </p:custDataLst>
          </p:nvPr>
        </p:nvCxnSpPr>
        <p:spPr bwMode="auto">
          <a:xfrm>
            <a:off x="4457700" y="2804432"/>
            <a:ext cx="1266825" cy="213632"/>
          </a:xfrm>
          <a:prstGeom prst="straightConnector1">
            <a:avLst/>
          </a:prstGeom>
          <a:noFill/>
          <a:ln w="9525">
            <a:solidFill>
              <a:schemeClr val="tx1"/>
            </a:solidFill>
            <a:round/>
            <a:headEnd/>
            <a:tailEnd type="triangle" w="med" len="med"/>
          </a:ln>
          <a:effectLst/>
        </p:spPr>
      </p:cxnSp>
      <p:sp>
        <p:nvSpPr>
          <p:cNvPr id="20" name="Oval 7"/>
          <p:cNvSpPr>
            <a:spLocks noChangeAspect="1" noChangeArrowheads="1"/>
          </p:cNvSpPr>
          <p:nvPr>
            <p:custDataLst>
              <p:tags r:id="rId10"/>
            </p:custDataLst>
          </p:nvPr>
        </p:nvSpPr>
        <p:spPr bwMode="auto">
          <a:xfrm>
            <a:off x="3067050" y="37038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1" name="Oval 8"/>
          <p:cNvSpPr>
            <a:spLocks noChangeAspect="1" noChangeArrowheads="1"/>
          </p:cNvSpPr>
          <p:nvPr>
            <p:custDataLst>
              <p:tags r:id="rId11"/>
            </p:custDataLst>
          </p:nvPr>
        </p:nvSpPr>
        <p:spPr bwMode="auto">
          <a:xfrm>
            <a:off x="1866900" y="37038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2" name="AutoShape 9"/>
          <p:cNvCxnSpPr>
            <a:cxnSpLocks noChangeShapeType="1"/>
          </p:cNvCxnSpPr>
          <p:nvPr>
            <p:custDataLst>
              <p:tags r:id="rId12"/>
            </p:custDataLst>
          </p:nvPr>
        </p:nvCxnSpPr>
        <p:spPr bwMode="auto">
          <a:xfrm rot="5400000">
            <a:off x="2238795" y="3486245"/>
            <a:ext cx="256336" cy="317197"/>
          </a:xfrm>
          <a:prstGeom prst="straightConnector1">
            <a:avLst/>
          </a:prstGeom>
          <a:noFill/>
          <a:ln w="9525">
            <a:solidFill>
              <a:schemeClr val="tx1"/>
            </a:solidFill>
            <a:round/>
            <a:headEnd/>
            <a:tailEnd type="triangle" w="med" len="med"/>
          </a:ln>
          <a:effectLst/>
        </p:spPr>
      </p:cxnSp>
      <p:cxnSp>
        <p:nvCxnSpPr>
          <p:cNvPr id="23" name="AutoShape 10"/>
          <p:cNvCxnSpPr>
            <a:cxnSpLocks noChangeShapeType="1"/>
          </p:cNvCxnSpPr>
          <p:nvPr>
            <p:custDataLst>
              <p:tags r:id="rId13"/>
            </p:custDataLst>
          </p:nvPr>
        </p:nvCxnSpPr>
        <p:spPr bwMode="auto">
          <a:xfrm rot="5400000" flipV="1">
            <a:off x="2838870" y="3486245"/>
            <a:ext cx="256336" cy="317197"/>
          </a:xfrm>
          <a:prstGeom prst="straightConnector1">
            <a:avLst/>
          </a:prstGeom>
          <a:noFill/>
          <a:ln w="9525">
            <a:solidFill>
              <a:schemeClr val="tx1"/>
            </a:solidFill>
            <a:round/>
            <a:headEnd/>
            <a:tailEnd type="triangle" w="med" len="med"/>
          </a:ln>
          <a:effectLst/>
        </p:spPr>
      </p:cxnSp>
      <p:sp>
        <p:nvSpPr>
          <p:cNvPr id="26" name="Oval 7"/>
          <p:cNvSpPr>
            <a:spLocks noChangeAspect="1" noChangeArrowheads="1"/>
          </p:cNvSpPr>
          <p:nvPr>
            <p:custDataLst>
              <p:tags r:id="rId14"/>
            </p:custDataLst>
          </p:nvPr>
        </p:nvSpPr>
        <p:spPr bwMode="auto">
          <a:xfrm>
            <a:off x="6115050" y="3677421"/>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27" name="Oval 8"/>
          <p:cNvSpPr>
            <a:spLocks noChangeAspect="1" noChangeArrowheads="1"/>
          </p:cNvSpPr>
          <p:nvPr>
            <p:custDataLst>
              <p:tags r:id="rId15"/>
            </p:custDataLst>
          </p:nvPr>
        </p:nvSpPr>
        <p:spPr bwMode="auto">
          <a:xfrm>
            <a:off x="4914900" y="3677421"/>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28" name="AutoShape 9"/>
          <p:cNvCxnSpPr>
            <a:cxnSpLocks noChangeShapeType="1"/>
          </p:cNvCxnSpPr>
          <p:nvPr>
            <p:custDataLst>
              <p:tags r:id="rId16"/>
            </p:custDataLst>
          </p:nvPr>
        </p:nvCxnSpPr>
        <p:spPr bwMode="auto">
          <a:xfrm rot="5400000">
            <a:off x="5286795" y="3459802"/>
            <a:ext cx="256336" cy="317197"/>
          </a:xfrm>
          <a:prstGeom prst="straightConnector1">
            <a:avLst/>
          </a:prstGeom>
          <a:noFill/>
          <a:ln w="9525">
            <a:solidFill>
              <a:schemeClr val="tx1"/>
            </a:solidFill>
            <a:round/>
            <a:headEnd/>
            <a:tailEnd type="triangle" w="med" len="med"/>
          </a:ln>
          <a:effectLst/>
        </p:spPr>
      </p:cxnSp>
      <p:cxnSp>
        <p:nvCxnSpPr>
          <p:cNvPr id="29" name="AutoShape 10"/>
          <p:cNvCxnSpPr>
            <a:cxnSpLocks noChangeShapeType="1"/>
          </p:cNvCxnSpPr>
          <p:nvPr>
            <p:custDataLst>
              <p:tags r:id="rId17"/>
            </p:custDataLst>
          </p:nvPr>
        </p:nvCxnSpPr>
        <p:spPr bwMode="auto">
          <a:xfrm rot="5400000" flipV="1">
            <a:off x="5886870" y="3459802"/>
            <a:ext cx="256336" cy="317197"/>
          </a:xfrm>
          <a:prstGeom prst="straightConnector1">
            <a:avLst/>
          </a:prstGeom>
          <a:noFill/>
          <a:ln w="9525">
            <a:solidFill>
              <a:schemeClr val="tx1"/>
            </a:solidFill>
            <a:round/>
            <a:headEnd/>
            <a:tailEnd type="triangle" w="med" len="med"/>
          </a:ln>
          <a:effectLst/>
        </p:spPr>
      </p:cxnSp>
      <p:sp>
        <p:nvSpPr>
          <p:cNvPr id="30" name="Oval 7"/>
          <p:cNvSpPr>
            <a:spLocks noChangeAspect="1" noChangeArrowheads="1"/>
          </p:cNvSpPr>
          <p:nvPr>
            <p:custDataLst>
              <p:tags r:id="rId18"/>
            </p:custDataLst>
          </p:nvPr>
        </p:nvSpPr>
        <p:spPr bwMode="auto">
          <a:xfrm>
            <a:off x="224790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31" name="Oval 8"/>
          <p:cNvSpPr>
            <a:spLocks noChangeAspect="1" noChangeArrowheads="1"/>
          </p:cNvSpPr>
          <p:nvPr>
            <p:custDataLst>
              <p:tags r:id="rId19"/>
            </p:custDataLst>
          </p:nvPr>
        </p:nvSpPr>
        <p:spPr bwMode="auto">
          <a:xfrm>
            <a:off x="146685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32" name="AutoShape 9"/>
          <p:cNvCxnSpPr>
            <a:cxnSpLocks noChangeShapeType="1"/>
            <a:stCxn id="21" idx="3"/>
            <a:endCxn id="31" idx="0"/>
          </p:cNvCxnSpPr>
          <p:nvPr>
            <p:custDataLst>
              <p:tags r:id="rId20"/>
            </p:custDataLst>
          </p:nvPr>
        </p:nvCxnSpPr>
        <p:spPr bwMode="auto">
          <a:xfrm rot="5400000">
            <a:off x="1654792" y="4118969"/>
            <a:ext cx="282779" cy="258611"/>
          </a:xfrm>
          <a:prstGeom prst="straightConnector1">
            <a:avLst/>
          </a:prstGeom>
          <a:noFill/>
          <a:ln w="9525">
            <a:solidFill>
              <a:schemeClr val="tx1"/>
            </a:solidFill>
            <a:round/>
            <a:headEnd/>
            <a:tailEnd type="triangle" w="med" len="med"/>
          </a:ln>
          <a:effectLst/>
        </p:spPr>
      </p:cxnSp>
      <p:cxnSp>
        <p:nvCxnSpPr>
          <p:cNvPr id="33" name="AutoShape 10"/>
          <p:cNvCxnSpPr>
            <a:cxnSpLocks noChangeShapeType="1"/>
            <a:endCxn id="30" idx="0"/>
          </p:cNvCxnSpPr>
          <p:nvPr>
            <p:custDataLst>
              <p:tags r:id="rId21"/>
            </p:custDataLst>
          </p:nvPr>
        </p:nvCxnSpPr>
        <p:spPr bwMode="auto">
          <a:xfrm rot="16200000" flipH="1">
            <a:off x="2164897" y="4106635"/>
            <a:ext cx="289831" cy="276225"/>
          </a:xfrm>
          <a:prstGeom prst="straightConnector1">
            <a:avLst/>
          </a:prstGeom>
          <a:noFill/>
          <a:ln w="9525">
            <a:solidFill>
              <a:schemeClr val="tx1"/>
            </a:solidFill>
            <a:round/>
            <a:headEnd/>
            <a:tailEnd type="triangle" w="med" len="med"/>
          </a:ln>
          <a:effectLst/>
        </p:spPr>
      </p:cxnSp>
      <p:sp>
        <p:nvSpPr>
          <p:cNvPr id="40" name="Oval 7"/>
          <p:cNvSpPr>
            <a:spLocks noChangeAspect="1" noChangeArrowheads="1"/>
          </p:cNvSpPr>
          <p:nvPr>
            <p:custDataLst>
              <p:tags r:id="rId22"/>
            </p:custDataLst>
          </p:nvPr>
        </p:nvSpPr>
        <p:spPr bwMode="auto">
          <a:xfrm>
            <a:off x="348615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1" name="Oval 8"/>
          <p:cNvSpPr>
            <a:spLocks noChangeAspect="1" noChangeArrowheads="1"/>
          </p:cNvSpPr>
          <p:nvPr>
            <p:custDataLst>
              <p:tags r:id="rId23"/>
            </p:custDataLst>
          </p:nvPr>
        </p:nvSpPr>
        <p:spPr bwMode="auto">
          <a:xfrm>
            <a:off x="2705100" y="438966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2" name="AutoShape 9"/>
          <p:cNvCxnSpPr>
            <a:cxnSpLocks noChangeShapeType="1"/>
            <a:endCxn id="41" idx="0"/>
          </p:cNvCxnSpPr>
          <p:nvPr>
            <p:custDataLst>
              <p:tags r:id="rId24"/>
            </p:custDataLst>
          </p:nvPr>
        </p:nvCxnSpPr>
        <p:spPr bwMode="auto">
          <a:xfrm rot="5400000">
            <a:off x="2893042" y="4118969"/>
            <a:ext cx="282779" cy="258611"/>
          </a:xfrm>
          <a:prstGeom prst="straightConnector1">
            <a:avLst/>
          </a:prstGeom>
          <a:noFill/>
          <a:ln w="9525">
            <a:solidFill>
              <a:schemeClr val="tx1"/>
            </a:solidFill>
            <a:round/>
            <a:headEnd/>
            <a:tailEnd type="triangle" w="med" len="med"/>
          </a:ln>
          <a:effectLst/>
        </p:spPr>
      </p:cxnSp>
      <p:cxnSp>
        <p:nvCxnSpPr>
          <p:cNvPr id="43" name="AutoShape 10"/>
          <p:cNvCxnSpPr>
            <a:cxnSpLocks noChangeShapeType="1"/>
            <a:endCxn id="40" idx="0"/>
          </p:cNvCxnSpPr>
          <p:nvPr>
            <p:custDataLst>
              <p:tags r:id="rId25"/>
            </p:custDataLst>
          </p:nvPr>
        </p:nvCxnSpPr>
        <p:spPr bwMode="auto">
          <a:xfrm rot="16200000" flipH="1">
            <a:off x="3403147" y="4106635"/>
            <a:ext cx="289831" cy="276225"/>
          </a:xfrm>
          <a:prstGeom prst="straightConnector1">
            <a:avLst/>
          </a:prstGeom>
          <a:noFill/>
          <a:ln w="9525">
            <a:solidFill>
              <a:schemeClr val="tx1"/>
            </a:solidFill>
            <a:round/>
            <a:headEnd/>
            <a:tailEnd type="triangle" w="med" len="med"/>
          </a:ln>
          <a:effectLst/>
        </p:spPr>
      </p:cxnSp>
      <p:sp>
        <p:nvSpPr>
          <p:cNvPr id="44" name="Oval 7"/>
          <p:cNvSpPr>
            <a:spLocks noChangeAspect="1" noChangeArrowheads="1"/>
          </p:cNvSpPr>
          <p:nvPr>
            <p:custDataLst>
              <p:tags r:id="rId26"/>
            </p:custDataLst>
          </p:nvPr>
        </p:nvSpPr>
        <p:spPr bwMode="auto">
          <a:xfrm>
            <a:off x="531495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5" name="Oval 8"/>
          <p:cNvSpPr>
            <a:spLocks noChangeAspect="1" noChangeArrowheads="1"/>
          </p:cNvSpPr>
          <p:nvPr>
            <p:custDataLst>
              <p:tags r:id="rId27"/>
            </p:custDataLst>
          </p:nvPr>
        </p:nvSpPr>
        <p:spPr bwMode="auto">
          <a:xfrm>
            <a:off x="453390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46" name="AutoShape 9"/>
          <p:cNvCxnSpPr>
            <a:cxnSpLocks noChangeShapeType="1"/>
            <a:endCxn id="45" idx="0"/>
          </p:cNvCxnSpPr>
          <p:nvPr>
            <p:custDataLst>
              <p:tags r:id="rId28"/>
            </p:custDataLst>
          </p:nvPr>
        </p:nvCxnSpPr>
        <p:spPr bwMode="auto">
          <a:xfrm rot="5400000">
            <a:off x="4721842" y="4118970"/>
            <a:ext cx="282779" cy="258611"/>
          </a:xfrm>
          <a:prstGeom prst="straightConnector1">
            <a:avLst/>
          </a:prstGeom>
          <a:noFill/>
          <a:ln w="9525">
            <a:solidFill>
              <a:schemeClr val="tx1"/>
            </a:solidFill>
            <a:round/>
            <a:headEnd/>
            <a:tailEnd type="triangle" w="med" len="med"/>
          </a:ln>
          <a:effectLst/>
        </p:spPr>
      </p:cxnSp>
      <p:cxnSp>
        <p:nvCxnSpPr>
          <p:cNvPr id="47" name="AutoShape 10"/>
          <p:cNvCxnSpPr>
            <a:cxnSpLocks noChangeShapeType="1"/>
            <a:endCxn id="44" idx="0"/>
          </p:cNvCxnSpPr>
          <p:nvPr>
            <p:custDataLst>
              <p:tags r:id="rId29"/>
            </p:custDataLst>
          </p:nvPr>
        </p:nvCxnSpPr>
        <p:spPr bwMode="auto">
          <a:xfrm rot="16200000" flipH="1">
            <a:off x="5231947" y="4106636"/>
            <a:ext cx="289831" cy="276225"/>
          </a:xfrm>
          <a:prstGeom prst="straightConnector1">
            <a:avLst/>
          </a:prstGeom>
          <a:noFill/>
          <a:ln w="9525">
            <a:solidFill>
              <a:schemeClr val="tx1"/>
            </a:solidFill>
            <a:round/>
            <a:headEnd/>
            <a:tailEnd type="triangle" w="med" len="med"/>
          </a:ln>
          <a:effectLst/>
        </p:spPr>
      </p:cxnSp>
      <p:sp>
        <p:nvSpPr>
          <p:cNvPr id="48" name="Oval 7"/>
          <p:cNvSpPr>
            <a:spLocks noChangeAspect="1" noChangeArrowheads="1"/>
          </p:cNvSpPr>
          <p:nvPr>
            <p:custDataLst>
              <p:tags r:id="rId30"/>
            </p:custDataLst>
          </p:nvPr>
        </p:nvSpPr>
        <p:spPr bwMode="auto">
          <a:xfrm>
            <a:off x="653415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49" name="Oval 8"/>
          <p:cNvSpPr>
            <a:spLocks noChangeAspect="1" noChangeArrowheads="1"/>
          </p:cNvSpPr>
          <p:nvPr>
            <p:custDataLst>
              <p:tags r:id="rId31"/>
            </p:custDataLst>
          </p:nvPr>
        </p:nvSpPr>
        <p:spPr bwMode="auto">
          <a:xfrm>
            <a:off x="5753100" y="4389665"/>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50" name="AutoShape 9"/>
          <p:cNvCxnSpPr>
            <a:cxnSpLocks noChangeShapeType="1"/>
            <a:endCxn id="49" idx="0"/>
          </p:cNvCxnSpPr>
          <p:nvPr>
            <p:custDataLst>
              <p:tags r:id="rId32"/>
            </p:custDataLst>
          </p:nvPr>
        </p:nvCxnSpPr>
        <p:spPr bwMode="auto">
          <a:xfrm rot="5400000">
            <a:off x="5941042" y="4118970"/>
            <a:ext cx="282779" cy="258611"/>
          </a:xfrm>
          <a:prstGeom prst="straightConnector1">
            <a:avLst/>
          </a:prstGeom>
          <a:noFill/>
          <a:ln w="9525">
            <a:solidFill>
              <a:schemeClr val="tx1"/>
            </a:solidFill>
            <a:round/>
            <a:headEnd/>
            <a:tailEnd type="triangle" w="med" len="med"/>
          </a:ln>
          <a:effectLst/>
        </p:spPr>
      </p:cxnSp>
      <p:cxnSp>
        <p:nvCxnSpPr>
          <p:cNvPr id="51" name="AutoShape 10"/>
          <p:cNvCxnSpPr>
            <a:cxnSpLocks noChangeShapeType="1"/>
            <a:endCxn id="48" idx="0"/>
          </p:cNvCxnSpPr>
          <p:nvPr>
            <p:custDataLst>
              <p:tags r:id="rId33"/>
            </p:custDataLst>
          </p:nvPr>
        </p:nvCxnSpPr>
        <p:spPr bwMode="auto">
          <a:xfrm rot="16200000" flipH="1">
            <a:off x="6451147" y="4106636"/>
            <a:ext cx="289831" cy="276225"/>
          </a:xfrm>
          <a:prstGeom prst="straightConnector1">
            <a:avLst/>
          </a:prstGeom>
          <a:noFill/>
          <a:ln w="9525">
            <a:solidFill>
              <a:schemeClr val="tx1"/>
            </a:solidFill>
            <a:round/>
            <a:headEnd/>
            <a:tailEnd type="triangle" w="med" len="med"/>
          </a:ln>
          <a:effectLst/>
        </p:spPr>
      </p:cxnSp>
      <p:cxnSp>
        <p:nvCxnSpPr>
          <p:cNvPr id="52" name="AutoShape 9"/>
          <p:cNvCxnSpPr>
            <a:cxnSpLocks noChangeShapeType="1"/>
          </p:cNvCxnSpPr>
          <p:nvPr>
            <p:custDataLst>
              <p:tags r:id="rId34"/>
            </p:custDataLst>
          </p:nvPr>
        </p:nvCxnSpPr>
        <p:spPr bwMode="auto">
          <a:xfrm rot="16200000" flipH="1">
            <a:off x="1600200" y="4938032"/>
            <a:ext cx="381000" cy="228600"/>
          </a:xfrm>
          <a:prstGeom prst="straightConnector1">
            <a:avLst/>
          </a:prstGeom>
          <a:noFill/>
          <a:ln w="9525">
            <a:solidFill>
              <a:schemeClr val="tx1"/>
            </a:solidFill>
            <a:round/>
            <a:headEnd/>
            <a:tailEnd type="triangle" w="med" len="med"/>
          </a:ln>
          <a:effectLst/>
        </p:spPr>
      </p:cxnSp>
      <p:cxnSp>
        <p:nvCxnSpPr>
          <p:cNvPr id="56" name="AutoShape 9"/>
          <p:cNvCxnSpPr>
            <a:cxnSpLocks noChangeShapeType="1"/>
          </p:cNvCxnSpPr>
          <p:nvPr>
            <p:custDataLst>
              <p:tags r:id="rId35"/>
            </p:custDataLst>
          </p:nvPr>
        </p:nvCxnSpPr>
        <p:spPr bwMode="auto">
          <a:xfrm rot="5400000">
            <a:off x="2133600" y="4938032"/>
            <a:ext cx="381000" cy="228600"/>
          </a:xfrm>
          <a:prstGeom prst="straightConnector1">
            <a:avLst/>
          </a:prstGeom>
          <a:noFill/>
          <a:ln w="9525">
            <a:solidFill>
              <a:schemeClr val="tx1"/>
            </a:solidFill>
            <a:round/>
            <a:headEnd/>
            <a:tailEnd type="triangle" w="med" len="med"/>
          </a:ln>
          <a:effectLst/>
        </p:spPr>
      </p:cxnSp>
      <p:sp>
        <p:nvSpPr>
          <p:cNvPr id="58" name="Oval 8"/>
          <p:cNvSpPr>
            <a:spLocks noChangeAspect="1" noChangeArrowheads="1"/>
          </p:cNvSpPr>
          <p:nvPr>
            <p:custDataLst>
              <p:tags r:id="rId36"/>
            </p:custDataLst>
          </p:nvPr>
        </p:nvSpPr>
        <p:spPr bwMode="auto">
          <a:xfrm>
            <a:off x="1828800" y="51666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59" name="AutoShape 9"/>
          <p:cNvCxnSpPr>
            <a:cxnSpLocks noChangeShapeType="1"/>
          </p:cNvCxnSpPr>
          <p:nvPr>
            <p:custDataLst>
              <p:tags r:id="rId37"/>
            </p:custDataLst>
          </p:nvPr>
        </p:nvCxnSpPr>
        <p:spPr bwMode="auto">
          <a:xfrm rot="16200000" flipH="1">
            <a:off x="2895600" y="4938032"/>
            <a:ext cx="381000" cy="228600"/>
          </a:xfrm>
          <a:prstGeom prst="straightConnector1">
            <a:avLst/>
          </a:prstGeom>
          <a:noFill/>
          <a:ln w="9525">
            <a:solidFill>
              <a:schemeClr val="tx1"/>
            </a:solidFill>
            <a:round/>
            <a:headEnd/>
            <a:tailEnd type="triangle" w="med" len="med"/>
          </a:ln>
          <a:effectLst/>
        </p:spPr>
      </p:cxnSp>
      <p:cxnSp>
        <p:nvCxnSpPr>
          <p:cNvPr id="63" name="AutoShape 9"/>
          <p:cNvCxnSpPr>
            <a:cxnSpLocks noChangeShapeType="1"/>
          </p:cNvCxnSpPr>
          <p:nvPr>
            <p:custDataLst>
              <p:tags r:id="rId38"/>
            </p:custDataLst>
          </p:nvPr>
        </p:nvCxnSpPr>
        <p:spPr bwMode="auto">
          <a:xfrm rot="5400000">
            <a:off x="3352800" y="4938032"/>
            <a:ext cx="381000" cy="228600"/>
          </a:xfrm>
          <a:prstGeom prst="straightConnector1">
            <a:avLst/>
          </a:prstGeom>
          <a:noFill/>
          <a:ln w="9525">
            <a:solidFill>
              <a:schemeClr val="tx1"/>
            </a:solidFill>
            <a:round/>
            <a:headEnd/>
            <a:tailEnd type="triangle" w="med" len="med"/>
          </a:ln>
          <a:effectLst/>
        </p:spPr>
      </p:cxnSp>
      <p:sp>
        <p:nvSpPr>
          <p:cNvPr id="64" name="Oval 8"/>
          <p:cNvSpPr>
            <a:spLocks noChangeAspect="1" noChangeArrowheads="1"/>
          </p:cNvSpPr>
          <p:nvPr>
            <p:custDataLst>
              <p:tags r:id="rId39"/>
            </p:custDataLst>
          </p:nvPr>
        </p:nvSpPr>
        <p:spPr bwMode="auto">
          <a:xfrm>
            <a:off x="3105150" y="51666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65" name="AutoShape 9"/>
          <p:cNvCxnSpPr>
            <a:cxnSpLocks noChangeShapeType="1"/>
          </p:cNvCxnSpPr>
          <p:nvPr>
            <p:custDataLst>
              <p:tags r:id="rId40"/>
            </p:custDataLst>
          </p:nvPr>
        </p:nvCxnSpPr>
        <p:spPr bwMode="auto">
          <a:xfrm rot="16200000" flipH="1">
            <a:off x="4648200" y="4938033"/>
            <a:ext cx="381000" cy="228600"/>
          </a:xfrm>
          <a:prstGeom prst="straightConnector1">
            <a:avLst/>
          </a:prstGeom>
          <a:noFill/>
          <a:ln w="9525">
            <a:solidFill>
              <a:schemeClr val="tx1"/>
            </a:solidFill>
            <a:round/>
            <a:headEnd/>
            <a:tailEnd type="triangle" w="med" len="med"/>
          </a:ln>
          <a:effectLst/>
        </p:spPr>
      </p:cxnSp>
      <p:cxnSp>
        <p:nvCxnSpPr>
          <p:cNvPr id="66" name="AutoShape 9"/>
          <p:cNvCxnSpPr>
            <a:cxnSpLocks noChangeShapeType="1"/>
          </p:cNvCxnSpPr>
          <p:nvPr>
            <p:custDataLst>
              <p:tags r:id="rId41"/>
            </p:custDataLst>
          </p:nvPr>
        </p:nvCxnSpPr>
        <p:spPr bwMode="auto">
          <a:xfrm rot="5400000">
            <a:off x="5181600" y="4938033"/>
            <a:ext cx="381000" cy="228600"/>
          </a:xfrm>
          <a:prstGeom prst="straightConnector1">
            <a:avLst/>
          </a:prstGeom>
          <a:noFill/>
          <a:ln w="9525">
            <a:solidFill>
              <a:schemeClr val="tx1"/>
            </a:solidFill>
            <a:round/>
            <a:headEnd/>
            <a:tailEnd type="triangle" w="med" len="med"/>
          </a:ln>
          <a:effectLst/>
        </p:spPr>
      </p:cxnSp>
      <p:sp>
        <p:nvSpPr>
          <p:cNvPr id="67" name="Oval 8"/>
          <p:cNvSpPr>
            <a:spLocks noChangeAspect="1" noChangeArrowheads="1"/>
          </p:cNvSpPr>
          <p:nvPr>
            <p:custDataLst>
              <p:tags r:id="rId42"/>
            </p:custDataLst>
          </p:nvPr>
        </p:nvSpPr>
        <p:spPr bwMode="auto">
          <a:xfrm>
            <a:off x="4876800" y="5166633"/>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68" name="AutoShape 9"/>
          <p:cNvCxnSpPr>
            <a:cxnSpLocks noChangeShapeType="1"/>
          </p:cNvCxnSpPr>
          <p:nvPr>
            <p:custDataLst>
              <p:tags r:id="rId43"/>
            </p:custDataLst>
          </p:nvPr>
        </p:nvCxnSpPr>
        <p:spPr bwMode="auto">
          <a:xfrm rot="16200000" flipH="1">
            <a:off x="5867400" y="4938033"/>
            <a:ext cx="381000" cy="228600"/>
          </a:xfrm>
          <a:prstGeom prst="straightConnector1">
            <a:avLst/>
          </a:prstGeom>
          <a:noFill/>
          <a:ln w="9525">
            <a:solidFill>
              <a:schemeClr val="tx1"/>
            </a:solidFill>
            <a:round/>
            <a:headEnd/>
            <a:tailEnd type="triangle" w="med" len="med"/>
          </a:ln>
          <a:effectLst/>
        </p:spPr>
      </p:cxnSp>
      <p:cxnSp>
        <p:nvCxnSpPr>
          <p:cNvPr id="69" name="AutoShape 9"/>
          <p:cNvCxnSpPr>
            <a:cxnSpLocks noChangeShapeType="1"/>
          </p:cNvCxnSpPr>
          <p:nvPr>
            <p:custDataLst>
              <p:tags r:id="rId44"/>
            </p:custDataLst>
          </p:nvPr>
        </p:nvCxnSpPr>
        <p:spPr bwMode="auto">
          <a:xfrm rot="5400000">
            <a:off x="6400800" y="4938033"/>
            <a:ext cx="381000" cy="228600"/>
          </a:xfrm>
          <a:prstGeom prst="straightConnector1">
            <a:avLst/>
          </a:prstGeom>
          <a:noFill/>
          <a:ln w="9525">
            <a:solidFill>
              <a:schemeClr val="tx1"/>
            </a:solidFill>
            <a:round/>
            <a:headEnd/>
            <a:tailEnd type="triangle" w="med" len="med"/>
          </a:ln>
          <a:effectLst/>
        </p:spPr>
      </p:cxnSp>
      <p:sp>
        <p:nvSpPr>
          <p:cNvPr id="70" name="Oval 8"/>
          <p:cNvSpPr>
            <a:spLocks noChangeAspect="1" noChangeArrowheads="1"/>
          </p:cNvSpPr>
          <p:nvPr>
            <p:custDataLst>
              <p:tags r:id="rId45"/>
            </p:custDataLst>
          </p:nvPr>
        </p:nvSpPr>
        <p:spPr bwMode="auto">
          <a:xfrm>
            <a:off x="6096000" y="5166633"/>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71" name="AutoShape 9"/>
          <p:cNvCxnSpPr>
            <a:cxnSpLocks noChangeShapeType="1"/>
            <a:stCxn id="58" idx="4"/>
            <a:endCxn id="73" idx="1"/>
          </p:cNvCxnSpPr>
          <p:nvPr>
            <p:custDataLst>
              <p:tags r:id="rId46"/>
            </p:custDataLst>
          </p:nvPr>
        </p:nvCxnSpPr>
        <p:spPr bwMode="auto">
          <a:xfrm rot="16200000" flipH="1">
            <a:off x="2197716" y="5469908"/>
            <a:ext cx="130379" cy="468161"/>
          </a:xfrm>
          <a:prstGeom prst="straightConnector1">
            <a:avLst/>
          </a:prstGeom>
          <a:noFill/>
          <a:ln w="9525">
            <a:solidFill>
              <a:schemeClr val="tx1"/>
            </a:solidFill>
            <a:round/>
            <a:headEnd/>
            <a:tailEnd type="triangle" w="med" len="med"/>
          </a:ln>
          <a:effectLst/>
        </p:spPr>
      </p:cxnSp>
      <p:cxnSp>
        <p:nvCxnSpPr>
          <p:cNvPr id="72" name="AutoShape 9"/>
          <p:cNvCxnSpPr>
            <a:cxnSpLocks noChangeShapeType="1"/>
            <a:stCxn id="64" idx="3"/>
            <a:endCxn id="73" idx="7"/>
          </p:cNvCxnSpPr>
          <p:nvPr>
            <p:custDataLst>
              <p:tags r:id="rId47"/>
            </p:custDataLst>
          </p:nvPr>
        </p:nvCxnSpPr>
        <p:spPr bwMode="auto">
          <a:xfrm rot="5400000">
            <a:off x="2872037" y="5477480"/>
            <a:ext cx="199526" cy="383872"/>
          </a:xfrm>
          <a:prstGeom prst="straightConnector1">
            <a:avLst/>
          </a:prstGeom>
          <a:noFill/>
          <a:ln w="9525">
            <a:solidFill>
              <a:schemeClr val="tx1"/>
            </a:solidFill>
            <a:round/>
            <a:headEnd/>
            <a:tailEnd type="triangle" w="med" len="med"/>
          </a:ln>
          <a:effectLst/>
        </p:spPr>
      </p:cxnSp>
      <p:sp>
        <p:nvSpPr>
          <p:cNvPr id="73" name="Oval 8"/>
          <p:cNvSpPr>
            <a:spLocks noChangeAspect="1" noChangeArrowheads="1"/>
          </p:cNvSpPr>
          <p:nvPr>
            <p:custDataLst>
              <p:tags r:id="rId48"/>
            </p:custDataLst>
          </p:nvPr>
        </p:nvSpPr>
        <p:spPr bwMode="auto">
          <a:xfrm>
            <a:off x="2438400" y="57000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2" name="AutoShape 9"/>
          <p:cNvCxnSpPr>
            <a:cxnSpLocks noChangeShapeType="1"/>
            <a:endCxn id="84" idx="1"/>
          </p:cNvCxnSpPr>
          <p:nvPr>
            <p:custDataLst>
              <p:tags r:id="rId49"/>
            </p:custDataLst>
          </p:nvPr>
        </p:nvCxnSpPr>
        <p:spPr bwMode="auto">
          <a:xfrm rot="16200000" flipH="1">
            <a:off x="5282380" y="5462855"/>
            <a:ext cx="130379" cy="468161"/>
          </a:xfrm>
          <a:prstGeom prst="straightConnector1">
            <a:avLst/>
          </a:prstGeom>
          <a:noFill/>
          <a:ln w="9525">
            <a:solidFill>
              <a:schemeClr val="tx1"/>
            </a:solidFill>
            <a:round/>
            <a:headEnd/>
            <a:tailEnd type="triangle" w="med" len="med"/>
          </a:ln>
          <a:effectLst/>
        </p:spPr>
      </p:cxnSp>
      <p:cxnSp>
        <p:nvCxnSpPr>
          <p:cNvPr id="83" name="AutoShape 9"/>
          <p:cNvCxnSpPr>
            <a:cxnSpLocks noChangeShapeType="1"/>
            <a:endCxn id="84" idx="7"/>
          </p:cNvCxnSpPr>
          <p:nvPr>
            <p:custDataLst>
              <p:tags r:id="rId50"/>
            </p:custDataLst>
          </p:nvPr>
        </p:nvCxnSpPr>
        <p:spPr bwMode="auto">
          <a:xfrm rot="10800000" flipV="1">
            <a:off x="5864528" y="5562600"/>
            <a:ext cx="383872" cy="199526"/>
          </a:xfrm>
          <a:prstGeom prst="straightConnector1">
            <a:avLst/>
          </a:prstGeom>
          <a:noFill/>
          <a:ln w="9525">
            <a:solidFill>
              <a:schemeClr val="tx1"/>
            </a:solidFill>
            <a:round/>
            <a:headEnd/>
            <a:tailEnd type="triangle" w="med" len="med"/>
          </a:ln>
          <a:effectLst/>
        </p:spPr>
      </p:cxnSp>
      <p:sp>
        <p:nvSpPr>
          <p:cNvPr id="84" name="Oval 8"/>
          <p:cNvSpPr>
            <a:spLocks noChangeAspect="1" noChangeArrowheads="1"/>
          </p:cNvSpPr>
          <p:nvPr>
            <p:custDataLst>
              <p:tags r:id="rId51"/>
            </p:custDataLst>
          </p:nvPr>
        </p:nvSpPr>
        <p:spPr bwMode="auto">
          <a:xfrm>
            <a:off x="5523064" y="5692979"/>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86" name="Oval 5"/>
          <p:cNvSpPr>
            <a:spLocks noChangeAspect="1" noChangeArrowheads="1"/>
          </p:cNvSpPr>
          <p:nvPr>
            <p:custDataLst>
              <p:tags r:id="rId52"/>
            </p:custDataLst>
          </p:nvPr>
        </p:nvSpPr>
        <p:spPr bwMode="auto">
          <a:xfrm>
            <a:off x="4114800" y="6004832"/>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7" name="AutoShape 9"/>
          <p:cNvCxnSpPr>
            <a:cxnSpLocks noChangeShapeType="1"/>
            <a:endCxn id="86" idx="2"/>
          </p:cNvCxnSpPr>
          <p:nvPr>
            <p:custDataLst>
              <p:tags r:id="rId53"/>
            </p:custDataLst>
          </p:nvPr>
        </p:nvCxnSpPr>
        <p:spPr bwMode="auto">
          <a:xfrm>
            <a:off x="2884639" y="5965621"/>
            <a:ext cx="1230161" cy="275295"/>
          </a:xfrm>
          <a:prstGeom prst="straightConnector1">
            <a:avLst/>
          </a:prstGeom>
          <a:noFill/>
          <a:ln w="9525">
            <a:solidFill>
              <a:schemeClr val="tx1"/>
            </a:solidFill>
            <a:round/>
            <a:headEnd/>
            <a:tailEnd type="triangle" w="med" len="med"/>
          </a:ln>
          <a:effectLst/>
        </p:spPr>
      </p:cxnSp>
      <p:cxnSp>
        <p:nvCxnSpPr>
          <p:cNvPr id="89" name="AutoShape 9"/>
          <p:cNvCxnSpPr>
            <a:cxnSpLocks noChangeShapeType="1"/>
            <a:stCxn id="84" idx="2"/>
          </p:cNvCxnSpPr>
          <p:nvPr>
            <p:custDataLst>
              <p:tags r:id="rId54"/>
            </p:custDataLst>
          </p:nvPr>
        </p:nvCxnSpPr>
        <p:spPr bwMode="auto">
          <a:xfrm rot="10800000" flipV="1">
            <a:off x="4569128" y="5929063"/>
            <a:ext cx="953936" cy="319336"/>
          </a:xfrm>
          <a:prstGeom prst="straightConnector1">
            <a:avLst/>
          </a:prstGeom>
          <a:noFill/>
          <a:ln w="9525">
            <a:solidFill>
              <a:schemeClr val="tx1"/>
            </a:solidFill>
            <a:round/>
            <a:headEnd/>
            <a:tailEnd type="triangle" w="med" len="med"/>
          </a:ln>
          <a:effectLst/>
        </p:spPr>
      </p:cxnSp>
      <p:sp>
        <p:nvSpPr>
          <p:cNvPr id="4" name="TextBox 3"/>
          <p:cNvSpPr txBox="1"/>
          <p:nvPr>
            <p:custDataLst>
              <p:tags r:id="rId55"/>
            </p:custDataLst>
          </p:nvPr>
        </p:nvSpPr>
        <p:spPr>
          <a:xfrm>
            <a:off x="3581400" y="1371600"/>
            <a:ext cx="4848225" cy="707886"/>
          </a:xfrm>
          <a:prstGeom prst="rect">
            <a:avLst/>
          </a:prstGeom>
          <a:noFill/>
        </p:spPr>
        <p:txBody>
          <a:bodyPr wrap="square" rtlCol="0">
            <a:spAutoFit/>
          </a:bodyPr>
          <a:lstStyle/>
          <a:p>
            <a:pPr algn="r"/>
            <a:r>
              <a:rPr lang="en-CA" sz="2000" dirty="0" smtClean="0">
                <a:solidFill>
                  <a:srgbClr val="FF0000"/>
                </a:solidFill>
                <a:latin typeface="+mn-lt"/>
              </a:rPr>
              <a:t>LOTS</a:t>
            </a:r>
            <a:r>
              <a:rPr lang="en-CA" sz="2000" b="0" dirty="0" smtClean="0">
                <a:solidFill>
                  <a:srgbClr val="FF0000"/>
                </a:solidFill>
                <a:latin typeface="+mn-lt"/>
              </a:rPr>
              <a:t> of room for perfect linear speedup with large </a:t>
            </a:r>
            <a:r>
              <a:rPr lang="en-CA" sz="2000" b="0" i="1" dirty="0" smtClean="0">
                <a:solidFill>
                  <a:srgbClr val="FF0000"/>
                </a:solidFill>
                <a:latin typeface="+mn-lt"/>
              </a:rPr>
              <a:t>n</a:t>
            </a:r>
            <a:r>
              <a:rPr lang="en-CA" sz="2000" b="0" dirty="0" smtClean="0">
                <a:solidFill>
                  <a:srgbClr val="FF0000"/>
                </a:solidFill>
                <a:latin typeface="+mn-lt"/>
              </a:rPr>
              <a:t>!</a:t>
            </a:r>
            <a:endParaRPr lang="en-CA" sz="2000" dirty="0" smtClean="0">
              <a:solidFill>
                <a:srgbClr val="FF0000"/>
              </a:solidFill>
              <a:latin typeface="+mn-lt"/>
            </a:endParaRPr>
          </a:p>
        </p:txBody>
      </p:sp>
      <p:cxnSp>
        <p:nvCxnSpPr>
          <p:cNvPr id="8" name="Straight Arrow Connector 7"/>
          <p:cNvCxnSpPr/>
          <p:nvPr>
            <p:custDataLst>
              <p:tags r:id="rId56"/>
            </p:custDataLst>
          </p:nvPr>
        </p:nvCxnSpPr>
        <p:spPr bwMode="auto">
          <a:xfrm flipH="1">
            <a:off x="3505200" y="1725543"/>
            <a:ext cx="1333500" cy="5604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4323636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Other Operations?</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5</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sp>
        <p:nvSpPr>
          <p:cNvPr id="7" name="Rectangle 6"/>
          <p:cNvSpPr/>
          <p:nvPr>
            <p:custDataLst>
              <p:tags r:id="rId4"/>
            </p:custDataLst>
          </p:nvPr>
        </p:nvSpPr>
        <p:spPr bwMode="auto">
          <a:xfrm>
            <a:off x="914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custDataLst>
              <p:tags r:id="rId5"/>
            </p:custDataLst>
          </p:nvPr>
        </p:nvSpPr>
        <p:spPr bwMode="auto">
          <a:xfrm>
            <a:off x="1066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custDataLst>
              <p:tags r:id="rId6"/>
            </p:custDataLst>
          </p:nvPr>
        </p:nvSpPr>
        <p:spPr bwMode="auto">
          <a:xfrm>
            <a:off x="1371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custDataLst>
              <p:tags r:id="rId7"/>
            </p:custDataLst>
          </p:nvPr>
        </p:nvSpPr>
        <p:spPr bwMode="auto">
          <a:xfrm>
            <a:off x="1219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custDataLst>
              <p:tags r:id="rId8"/>
            </p:custDataLst>
          </p:nvPr>
        </p:nvSpPr>
        <p:spPr bwMode="auto">
          <a:xfrm>
            <a:off x="1524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custDataLst>
              <p:tags r:id="rId9"/>
            </p:custDataLst>
          </p:nvPr>
        </p:nvSpPr>
        <p:spPr bwMode="auto">
          <a:xfrm>
            <a:off x="1676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custDataLst>
              <p:tags r:id="rId10"/>
            </p:custDataLst>
          </p:nvPr>
        </p:nvSpPr>
        <p:spPr bwMode="auto">
          <a:xfrm>
            <a:off x="1981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custDataLst>
              <p:tags r:id="rId11"/>
            </p:custDataLst>
          </p:nvPr>
        </p:nvSpPr>
        <p:spPr bwMode="auto">
          <a:xfrm>
            <a:off x="1828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custDataLst>
              <p:tags r:id="rId12"/>
            </p:custDataLst>
          </p:nvPr>
        </p:nvSpPr>
        <p:spPr bwMode="auto">
          <a:xfrm>
            <a:off x="2133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custDataLst>
              <p:tags r:id="rId13"/>
            </p:custDataLst>
          </p:nvPr>
        </p:nvSpPr>
        <p:spPr bwMode="auto">
          <a:xfrm>
            <a:off x="2286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custDataLst>
              <p:tags r:id="rId14"/>
            </p:custDataLst>
          </p:nvPr>
        </p:nvSpPr>
        <p:spPr bwMode="auto">
          <a:xfrm>
            <a:off x="2590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custDataLst>
              <p:tags r:id="rId15"/>
            </p:custDataLst>
          </p:nvPr>
        </p:nvSpPr>
        <p:spPr bwMode="auto">
          <a:xfrm>
            <a:off x="2438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custDataLst>
              <p:tags r:id="rId16"/>
            </p:custDataLst>
          </p:nvPr>
        </p:nvSpPr>
        <p:spPr bwMode="auto">
          <a:xfrm>
            <a:off x="2743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17"/>
            </p:custDataLst>
          </p:nvPr>
        </p:nvSpPr>
        <p:spPr bwMode="auto">
          <a:xfrm>
            <a:off x="2895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custDataLst>
              <p:tags r:id="rId18"/>
            </p:custDataLst>
          </p:nvPr>
        </p:nvSpPr>
        <p:spPr bwMode="auto">
          <a:xfrm>
            <a:off x="3200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custDataLst>
              <p:tags r:id="rId19"/>
            </p:custDataLst>
          </p:nvPr>
        </p:nvSpPr>
        <p:spPr bwMode="auto">
          <a:xfrm>
            <a:off x="3048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custDataLst>
              <p:tags r:id="rId20"/>
            </p:custDataLst>
          </p:nvPr>
        </p:nvSpPr>
        <p:spPr bwMode="auto">
          <a:xfrm>
            <a:off x="3352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custDataLst>
              <p:tags r:id="rId21"/>
            </p:custDataLst>
          </p:nvPr>
        </p:nvSpPr>
        <p:spPr bwMode="auto">
          <a:xfrm>
            <a:off x="3505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custDataLst>
              <p:tags r:id="rId22"/>
            </p:custDataLst>
          </p:nvPr>
        </p:nvSpPr>
        <p:spPr bwMode="auto">
          <a:xfrm>
            <a:off x="3810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custDataLst>
              <p:tags r:id="rId23"/>
            </p:custDataLst>
          </p:nvPr>
        </p:nvSpPr>
        <p:spPr bwMode="auto">
          <a:xfrm>
            <a:off x="3657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custDataLst>
              <p:tags r:id="rId24"/>
            </p:custDataLst>
          </p:nvPr>
        </p:nvSpPr>
        <p:spPr bwMode="auto">
          <a:xfrm>
            <a:off x="3962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custDataLst>
              <p:tags r:id="rId25"/>
            </p:custDataLst>
          </p:nvPr>
        </p:nvSpPr>
        <p:spPr bwMode="auto">
          <a:xfrm>
            <a:off x="4114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custDataLst>
              <p:tags r:id="rId26"/>
            </p:custDataLst>
          </p:nvPr>
        </p:nvSpPr>
        <p:spPr bwMode="auto">
          <a:xfrm>
            <a:off x="4419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custDataLst>
              <p:tags r:id="rId27"/>
            </p:custDataLst>
          </p:nvPr>
        </p:nvSpPr>
        <p:spPr bwMode="auto">
          <a:xfrm>
            <a:off x="4267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custDataLst>
              <p:tags r:id="rId28"/>
            </p:custDataLst>
          </p:nvPr>
        </p:nvSpPr>
        <p:spPr bwMode="auto">
          <a:xfrm>
            <a:off x="4572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custDataLst>
              <p:tags r:id="rId29"/>
            </p:custDataLst>
          </p:nvPr>
        </p:nvSpPr>
        <p:spPr bwMode="auto">
          <a:xfrm>
            <a:off x="4724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custDataLst>
              <p:tags r:id="rId30"/>
            </p:custDataLst>
          </p:nvPr>
        </p:nvSpPr>
        <p:spPr bwMode="auto">
          <a:xfrm>
            <a:off x="5029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custDataLst>
              <p:tags r:id="rId31"/>
            </p:custDataLst>
          </p:nvPr>
        </p:nvSpPr>
        <p:spPr bwMode="auto">
          <a:xfrm>
            <a:off x="4876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custDataLst>
              <p:tags r:id="rId32"/>
            </p:custDataLst>
          </p:nvPr>
        </p:nvSpPr>
        <p:spPr bwMode="auto">
          <a:xfrm>
            <a:off x="5181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custDataLst>
              <p:tags r:id="rId33"/>
            </p:custDataLst>
          </p:nvPr>
        </p:nvSpPr>
        <p:spPr bwMode="auto">
          <a:xfrm>
            <a:off x="5334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custDataLst>
              <p:tags r:id="rId34"/>
            </p:custDataLst>
          </p:nvPr>
        </p:nvSpPr>
        <p:spPr bwMode="auto">
          <a:xfrm>
            <a:off x="5638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custDataLst>
              <p:tags r:id="rId35"/>
            </p:custDataLst>
          </p:nvPr>
        </p:nvSpPr>
        <p:spPr bwMode="auto">
          <a:xfrm>
            <a:off x="5486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custDataLst>
              <p:tags r:id="rId36"/>
            </p:custDataLst>
          </p:nvPr>
        </p:nvSpPr>
        <p:spPr bwMode="auto">
          <a:xfrm>
            <a:off x="5791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custDataLst>
              <p:tags r:id="rId37"/>
            </p:custDataLst>
          </p:nvPr>
        </p:nvSpPr>
        <p:spPr bwMode="auto">
          <a:xfrm>
            <a:off x="5943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custDataLst>
              <p:tags r:id="rId38"/>
            </p:custDataLst>
          </p:nvPr>
        </p:nvSpPr>
        <p:spPr bwMode="auto">
          <a:xfrm>
            <a:off x="6248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custDataLst>
              <p:tags r:id="rId39"/>
            </p:custDataLst>
          </p:nvPr>
        </p:nvSpPr>
        <p:spPr bwMode="auto">
          <a:xfrm>
            <a:off x="6096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custDataLst>
              <p:tags r:id="rId40"/>
            </p:custDataLst>
          </p:nvPr>
        </p:nvSpPr>
        <p:spPr bwMode="auto">
          <a:xfrm>
            <a:off x="6400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custDataLst>
              <p:tags r:id="rId41"/>
            </p:custDataLst>
          </p:nvPr>
        </p:nvSpPr>
        <p:spPr bwMode="auto">
          <a:xfrm>
            <a:off x="6553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custDataLst>
              <p:tags r:id="rId42"/>
            </p:custDataLst>
          </p:nvPr>
        </p:nvSpPr>
        <p:spPr bwMode="auto">
          <a:xfrm>
            <a:off x="6858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custDataLst>
              <p:tags r:id="rId43"/>
            </p:custDataLst>
          </p:nvPr>
        </p:nvSpPr>
        <p:spPr bwMode="auto">
          <a:xfrm>
            <a:off x="6705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custDataLst>
              <p:tags r:id="rId44"/>
            </p:custDataLst>
          </p:nvPr>
        </p:nvSpPr>
        <p:spPr bwMode="auto">
          <a:xfrm>
            <a:off x="7010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custDataLst>
              <p:tags r:id="rId45"/>
            </p:custDataLst>
          </p:nvPr>
        </p:nvSpPr>
        <p:spPr bwMode="auto">
          <a:xfrm>
            <a:off x="7162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custDataLst>
              <p:tags r:id="rId46"/>
            </p:custDataLst>
          </p:nvPr>
        </p:nvSpPr>
        <p:spPr bwMode="auto">
          <a:xfrm>
            <a:off x="7467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custDataLst>
              <p:tags r:id="rId47"/>
            </p:custDataLst>
          </p:nvPr>
        </p:nvSpPr>
        <p:spPr bwMode="auto">
          <a:xfrm>
            <a:off x="7315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custDataLst>
              <p:tags r:id="rId48"/>
            </p:custDataLst>
          </p:nvPr>
        </p:nvSpPr>
        <p:spPr bwMode="auto">
          <a:xfrm>
            <a:off x="7620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custDataLst>
              <p:tags r:id="rId49"/>
            </p:custDataLst>
          </p:nvPr>
        </p:nvSpPr>
        <p:spPr bwMode="auto">
          <a:xfrm>
            <a:off x="7772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custDataLst>
              <p:tags r:id="rId50"/>
            </p:custDataLst>
          </p:nvPr>
        </p:nvSpPr>
        <p:spPr bwMode="auto">
          <a:xfrm>
            <a:off x="8077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custDataLst>
              <p:tags r:id="rId51"/>
            </p:custDataLst>
          </p:nvPr>
        </p:nvSpPr>
        <p:spPr bwMode="auto">
          <a:xfrm>
            <a:off x="7924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Left Brace 54"/>
          <p:cNvSpPr/>
          <p:nvPr>
            <p:custDataLst>
              <p:tags r:id="rId52"/>
            </p:custDataLst>
          </p:nvPr>
        </p:nvSpPr>
        <p:spPr bwMode="auto">
          <a:xfrm rot="16200000">
            <a:off x="952500" y="156210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custDataLst>
              <p:tags r:id="rId53"/>
            </p:custDataLst>
          </p:nvPr>
        </p:nvCxnSpPr>
        <p:spPr bwMode="auto">
          <a:xfrm rot="16200000" flipH="1">
            <a:off x="1028700" y="20193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custDataLst>
              <p:tags r:id="rId54"/>
            </p:custDataLst>
          </p:nvPr>
        </p:nvCxnSpPr>
        <p:spPr bwMode="auto">
          <a:xfrm rot="5400000">
            <a:off x="1333500" y="20193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Left Brace 57"/>
          <p:cNvSpPr/>
          <p:nvPr>
            <p:custDataLst>
              <p:tags r:id="rId55"/>
            </p:custDataLst>
          </p:nvPr>
        </p:nvSpPr>
        <p:spPr bwMode="auto">
          <a:xfrm rot="16200000">
            <a:off x="1409700" y="15621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custDataLst>
              <p:tags r:id="rId56"/>
            </p:custDataLst>
          </p:nvPr>
        </p:nvSpPr>
        <p:spPr bwMode="auto">
          <a:xfrm rot="16200000">
            <a:off x="1866900" y="15621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Left Brace 59"/>
          <p:cNvSpPr/>
          <p:nvPr>
            <p:custDataLst>
              <p:tags r:id="rId57"/>
            </p:custDataLst>
          </p:nvPr>
        </p:nvSpPr>
        <p:spPr bwMode="auto">
          <a:xfrm rot="16200000">
            <a:off x="2324100" y="15621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Left Brace 60"/>
          <p:cNvSpPr/>
          <p:nvPr>
            <p:custDataLst>
              <p:tags r:id="rId58"/>
            </p:custDataLst>
          </p:nvPr>
        </p:nvSpPr>
        <p:spPr bwMode="auto">
          <a:xfrm rot="16200000">
            <a:off x="2781300" y="15621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Left Brace 61"/>
          <p:cNvSpPr/>
          <p:nvPr>
            <p:custDataLst>
              <p:tags r:id="rId59"/>
            </p:custDataLst>
          </p:nvPr>
        </p:nvSpPr>
        <p:spPr bwMode="auto">
          <a:xfrm rot="16200000">
            <a:off x="3238500" y="1562106"/>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Left Brace 62"/>
          <p:cNvSpPr/>
          <p:nvPr>
            <p:custDataLst>
              <p:tags r:id="rId60"/>
            </p:custDataLst>
          </p:nvPr>
        </p:nvSpPr>
        <p:spPr bwMode="auto">
          <a:xfrm rot="16200000">
            <a:off x="3695700" y="1562106"/>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Left Brace 63"/>
          <p:cNvSpPr/>
          <p:nvPr>
            <p:custDataLst>
              <p:tags r:id="rId61"/>
            </p:custDataLst>
          </p:nvPr>
        </p:nvSpPr>
        <p:spPr bwMode="auto">
          <a:xfrm rot="16200000">
            <a:off x="4152900" y="1562106"/>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Left Brace 64"/>
          <p:cNvSpPr/>
          <p:nvPr>
            <p:custDataLst>
              <p:tags r:id="rId62"/>
            </p:custDataLst>
          </p:nvPr>
        </p:nvSpPr>
        <p:spPr bwMode="auto">
          <a:xfrm rot="16200000">
            <a:off x="4610100" y="156210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Left Brace 65"/>
          <p:cNvSpPr/>
          <p:nvPr>
            <p:custDataLst>
              <p:tags r:id="rId63"/>
            </p:custDataLst>
          </p:nvPr>
        </p:nvSpPr>
        <p:spPr bwMode="auto">
          <a:xfrm rot="16200000">
            <a:off x="5067300" y="15621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Left Brace 66"/>
          <p:cNvSpPr/>
          <p:nvPr>
            <p:custDataLst>
              <p:tags r:id="rId64"/>
            </p:custDataLst>
          </p:nvPr>
        </p:nvSpPr>
        <p:spPr bwMode="auto">
          <a:xfrm rot="16200000">
            <a:off x="5524500" y="15621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custDataLst>
              <p:tags r:id="rId65"/>
            </p:custDataLst>
          </p:nvPr>
        </p:nvSpPr>
        <p:spPr bwMode="auto">
          <a:xfrm rot="16200000">
            <a:off x="5981700" y="15621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custDataLst>
              <p:tags r:id="rId66"/>
            </p:custDataLst>
          </p:nvPr>
        </p:nvSpPr>
        <p:spPr bwMode="auto">
          <a:xfrm rot="16200000">
            <a:off x="6438900" y="15621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0" name="Left Brace 69"/>
          <p:cNvSpPr/>
          <p:nvPr>
            <p:custDataLst>
              <p:tags r:id="rId67"/>
            </p:custDataLst>
          </p:nvPr>
        </p:nvSpPr>
        <p:spPr bwMode="auto">
          <a:xfrm rot="16200000">
            <a:off x="6896100" y="156211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custDataLst>
              <p:tags r:id="rId68"/>
            </p:custDataLst>
          </p:nvPr>
        </p:nvSpPr>
        <p:spPr bwMode="auto">
          <a:xfrm rot="16200000">
            <a:off x="7353300" y="156211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2" name="Left Brace 71"/>
          <p:cNvSpPr/>
          <p:nvPr>
            <p:custDataLst>
              <p:tags r:id="rId69"/>
            </p:custDataLst>
          </p:nvPr>
        </p:nvSpPr>
        <p:spPr bwMode="auto">
          <a:xfrm rot="16200000">
            <a:off x="7810500" y="156211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3" name="TextBox 72"/>
          <p:cNvSpPr txBox="1"/>
          <p:nvPr>
            <p:custDataLst>
              <p:tags r:id="rId70"/>
            </p:custDataLst>
          </p:nvPr>
        </p:nvSpPr>
        <p:spPr>
          <a:xfrm>
            <a:off x="1143000" y="2038293"/>
            <a:ext cx="333746" cy="400110"/>
          </a:xfrm>
          <a:prstGeom prst="rect">
            <a:avLst/>
          </a:prstGeom>
          <a:noFill/>
        </p:spPr>
        <p:txBody>
          <a:bodyPr wrap="none" rtlCol="0">
            <a:spAutoFit/>
          </a:bodyPr>
          <a:lstStyle/>
          <a:p>
            <a:r>
              <a:rPr lang="en-US" sz="2000" b="0" dirty="0" smtClean="0">
                <a:latin typeface="+mn-lt"/>
              </a:rPr>
              <a:t>+</a:t>
            </a:r>
          </a:p>
        </p:txBody>
      </p:sp>
      <p:cxnSp>
        <p:nvCxnSpPr>
          <p:cNvPr id="74" name="Straight Connector 73"/>
          <p:cNvCxnSpPr/>
          <p:nvPr>
            <p:custDataLst>
              <p:tags r:id="rId71"/>
            </p:custDataLst>
          </p:nvPr>
        </p:nvCxnSpPr>
        <p:spPr bwMode="auto">
          <a:xfrm rot="16200000" flipH="1">
            <a:off x="1943100" y="200019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p:nvPr>
            <p:custDataLst>
              <p:tags r:id="rId72"/>
            </p:custDataLst>
          </p:nvPr>
        </p:nvCxnSpPr>
        <p:spPr bwMode="auto">
          <a:xfrm rot="5400000">
            <a:off x="2247900" y="200019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custDataLst>
              <p:tags r:id="rId73"/>
            </p:custDataLst>
          </p:nvPr>
        </p:nvSpPr>
        <p:spPr>
          <a:xfrm>
            <a:off x="2057400" y="2038293"/>
            <a:ext cx="333746" cy="400110"/>
          </a:xfrm>
          <a:prstGeom prst="rect">
            <a:avLst/>
          </a:prstGeom>
          <a:noFill/>
        </p:spPr>
        <p:txBody>
          <a:bodyPr wrap="none" rtlCol="0">
            <a:spAutoFit/>
          </a:bodyPr>
          <a:lstStyle/>
          <a:p>
            <a:r>
              <a:rPr lang="en-US" sz="2000" b="0" dirty="0" smtClean="0">
                <a:latin typeface="+mn-lt"/>
              </a:rPr>
              <a:t>+</a:t>
            </a:r>
          </a:p>
        </p:txBody>
      </p:sp>
      <p:cxnSp>
        <p:nvCxnSpPr>
          <p:cNvPr id="77" name="Straight Connector 76"/>
          <p:cNvCxnSpPr/>
          <p:nvPr>
            <p:custDataLst>
              <p:tags r:id="rId74"/>
            </p:custDataLst>
          </p:nvPr>
        </p:nvCxnSpPr>
        <p:spPr bwMode="auto">
          <a:xfrm rot="16200000" flipH="1">
            <a:off x="2933700" y="20193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custDataLst>
              <p:tags r:id="rId75"/>
            </p:custDataLst>
          </p:nvPr>
        </p:nvCxnSpPr>
        <p:spPr bwMode="auto">
          <a:xfrm rot="5400000">
            <a:off x="3238500" y="20193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custDataLst>
              <p:tags r:id="rId76"/>
            </p:custDataLst>
          </p:nvPr>
        </p:nvSpPr>
        <p:spPr>
          <a:xfrm>
            <a:off x="3048000" y="2038293"/>
            <a:ext cx="333746" cy="400110"/>
          </a:xfrm>
          <a:prstGeom prst="rect">
            <a:avLst/>
          </a:prstGeom>
          <a:noFill/>
        </p:spPr>
        <p:txBody>
          <a:bodyPr wrap="none" rtlCol="0">
            <a:spAutoFit/>
          </a:bodyPr>
          <a:lstStyle/>
          <a:p>
            <a:r>
              <a:rPr lang="en-US" sz="2000" b="0" dirty="0" smtClean="0">
                <a:latin typeface="+mn-lt"/>
              </a:rPr>
              <a:t>+</a:t>
            </a:r>
          </a:p>
        </p:txBody>
      </p:sp>
      <p:cxnSp>
        <p:nvCxnSpPr>
          <p:cNvPr id="80" name="Straight Connector 79"/>
          <p:cNvCxnSpPr/>
          <p:nvPr>
            <p:custDataLst>
              <p:tags r:id="rId77"/>
            </p:custDataLst>
          </p:nvPr>
        </p:nvCxnSpPr>
        <p:spPr bwMode="auto">
          <a:xfrm rot="16200000" flipH="1">
            <a:off x="3848100" y="20193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custDataLst>
              <p:tags r:id="rId78"/>
            </p:custDataLst>
          </p:nvPr>
        </p:nvCxnSpPr>
        <p:spPr bwMode="auto">
          <a:xfrm rot="5400000">
            <a:off x="4152900" y="20193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TextBox 81"/>
          <p:cNvSpPr txBox="1"/>
          <p:nvPr>
            <p:custDataLst>
              <p:tags r:id="rId79"/>
            </p:custDataLst>
          </p:nvPr>
        </p:nvSpPr>
        <p:spPr>
          <a:xfrm>
            <a:off x="3962400" y="2038294"/>
            <a:ext cx="333746" cy="400110"/>
          </a:xfrm>
          <a:prstGeom prst="rect">
            <a:avLst/>
          </a:prstGeom>
          <a:noFill/>
        </p:spPr>
        <p:txBody>
          <a:bodyPr wrap="none" rtlCol="0">
            <a:spAutoFit/>
          </a:bodyPr>
          <a:lstStyle/>
          <a:p>
            <a:r>
              <a:rPr lang="en-US" sz="2000" b="0" dirty="0" smtClean="0">
                <a:latin typeface="+mn-lt"/>
              </a:rPr>
              <a:t>+</a:t>
            </a:r>
          </a:p>
        </p:txBody>
      </p:sp>
      <p:cxnSp>
        <p:nvCxnSpPr>
          <p:cNvPr id="83" name="Straight Connector 82"/>
          <p:cNvCxnSpPr/>
          <p:nvPr>
            <p:custDataLst>
              <p:tags r:id="rId80"/>
            </p:custDataLst>
          </p:nvPr>
        </p:nvCxnSpPr>
        <p:spPr bwMode="auto">
          <a:xfrm rot="16200000" flipH="1">
            <a:off x="4762500" y="20193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custDataLst>
              <p:tags r:id="rId81"/>
            </p:custDataLst>
          </p:nvPr>
        </p:nvCxnSpPr>
        <p:spPr bwMode="auto">
          <a:xfrm rot="5400000">
            <a:off x="5067300" y="20193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TextBox 84"/>
          <p:cNvSpPr txBox="1"/>
          <p:nvPr>
            <p:custDataLst>
              <p:tags r:id="rId82"/>
            </p:custDataLst>
          </p:nvPr>
        </p:nvSpPr>
        <p:spPr>
          <a:xfrm>
            <a:off x="4876800" y="2038294"/>
            <a:ext cx="333746" cy="400110"/>
          </a:xfrm>
          <a:prstGeom prst="rect">
            <a:avLst/>
          </a:prstGeom>
          <a:noFill/>
        </p:spPr>
        <p:txBody>
          <a:bodyPr wrap="none" rtlCol="0">
            <a:spAutoFit/>
          </a:bodyPr>
          <a:lstStyle/>
          <a:p>
            <a:r>
              <a:rPr lang="en-US" sz="2000" b="0" dirty="0" smtClean="0">
                <a:latin typeface="+mn-lt"/>
              </a:rPr>
              <a:t>+</a:t>
            </a:r>
          </a:p>
        </p:txBody>
      </p:sp>
      <p:cxnSp>
        <p:nvCxnSpPr>
          <p:cNvPr id="86" name="Straight Connector 85"/>
          <p:cNvCxnSpPr/>
          <p:nvPr>
            <p:custDataLst>
              <p:tags r:id="rId83"/>
            </p:custDataLst>
          </p:nvPr>
        </p:nvCxnSpPr>
        <p:spPr bwMode="auto">
          <a:xfrm rot="16200000" flipH="1">
            <a:off x="5676900"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custDataLst>
              <p:tags r:id="rId84"/>
            </p:custDataLst>
          </p:nvPr>
        </p:nvCxnSpPr>
        <p:spPr bwMode="auto">
          <a:xfrm rot="5400000">
            <a:off x="5981700"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TextBox 87"/>
          <p:cNvSpPr txBox="1"/>
          <p:nvPr>
            <p:custDataLst>
              <p:tags r:id="rId85"/>
            </p:custDataLst>
          </p:nvPr>
        </p:nvSpPr>
        <p:spPr>
          <a:xfrm>
            <a:off x="5791200" y="1962094"/>
            <a:ext cx="333746" cy="400110"/>
          </a:xfrm>
          <a:prstGeom prst="rect">
            <a:avLst/>
          </a:prstGeom>
          <a:noFill/>
        </p:spPr>
        <p:txBody>
          <a:bodyPr wrap="none" rtlCol="0">
            <a:spAutoFit/>
          </a:bodyPr>
          <a:lstStyle/>
          <a:p>
            <a:r>
              <a:rPr lang="en-US" sz="2000" b="0" dirty="0" smtClean="0">
                <a:latin typeface="+mn-lt"/>
              </a:rPr>
              <a:t>+</a:t>
            </a:r>
          </a:p>
        </p:txBody>
      </p:sp>
      <p:cxnSp>
        <p:nvCxnSpPr>
          <p:cNvPr id="89" name="Straight Connector 88"/>
          <p:cNvCxnSpPr/>
          <p:nvPr>
            <p:custDataLst>
              <p:tags r:id="rId86"/>
            </p:custDataLst>
          </p:nvPr>
        </p:nvCxnSpPr>
        <p:spPr bwMode="auto">
          <a:xfrm rot="16200000" flipH="1">
            <a:off x="6591300"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custDataLst>
              <p:tags r:id="rId87"/>
            </p:custDataLst>
          </p:nvPr>
        </p:nvCxnSpPr>
        <p:spPr bwMode="auto">
          <a:xfrm rot="5400000">
            <a:off x="6896100"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TextBox 90"/>
          <p:cNvSpPr txBox="1"/>
          <p:nvPr>
            <p:custDataLst>
              <p:tags r:id="rId88"/>
            </p:custDataLst>
          </p:nvPr>
        </p:nvSpPr>
        <p:spPr>
          <a:xfrm>
            <a:off x="6705600" y="1962094"/>
            <a:ext cx="333746" cy="400110"/>
          </a:xfrm>
          <a:prstGeom prst="rect">
            <a:avLst/>
          </a:prstGeom>
          <a:noFill/>
        </p:spPr>
        <p:txBody>
          <a:bodyPr wrap="none" rtlCol="0">
            <a:spAutoFit/>
          </a:bodyPr>
          <a:lstStyle/>
          <a:p>
            <a:r>
              <a:rPr lang="en-US" sz="2000" b="0" dirty="0" smtClean="0">
                <a:latin typeface="+mn-lt"/>
              </a:rPr>
              <a:t>+</a:t>
            </a:r>
          </a:p>
        </p:txBody>
      </p:sp>
      <p:cxnSp>
        <p:nvCxnSpPr>
          <p:cNvPr id="92" name="Straight Connector 91"/>
          <p:cNvCxnSpPr/>
          <p:nvPr>
            <p:custDataLst>
              <p:tags r:id="rId89"/>
            </p:custDataLst>
          </p:nvPr>
        </p:nvCxnSpPr>
        <p:spPr bwMode="auto">
          <a:xfrm rot="16200000" flipH="1">
            <a:off x="7505699"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custDataLst>
              <p:tags r:id="rId90"/>
            </p:custDataLst>
          </p:nvPr>
        </p:nvCxnSpPr>
        <p:spPr bwMode="auto">
          <a:xfrm rot="5400000">
            <a:off x="7810499"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custDataLst>
              <p:tags r:id="rId91"/>
            </p:custDataLst>
          </p:nvPr>
        </p:nvSpPr>
        <p:spPr>
          <a:xfrm>
            <a:off x="7619999" y="1962094"/>
            <a:ext cx="333746" cy="400110"/>
          </a:xfrm>
          <a:prstGeom prst="rect">
            <a:avLst/>
          </a:prstGeom>
          <a:noFill/>
        </p:spPr>
        <p:txBody>
          <a:bodyPr wrap="none" rtlCol="0">
            <a:spAutoFit/>
          </a:bodyPr>
          <a:lstStyle/>
          <a:p>
            <a:r>
              <a:rPr lang="en-US" sz="2000" b="0" dirty="0" smtClean="0">
                <a:latin typeface="+mn-lt"/>
              </a:rPr>
              <a:t>+</a:t>
            </a:r>
          </a:p>
        </p:txBody>
      </p:sp>
      <p:cxnSp>
        <p:nvCxnSpPr>
          <p:cNvPr id="95" name="Straight Connector 94"/>
          <p:cNvCxnSpPr>
            <a:stCxn id="73" idx="2"/>
          </p:cNvCxnSpPr>
          <p:nvPr>
            <p:custDataLst>
              <p:tags r:id="rId92"/>
            </p:custDataLst>
          </p:nvPr>
        </p:nvCxnSpPr>
        <p:spPr bwMode="auto">
          <a:xfrm rot="16200000" flipH="1">
            <a:off x="1416936" y="2331340"/>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a:stCxn id="76" idx="2"/>
          </p:cNvCxnSpPr>
          <p:nvPr>
            <p:custDataLst>
              <p:tags r:id="rId93"/>
            </p:custDataLst>
          </p:nvPr>
        </p:nvCxnSpPr>
        <p:spPr bwMode="auto">
          <a:xfrm rot="5400000">
            <a:off x="1950337" y="2316867"/>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7" name="TextBox 96"/>
          <p:cNvSpPr txBox="1"/>
          <p:nvPr>
            <p:custDataLst>
              <p:tags r:id="rId94"/>
            </p:custDataLst>
          </p:nvPr>
        </p:nvSpPr>
        <p:spPr>
          <a:xfrm>
            <a:off x="1600200" y="2419293"/>
            <a:ext cx="333746" cy="400110"/>
          </a:xfrm>
          <a:prstGeom prst="rect">
            <a:avLst/>
          </a:prstGeom>
          <a:noFill/>
        </p:spPr>
        <p:txBody>
          <a:bodyPr wrap="none" rtlCol="0">
            <a:spAutoFit/>
          </a:bodyPr>
          <a:lstStyle/>
          <a:p>
            <a:r>
              <a:rPr lang="en-US" sz="2000" b="0" dirty="0" smtClean="0">
                <a:latin typeface="+mn-lt"/>
              </a:rPr>
              <a:t>+</a:t>
            </a:r>
          </a:p>
        </p:txBody>
      </p:sp>
      <p:cxnSp>
        <p:nvCxnSpPr>
          <p:cNvPr id="98" name="Straight Connector 97"/>
          <p:cNvCxnSpPr/>
          <p:nvPr>
            <p:custDataLst>
              <p:tags r:id="rId95"/>
            </p:custDataLst>
          </p:nvPr>
        </p:nvCxnSpPr>
        <p:spPr bwMode="auto">
          <a:xfrm rot="16200000" flipH="1">
            <a:off x="3307463" y="2312231"/>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Straight Connector 98"/>
          <p:cNvCxnSpPr/>
          <p:nvPr>
            <p:custDataLst>
              <p:tags r:id="rId96"/>
            </p:custDataLst>
          </p:nvPr>
        </p:nvCxnSpPr>
        <p:spPr bwMode="auto">
          <a:xfrm rot="5400000">
            <a:off x="3840864" y="2297758"/>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0" name="TextBox 99"/>
          <p:cNvSpPr txBox="1"/>
          <p:nvPr>
            <p:custDataLst>
              <p:tags r:id="rId97"/>
            </p:custDataLst>
          </p:nvPr>
        </p:nvSpPr>
        <p:spPr>
          <a:xfrm>
            <a:off x="3476254" y="2419293"/>
            <a:ext cx="333746" cy="400110"/>
          </a:xfrm>
          <a:prstGeom prst="rect">
            <a:avLst/>
          </a:prstGeom>
          <a:noFill/>
        </p:spPr>
        <p:txBody>
          <a:bodyPr wrap="none" rtlCol="0">
            <a:spAutoFit/>
          </a:bodyPr>
          <a:lstStyle/>
          <a:p>
            <a:r>
              <a:rPr lang="en-US" sz="2000" b="0" dirty="0" smtClean="0">
                <a:latin typeface="+mn-lt"/>
              </a:rPr>
              <a:t>+</a:t>
            </a:r>
          </a:p>
        </p:txBody>
      </p:sp>
      <p:cxnSp>
        <p:nvCxnSpPr>
          <p:cNvPr id="101" name="Straight Connector 100"/>
          <p:cNvCxnSpPr/>
          <p:nvPr>
            <p:custDataLst>
              <p:tags r:id="rId98"/>
            </p:custDataLst>
          </p:nvPr>
        </p:nvCxnSpPr>
        <p:spPr bwMode="auto">
          <a:xfrm rot="16200000" flipH="1">
            <a:off x="5136263" y="2312231"/>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custDataLst>
              <p:tags r:id="rId99"/>
            </p:custDataLst>
          </p:nvPr>
        </p:nvCxnSpPr>
        <p:spPr bwMode="auto">
          <a:xfrm rot="5400000">
            <a:off x="5669664" y="2297758"/>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3" name="TextBox 102"/>
          <p:cNvSpPr txBox="1"/>
          <p:nvPr>
            <p:custDataLst>
              <p:tags r:id="rId100"/>
            </p:custDataLst>
          </p:nvPr>
        </p:nvSpPr>
        <p:spPr>
          <a:xfrm>
            <a:off x="5305054" y="2419293"/>
            <a:ext cx="333746" cy="400110"/>
          </a:xfrm>
          <a:prstGeom prst="rect">
            <a:avLst/>
          </a:prstGeom>
          <a:noFill/>
        </p:spPr>
        <p:txBody>
          <a:bodyPr wrap="none" rtlCol="0">
            <a:spAutoFit/>
          </a:bodyPr>
          <a:lstStyle/>
          <a:p>
            <a:r>
              <a:rPr lang="en-US" sz="2000" b="0" dirty="0" smtClean="0">
                <a:latin typeface="+mn-lt"/>
              </a:rPr>
              <a:t>+</a:t>
            </a:r>
          </a:p>
        </p:txBody>
      </p:sp>
      <p:cxnSp>
        <p:nvCxnSpPr>
          <p:cNvPr id="104" name="Straight Connector 103"/>
          <p:cNvCxnSpPr/>
          <p:nvPr>
            <p:custDataLst>
              <p:tags r:id="rId101"/>
            </p:custDataLst>
          </p:nvPr>
        </p:nvCxnSpPr>
        <p:spPr bwMode="auto">
          <a:xfrm rot="16200000" flipH="1">
            <a:off x="6965062" y="2236031"/>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custDataLst>
              <p:tags r:id="rId102"/>
            </p:custDataLst>
          </p:nvPr>
        </p:nvCxnSpPr>
        <p:spPr bwMode="auto">
          <a:xfrm rot="5400000">
            <a:off x="7498463" y="2221558"/>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p:cNvSpPr txBox="1"/>
          <p:nvPr>
            <p:custDataLst>
              <p:tags r:id="rId103"/>
            </p:custDataLst>
          </p:nvPr>
        </p:nvSpPr>
        <p:spPr>
          <a:xfrm>
            <a:off x="7133853" y="2343093"/>
            <a:ext cx="333746" cy="400110"/>
          </a:xfrm>
          <a:prstGeom prst="rect">
            <a:avLst/>
          </a:prstGeom>
          <a:noFill/>
        </p:spPr>
        <p:txBody>
          <a:bodyPr wrap="none" rtlCol="0">
            <a:spAutoFit/>
          </a:bodyPr>
          <a:lstStyle/>
          <a:p>
            <a:r>
              <a:rPr lang="en-US" sz="2000" b="0" dirty="0" smtClean="0">
                <a:latin typeface="+mn-lt"/>
              </a:rPr>
              <a:t>+</a:t>
            </a:r>
          </a:p>
        </p:txBody>
      </p:sp>
      <p:cxnSp>
        <p:nvCxnSpPr>
          <p:cNvPr id="107" name="Straight Connector 106"/>
          <p:cNvCxnSpPr/>
          <p:nvPr>
            <p:custDataLst>
              <p:tags r:id="rId104"/>
            </p:custDataLst>
          </p:nvPr>
        </p:nvCxnSpPr>
        <p:spPr bwMode="auto">
          <a:xfrm>
            <a:off x="1905000" y="2743203"/>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custDataLst>
              <p:tags r:id="rId105"/>
            </p:custDataLst>
          </p:nvPr>
        </p:nvCxnSpPr>
        <p:spPr bwMode="auto">
          <a:xfrm rot="10800000" flipV="1">
            <a:off x="2728730" y="2743203"/>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9" name="TextBox 108"/>
          <p:cNvSpPr txBox="1"/>
          <p:nvPr>
            <p:custDataLst>
              <p:tags r:id="rId106"/>
            </p:custDataLst>
          </p:nvPr>
        </p:nvSpPr>
        <p:spPr>
          <a:xfrm>
            <a:off x="2485653" y="2876493"/>
            <a:ext cx="333746" cy="400110"/>
          </a:xfrm>
          <a:prstGeom prst="rect">
            <a:avLst/>
          </a:prstGeom>
          <a:noFill/>
        </p:spPr>
        <p:txBody>
          <a:bodyPr wrap="square" rtlCol="0">
            <a:spAutoFit/>
          </a:bodyPr>
          <a:lstStyle/>
          <a:p>
            <a:r>
              <a:rPr lang="en-US" sz="2000" b="0" dirty="0" smtClean="0">
                <a:latin typeface="+mn-lt"/>
              </a:rPr>
              <a:t>+</a:t>
            </a:r>
          </a:p>
        </p:txBody>
      </p:sp>
      <p:cxnSp>
        <p:nvCxnSpPr>
          <p:cNvPr id="110" name="Straight Connector 109"/>
          <p:cNvCxnSpPr/>
          <p:nvPr>
            <p:custDataLst>
              <p:tags r:id="rId107"/>
            </p:custDataLst>
          </p:nvPr>
        </p:nvCxnSpPr>
        <p:spPr bwMode="auto">
          <a:xfrm>
            <a:off x="5638799" y="2743203"/>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custDataLst>
              <p:tags r:id="rId108"/>
            </p:custDataLst>
          </p:nvPr>
        </p:nvCxnSpPr>
        <p:spPr bwMode="auto">
          <a:xfrm rot="10800000" flipV="1">
            <a:off x="6462529" y="2743203"/>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2" name="TextBox 111"/>
          <p:cNvSpPr txBox="1"/>
          <p:nvPr>
            <p:custDataLst>
              <p:tags r:id="rId109"/>
            </p:custDataLst>
          </p:nvPr>
        </p:nvSpPr>
        <p:spPr>
          <a:xfrm>
            <a:off x="6219452" y="2876493"/>
            <a:ext cx="333746" cy="400110"/>
          </a:xfrm>
          <a:prstGeom prst="rect">
            <a:avLst/>
          </a:prstGeom>
          <a:noFill/>
        </p:spPr>
        <p:txBody>
          <a:bodyPr wrap="square" rtlCol="0">
            <a:spAutoFit/>
          </a:bodyPr>
          <a:lstStyle/>
          <a:p>
            <a:r>
              <a:rPr lang="en-US" sz="2000" b="0" dirty="0" smtClean="0">
                <a:latin typeface="+mn-lt"/>
              </a:rPr>
              <a:t>+</a:t>
            </a:r>
          </a:p>
        </p:txBody>
      </p:sp>
      <p:cxnSp>
        <p:nvCxnSpPr>
          <p:cNvPr id="113" name="Straight Connector 112"/>
          <p:cNvCxnSpPr/>
          <p:nvPr>
            <p:custDataLst>
              <p:tags r:id="rId110"/>
            </p:custDataLst>
          </p:nvPr>
        </p:nvCxnSpPr>
        <p:spPr bwMode="auto">
          <a:xfrm>
            <a:off x="2819400" y="3200403"/>
            <a:ext cx="1585724"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p:cNvCxnSpPr/>
          <p:nvPr>
            <p:custDataLst>
              <p:tags r:id="rId111"/>
            </p:custDataLst>
          </p:nvPr>
        </p:nvCxnSpPr>
        <p:spPr bwMode="auto">
          <a:xfrm rot="10800000" flipV="1">
            <a:off x="4557530" y="3200403"/>
            <a:ext cx="1690870"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5" name="TextBox 114"/>
          <p:cNvSpPr txBox="1"/>
          <p:nvPr>
            <p:custDataLst>
              <p:tags r:id="rId112"/>
            </p:custDataLst>
          </p:nvPr>
        </p:nvSpPr>
        <p:spPr>
          <a:xfrm>
            <a:off x="4343400" y="3200403"/>
            <a:ext cx="333746" cy="400110"/>
          </a:xfrm>
          <a:prstGeom prst="rect">
            <a:avLst/>
          </a:prstGeom>
          <a:noFill/>
        </p:spPr>
        <p:txBody>
          <a:bodyPr wrap="square" rtlCol="0">
            <a:spAutoFit/>
          </a:bodyPr>
          <a:lstStyle/>
          <a:p>
            <a:r>
              <a:rPr lang="en-US" sz="2000" b="0" dirty="0" smtClean="0">
                <a:latin typeface="+mn-lt"/>
              </a:rPr>
              <a:t>+</a:t>
            </a:r>
          </a:p>
        </p:txBody>
      </p:sp>
      <p:sp>
        <p:nvSpPr>
          <p:cNvPr id="116" name="Content Placeholder 2"/>
          <p:cNvSpPr txBox="1">
            <a:spLocks/>
          </p:cNvSpPr>
          <p:nvPr>
            <p:custDataLst>
              <p:tags r:id="rId113"/>
            </p:custDataLst>
          </p:nvPr>
        </p:nvSpPr>
        <p:spPr bwMode="auto">
          <a:xfrm>
            <a:off x="838200" y="3810000"/>
            <a:ext cx="77724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smtClean="0">
                <a:ln>
                  <a:noFill/>
                </a:ln>
                <a:solidFill>
                  <a:srgbClr val="FF0000"/>
                </a:solidFill>
                <a:effectLst/>
                <a:uLnTx/>
                <a:uFillTx/>
                <a:latin typeface="+mn-lt"/>
              </a:rPr>
              <a:t>What</a:t>
            </a:r>
            <a:r>
              <a:rPr kumimoji="0" lang="en-US" sz="2000" b="0" i="0" u="none" strike="noStrike" kern="0" cap="none" spc="0" normalizeH="0" noProof="0" dirty="0" smtClean="0">
                <a:ln>
                  <a:noFill/>
                </a:ln>
                <a:solidFill>
                  <a:srgbClr val="FF0000"/>
                </a:solidFill>
                <a:effectLst/>
                <a:uLnTx/>
                <a:uFillTx/>
                <a:latin typeface="+mn-lt"/>
              </a:rPr>
              <a:t> an example </a:t>
            </a:r>
            <a:r>
              <a:rPr lang="en-US" sz="2000" b="0" kern="0" dirty="0" smtClean="0">
                <a:solidFill>
                  <a:srgbClr val="FF0000"/>
                </a:solidFill>
                <a:latin typeface="+mn-lt"/>
              </a:rPr>
              <a:t>of something </a:t>
            </a:r>
            <a:r>
              <a:rPr kumimoji="0" lang="en-US" sz="2000" b="0" i="0" u="none" strike="noStrike" kern="0" cap="none" spc="0" normalizeH="0" noProof="0" dirty="0" smtClean="0">
                <a:ln>
                  <a:noFill/>
                </a:ln>
                <a:solidFill>
                  <a:srgbClr val="FF0000"/>
                </a:solidFill>
                <a:effectLst/>
                <a:uLnTx/>
                <a:uFillTx/>
                <a:latin typeface="+mn-lt"/>
              </a:rPr>
              <a:t>else we </a:t>
            </a:r>
            <a:r>
              <a:rPr lang="en-US" sz="2000" b="0" kern="0" dirty="0" smtClean="0">
                <a:solidFill>
                  <a:srgbClr val="FF0000"/>
                </a:solidFill>
                <a:latin typeface="+mn-lt"/>
              </a:rPr>
              <a:t>can </a:t>
            </a:r>
            <a:r>
              <a:rPr kumimoji="0" lang="en-US" sz="2000" b="0" i="0" u="none" strike="noStrike" kern="0" cap="none" spc="0" normalizeH="0" noProof="0" dirty="0" smtClean="0">
                <a:ln>
                  <a:noFill/>
                </a:ln>
                <a:solidFill>
                  <a:srgbClr val="FF0000"/>
                </a:solidFill>
                <a:effectLst/>
                <a:uLnTx/>
                <a:uFillTx/>
                <a:latin typeface="+mn-lt"/>
              </a:rPr>
              <a:t>put at the “+” marks?</a:t>
            </a:r>
          </a:p>
        </p:txBody>
      </p:sp>
    </p:spTree>
    <p:extLst>
      <p:ext uri="{BB962C8B-B14F-4D97-AF65-F5344CB8AC3E}">
        <p14:creationId xmlns:p14="http://schemas.microsoft.com/office/powerpoint/2010/main" val="133333091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sz="2400" dirty="0" smtClean="0"/>
              <a:t>Loop (</a:t>
            </a:r>
            <a:r>
              <a:rPr lang="en-US" sz="2400" b="1" dirty="0" smtClean="0"/>
              <a:t>not</a:t>
            </a:r>
            <a:r>
              <a:rPr lang="en-US" sz="2400" dirty="0" smtClean="0"/>
              <a:t> Divide-and-Conquer) DAG: Work/Span?</a:t>
            </a:r>
            <a:endParaRPr lang="en-US" sz="2400"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50</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sp>
        <p:nvSpPr>
          <p:cNvPr id="86" name="Oval 5"/>
          <p:cNvSpPr>
            <a:spLocks noChangeAspect="1" noChangeArrowheads="1"/>
          </p:cNvSpPr>
          <p:nvPr>
            <p:custDataLst>
              <p:tags r:id="rId4"/>
            </p:custDataLst>
          </p:nvPr>
        </p:nvSpPr>
        <p:spPr bwMode="auto">
          <a:xfrm>
            <a:off x="354157" y="431513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9" name="AutoShape 9"/>
          <p:cNvCxnSpPr>
            <a:cxnSpLocks noChangeShapeType="1"/>
            <a:stCxn id="86" idx="6"/>
            <a:endCxn id="61" idx="2"/>
          </p:cNvCxnSpPr>
          <p:nvPr>
            <p:custDataLst>
              <p:tags r:id="rId5"/>
            </p:custDataLst>
          </p:nvPr>
        </p:nvCxnSpPr>
        <p:spPr bwMode="auto">
          <a:xfrm>
            <a:off x="754207" y="4551218"/>
            <a:ext cx="624898" cy="0"/>
          </a:xfrm>
          <a:prstGeom prst="straightConnector1">
            <a:avLst/>
          </a:prstGeom>
          <a:noFill/>
          <a:ln w="9525">
            <a:solidFill>
              <a:schemeClr val="tx1"/>
            </a:solidFill>
            <a:round/>
            <a:headEnd/>
            <a:tailEnd type="triangle" w="med" len="med"/>
          </a:ln>
          <a:effectLst/>
        </p:spPr>
      </p:cxnSp>
      <p:sp>
        <p:nvSpPr>
          <p:cNvPr id="60" name="Rectangle 3"/>
          <p:cNvSpPr txBox="1">
            <a:spLocks noChangeArrowheads="1"/>
          </p:cNvSpPr>
          <p:nvPr>
            <p:custDataLst>
              <p:tags r:id="rId6"/>
            </p:custDataLst>
          </p:nvPr>
        </p:nvSpPr>
        <p:spPr bwMode="auto">
          <a:xfrm>
            <a:off x="76200" y="609600"/>
            <a:ext cx="7772400" cy="35814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1800" dirty="0" smtClean="0">
                <a:latin typeface="Courier New" pitchFamily="49" charset="0"/>
                <a:cs typeface="Courier New" pitchFamily="49" charset="0"/>
              </a:rPr>
              <a:t>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 = </a:t>
            </a:r>
            <a:r>
              <a:rPr lang="en-CA" sz="1800" dirty="0" smtClean="0">
                <a:latin typeface="Courier New" pitchFamily="49" charset="0"/>
                <a:cs typeface="Courier New" pitchFamily="49" charset="0"/>
              </a:rPr>
              <a:t>4;  /* some number of divisions */</a:t>
            </a:r>
            <a:endParaRPr lang="en-CA" sz="1800" dirty="0">
              <a:latin typeface="Courier New" pitchFamily="49" charset="0"/>
              <a:cs typeface="Courier New" pitchFamily="49" charset="0"/>
            </a:endParaRPr>
          </a:p>
          <a:p>
            <a:pPr>
              <a:lnSpc>
                <a:spcPts val="1800"/>
              </a:lnSpc>
              <a:buNone/>
            </a:pPr>
            <a:endParaRPr lang="en-CA" sz="1800" dirty="0">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a:t>
            </a:r>
            <a:r>
              <a:rPr lang="en-CA" sz="1800" dirty="0" err="1">
                <a:latin typeface="Courier New" pitchFamily="49" charset="0"/>
                <a:cs typeface="Courier New" pitchFamily="49" charset="0"/>
              </a:rPr>
              <a:t>std</a:t>
            </a:r>
            <a:r>
              <a:rPr lang="en-CA" sz="1800" dirty="0">
                <a:latin typeface="Courier New" pitchFamily="49" charset="0"/>
                <a:cs typeface="Courier New" pitchFamily="49" charset="0"/>
              </a:rPr>
              <a:t>::thread workers[</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 </a:t>
            </a:r>
          </a:p>
          <a:p>
            <a:pPr>
              <a:lnSpc>
                <a:spcPts val="1800"/>
              </a:lnSpc>
              <a:buNone/>
            </a:pPr>
            <a:r>
              <a:rPr lang="en-CA" sz="1800" dirty="0">
                <a:latin typeface="Courier New" pitchFamily="49" charset="0"/>
                <a:cs typeface="Courier New" pitchFamily="49" charset="0"/>
              </a:rPr>
              <a:t>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results[</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a:t>
            </a:r>
          </a:p>
          <a:p>
            <a:pPr>
              <a:lnSpc>
                <a:spcPts val="1800"/>
              </a:lnSpc>
              <a:buNone/>
            </a:pPr>
            <a:r>
              <a:rPr lang="en-CA" sz="1800" dirty="0">
                <a:latin typeface="Courier New" pitchFamily="49" charset="0"/>
                <a:cs typeface="Courier New" pitchFamily="49" charset="0"/>
              </a:rPr>
              <a:t>  for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d = 0; d &lt; </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 d</a:t>
            </a:r>
            <a:r>
              <a:rPr lang="en-CA" sz="1800" dirty="0" smtClean="0">
                <a:latin typeface="Courier New" pitchFamily="49" charset="0"/>
                <a:cs typeface="Courier New" pitchFamily="49" charset="0"/>
              </a:rPr>
              <a:t>++)</a:t>
            </a:r>
          </a:p>
          <a:p>
            <a:pPr>
              <a:lnSpc>
                <a:spcPts val="1800"/>
              </a:lnSpc>
              <a:buNone/>
            </a:pPr>
            <a:r>
              <a:rPr lang="en-CA" sz="1800" dirty="0">
                <a:latin typeface="Courier New" pitchFamily="49" charset="0"/>
                <a:cs typeface="Courier New" pitchFamily="49" charset="0"/>
              </a:rPr>
              <a:t> </a:t>
            </a:r>
            <a:r>
              <a:rPr lang="en-CA" sz="1800" dirty="0" smtClean="0">
                <a:latin typeface="Courier New" pitchFamily="49" charset="0"/>
                <a:cs typeface="Courier New" pitchFamily="49" charset="0"/>
              </a:rPr>
              <a:t>   // count matches in 1/</a:t>
            </a:r>
            <a:r>
              <a:rPr lang="en-CA" sz="1800" dirty="0" err="1" smtClean="0">
                <a:latin typeface="Courier New" pitchFamily="49" charset="0"/>
                <a:cs typeface="Courier New" pitchFamily="49" charset="0"/>
              </a:rPr>
              <a:t>divs</a:t>
            </a:r>
            <a:r>
              <a:rPr lang="en-CA" sz="1800" dirty="0" smtClean="0">
                <a:latin typeface="Courier New" pitchFamily="49" charset="0"/>
                <a:cs typeface="Courier New" pitchFamily="49" charset="0"/>
              </a:rPr>
              <a:t> sized part of the array</a:t>
            </a:r>
            <a:endParaRPr lang="en-CA" sz="1800" dirty="0">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workers[d] = </a:t>
            </a:r>
            <a:r>
              <a:rPr lang="en-CA" sz="1800" dirty="0" err="1" smtClean="0">
                <a:solidFill>
                  <a:srgbClr val="119F33"/>
                </a:solidFill>
                <a:latin typeface="Courier New" pitchFamily="49" charset="0"/>
                <a:cs typeface="Courier New" pitchFamily="49" charset="0"/>
              </a:rPr>
              <a:t>std</a:t>
            </a:r>
            <a:r>
              <a:rPr lang="en-CA" sz="1800" dirty="0">
                <a:solidFill>
                  <a:srgbClr val="119F33"/>
                </a:solidFill>
                <a:latin typeface="Courier New" pitchFamily="49" charset="0"/>
                <a:cs typeface="Courier New" pitchFamily="49" charset="0"/>
              </a:rPr>
              <a:t>::thread</a:t>
            </a:r>
            <a:r>
              <a:rPr lang="en-CA" sz="1800" dirty="0" smtClean="0">
                <a:latin typeface="Courier New" pitchFamily="49" charset="0"/>
                <a:cs typeface="Courier New" pitchFamily="49" charset="0"/>
              </a:rPr>
              <a:t>(&amp;</a:t>
            </a:r>
            <a:r>
              <a:rPr lang="en-CA" sz="1800" dirty="0" err="1" smtClean="0">
                <a:solidFill>
                  <a:srgbClr val="FF0000"/>
                </a:solidFill>
                <a:latin typeface="Courier New" pitchFamily="49" charset="0"/>
                <a:cs typeface="Courier New" pitchFamily="49" charset="0"/>
              </a:rPr>
              <a:t>cm_helper_seql</a:t>
            </a:r>
            <a:r>
              <a:rPr lang="en-CA" sz="1800" dirty="0" smtClean="0">
                <a:latin typeface="Courier New" pitchFamily="49" charset="0"/>
                <a:cs typeface="Courier New" pitchFamily="49" charset="0"/>
              </a:rPr>
              <a:t>, ...);</a:t>
            </a:r>
            <a:endParaRPr lang="en-CA" sz="1800" dirty="0">
              <a:latin typeface="Courier New" pitchFamily="49" charset="0"/>
              <a:cs typeface="Courier New" pitchFamily="49" charset="0"/>
            </a:endParaRPr>
          </a:p>
          <a:p>
            <a:pPr>
              <a:lnSpc>
                <a:spcPts val="1800"/>
              </a:lnSpc>
              <a:buNone/>
            </a:pPr>
            <a:endParaRPr lang="en-CA" sz="1800" dirty="0">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matches = 0;</a:t>
            </a:r>
          </a:p>
          <a:p>
            <a:pPr>
              <a:lnSpc>
                <a:spcPts val="1800"/>
              </a:lnSpc>
              <a:buNone/>
            </a:pPr>
            <a:r>
              <a:rPr lang="en-CA" sz="1800" dirty="0">
                <a:latin typeface="Courier New" pitchFamily="49" charset="0"/>
                <a:cs typeface="Courier New" pitchFamily="49" charset="0"/>
              </a:rPr>
              <a:t>  for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d = 0; d &lt; </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 d</a:t>
            </a:r>
            <a:r>
              <a:rPr lang="en-CA" sz="1800" dirty="0" smtClean="0">
                <a:latin typeface="Courier New" pitchFamily="49" charset="0"/>
                <a:cs typeface="Courier New" pitchFamily="49" charset="0"/>
              </a:rPr>
              <a:t>++) {</a:t>
            </a:r>
          </a:p>
          <a:p>
            <a:pPr>
              <a:lnSpc>
                <a:spcPts val="1800"/>
              </a:lnSpc>
              <a:buNone/>
            </a:pPr>
            <a:r>
              <a:rPr lang="en-CA" sz="1800" dirty="0">
                <a:latin typeface="Courier New" pitchFamily="49" charset="0"/>
                <a:cs typeface="Courier New" pitchFamily="49" charset="0"/>
              </a:rPr>
              <a:t> </a:t>
            </a:r>
            <a:r>
              <a:rPr lang="en-CA" sz="1800" dirty="0" smtClean="0">
                <a:latin typeface="Courier New" pitchFamily="49" charset="0"/>
                <a:cs typeface="Courier New" pitchFamily="49" charset="0"/>
              </a:rPr>
              <a:t>   </a:t>
            </a:r>
            <a:r>
              <a:rPr lang="en-CA" sz="1800" dirty="0" smtClean="0">
                <a:solidFill>
                  <a:schemeClr val="accent2"/>
                </a:solidFill>
                <a:latin typeface="Courier New" pitchFamily="49" charset="0"/>
                <a:cs typeface="Courier New" pitchFamily="49" charset="0"/>
              </a:rPr>
              <a:t>workers[d].join();</a:t>
            </a:r>
            <a:endParaRPr lang="en-CA" sz="1800" dirty="0">
              <a:solidFill>
                <a:schemeClr val="accent2"/>
              </a:solidFill>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matches += results[d</a:t>
            </a:r>
            <a:r>
              <a:rPr lang="en-CA" sz="1800" dirty="0" smtClean="0">
                <a:latin typeface="Courier New" pitchFamily="49" charset="0"/>
                <a:cs typeface="Courier New" pitchFamily="49" charset="0"/>
              </a:rPr>
              <a:t>];</a:t>
            </a:r>
          </a:p>
          <a:p>
            <a:pPr>
              <a:lnSpc>
                <a:spcPts val="1800"/>
              </a:lnSpc>
              <a:buNone/>
            </a:pPr>
            <a:r>
              <a:rPr lang="en-CA" sz="1800" dirty="0">
                <a:latin typeface="Courier New" pitchFamily="49" charset="0"/>
                <a:cs typeface="Courier New" pitchFamily="49" charset="0"/>
              </a:rPr>
              <a:t> </a:t>
            </a:r>
            <a:r>
              <a:rPr lang="en-CA" sz="1800" dirty="0" smtClean="0">
                <a:latin typeface="Courier New" pitchFamily="49" charset="0"/>
                <a:cs typeface="Courier New" pitchFamily="49" charset="0"/>
              </a:rPr>
              <a:t> }</a:t>
            </a:r>
            <a:endParaRPr lang="en-CA" sz="1800" dirty="0">
              <a:latin typeface="Courier New" pitchFamily="49" charset="0"/>
              <a:cs typeface="Courier New" pitchFamily="49" charset="0"/>
            </a:endParaRPr>
          </a:p>
          <a:p>
            <a:pPr>
              <a:lnSpc>
                <a:spcPts val="1800"/>
              </a:lnSpc>
              <a:buNone/>
            </a:pPr>
            <a:endParaRPr lang="en-CA" sz="1800" dirty="0">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return matches;</a:t>
            </a:r>
            <a:endParaRPr lang="en-US" sz="1800" dirty="0">
              <a:latin typeface="Courier New" pitchFamily="49" charset="0"/>
              <a:cs typeface="Courier New" pitchFamily="49" charset="0"/>
            </a:endParaRPr>
          </a:p>
        </p:txBody>
      </p:sp>
      <p:sp>
        <p:nvSpPr>
          <p:cNvPr id="61" name="Oval 5"/>
          <p:cNvSpPr>
            <a:spLocks noChangeAspect="1" noChangeArrowheads="1"/>
          </p:cNvSpPr>
          <p:nvPr>
            <p:custDataLst>
              <p:tags r:id="rId7"/>
            </p:custDataLst>
          </p:nvPr>
        </p:nvSpPr>
        <p:spPr bwMode="auto">
          <a:xfrm>
            <a:off x="1379105" y="431513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62" name="Oval 5"/>
          <p:cNvSpPr>
            <a:spLocks noChangeAspect="1" noChangeArrowheads="1"/>
          </p:cNvSpPr>
          <p:nvPr>
            <p:custDataLst>
              <p:tags r:id="rId8"/>
            </p:custDataLst>
          </p:nvPr>
        </p:nvSpPr>
        <p:spPr bwMode="auto">
          <a:xfrm>
            <a:off x="2404053" y="431513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74" name="Oval 5"/>
          <p:cNvSpPr>
            <a:spLocks noChangeAspect="1" noChangeArrowheads="1"/>
          </p:cNvSpPr>
          <p:nvPr>
            <p:custDataLst>
              <p:tags r:id="rId9"/>
            </p:custDataLst>
          </p:nvPr>
        </p:nvSpPr>
        <p:spPr bwMode="auto">
          <a:xfrm>
            <a:off x="3429000" y="431513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75" name="AutoShape 9"/>
          <p:cNvCxnSpPr>
            <a:cxnSpLocks noChangeShapeType="1"/>
            <a:stCxn id="61" idx="6"/>
            <a:endCxn id="62" idx="2"/>
          </p:cNvCxnSpPr>
          <p:nvPr>
            <p:custDataLst>
              <p:tags r:id="rId10"/>
            </p:custDataLst>
          </p:nvPr>
        </p:nvCxnSpPr>
        <p:spPr bwMode="auto">
          <a:xfrm>
            <a:off x="1779155" y="4551218"/>
            <a:ext cx="624898" cy="0"/>
          </a:xfrm>
          <a:prstGeom prst="straightConnector1">
            <a:avLst/>
          </a:prstGeom>
          <a:noFill/>
          <a:ln w="9525">
            <a:solidFill>
              <a:schemeClr val="tx1"/>
            </a:solidFill>
            <a:round/>
            <a:headEnd/>
            <a:tailEnd type="triangle" w="med" len="med"/>
          </a:ln>
          <a:effectLst/>
        </p:spPr>
      </p:cxnSp>
      <p:cxnSp>
        <p:nvCxnSpPr>
          <p:cNvPr id="76" name="AutoShape 9"/>
          <p:cNvCxnSpPr>
            <a:cxnSpLocks noChangeShapeType="1"/>
            <a:stCxn id="62" idx="6"/>
            <a:endCxn id="74" idx="2"/>
          </p:cNvCxnSpPr>
          <p:nvPr>
            <p:custDataLst>
              <p:tags r:id="rId11"/>
            </p:custDataLst>
          </p:nvPr>
        </p:nvCxnSpPr>
        <p:spPr bwMode="auto">
          <a:xfrm>
            <a:off x="2804103" y="4551218"/>
            <a:ext cx="624897" cy="0"/>
          </a:xfrm>
          <a:prstGeom prst="straightConnector1">
            <a:avLst/>
          </a:prstGeom>
          <a:noFill/>
          <a:ln w="9525">
            <a:solidFill>
              <a:schemeClr val="tx1"/>
            </a:solidFill>
            <a:round/>
            <a:headEnd/>
            <a:tailEnd type="triangle" w="med" len="med"/>
          </a:ln>
          <a:effectLst/>
        </p:spPr>
      </p:cxnSp>
      <p:sp>
        <p:nvSpPr>
          <p:cNvPr id="77" name="Oval 5"/>
          <p:cNvSpPr>
            <a:spLocks noChangeAspect="1" noChangeArrowheads="1"/>
          </p:cNvSpPr>
          <p:nvPr>
            <p:custDataLst>
              <p:tags r:id="rId12"/>
            </p:custDataLst>
          </p:nvPr>
        </p:nvSpPr>
        <p:spPr bwMode="auto">
          <a:xfrm>
            <a:off x="4449907" y="431513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78" name="AutoShape 9"/>
          <p:cNvCxnSpPr>
            <a:cxnSpLocks noChangeShapeType="1"/>
            <a:stCxn id="77" idx="6"/>
            <a:endCxn id="79" idx="2"/>
          </p:cNvCxnSpPr>
          <p:nvPr>
            <p:custDataLst>
              <p:tags r:id="rId13"/>
            </p:custDataLst>
          </p:nvPr>
        </p:nvCxnSpPr>
        <p:spPr bwMode="auto">
          <a:xfrm>
            <a:off x="4849957" y="4551218"/>
            <a:ext cx="624898" cy="0"/>
          </a:xfrm>
          <a:prstGeom prst="straightConnector1">
            <a:avLst/>
          </a:prstGeom>
          <a:noFill/>
          <a:ln w="9525">
            <a:solidFill>
              <a:schemeClr val="tx1"/>
            </a:solidFill>
            <a:round/>
            <a:headEnd/>
            <a:tailEnd type="triangle" w="med" len="med"/>
          </a:ln>
          <a:effectLst/>
        </p:spPr>
      </p:cxnSp>
      <p:sp>
        <p:nvSpPr>
          <p:cNvPr id="79" name="Oval 5"/>
          <p:cNvSpPr>
            <a:spLocks noChangeAspect="1" noChangeArrowheads="1"/>
          </p:cNvSpPr>
          <p:nvPr>
            <p:custDataLst>
              <p:tags r:id="rId14"/>
            </p:custDataLst>
          </p:nvPr>
        </p:nvSpPr>
        <p:spPr bwMode="auto">
          <a:xfrm>
            <a:off x="5474855" y="431513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80" name="Oval 5"/>
          <p:cNvSpPr>
            <a:spLocks noChangeAspect="1" noChangeArrowheads="1"/>
          </p:cNvSpPr>
          <p:nvPr>
            <p:custDataLst>
              <p:tags r:id="rId15"/>
            </p:custDataLst>
          </p:nvPr>
        </p:nvSpPr>
        <p:spPr bwMode="auto">
          <a:xfrm>
            <a:off x="6499803" y="431513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81" name="Oval 5"/>
          <p:cNvSpPr>
            <a:spLocks noChangeAspect="1" noChangeArrowheads="1"/>
          </p:cNvSpPr>
          <p:nvPr>
            <p:custDataLst>
              <p:tags r:id="rId16"/>
            </p:custDataLst>
          </p:nvPr>
        </p:nvSpPr>
        <p:spPr bwMode="auto">
          <a:xfrm>
            <a:off x="7524750" y="4315134"/>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5" name="AutoShape 9"/>
          <p:cNvCxnSpPr>
            <a:cxnSpLocks noChangeShapeType="1"/>
            <a:stCxn id="79" idx="6"/>
            <a:endCxn id="80" idx="2"/>
          </p:cNvCxnSpPr>
          <p:nvPr>
            <p:custDataLst>
              <p:tags r:id="rId17"/>
            </p:custDataLst>
          </p:nvPr>
        </p:nvCxnSpPr>
        <p:spPr bwMode="auto">
          <a:xfrm>
            <a:off x="5874905" y="4551218"/>
            <a:ext cx="624898" cy="0"/>
          </a:xfrm>
          <a:prstGeom prst="straightConnector1">
            <a:avLst/>
          </a:prstGeom>
          <a:noFill/>
          <a:ln w="9525">
            <a:solidFill>
              <a:schemeClr val="tx1"/>
            </a:solidFill>
            <a:round/>
            <a:headEnd/>
            <a:tailEnd type="triangle" w="med" len="med"/>
          </a:ln>
          <a:effectLst/>
        </p:spPr>
      </p:cxnSp>
      <p:cxnSp>
        <p:nvCxnSpPr>
          <p:cNvPr id="88" name="AutoShape 9"/>
          <p:cNvCxnSpPr>
            <a:cxnSpLocks noChangeShapeType="1"/>
            <a:stCxn id="80" idx="6"/>
            <a:endCxn id="81" idx="2"/>
          </p:cNvCxnSpPr>
          <p:nvPr>
            <p:custDataLst>
              <p:tags r:id="rId18"/>
            </p:custDataLst>
          </p:nvPr>
        </p:nvCxnSpPr>
        <p:spPr bwMode="auto">
          <a:xfrm>
            <a:off x="6899853" y="4551218"/>
            <a:ext cx="624897" cy="0"/>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a:stCxn id="74" idx="6"/>
            <a:endCxn id="77" idx="2"/>
          </p:cNvCxnSpPr>
          <p:nvPr>
            <p:custDataLst>
              <p:tags r:id="rId19"/>
            </p:custDataLst>
          </p:nvPr>
        </p:nvCxnSpPr>
        <p:spPr bwMode="auto">
          <a:xfrm>
            <a:off x="3829050" y="4551218"/>
            <a:ext cx="620857" cy="0"/>
          </a:xfrm>
          <a:prstGeom prst="straightConnector1">
            <a:avLst/>
          </a:prstGeom>
          <a:noFill/>
          <a:ln w="9525">
            <a:solidFill>
              <a:schemeClr val="tx1"/>
            </a:solidFill>
            <a:round/>
            <a:headEnd/>
            <a:tailEnd type="triangle" w="med" len="med"/>
          </a:ln>
          <a:effectLst/>
        </p:spPr>
      </p:cxnSp>
      <p:sp>
        <p:nvSpPr>
          <p:cNvPr id="91" name="Oval 5"/>
          <p:cNvSpPr>
            <a:spLocks noChangeAspect="1" noChangeArrowheads="1"/>
          </p:cNvSpPr>
          <p:nvPr>
            <p:custDataLst>
              <p:tags r:id="rId20"/>
            </p:custDataLst>
          </p:nvPr>
        </p:nvSpPr>
        <p:spPr bwMode="auto">
          <a:xfrm>
            <a:off x="1757196" y="5242832"/>
            <a:ext cx="400050" cy="472168"/>
          </a:xfrm>
          <a:prstGeom prst="ellipse">
            <a:avLst/>
          </a:prstGeom>
          <a:solidFill>
            <a:srgbClr val="FF0000"/>
          </a:solidFill>
          <a:ln w="28575">
            <a:noFill/>
            <a:round/>
            <a:headEnd/>
            <a:tailEnd/>
          </a:ln>
          <a:effectLst/>
        </p:spPr>
        <p:txBody>
          <a:bodyPr wrap="none" anchor="ctr"/>
          <a:lstStyle/>
          <a:p>
            <a:pPr algn="ctr"/>
            <a:r>
              <a:rPr lang="en-US" sz="1600" dirty="0" smtClean="0">
                <a:solidFill>
                  <a:schemeClr val="bg1"/>
                </a:solidFill>
                <a:latin typeface="Times New Roman" pitchFamily="18" charset="0"/>
              </a:rPr>
              <a:t>n/4</a:t>
            </a:r>
            <a:endParaRPr lang="en-US" sz="1600" dirty="0">
              <a:solidFill>
                <a:schemeClr val="bg1"/>
              </a:solidFill>
              <a:latin typeface="Times New Roman" pitchFamily="18" charset="0"/>
            </a:endParaRPr>
          </a:p>
        </p:txBody>
      </p:sp>
      <p:cxnSp>
        <p:nvCxnSpPr>
          <p:cNvPr id="92" name="AutoShape 9"/>
          <p:cNvCxnSpPr>
            <a:cxnSpLocks noChangeShapeType="1"/>
            <a:stCxn id="86" idx="5"/>
            <a:endCxn id="91" idx="1"/>
          </p:cNvCxnSpPr>
          <p:nvPr>
            <p:custDataLst>
              <p:tags r:id="rId21"/>
            </p:custDataLst>
          </p:nvPr>
        </p:nvCxnSpPr>
        <p:spPr bwMode="auto">
          <a:xfrm>
            <a:off x="695621" y="4718155"/>
            <a:ext cx="1120161" cy="593824"/>
          </a:xfrm>
          <a:prstGeom prst="straightConnector1">
            <a:avLst/>
          </a:prstGeom>
          <a:noFill/>
          <a:ln w="9525">
            <a:solidFill>
              <a:srgbClr val="119F33"/>
            </a:solidFill>
            <a:round/>
            <a:headEnd/>
            <a:tailEnd type="triangle" w="med" len="med"/>
          </a:ln>
          <a:effectLst/>
        </p:spPr>
      </p:cxnSp>
      <p:cxnSp>
        <p:nvCxnSpPr>
          <p:cNvPr id="93" name="AutoShape 9"/>
          <p:cNvCxnSpPr>
            <a:cxnSpLocks noChangeShapeType="1"/>
            <a:stCxn id="91" idx="7"/>
            <a:endCxn id="77" idx="3"/>
          </p:cNvCxnSpPr>
          <p:nvPr>
            <p:custDataLst>
              <p:tags r:id="rId22"/>
            </p:custDataLst>
          </p:nvPr>
        </p:nvCxnSpPr>
        <p:spPr bwMode="auto">
          <a:xfrm flipV="1">
            <a:off x="2098660" y="4718155"/>
            <a:ext cx="2409833" cy="593824"/>
          </a:xfrm>
          <a:prstGeom prst="straightConnector1">
            <a:avLst/>
          </a:prstGeom>
          <a:noFill/>
          <a:ln w="9525">
            <a:solidFill>
              <a:schemeClr val="accent2"/>
            </a:solidFill>
            <a:round/>
            <a:headEnd/>
            <a:tailEnd type="triangle" w="med" len="med"/>
          </a:ln>
          <a:effectLst/>
        </p:spPr>
      </p:cxnSp>
      <p:sp>
        <p:nvSpPr>
          <p:cNvPr id="94" name="Oval 5"/>
          <p:cNvSpPr>
            <a:spLocks noChangeAspect="1" noChangeArrowheads="1"/>
          </p:cNvSpPr>
          <p:nvPr>
            <p:custDataLst>
              <p:tags r:id="rId23"/>
            </p:custDataLst>
          </p:nvPr>
        </p:nvSpPr>
        <p:spPr bwMode="auto">
          <a:xfrm>
            <a:off x="2765314" y="5242832"/>
            <a:ext cx="400050" cy="472168"/>
          </a:xfrm>
          <a:prstGeom prst="ellipse">
            <a:avLst/>
          </a:prstGeom>
          <a:solidFill>
            <a:srgbClr val="FF0000"/>
          </a:solidFill>
          <a:ln w="28575">
            <a:noFill/>
            <a:round/>
            <a:headEnd/>
            <a:tailEnd/>
          </a:ln>
          <a:effectLst/>
        </p:spPr>
        <p:txBody>
          <a:bodyPr wrap="none" anchor="ctr"/>
          <a:lstStyle/>
          <a:p>
            <a:pPr algn="ctr"/>
            <a:r>
              <a:rPr lang="en-US" sz="1600" dirty="0">
                <a:solidFill>
                  <a:schemeClr val="bg1"/>
                </a:solidFill>
              </a:rPr>
              <a:t>n/4</a:t>
            </a:r>
            <a:endParaRPr lang="en-US" sz="2400" dirty="0">
              <a:solidFill>
                <a:schemeClr val="bg1"/>
              </a:solidFill>
            </a:endParaRPr>
          </a:p>
        </p:txBody>
      </p:sp>
      <p:cxnSp>
        <p:nvCxnSpPr>
          <p:cNvPr id="95" name="AutoShape 9"/>
          <p:cNvCxnSpPr>
            <a:cxnSpLocks noChangeShapeType="1"/>
            <a:stCxn id="61" idx="5"/>
            <a:endCxn id="94" idx="1"/>
          </p:cNvCxnSpPr>
          <p:nvPr>
            <p:custDataLst>
              <p:tags r:id="rId24"/>
            </p:custDataLst>
          </p:nvPr>
        </p:nvCxnSpPr>
        <p:spPr bwMode="auto">
          <a:xfrm>
            <a:off x="1720569" y="4718155"/>
            <a:ext cx="1103331" cy="593824"/>
          </a:xfrm>
          <a:prstGeom prst="straightConnector1">
            <a:avLst/>
          </a:prstGeom>
          <a:noFill/>
          <a:ln w="9525">
            <a:solidFill>
              <a:srgbClr val="119F33"/>
            </a:solidFill>
            <a:round/>
            <a:headEnd/>
            <a:tailEnd type="triangle" w="med" len="med"/>
          </a:ln>
          <a:effectLst/>
        </p:spPr>
      </p:cxnSp>
      <p:cxnSp>
        <p:nvCxnSpPr>
          <p:cNvPr id="96" name="AutoShape 9"/>
          <p:cNvCxnSpPr>
            <a:cxnSpLocks noChangeShapeType="1"/>
            <a:stCxn id="94" idx="7"/>
            <a:endCxn id="79" idx="3"/>
          </p:cNvCxnSpPr>
          <p:nvPr>
            <p:custDataLst>
              <p:tags r:id="rId25"/>
            </p:custDataLst>
          </p:nvPr>
        </p:nvCxnSpPr>
        <p:spPr bwMode="auto">
          <a:xfrm flipV="1">
            <a:off x="3106778" y="4718155"/>
            <a:ext cx="2426663" cy="593824"/>
          </a:xfrm>
          <a:prstGeom prst="straightConnector1">
            <a:avLst/>
          </a:prstGeom>
          <a:noFill/>
          <a:ln w="9525">
            <a:solidFill>
              <a:schemeClr val="accent2"/>
            </a:solidFill>
            <a:round/>
            <a:headEnd/>
            <a:tailEnd type="triangle" w="med" len="med"/>
          </a:ln>
          <a:effectLst/>
        </p:spPr>
      </p:cxnSp>
      <p:sp>
        <p:nvSpPr>
          <p:cNvPr id="97" name="Oval 5"/>
          <p:cNvSpPr>
            <a:spLocks noChangeAspect="1" noChangeArrowheads="1"/>
          </p:cNvSpPr>
          <p:nvPr>
            <p:custDataLst>
              <p:tags r:id="rId26"/>
            </p:custDataLst>
          </p:nvPr>
        </p:nvSpPr>
        <p:spPr bwMode="auto">
          <a:xfrm>
            <a:off x="3773432" y="5242832"/>
            <a:ext cx="400050" cy="472168"/>
          </a:xfrm>
          <a:prstGeom prst="ellipse">
            <a:avLst/>
          </a:prstGeom>
          <a:solidFill>
            <a:srgbClr val="FF0000"/>
          </a:solidFill>
          <a:ln w="28575">
            <a:noFill/>
            <a:round/>
            <a:headEnd/>
            <a:tailEnd/>
          </a:ln>
          <a:effectLst/>
        </p:spPr>
        <p:txBody>
          <a:bodyPr wrap="none" anchor="ctr"/>
          <a:lstStyle/>
          <a:p>
            <a:pPr algn="ctr"/>
            <a:r>
              <a:rPr lang="en-US" sz="1600" dirty="0">
                <a:solidFill>
                  <a:schemeClr val="bg1"/>
                </a:solidFill>
              </a:rPr>
              <a:t>n/4</a:t>
            </a:r>
            <a:endParaRPr lang="en-US" sz="2400" dirty="0">
              <a:solidFill>
                <a:schemeClr val="bg1"/>
              </a:solidFill>
            </a:endParaRPr>
          </a:p>
        </p:txBody>
      </p:sp>
      <p:cxnSp>
        <p:nvCxnSpPr>
          <p:cNvPr id="98" name="AutoShape 9"/>
          <p:cNvCxnSpPr>
            <a:cxnSpLocks noChangeShapeType="1"/>
            <a:stCxn id="62" idx="5"/>
            <a:endCxn id="97" idx="1"/>
          </p:cNvCxnSpPr>
          <p:nvPr>
            <p:custDataLst>
              <p:tags r:id="rId27"/>
            </p:custDataLst>
          </p:nvPr>
        </p:nvCxnSpPr>
        <p:spPr bwMode="auto">
          <a:xfrm>
            <a:off x="2745517" y="4718155"/>
            <a:ext cx="1086501" cy="593824"/>
          </a:xfrm>
          <a:prstGeom prst="straightConnector1">
            <a:avLst/>
          </a:prstGeom>
          <a:noFill/>
          <a:ln w="9525">
            <a:solidFill>
              <a:srgbClr val="119F33"/>
            </a:solidFill>
            <a:round/>
            <a:headEnd/>
            <a:tailEnd type="triangle" w="med" len="med"/>
          </a:ln>
          <a:effectLst/>
        </p:spPr>
      </p:cxnSp>
      <p:cxnSp>
        <p:nvCxnSpPr>
          <p:cNvPr id="99" name="AutoShape 9"/>
          <p:cNvCxnSpPr>
            <a:cxnSpLocks noChangeShapeType="1"/>
            <a:stCxn id="97" idx="7"/>
            <a:endCxn id="80" idx="3"/>
          </p:cNvCxnSpPr>
          <p:nvPr>
            <p:custDataLst>
              <p:tags r:id="rId28"/>
            </p:custDataLst>
          </p:nvPr>
        </p:nvCxnSpPr>
        <p:spPr bwMode="auto">
          <a:xfrm flipV="1">
            <a:off x="4114896" y="4718155"/>
            <a:ext cx="2443493" cy="593824"/>
          </a:xfrm>
          <a:prstGeom prst="straightConnector1">
            <a:avLst/>
          </a:prstGeom>
          <a:noFill/>
          <a:ln w="9525">
            <a:solidFill>
              <a:schemeClr val="accent2"/>
            </a:solidFill>
            <a:round/>
            <a:headEnd/>
            <a:tailEnd type="triangle" w="med" len="med"/>
          </a:ln>
          <a:effectLst/>
        </p:spPr>
      </p:cxnSp>
      <p:sp>
        <p:nvSpPr>
          <p:cNvPr id="100" name="Oval 5"/>
          <p:cNvSpPr>
            <a:spLocks noChangeAspect="1" noChangeArrowheads="1"/>
          </p:cNvSpPr>
          <p:nvPr>
            <p:custDataLst>
              <p:tags r:id="rId29"/>
            </p:custDataLst>
          </p:nvPr>
        </p:nvSpPr>
        <p:spPr bwMode="auto">
          <a:xfrm>
            <a:off x="4781550" y="5242832"/>
            <a:ext cx="400050" cy="472168"/>
          </a:xfrm>
          <a:prstGeom prst="ellipse">
            <a:avLst/>
          </a:prstGeom>
          <a:solidFill>
            <a:srgbClr val="FF0000"/>
          </a:solidFill>
          <a:ln w="28575">
            <a:noFill/>
            <a:round/>
            <a:headEnd/>
            <a:tailEnd/>
          </a:ln>
          <a:effectLst/>
        </p:spPr>
        <p:txBody>
          <a:bodyPr wrap="none" anchor="ctr"/>
          <a:lstStyle/>
          <a:p>
            <a:pPr algn="ctr"/>
            <a:r>
              <a:rPr lang="en-US" sz="1600" dirty="0">
                <a:solidFill>
                  <a:schemeClr val="bg1"/>
                </a:solidFill>
              </a:rPr>
              <a:t>n/4</a:t>
            </a:r>
            <a:endParaRPr lang="en-US" sz="2400" dirty="0">
              <a:solidFill>
                <a:schemeClr val="bg1"/>
              </a:solidFill>
            </a:endParaRPr>
          </a:p>
        </p:txBody>
      </p:sp>
      <p:cxnSp>
        <p:nvCxnSpPr>
          <p:cNvPr id="101" name="AutoShape 9"/>
          <p:cNvCxnSpPr>
            <a:cxnSpLocks noChangeShapeType="1"/>
            <a:stCxn id="74" idx="5"/>
            <a:endCxn id="100" idx="1"/>
          </p:cNvCxnSpPr>
          <p:nvPr>
            <p:custDataLst>
              <p:tags r:id="rId30"/>
            </p:custDataLst>
          </p:nvPr>
        </p:nvCxnSpPr>
        <p:spPr bwMode="auto">
          <a:xfrm>
            <a:off x="3770464" y="4718155"/>
            <a:ext cx="1069672" cy="593824"/>
          </a:xfrm>
          <a:prstGeom prst="straightConnector1">
            <a:avLst/>
          </a:prstGeom>
          <a:noFill/>
          <a:ln w="9525">
            <a:solidFill>
              <a:srgbClr val="119F33"/>
            </a:solidFill>
            <a:round/>
            <a:headEnd/>
            <a:tailEnd type="triangle" w="med" len="med"/>
          </a:ln>
          <a:effectLst/>
        </p:spPr>
      </p:cxnSp>
      <p:cxnSp>
        <p:nvCxnSpPr>
          <p:cNvPr id="102" name="AutoShape 9"/>
          <p:cNvCxnSpPr>
            <a:cxnSpLocks noChangeShapeType="1"/>
            <a:stCxn id="100" idx="7"/>
            <a:endCxn id="81" idx="3"/>
          </p:cNvCxnSpPr>
          <p:nvPr>
            <p:custDataLst>
              <p:tags r:id="rId31"/>
            </p:custDataLst>
          </p:nvPr>
        </p:nvCxnSpPr>
        <p:spPr bwMode="auto">
          <a:xfrm flipV="1">
            <a:off x="5123014" y="4718155"/>
            <a:ext cx="2460322" cy="593824"/>
          </a:xfrm>
          <a:prstGeom prst="straightConnector1">
            <a:avLst/>
          </a:prstGeom>
          <a:noFill/>
          <a:ln w="9525">
            <a:solidFill>
              <a:schemeClr val="accent2"/>
            </a:solidFill>
            <a:round/>
            <a:headEnd/>
            <a:tailEnd type="triangle" w="med" len="med"/>
          </a:ln>
          <a:effectLst/>
        </p:spPr>
      </p:cxnSp>
      <p:sp>
        <p:nvSpPr>
          <p:cNvPr id="107" name="TextBox 106"/>
          <p:cNvSpPr txBox="1"/>
          <p:nvPr>
            <p:custDataLst>
              <p:tags r:id="rId32"/>
            </p:custDataLst>
          </p:nvPr>
        </p:nvSpPr>
        <p:spPr>
          <a:xfrm>
            <a:off x="4808730" y="5410200"/>
            <a:ext cx="4301177" cy="707886"/>
          </a:xfrm>
          <a:prstGeom prst="rect">
            <a:avLst/>
          </a:prstGeom>
          <a:noFill/>
        </p:spPr>
        <p:txBody>
          <a:bodyPr wrap="none" rtlCol="0">
            <a:spAutoFit/>
          </a:bodyPr>
          <a:lstStyle/>
          <a:p>
            <a:pPr algn="r"/>
            <a:r>
              <a:rPr lang="en-CA" sz="2000" b="0" dirty="0" smtClean="0">
                <a:latin typeface="+mn-lt"/>
              </a:rPr>
              <a:t>Black nodes take constant time.</a:t>
            </a:r>
          </a:p>
          <a:p>
            <a:pPr algn="r"/>
            <a:r>
              <a:rPr lang="en-CA" sz="2000" b="0" dirty="0" smtClean="0">
                <a:solidFill>
                  <a:srgbClr val="FF0000"/>
                </a:solidFill>
                <a:latin typeface="+mn-lt"/>
              </a:rPr>
              <a:t>Red nodes </a:t>
            </a:r>
            <a:r>
              <a:rPr lang="en-CA" sz="2000" b="0" dirty="0" smtClean="0">
                <a:latin typeface="+mn-lt"/>
              </a:rPr>
              <a:t>take </a:t>
            </a:r>
            <a:r>
              <a:rPr lang="en-CA" sz="2000" i="1" dirty="0" smtClean="0">
                <a:latin typeface="+mn-lt"/>
              </a:rPr>
              <a:t>non-constant</a:t>
            </a:r>
            <a:r>
              <a:rPr lang="en-CA" sz="2000" b="0" dirty="0" smtClean="0">
                <a:latin typeface="+mn-lt"/>
              </a:rPr>
              <a:t> time!</a:t>
            </a:r>
          </a:p>
        </p:txBody>
      </p:sp>
    </p:spTree>
    <p:extLst>
      <p:ext uri="{BB962C8B-B14F-4D97-AF65-F5344CB8AC3E}">
        <p14:creationId xmlns:p14="http://schemas.microsoft.com/office/powerpoint/2010/main" val="249082796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228600"/>
            <a:ext cx="7772400" cy="1143000"/>
          </a:xfrm>
        </p:spPr>
        <p:txBody>
          <a:bodyPr/>
          <a:lstStyle/>
          <a:p>
            <a:r>
              <a:rPr lang="en-US" sz="2400" dirty="0" smtClean="0"/>
              <a:t>Loop (</a:t>
            </a:r>
            <a:r>
              <a:rPr lang="en-US" sz="2400" b="1" dirty="0" smtClean="0"/>
              <a:t>not</a:t>
            </a:r>
            <a:r>
              <a:rPr lang="en-US" sz="2400" dirty="0" smtClean="0"/>
              <a:t> Divide-and-Conquer) DAG: Work/Span?</a:t>
            </a:r>
            <a:endParaRPr lang="en-US" sz="2400"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51</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sp>
        <p:nvSpPr>
          <p:cNvPr id="107" name="TextBox 106"/>
          <p:cNvSpPr txBox="1"/>
          <p:nvPr>
            <p:custDataLst>
              <p:tags r:id="rId4"/>
            </p:custDataLst>
          </p:nvPr>
        </p:nvSpPr>
        <p:spPr>
          <a:xfrm>
            <a:off x="2644544" y="5638800"/>
            <a:ext cx="6465364" cy="707886"/>
          </a:xfrm>
          <a:prstGeom prst="rect">
            <a:avLst/>
          </a:prstGeom>
          <a:noFill/>
        </p:spPr>
        <p:txBody>
          <a:bodyPr wrap="square" rtlCol="0">
            <a:spAutoFit/>
          </a:bodyPr>
          <a:lstStyle/>
          <a:p>
            <a:pPr algn="r"/>
            <a:r>
              <a:rPr lang="en-CA" sz="2000" b="0" dirty="0" smtClean="0">
                <a:solidFill>
                  <a:srgbClr val="FF0000"/>
                </a:solidFill>
                <a:latin typeface="+mn-lt"/>
              </a:rPr>
              <a:t>So, what’s the </a:t>
            </a:r>
            <a:r>
              <a:rPr lang="en-CA" sz="2000" b="0" i="1" dirty="0" smtClean="0">
                <a:solidFill>
                  <a:srgbClr val="FF0000"/>
                </a:solidFill>
                <a:latin typeface="+mn-lt"/>
              </a:rPr>
              <a:t>right</a:t>
            </a:r>
            <a:r>
              <a:rPr lang="en-CA" sz="2000" b="0" dirty="0" smtClean="0">
                <a:solidFill>
                  <a:srgbClr val="FF0000"/>
                </a:solidFill>
                <a:latin typeface="+mn-lt"/>
              </a:rPr>
              <a:t> choice of </a:t>
            </a:r>
            <a:r>
              <a:rPr lang="en-CA" sz="2000" dirty="0" smtClean="0">
                <a:solidFill>
                  <a:srgbClr val="FF0000"/>
                </a:solidFill>
                <a:latin typeface="Courier New" pitchFamily="49" charset="0"/>
                <a:cs typeface="Courier New" pitchFamily="49" charset="0"/>
              </a:rPr>
              <a:t>k</a:t>
            </a:r>
            <a:r>
              <a:rPr lang="en-CA" sz="2000" b="0" dirty="0" smtClean="0">
                <a:solidFill>
                  <a:srgbClr val="FF0000"/>
                </a:solidFill>
                <a:latin typeface="+mn-lt"/>
              </a:rPr>
              <a:t>?</a:t>
            </a:r>
          </a:p>
          <a:p>
            <a:pPr algn="r"/>
            <a:r>
              <a:rPr lang="en-CA" sz="2000" b="0" dirty="0" smtClean="0">
                <a:solidFill>
                  <a:srgbClr val="FF0000"/>
                </a:solidFill>
                <a:latin typeface="+mn-lt"/>
              </a:rPr>
              <a:t>What work/span/expected performance does it give us?</a:t>
            </a:r>
          </a:p>
        </p:txBody>
      </p:sp>
      <p:sp>
        <p:nvSpPr>
          <p:cNvPr id="7" name="TextBox 6"/>
          <p:cNvSpPr txBox="1"/>
          <p:nvPr>
            <p:custDataLst>
              <p:tags r:id="rId5"/>
            </p:custDataLst>
          </p:nvPr>
        </p:nvSpPr>
        <p:spPr>
          <a:xfrm>
            <a:off x="2244435" y="3962400"/>
            <a:ext cx="800219" cy="830997"/>
          </a:xfrm>
          <a:prstGeom prst="rect">
            <a:avLst/>
          </a:prstGeom>
          <a:noFill/>
        </p:spPr>
        <p:txBody>
          <a:bodyPr wrap="none" rtlCol="0">
            <a:spAutoFit/>
          </a:bodyPr>
          <a:lstStyle/>
          <a:p>
            <a:r>
              <a:rPr lang="en-CA" sz="4800" dirty="0"/>
              <a:t>…</a:t>
            </a:r>
          </a:p>
        </p:txBody>
      </p:sp>
      <p:sp>
        <p:nvSpPr>
          <p:cNvPr id="40" name="TextBox 39"/>
          <p:cNvSpPr txBox="1"/>
          <p:nvPr>
            <p:custDataLst>
              <p:tags r:id="rId6"/>
            </p:custDataLst>
          </p:nvPr>
        </p:nvSpPr>
        <p:spPr>
          <a:xfrm>
            <a:off x="6324600" y="3962400"/>
            <a:ext cx="800219" cy="830997"/>
          </a:xfrm>
          <a:prstGeom prst="rect">
            <a:avLst/>
          </a:prstGeom>
          <a:noFill/>
        </p:spPr>
        <p:txBody>
          <a:bodyPr wrap="none" rtlCol="0">
            <a:spAutoFit/>
          </a:bodyPr>
          <a:lstStyle/>
          <a:p>
            <a:r>
              <a:rPr lang="en-CA" sz="4800" dirty="0"/>
              <a:t>…</a:t>
            </a:r>
          </a:p>
        </p:txBody>
      </p:sp>
      <p:sp>
        <p:nvSpPr>
          <p:cNvPr id="41" name="Rectangle 3"/>
          <p:cNvSpPr txBox="1">
            <a:spLocks noChangeArrowheads="1"/>
          </p:cNvSpPr>
          <p:nvPr>
            <p:custDataLst>
              <p:tags r:id="rId7"/>
            </p:custDataLst>
          </p:nvPr>
        </p:nvSpPr>
        <p:spPr bwMode="auto">
          <a:xfrm>
            <a:off x="76200" y="609600"/>
            <a:ext cx="7772400" cy="35814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CA" sz="1800" dirty="0" smtClean="0">
                <a:latin typeface="Courier New" pitchFamily="49" charset="0"/>
                <a:cs typeface="Courier New" pitchFamily="49" charset="0"/>
              </a:rPr>
              <a:t>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 = </a:t>
            </a:r>
            <a:r>
              <a:rPr lang="en-CA" sz="3200" i="1" dirty="0" smtClean="0">
                <a:solidFill>
                  <a:schemeClr val="accent2"/>
                </a:solidFill>
                <a:latin typeface="Courier New" pitchFamily="49" charset="0"/>
                <a:cs typeface="Courier New" pitchFamily="49" charset="0"/>
              </a:rPr>
              <a:t>k</a:t>
            </a:r>
            <a:r>
              <a:rPr lang="en-CA" sz="2000" dirty="0" smtClean="0">
                <a:latin typeface="Courier New" pitchFamily="49" charset="0"/>
                <a:cs typeface="Courier New" pitchFamily="49" charset="0"/>
              </a:rPr>
              <a:t>;</a:t>
            </a:r>
            <a:r>
              <a:rPr lang="en-CA" sz="1800" dirty="0" smtClean="0">
                <a:latin typeface="Courier New" pitchFamily="49" charset="0"/>
                <a:cs typeface="Courier New" pitchFamily="49" charset="0"/>
              </a:rPr>
              <a:t>  /* some number of divisions */</a:t>
            </a:r>
            <a:endParaRPr lang="en-CA" sz="1800" dirty="0">
              <a:latin typeface="Courier New" pitchFamily="49" charset="0"/>
              <a:cs typeface="Courier New" pitchFamily="49" charset="0"/>
            </a:endParaRPr>
          </a:p>
          <a:p>
            <a:pPr>
              <a:lnSpc>
                <a:spcPts val="1800"/>
              </a:lnSpc>
              <a:buNone/>
            </a:pPr>
            <a:endParaRPr lang="en-CA" sz="1800" dirty="0">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a:t>
            </a:r>
            <a:r>
              <a:rPr lang="en-CA" sz="1800" dirty="0" err="1">
                <a:latin typeface="Courier New" pitchFamily="49" charset="0"/>
                <a:cs typeface="Courier New" pitchFamily="49" charset="0"/>
              </a:rPr>
              <a:t>std</a:t>
            </a:r>
            <a:r>
              <a:rPr lang="en-CA" sz="1800" dirty="0">
                <a:latin typeface="Courier New" pitchFamily="49" charset="0"/>
                <a:cs typeface="Courier New" pitchFamily="49" charset="0"/>
              </a:rPr>
              <a:t>::thread workers[</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 </a:t>
            </a:r>
          </a:p>
          <a:p>
            <a:pPr>
              <a:lnSpc>
                <a:spcPts val="1800"/>
              </a:lnSpc>
              <a:buNone/>
            </a:pPr>
            <a:r>
              <a:rPr lang="en-CA" sz="1800" dirty="0">
                <a:latin typeface="Courier New" pitchFamily="49" charset="0"/>
                <a:cs typeface="Courier New" pitchFamily="49" charset="0"/>
              </a:rPr>
              <a:t>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results[</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a:t>
            </a:r>
          </a:p>
          <a:p>
            <a:pPr>
              <a:lnSpc>
                <a:spcPts val="1800"/>
              </a:lnSpc>
              <a:buNone/>
            </a:pPr>
            <a:r>
              <a:rPr lang="en-CA" sz="1800" dirty="0">
                <a:latin typeface="Courier New" pitchFamily="49" charset="0"/>
                <a:cs typeface="Courier New" pitchFamily="49" charset="0"/>
              </a:rPr>
              <a:t>  for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d = 0; d &lt; </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 d</a:t>
            </a:r>
            <a:r>
              <a:rPr lang="en-CA" sz="1800" dirty="0" smtClean="0">
                <a:latin typeface="Courier New" pitchFamily="49" charset="0"/>
                <a:cs typeface="Courier New" pitchFamily="49" charset="0"/>
              </a:rPr>
              <a:t>++)</a:t>
            </a:r>
          </a:p>
          <a:p>
            <a:pPr>
              <a:lnSpc>
                <a:spcPts val="1800"/>
              </a:lnSpc>
              <a:buNone/>
            </a:pPr>
            <a:r>
              <a:rPr lang="en-CA" sz="1800" dirty="0">
                <a:latin typeface="Courier New" pitchFamily="49" charset="0"/>
                <a:cs typeface="Courier New" pitchFamily="49" charset="0"/>
              </a:rPr>
              <a:t> </a:t>
            </a:r>
            <a:r>
              <a:rPr lang="en-CA" sz="1800" dirty="0" smtClean="0">
                <a:latin typeface="Courier New" pitchFamily="49" charset="0"/>
                <a:cs typeface="Courier New" pitchFamily="49" charset="0"/>
              </a:rPr>
              <a:t>   // count matches in 1/</a:t>
            </a:r>
            <a:r>
              <a:rPr lang="en-CA" sz="1800" dirty="0" err="1" smtClean="0">
                <a:latin typeface="Courier New" pitchFamily="49" charset="0"/>
                <a:cs typeface="Courier New" pitchFamily="49" charset="0"/>
              </a:rPr>
              <a:t>divs</a:t>
            </a:r>
            <a:r>
              <a:rPr lang="en-CA" sz="1800" dirty="0" smtClean="0">
                <a:latin typeface="Courier New" pitchFamily="49" charset="0"/>
                <a:cs typeface="Courier New" pitchFamily="49" charset="0"/>
              </a:rPr>
              <a:t> sized part of the array</a:t>
            </a:r>
            <a:endParaRPr lang="en-CA" sz="1800" dirty="0">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workers[d] = </a:t>
            </a:r>
            <a:r>
              <a:rPr lang="en-CA" sz="1800" dirty="0" err="1" smtClean="0">
                <a:latin typeface="Courier New" pitchFamily="49" charset="0"/>
                <a:cs typeface="Courier New" pitchFamily="49" charset="0"/>
              </a:rPr>
              <a:t>std</a:t>
            </a:r>
            <a:r>
              <a:rPr lang="en-CA" sz="1800" dirty="0">
                <a:latin typeface="Courier New" pitchFamily="49" charset="0"/>
                <a:cs typeface="Courier New" pitchFamily="49" charset="0"/>
              </a:rPr>
              <a:t>::thread</a:t>
            </a:r>
            <a:r>
              <a:rPr lang="en-CA" sz="1800" dirty="0" smtClean="0">
                <a:latin typeface="Courier New" pitchFamily="49" charset="0"/>
                <a:cs typeface="Courier New" pitchFamily="49" charset="0"/>
              </a:rPr>
              <a:t>(&amp;</a:t>
            </a:r>
            <a:r>
              <a:rPr lang="en-CA" sz="1800" dirty="0" err="1" smtClean="0">
                <a:solidFill>
                  <a:srgbClr val="FF0000"/>
                </a:solidFill>
                <a:latin typeface="Courier New" pitchFamily="49" charset="0"/>
                <a:cs typeface="Courier New" pitchFamily="49" charset="0"/>
              </a:rPr>
              <a:t>cm_helper_seql</a:t>
            </a:r>
            <a:r>
              <a:rPr lang="en-CA" sz="1800" dirty="0" smtClean="0">
                <a:latin typeface="Courier New" pitchFamily="49" charset="0"/>
                <a:cs typeface="Courier New" pitchFamily="49" charset="0"/>
              </a:rPr>
              <a:t>, ...);</a:t>
            </a:r>
            <a:endParaRPr lang="en-CA" sz="1800" dirty="0">
              <a:latin typeface="Courier New" pitchFamily="49" charset="0"/>
              <a:cs typeface="Courier New" pitchFamily="49" charset="0"/>
            </a:endParaRPr>
          </a:p>
          <a:p>
            <a:pPr>
              <a:lnSpc>
                <a:spcPts val="1800"/>
              </a:lnSpc>
              <a:buNone/>
            </a:pPr>
            <a:endParaRPr lang="en-CA" sz="1800" dirty="0">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matches = 0;</a:t>
            </a:r>
          </a:p>
          <a:p>
            <a:pPr>
              <a:lnSpc>
                <a:spcPts val="1800"/>
              </a:lnSpc>
              <a:buNone/>
            </a:pPr>
            <a:r>
              <a:rPr lang="en-CA" sz="1800" dirty="0">
                <a:latin typeface="Courier New" pitchFamily="49" charset="0"/>
                <a:cs typeface="Courier New" pitchFamily="49" charset="0"/>
              </a:rPr>
              <a:t>  for (</a:t>
            </a:r>
            <a:r>
              <a:rPr lang="en-CA" sz="1800" dirty="0" err="1">
                <a:latin typeface="Courier New" pitchFamily="49" charset="0"/>
                <a:cs typeface="Courier New" pitchFamily="49" charset="0"/>
              </a:rPr>
              <a:t>int</a:t>
            </a:r>
            <a:r>
              <a:rPr lang="en-CA" sz="1800" dirty="0">
                <a:latin typeface="Courier New" pitchFamily="49" charset="0"/>
                <a:cs typeface="Courier New" pitchFamily="49" charset="0"/>
              </a:rPr>
              <a:t> d = 0; d &lt; </a:t>
            </a:r>
            <a:r>
              <a:rPr lang="en-CA" sz="1800" dirty="0" err="1">
                <a:latin typeface="Courier New" pitchFamily="49" charset="0"/>
                <a:cs typeface="Courier New" pitchFamily="49" charset="0"/>
              </a:rPr>
              <a:t>divs</a:t>
            </a:r>
            <a:r>
              <a:rPr lang="en-CA" sz="1800" dirty="0">
                <a:latin typeface="Courier New" pitchFamily="49" charset="0"/>
                <a:cs typeface="Courier New" pitchFamily="49" charset="0"/>
              </a:rPr>
              <a:t>; d</a:t>
            </a:r>
            <a:r>
              <a:rPr lang="en-CA" sz="1800" dirty="0" smtClean="0">
                <a:latin typeface="Courier New" pitchFamily="49" charset="0"/>
                <a:cs typeface="Courier New" pitchFamily="49" charset="0"/>
              </a:rPr>
              <a:t>++) {</a:t>
            </a:r>
          </a:p>
          <a:p>
            <a:pPr>
              <a:lnSpc>
                <a:spcPts val="1800"/>
              </a:lnSpc>
              <a:buNone/>
            </a:pPr>
            <a:r>
              <a:rPr lang="en-CA" sz="1800" dirty="0">
                <a:latin typeface="Courier New" pitchFamily="49" charset="0"/>
                <a:cs typeface="Courier New" pitchFamily="49" charset="0"/>
              </a:rPr>
              <a:t> </a:t>
            </a:r>
            <a:r>
              <a:rPr lang="en-CA" sz="1800" dirty="0" smtClean="0">
                <a:latin typeface="Courier New" pitchFamily="49" charset="0"/>
                <a:cs typeface="Courier New" pitchFamily="49" charset="0"/>
              </a:rPr>
              <a:t>   workers[d].join();</a:t>
            </a:r>
            <a:endParaRPr lang="en-CA" sz="1800" dirty="0">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matches += results[d</a:t>
            </a:r>
            <a:r>
              <a:rPr lang="en-CA" sz="1800" dirty="0" smtClean="0">
                <a:latin typeface="Courier New" pitchFamily="49" charset="0"/>
                <a:cs typeface="Courier New" pitchFamily="49" charset="0"/>
              </a:rPr>
              <a:t>];</a:t>
            </a:r>
          </a:p>
          <a:p>
            <a:pPr>
              <a:lnSpc>
                <a:spcPts val="1800"/>
              </a:lnSpc>
              <a:buNone/>
            </a:pPr>
            <a:r>
              <a:rPr lang="en-CA" sz="1800" dirty="0">
                <a:latin typeface="Courier New" pitchFamily="49" charset="0"/>
                <a:cs typeface="Courier New" pitchFamily="49" charset="0"/>
              </a:rPr>
              <a:t> </a:t>
            </a:r>
            <a:r>
              <a:rPr lang="en-CA" sz="1800" dirty="0" smtClean="0">
                <a:latin typeface="Courier New" pitchFamily="49" charset="0"/>
                <a:cs typeface="Courier New" pitchFamily="49" charset="0"/>
              </a:rPr>
              <a:t> }</a:t>
            </a:r>
            <a:endParaRPr lang="en-CA" sz="1800" dirty="0">
              <a:latin typeface="Courier New" pitchFamily="49" charset="0"/>
              <a:cs typeface="Courier New" pitchFamily="49" charset="0"/>
            </a:endParaRPr>
          </a:p>
          <a:p>
            <a:pPr>
              <a:lnSpc>
                <a:spcPts val="1800"/>
              </a:lnSpc>
              <a:buNone/>
            </a:pPr>
            <a:endParaRPr lang="en-CA" sz="1800" dirty="0">
              <a:latin typeface="Courier New" pitchFamily="49" charset="0"/>
              <a:cs typeface="Courier New" pitchFamily="49" charset="0"/>
            </a:endParaRPr>
          </a:p>
          <a:p>
            <a:pPr>
              <a:lnSpc>
                <a:spcPts val="1800"/>
              </a:lnSpc>
              <a:buNone/>
            </a:pPr>
            <a:r>
              <a:rPr lang="en-CA" sz="1800" dirty="0">
                <a:latin typeface="Courier New" pitchFamily="49" charset="0"/>
                <a:cs typeface="Courier New" pitchFamily="49" charset="0"/>
              </a:rPr>
              <a:t>  return matches;</a:t>
            </a:r>
            <a:endParaRPr lang="en-US" sz="1800" dirty="0">
              <a:latin typeface="Courier New" pitchFamily="49" charset="0"/>
              <a:cs typeface="Courier New" pitchFamily="49" charset="0"/>
            </a:endParaRPr>
          </a:p>
        </p:txBody>
      </p:sp>
      <p:sp>
        <p:nvSpPr>
          <p:cNvPr id="86" name="Oval 5"/>
          <p:cNvSpPr>
            <a:spLocks noChangeAspect="1" noChangeArrowheads="1"/>
          </p:cNvSpPr>
          <p:nvPr>
            <p:custDataLst>
              <p:tags r:id="rId8"/>
            </p:custDataLst>
          </p:nvPr>
        </p:nvSpPr>
        <p:spPr bwMode="auto">
          <a:xfrm>
            <a:off x="354157" y="4308487"/>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9" name="AutoShape 9"/>
          <p:cNvCxnSpPr>
            <a:cxnSpLocks noChangeShapeType="1"/>
            <a:stCxn id="86" idx="6"/>
            <a:endCxn id="61" idx="2"/>
          </p:cNvCxnSpPr>
          <p:nvPr>
            <p:custDataLst>
              <p:tags r:id="rId9"/>
            </p:custDataLst>
          </p:nvPr>
        </p:nvCxnSpPr>
        <p:spPr bwMode="auto">
          <a:xfrm>
            <a:off x="754207" y="4544571"/>
            <a:ext cx="624898" cy="0"/>
          </a:xfrm>
          <a:prstGeom prst="straightConnector1">
            <a:avLst/>
          </a:prstGeom>
          <a:noFill/>
          <a:ln w="9525">
            <a:solidFill>
              <a:schemeClr val="tx1"/>
            </a:solidFill>
            <a:round/>
            <a:headEnd/>
            <a:tailEnd type="triangle" w="med" len="med"/>
          </a:ln>
          <a:effectLst/>
        </p:spPr>
      </p:cxnSp>
      <p:sp>
        <p:nvSpPr>
          <p:cNvPr id="61" name="Oval 5"/>
          <p:cNvSpPr>
            <a:spLocks noChangeAspect="1" noChangeArrowheads="1"/>
          </p:cNvSpPr>
          <p:nvPr>
            <p:custDataLst>
              <p:tags r:id="rId10"/>
            </p:custDataLst>
          </p:nvPr>
        </p:nvSpPr>
        <p:spPr bwMode="auto">
          <a:xfrm>
            <a:off x="1379105" y="4308487"/>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74" name="Oval 5"/>
          <p:cNvSpPr>
            <a:spLocks noChangeAspect="1" noChangeArrowheads="1"/>
          </p:cNvSpPr>
          <p:nvPr>
            <p:custDataLst>
              <p:tags r:id="rId11"/>
            </p:custDataLst>
          </p:nvPr>
        </p:nvSpPr>
        <p:spPr bwMode="auto">
          <a:xfrm>
            <a:off x="3429000" y="4308487"/>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75" name="AutoShape 9"/>
          <p:cNvCxnSpPr>
            <a:cxnSpLocks noChangeShapeType="1"/>
            <a:stCxn id="61" idx="6"/>
          </p:cNvCxnSpPr>
          <p:nvPr>
            <p:custDataLst>
              <p:tags r:id="rId12"/>
            </p:custDataLst>
          </p:nvPr>
        </p:nvCxnSpPr>
        <p:spPr bwMode="auto">
          <a:xfrm>
            <a:off x="1779155" y="4544571"/>
            <a:ext cx="378091" cy="0"/>
          </a:xfrm>
          <a:prstGeom prst="straightConnector1">
            <a:avLst/>
          </a:prstGeom>
          <a:noFill/>
          <a:ln w="9525">
            <a:solidFill>
              <a:schemeClr val="tx1"/>
            </a:solidFill>
            <a:round/>
            <a:headEnd/>
            <a:tailEnd type="triangle" w="med" len="med"/>
          </a:ln>
          <a:effectLst/>
        </p:spPr>
      </p:cxnSp>
      <p:cxnSp>
        <p:nvCxnSpPr>
          <p:cNvPr id="76" name="AutoShape 9"/>
          <p:cNvCxnSpPr>
            <a:cxnSpLocks noChangeShapeType="1"/>
            <a:endCxn id="74" idx="2"/>
          </p:cNvCxnSpPr>
          <p:nvPr>
            <p:custDataLst>
              <p:tags r:id="rId13"/>
            </p:custDataLst>
          </p:nvPr>
        </p:nvCxnSpPr>
        <p:spPr bwMode="auto">
          <a:xfrm>
            <a:off x="3106778" y="4544571"/>
            <a:ext cx="322222" cy="0"/>
          </a:xfrm>
          <a:prstGeom prst="straightConnector1">
            <a:avLst/>
          </a:prstGeom>
          <a:noFill/>
          <a:ln w="9525">
            <a:solidFill>
              <a:schemeClr val="tx1"/>
            </a:solidFill>
            <a:round/>
            <a:headEnd/>
            <a:tailEnd type="triangle" w="med" len="med"/>
          </a:ln>
          <a:effectLst/>
        </p:spPr>
      </p:cxnSp>
      <p:sp>
        <p:nvSpPr>
          <p:cNvPr id="77" name="Oval 5"/>
          <p:cNvSpPr>
            <a:spLocks noChangeAspect="1" noChangeArrowheads="1"/>
          </p:cNvSpPr>
          <p:nvPr>
            <p:custDataLst>
              <p:tags r:id="rId14"/>
            </p:custDataLst>
          </p:nvPr>
        </p:nvSpPr>
        <p:spPr bwMode="auto">
          <a:xfrm>
            <a:off x="4449907" y="4308487"/>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78" name="AutoShape 9"/>
          <p:cNvCxnSpPr>
            <a:cxnSpLocks noChangeShapeType="1"/>
            <a:stCxn id="77" idx="6"/>
            <a:endCxn id="79" idx="2"/>
          </p:cNvCxnSpPr>
          <p:nvPr>
            <p:custDataLst>
              <p:tags r:id="rId15"/>
            </p:custDataLst>
          </p:nvPr>
        </p:nvCxnSpPr>
        <p:spPr bwMode="auto">
          <a:xfrm>
            <a:off x="4849957" y="4544571"/>
            <a:ext cx="624898" cy="0"/>
          </a:xfrm>
          <a:prstGeom prst="straightConnector1">
            <a:avLst/>
          </a:prstGeom>
          <a:noFill/>
          <a:ln w="9525">
            <a:solidFill>
              <a:schemeClr val="tx1"/>
            </a:solidFill>
            <a:round/>
            <a:headEnd/>
            <a:tailEnd type="triangle" w="med" len="med"/>
          </a:ln>
          <a:effectLst/>
        </p:spPr>
      </p:cxnSp>
      <p:sp>
        <p:nvSpPr>
          <p:cNvPr id="79" name="Oval 5"/>
          <p:cNvSpPr>
            <a:spLocks noChangeAspect="1" noChangeArrowheads="1"/>
          </p:cNvSpPr>
          <p:nvPr>
            <p:custDataLst>
              <p:tags r:id="rId16"/>
            </p:custDataLst>
          </p:nvPr>
        </p:nvSpPr>
        <p:spPr bwMode="auto">
          <a:xfrm>
            <a:off x="5474855" y="4308487"/>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sp>
        <p:nvSpPr>
          <p:cNvPr id="81" name="Oval 5"/>
          <p:cNvSpPr>
            <a:spLocks noChangeAspect="1" noChangeArrowheads="1"/>
          </p:cNvSpPr>
          <p:nvPr>
            <p:custDataLst>
              <p:tags r:id="rId17"/>
            </p:custDataLst>
          </p:nvPr>
        </p:nvSpPr>
        <p:spPr bwMode="auto">
          <a:xfrm>
            <a:off x="7524750" y="4308487"/>
            <a:ext cx="400050" cy="472168"/>
          </a:xfrm>
          <a:prstGeom prst="ellipse">
            <a:avLst/>
          </a:prstGeom>
          <a:solidFill>
            <a:schemeClr val="tx1"/>
          </a:solidFill>
          <a:ln w="28575">
            <a:noFill/>
            <a:round/>
            <a:headEnd/>
            <a:tailEnd/>
          </a:ln>
          <a:effectLst/>
        </p:spPr>
        <p:txBody>
          <a:bodyPr wrap="none" anchor="ctr"/>
          <a:lstStyle/>
          <a:p>
            <a:pPr algn="ctr"/>
            <a:endParaRPr lang="en-US" sz="2400">
              <a:latin typeface="Times New Roman" pitchFamily="18" charset="0"/>
            </a:endParaRPr>
          </a:p>
        </p:txBody>
      </p:sp>
      <p:cxnSp>
        <p:nvCxnSpPr>
          <p:cNvPr id="85" name="AutoShape 9"/>
          <p:cNvCxnSpPr>
            <a:cxnSpLocks noChangeShapeType="1"/>
            <a:stCxn id="79" idx="6"/>
          </p:cNvCxnSpPr>
          <p:nvPr>
            <p:custDataLst>
              <p:tags r:id="rId18"/>
            </p:custDataLst>
          </p:nvPr>
        </p:nvCxnSpPr>
        <p:spPr bwMode="auto">
          <a:xfrm>
            <a:off x="5874905" y="4544571"/>
            <a:ext cx="312449" cy="0"/>
          </a:xfrm>
          <a:prstGeom prst="straightConnector1">
            <a:avLst/>
          </a:prstGeom>
          <a:noFill/>
          <a:ln w="9525">
            <a:solidFill>
              <a:schemeClr val="tx1"/>
            </a:solidFill>
            <a:round/>
            <a:headEnd/>
            <a:tailEnd type="triangle" w="med" len="med"/>
          </a:ln>
          <a:effectLst/>
        </p:spPr>
      </p:cxnSp>
      <p:cxnSp>
        <p:nvCxnSpPr>
          <p:cNvPr id="88" name="AutoShape 9"/>
          <p:cNvCxnSpPr>
            <a:cxnSpLocks noChangeShapeType="1"/>
            <a:endCxn id="81" idx="2"/>
          </p:cNvCxnSpPr>
          <p:nvPr>
            <p:custDataLst>
              <p:tags r:id="rId19"/>
            </p:custDataLst>
          </p:nvPr>
        </p:nvCxnSpPr>
        <p:spPr bwMode="auto">
          <a:xfrm>
            <a:off x="7212301" y="4544571"/>
            <a:ext cx="312449" cy="0"/>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a:stCxn id="74" idx="6"/>
            <a:endCxn id="77" idx="2"/>
          </p:cNvCxnSpPr>
          <p:nvPr>
            <p:custDataLst>
              <p:tags r:id="rId20"/>
            </p:custDataLst>
          </p:nvPr>
        </p:nvCxnSpPr>
        <p:spPr bwMode="auto">
          <a:xfrm>
            <a:off x="3829050" y="4544571"/>
            <a:ext cx="620857" cy="0"/>
          </a:xfrm>
          <a:prstGeom prst="straightConnector1">
            <a:avLst/>
          </a:prstGeom>
          <a:noFill/>
          <a:ln w="9525">
            <a:solidFill>
              <a:schemeClr val="tx1"/>
            </a:solidFill>
            <a:round/>
            <a:headEnd/>
            <a:tailEnd type="triangle" w="med" len="med"/>
          </a:ln>
          <a:effectLst/>
        </p:spPr>
      </p:cxnSp>
      <p:sp>
        <p:nvSpPr>
          <p:cNvPr id="91" name="Oval 5"/>
          <p:cNvSpPr>
            <a:spLocks noChangeAspect="1" noChangeArrowheads="1"/>
          </p:cNvSpPr>
          <p:nvPr>
            <p:custDataLst>
              <p:tags r:id="rId21"/>
            </p:custDataLst>
          </p:nvPr>
        </p:nvSpPr>
        <p:spPr bwMode="auto">
          <a:xfrm>
            <a:off x="1757196" y="5236185"/>
            <a:ext cx="400050" cy="472168"/>
          </a:xfrm>
          <a:prstGeom prst="ellipse">
            <a:avLst/>
          </a:prstGeom>
          <a:solidFill>
            <a:srgbClr val="FF0000"/>
          </a:solidFill>
          <a:ln w="28575">
            <a:noFill/>
            <a:round/>
            <a:headEnd/>
            <a:tailEnd/>
          </a:ln>
          <a:effectLst/>
        </p:spPr>
        <p:txBody>
          <a:bodyPr wrap="none" anchor="ctr"/>
          <a:lstStyle/>
          <a:p>
            <a:pPr algn="ctr"/>
            <a:r>
              <a:rPr lang="en-US" sz="1600" dirty="0" smtClean="0">
                <a:solidFill>
                  <a:schemeClr val="bg1"/>
                </a:solidFill>
                <a:latin typeface="Times New Roman" pitchFamily="18" charset="0"/>
              </a:rPr>
              <a:t>n/k</a:t>
            </a:r>
            <a:endParaRPr lang="en-US" sz="1600" dirty="0">
              <a:solidFill>
                <a:schemeClr val="bg1"/>
              </a:solidFill>
              <a:latin typeface="Times New Roman" pitchFamily="18" charset="0"/>
            </a:endParaRPr>
          </a:p>
        </p:txBody>
      </p:sp>
      <p:cxnSp>
        <p:nvCxnSpPr>
          <p:cNvPr id="92" name="AutoShape 9"/>
          <p:cNvCxnSpPr>
            <a:cxnSpLocks noChangeShapeType="1"/>
            <a:stCxn id="86" idx="5"/>
            <a:endCxn id="91" idx="1"/>
          </p:cNvCxnSpPr>
          <p:nvPr>
            <p:custDataLst>
              <p:tags r:id="rId22"/>
            </p:custDataLst>
          </p:nvPr>
        </p:nvCxnSpPr>
        <p:spPr bwMode="auto">
          <a:xfrm>
            <a:off x="695621" y="4711508"/>
            <a:ext cx="1120161" cy="593824"/>
          </a:xfrm>
          <a:prstGeom prst="straightConnector1">
            <a:avLst/>
          </a:prstGeom>
          <a:noFill/>
          <a:ln w="9525">
            <a:solidFill>
              <a:schemeClr val="tx1"/>
            </a:solidFill>
            <a:round/>
            <a:headEnd/>
            <a:tailEnd type="triangle" w="med" len="med"/>
          </a:ln>
          <a:effectLst/>
        </p:spPr>
      </p:cxnSp>
      <p:cxnSp>
        <p:nvCxnSpPr>
          <p:cNvPr id="93" name="AutoShape 9"/>
          <p:cNvCxnSpPr>
            <a:cxnSpLocks noChangeShapeType="1"/>
            <a:stCxn id="91" idx="7"/>
            <a:endCxn id="77" idx="3"/>
          </p:cNvCxnSpPr>
          <p:nvPr>
            <p:custDataLst>
              <p:tags r:id="rId23"/>
            </p:custDataLst>
          </p:nvPr>
        </p:nvCxnSpPr>
        <p:spPr bwMode="auto">
          <a:xfrm flipV="1">
            <a:off x="2098660" y="4711508"/>
            <a:ext cx="2409833" cy="593824"/>
          </a:xfrm>
          <a:prstGeom prst="straightConnector1">
            <a:avLst/>
          </a:prstGeom>
          <a:noFill/>
          <a:ln w="9525">
            <a:solidFill>
              <a:schemeClr val="tx1"/>
            </a:solidFill>
            <a:round/>
            <a:headEnd/>
            <a:tailEnd type="triangle" w="med" len="med"/>
          </a:ln>
          <a:effectLst/>
        </p:spPr>
      </p:cxnSp>
      <p:sp>
        <p:nvSpPr>
          <p:cNvPr id="94" name="Oval 5"/>
          <p:cNvSpPr>
            <a:spLocks noChangeAspect="1" noChangeArrowheads="1"/>
          </p:cNvSpPr>
          <p:nvPr>
            <p:custDataLst>
              <p:tags r:id="rId24"/>
            </p:custDataLst>
          </p:nvPr>
        </p:nvSpPr>
        <p:spPr bwMode="auto">
          <a:xfrm>
            <a:off x="2765314" y="5236185"/>
            <a:ext cx="400050" cy="472168"/>
          </a:xfrm>
          <a:prstGeom prst="ellipse">
            <a:avLst/>
          </a:prstGeom>
          <a:solidFill>
            <a:srgbClr val="FF0000"/>
          </a:solidFill>
          <a:ln w="28575">
            <a:noFill/>
            <a:round/>
            <a:headEnd/>
            <a:tailEnd/>
          </a:ln>
          <a:effectLst/>
        </p:spPr>
        <p:txBody>
          <a:bodyPr wrap="none" anchor="ctr"/>
          <a:lstStyle/>
          <a:p>
            <a:pPr algn="ctr"/>
            <a:r>
              <a:rPr lang="en-US" sz="1600" dirty="0" smtClean="0">
                <a:solidFill>
                  <a:schemeClr val="bg1"/>
                </a:solidFill>
              </a:rPr>
              <a:t>n/k</a:t>
            </a:r>
            <a:endParaRPr lang="en-US" sz="2400" dirty="0">
              <a:solidFill>
                <a:schemeClr val="bg1"/>
              </a:solidFill>
            </a:endParaRPr>
          </a:p>
        </p:txBody>
      </p:sp>
      <p:cxnSp>
        <p:nvCxnSpPr>
          <p:cNvPr id="95" name="AutoShape 9"/>
          <p:cNvCxnSpPr>
            <a:cxnSpLocks noChangeShapeType="1"/>
            <a:stCxn id="61" idx="5"/>
            <a:endCxn id="94" idx="1"/>
          </p:cNvCxnSpPr>
          <p:nvPr>
            <p:custDataLst>
              <p:tags r:id="rId25"/>
            </p:custDataLst>
          </p:nvPr>
        </p:nvCxnSpPr>
        <p:spPr bwMode="auto">
          <a:xfrm>
            <a:off x="1720569" y="4711508"/>
            <a:ext cx="1103331" cy="593824"/>
          </a:xfrm>
          <a:prstGeom prst="straightConnector1">
            <a:avLst/>
          </a:prstGeom>
          <a:noFill/>
          <a:ln w="9525">
            <a:solidFill>
              <a:schemeClr val="tx1"/>
            </a:solidFill>
            <a:round/>
            <a:headEnd/>
            <a:tailEnd type="triangle" w="med" len="med"/>
          </a:ln>
          <a:effectLst/>
        </p:spPr>
      </p:cxnSp>
      <p:cxnSp>
        <p:nvCxnSpPr>
          <p:cNvPr id="96" name="AutoShape 9"/>
          <p:cNvCxnSpPr>
            <a:cxnSpLocks noChangeShapeType="1"/>
            <a:stCxn id="94" idx="7"/>
            <a:endCxn id="79" idx="3"/>
          </p:cNvCxnSpPr>
          <p:nvPr>
            <p:custDataLst>
              <p:tags r:id="rId26"/>
            </p:custDataLst>
          </p:nvPr>
        </p:nvCxnSpPr>
        <p:spPr bwMode="auto">
          <a:xfrm flipV="1">
            <a:off x="3106778" y="4711508"/>
            <a:ext cx="2426663" cy="593824"/>
          </a:xfrm>
          <a:prstGeom prst="straightConnector1">
            <a:avLst/>
          </a:prstGeom>
          <a:noFill/>
          <a:ln w="9525">
            <a:solidFill>
              <a:schemeClr val="tx1"/>
            </a:solidFill>
            <a:round/>
            <a:headEnd/>
            <a:tailEnd type="triangle" w="med" len="med"/>
          </a:ln>
          <a:effectLst/>
        </p:spPr>
      </p:cxnSp>
      <p:sp>
        <p:nvSpPr>
          <p:cNvPr id="100" name="Oval 5"/>
          <p:cNvSpPr>
            <a:spLocks noChangeAspect="1" noChangeArrowheads="1"/>
          </p:cNvSpPr>
          <p:nvPr>
            <p:custDataLst>
              <p:tags r:id="rId27"/>
            </p:custDataLst>
          </p:nvPr>
        </p:nvSpPr>
        <p:spPr bwMode="auto">
          <a:xfrm>
            <a:off x="4781550" y="5236185"/>
            <a:ext cx="400050" cy="472168"/>
          </a:xfrm>
          <a:prstGeom prst="ellipse">
            <a:avLst/>
          </a:prstGeom>
          <a:solidFill>
            <a:srgbClr val="FF0000"/>
          </a:solidFill>
          <a:ln w="28575">
            <a:noFill/>
            <a:round/>
            <a:headEnd/>
            <a:tailEnd/>
          </a:ln>
          <a:effectLst/>
        </p:spPr>
        <p:txBody>
          <a:bodyPr wrap="none" anchor="ctr"/>
          <a:lstStyle/>
          <a:p>
            <a:pPr algn="ctr"/>
            <a:r>
              <a:rPr lang="en-US" sz="1600" dirty="0" smtClean="0">
                <a:solidFill>
                  <a:schemeClr val="bg1"/>
                </a:solidFill>
              </a:rPr>
              <a:t>n/k</a:t>
            </a:r>
            <a:endParaRPr lang="en-US" sz="2400" dirty="0">
              <a:solidFill>
                <a:schemeClr val="bg1"/>
              </a:solidFill>
            </a:endParaRPr>
          </a:p>
        </p:txBody>
      </p:sp>
      <p:cxnSp>
        <p:nvCxnSpPr>
          <p:cNvPr id="101" name="AutoShape 9"/>
          <p:cNvCxnSpPr>
            <a:cxnSpLocks noChangeShapeType="1"/>
            <a:stCxn id="74" idx="5"/>
            <a:endCxn id="100" idx="1"/>
          </p:cNvCxnSpPr>
          <p:nvPr>
            <p:custDataLst>
              <p:tags r:id="rId28"/>
            </p:custDataLst>
          </p:nvPr>
        </p:nvCxnSpPr>
        <p:spPr bwMode="auto">
          <a:xfrm>
            <a:off x="3770464" y="4711508"/>
            <a:ext cx="1069672" cy="593824"/>
          </a:xfrm>
          <a:prstGeom prst="straightConnector1">
            <a:avLst/>
          </a:prstGeom>
          <a:noFill/>
          <a:ln w="9525">
            <a:solidFill>
              <a:schemeClr val="tx1"/>
            </a:solidFill>
            <a:round/>
            <a:headEnd/>
            <a:tailEnd type="triangle" w="med" len="med"/>
          </a:ln>
          <a:effectLst/>
        </p:spPr>
      </p:cxnSp>
      <p:cxnSp>
        <p:nvCxnSpPr>
          <p:cNvPr id="102" name="AutoShape 9"/>
          <p:cNvCxnSpPr>
            <a:cxnSpLocks noChangeShapeType="1"/>
            <a:stCxn id="100" idx="7"/>
            <a:endCxn id="81" idx="3"/>
          </p:cNvCxnSpPr>
          <p:nvPr>
            <p:custDataLst>
              <p:tags r:id="rId29"/>
            </p:custDataLst>
          </p:nvPr>
        </p:nvCxnSpPr>
        <p:spPr bwMode="auto">
          <a:xfrm flipV="1">
            <a:off x="5123014" y="4711508"/>
            <a:ext cx="2460322" cy="593824"/>
          </a:xfrm>
          <a:prstGeom prst="straightConnector1">
            <a:avLst/>
          </a:prstGeom>
          <a:noFill/>
          <a:ln w="9525">
            <a:solidFill>
              <a:schemeClr val="tx1"/>
            </a:solidFill>
            <a:round/>
            <a:headEnd/>
            <a:tailEnd type="triangle" w="med" len="med"/>
          </a:ln>
          <a:effectLst/>
        </p:spPr>
      </p:cxnSp>
      <p:sp>
        <p:nvSpPr>
          <p:cNvPr id="37" name="TextBox 36"/>
          <p:cNvSpPr txBox="1"/>
          <p:nvPr>
            <p:custDataLst>
              <p:tags r:id="rId30"/>
            </p:custDataLst>
          </p:nvPr>
        </p:nvSpPr>
        <p:spPr>
          <a:xfrm>
            <a:off x="3543181" y="4925290"/>
            <a:ext cx="800219" cy="830997"/>
          </a:xfrm>
          <a:prstGeom prst="rect">
            <a:avLst/>
          </a:prstGeom>
          <a:noFill/>
        </p:spPr>
        <p:txBody>
          <a:bodyPr wrap="none" rtlCol="0">
            <a:spAutoFit/>
          </a:bodyPr>
          <a:lstStyle/>
          <a:p>
            <a:r>
              <a:rPr lang="en-CA" sz="4800" dirty="0"/>
              <a:t>…</a:t>
            </a:r>
          </a:p>
        </p:txBody>
      </p:sp>
    </p:spTree>
    <p:extLst>
      <p:ext uri="{BB962C8B-B14F-4D97-AF65-F5344CB8AC3E}">
        <p14:creationId xmlns:p14="http://schemas.microsoft.com/office/powerpoint/2010/main" val="315344336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Outline</a:t>
            </a:r>
            <a:endParaRPr lang="en-US" dirty="0"/>
          </a:p>
        </p:txBody>
      </p:sp>
      <p:sp>
        <p:nvSpPr>
          <p:cNvPr id="3" name="Content Placeholder 2"/>
          <p:cNvSpPr>
            <a:spLocks noGrp="1"/>
          </p:cNvSpPr>
          <p:nvPr>
            <p:ph idx="1"/>
            <p:custDataLst>
              <p:tags r:id="rId2"/>
            </p:custDataLst>
          </p:nvPr>
        </p:nvSpPr>
        <p:spPr>
          <a:xfrm>
            <a:off x="685800" y="1600200"/>
            <a:ext cx="7924800" cy="4648200"/>
          </a:xfrm>
        </p:spPr>
        <p:txBody>
          <a:bodyPr/>
          <a:lstStyle/>
          <a:p>
            <a:pPr>
              <a:buNone/>
            </a:pPr>
            <a:r>
              <a:rPr lang="en-US" dirty="0" smtClean="0">
                <a:solidFill>
                  <a:schemeClr val="bg1">
                    <a:lumMod val="50000"/>
                  </a:schemeClr>
                </a:solidFill>
              </a:rPr>
              <a:t>Done:</a:t>
            </a:r>
          </a:p>
          <a:p>
            <a:r>
              <a:rPr lang="en-US" dirty="0" smtClean="0">
                <a:solidFill>
                  <a:schemeClr val="bg1">
                    <a:lumMod val="50000"/>
                  </a:schemeClr>
                </a:solidFill>
              </a:rPr>
              <a:t>How to use </a:t>
            </a:r>
            <a:r>
              <a:rPr lang="en-US" b="1" dirty="0" smtClean="0">
                <a:solidFill>
                  <a:schemeClr val="bg1">
                    <a:lumMod val="50000"/>
                  </a:schemeClr>
                </a:solidFill>
                <a:latin typeface="Courier New" pitchFamily="49" charset="0"/>
                <a:cs typeface="Courier New" pitchFamily="49" charset="0"/>
              </a:rPr>
              <a:t>fork</a:t>
            </a:r>
            <a:r>
              <a:rPr lang="en-US" dirty="0" smtClean="0">
                <a:solidFill>
                  <a:schemeClr val="bg1">
                    <a:lumMod val="50000"/>
                  </a:schemeClr>
                </a:solidFill>
              </a:rPr>
              <a:t> and </a:t>
            </a:r>
            <a:r>
              <a:rPr lang="en-US" b="1" dirty="0" smtClean="0">
                <a:solidFill>
                  <a:schemeClr val="bg1">
                    <a:lumMod val="50000"/>
                  </a:schemeClr>
                </a:solidFill>
                <a:latin typeface="Courier New" pitchFamily="49" charset="0"/>
                <a:cs typeface="Courier New" pitchFamily="49" charset="0"/>
              </a:rPr>
              <a:t>join</a:t>
            </a:r>
            <a:r>
              <a:rPr lang="en-US" dirty="0" smtClean="0">
                <a:solidFill>
                  <a:schemeClr val="bg1">
                    <a:lumMod val="50000"/>
                  </a:schemeClr>
                </a:solidFill>
              </a:rPr>
              <a:t> to write a parallel algorithm</a:t>
            </a:r>
          </a:p>
          <a:p>
            <a:r>
              <a:rPr lang="en-US" dirty="0" smtClean="0">
                <a:solidFill>
                  <a:schemeClr val="bg1">
                    <a:lumMod val="50000"/>
                  </a:schemeClr>
                </a:solidFill>
              </a:rPr>
              <a:t>Why using divide-and-conquer with lots of small tasks is best</a:t>
            </a:r>
          </a:p>
          <a:p>
            <a:pPr lvl="1"/>
            <a:r>
              <a:rPr lang="en-US" dirty="0" smtClean="0">
                <a:solidFill>
                  <a:schemeClr val="bg1">
                    <a:lumMod val="50000"/>
                  </a:schemeClr>
                </a:solidFill>
              </a:rPr>
              <a:t>Combines results in parallel</a:t>
            </a:r>
          </a:p>
          <a:p>
            <a:r>
              <a:rPr lang="en-US" dirty="0" smtClean="0">
                <a:solidFill>
                  <a:schemeClr val="bg1">
                    <a:lumMod val="50000"/>
                  </a:schemeClr>
                </a:solidFill>
              </a:rPr>
              <a:t>Some C++11 and </a:t>
            </a:r>
            <a:r>
              <a:rPr lang="en-US" dirty="0" err="1" smtClean="0">
                <a:solidFill>
                  <a:schemeClr val="bg1">
                    <a:lumMod val="50000"/>
                  </a:schemeClr>
                </a:solidFill>
              </a:rPr>
              <a:t>OpenMP</a:t>
            </a:r>
            <a:r>
              <a:rPr lang="en-US" dirty="0" smtClean="0">
                <a:solidFill>
                  <a:schemeClr val="bg1">
                    <a:lumMod val="50000"/>
                  </a:schemeClr>
                </a:solidFill>
              </a:rPr>
              <a:t> specifics</a:t>
            </a:r>
          </a:p>
          <a:p>
            <a:pPr lvl="1"/>
            <a:r>
              <a:rPr lang="en-US" dirty="0" smtClean="0">
                <a:solidFill>
                  <a:schemeClr val="bg1">
                    <a:lumMod val="50000"/>
                  </a:schemeClr>
                </a:solidFill>
              </a:rPr>
              <a:t>More pragmatics (e.g., installation) in separate notes</a:t>
            </a:r>
          </a:p>
          <a:p>
            <a:pPr lvl="1"/>
            <a:endParaRPr lang="en-US" dirty="0" smtClean="0">
              <a:solidFill>
                <a:schemeClr val="bg1">
                  <a:lumMod val="50000"/>
                </a:schemeClr>
              </a:solidFill>
            </a:endParaRPr>
          </a:p>
          <a:p>
            <a:pPr>
              <a:buNone/>
            </a:pPr>
            <a:r>
              <a:rPr lang="en-US" dirty="0" smtClean="0">
                <a:solidFill>
                  <a:schemeClr val="bg1">
                    <a:lumMod val="50000"/>
                  </a:schemeClr>
                </a:solidFill>
              </a:rPr>
              <a:t>Now:</a:t>
            </a:r>
          </a:p>
          <a:p>
            <a:r>
              <a:rPr lang="en-US" dirty="0" smtClean="0">
                <a:solidFill>
                  <a:schemeClr val="bg1">
                    <a:lumMod val="50000"/>
                  </a:schemeClr>
                </a:solidFill>
              </a:rPr>
              <a:t>More examples of simple parallel programs</a:t>
            </a:r>
          </a:p>
          <a:p>
            <a:r>
              <a:rPr lang="en-US" dirty="0" smtClean="0">
                <a:solidFill>
                  <a:schemeClr val="bg1">
                    <a:lumMod val="50000"/>
                  </a:schemeClr>
                </a:solidFill>
              </a:rPr>
              <a:t>Other data structures that support parallelism (or not)</a:t>
            </a:r>
          </a:p>
          <a:p>
            <a:r>
              <a:rPr lang="en-US" dirty="0" smtClean="0">
                <a:solidFill>
                  <a:schemeClr val="bg1">
                    <a:lumMod val="50000"/>
                  </a:schemeClr>
                </a:solidFill>
              </a:rPr>
              <a:t>Asymptotic analysis for fork-join parallelism</a:t>
            </a:r>
          </a:p>
          <a:p>
            <a:r>
              <a:rPr lang="en-US" dirty="0" smtClean="0"/>
              <a:t>Amdahl’s Law</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52</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extLst>
      <p:ext uri="{BB962C8B-B14F-4D97-AF65-F5344CB8AC3E}">
        <p14:creationId xmlns:p14="http://schemas.microsoft.com/office/powerpoint/2010/main" val="53446423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Amdahl’s Law (mostly bad news)</a:t>
            </a:r>
            <a:endParaRPr lang="en-US" dirty="0"/>
          </a:p>
        </p:txBody>
      </p:sp>
      <p:sp>
        <p:nvSpPr>
          <p:cNvPr id="3" name="Content Placeholder 2"/>
          <p:cNvSpPr>
            <a:spLocks noGrp="1"/>
          </p:cNvSpPr>
          <p:nvPr>
            <p:ph idx="1"/>
            <p:custDataLst>
              <p:tags r:id="rId2"/>
            </p:custDataLst>
          </p:nvPr>
        </p:nvSpPr>
        <p:spPr>
          <a:xfrm>
            <a:off x="685800" y="1600200"/>
            <a:ext cx="7924800" cy="4572000"/>
          </a:xfrm>
        </p:spPr>
        <p:txBody>
          <a:bodyPr/>
          <a:lstStyle/>
          <a:p>
            <a:pPr marL="0" indent="0">
              <a:buNone/>
            </a:pPr>
            <a:r>
              <a:rPr lang="en-US" dirty="0" smtClean="0"/>
              <a:t>Work/span is great, but real programs typically have:</a:t>
            </a:r>
          </a:p>
          <a:p>
            <a:pPr lvl="1"/>
            <a:r>
              <a:rPr lang="en-US" dirty="0" smtClean="0"/>
              <a:t>parts that parallelize well like maps/reduces over arrays/trees</a:t>
            </a:r>
          </a:p>
          <a:p>
            <a:pPr lvl="1"/>
            <a:r>
              <a:rPr lang="en-US" dirty="0" smtClean="0"/>
              <a:t>parts that don’t parallelize at all like reading a linked list, getting input, doing computations where each needs the previous step, etc.</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lgn="ctr">
              <a:buNone/>
            </a:pPr>
            <a:r>
              <a:rPr lang="en-US" i="1" dirty="0" smtClean="0"/>
              <a:t>“Nine women can’t make a baby in one month”</a:t>
            </a: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53</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Amdahl’s Law (mostly bad news)</a:t>
            </a:r>
            <a:endParaRPr lang="en-US" dirty="0"/>
          </a:p>
        </p:txBody>
      </p:sp>
      <p:sp>
        <p:nvSpPr>
          <p:cNvPr id="3" name="Content Placeholder 2"/>
          <p:cNvSpPr>
            <a:spLocks noGrp="1"/>
          </p:cNvSpPr>
          <p:nvPr>
            <p:ph idx="1"/>
            <p:custDataLst>
              <p:tags r:id="rId2"/>
            </p:custDataLst>
          </p:nvPr>
        </p:nvSpPr>
        <p:spPr/>
        <p:txBody>
          <a:bodyPr/>
          <a:lstStyle/>
          <a:p>
            <a:pPr>
              <a:buNone/>
            </a:pPr>
            <a:r>
              <a:rPr lang="en-US" dirty="0" smtClean="0">
                <a:cs typeface="Latha" pitchFamily="2"/>
              </a:rPr>
              <a:t>Let </a:t>
            </a:r>
            <a:r>
              <a:rPr lang="en-US" b="1" dirty="0">
                <a:cs typeface="Latha" pitchFamily="2"/>
              </a:rPr>
              <a:t>T</a:t>
            </a:r>
            <a:r>
              <a:rPr lang="en-US" b="1" baseline="-25000" dirty="0">
                <a:cs typeface="Latha" pitchFamily="2"/>
              </a:rPr>
              <a:t>1</a:t>
            </a:r>
            <a:r>
              <a:rPr lang="en-US" dirty="0">
                <a:cs typeface="Latha" pitchFamily="2"/>
              </a:rPr>
              <a:t> </a:t>
            </a:r>
            <a:r>
              <a:rPr lang="en-US" b="1" dirty="0" smtClean="0">
                <a:cs typeface="Latha" pitchFamily="2"/>
              </a:rPr>
              <a:t>= </a:t>
            </a:r>
            <a:r>
              <a:rPr lang="en-US" b="1" dirty="0">
                <a:cs typeface="Latha" pitchFamily="2"/>
              </a:rPr>
              <a:t>1 </a:t>
            </a:r>
            <a:r>
              <a:rPr lang="en-US" dirty="0" smtClean="0">
                <a:cs typeface="Latha" pitchFamily="2"/>
              </a:rPr>
              <a:t>(measured in weird but handy units)</a:t>
            </a:r>
          </a:p>
          <a:p>
            <a:pPr>
              <a:buNone/>
            </a:pPr>
            <a:endParaRPr lang="en-US" sz="1000" dirty="0" smtClean="0">
              <a:cs typeface="Latha" pitchFamily="2"/>
            </a:endParaRPr>
          </a:p>
          <a:p>
            <a:pPr>
              <a:buNone/>
            </a:pPr>
            <a:r>
              <a:rPr lang="en-US" dirty="0" smtClean="0">
                <a:cs typeface="Latha" pitchFamily="2"/>
              </a:rPr>
              <a:t>Let </a:t>
            </a:r>
            <a:r>
              <a:rPr lang="en-US" b="1" dirty="0" smtClean="0">
                <a:cs typeface="Latha" pitchFamily="2"/>
              </a:rPr>
              <a:t>S</a:t>
            </a:r>
            <a:r>
              <a:rPr lang="en-US" dirty="0" smtClean="0">
                <a:cs typeface="Latha" pitchFamily="2"/>
              </a:rPr>
              <a:t> be the portion of the execution that can’t be parallelized</a:t>
            </a:r>
          </a:p>
          <a:p>
            <a:pPr>
              <a:buNone/>
            </a:pPr>
            <a:endParaRPr lang="en-US" sz="1000" dirty="0" smtClean="0">
              <a:cs typeface="Latha" pitchFamily="2"/>
            </a:endParaRPr>
          </a:p>
          <a:p>
            <a:pPr>
              <a:buNone/>
            </a:pPr>
            <a:r>
              <a:rPr lang="en-US" dirty="0" smtClean="0">
                <a:cs typeface="Latha" pitchFamily="2"/>
              </a:rPr>
              <a:t>Then: 			</a:t>
            </a:r>
            <a:r>
              <a:rPr lang="en-US" b="1" dirty="0" smtClean="0">
                <a:cs typeface="Latha" pitchFamily="2"/>
              </a:rPr>
              <a:t>T</a:t>
            </a:r>
            <a:r>
              <a:rPr lang="en-US" b="1" baseline="-25000" dirty="0" smtClean="0">
                <a:cs typeface="Latha" pitchFamily="2"/>
              </a:rPr>
              <a:t>1</a:t>
            </a:r>
            <a:r>
              <a:rPr lang="en-US" dirty="0" smtClean="0">
                <a:cs typeface="Latha" pitchFamily="2"/>
              </a:rPr>
              <a:t> </a:t>
            </a:r>
            <a:r>
              <a:rPr lang="en-US" b="1" dirty="0" smtClean="0">
                <a:cs typeface="Latha" pitchFamily="2"/>
              </a:rPr>
              <a:t>= S + (1-S) = 1</a:t>
            </a:r>
          </a:p>
          <a:p>
            <a:pPr>
              <a:buNone/>
            </a:pPr>
            <a:endParaRPr lang="en-US" sz="1000" dirty="0" smtClean="0">
              <a:cs typeface="Latha" pitchFamily="2"/>
            </a:endParaRPr>
          </a:p>
          <a:p>
            <a:pPr>
              <a:buNone/>
            </a:pPr>
            <a:r>
              <a:rPr lang="en-US" dirty="0" smtClean="0">
                <a:cs typeface="Latha" pitchFamily="2"/>
              </a:rPr>
              <a:t>Suppose we get perfect linear speedup </a:t>
            </a:r>
            <a:r>
              <a:rPr lang="en-US" i="1" dirty="0" smtClean="0">
                <a:cs typeface="Latha" pitchFamily="2"/>
              </a:rPr>
              <a:t>on the parallel portion</a:t>
            </a:r>
          </a:p>
          <a:p>
            <a:pPr>
              <a:buNone/>
            </a:pPr>
            <a:endParaRPr lang="en-US" sz="1000" dirty="0" smtClean="0">
              <a:cs typeface="Latha" pitchFamily="2"/>
            </a:endParaRPr>
          </a:p>
          <a:p>
            <a:pPr>
              <a:buNone/>
            </a:pPr>
            <a:r>
              <a:rPr lang="en-US" dirty="0" smtClean="0">
                <a:cs typeface="Latha" pitchFamily="2"/>
              </a:rPr>
              <a:t>Then:			</a:t>
            </a:r>
            <a:r>
              <a:rPr lang="en-US" b="1" dirty="0" smtClean="0">
                <a:cs typeface="Latha" pitchFamily="2"/>
              </a:rPr>
              <a:t>T</a:t>
            </a:r>
            <a:r>
              <a:rPr lang="en-US" b="1" baseline="-25000" dirty="0" smtClean="0">
                <a:cs typeface="Latha" pitchFamily="2"/>
              </a:rPr>
              <a:t>P</a:t>
            </a:r>
            <a:r>
              <a:rPr lang="en-US" dirty="0" smtClean="0">
                <a:cs typeface="Latha" pitchFamily="2"/>
              </a:rPr>
              <a:t> </a:t>
            </a:r>
            <a:r>
              <a:rPr lang="en-US" b="1" dirty="0" smtClean="0">
                <a:cs typeface="Latha" pitchFamily="2"/>
              </a:rPr>
              <a:t>= S + (1-S)/P</a:t>
            </a:r>
          </a:p>
          <a:p>
            <a:pPr>
              <a:buNone/>
            </a:pPr>
            <a:endParaRPr lang="en-US" sz="1000" dirty="0" smtClean="0">
              <a:cs typeface="Latha" pitchFamily="2"/>
            </a:endParaRPr>
          </a:p>
          <a:p>
            <a:pPr>
              <a:buNone/>
            </a:pPr>
            <a:r>
              <a:rPr lang="en-US" dirty="0" smtClean="0">
                <a:cs typeface="Latha" pitchFamily="2"/>
              </a:rPr>
              <a:t>So the overall speedup with </a:t>
            </a:r>
            <a:r>
              <a:rPr lang="en-US" b="1" dirty="0" smtClean="0">
                <a:cs typeface="Latha" pitchFamily="2"/>
              </a:rPr>
              <a:t>P</a:t>
            </a:r>
            <a:r>
              <a:rPr lang="en-US" dirty="0" smtClean="0">
                <a:cs typeface="Latha" pitchFamily="2"/>
              </a:rPr>
              <a:t> processors is (Amdahl’s Law):</a:t>
            </a:r>
          </a:p>
          <a:p>
            <a:pPr algn="ctr">
              <a:buNone/>
            </a:pPr>
            <a:r>
              <a:rPr lang="en-US" b="1" dirty="0" smtClean="0">
                <a:solidFill>
                  <a:srgbClr val="FF0000"/>
                </a:solidFill>
              </a:rPr>
              <a:t>T</a:t>
            </a:r>
            <a:r>
              <a:rPr lang="en-US" b="1" baseline="-25000" dirty="0" smtClean="0">
                <a:solidFill>
                  <a:srgbClr val="FF0000"/>
                </a:solidFill>
              </a:rPr>
              <a:t>1</a:t>
            </a:r>
            <a:r>
              <a:rPr lang="en-US" b="1" dirty="0" smtClean="0">
                <a:solidFill>
                  <a:srgbClr val="FF0000"/>
                </a:solidFill>
              </a:rPr>
              <a:t> / T</a:t>
            </a:r>
            <a:r>
              <a:rPr lang="en-US" b="1" baseline="-25000" dirty="0" smtClean="0">
                <a:solidFill>
                  <a:srgbClr val="FF0000"/>
                </a:solidFill>
              </a:rPr>
              <a:t>P</a:t>
            </a:r>
            <a:r>
              <a:rPr lang="en-US" b="1" dirty="0" smtClean="0">
                <a:solidFill>
                  <a:srgbClr val="FF0000"/>
                </a:solidFill>
                <a:cs typeface="Latha" pitchFamily="2"/>
              </a:rPr>
              <a:t>  =			</a:t>
            </a:r>
          </a:p>
          <a:p>
            <a:pPr>
              <a:buNone/>
            </a:pPr>
            <a:endParaRPr lang="en-US" sz="1000" dirty="0" smtClean="0">
              <a:cs typeface="Latha" pitchFamily="2"/>
            </a:endParaRPr>
          </a:p>
          <a:p>
            <a:pPr>
              <a:buNone/>
            </a:pPr>
            <a:r>
              <a:rPr lang="en-US" dirty="0" smtClean="0">
                <a:cs typeface="Latha" pitchFamily="2"/>
              </a:rPr>
              <a:t>How good/bad is this?</a:t>
            </a:r>
            <a:r>
              <a:rPr lang="en-US" b="1" dirty="0" smtClean="0">
                <a:solidFill>
                  <a:schemeClr val="accent2"/>
                </a:solidFill>
                <a:cs typeface="Latha" pitchFamily="2"/>
              </a:rPr>
              <a:t>	</a:t>
            </a:r>
            <a:endParaRPr lang="en-US" dirty="0" smtClean="0">
              <a:cs typeface="Latha" pitchFamily="2"/>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54</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Amdahl’s Law (mostly bad news)</a:t>
            </a:r>
            <a:endParaRPr lang="en-US" dirty="0"/>
          </a:p>
        </p:txBody>
      </p:sp>
      <p:sp>
        <p:nvSpPr>
          <p:cNvPr id="3" name="Content Placeholder 2"/>
          <p:cNvSpPr>
            <a:spLocks noGrp="1"/>
          </p:cNvSpPr>
          <p:nvPr>
            <p:ph idx="1"/>
            <p:custDataLst>
              <p:tags r:id="rId2"/>
            </p:custDataLst>
          </p:nvPr>
        </p:nvSpPr>
        <p:spPr/>
        <p:txBody>
          <a:bodyPr/>
          <a:lstStyle/>
          <a:p>
            <a:pPr>
              <a:buNone/>
            </a:pPr>
            <a:r>
              <a:rPr lang="en-US" dirty="0">
                <a:cs typeface="Latha" pitchFamily="2"/>
              </a:rPr>
              <a:t>Let </a:t>
            </a:r>
            <a:r>
              <a:rPr lang="en-US" b="1" dirty="0">
                <a:cs typeface="Latha" pitchFamily="2"/>
              </a:rPr>
              <a:t>T</a:t>
            </a:r>
            <a:r>
              <a:rPr lang="en-US" b="1" baseline="-25000" dirty="0">
                <a:cs typeface="Latha" pitchFamily="2"/>
              </a:rPr>
              <a:t>1</a:t>
            </a:r>
            <a:r>
              <a:rPr lang="en-US" dirty="0">
                <a:cs typeface="Latha" pitchFamily="2"/>
              </a:rPr>
              <a:t> </a:t>
            </a:r>
            <a:r>
              <a:rPr lang="en-US" b="1" dirty="0">
                <a:cs typeface="Latha" pitchFamily="2"/>
              </a:rPr>
              <a:t>= 1 </a:t>
            </a:r>
            <a:r>
              <a:rPr lang="en-US" dirty="0">
                <a:cs typeface="Latha" pitchFamily="2"/>
              </a:rPr>
              <a:t>(measured in weird but handy units)</a:t>
            </a:r>
          </a:p>
          <a:p>
            <a:pPr>
              <a:buNone/>
            </a:pPr>
            <a:endParaRPr lang="en-US" sz="1000" dirty="0" smtClean="0">
              <a:cs typeface="Latha" pitchFamily="2"/>
            </a:endParaRPr>
          </a:p>
          <a:p>
            <a:pPr>
              <a:buNone/>
            </a:pPr>
            <a:r>
              <a:rPr lang="en-US" dirty="0" smtClean="0">
                <a:cs typeface="Latha" pitchFamily="2"/>
              </a:rPr>
              <a:t>Let </a:t>
            </a:r>
            <a:r>
              <a:rPr lang="en-US" b="1" dirty="0" smtClean="0">
                <a:cs typeface="Latha" pitchFamily="2"/>
              </a:rPr>
              <a:t>S</a:t>
            </a:r>
            <a:r>
              <a:rPr lang="en-US" dirty="0" smtClean="0">
                <a:cs typeface="Latha" pitchFamily="2"/>
              </a:rPr>
              <a:t> be the portion of the execution that can’t be parallelized</a:t>
            </a:r>
          </a:p>
          <a:p>
            <a:pPr>
              <a:buNone/>
            </a:pPr>
            <a:endParaRPr lang="en-US" sz="1000" dirty="0" smtClean="0">
              <a:cs typeface="Latha" pitchFamily="2"/>
            </a:endParaRPr>
          </a:p>
          <a:p>
            <a:pPr>
              <a:buNone/>
            </a:pPr>
            <a:r>
              <a:rPr lang="en-US" dirty="0" smtClean="0">
                <a:cs typeface="Latha" pitchFamily="2"/>
              </a:rPr>
              <a:t>Then: 			</a:t>
            </a:r>
            <a:r>
              <a:rPr lang="en-US" b="1" dirty="0" smtClean="0">
                <a:cs typeface="Latha" pitchFamily="2"/>
              </a:rPr>
              <a:t>T</a:t>
            </a:r>
            <a:r>
              <a:rPr lang="en-US" b="1" baseline="-25000" dirty="0" smtClean="0">
                <a:cs typeface="Latha" pitchFamily="2"/>
              </a:rPr>
              <a:t>1</a:t>
            </a:r>
            <a:r>
              <a:rPr lang="en-US" dirty="0" smtClean="0">
                <a:cs typeface="Latha" pitchFamily="2"/>
              </a:rPr>
              <a:t> </a:t>
            </a:r>
            <a:r>
              <a:rPr lang="en-US" b="1" dirty="0" smtClean="0">
                <a:cs typeface="Latha" pitchFamily="2"/>
              </a:rPr>
              <a:t>= S + (1-S) = 1</a:t>
            </a:r>
          </a:p>
          <a:p>
            <a:pPr>
              <a:buNone/>
            </a:pPr>
            <a:endParaRPr lang="en-US" sz="1000" dirty="0" smtClean="0">
              <a:cs typeface="Latha" pitchFamily="2"/>
            </a:endParaRPr>
          </a:p>
          <a:p>
            <a:pPr>
              <a:buNone/>
            </a:pPr>
            <a:r>
              <a:rPr lang="en-US" dirty="0" smtClean="0">
                <a:cs typeface="Latha" pitchFamily="2"/>
              </a:rPr>
              <a:t>Suppose we get perfect linear speedup </a:t>
            </a:r>
            <a:r>
              <a:rPr lang="en-US" i="1" dirty="0" smtClean="0">
                <a:cs typeface="Latha" pitchFamily="2"/>
              </a:rPr>
              <a:t>on the parallel portion</a:t>
            </a:r>
          </a:p>
          <a:p>
            <a:pPr>
              <a:buNone/>
            </a:pPr>
            <a:endParaRPr lang="en-US" sz="1000" dirty="0" smtClean="0">
              <a:cs typeface="Latha" pitchFamily="2"/>
            </a:endParaRPr>
          </a:p>
          <a:p>
            <a:pPr>
              <a:buNone/>
            </a:pPr>
            <a:r>
              <a:rPr lang="en-US" dirty="0" smtClean="0">
                <a:cs typeface="Latha" pitchFamily="2"/>
              </a:rPr>
              <a:t>Then:			</a:t>
            </a:r>
            <a:r>
              <a:rPr lang="en-US" b="1" dirty="0" smtClean="0">
                <a:cs typeface="Latha" pitchFamily="2"/>
              </a:rPr>
              <a:t>T</a:t>
            </a:r>
            <a:r>
              <a:rPr lang="en-US" b="1" baseline="-25000" dirty="0" smtClean="0">
                <a:cs typeface="Latha" pitchFamily="2"/>
              </a:rPr>
              <a:t>P</a:t>
            </a:r>
            <a:r>
              <a:rPr lang="en-US" dirty="0" smtClean="0">
                <a:cs typeface="Latha" pitchFamily="2"/>
              </a:rPr>
              <a:t> </a:t>
            </a:r>
            <a:r>
              <a:rPr lang="en-US" b="1" dirty="0" smtClean="0">
                <a:cs typeface="Latha" pitchFamily="2"/>
              </a:rPr>
              <a:t>= S + (1-S)/P</a:t>
            </a:r>
          </a:p>
          <a:p>
            <a:pPr>
              <a:buNone/>
            </a:pPr>
            <a:endParaRPr lang="en-US" sz="1000" dirty="0" smtClean="0">
              <a:cs typeface="Latha" pitchFamily="2"/>
            </a:endParaRPr>
          </a:p>
          <a:p>
            <a:pPr>
              <a:buNone/>
            </a:pPr>
            <a:r>
              <a:rPr lang="en-US" dirty="0" smtClean="0">
                <a:solidFill>
                  <a:schemeClr val="bg1">
                    <a:lumMod val="50000"/>
                  </a:schemeClr>
                </a:solidFill>
                <a:cs typeface="Latha" pitchFamily="2"/>
              </a:rPr>
              <a:t>So the overall speedup with </a:t>
            </a:r>
            <a:r>
              <a:rPr lang="en-US" b="1" dirty="0" smtClean="0">
                <a:solidFill>
                  <a:schemeClr val="bg1">
                    <a:lumMod val="50000"/>
                  </a:schemeClr>
                </a:solidFill>
                <a:cs typeface="Latha" pitchFamily="2"/>
              </a:rPr>
              <a:t>P</a:t>
            </a:r>
            <a:r>
              <a:rPr lang="en-US" dirty="0" smtClean="0">
                <a:solidFill>
                  <a:schemeClr val="bg1">
                    <a:lumMod val="50000"/>
                  </a:schemeClr>
                </a:solidFill>
                <a:cs typeface="Latha" pitchFamily="2"/>
              </a:rPr>
              <a:t> processors is (Amdahl’s Law):</a:t>
            </a:r>
          </a:p>
          <a:p>
            <a:pPr algn="ctr">
              <a:buNone/>
            </a:pPr>
            <a:r>
              <a:rPr lang="en-US" b="1" dirty="0" smtClean="0">
                <a:solidFill>
                  <a:schemeClr val="bg1">
                    <a:lumMod val="50000"/>
                  </a:schemeClr>
                </a:solidFill>
              </a:rPr>
              <a:t>T</a:t>
            </a:r>
            <a:r>
              <a:rPr lang="en-US" b="1" baseline="-25000" dirty="0" smtClean="0">
                <a:solidFill>
                  <a:schemeClr val="bg1">
                    <a:lumMod val="50000"/>
                  </a:schemeClr>
                </a:solidFill>
              </a:rPr>
              <a:t>1</a:t>
            </a:r>
            <a:r>
              <a:rPr lang="en-US" b="1" dirty="0" smtClean="0">
                <a:solidFill>
                  <a:schemeClr val="bg1">
                    <a:lumMod val="50000"/>
                  </a:schemeClr>
                </a:solidFill>
              </a:rPr>
              <a:t> / T</a:t>
            </a:r>
            <a:r>
              <a:rPr lang="en-US" b="1" baseline="-25000" dirty="0" smtClean="0">
                <a:solidFill>
                  <a:schemeClr val="bg1">
                    <a:lumMod val="50000"/>
                  </a:schemeClr>
                </a:solidFill>
              </a:rPr>
              <a:t>P</a:t>
            </a:r>
            <a:r>
              <a:rPr lang="en-US" b="1" dirty="0" smtClean="0">
                <a:solidFill>
                  <a:schemeClr val="bg1">
                    <a:lumMod val="50000"/>
                  </a:schemeClr>
                </a:solidFill>
                <a:cs typeface="Latha" pitchFamily="2"/>
              </a:rPr>
              <a:t>  =			</a:t>
            </a:r>
          </a:p>
          <a:p>
            <a:pPr>
              <a:buNone/>
            </a:pPr>
            <a:endParaRPr lang="en-US" sz="1000" dirty="0" smtClean="0">
              <a:cs typeface="Latha" pitchFamily="2"/>
            </a:endParaRPr>
          </a:p>
          <a:p>
            <a:pPr>
              <a:buNone/>
            </a:pPr>
            <a:r>
              <a:rPr lang="en-US" dirty="0" smtClean="0">
                <a:cs typeface="Latha" pitchFamily="2"/>
              </a:rPr>
              <a:t>And the parallelism (infinite processors) is:</a:t>
            </a:r>
          </a:p>
          <a:p>
            <a:pPr algn="ctr">
              <a:buNone/>
            </a:pPr>
            <a:r>
              <a:rPr lang="en-US" b="1" dirty="0" smtClean="0">
                <a:solidFill>
                  <a:srgbClr val="FF0000"/>
                </a:solidFill>
              </a:rPr>
              <a:t>T</a:t>
            </a:r>
            <a:r>
              <a:rPr lang="en-US" b="1" baseline="-25000" dirty="0" smtClean="0">
                <a:solidFill>
                  <a:srgbClr val="FF0000"/>
                </a:solidFill>
              </a:rPr>
              <a:t>1</a:t>
            </a:r>
            <a:r>
              <a:rPr lang="en-US" b="1" dirty="0" smtClean="0">
                <a:solidFill>
                  <a:srgbClr val="FF0000"/>
                </a:solidFill>
              </a:rPr>
              <a:t> / T</a:t>
            </a:r>
            <a:r>
              <a:rPr lang="en-US" sz="2800" b="1" baseline="-25000" dirty="0" smtClean="0">
                <a:solidFill>
                  <a:srgbClr val="FF0000"/>
                </a:solidFill>
                <a:sym typeface="Symbol"/>
              </a:rPr>
              <a:t></a:t>
            </a:r>
            <a:r>
              <a:rPr lang="en-US" b="1" dirty="0" smtClean="0">
                <a:solidFill>
                  <a:srgbClr val="FF0000"/>
                </a:solidFill>
                <a:cs typeface="Latha" pitchFamily="2"/>
              </a:rPr>
              <a:t>  =		</a:t>
            </a:r>
            <a:r>
              <a:rPr lang="en-US" b="1" dirty="0" smtClean="0">
                <a:solidFill>
                  <a:schemeClr val="accent2"/>
                </a:solidFill>
                <a:cs typeface="Latha" pitchFamily="2"/>
              </a:rPr>
              <a:t>	</a:t>
            </a:r>
            <a:endParaRPr lang="en-US" dirty="0" smtClean="0">
              <a:cs typeface="Latha" pitchFamily="2"/>
            </a:endParaRPr>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55</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extLst>
      <p:ext uri="{BB962C8B-B14F-4D97-AF65-F5344CB8AC3E}">
        <p14:creationId xmlns:p14="http://schemas.microsoft.com/office/powerpoint/2010/main" val="251478030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Why such bad news</a:t>
            </a:r>
            <a:endParaRPr lang="en-US" dirty="0"/>
          </a:p>
        </p:txBody>
      </p:sp>
      <p:sp>
        <p:nvSpPr>
          <p:cNvPr id="3" name="Content Placeholder 2"/>
          <p:cNvSpPr>
            <a:spLocks noGrp="1"/>
          </p:cNvSpPr>
          <p:nvPr>
            <p:ph idx="1"/>
            <p:custDataLst>
              <p:tags r:id="rId2"/>
            </p:custDataLst>
          </p:nvPr>
        </p:nvSpPr>
        <p:spPr/>
        <p:txBody>
          <a:bodyPr/>
          <a:lstStyle/>
          <a:p>
            <a:pPr>
              <a:buNone/>
            </a:pPr>
            <a:r>
              <a:rPr lang="en-US" b="1" dirty="0" smtClean="0">
                <a:solidFill>
                  <a:schemeClr val="accent2"/>
                </a:solidFill>
              </a:rPr>
              <a:t>	T</a:t>
            </a:r>
            <a:r>
              <a:rPr lang="en-US" b="1" baseline="-25000" dirty="0" smtClean="0">
                <a:solidFill>
                  <a:schemeClr val="accent2"/>
                </a:solidFill>
              </a:rPr>
              <a:t>1</a:t>
            </a:r>
            <a:r>
              <a:rPr lang="en-US" b="1" dirty="0" smtClean="0">
                <a:solidFill>
                  <a:schemeClr val="accent2"/>
                </a:solidFill>
              </a:rPr>
              <a:t> / T</a:t>
            </a:r>
            <a:r>
              <a:rPr lang="en-US" b="1" baseline="-25000" dirty="0" smtClean="0">
                <a:solidFill>
                  <a:schemeClr val="accent2"/>
                </a:solidFill>
              </a:rPr>
              <a:t>P</a:t>
            </a:r>
            <a:r>
              <a:rPr lang="en-US" b="1" dirty="0" smtClean="0">
                <a:cs typeface="Latha" pitchFamily="2"/>
              </a:rPr>
              <a:t>  </a:t>
            </a:r>
            <a:r>
              <a:rPr lang="en-US" b="1" dirty="0" smtClean="0">
                <a:solidFill>
                  <a:schemeClr val="accent2"/>
                </a:solidFill>
                <a:cs typeface="Latha" pitchFamily="2"/>
              </a:rPr>
              <a:t>= 1 / (S + (1-S)/P) </a:t>
            </a:r>
            <a:r>
              <a:rPr lang="en-US" b="1" dirty="0" smtClean="0">
                <a:cs typeface="Latha" pitchFamily="2"/>
              </a:rPr>
              <a:t> 		</a:t>
            </a:r>
            <a:r>
              <a:rPr lang="en-US" b="1" dirty="0" smtClean="0">
                <a:solidFill>
                  <a:schemeClr val="accent2"/>
                </a:solidFill>
              </a:rPr>
              <a:t>T</a:t>
            </a:r>
            <a:r>
              <a:rPr lang="en-US" b="1" baseline="-25000" dirty="0" smtClean="0">
                <a:solidFill>
                  <a:schemeClr val="accent2"/>
                </a:solidFill>
              </a:rPr>
              <a:t>1</a:t>
            </a:r>
            <a:r>
              <a:rPr lang="en-US" b="1" dirty="0" smtClean="0">
                <a:solidFill>
                  <a:schemeClr val="accent2"/>
                </a:solidFill>
              </a:rPr>
              <a:t> / T</a:t>
            </a:r>
            <a:r>
              <a:rPr lang="en-US" sz="2800" b="1" baseline="-25000" dirty="0" smtClean="0">
                <a:solidFill>
                  <a:schemeClr val="accent2"/>
                </a:solidFill>
                <a:sym typeface="Symbol"/>
              </a:rPr>
              <a:t></a:t>
            </a:r>
            <a:r>
              <a:rPr lang="en-US" b="1" dirty="0" smtClean="0">
                <a:cs typeface="Latha" pitchFamily="2"/>
              </a:rPr>
              <a:t>  </a:t>
            </a:r>
            <a:r>
              <a:rPr lang="en-US" b="1" dirty="0" smtClean="0">
                <a:solidFill>
                  <a:schemeClr val="accent2"/>
                </a:solidFill>
                <a:cs typeface="Latha" pitchFamily="2"/>
              </a:rPr>
              <a:t>= 1 / S</a:t>
            </a:r>
            <a:endParaRPr lang="en-US" dirty="0" smtClean="0">
              <a:cs typeface="Latha" pitchFamily="2"/>
            </a:endParaRPr>
          </a:p>
          <a:p>
            <a:endParaRPr lang="en-US" sz="1000" dirty="0" smtClean="0"/>
          </a:p>
          <a:p>
            <a:endParaRPr lang="en-US" sz="1000" dirty="0" smtClean="0"/>
          </a:p>
          <a:p>
            <a:r>
              <a:rPr lang="en-US" dirty="0" smtClean="0"/>
              <a:t>Suppose 33% of a program is sequential</a:t>
            </a:r>
          </a:p>
          <a:p>
            <a:pPr lvl="1"/>
            <a:r>
              <a:rPr lang="en-US" dirty="0" smtClean="0"/>
              <a:t>How much speed-up do you get from 2 processors?</a:t>
            </a:r>
          </a:p>
          <a:p>
            <a:pPr lvl="1"/>
            <a:r>
              <a:rPr lang="en-US" dirty="0" smtClean="0"/>
              <a:t>How much speed-up do you get from 1,000,000 processors?</a:t>
            </a:r>
          </a:p>
          <a:p>
            <a:pPr lvl="1"/>
            <a:endParaRPr lang="en-US" sz="1000" dirty="0" smtClean="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56</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extLst>
      <p:ext uri="{BB962C8B-B14F-4D97-AF65-F5344CB8AC3E}">
        <p14:creationId xmlns:p14="http://schemas.microsoft.com/office/powerpoint/2010/main" val="79642532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Why such bad news</a:t>
            </a:r>
            <a:endParaRPr lang="en-US" dirty="0"/>
          </a:p>
        </p:txBody>
      </p:sp>
      <p:sp>
        <p:nvSpPr>
          <p:cNvPr id="3" name="Content Placeholder 2"/>
          <p:cNvSpPr>
            <a:spLocks noGrp="1"/>
          </p:cNvSpPr>
          <p:nvPr>
            <p:ph idx="1"/>
            <p:custDataLst>
              <p:tags r:id="rId2"/>
            </p:custDataLst>
          </p:nvPr>
        </p:nvSpPr>
        <p:spPr/>
        <p:txBody>
          <a:bodyPr/>
          <a:lstStyle/>
          <a:p>
            <a:pPr>
              <a:buNone/>
            </a:pPr>
            <a:r>
              <a:rPr lang="en-US" b="1" dirty="0" smtClean="0">
                <a:solidFill>
                  <a:schemeClr val="accent2"/>
                </a:solidFill>
              </a:rPr>
              <a:t>	T</a:t>
            </a:r>
            <a:r>
              <a:rPr lang="en-US" b="1" baseline="-25000" dirty="0" smtClean="0">
                <a:solidFill>
                  <a:schemeClr val="accent2"/>
                </a:solidFill>
              </a:rPr>
              <a:t>1</a:t>
            </a:r>
            <a:r>
              <a:rPr lang="en-US" b="1" dirty="0" smtClean="0">
                <a:solidFill>
                  <a:schemeClr val="accent2"/>
                </a:solidFill>
              </a:rPr>
              <a:t> / T</a:t>
            </a:r>
            <a:r>
              <a:rPr lang="en-US" b="1" baseline="-25000" dirty="0" smtClean="0">
                <a:solidFill>
                  <a:schemeClr val="accent2"/>
                </a:solidFill>
              </a:rPr>
              <a:t>P</a:t>
            </a:r>
            <a:r>
              <a:rPr lang="en-US" b="1" dirty="0" smtClean="0">
                <a:cs typeface="Latha" pitchFamily="2"/>
              </a:rPr>
              <a:t>  </a:t>
            </a:r>
            <a:r>
              <a:rPr lang="en-US" b="1" dirty="0" smtClean="0">
                <a:solidFill>
                  <a:schemeClr val="accent2"/>
                </a:solidFill>
                <a:cs typeface="Latha" pitchFamily="2"/>
              </a:rPr>
              <a:t>= 1 / (S + (1-S)/P) </a:t>
            </a:r>
            <a:r>
              <a:rPr lang="en-US" b="1" dirty="0" smtClean="0">
                <a:cs typeface="Latha" pitchFamily="2"/>
              </a:rPr>
              <a:t> 		</a:t>
            </a:r>
            <a:r>
              <a:rPr lang="en-US" b="1" dirty="0" smtClean="0">
                <a:solidFill>
                  <a:schemeClr val="accent2"/>
                </a:solidFill>
              </a:rPr>
              <a:t>T</a:t>
            </a:r>
            <a:r>
              <a:rPr lang="en-US" b="1" baseline="-25000" dirty="0" smtClean="0">
                <a:solidFill>
                  <a:schemeClr val="accent2"/>
                </a:solidFill>
              </a:rPr>
              <a:t>1</a:t>
            </a:r>
            <a:r>
              <a:rPr lang="en-US" b="1" dirty="0" smtClean="0">
                <a:solidFill>
                  <a:schemeClr val="accent2"/>
                </a:solidFill>
              </a:rPr>
              <a:t> / T</a:t>
            </a:r>
            <a:r>
              <a:rPr lang="en-US" sz="2800" b="1" baseline="-25000" dirty="0" smtClean="0">
                <a:solidFill>
                  <a:schemeClr val="accent2"/>
                </a:solidFill>
                <a:sym typeface="Symbol"/>
              </a:rPr>
              <a:t></a:t>
            </a:r>
            <a:r>
              <a:rPr lang="en-US" b="1" dirty="0" smtClean="0">
                <a:cs typeface="Latha" pitchFamily="2"/>
              </a:rPr>
              <a:t>  </a:t>
            </a:r>
            <a:r>
              <a:rPr lang="en-US" b="1" dirty="0" smtClean="0">
                <a:solidFill>
                  <a:schemeClr val="accent2"/>
                </a:solidFill>
                <a:cs typeface="Latha" pitchFamily="2"/>
              </a:rPr>
              <a:t>= 1 / S</a:t>
            </a:r>
            <a:endParaRPr lang="en-US" dirty="0" smtClean="0">
              <a:cs typeface="Latha" pitchFamily="2"/>
            </a:endParaRPr>
          </a:p>
          <a:p>
            <a:endParaRPr lang="en-US" sz="1000" dirty="0" smtClean="0"/>
          </a:p>
          <a:p>
            <a:endParaRPr lang="en-US" sz="1000" dirty="0" smtClean="0"/>
          </a:p>
          <a:p>
            <a:r>
              <a:rPr lang="en-US" dirty="0" smtClean="0">
                <a:solidFill>
                  <a:schemeClr val="bg1">
                    <a:lumMod val="50000"/>
                  </a:schemeClr>
                </a:solidFill>
              </a:rPr>
              <a:t>Suppose 33% of a program is sequential</a:t>
            </a:r>
          </a:p>
          <a:p>
            <a:pPr lvl="1"/>
            <a:r>
              <a:rPr lang="en-US" dirty="0" smtClean="0">
                <a:solidFill>
                  <a:schemeClr val="bg1">
                    <a:lumMod val="50000"/>
                  </a:schemeClr>
                </a:solidFill>
              </a:rPr>
              <a:t>How much speed-up do you get from 2 processors?</a:t>
            </a:r>
          </a:p>
          <a:p>
            <a:pPr lvl="1"/>
            <a:r>
              <a:rPr lang="en-US" dirty="0" smtClean="0">
                <a:solidFill>
                  <a:schemeClr val="bg1">
                    <a:lumMod val="50000"/>
                  </a:schemeClr>
                </a:solidFill>
              </a:rPr>
              <a:t>How much </a:t>
            </a:r>
            <a:r>
              <a:rPr lang="en-US" dirty="0" err="1" smtClean="0">
                <a:solidFill>
                  <a:schemeClr val="bg1">
                    <a:lumMod val="50000"/>
                  </a:schemeClr>
                </a:solidFill>
              </a:rPr>
              <a:t>speep</a:t>
            </a:r>
            <a:r>
              <a:rPr lang="en-US" dirty="0" smtClean="0">
                <a:solidFill>
                  <a:schemeClr val="bg1">
                    <a:lumMod val="50000"/>
                  </a:schemeClr>
                </a:solidFill>
              </a:rPr>
              <a:t>-up do you get from 1,000,000 processors?</a:t>
            </a:r>
          </a:p>
          <a:p>
            <a:pPr lvl="1"/>
            <a:endParaRPr lang="en-US" sz="1000" dirty="0" smtClean="0">
              <a:solidFill>
                <a:schemeClr val="bg1">
                  <a:lumMod val="50000"/>
                </a:schemeClr>
              </a:solidFill>
            </a:endParaRPr>
          </a:p>
          <a:p>
            <a:r>
              <a:rPr lang="en-US" dirty="0" smtClean="0"/>
              <a:t>Suppose you miss the good old days (1980-2005) where 12ish years was long enough to get 100x speedup</a:t>
            </a:r>
          </a:p>
          <a:p>
            <a:pPr lvl="1"/>
            <a:r>
              <a:rPr lang="en-US" dirty="0" smtClean="0"/>
              <a:t>Now suppose in 12 years, clock speed is the same but you get 256 processors instead of 1</a:t>
            </a:r>
          </a:p>
          <a:p>
            <a:pPr lvl="1"/>
            <a:r>
              <a:rPr lang="en-US" dirty="0" smtClean="0"/>
              <a:t>For 256 processors to get at least 100x speedup, we need</a:t>
            </a:r>
          </a:p>
          <a:p>
            <a:pPr lvl="1">
              <a:buNone/>
            </a:pPr>
            <a:r>
              <a:rPr lang="en-US" dirty="0" smtClean="0"/>
              <a:t>			100 </a:t>
            </a:r>
            <a:r>
              <a:rPr lang="en-US" b="1" dirty="0" smtClean="0">
                <a:sym typeface="Symbol"/>
              </a:rPr>
              <a:t></a:t>
            </a:r>
            <a:r>
              <a:rPr lang="en-US" dirty="0" smtClean="0"/>
              <a:t> 1 / (</a:t>
            </a:r>
            <a:r>
              <a:rPr lang="en-US" b="1" dirty="0" smtClean="0"/>
              <a:t>S</a:t>
            </a:r>
            <a:r>
              <a:rPr lang="en-US" dirty="0" smtClean="0"/>
              <a:t> + (1-</a:t>
            </a:r>
            <a:r>
              <a:rPr lang="en-US" b="1" dirty="0" smtClean="0"/>
              <a:t>S</a:t>
            </a:r>
            <a:r>
              <a:rPr lang="en-US" dirty="0" smtClean="0"/>
              <a:t>)/256)</a:t>
            </a:r>
          </a:p>
          <a:p>
            <a:pPr lvl="1">
              <a:buNone/>
            </a:pPr>
            <a:r>
              <a:rPr lang="en-US" dirty="0" smtClean="0"/>
              <a:t>	What do we need for </a:t>
            </a:r>
            <a:r>
              <a:rPr lang="en-US" b="1" dirty="0" smtClean="0"/>
              <a:t>S</a:t>
            </a:r>
            <a:r>
              <a:rPr lang="en-US" dirty="0" smtClean="0"/>
              <a:t>?</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57</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Plots you have to see</a:t>
            </a:r>
            <a:endParaRPr lang="en-US" dirty="0"/>
          </a:p>
        </p:txBody>
      </p:sp>
      <p:sp>
        <p:nvSpPr>
          <p:cNvPr id="3" name="Content Placeholder 2"/>
          <p:cNvSpPr>
            <a:spLocks noGrp="1"/>
          </p:cNvSpPr>
          <p:nvPr>
            <p:ph idx="1"/>
            <p:custDataLst>
              <p:tags r:id="rId2"/>
            </p:custDataLst>
          </p:nvPr>
        </p:nvSpPr>
        <p:spPr/>
        <p:txBody>
          <a:bodyPr/>
          <a:lstStyle/>
          <a:p>
            <a:pPr marL="457200" indent="-457200">
              <a:buFont typeface="+mj-lt"/>
              <a:buAutoNum type="arabicPeriod"/>
            </a:pPr>
            <a:r>
              <a:rPr lang="en-US" dirty="0" smtClean="0"/>
              <a:t>Assume 256 processors</a:t>
            </a:r>
          </a:p>
          <a:p>
            <a:pPr marL="857250" lvl="1" indent="-457200"/>
            <a:r>
              <a:rPr lang="en-US" dirty="0" smtClean="0"/>
              <a:t>x-axis: sequential portion </a:t>
            </a:r>
            <a:r>
              <a:rPr lang="en-US" b="1" dirty="0" smtClean="0"/>
              <a:t>S</a:t>
            </a:r>
            <a:r>
              <a:rPr lang="en-US" dirty="0" smtClean="0"/>
              <a:t>, ranging from .01 to .25</a:t>
            </a:r>
          </a:p>
          <a:p>
            <a:pPr marL="857250" lvl="1" indent="-457200"/>
            <a:r>
              <a:rPr lang="en-US" dirty="0" smtClean="0"/>
              <a:t>y-axis: speedup </a:t>
            </a:r>
            <a:r>
              <a:rPr lang="en-US" b="1" dirty="0" smtClean="0"/>
              <a:t>T</a:t>
            </a:r>
            <a:r>
              <a:rPr lang="en-US" b="1" baseline="-25000" dirty="0" smtClean="0"/>
              <a:t>1</a:t>
            </a:r>
            <a:r>
              <a:rPr lang="en-US" b="1" dirty="0" smtClean="0"/>
              <a:t> / T</a:t>
            </a:r>
            <a:r>
              <a:rPr lang="en-US" b="1" baseline="-25000" dirty="0" smtClean="0"/>
              <a:t>P</a:t>
            </a:r>
            <a:r>
              <a:rPr lang="en-US" b="1" dirty="0" smtClean="0">
                <a:cs typeface="Latha" pitchFamily="2"/>
              </a:rPr>
              <a:t> </a:t>
            </a:r>
            <a:r>
              <a:rPr lang="en-US" dirty="0" smtClean="0"/>
              <a:t>(will go down as </a:t>
            </a:r>
            <a:r>
              <a:rPr lang="en-US" b="1" dirty="0" smtClean="0"/>
              <a:t>S</a:t>
            </a:r>
            <a:r>
              <a:rPr lang="en-US" dirty="0" smtClean="0"/>
              <a:t> increases)</a:t>
            </a:r>
          </a:p>
          <a:p>
            <a:pPr marL="857250" lvl="1" indent="-457200"/>
            <a:endParaRPr lang="en-US" dirty="0" smtClean="0"/>
          </a:p>
          <a:p>
            <a:pPr marL="457200" indent="-457200">
              <a:buFont typeface="+mj-lt"/>
              <a:buAutoNum type="arabicPeriod"/>
            </a:pPr>
            <a:r>
              <a:rPr lang="en-US" dirty="0" smtClean="0"/>
              <a:t>Assume </a:t>
            </a:r>
            <a:r>
              <a:rPr lang="en-US" b="1" dirty="0" smtClean="0"/>
              <a:t>S</a:t>
            </a:r>
            <a:r>
              <a:rPr lang="en-US" dirty="0" smtClean="0"/>
              <a:t> = .01 or .1 or .25 (three separate lines)</a:t>
            </a:r>
          </a:p>
          <a:p>
            <a:pPr marL="857250" lvl="1" indent="-457200"/>
            <a:r>
              <a:rPr lang="en-US" dirty="0" smtClean="0"/>
              <a:t>x-axis: number of processors </a:t>
            </a:r>
            <a:r>
              <a:rPr lang="en-US" b="1" dirty="0" smtClean="0"/>
              <a:t>P</a:t>
            </a:r>
            <a:r>
              <a:rPr lang="en-US" dirty="0" smtClean="0"/>
              <a:t>, ranging from 2 to 32</a:t>
            </a:r>
          </a:p>
          <a:p>
            <a:pPr marL="857250" lvl="1" indent="-457200"/>
            <a:r>
              <a:rPr lang="en-US" dirty="0" smtClean="0"/>
              <a:t>y-axis: speedup </a:t>
            </a:r>
            <a:r>
              <a:rPr lang="en-US" b="1" dirty="0" smtClean="0"/>
              <a:t>T</a:t>
            </a:r>
            <a:r>
              <a:rPr lang="en-US" b="1" baseline="-25000" dirty="0" smtClean="0"/>
              <a:t>1</a:t>
            </a:r>
            <a:r>
              <a:rPr lang="en-US" b="1" dirty="0" smtClean="0"/>
              <a:t> / T</a:t>
            </a:r>
            <a:r>
              <a:rPr lang="en-US" b="1" baseline="-25000" dirty="0" smtClean="0"/>
              <a:t>P</a:t>
            </a:r>
            <a:r>
              <a:rPr lang="en-US" b="1" dirty="0" smtClean="0">
                <a:cs typeface="Latha" pitchFamily="2"/>
              </a:rPr>
              <a:t> </a:t>
            </a:r>
            <a:r>
              <a:rPr lang="en-US" dirty="0" smtClean="0"/>
              <a:t>(will go up as </a:t>
            </a:r>
            <a:r>
              <a:rPr lang="en-US" b="1" dirty="0" smtClean="0"/>
              <a:t>P</a:t>
            </a:r>
            <a:r>
              <a:rPr lang="en-US" dirty="0" smtClean="0"/>
              <a:t> increases)</a:t>
            </a:r>
          </a:p>
          <a:p>
            <a:pPr marL="857250" lvl="1" indent="-457200"/>
            <a:endParaRPr lang="en-US" dirty="0" smtClean="0"/>
          </a:p>
          <a:p>
            <a:pPr marL="457200" indent="-457200">
              <a:buNone/>
            </a:pPr>
            <a:r>
              <a:rPr lang="en-US" i="1" dirty="0" smtClean="0">
                <a:solidFill>
                  <a:schemeClr val="accent2"/>
                </a:solidFill>
              </a:rPr>
              <a:t>Do this!</a:t>
            </a:r>
          </a:p>
          <a:p>
            <a:pPr marL="857250" lvl="1" indent="-457200"/>
            <a:r>
              <a:rPr lang="en-US" dirty="0" smtClean="0"/>
              <a:t>Chance to use a spreadsheet or other graphing program  </a:t>
            </a:r>
          </a:p>
          <a:p>
            <a:pPr marL="857250" lvl="1" indent="-457200"/>
            <a:r>
              <a:rPr lang="en-US" dirty="0" smtClean="0"/>
              <a:t>Compare against your intuition</a:t>
            </a:r>
          </a:p>
          <a:p>
            <a:pPr marL="857250" lvl="1" indent="-457200"/>
            <a:r>
              <a:rPr lang="en-US" dirty="0" smtClean="0"/>
              <a:t>A picture is worth 1000 words, especially if you made it</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58</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All is </a:t>
            </a:r>
            <a:r>
              <a:rPr lang="en-US" smtClean="0"/>
              <a:t>not lost. Parallelism can still help!</a:t>
            </a:r>
            <a:endParaRPr lang="en-US" dirty="0"/>
          </a:p>
        </p:txBody>
      </p:sp>
      <p:sp>
        <p:nvSpPr>
          <p:cNvPr id="3" name="Content Placeholder 2"/>
          <p:cNvSpPr>
            <a:spLocks noGrp="1"/>
          </p:cNvSpPr>
          <p:nvPr>
            <p:ph idx="1"/>
            <p:custDataLst>
              <p:tags r:id="rId2"/>
            </p:custDataLst>
          </p:nvPr>
        </p:nvSpPr>
        <p:spPr/>
        <p:txBody>
          <a:bodyPr/>
          <a:lstStyle/>
          <a:p>
            <a:pPr marL="0" indent="0">
              <a:buNone/>
            </a:pPr>
            <a:r>
              <a:rPr lang="en-US" dirty="0" smtClean="0"/>
              <a:t>In </a:t>
            </a:r>
            <a:r>
              <a:rPr lang="en-US" dirty="0"/>
              <a:t>our maps/reduces, the sequential part is </a:t>
            </a:r>
            <a:r>
              <a:rPr lang="en-US" b="1" i="1" dirty="0"/>
              <a:t>O</a:t>
            </a:r>
            <a:r>
              <a:rPr lang="en-US" b="1" dirty="0"/>
              <a:t>(</a:t>
            </a:r>
            <a:r>
              <a:rPr lang="en-US" dirty="0"/>
              <a:t>1</a:t>
            </a:r>
            <a:r>
              <a:rPr lang="en-US" b="1" dirty="0" smtClean="0"/>
              <a:t>)</a:t>
            </a:r>
            <a:r>
              <a:rPr lang="en-US" dirty="0" smtClean="0"/>
              <a:t> and so becomes trivially small as </a:t>
            </a:r>
            <a:r>
              <a:rPr lang="en-US" b="1" i="1" dirty="0"/>
              <a:t>n</a:t>
            </a:r>
            <a:r>
              <a:rPr lang="en-US" dirty="0"/>
              <a:t> scales up</a:t>
            </a:r>
            <a:r>
              <a:rPr lang="en-US" dirty="0" smtClean="0"/>
              <a:t>. </a:t>
            </a:r>
            <a:r>
              <a:rPr lang="en-US" b="1" dirty="0" smtClean="0"/>
              <a:t>(This is tremendously important!)</a:t>
            </a:r>
            <a:endParaRPr lang="en-US" b="1" dirty="0"/>
          </a:p>
          <a:p>
            <a:pPr lvl="1"/>
            <a:endParaRPr lang="en-US" dirty="0"/>
          </a:p>
          <a:p>
            <a:pPr marL="0" indent="0">
              <a:buNone/>
            </a:pPr>
            <a:r>
              <a:rPr lang="en-US" dirty="0" smtClean="0"/>
              <a:t>We can find new parallel algorithms.  Some things that seem sequential are actually parallelizable!</a:t>
            </a:r>
          </a:p>
          <a:p>
            <a:pPr marL="0" indent="0">
              <a:buNone/>
            </a:pPr>
            <a:endParaRPr lang="en-US" dirty="0"/>
          </a:p>
          <a:p>
            <a:pPr marL="0" indent="0">
              <a:buNone/>
            </a:pPr>
            <a:r>
              <a:rPr lang="en-US" dirty="0" smtClean="0"/>
              <a:t>We can change the problem we’re solving or do new things</a:t>
            </a:r>
          </a:p>
          <a:p>
            <a:r>
              <a:rPr lang="en-US" dirty="0" smtClean="0"/>
              <a:t>Example: Video games use tons of parallel processors  </a:t>
            </a:r>
          </a:p>
          <a:p>
            <a:pPr lvl="1"/>
            <a:r>
              <a:rPr lang="en-US" dirty="0" smtClean="0"/>
              <a:t>They are not rendering 10-year-old graphics faster</a:t>
            </a:r>
          </a:p>
          <a:p>
            <a:pPr lvl="1"/>
            <a:r>
              <a:rPr lang="en-US" dirty="0" smtClean="0"/>
              <a:t>They are rendering more beautiful(?) monsters</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59</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What else looks like this?</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6</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sp>
        <p:nvSpPr>
          <p:cNvPr id="7" name="Rectangle 6"/>
          <p:cNvSpPr/>
          <p:nvPr>
            <p:custDataLst>
              <p:tags r:id="rId4"/>
            </p:custDataLst>
          </p:nvPr>
        </p:nvSpPr>
        <p:spPr bwMode="auto">
          <a:xfrm>
            <a:off x="914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custDataLst>
              <p:tags r:id="rId5"/>
            </p:custDataLst>
          </p:nvPr>
        </p:nvSpPr>
        <p:spPr bwMode="auto">
          <a:xfrm>
            <a:off x="1066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custDataLst>
              <p:tags r:id="rId6"/>
            </p:custDataLst>
          </p:nvPr>
        </p:nvSpPr>
        <p:spPr bwMode="auto">
          <a:xfrm>
            <a:off x="1371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custDataLst>
              <p:tags r:id="rId7"/>
            </p:custDataLst>
          </p:nvPr>
        </p:nvSpPr>
        <p:spPr bwMode="auto">
          <a:xfrm>
            <a:off x="1219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custDataLst>
              <p:tags r:id="rId8"/>
            </p:custDataLst>
          </p:nvPr>
        </p:nvSpPr>
        <p:spPr bwMode="auto">
          <a:xfrm>
            <a:off x="1524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custDataLst>
              <p:tags r:id="rId9"/>
            </p:custDataLst>
          </p:nvPr>
        </p:nvSpPr>
        <p:spPr bwMode="auto">
          <a:xfrm>
            <a:off x="1676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custDataLst>
              <p:tags r:id="rId10"/>
            </p:custDataLst>
          </p:nvPr>
        </p:nvSpPr>
        <p:spPr bwMode="auto">
          <a:xfrm>
            <a:off x="1981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custDataLst>
              <p:tags r:id="rId11"/>
            </p:custDataLst>
          </p:nvPr>
        </p:nvSpPr>
        <p:spPr bwMode="auto">
          <a:xfrm>
            <a:off x="1828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custDataLst>
              <p:tags r:id="rId12"/>
            </p:custDataLst>
          </p:nvPr>
        </p:nvSpPr>
        <p:spPr bwMode="auto">
          <a:xfrm>
            <a:off x="2133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custDataLst>
              <p:tags r:id="rId13"/>
            </p:custDataLst>
          </p:nvPr>
        </p:nvSpPr>
        <p:spPr bwMode="auto">
          <a:xfrm>
            <a:off x="2286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custDataLst>
              <p:tags r:id="rId14"/>
            </p:custDataLst>
          </p:nvPr>
        </p:nvSpPr>
        <p:spPr bwMode="auto">
          <a:xfrm>
            <a:off x="2590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custDataLst>
              <p:tags r:id="rId15"/>
            </p:custDataLst>
          </p:nvPr>
        </p:nvSpPr>
        <p:spPr bwMode="auto">
          <a:xfrm>
            <a:off x="2438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custDataLst>
              <p:tags r:id="rId16"/>
            </p:custDataLst>
          </p:nvPr>
        </p:nvSpPr>
        <p:spPr bwMode="auto">
          <a:xfrm>
            <a:off x="2743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17"/>
            </p:custDataLst>
          </p:nvPr>
        </p:nvSpPr>
        <p:spPr bwMode="auto">
          <a:xfrm>
            <a:off x="2895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custDataLst>
              <p:tags r:id="rId18"/>
            </p:custDataLst>
          </p:nvPr>
        </p:nvSpPr>
        <p:spPr bwMode="auto">
          <a:xfrm>
            <a:off x="3200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custDataLst>
              <p:tags r:id="rId19"/>
            </p:custDataLst>
          </p:nvPr>
        </p:nvSpPr>
        <p:spPr bwMode="auto">
          <a:xfrm>
            <a:off x="3048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custDataLst>
              <p:tags r:id="rId20"/>
            </p:custDataLst>
          </p:nvPr>
        </p:nvSpPr>
        <p:spPr bwMode="auto">
          <a:xfrm>
            <a:off x="3352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custDataLst>
              <p:tags r:id="rId21"/>
            </p:custDataLst>
          </p:nvPr>
        </p:nvSpPr>
        <p:spPr bwMode="auto">
          <a:xfrm>
            <a:off x="3505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custDataLst>
              <p:tags r:id="rId22"/>
            </p:custDataLst>
          </p:nvPr>
        </p:nvSpPr>
        <p:spPr bwMode="auto">
          <a:xfrm>
            <a:off x="3810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custDataLst>
              <p:tags r:id="rId23"/>
            </p:custDataLst>
          </p:nvPr>
        </p:nvSpPr>
        <p:spPr bwMode="auto">
          <a:xfrm>
            <a:off x="3657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custDataLst>
              <p:tags r:id="rId24"/>
            </p:custDataLst>
          </p:nvPr>
        </p:nvSpPr>
        <p:spPr bwMode="auto">
          <a:xfrm>
            <a:off x="3962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custDataLst>
              <p:tags r:id="rId25"/>
            </p:custDataLst>
          </p:nvPr>
        </p:nvSpPr>
        <p:spPr bwMode="auto">
          <a:xfrm>
            <a:off x="4114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custDataLst>
              <p:tags r:id="rId26"/>
            </p:custDataLst>
          </p:nvPr>
        </p:nvSpPr>
        <p:spPr bwMode="auto">
          <a:xfrm>
            <a:off x="4419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custDataLst>
              <p:tags r:id="rId27"/>
            </p:custDataLst>
          </p:nvPr>
        </p:nvSpPr>
        <p:spPr bwMode="auto">
          <a:xfrm>
            <a:off x="4267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custDataLst>
              <p:tags r:id="rId28"/>
            </p:custDataLst>
          </p:nvPr>
        </p:nvSpPr>
        <p:spPr bwMode="auto">
          <a:xfrm>
            <a:off x="4572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custDataLst>
              <p:tags r:id="rId29"/>
            </p:custDataLst>
          </p:nvPr>
        </p:nvSpPr>
        <p:spPr bwMode="auto">
          <a:xfrm>
            <a:off x="4724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custDataLst>
              <p:tags r:id="rId30"/>
            </p:custDataLst>
          </p:nvPr>
        </p:nvSpPr>
        <p:spPr bwMode="auto">
          <a:xfrm>
            <a:off x="5029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custDataLst>
              <p:tags r:id="rId31"/>
            </p:custDataLst>
          </p:nvPr>
        </p:nvSpPr>
        <p:spPr bwMode="auto">
          <a:xfrm>
            <a:off x="4876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custDataLst>
              <p:tags r:id="rId32"/>
            </p:custDataLst>
          </p:nvPr>
        </p:nvSpPr>
        <p:spPr bwMode="auto">
          <a:xfrm>
            <a:off x="5181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custDataLst>
              <p:tags r:id="rId33"/>
            </p:custDataLst>
          </p:nvPr>
        </p:nvSpPr>
        <p:spPr bwMode="auto">
          <a:xfrm>
            <a:off x="5334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custDataLst>
              <p:tags r:id="rId34"/>
            </p:custDataLst>
          </p:nvPr>
        </p:nvSpPr>
        <p:spPr bwMode="auto">
          <a:xfrm>
            <a:off x="5638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custDataLst>
              <p:tags r:id="rId35"/>
            </p:custDataLst>
          </p:nvPr>
        </p:nvSpPr>
        <p:spPr bwMode="auto">
          <a:xfrm>
            <a:off x="5486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custDataLst>
              <p:tags r:id="rId36"/>
            </p:custDataLst>
          </p:nvPr>
        </p:nvSpPr>
        <p:spPr bwMode="auto">
          <a:xfrm>
            <a:off x="5791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custDataLst>
              <p:tags r:id="rId37"/>
            </p:custDataLst>
          </p:nvPr>
        </p:nvSpPr>
        <p:spPr bwMode="auto">
          <a:xfrm>
            <a:off x="5943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custDataLst>
              <p:tags r:id="rId38"/>
            </p:custDataLst>
          </p:nvPr>
        </p:nvSpPr>
        <p:spPr bwMode="auto">
          <a:xfrm>
            <a:off x="6248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custDataLst>
              <p:tags r:id="rId39"/>
            </p:custDataLst>
          </p:nvPr>
        </p:nvSpPr>
        <p:spPr bwMode="auto">
          <a:xfrm>
            <a:off x="6096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custDataLst>
              <p:tags r:id="rId40"/>
            </p:custDataLst>
          </p:nvPr>
        </p:nvSpPr>
        <p:spPr bwMode="auto">
          <a:xfrm>
            <a:off x="6400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custDataLst>
              <p:tags r:id="rId41"/>
            </p:custDataLst>
          </p:nvPr>
        </p:nvSpPr>
        <p:spPr bwMode="auto">
          <a:xfrm>
            <a:off x="6553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custDataLst>
              <p:tags r:id="rId42"/>
            </p:custDataLst>
          </p:nvPr>
        </p:nvSpPr>
        <p:spPr bwMode="auto">
          <a:xfrm>
            <a:off x="6858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custDataLst>
              <p:tags r:id="rId43"/>
            </p:custDataLst>
          </p:nvPr>
        </p:nvSpPr>
        <p:spPr bwMode="auto">
          <a:xfrm>
            <a:off x="6705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custDataLst>
              <p:tags r:id="rId44"/>
            </p:custDataLst>
          </p:nvPr>
        </p:nvSpPr>
        <p:spPr bwMode="auto">
          <a:xfrm>
            <a:off x="7010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custDataLst>
              <p:tags r:id="rId45"/>
            </p:custDataLst>
          </p:nvPr>
        </p:nvSpPr>
        <p:spPr bwMode="auto">
          <a:xfrm>
            <a:off x="7162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custDataLst>
              <p:tags r:id="rId46"/>
            </p:custDataLst>
          </p:nvPr>
        </p:nvSpPr>
        <p:spPr bwMode="auto">
          <a:xfrm>
            <a:off x="74676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custDataLst>
              <p:tags r:id="rId47"/>
            </p:custDataLst>
          </p:nvPr>
        </p:nvSpPr>
        <p:spPr bwMode="auto">
          <a:xfrm>
            <a:off x="7315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custDataLst>
              <p:tags r:id="rId48"/>
            </p:custDataLst>
          </p:nvPr>
        </p:nvSpPr>
        <p:spPr bwMode="auto">
          <a:xfrm>
            <a:off x="76200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custDataLst>
              <p:tags r:id="rId49"/>
            </p:custDataLst>
          </p:nvPr>
        </p:nvSpPr>
        <p:spPr bwMode="auto">
          <a:xfrm>
            <a:off x="77724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custDataLst>
              <p:tags r:id="rId50"/>
            </p:custDataLst>
          </p:nvPr>
        </p:nvSpPr>
        <p:spPr bwMode="auto">
          <a:xfrm>
            <a:off x="80772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custDataLst>
              <p:tags r:id="rId51"/>
            </p:custDataLst>
          </p:nvPr>
        </p:nvSpPr>
        <p:spPr bwMode="auto">
          <a:xfrm>
            <a:off x="7924800" y="12954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Left Brace 54"/>
          <p:cNvSpPr/>
          <p:nvPr>
            <p:custDataLst>
              <p:tags r:id="rId52"/>
            </p:custDataLst>
          </p:nvPr>
        </p:nvSpPr>
        <p:spPr bwMode="auto">
          <a:xfrm rot="16200000">
            <a:off x="952500" y="156210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custDataLst>
              <p:tags r:id="rId53"/>
            </p:custDataLst>
          </p:nvPr>
        </p:nvCxnSpPr>
        <p:spPr bwMode="auto">
          <a:xfrm rot="16200000" flipH="1">
            <a:off x="1028700" y="20193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custDataLst>
              <p:tags r:id="rId54"/>
            </p:custDataLst>
          </p:nvPr>
        </p:nvCxnSpPr>
        <p:spPr bwMode="auto">
          <a:xfrm rot="5400000">
            <a:off x="1333500" y="20193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Left Brace 57"/>
          <p:cNvSpPr/>
          <p:nvPr>
            <p:custDataLst>
              <p:tags r:id="rId55"/>
            </p:custDataLst>
          </p:nvPr>
        </p:nvSpPr>
        <p:spPr bwMode="auto">
          <a:xfrm rot="16200000">
            <a:off x="1409700" y="15621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custDataLst>
              <p:tags r:id="rId56"/>
            </p:custDataLst>
          </p:nvPr>
        </p:nvSpPr>
        <p:spPr bwMode="auto">
          <a:xfrm rot="16200000">
            <a:off x="1866900" y="15621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Left Brace 59"/>
          <p:cNvSpPr/>
          <p:nvPr>
            <p:custDataLst>
              <p:tags r:id="rId57"/>
            </p:custDataLst>
          </p:nvPr>
        </p:nvSpPr>
        <p:spPr bwMode="auto">
          <a:xfrm rot="16200000">
            <a:off x="2324100" y="15621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Left Brace 60"/>
          <p:cNvSpPr/>
          <p:nvPr>
            <p:custDataLst>
              <p:tags r:id="rId58"/>
            </p:custDataLst>
          </p:nvPr>
        </p:nvSpPr>
        <p:spPr bwMode="auto">
          <a:xfrm rot="16200000">
            <a:off x="2781300" y="156210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Left Brace 61"/>
          <p:cNvSpPr/>
          <p:nvPr>
            <p:custDataLst>
              <p:tags r:id="rId59"/>
            </p:custDataLst>
          </p:nvPr>
        </p:nvSpPr>
        <p:spPr bwMode="auto">
          <a:xfrm rot="16200000">
            <a:off x="3238500" y="1562106"/>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Left Brace 62"/>
          <p:cNvSpPr/>
          <p:nvPr>
            <p:custDataLst>
              <p:tags r:id="rId60"/>
            </p:custDataLst>
          </p:nvPr>
        </p:nvSpPr>
        <p:spPr bwMode="auto">
          <a:xfrm rot="16200000">
            <a:off x="3695700" y="1562106"/>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Left Brace 63"/>
          <p:cNvSpPr/>
          <p:nvPr>
            <p:custDataLst>
              <p:tags r:id="rId61"/>
            </p:custDataLst>
          </p:nvPr>
        </p:nvSpPr>
        <p:spPr bwMode="auto">
          <a:xfrm rot="16200000">
            <a:off x="4152900" y="1562106"/>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Left Brace 64"/>
          <p:cNvSpPr/>
          <p:nvPr>
            <p:custDataLst>
              <p:tags r:id="rId62"/>
            </p:custDataLst>
          </p:nvPr>
        </p:nvSpPr>
        <p:spPr bwMode="auto">
          <a:xfrm rot="16200000">
            <a:off x="4610100" y="156210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Left Brace 65"/>
          <p:cNvSpPr/>
          <p:nvPr>
            <p:custDataLst>
              <p:tags r:id="rId63"/>
            </p:custDataLst>
          </p:nvPr>
        </p:nvSpPr>
        <p:spPr bwMode="auto">
          <a:xfrm rot="16200000">
            <a:off x="5067300" y="15621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Left Brace 66"/>
          <p:cNvSpPr/>
          <p:nvPr>
            <p:custDataLst>
              <p:tags r:id="rId64"/>
            </p:custDataLst>
          </p:nvPr>
        </p:nvSpPr>
        <p:spPr bwMode="auto">
          <a:xfrm rot="16200000">
            <a:off x="5524500" y="15621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custDataLst>
              <p:tags r:id="rId65"/>
            </p:custDataLst>
          </p:nvPr>
        </p:nvSpPr>
        <p:spPr bwMode="auto">
          <a:xfrm rot="16200000">
            <a:off x="5981700" y="15621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custDataLst>
              <p:tags r:id="rId66"/>
            </p:custDataLst>
          </p:nvPr>
        </p:nvSpPr>
        <p:spPr bwMode="auto">
          <a:xfrm rot="16200000">
            <a:off x="6438900" y="156210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0" name="Left Brace 69"/>
          <p:cNvSpPr/>
          <p:nvPr>
            <p:custDataLst>
              <p:tags r:id="rId67"/>
            </p:custDataLst>
          </p:nvPr>
        </p:nvSpPr>
        <p:spPr bwMode="auto">
          <a:xfrm rot="16200000">
            <a:off x="6896100" y="156211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custDataLst>
              <p:tags r:id="rId68"/>
            </p:custDataLst>
          </p:nvPr>
        </p:nvSpPr>
        <p:spPr bwMode="auto">
          <a:xfrm rot="16200000">
            <a:off x="7353300" y="156211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2" name="Left Brace 71"/>
          <p:cNvSpPr/>
          <p:nvPr>
            <p:custDataLst>
              <p:tags r:id="rId69"/>
            </p:custDataLst>
          </p:nvPr>
        </p:nvSpPr>
        <p:spPr bwMode="auto">
          <a:xfrm rot="16200000">
            <a:off x="7810500" y="156211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3" name="TextBox 72"/>
          <p:cNvSpPr txBox="1"/>
          <p:nvPr>
            <p:custDataLst>
              <p:tags r:id="rId70"/>
            </p:custDataLst>
          </p:nvPr>
        </p:nvSpPr>
        <p:spPr>
          <a:xfrm>
            <a:off x="1143000" y="2038293"/>
            <a:ext cx="333746" cy="400110"/>
          </a:xfrm>
          <a:prstGeom prst="rect">
            <a:avLst/>
          </a:prstGeom>
          <a:noFill/>
        </p:spPr>
        <p:txBody>
          <a:bodyPr wrap="none" rtlCol="0">
            <a:spAutoFit/>
          </a:bodyPr>
          <a:lstStyle/>
          <a:p>
            <a:r>
              <a:rPr lang="en-US" sz="2000" b="0" dirty="0" smtClean="0">
                <a:latin typeface="+mn-lt"/>
              </a:rPr>
              <a:t>+</a:t>
            </a:r>
          </a:p>
        </p:txBody>
      </p:sp>
      <p:cxnSp>
        <p:nvCxnSpPr>
          <p:cNvPr id="74" name="Straight Connector 73"/>
          <p:cNvCxnSpPr/>
          <p:nvPr>
            <p:custDataLst>
              <p:tags r:id="rId71"/>
            </p:custDataLst>
          </p:nvPr>
        </p:nvCxnSpPr>
        <p:spPr bwMode="auto">
          <a:xfrm rot="16200000" flipH="1">
            <a:off x="1943100" y="200019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p:nvPr>
            <p:custDataLst>
              <p:tags r:id="rId72"/>
            </p:custDataLst>
          </p:nvPr>
        </p:nvCxnSpPr>
        <p:spPr bwMode="auto">
          <a:xfrm rot="5400000">
            <a:off x="2247900" y="200019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custDataLst>
              <p:tags r:id="rId73"/>
            </p:custDataLst>
          </p:nvPr>
        </p:nvSpPr>
        <p:spPr>
          <a:xfrm>
            <a:off x="2057400" y="2038293"/>
            <a:ext cx="333746" cy="400110"/>
          </a:xfrm>
          <a:prstGeom prst="rect">
            <a:avLst/>
          </a:prstGeom>
          <a:noFill/>
        </p:spPr>
        <p:txBody>
          <a:bodyPr wrap="none" rtlCol="0">
            <a:spAutoFit/>
          </a:bodyPr>
          <a:lstStyle/>
          <a:p>
            <a:r>
              <a:rPr lang="en-US" sz="2000" b="0" dirty="0" smtClean="0">
                <a:latin typeface="+mn-lt"/>
              </a:rPr>
              <a:t>+</a:t>
            </a:r>
          </a:p>
        </p:txBody>
      </p:sp>
      <p:cxnSp>
        <p:nvCxnSpPr>
          <p:cNvPr id="77" name="Straight Connector 76"/>
          <p:cNvCxnSpPr/>
          <p:nvPr>
            <p:custDataLst>
              <p:tags r:id="rId74"/>
            </p:custDataLst>
          </p:nvPr>
        </p:nvCxnSpPr>
        <p:spPr bwMode="auto">
          <a:xfrm rot="16200000" flipH="1">
            <a:off x="2933700" y="20193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custDataLst>
              <p:tags r:id="rId75"/>
            </p:custDataLst>
          </p:nvPr>
        </p:nvCxnSpPr>
        <p:spPr bwMode="auto">
          <a:xfrm rot="5400000">
            <a:off x="3238500" y="2019303"/>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custDataLst>
              <p:tags r:id="rId76"/>
            </p:custDataLst>
          </p:nvPr>
        </p:nvSpPr>
        <p:spPr>
          <a:xfrm>
            <a:off x="3048000" y="2038293"/>
            <a:ext cx="333746" cy="400110"/>
          </a:xfrm>
          <a:prstGeom prst="rect">
            <a:avLst/>
          </a:prstGeom>
          <a:noFill/>
        </p:spPr>
        <p:txBody>
          <a:bodyPr wrap="none" rtlCol="0">
            <a:spAutoFit/>
          </a:bodyPr>
          <a:lstStyle/>
          <a:p>
            <a:r>
              <a:rPr lang="en-US" sz="2000" b="0" dirty="0" smtClean="0">
                <a:latin typeface="+mn-lt"/>
              </a:rPr>
              <a:t>+</a:t>
            </a:r>
          </a:p>
        </p:txBody>
      </p:sp>
      <p:cxnSp>
        <p:nvCxnSpPr>
          <p:cNvPr id="80" name="Straight Connector 79"/>
          <p:cNvCxnSpPr/>
          <p:nvPr>
            <p:custDataLst>
              <p:tags r:id="rId77"/>
            </p:custDataLst>
          </p:nvPr>
        </p:nvCxnSpPr>
        <p:spPr bwMode="auto">
          <a:xfrm rot="16200000" flipH="1">
            <a:off x="3848100" y="20193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custDataLst>
              <p:tags r:id="rId78"/>
            </p:custDataLst>
          </p:nvPr>
        </p:nvCxnSpPr>
        <p:spPr bwMode="auto">
          <a:xfrm rot="5400000">
            <a:off x="4152900" y="20193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TextBox 81"/>
          <p:cNvSpPr txBox="1"/>
          <p:nvPr>
            <p:custDataLst>
              <p:tags r:id="rId79"/>
            </p:custDataLst>
          </p:nvPr>
        </p:nvSpPr>
        <p:spPr>
          <a:xfrm>
            <a:off x="3962400" y="2038294"/>
            <a:ext cx="333746" cy="400110"/>
          </a:xfrm>
          <a:prstGeom prst="rect">
            <a:avLst/>
          </a:prstGeom>
          <a:noFill/>
        </p:spPr>
        <p:txBody>
          <a:bodyPr wrap="none" rtlCol="0">
            <a:spAutoFit/>
          </a:bodyPr>
          <a:lstStyle/>
          <a:p>
            <a:r>
              <a:rPr lang="en-US" sz="2000" b="0" dirty="0" smtClean="0">
                <a:latin typeface="+mn-lt"/>
              </a:rPr>
              <a:t>+</a:t>
            </a:r>
          </a:p>
        </p:txBody>
      </p:sp>
      <p:cxnSp>
        <p:nvCxnSpPr>
          <p:cNvPr id="83" name="Straight Connector 82"/>
          <p:cNvCxnSpPr/>
          <p:nvPr>
            <p:custDataLst>
              <p:tags r:id="rId80"/>
            </p:custDataLst>
          </p:nvPr>
        </p:nvCxnSpPr>
        <p:spPr bwMode="auto">
          <a:xfrm rot="16200000" flipH="1">
            <a:off x="4762500" y="20193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custDataLst>
              <p:tags r:id="rId81"/>
            </p:custDataLst>
          </p:nvPr>
        </p:nvCxnSpPr>
        <p:spPr bwMode="auto">
          <a:xfrm rot="5400000">
            <a:off x="5067300" y="20193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TextBox 84"/>
          <p:cNvSpPr txBox="1"/>
          <p:nvPr>
            <p:custDataLst>
              <p:tags r:id="rId82"/>
            </p:custDataLst>
          </p:nvPr>
        </p:nvSpPr>
        <p:spPr>
          <a:xfrm>
            <a:off x="4876800" y="2038294"/>
            <a:ext cx="333746" cy="400110"/>
          </a:xfrm>
          <a:prstGeom prst="rect">
            <a:avLst/>
          </a:prstGeom>
          <a:noFill/>
        </p:spPr>
        <p:txBody>
          <a:bodyPr wrap="none" rtlCol="0">
            <a:spAutoFit/>
          </a:bodyPr>
          <a:lstStyle/>
          <a:p>
            <a:r>
              <a:rPr lang="en-US" sz="2000" b="0" dirty="0" smtClean="0">
                <a:latin typeface="+mn-lt"/>
              </a:rPr>
              <a:t>+</a:t>
            </a:r>
          </a:p>
        </p:txBody>
      </p:sp>
      <p:cxnSp>
        <p:nvCxnSpPr>
          <p:cNvPr id="86" name="Straight Connector 85"/>
          <p:cNvCxnSpPr/>
          <p:nvPr>
            <p:custDataLst>
              <p:tags r:id="rId83"/>
            </p:custDataLst>
          </p:nvPr>
        </p:nvCxnSpPr>
        <p:spPr bwMode="auto">
          <a:xfrm rot="16200000" flipH="1">
            <a:off x="5676900"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custDataLst>
              <p:tags r:id="rId84"/>
            </p:custDataLst>
          </p:nvPr>
        </p:nvCxnSpPr>
        <p:spPr bwMode="auto">
          <a:xfrm rot="5400000">
            <a:off x="5981700"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TextBox 87"/>
          <p:cNvSpPr txBox="1"/>
          <p:nvPr>
            <p:custDataLst>
              <p:tags r:id="rId85"/>
            </p:custDataLst>
          </p:nvPr>
        </p:nvSpPr>
        <p:spPr>
          <a:xfrm>
            <a:off x="5791200" y="1962094"/>
            <a:ext cx="333746" cy="400110"/>
          </a:xfrm>
          <a:prstGeom prst="rect">
            <a:avLst/>
          </a:prstGeom>
          <a:noFill/>
        </p:spPr>
        <p:txBody>
          <a:bodyPr wrap="none" rtlCol="0">
            <a:spAutoFit/>
          </a:bodyPr>
          <a:lstStyle/>
          <a:p>
            <a:r>
              <a:rPr lang="en-US" sz="2000" b="0" dirty="0" smtClean="0">
                <a:latin typeface="+mn-lt"/>
              </a:rPr>
              <a:t>+</a:t>
            </a:r>
          </a:p>
        </p:txBody>
      </p:sp>
      <p:cxnSp>
        <p:nvCxnSpPr>
          <p:cNvPr id="89" name="Straight Connector 88"/>
          <p:cNvCxnSpPr/>
          <p:nvPr>
            <p:custDataLst>
              <p:tags r:id="rId86"/>
            </p:custDataLst>
          </p:nvPr>
        </p:nvCxnSpPr>
        <p:spPr bwMode="auto">
          <a:xfrm rot="16200000" flipH="1">
            <a:off x="6591300"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custDataLst>
              <p:tags r:id="rId87"/>
            </p:custDataLst>
          </p:nvPr>
        </p:nvCxnSpPr>
        <p:spPr bwMode="auto">
          <a:xfrm rot="5400000">
            <a:off x="6896100"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TextBox 90"/>
          <p:cNvSpPr txBox="1"/>
          <p:nvPr>
            <p:custDataLst>
              <p:tags r:id="rId88"/>
            </p:custDataLst>
          </p:nvPr>
        </p:nvSpPr>
        <p:spPr>
          <a:xfrm>
            <a:off x="6705600" y="1962094"/>
            <a:ext cx="333746" cy="400110"/>
          </a:xfrm>
          <a:prstGeom prst="rect">
            <a:avLst/>
          </a:prstGeom>
          <a:noFill/>
        </p:spPr>
        <p:txBody>
          <a:bodyPr wrap="none" rtlCol="0">
            <a:spAutoFit/>
          </a:bodyPr>
          <a:lstStyle/>
          <a:p>
            <a:r>
              <a:rPr lang="en-US" sz="2000" b="0" dirty="0" smtClean="0">
                <a:latin typeface="+mn-lt"/>
              </a:rPr>
              <a:t>+</a:t>
            </a:r>
          </a:p>
        </p:txBody>
      </p:sp>
      <p:cxnSp>
        <p:nvCxnSpPr>
          <p:cNvPr id="92" name="Straight Connector 91"/>
          <p:cNvCxnSpPr/>
          <p:nvPr>
            <p:custDataLst>
              <p:tags r:id="rId89"/>
            </p:custDataLst>
          </p:nvPr>
        </p:nvCxnSpPr>
        <p:spPr bwMode="auto">
          <a:xfrm rot="16200000" flipH="1">
            <a:off x="7505699"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custDataLst>
              <p:tags r:id="rId90"/>
            </p:custDataLst>
          </p:nvPr>
        </p:nvCxnSpPr>
        <p:spPr bwMode="auto">
          <a:xfrm rot="5400000">
            <a:off x="7810499" y="1943104"/>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custDataLst>
              <p:tags r:id="rId91"/>
            </p:custDataLst>
          </p:nvPr>
        </p:nvSpPr>
        <p:spPr>
          <a:xfrm>
            <a:off x="7619999" y="1962094"/>
            <a:ext cx="333746" cy="400110"/>
          </a:xfrm>
          <a:prstGeom prst="rect">
            <a:avLst/>
          </a:prstGeom>
          <a:noFill/>
        </p:spPr>
        <p:txBody>
          <a:bodyPr wrap="none" rtlCol="0">
            <a:spAutoFit/>
          </a:bodyPr>
          <a:lstStyle/>
          <a:p>
            <a:r>
              <a:rPr lang="en-US" sz="2000" b="0" dirty="0" smtClean="0">
                <a:latin typeface="+mn-lt"/>
              </a:rPr>
              <a:t>+</a:t>
            </a:r>
          </a:p>
        </p:txBody>
      </p:sp>
      <p:cxnSp>
        <p:nvCxnSpPr>
          <p:cNvPr id="95" name="Straight Connector 94"/>
          <p:cNvCxnSpPr>
            <a:stCxn id="73" idx="2"/>
          </p:cNvCxnSpPr>
          <p:nvPr>
            <p:custDataLst>
              <p:tags r:id="rId92"/>
            </p:custDataLst>
          </p:nvPr>
        </p:nvCxnSpPr>
        <p:spPr bwMode="auto">
          <a:xfrm rot="16200000" flipH="1">
            <a:off x="1416936" y="2331340"/>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a:stCxn id="76" idx="2"/>
          </p:cNvCxnSpPr>
          <p:nvPr>
            <p:custDataLst>
              <p:tags r:id="rId93"/>
            </p:custDataLst>
          </p:nvPr>
        </p:nvCxnSpPr>
        <p:spPr bwMode="auto">
          <a:xfrm rot="5400000">
            <a:off x="1950337" y="2316867"/>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7" name="TextBox 96"/>
          <p:cNvSpPr txBox="1"/>
          <p:nvPr>
            <p:custDataLst>
              <p:tags r:id="rId94"/>
            </p:custDataLst>
          </p:nvPr>
        </p:nvSpPr>
        <p:spPr>
          <a:xfrm>
            <a:off x="1600200" y="2419293"/>
            <a:ext cx="333746" cy="400110"/>
          </a:xfrm>
          <a:prstGeom prst="rect">
            <a:avLst/>
          </a:prstGeom>
          <a:noFill/>
        </p:spPr>
        <p:txBody>
          <a:bodyPr wrap="none" rtlCol="0">
            <a:spAutoFit/>
          </a:bodyPr>
          <a:lstStyle/>
          <a:p>
            <a:r>
              <a:rPr lang="en-US" sz="2000" b="0" dirty="0" smtClean="0">
                <a:latin typeface="+mn-lt"/>
              </a:rPr>
              <a:t>+</a:t>
            </a:r>
          </a:p>
        </p:txBody>
      </p:sp>
      <p:cxnSp>
        <p:nvCxnSpPr>
          <p:cNvPr id="98" name="Straight Connector 97"/>
          <p:cNvCxnSpPr/>
          <p:nvPr>
            <p:custDataLst>
              <p:tags r:id="rId95"/>
            </p:custDataLst>
          </p:nvPr>
        </p:nvCxnSpPr>
        <p:spPr bwMode="auto">
          <a:xfrm rot="16200000" flipH="1">
            <a:off x="3307463" y="2312231"/>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Straight Connector 98"/>
          <p:cNvCxnSpPr/>
          <p:nvPr>
            <p:custDataLst>
              <p:tags r:id="rId96"/>
            </p:custDataLst>
          </p:nvPr>
        </p:nvCxnSpPr>
        <p:spPr bwMode="auto">
          <a:xfrm rot="5400000">
            <a:off x="3840864" y="2297758"/>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0" name="TextBox 99"/>
          <p:cNvSpPr txBox="1"/>
          <p:nvPr>
            <p:custDataLst>
              <p:tags r:id="rId97"/>
            </p:custDataLst>
          </p:nvPr>
        </p:nvSpPr>
        <p:spPr>
          <a:xfrm>
            <a:off x="3476254" y="2419293"/>
            <a:ext cx="333746" cy="400110"/>
          </a:xfrm>
          <a:prstGeom prst="rect">
            <a:avLst/>
          </a:prstGeom>
          <a:noFill/>
        </p:spPr>
        <p:txBody>
          <a:bodyPr wrap="none" rtlCol="0">
            <a:spAutoFit/>
          </a:bodyPr>
          <a:lstStyle/>
          <a:p>
            <a:r>
              <a:rPr lang="en-US" sz="2000" b="0" dirty="0" smtClean="0">
                <a:latin typeface="+mn-lt"/>
              </a:rPr>
              <a:t>+</a:t>
            </a:r>
          </a:p>
        </p:txBody>
      </p:sp>
      <p:cxnSp>
        <p:nvCxnSpPr>
          <p:cNvPr id="101" name="Straight Connector 100"/>
          <p:cNvCxnSpPr/>
          <p:nvPr>
            <p:custDataLst>
              <p:tags r:id="rId98"/>
            </p:custDataLst>
          </p:nvPr>
        </p:nvCxnSpPr>
        <p:spPr bwMode="auto">
          <a:xfrm rot="16200000" flipH="1">
            <a:off x="5136263" y="2312231"/>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custDataLst>
              <p:tags r:id="rId99"/>
            </p:custDataLst>
          </p:nvPr>
        </p:nvCxnSpPr>
        <p:spPr bwMode="auto">
          <a:xfrm rot="5400000">
            <a:off x="5669664" y="2297758"/>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3" name="TextBox 102"/>
          <p:cNvSpPr txBox="1"/>
          <p:nvPr>
            <p:custDataLst>
              <p:tags r:id="rId100"/>
            </p:custDataLst>
          </p:nvPr>
        </p:nvSpPr>
        <p:spPr>
          <a:xfrm>
            <a:off x="5305054" y="2419293"/>
            <a:ext cx="333746" cy="400110"/>
          </a:xfrm>
          <a:prstGeom prst="rect">
            <a:avLst/>
          </a:prstGeom>
          <a:noFill/>
        </p:spPr>
        <p:txBody>
          <a:bodyPr wrap="none" rtlCol="0">
            <a:spAutoFit/>
          </a:bodyPr>
          <a:lstStyle/>
          <a:p>
            <a:r>
              <a:rPr lang="en-US" sz="2000" b="0" dirty="0" smtClean="0">
                <a:latin typeface="+mn-lt"/>
              </a:rPr>
              <a:t>+</a:t>
            </a:r>
          </a:p>
        </p:txBody>
      </p:sp>
      <p:cxnSp>
        <p:nvCxnSpPr>
          <p:cNvPr id="104" name="Straight Connector 103"/>
          <p:cNvCxnSpPr/>
          <p:nvPr>
            <p:custDataLst>
              <p:tags r:id="rId101"/>
            </p:custDataLst>
          </p:nvPr>
        </p:nvCxnSpPr>
        <p:spPr bwMode="auto">
          <a:xfrm rot="16200000" flipH="1">
            <a:off x="6965062" y="2236031"/>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custDataLst>
              <p:tags r:id="rId102"/>
            </p:custDataLst>
          </p:nvPr>
        </p:nvCxnSpPr>
        <p:spPr bwMode="auto">
          <a:xfrm rot="5400000">
            <a:off x="7498463" y="2221558"/>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p:cNvSpPr txBox="1"/>
          <p:nvPr>
            <p:custDataLst>
              <p:tags r:id="rId103"/>
            </p:custDataLst>
          </p:nvPr>
        </p:nvSpPr>
        <p:spPr>
          <a:xfrm>
            <a:off x="7133853" y="2343093"/>
            <a:ext cx="333746" cy="400110"/>
          </a:xfrm>
          <a:prstGeom prst="rect">
            <a:avLst/>
          </a:prstGeom>
          <a:noFill/>
        </p:spPr>
        <p:txBody>
          <a:bodyPr wrap="none" rtlCol="0">
            <a:spAutoFit/>
          </a:bodyPr>
          <a:lstStyle/>
          <a:p>
            <a:r>
              <a:rPr lang="en-US" sz="2000" b="0" dirty="0" smtClean="0">
                <a:latin typeface="+mn-lt"/>
              </a:rPr>
              <a:t>+</a:t>
            </a:r>
          </a:p>
        </p:txBody>
      </p:sp>
      <p:cxnSp>
        <p:nvCxnSpPr>
          <p:cNvPr id="107" name="Straight Connector 106"/>
          <p:cNvCxnSpPr/>
          <p:nvPr>
            <p:custDataLst>
              <p:tags r:id="rId104"/>
            </p:custDataLst>
          </p:nvPr>
        </p:nvCxnSpPr>
        <p:spPr bwMode="auto">
          <a:xfrm>
            <a:off x="1905000" y="2743203"/>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custDataLst>
              <p:tags r:id="rId105"/>
            </p:custDataLst>
          </p:nvPr>
        </p:nvCxnSpPr>
        <p:spPr bwMode="auto">
          <a:xfrm rot="10800000" flipV="1">
            <a:off x="2728730" y="2743203"/>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9" name="TextBox 108"/>
          <p:cNvSpPr txBox="1"/>
          <p:nvPr>
            <p:custDataLst>
              <p:tags r:id="rId106"/>
            </p:custDataLst>
          </p:nvPr>
        </p:nvSpPr>
        <p:spPr>
          <a:xfrm>
            <a:off x="2485653" y="2876493"/>
            <a:ext cx="333746" cy="400110"/>
          </a:xfrm>
          <a:prstGeom prst="rect">
            <a:avLst/>
          </a:prstGeom>
          <a:noFill/>
        </p:spPr>
        <p:txBody>
          <a:bodyPr wrap="square" rtlCol="0">
            <a:spAutoFit/>
          </a:bodyPr>
          <a:lstStyle/>
          <a:p>
            <a:r>
              <a:rPr lang="en-US" sz="2000" b="0" dirty="0" smtClean="0">
                <a:latin typeface="+mn-lt"/>
              </a:rPr>
              <a:t>+</a:t>
            </a:r>
          </a:p>
        </p:txBody>
      </p:sp>
      <p:cxnSp>
        <p:nvCxnSpPr>
          <p:cNvPr id="110" name="Straight Connector 109"/>
          <p:cNvCxnSpPr/>
          <p:nvPr>
            <p:custDataLst>
              <p:tags r:id="rId107"/>
            </p:custDataLst>
          </p:nvPr>
        </p:nvCxnSpPr>
        <p:spPr bwMode="auto">
          <a:xfrm>
            <a:off x="5638799" y="2743203"/>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custDataLst>
              <p:tags r:id="rId108"/>
            </p:custDataLst>
          </p:nvPr>
        </p:nvCxnSpPr>
        <p:spPr bwMode="auto">
          <a:xfrm rot="10800000" flipV="1">
            <a:off x="6462529" y="2743203"/>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2" name="TextBox 111"/>
          <p:cNvSpPr txBox="1"/>
          <p:nvPr>
            <p:custDataLst>
              <p:tags r:id="rId109"/>
            </p:custDataLst>
          </p:nvPr>
        </p:nvSpPr>
        <p:spPr>
          <a:xfrm>
            <a:off x="6219452" y="2876493"/>
            <a:ext cx="333746" cy="400110"/>
          </a:xfrm>
          <a:prstGeom prst="rect">
            <a:avLst/>
          </a:prstGeom>
          <a:noFill/>
        </p:spPr>
        <p:txBody>
          <a:bodyPr wrap="square" rtlCol="0">
            <a:spAutoFit/>
          </a:bodyPr>
          <a:lstStyle/>
          <a:p>
            <a:r>
              <a:rPr lang="en-US" sz="2000" b="0" dirty="0" smtClean="0">
                <a:latin typeface="+mn-lt"/>
              </a:rPr>
              <a:t>+</a:t>
            </a:r>
          </a:p>
        </p:txBody>
      </p:sp>
      <p:cxnSp>
        <p:nvCxnSpPr>
          <p:cNvPr id="113" name="Straight Connector 112"/>
          <p:cNvCxnSpPr/>
          <p:nvPr>
            <p:custDataLst>
              <p:tags r:id="rId110"/>
            </p:custDataLst>
          </p:nvPr>
        </p:nvCxnSpPr>
        <p:spPr bwMode="auto">
          <a:xfrm>
            <a:off x="2819400" y="3200403"/>
            <a:ext cx="1585724"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p:cNvCxnSpPr/>
          <p:nvPr>
            <p:custDataLst>
              <p:tags r:id="rId111"/>
            </p:custDataLst>
          </p:nvPr>
        </p:nvCxnSpPr>
        <p:spPr bwMode="auto">
          <a:xfrm rot="10800000" flipV="1">
            <a:off x="4557530" y="3200403"/>
            <a:ext cx="1690870"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5" name="TextBox 114"/>
          <p:cNvSpPr txBox="1"/>
          <p:nvPr>
            <p:custDataLst>
              <p:tags r:id="rId112"/>
            </p:custDataLst>
          </p:nvPr>
        </p:nvSpPr>
        <p:spPr>
          <a:xfrm>
            <a:off x="4343400" y="3200403"/>
            <a:ext cx="333746" cy="400110"/>
          </a:xfrm>
          <a:prstGeom prst="rect">
            <a:avLst/>
          </a:prstGeom>
          <a:noFill/>
        </p:spPr>
        <p:txBody>
          <a:bodyPr wrap="square" rtlCol="0">
            <a:spAutoFit/>
          </a:bodyPr>
          <a:lstStyle/>
          <a:p>
            <a:r>
              <a:rPr lang="en-US" sz="2000" b="0" dirty="0" smtClean="0">
                <a:latin typeface="+mn-lt"/>
              </a:rPr>
              <a:t>+</a:t>
            </a:r>
          </a:p>
        </p:txBody>
      </p:sp>
      <p:sp>
        <p:nvSpPr>
          <p:cNvPr id="116" name="Content Placeholder 2"/>
          <p:cNvSpPr txBox="1">
            <a:spLocks/>
          </p:cNvSpPr>
          <p:nvPr>
            <p:custDataLst>
              <p:tags r:id="rId113"/>
            </p:custDataLst>
          </p:nvPr>
        </p:nvSpPr>
        <p:spPr bwMode="auto">
          <a:xfrm>
            <a:off x="838200" y="3810000"/>
            <a:ext cx="77724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dirty="0" smtClean="0">
                <a:ln>
                  <a:noFill/>
                </a:ln>
                <a:solidFill>
                  <a:srgbClr val="FF0000"/>
                </a:solidFill>
                <a:effectLst/>
                <a:uLnTx/>
                <a:uFillTx/>
                <a:latin typeface="+mn-lt"/>
              </a:rPr>
              <a:t>What</a:t>
            </a:r>
            <a:r>
              <a:rPr lang="en-US" sz="2000" b="0" kern="0" dirty="0" smtClean="0">
                <a:solidFill>
                  <a:srgbClr val="FF0000"/>
                </a:solidFill>
                <a:latin typeface="+mn-lt"/>
              </a:rPr>
              <a:t>’s an example of something we </a:t>
            </a:r>
            <a:r>
              <a:rPr lang="en-US" sz="2000" i="1" kern="0" dirty="0" smtClean="0">
                <a:solidFill>
                  <a:srgbClr val="FF0000"/>
                </a:solidFill>
                <a:latin typeface="+mn-lt"/>
              </a:rPr>
              <a:t>cannot</a:t>
            </a:r>
            <a:r>
              <a:rPr lang="en-US" sz="2000" b="0" kern="0" dirty="0" smtClean="0">
                <a:solidFill>
                  <a:srgbClr val="FF0000"/>
                </a:solidFill>
                <a:latin typeface="+mn-lt"/>
              </a:rPr>
              <a:t> put there </a:t>
            </a:r>
            <a:br>
              <a:rPr lang="en-US" sz="2000" b="0" kern="0" dirty="0" smtClean="0">
                <a:solidFill>
                  <a:srgbClr val="FF0000"/>
                </a:solidFill>
                <a:latin typeface="+mn-lt"/>
              </a:rPr>
            </a:br>
            <a:r>
              <a:rPr lang="en-US" sz="2000" b="0" kern="0" dirty="0" smtClean="0">
                <a:solidFill>
                  <a:srgbClr val="FF0000"/>
                </a:solidFill>
                <a:latin typeface="+mn-lt"/>
              </a:rPr>
              <a:t>(and have it work the same as a for loop would)?</a:t>
            </a:r>
          </a:p>
          <a:p>
            <a:pPr marR="0" lvl="0" algn="l" defTabSz="914400" rtl="0" eaLnBrk="1" fontAlgn="base" latinLnBrk="0" hangingPunct="1">
              <a:lnSpc>
                <a:spcPct val="100000"/>
              </a:lnSpc>
              <a:spcBef>
                <a:spcPct val="20000"/>
              </a:spcBef>
              <a:spcAft>
                <a:spcPct val="0"/>
              </a:spcAft>
              <a:buClrTx/>
              <a:buSzTx/>
              <a:tabLst/>
              <a:defRPr/>
            </a:pPr>
            <a:endParaRPr kumimoji="0" lang="en-US" sz="2000" b="0" i="0" u="none" strike="noStrike" kern="0" cap="none" spc="0" normalizeH="0" baseline="0" noProof="0" dirty="0">
              <a:ln>
                <a:noFill/>
              </a:ln>
              <a:solidFill>
                <a:srgbClr val="FF0000"/>
              </a:solidFill>
              <a:effectLst/>
              <a:uLnTx/>
              <a:uFillTx/>
              <a:latin typeface="+mn-lt"/>
            </a:endParaRPr>
          </a:p>
          <a:p>
            <a:pPr marR="0" lvl="0" algn="l" defTabSz="914400" rtl="0" eaLnBrk="1" fontAlgn="base" latinLnBrk="0" hangingPunct="1">
              <a:lnSpc>
                <a:spcPct val="100000"/>
              </a:lnSpc>
              <a:spcBef>
                <a:spcPct val="20000"/>
              </a:spcBef>
              <a:spcAft>
                <a:spcPct val="0"/>
              </a:spcAft>
              <a:buClrTx/>
              <a:buSzTx/>
              <a:tabLst/>
              <a:defRPr/>
            </a:pPr>
            <a:endParaRPr kumimoji="0" lang="en-US" sz="2000" b="0" i="0" u="none" strike="noStrike" kern="0" cap="none" spc="0" normalizeH="0" baseline="0" noProof="0" dirty="0">
              <a:ln>
                <a:noFill/>
              </a:ln>
              <a:solidFill>
                <a:srgbClr val="FF0000"/>
              </a:solidFill>
              <a:effectLst/>
              <a:uLnTx/>
              <a:uFillTx/>
              <a:latin typeface="+mn-lt"/>
            </a:endParaRPr>
          </a:p>
        </p:txBody>
      </p:sp>
    </p:spTree>
    <p:extLst>
      <p:ext uri="{BB962C8B-B14F-4D97-AF65-F5344CB8AC3E}">
        <p14:creationId xmlns:p14="http://schemas.microsoft.com/office/powerpoint/2010/main" val="263386988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Learning Goals</a:t>
            </a:r>
            <a:endParaRPr lang="en-CA" dirty="0"/>
          </a:p>
        </p:txBody>
      </p:sp>
      <p:sp>
        <p:nvSpPr>
          <p:cNvPr id="3" name="Content Placeholder 2"/>
          <p:cNvSpPr>
            <a:spLocks noGrp="1"/>
          </p:cNvSpPr>
          <p:nvPr>
            <p:ph idx="1"/>
            <p:custDataLst>
              <p:tags r:id="rId2"/>
            </p:custDataLst>
          </p:nvPr>
        </p:nvSpPr>
        <p:spPr/>
        <p:txBody>
          <a:bodyPr/>
          <a:lstStyle/>
          <a:p>
            <a:r>
              <a:rPr lang="en-CA" dirty="0" smtClean="0"/>
              <a:t>Define </a:t>
            </a:r>
            <a:r>
              <a:rPr lang="en-CA" dirty="0"/>
              <a:t>work—the time it would take one processor to complete a parallelizable computation; span—the time it would take an infinite number of processors to complete the same </a:t>
            </a:r>
            <a:r>
              <a:rPr lang="en-CA" dirty="0" smtClean="0"/>
              <a:t>computation</a:t>
            </a:r>
            <a:r>
              <a:rPr lang="en-CA" dirty="0"/>
              <a:t>; and Amdahl's Law—which relates the speedup in a program to the proportion of the program that is parallelizable</a:t>
            </a:r>
            <a:r>
              <a:rPr lang="en-CA" dirty="0" smtClean="0"/>
              <a:t>.</a:t>
            </a:r>
            <a:br>
              <a:rPr lang="en-CA" dirty="0" smtClean="0"/>
            </a:br>
            <a:endParaRPr lang="en-CA" dirty="0"/>
          </a:p>
          <a:p>
            <a:r>
              <a:rPr lang="en-CA" dirty="0"/>
              <a:t>Use work, span, and Amdahl's Law to analyse the speedup available for a particular approach to parallelizing a computation</a:t>
            </a:r>
            <a:r>
              <a:rPr lang="en-CA" dirty="0" smtClean="0"/>
              <a:t>.</a:t>
            </a:r>
            <a:br>
              <a:rPr lang="en-CA" dirty="0" smtClean="0"/>
            </a:br>
            <a:endParaRPr lang="en-CA" dirty="0"/>
          </a:p>
          <a:p>
            <a:r>
              <a:rPr lang="en-CA" dirty="0" smtClean="0"/>
              <a:t>Judge </a:t>
            </a:r>
            <a:r>
              <a:rPr lang="en-CA" dirty="0"/>
              <a:t>appropriate contexts for and apply the parallel map, parallel reduce, </a:t>
            </a:r>
            <a:r>
              <a:rPr lang="en-CA" dirty="0">
                <a:solidFill>
                  <a:schemeClr val="bg1">
                    <a:lumMod val="50000"/>
                  </a:schemeClr>
                </a:solidFill>
              </a:rPr>
              <a:t>and parallel prefix computation </a:t>
            </a:r>
            <a:r>
              <a:rPr lang="en-CA" dirty="0"/>
              <a:t>patterns</a:t>
            </a:r>
            <a:r>
              <a:rPr lang="en-CA" dirty="0" smtClean="0"/>
              <a:t>.</a:t>
            </a: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60</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2</a:t>
            </a:r>
            <a:endParaRPr lang="en-US" dirty="0"/>
          </a:p>
        </p:txBody>
      </p:sp>
    </p:spTree>
    <p:extLst>
      <p:ext uri="{BB962C8B-B14F-4D97-AF65-F5344CB8AC3E}">
        <p14:creationId xmlns:p14="http://schemas.microsoft.com/office/powerpoint/2010/main" val="309191321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Moore and Amdahl</a:t>
            </a:r>
            <a:endParaRPr lang="en-US" dirty="0"/>
          </a:p>
        </p:txBody>
      </p:sp>
      <p:sp>
        <p:nvSpPr>
          <p:cNvPr id="3" name="Content Placeholder 2"/>
          <p:cNvSpPr>
            <a:spLocks noGrp="1"/>
          </p:cNvSpPr>
          <p:nvPr>
            <p:ph idx="1"/>
            <p:custDataLst>
              <p:tags r:id="rId2"/>
            </p:custDataLst>
          </p:nvPr>
        </p:nvSpPr>
        <p:spPr>
          <a:xfrm>
            <a:off x="685800" y="3352800"/>
            <a:ext cx="7772400" cy="2743200"/>
          </a:xfrm>
        </p:spPr>
        <p:txBody>
          <a:bodyPr/>
          <a:lstStyle/>
          <a:p>
            <a:r>
              <a:rPr lang="en-US" dirty="0" smtClean="0"/>
              <a:t>Moore’s “Law” is an observation about the progress of the semiconductor industry</a:t>
            </a:r>
          </a:p>
          <a:p>
            <a:pPr lvl="1"/>
            <a:r>
              <a:rPr lang="en-US" dirty="0" smtClean="0"/>
              <a:t>Transistor density doubles roughly every 18 months</a:t>
            </a:r>
          </a:p>
          <a:p>
            <a:pPr lvl="1"/>
            <a:endParaRPr lang="en-US" sz="1000" dirty="0" smtClean="0"/>
          </a:p>
          <a:p>
            <a:r>
              <a:rPr lang="en-US" dirty="0" smtClean="0"/>
              <a:t>Amdahl’s Law is a mathematical theorem</a:t>
            </a:r>
          </a:p>
          <a:p>
            <a:pPr lvl="1"/>
            <a:r>
              <a:rPr lang="en-US" dirty="0" smtClean="0"/>
              <a:t>Diminishing returns of adding more processors</a:t>
            </a:r>
          </a:p>
          <a:p>
            <a:pPr lvl="1"/>
            <a:endParaRPr lang="en-US" sz="1000" dirty="0" smtClean="0"/>
          </a:p>
          <a:p>
            <a:r>
              <a:rPr lang="en-US" dirty="0" smtClean="0"/>
              <a:t>Both are incredibly important in designing computer systems</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61</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pic>
        <p:nvPicPr>
          <p:cNvPr id="9" name="Picture 8" descr="moore.JPG"/>
          <p:cNvPicPr>
            <a:picLocks noChangeAspect="1"/>
          </p:cNvPicPr>
          <p:nvPr>
            <p:custDataLst>
              <p:tags r:id="rId5"/>
            </p:custDataLst>
          </p:nvPr>
        </p:nvPicPr>
        <p:blipFill>
          <a:blip r:embed="rId9" cstate="print"/>
          <a:stretch>
            <a:fillRect/>
          </a:stretch>
        </p:blipFill>
        <p:spPr>
          <a:xfrm>
            <a:off x="2895600" y="1253519"/>
            <a:ext cx="1219200" cy="1870681"/>
          </a:xfrm>
          <a:prstGeom prst="rect">
            <a:avLst/>
          </a:prstGeom>
        </p:spPr>
      </p:pic>
      <p:pic>
        <p:nvPicPr>
          <p:cNvPr id="1028" name="Picture 4"/>
          <p:cNvPicPr>
            <a:picLocks noChangeAspect="1" noChangeArrowheads="1"/>
          </p:cNvPicPr>
          <p:nvPr>
            <p:custDataLst>
              <p:tags r:id="rId6"/>
            </p:custDataLst>
          </p:nvPr>
        </p:nvPicPr>
        <p:blipFill>
          <a:blip r:embed="rId10" cstate="print"/>
          <a:srcRect/>
          <a:stretch>
            <a:fillRect/>
          </a:stretch>
        </p:blipFill>
        <p:spPr bwMode="auto">
          <a:xfrm>
            <a:off x="4514849" y="1219200"/>
            <a:ext cx="1567543" cy="182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Reduction: </a:t>
            </a:r>
            <a:br>
              <a:rPr lang="en-US" dirty="0" smtClean="0"/>
            </a:br>
            <a:r>
              <a:rPr lang="en-US" dirty="0" smtClean="0"/>
              <a:t>a single answer aggregated from a list</a:t>
            </a:r>
            <a:endParaRPr lang="en-US" dirty="0"/>
          </a:p>
        </p:txBody>
      </p:sp>
      <p:sp>
        <p:nvSpPr>
          <p:cNvPr id="5" name="Slide Number Placeholder 4"/>
          <p:cNvSpPr>
            <a:spLocks noGrp="1"/>
          </p:cNvSpPr>
          <p:nvPr>
            <p:ph type="sldNum" sz="quarter" idx="11"/>
            <p:custDataLst>
              <p:tags r:id="rId2"/>
            </p:custDataLst>
          </p:nvPr>
        </p:nvSpPr>
        <p:spPr/>
        <p:txBody>
          <a:bodyPr/>
          <a:lstStyle/>
          <a:p>
            <a:fld id="{3B048AC8-D41E-4C7B-8EE3-A52489AA1F05}" type="slidenum">
              <a:rPr lang="en-US" smtClean="0"/>
              <a:pPr/>
              <a:t>7</a:t>
            </a:fld>
            <a:endParaRPr lang="en-US"/>
          </a:p>
        </p:txBody>
      </p:sp>
      <p:sp>
        <p:nvSpPr>
          <p:cNvPr id="6" name="Footer Placeholder 5"/>
          <p:cNvSpPr>
            <a:spLocks noGrp="1"/>
          </p:cNvSpPr>
          <p:nvPr>
            <p:ph type="ftr" sz="quarter" idx="12"/>
            <p:custDataLst>
              <p:tags r:id="rId3"/>
            </p:custDataLst>
          </p:nvPr>
        </p:nvSpPr>
        <p:spPr/>
        <p:txBody>
          <a:bodyPr/>
          <a:lstStyle/>
          <a:p>
            <a:r>
              <a:rPr lang="en-US" smtClean="0"/>
              <a:t>Sophomoric Parallelism and Concurrency, Lecture 2</a:t>
            </a:r>
            <a:endParaRPr lang="en-US"/>
          </a:p>
        </p:txBody>
      </p:sp>
      <p:sp>
        <p:nvSpPr>
          <p:cNvPr id="7" name="Rectangle 6"/>
          <p:cNvSpPr/>
          <p:nvPr>
            <p:custDataLst>
              <p:tags r:id="rId4"/>
            </p:custDataLst>
          </p:nvPr>
        </p:nvSpPr>
        <p:spPr bwMode="auto">
          <a:xfrm>
            <a:off x="914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custDataLst>
              <p:tags r:id="rId5"/>
            </p:custDataLst>
          </p:nvPr>
        </p:nvSpPr>
        <p:spPr bwMode="auto">
          <a:xfrm>
            <a:off x="1066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custDataLst>
              <p:tags r:id="rId6"/>
            </p:custDataLst>
          </p:nvPr>
        </p:nvSpPr>
        <p:spPr bwMode="auto">
          <a:xfrm>
            <a:off x="13716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custDataLst>
              <p:tags r:id="rId7"/>
            </p:custDataLst>
          </p:nvPr>
        </p:nvSpPr>
        <p:spPr bwMode="auto">
          <a:xfrm>
            <a:off x="1219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custDataLst>
              <p:tags r:id="rId8"/>
            </p:custDataLst>
          </p:nvPr>
        </p:nvSpPr>
        <p:spPr bwMode="auto">
          <a:xfrm>
            <a:off x="15240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custDataLst>
              <p:tags r:id="rId9"/>
            </p:custDataLst>
          </p:nvPr>
        </p:nvSpPr>
        <p:spPr bwMode="auto">
          <a:xfrm>
            <a:off x="1676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custDataLst>
              <p:tags r:id="rId10"/>
            </p:custDataLst>
          </p:nvPr>
        </p:nvSpPr>
        <p:spPr bwMode="auto">
          <a:xfrm>
            <a:off x="1981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custDataLst>
              <p:tags r:id="rId11"/>
            </p:custDataLst>
          </p:nvPr>
        </p:nvSpPr>
        <p:spPr bwMode="auto">
          <a:xfrm>
            <a:off x="1828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custDataLst>
              <p:tags r:id="rId12"/>
            </p:custDataLst>
          </p:nvPr>
        </p:nvSpPr>
        <p:spPr bwMode="auto">
          <a:xfrm>
            <a:off x="21336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custDataLst>
              <p:tags r:id="rId13"/>
            </p:custDataLst>
          </p:nvPr>
        </p:nvSpPr>
        <p:spPr bwMode="auto">
          <a:xfrm>
            <a:off x="22860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custDataLst>
              <p:tags r:id="rId14"/>
            </p:custDataLst>
          </p:nvPr>
        </p:nvSpPr>
        <p:spPr bwMode="auto">
          <a:xfrm>
            <a:off x="2590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custDataLst>
              <p:tags r:id="rId15"/>
            </p:custDataLst>
          </p:nvPr>
        </p:nvSpPr>
        <p:spPr bwMode="auto">
          <a:xfrm>
            <a:off x="2438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custDataLst>
              <p:tags r:id="rId16"/>
            </p:custDataLst>
          </p:nvPr>
        </p:nvSpPr>
        <p:spPr bwMode="auto">
          <a:xfrm>
            <a:off x="2743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17"/>
            </p:custDataLst>
          </p:nvPr>
        </p:nvSpPr>
        <p:spPr bwMode="auto">
          <a:xfrm>
            <a:off x="28956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custDataLst>
              <p:tags r:id="rId18"/>
            </p:custDataLst>
          </p:nvPr>
        </p:nvSpPr>
        <p:spPr bwMode="auto">
          <a:xfrm>
            <a:off x="3200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custDataLst>
              <p:tags r:id="rId19"/>
            </p:custDataLst>
          </p:nvPr>
        </p:nvSpPr>
        <p:spPr bwMode="auto">
          <a:xfrm>
            <a:off x="30480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custDataLst>
              <p:tags r:id="rId20"/>
            </p:custDataLst>
          </p:nvPr>
        </p:nvSpPr>
        <p:spPr bwMode="auto">
          <a:xfrm>
            <a:off x="3352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custDataLst>
              <p:tags r:id="rId21"/>
            </p:custDataLst>
          </p:nvPr>
        </p:nvSpPr>
        <p:spPr bwMode="auto">
          <a:xfrm>
            <a:off x="3505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custDataLst>
              <p:tags r:id="rId22"/>
            </p:custDataLst>
          </p:nvPr>
        </p:nvSpPr>
        <p:spPr bwMode="auto">
          <a:xfrm>
            <a:off x="38100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custDataLst>
              <p:tags r:id="rId23"/>
            </p:custDataLst>
          </p:nvPr>
        </p:nvSpPr>
        <p:spPr bwMode="auto">
          <a:xfrm>
            <a:off x="36576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custDataLst>
              <p:tags r:id="rId24"/>
            </p:custDataLst>
          </p:nvPr>
        </p:nvSpPr>
        <p:spPr bwMode="auto">
          <a:xfrm>
            <a:off x="3962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custDataLst>
              <p:tags r:id="rId25"/>
            </p:custDataLst>
          </p:nvPr>
        </p:nvSpPr>
        <p:spPr bwMode="auto">
          <a:xfrm>
            <a:off x="4114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custDataLst>
              <p:tags r:id="rId26"/>
            </p:custDataLst>
          </p:nvPr>
        </p:nvSpPr>
        <p:spPr bwMode="auto">
          <a:xfrm>
            <a:off x="44196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custDataLst>
              <p:tags r:id="rId27"/>
            </p:custDataLst>
          </p:nvPr>
        </p:nvSpPr>
        <p:spPr bwMode="auto">
          <a:xfrm>
            <a:off x="4267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custDataLst>
              <p:tags r:id="rId28"/>
            </p:custDataLst>
          </p:nvPr>
        </p:nvSpPr>
        <p:spPr bwMode="auto">
          <a:xfrm>
            <a:off x="45720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custDataLst>
              <p:tags r:id="rId29"/>
            </p:custDataLst>
          </p:nvPr>
        </p:nvSpPr>
        <p:spPr bwMode="auto">
          <a:xfrm>
            <a:off x="4724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custDataLst>
              <p:tags r:id="rId30"/>
            </p:custDataLst>
          </p:nvPr>
        </p:nvSpPr>
        <p:spPr bwMode="auto">
          <a:xfrm>
            <a:off x="5029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custDataLst>
              <p:tags r:id="rId31"/>
            </p:custDataLst>
          </p:nvPr>
        </p:nvSpPr>
        <p:spPr bwMode="auto">
          <a:xfrm>
            <a:off x="4876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custDataLst>
              <p:tags r:id="rId32"/>
            </p:custDataLst>
          </p:nvPr>
        </p:nvSpPr>
        <p:spPr bwMode="auto">
          <a:xfrm>
            <a:off x="51816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custDataLst>
              <p:tags r:id="rId33"/>
            </p:custDataLst>
          </p:nvPr>
        </p:nvSpPr>
        <p:spPr bwMode="auto">
          <a:xfrm>
            <a:off x="53340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custDataLst>
              <p:tags r:id="rId34"/>
            </p:custDataLst>
          </p:nvPr>
        </p:nvSpPr>
        <p:spPr bwMode="auto">
          <a:xfrm>
            <a:off x="5638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custDataLst>
              <p:tags r:id="rId35"/>
            </p:custDataLst>
          </p:nvPr>
        </p:nvSpPr>
        <p:spPr bwMode="auto">
          <a:xfrm>
            <a:off x="5486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custDataLst>
              <p:tags r:id="rId36"/>
            </p:custDataLst>
          </p:nvPr>
        </p:nvSpPr>
        <p:spPr bwMode="auto">
          <a:xfrm>
            <a:off x="5791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custDataLst>
              <p:tags r:id="rId37"/>
            </p:custDataLst>
          </p:nvPr>
        </p:nvSpPr>
        <p:spPr bwMode="auto">
          <a:xfrm>
            <a:off x="59436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custDataLst>
              <p:tags r:id="rId38"/>
            </p:custDataLst>
          </p:nvPr>
        </p:nvSpPr>
        <p:spPr bwMode="auto">
          <a:xfrm>
            <a:off x="6248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custDataLst>
              <p:tags r:id="rId39"/>
            </p:custDataLst>
          </p:nvPr>
        </p:nvSpPr>
        <p:spPr bwMode="auto">
          <a:xfrm>
            <a:off x="60960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custDataLst>
              <p:tags r:id="rId40"/>
            </p:custDataLst>
          </p:nvPr>
        </p:nvSpPr>
        <p:spPr bwMode="auto">
          <a:xfrm>
            <a:off x="6400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custDataLst>
              <p:tags r:id="rId41"/>
            </p:custDataLst>
          </p:nvPr>
        </p:nvSpPr>
        <p:spPr bwMode="auto">
          <a:xfrm>
            <a:off x="6553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custDataLst>
              <p:tags r:id="rId42"/>
            </p:custDataLst>
          </p:nvPr>
        </p:nvSpPr>
        <p:spPr bwMode="auto">
          <a:xfrm>
            <a:off x="68580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custDataLst>
              <p:tags r:id="rId43"/>
            </p:custDataLst>
          </p:nvPr>
        </p:nvSpPr>
        <p:spPr bwMode="auto">
          <a:xfrm>
            <a:off x="67056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custDataLst>
              <p:tags r:id="rId44"/>
            </p:custDataLst>
          </p:nvPr>
        </p:nvSpPr>
        <p:spPr bwMode="auto">
          <a:xfrm>
            <a:off x="7010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custDataLst>
              <p:tags r:id="rId45"/>
            </p:custDataLst>
          </p:nvPr>
        </p:nvSpPr>
        <p:spPr bwMode="auto">
          <a:xfrm>
            <a:off x="7162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custDataLst>
              <p:tags r:id="rId46"/>
            </p:custDataLst>
          </p:nvPr>
        </p:nvSpPr>
        <p:spPr bwMode="auto">
          <a:xfrm>
            <a:off x="74676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custDataLst>
              <p:tags r:id="rId47"/>
            </p:custDataLst>
          </p:nvPr>
        </p:nvSpPr>
        <p:spPr bwMode="auto">
          <a:xfrm>
            <a:off x="7315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custDataLst>
              <p:tags r:id="rId48"/>
            </p:custDataLst>
          </p:nvPr>
        </p:nvSpPr>
        <p:spPr bwMode="auto">
          <a:xfrm>
            <a:off x="76200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custDataLst>
              <p:tags r:id="rId49"/>
            </p:custDataLst>
          </p:nvPr>
        </p:nvSpPr>
        <p:spPr bwMode="auto">
          <a:xfrm>
            <a:off x="77724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custDataLst>
              <p:tags r:id="rId50"/>
            </p:custDataLst>
          </p:nvPr>
        </p:nvSpPr>
        <p:spPr bwMode="auto">
          <a:xfrm>
            <a:off x="80772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custDataLst>
              <p:tags r:id="rId51"/>
            </p:custDataLst>
          </p:nvPr>
        </p:nvSpPr>
        <p:spPr bwMode="auto">
          <a:xfrm>
            <a:off x="7924800" y="15048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Left Brace 54"/>
          <p:cNvSpPr/>
          <p:nvPr>
            <p:custDataLst>
              <p:tags r:id="rId52"/>
            </p:custDataLst>
          </p:nvPr>
        </p:nvSpPr>
        <p:spPr bwMode="auto">
          <a:xfrm rot="16200000">
            <a:off x="952500" y="177158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custDataLst>
              <p:tags r:id="rId53"/>
            </p:custDataLst>
          </p:nvPr>
        </p:nvCxnSpPr>
        <p:spPr bwMode="auto">
          <a:xfrm rot="16200000" flipH="1">
            <a:off x="1028700" y="22287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custDataLst>
              <p:tags r:id="rId54"/>
            </p:custDataLst>
          </p:nvPr>
        </p:nvCxnSpPr>
        <p:spPr bwMode="auto">
          <a:xfrm rot="5400000">
            <a:off x="1333500" y="22287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Left Brace 57"/>
          <p:cNvSpPr/>
          <p:nvPr>
            <p:custDataLst>
              <p:tags r:id="rId55"/>
            </p:custDataLst>
          </p:nvPr>
        </p:nvSpPr>
        <p:spPr bwMode="auto">
          <a:xfrm rot="16200000">
            <a:off x="1409700" y="17715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custDataLst>
              <p:tags r:id="rId56"/>
            </p:custDataLst>
          </p:nvPr>
        </p:nvSpPr>
        <p:spPr bwMode="auto">
          <a:xfrm rot="16200000">
            <a:off x="1866900" y="17715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Left Brace 59"/>
          <p:cNvSpPr/>
          <p:nvPr>
            <p:custDataLst>
              <p:tags r:id="rId57"/>
            </p:custDataLst>
          </p:nvPr>
        </p:nvSpPr>
        <p:spPr bwMode="auto">
          <a:xfrm rot="16200000">
            <a:off x="2324100" y="17715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Left Brace 60"/>
          <p:cNvSpPr/>
          <p:nvPr>
            <p:custDataLst>
              <p:tags r:id="rId58"/>
            </p:custDataLst>
          </p:nvPr>
        </p:nvSpPr>
        <p:spPr bwMode="auto">
          <a:xfrm rot="16200000">
            <a:off x="2781300" y="17715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Left Brace 61"/>
          <p:cNvSpPr/>
          <p:nvPr>
            <p:custDataLst>
              <p:tags r:id="rId59"/>
            </p:custDataLst>
          </p:nvPr>
        </p:nvSpPr>
        <p:spPr bwMode="auto">
          <a:xfrm rot="16200000">
            <a:off x="3238500" y="17715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Left Brace 62"/>
          <p:cNvSpPr/>
          <p:nvPr>
            <p:custDataLst>
              <p:tags r:id="rId60"/>
            </p:custDataLst>
          </p:nvPr>
        </p:nvSpPr>
        <p:spPr bwMode="auto">
          <a:xfrm rot="16200000">
            <a:off x="3695700" y="17715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Left Brace 63"/>
          <p:cNvSpPr/>
          <p:nvPr>
            <p:custDataLst>
              <p:tags r:id="rId61"/>
            </p:custDataLst>
          </p:nvPr>
        </p:nvSpPr>
        <p:spPr bwMode="auto">
          <a:xfrm rot="16200000">
            <a:off x="4152900" y="17715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Left Brace 64"/>
          <p:cNvSpPr/>
          <p:nvPr>
            <p:custDataLst>
              <p:tags r:id="rId62"/>
            </p:custDataLst>
          </p:nvPr>
        </p:nvSpPr>
        <p:spPr bwMode="auto">
          <a:xfrm rot="16200000">
            <a:off x="4610100" y="1771591"/>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Left Brace 65"/>
          <p:cNvSpPr/>
          <p:nvPr>
            <p:custDataLst>
              <p:tags r:id="rId63"/>
            </p:custDataLst>
          </p:nvPr>
        </p:nvSpPr>
        <p:spPr bwMode="auto">
          <a:xfrm rot="16200000">
            <a:off x="5067300" y="17715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Left Brace 66"/>
          <p:cNvSpPr/>
          <p:nvPr>
            <p:custDataLst>
              <p:tags r:id="rId64"/>
            </p:custDataLst>
          </p:nvPr>
        </p:nvSpPr>
        <p:spPr bwMode="auto">
          <a:xfrm rot="16200000">
            <a:off x="5524500" y="17715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custDataLst>
              <p:tags r:id="rId65"/>
            </p:custDataLst>
          </p:nvPr>
        </p:nvSpPr>
        <p:spPr bwMode="auto">
          <a:xfrm rot="16200000">
            <a:off x="5981700" y="17715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custDataLst>
              <p:tags r:id="rId66"/>
            </p:custDataLst>
          </p:nvPr>
        </p:nvSpPr>
        <p:spPr bwMode="auto">
          <a:xfrm rot="16200000">
            <a:off x="6438900" y="17715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0" name="Left Brace 69"/>
          <p:cNvSpPr/>
          <p:nvPr>
            <p:custDataLst>
              <p:tags r:id="rId67"/>
            </p:custDataLst>
          </p:nvPr>
        </p:nvSpPr>
        <p:spPr bwMode="auto">
          <a:xfrm rot="16200000">
            <a:off x="6896100" y="17715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custDataLst>
              <p:tags r:id="rId68"/>
            </p:custDataLst>
          </p:nvPr>
        </p:nvSpPr>
        <p:spPr bwMode="auto">
          <a:xfrm rot="16200000">
            <a:off x="7353300" y="17715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2" name="Left Brace 71"/>
          <p:cNvSpPr/>
          <p:nvPr>
            <p:custDataLst>
              <p:tags r:id="rId69"/>
            </p:custDataLst>
          </p:nvPr>
        </p:nvSpPr>
        <p:spPr bwMode="auto">
          <a:xfrm rot="16200000">
            <a:off x="7810500" y="17715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3" name="TextBox 72"/>
          <p:cNvSpPr txBox="1"/>
          <p:nvPr>
            <p:custDataLst>
              <p:tags r:id="rId70"/>
            </p:custDataLst>
          </p:nvPr>
        </p:nvSpPr>
        <p:spPr>
          <a:xfrm>
            <a:off x="1143000" y="2247780"/>
            <a:ext cx="333746" cy="400110"/>
          </a:xfrm>
          <a:prstGeom prst="rect">
            <a:avLst/>
          </a:prstGeom>
          <a:noFill/>
        </p:spPr>
        <p:txBody>
          <a:bodyPr wrap="none" rtlCol="0">
            <a:spAutoFit/>
          </a:bodyPr>
          <a:lstStyle/>
          <a:p>
            <a:r>
              <a:rPr lang="en-US" sz="2000" b="0" dirty="0" smtClean="0">
                <a:latin typeface="+mn-lt"/>
              </a:rPr>
              <a:t>+</a:t>
            </a:r>
          </a:p>
        </p:txBody>
      </p:sp>
      <p:cxnSp>
        <p:nvCxnSpPr>
          <p:cNvPr id="74" name="Straight Connector 73"/>
          <p:cNvCxnSpPr/>
          <p:nvPr>
            <p:custDataLst>
              <p:tags r:id="rId71"/>
            </p:custDataLst>
          </p:nvPr>
        </p:nvCxnSpPr>
        <p:spPr bwMode="auto">
          <a:xfrm rot="16200000" flipH="1">
            <a:off x="1943100" y="22096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p:nvPr>
            <p:custDataLst>
              <p:tags r:id="rId72"/>
            </p:custDataLst>
          </p:nvPr>
        </p:nvCxnSpPr>
        <p:spPr bwMode="auto">
          <a:xfrm rot="5400000">
            <a:off x="2247900" y="22096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custDataLst>
              <p:tags r:id="rId73"/>
            </p:custDataLst>
          </p:nvPr>
        </p:nvSpPr>
        <p:spPr>
          <a:xfrm>
            <a:off x="2057400" y="2247780"/>
            <a:ext cx="333746" cy="400110"/>
          </a:xfrm>
          <a:prstGeom prst="rect">
            <a:avLst/>
          </a:prstGeom>
          <a:noFill/>
        </p:spPr>
        <p:txBody>
          <a:bodyPr wrap="none" rtlCol="0">
            <a:spAutoFit/>
          </a:bodyPr>
          <a:lstStyle/>
          <a:p>
            <a:r>
              <a:rPr lang="en-US" sz="2000" b="0" dirty="0" smtClean="0">
                <a:latin typeface="+mn-lt"/>
              </a:rPr>
              <a:t>+</a:t>
            </a:r>
          </a:p>
        </p:txBody>
      </p:sp>
      <p:cxnSp>
        <p:nvCxnSpPr>
          <p:cNvPr id="77" name="Straight Connector 76"/>
          <p:cNvCxnSpPr/>
          <p:nvPr>
            <p:custDataLst>
              <p:tags r:id="rId74"/>
            </p:custDataLst>
          </p:nvPr>
        </p:nvCxnSpPr>
        <p:spPr bwMode="auto">
          <a:xfrm rot="16200000" flipH="1">
            <a:off x="2933700" y="22287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custDataLst>
              <p:tags r:id="rId75"/>
            </p:custDataLst>
          </p:nvPr>
        </p:nvCxnSpPr>
        <p:spPr bwMode="auto">
          <a:xfrm rot="5400000">
            <a:off x="3238500" y="22287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custDataLst>
              <p:tags r:id="rId76"/>
            </p:custDataLst>
          </p:nvPr>
        </p:nvSpPr>
        <p:spPr>
          <a:xfrm>
            <a:off x="3048000" y="2247780"/>
            <a:ext cx="333746" cy="400110"/>
          </a:xfrm>
          <a:prstGeom prst="rect">
            <a:avLst/>
          </a:prstGeom>
          <a:noFill/>
        </p:spPr>
        <p:txBody>
          <a:bodyPr wrap="none" rtlCol="0">
            <a:spAutoFit/>
          </a:bodyPr>
          <a:lstStyle/>
          <a:p>
            <a:r>
              <a:rPr lang="en-US" sz="2000" b="0" dirty="0" smtClean="0">
                <a:latin typeface="+mn-lt"/>
              </a:rPr>
              <a:t>+</a:t>
            </a:r>
          </a:p>
        </p:txBody>
      </p:sp>
      <p:cxnSp>
        <p:nvCxnSpPr>
          <p:cNvPr id="80" name="Straight Connector 79"/>
          <p:cNvCxnSpPr/>
          <p:nvPr>
            <p:custDataLst>
              <p:tags r:id="rId77"/>
            </p:custDataLst>
          </p:nvPr>
        </p:nvCxnSpPr>
        <p:spPr bwMode="auto">
          <a:xfrm rot="16200000" flipH="1">
            <a:off x="3848100" y="22287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custDataLst>
              <p:tags r:id="rId78"/>
            </p:custDataLst>
          </p:nvPr>
        </p:nvCxnSpPr>
        <p:spPr bwMode="auto">
          <a:xfrm rot="5400000">
            <a:off x="4152900" y="22287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TextBox 81"/>
          <p:cNvSpPr txBox="1"/>
          <p:nvPr>
            <p:custDataLst>
              <p:tags r:id="rId79"/>
            </p:custDataLst>
          </p:nvPr>
        </p:nvSpPr>
        <p:spPr>
          <a:xfrm>
            <a:off x="3962400" y="2247781"/>
            <a:ext cx="333746" cy="400110"/>
          </a:xfrm>
          <a:prstGeom prst="rect">
            <a:avLst/>
          </a:prstGeom>
          <a:noFill/>
        </p:spPr>
        <p:txBody>
          <a:bodyPr wrap="none" rtlCol="0">
            <a:spAutoFit/>
          </a:bodyPr>
          <a:lstStyle/>
          <a:p>
            <a:r>
              <a:rPr lang="en-US" sz="2000" b="0" dirty="0" smtClean="0">
                <a:latin typeface="+mn-lt"/>
              </a:rPr>
              <a:t>+</a:t>
            </a:r>
          </a:p>
        </p:txBody>
      </p:sp>
      <p:cxnSp>
        <p:nvCxnSpPr>
          <p:cNvPr id="83" name="Straight Connector 82"/>
          <p:cNvCxnSpPr/>
          <p:nvPr>
            <p:custDataLst>
              <p:tags r:id="rId80"/>
            </p:custDataLst>
          </p:nvPr>
        </p:nvCxnSpPr>
        <p:spPr bwMode="auto">
          <a:xfrm rot="16200000" flipH="1">
            <a:off x="4762500" y="22287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custDataLst>
              <p:tags r:id="rId81"/>
            </p:custDataLst>
          </p:nvPr>
        </p:nvCxnSpPr>
        <p:spPr bwMode="auto">
          <a:xfrm rot="5400000">
            <a:off x="5067300" y="22287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TextBox 84"/>
          <p:cNvSpPr txBox="1"/>
          <p:nvPr>
            <p:custDataLst>
              <p:tags r:id="rId82"/>
            </p:custDataLst>
          </p:nvPr>
        </p:nvSpPr>
        <p:spPr>
          <a:xfrm>
            <a:off x="4876800" y="2247781"/>
            <a:ext cx="333746" cy="400110"/>
          </a:xfrm>
          <a:prstGeom prst="rect">
            <a:avLst/>
          </a:prstGeom>
          <a:noFill/>
        </p:spPr>
        <p:txBody>
          <a:bodyPr wrap="none" rtlCol="0">
            <a:spAutoFit/>
          </a:bodyPr>
          <a:lstStyle/>
          <a:p>
            <a:r>
              <a:rPr lang="en-US" sz="2000" b="0" dirty="0" smtClean="0">
                <a:latin typeface="+mn-lt"/>
              </a:rPr>
              <a:t>+</a:t>
            </a:r>
          </a:p>
        </p:txBody>
      </p:sp>
      <p:cxnSp>
        <p:nvCxnSpPr>
          <p:cNvPr id="86" name="Straight Connector 85"/>
          <p:cNvCxnSpPr/>
          <p:nvPr>
            <p:custDataLst>
              <p:tags r:id="rId83"/>
            </p:custDataLst>
          </p:nvPr>
        </p:nvCxnSpPr>
        <p:spPr bwMode="auto">
          <a:xfrm rot="16200000" flipH="1">
            <a:off x="5676900" y="21525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custDataLst>
              <p:tags r:id="rId84"/>
            </p:custDataLst>
          </p:nvPr>
        </p:nvCxnSpPr>
        <p:spPr bwMode="auto">
          <a:xfrm rot="5400000">
            <a:off x="5981700" y="21525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TextBox 87"/>
          <p:cNvSpPr txBox="1"/>
          <p:nvPr>
            <p:custDataLst>
              <p:tags r:id="rId85"/>
            </p:custDataLst>
          </p:nvPr>
        </p:nvSpPr>
        <p:spPr>
          <a:xfrm>
            <a:off x="5791200" y="2171581"/>
            <a:ext cx="333746" cy="400110"/>
          </a:xfrm>
          <a:prstGeom prst="rect">
            <a:avLst/>
          </a:prstGeom>
          <a:noFill/>
        </p:spPr>
        <p:txBody>
          <a:bodyPr wrap="none" rtlCol="0">
            <a:spAutoFit/>
          </a:bodyPr>
          <a:lstStyle/>
          <a:p>
            <a:r>
              <a:rPr lang="en-US" sz="2000" b="0" dirty="0" smtClean="0">
                <a:latin typeface="+mn-lt"/>
              </a:rPr>
              <a:t>+</a:t>
            </a:r>
          </a:p>
        </p:txBody>
      </p:sp>
      <p:cxnSp>
        <p:nvCxnSpPr>
          <p:cNvPr id="89" name="Straight Connector 88"/>
          <p:cNvCxnSpPr/>
          <p:nvPr>
            <p:custDataLst>
              <p:tags r:id="rId86"/>
            </p:custDataLst>
          </p:nvPr>
        </p:nvCxnSpPr>
        <p:spPr bwMode="auto">
          <a:xfrm rot="16200000" flipH="1">
            <a:off x="6591300" y="21525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custDataLst>
              <p:tags r:id="rId87"/>
            </p:custDataLst>
          </p:nvPr>
        </p:nvCxnSpPr>
        <p:spPr bwMode="auto">
          <a:xfrm rot="5400000">
            <a:off x="6896100" y="21525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TextBox 90"/>
          <p:cNvSpPr txBox="1"/>
          <p:nvPr>
            <p:custDataLst>
              <p:tags r:id="rId88"/>
            </p:custDataLst>
          </p:nvPr>
        </p:nvSpPr>
        <p:spPr>
          <a:xfrm>
            <a:off x="6705600" y="2171581"/>
            <a:ext cx="333746" cy="400110"/>
          </a:xfrm>
          <a:prstGeom prst="rect">
            <a:avLst/>
          </a:prstGeom>
          <a:noFill/>
        </p:spPr>
        <p:txBody>
          <a:bodyPr wrap="none" rtlCol="0">
            <a:spAutoFit/>
          </a:bodyPr>
          <a:lstStyle/>
          <a:p>
            <a:r>
              <a:rPr lang="en-US" sz="2000" b="0" dirty="0" smtClean="0">
                <a:latin typeface="+mn-lt"/>
              </a:rPr>
              <a:t>+</a:t>
            </a:r>
          </a:p>
        </p:txBody>
      </p:sp>
      <p:cxnSp>
        <p:nvCxnSpPr>
          <p:cNvPr id="92" name="Straight Connector 91"/>
          <p:cNvCxnSpPr/>
          <p:nvPr>
            <p:custDataLst>
              <p:tags r:id="rId89"/>
            </p:custDataLst>
          </p:nvPr>
        </p:nvCxnSpPr>
        <p:spPr bwMode="auto">
          <a:xfrm rot="16200000" flipH="1">
            <a:off x="7505699" y="21525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custDataLst>
              <p:tags r:id="rId90"/>
            </p:custDataLst>
          </p:nvPr>
        </p:nvCxnSpPr>
        <p:spPr bwMode="auto">
          <a:xfrm rot="5400000">
            <a:off x="7810499" y="21525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custDataLst>
              <p:tags r:id="rId91"/>
            </p:custDataLst>
          </p:nvPr>
        </p:nvSpPr>
        <p:spPr>
          <a:xfrm>
            <a:off x="7619999" y="2171581"/>
            <a:ext cx="333746" cy="400110"/>
          </a:xfrm>
          <a:prstGeom prst="rect">
            <a:avLst/>
          </a:prstGeom>
          <a:noFill/>
        </p:spPr>
        <p:txBody>
          <a:bodyPr wrap="none" rtlCol="0">
            <a:spAutoFit/>
          </a:bodyPr>
          <a:lstStyle/>
          <a:p>
            <a:r>
              <a:rPr lang="en-US" sz="2000" b="0" dirty="0" smtClean="0">
                <a:latin typeface="+mn-lt"/>
              </a:rPr>
              <a:t>+</a:t>
            </a:r>
          </a:p>
        </p:txBody>
      </p:sp>
      <p:cxnSp>
        <p:nvCxnSpPr>
          <p:cNvPr id="95" name="Straight Connector 94"/>
          <p:cNvCxnSpPr>
            <a:stCxn id="73" idx="2"/>
          </p:cNvCxnSpPr>
          <p:nvPr>
            <p:custDataLst>
              <p:tags r:id="rId92"/>
            </p:custDataLst>
          </p:nvPr>
        </p:nvCxnSpPr>
        <p:spPr bwMode="auto">
          <a:xfrm rot="16200000" flipH="1">
            <a:off x="1416936" y="2540827"/>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a:stCxn id="76" idx="2"/>
          </p:cNvCxnSpPr>
          <p:nvPr>
            <p:custDataLst>
              <p:tags r:id="rId93"/>
            </p:custDataLst>
          </p:nvPr>
        </p:nvCxnSpPr>
        <p:spPr bwMode="auto">
          <a:xfrm rot="5400000">
            <a:off x="1950337" y="2526354"/>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7" name="TextBox 96"/>
          <p:cNvSpPr txBox="1"/>
          <p:nvPr>
            <p:custDataLst>
              <p:tags r:id="rId94"/>
            </p:custDataLst>
          </p:nvPr>
        </p:nvSpPr>
        <p:spPr>
          <a:xfrm>
            <a:off x="1600200" y="2628780"/>
            <a:ext cx="333746" cy="400110"/>
          </a:xfrm>
          <a:prstGeom prst="rect">
            <a:avLst/>
          </a:prstGeom>
          <a:noFill/>
        </p:spPr>
        <p:txBody>
          <a:bodyPr wrap="none" rtlCol="0">
            <a:spAutoFit/>
          </a:bodyPr>
          <a:lstStyle/>
          <a:p>
            <a:r>
              <a:rPr lang="en-US" sz="2000" b="0" dirty="0" smtClean="0">
                <a:latin typeface="+mn-lt"/>
              </a:rPr>
              <a:t>+</a:t>
            </a:r>
          </a:p>
        </p:txBody>
      </p:sp>
      <p:cxnSp>
        <p:nvCxnSpPr>
          <p:cNvPr id="98" name="Straight Connector 97"/>
          <p:cNvCxnSpPr/>
          <p:nvPr>
            <p:custDataLst>
              <p:tags r:id="rId95"/>
            </p:custDataLst>
          </p:nvPr>
        </p:nvCxnSpPr>
        <p:spPr bwMode="auto">
          <a:xfrm rot="16200000" flipH="1">
            <a:off x="3307463" y="25217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Straight Connector 98"/>
          <p:cNvCxnSpPr/>
          <p:nvPr>
            <p:custDataLst>
              <p:tags r:id="rId96"/>
            </p:custDataLst>
          </p:nvPr>
        </p:nvCxnSpPr>
        <p:spPr bwMode="auto">
          <a:xfrm rot="5400000">
            <a:off x="3840864" y="25072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0" name="TextBox 99"/>
          <p:cNvSpPr txBox="1"/>
          <p:nvPr>
            <p:custDataLst>
              <p:tags r:id="rId97"/>
            </p:custDataLst>
          </p:nvPr>
        </p:nvSpPr>
        <p:spPr>
          <a:xfrm>
            <a:off x="3476254" y="2628780"/>
            <a:ext cx="333746" cy="400110"/>
          </a:xfrm>
          <a:prstGeom prst="rect">
            <a:avLst/>
          </a:prstGeom>
          <a:noFill/>
        </p:spPr>
        <p:txBody>
          <a:bodyPr wrap="none" rtlCol="0">
            <a:spAutoFit/>
          </a:bodyPr>
          <a:lstStyle/>
          <a:p>
            <a:r>
              <a:rPr lang="en-US" sz="2000" b="0" dirty="0" smtClean="0">
                <a:latin typeface="+mn-lt"/>
              </a:rPr>
              <a:t>+</a:t>
            </a:r>
          </a:p>
        </p:txBody>
      </p:sp>
      <p:cxnSp>
        <p:nvCxnSpPr>
          <p:cNvPr id="101" name="Straight Connector 100"/>
          <p:cNvCxnSpPr/>
          <p:nvPr>
            <p:custDataLst>
              <p:tags r:id="rId98"/>
            </p:custDataLst>
          </p:nvPr>
        </p:nvCxnSpPr>
        <p:spPr bwMode="auto">
          <a:xfrm rot="16200000" flipH="1">
            <a:off x="5136263" y="25217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custDataLst>
              <p:tags r:id="rId99"/>
            </p:custDataLst>
          </p:nvPr>
        </p:nvCxnSpPr>
        <p:spPr bwMode="auto">
          <a:xfrm rot="5400000">
            <a:off x="5669664" y="25072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3" name="TextBox 102"/>
          <p:cNvSpPr txBox="1"/>
          <p:nvPr>
            <p:custDataLst>
              <p:tags r:id="rId100"/>
            </p:custDataLst>
          </p:nvPr>
        </p:nvSpPr>
        <p:spPr>
          <a:xfrm>
            <a:off x="5305054" y="2628780"/>
            <a:ext cx="333746" cy="400110"/>
          </a:xfrm>
          <a:prstGeom prst="rect">
            <a:avLst/>
          </a:prstGeom>
          <a:noFill/>
        </p:spPr>
        <p:txBody>
          <a:bodyPr wrap="none" rtlCol="0">
            <a:spAutoFit/>
          </a:bodyPr>
          <a:lstStyle/>
          <a:p>
            <a:r>
              <a:rPr lang="en-US" sz="2000" b="0" dirty="0" smtClean="0">
                <a:latin typeface="+mn-lt"/>
              </a:rPr>
              <a:t>+</a:t>
            </a:r>
          </a:p>
        </p:txBody>
      </p:sp>
      <p:cxnSp>
        <p:nvCxnSpPr>
          <p:cNvPr id="104" name="Straight Connector 103"/>
          <p:cNvCxnSpPr/>
          <p:nvPr>
            <p:custDataLst>
              <p:tags r:id="rId101"/>
            </p:custDataLst>
          </p:nvPr>
        </p:nvCxnSpPr>
        <p:spPr bwMode="auto">
          <a:xfrm rot="16200000" flipH="1">
            <a:off x="6965062" y="24455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custDataLst>
              <p:tags r:id="rId102"/>
            </p:custDataLst>
          </p:nvPr>
        </p:nvCxnSpPr>
        <p:spPr bwMode="auto">
          <a:xfrm rot="5400000">
            <a:off x="7498463" y="24310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p:cNvSpPr txBox="1"/>
          <p:nvPr>
            <p:custDataLst>
              <p:tags r:id="rId103"/>
            </p:custDataLst>
          </p:nvPr>
        </p:nvSpPr>
        <p:spPr>
          <a:xfrm>
            <a:off x="7133853" y="2552580"/>
            <a:ext cx="333746" cy="400110"/>
          </a:xfrm>
          <a:prstGeom prst="rect">
            <a:avLst/>
          </a:prstGeom>
          <a:noFill/>
        </p:spPr>
        <p:txBody>
          <a:bodyPr wrap="none" rtlCol="0">
            <a:spAutoFit/>
          </a:bodyPr>
          <a:lstStyle/>
          <a:p>
            <a:r>
              <a:rPr lang="en-US" sz="2000" b="0" dirty="0" smtClean="0">
                <a:latin typeface="+mn-lt"/>
              </a:rPr>
              <a:t>+</a:t>
            </a:r>
          </a:p>
        </p:txBody>
      </p:sp>
      <p:cxnSp>
        <p:nvCxnSpPr>
          <p:cNvPr id="107" name="Straight Connector 106"/>
          <p:cNvCxnSpPr/>
          <p:nvPr>
            <p:custDataLst>
              <p:tags r:id="rId104"/>
            </p:custDataLst>
          </p:nvPr>
        </p:nvCxnSpPr>
        <p:spPr bwMode="auto">
          <a:xfrm>
            <a:off x="1905000" y="29526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custDataLst>
              <p:tags r:id="rId105"/>
            </p:custDataLst>
          </p:nvPr>
        </p:nvCxnSpPr>
        <p:spPr bwMode="auto">
          <a:xfrm rot="10800000" flipV="1">
            <a:off x="2728730" y="29526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9" name="TextBox 108"/>
          <p:cNvSpPr txBox="1"/>
          <p:nvPr>
            <p:custDataLst>
              <p:tags r:id="rId106"/>
            </p:custDataLst>
          </p:nvPr>
        </p:nvSpPr>
        <p:spPr>
          <a:xfrm>
            <a:off x="2485653" y="3085980"/>
            <a:ext cx="333746" cy="400110"/>
          </a:xfrm>
          <a:prstGeom prst="rect">
            <a:avLst/>
          </a:prstGeom>
          <a:noFill/>
        </p:spPr>
        <p:txBody>
          <a:bodyPr wrap="square" rtlCol="0">
            <a:spAutoFit/>
          </a:bodyPr>
          <a:lstStyle/>
          <a:p>
            <a:r>
              <a:rPr lang="en-US" sz="2000" b="0" dirty="0" smtClean="0">
                <a:latin typeface="+mn-lt"/>
              </a:rPr>
              <a:t>+</a:t>
            </a:r>
          </a:p>
        </p:txBody>
      </p:sp>
      <p:cxnSp>
        <p:nvCxnSpPr>
          <p:cNvPr id="110" name="Straight Connector 109"/>
          <p:cNvCxnSpPr/>
          <p:nvPr>
            <p:custDataLst>
              <p:tags r:id="rId107"/>
            </p:custDataLst>
          </p:nvPr>
        </p:nvCxnSpPr>
        <p:spPr bwMode="auto">
          <a:xfrm>
            <a:off x="5638799" y="29526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custDataLst>
              <p:tags r:id="rId108"/>
            </p:custDataLst>
          </p:nvPr>
        </p:nvCxnSpPr>
        <p:spPr bwMode="auto">
          <a:xfrm rot="10800000" flipV="1">
            <a:off x="6462529" y="29526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2" name="TextBox 111"/>
          <p:cNvSpPr txBox="1"/>
          <p:nvPr>
            <p:custDataLst>
              <p:tags r:id="rId109"/>
            </p:custDataLst>
          </p:nvPr>
        </p:nvSpPr>
        <p:spPr>
          <a:xfrm>
            <a:off x="6219452" y="3085980"/>
            <a:ext cx="333746" cy="400110"/>
          </a:xfrm>
          <a:prstGeom prst="rect">
            <a:avLst/>
          </a:prstGeom>
          <a:noFill/>
        </p:spPr>
        <p:txBody>
          <a:bodyPr wrap="square" rtlCol="0">
            <a:spAutoFit/>
          </a:bodyPr>
          <a:lstStyle/>
          <a:p>
            <a:r>
              <a:rPr lang="en-US" sz="2000" b="0" dirty="0" smtClean="0">
                <a:latin typeface="+mn-lt"/>
              </a:rPr>
              <a:t>+</a:t>
            </a:r>
          </a:p>
        </p:txBody>
      </p:sp>
      <p:cxnSp>
        <p:nvCxnSpPr>
          <p:cNvPr id="113" name="Straight Connector 112"/>
          <p:cNvCxnSpPr/>
          <p:nvPr>
            <p:custDataLst>
              <p:tags r:id="rId110"/>
            </p:custDataLst>
          </p:nvPr>
        </p:nvCxnSpPr>
        <p:spPr bwMode="auto">
          <a:xfrm>
            <a:off x="2819400" y="3409890"/>
            <a:ext cx="1585724"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p:cNvCxnSpPr/>
          <p:nvPr>
            <p:custDataLst>
              <p:tags r:id="rId111"/>
            </p:custDataLst>
          </p:nvPr>
        </p:nvCxnSpPr>
        <p:spPr bwMode="auto">
          <a:xfrm rot="10800000" flipV="1">
            <a:off x="4557530" y="3409890"/>
            <a:ext cx="1690870"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5" name="TextBox 114"/>
          <p:cNvSpPr txBox="1"/>
          <p:nvPr>
            <p:custDataLst>
              <p:tags r:id="rId112"/>
            </p:custDataLst>
          </p:nvPr>
        </p:nvSpPr>
        <p:spPr>
          <a:xfrm>
            <a:off x="4343400" y="3409890"/>
            <a:ext cx="333746" cy="400110"/>
          </a:xfrm>
          <a:prstGeom prst="rect">
            <a:avLst/>
          </a:prstGeom>
          <a:noFill/>
        </p:spPr>
        <p:txBody>
          <a:bodyPr wrap="square" rtlCol="0">
            <a:spAutoFit/>
          </a:bodyPr>
          <a:lstStyle/>
          <a:p>
            <a:r>
              <a:rPr lang="en-US" sz="2000" b="0" dirty="0" smtClean="0">
                <a:latin typeface="+mn-lt"/>
              </a:rPr>
              <a:t>+</a:t>
            </a:r>
          </a:p>
        </p:txBody>
      </p:sp>
      <p:sp>
        <p:nvSpPr>
          <p:cNvPr id="116" name="Content Placeholder 2"/>
          <p:cNvSpPr txBox="1">
            <a:spLocks/>
          </p:cNvSpPr>
          <p:nvPr>
            <p:custDataLst>
              <p:tags r:id="rId113"/>
            </p:custDataLst>
          </p:nvPr>
        </p:nvSpPr>
        <p:spPr bwMode="auto">
          <a:xfrm>
            <a:off x="838200" y="3810000"/>
            <a:ext cx="77724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dirty="0" smtClean="0">
                <a:ln>
                  <a:noFill/>
                </a:ln>
                <a:solidFill>
                  <a:srgbClr val="FF0000"/>
                </a:solidFill>
                <a:effectLst/>
                <a:uLnTx/>
                <a:uFillTx/>
                <a:latin typeface="+mn-lt"/>
              </a:rPr>
              <a:t>What are the basic requirements for the</a:t>
            </a:r>
            <a:r>
              <a:rPr kumimoji="0" lang="en-US" sz="2000" b="0" i="0" u="none" strike="noStrike" kern="0" cap="none" spc="0" normalizeH="0" dirty="0" smtClean="0">
                <a:ln>
                  <a:noFill/>
                </a:ln>
                <a:solidFill>
                  <a:srgbClr val="FF0000"/>
                </a:solidFill>
                <a:effectLst/>
                <a:uLnTx/>
                <a:uFillTx/>
                <a:latin typeface="+mn-lt"/>
              </a:rPr>
              <a:t> reduction operator?</a:t>
            </a:r>
            <a:endParaRPr kumimoji="0" lang="en-US" sz="2000" b="0" i="0" u="none" strike="noStrike" kern="0" cap="none" spc="0" normalizeH="0" baseline="0" noProof="0" dirty="0">
              <a:ln>
                <a:noFill/>
              </a:ln>
              <a:solidFill>
                <a:srgbClr val="FF0000"/>
              </a:solidFill>
              <a:effectLst/>
              <a:uLnTx/>
              <a:uFillTx/>
              <a:latin typeface="+mn-lt"/>
            </a:endParaRPr>
          </a:p>
        </p:txBody>
      </p:sp>
      <p:sp>
        <p:nvSpPr>
          <p:cNvPr id="3" name="TextBox 2"/>
          <p:cNvSpPr txBox="1"/>
          <p:nvPr>
            <p:custDataLst>
              <p:tags r:id="rId114"/>
            </p:custDataLst>
          </p:nvPr>
        </p:nvSpPr>
        <p:spPr>
          <a:xfrm>
            <a:off x="4876800" y="6073914"/>
            <a:ext cx="3810000" cy="707886"/>
          </a:xfrm>
          <a:prstGeom prst="rect">
            <a:avLst/>
          </a:prstGeom>
          <a:noFill/>
        </p:spPr>
        <p:txBody>
          <a:bodyPr wrap="square" rtlCol="0">
            <a:spAutoFit/>
          </a:bodyPr>
          <a:lstStyle/>
          <a:p>
            <a:r>
              <a:rPr lang="en-CA" sz="2000" b="0" dirty="0" smtClean="0">
                <a:latin typeface="+mn-lt"/>
              </a:rPr>
              <a:t>Note: The “single” answer can be a list or other collection.</a:t>
            </a:r>
          </a:p>
        </p:txBody>
      </p:sp>
    </p:spTree>
    <p:extLst>
      <p:ext uri="{BB962C8B-B14F-4D97-AF65-F5344CB8AC3E}">
        <p14:creationId xmlns:p14="http://schemas.microsoft.com/office/powerpoint/2010/main" val="10636948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Is Counting Matches Really a Reduction?</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smtClean="0"/>
              <a:t>Count matches:</a:t>
            </a:r>
            <a:br>
              <a:rPr lang="en-CA" dirty="0" smtClean="0"/>
            </a:br>
            <a:endParaRPr lang="en-CA" dirty="0" smtClean="0"/>
          </a:p>
          <a:p>
            <a:pPr marL="0" indent="0">
              <a:buNone/>
            </a:pPr>
            <a:r>
              <a:rPr lang="en-CA" b="1" dirty="0">
                <a:latin typeface="Courier New" pitchFamily="49" charset="0"/>
                <a:cs typeface="Courier New" pitchFamily="49" charset="0"/>
              </a:rPr>
              <a:t> </a:t>
            </a:r>
            <a:r>
              <a:rPr lang="en-CA" b="1" dirty="0" smtClean="0">
                <a:latin typeface="Courier New" pitchFamily="49" charset="0"/>
                <a:cs typeface="Courier New" pitchFamily="49" charset="0"/>
              </a:rPr>
              <a:t> FORALL array elements:</a:t>
            </a:r>
          </a:p>
          <a:p>
            <a:pPr marL="0" indent="0">
              <a:buNone/>
            </a:pPr>
            <a:r>
              <a:rPr lang="en-CA" b="1" dirty="0">
                <a:latin typeface="Courier New" pitchFamily="49" charset="0"/>
                <a:cs typeface="Courier New" pitchFamily="49" charset="0"/>
              </a:rPr>
              <a:t> </a:t>
            </a:r>
            <a:r>
              <a:rPr lang="en-CA" b="1" dirty="0" smtClean="0">
                <a:latin typeface="Courier New" pitchFamily="49" charset="0"/>
                <a:cs typeface="Courier New" pitchFamily="49" charset="0"/>
              </a:rPr>
              <a:t>   score = (if element == target then 1 else 0)</a:t>
            </a:r>
          </a:p>
          <a:p>
            <a:pPr marL="0" indent="0">
              <a:buNone/>
            </a:pPr>
            <a:r>
              <a:rPr lang="en-CA" b="1" dirty="0">
                <a:latin typeface="Courier New" pitchFamily="49" charset="0"/>
                <a:cs typeface="Courier New" pitchFamily="49" charset="0"/>
              </a:rPr>
              <a:t> </a:t>
            </a:r>
            <a:r>
              <a:rPr lang="en-CA" b="1" dirty="0" smtClean="0">
                <a:latin typeface="Courier New" pitchFamily="49" charset="0"/>
                <a:cs typeface="Courier New" pitchFamily="49" charset="0"/>
              </a:rPr>
              <a:t>   </a:t>
            </a:r>
            <a:r>
              <a:rPr lang="en-CA" b="1" dirty="0" err="1" smtClean="0">
                <a:latin typeface="Courier New" pitchFamily="49" charset="0"/>
                <a:cs typeface="Courier New" pitchFamily="49" charset="0"/>
              </a:rPr>
              <a:t>total_score</a:t>
            </a:r>
            <a:r>
              <a:rPr lang="en-CA" b="1" dirty="0" smtClean="0">
                <a:latin typeface="Courier New" pitchFamily="49" charset="0"/>
                <a:cs typeface="Courier New" pitchFamily="49" charset="0"/>
              </a:rPr>
              <a:t> += score</a:t>
            </a:r>
          </a:p>
          <a:p>
            <a:pPr marL="0" indent="0">
              <a:buNone/>
            </a:pPr>
            <a:endParaRPr lang="en-CA" dirty="0" smtClean="0">
              <a:latin typeface="Courier New" pitchFamily="49" charset="0"/>
              <a:cs typeface="Courier New" pitchFamily="49" charset="0"/>
            </a:endParaRPr>
          </a:p>
          <a:p>
            <a:pPr marL="0" indent="0">
              <a:buNone/>
            </a:pPr>
            <a:r>
              <a:rPr lang="en-CA" dirty="0" smtClean="0"/>
              <a:t>Is this “really” a reduction?</a:t>
            </a:r>
            <a:endParaRPr lang="en-CA" dirty="0"/>
          </a:p>
        </p:txBody>
      </p:sp>
      <p:sp>
        <p:nvSpPr>
          <p:cNvPr id="4" name="Slide Number Placeholder 3"/>
          <p:cNvSpPr>
            <a:spLocks noGrp="1"/>
          </p:cNvSpPr>
          <p:nvPr>
            <p:ph type="sldNum" sz="quarter" idx="11"/>
            <p:custDataLst>
              <p:tags r:id="rId3"/>
            </p:custDataLst>
          </p:nvPr>
        </p:nvSpPr>
        <p:spPr/>
        <p:txBody>
          <a:bodyPr/>
          <a:lstStyle/>
          <a:p>
            <a:fld id="{3B048AC8-D41E-4C7B-8EE3-A52489AA1F05}" type="slidenum">
              <a:rPr lang="en-US" smtClean="0"/>
              <a:pPr/>
              <a:t>8</a:t>
            </a:fld>
            <a:endParaRPr lang="en-US"/>
          </a:p>
        </p:txBody>
      </p:sp>
      <p:sp>
        <p:nvSpPr>
          <p:cNvPr id="5" name="Footer Placeholder 4"/>
          <p:cNvSpPr>
            <a:spLocks noGrp="1"/>
          </p:cNvSpPr>
          <p:nvPr>
            <p:ph type="ftr" sz="quarter" idx="12"/>
            <p:custDataLst>
              <p:tags r:id="rId4"/>
            </p:custDataLst>
          </p:nvPr>
        </p:nvSpPr>
        <p:spPr/>
        <p:txBody>
          <a:bodyPr/>
          <a:lstStyle/>
          <a:p>
            <a:r>
              <a:rPr lang="en-US" smtClean="0"/>
              <a:t>Sophomoric Parallelism and Concurrency, Lecture 2</a:t>
            </a:r>
            <a:endParaRPr lang="en-US" dirty="0"/>
          </a:p>
        </p:txBody>
      </p:sp>
    </p:spTree>
    <p:extLst>
      <p:ext uri="{BB962C8B-B14F-4D97-AF65-F5344CB8AC3E}">
        <p14:creationId xmlns:p14="http://schemas.microsoft.com/office/powerpoint/2010/main" val="1991390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Even easier: Maps (Data Parallelism)</a:t>
            </a:r>
            <a:endParaRPr lang="en-US" dirty="0"/>
          </a:p>
        </p:txBody>
      </p:sp>
      <p:sp>
        <p:nvSpPr>
          <p:cNvPr id="3" name="Content Placeholder 2"/>
          <p:cNvSpPr>
            <a:spLocks noGrp="1"/>
          </p:cNvSpPr>
          <p:nvPr>
            <p:ph idx="1"/>
            <p:custDataLst>
              <p:tags r:id="rId2"/>
            </p:custDataLst>
          </p:nvPr>
        </p:nvSpPr>
        <p:spPr>
          <a:xfrm>
            <a:off x="685800" y="1600200"/>
            <a:ext cx="8001000" cy="2209800"/>
          </a:xfrm>
        </p:spPr>
        <p:txBody>
          <a:bodyPr/>
          <a:lstStyle/>
          <a:p>
            <a:r>
              <a:rPr lang="en-US" dirty="0" smtClean="0"/>
              <a:t>A map operates on each element of a collection independently to create a new collection of the same size</a:t>
            </a:r>
          </a:p>
          <a:p>
            <a:pPr lvl="1"/>
            <a:r>
              <a:rPr lang="en-US" dirty="0" smtClean="0"/>
              <a:t>No combining results</a:t>
            </a:r>
          </a:p>
          <a:p>
            <a:pPr lvl="1"/>
            <a:r>
              <a:rPr lang="en-US" dirty="0" smtClean="0"/>
              <a:t>For arrays, this is so trivial some hardware has direct support</a:t>
            </a:r>
          </a:p>
          <a:p>
            <a:endParaRPr lang="en-US" sz="1000" dirty="0" smtClean="0">
              <a:solidFill>
                <a:schemeClr val="bg1">
                  <a:lumMod val="50000"/>
                </a:schemeClr>
              </a:solidFill>
            </a:endParaRPr>
          </a:p>
          <a:p>
            <a:r>
              <a:rPr lang="en-US" b="1" dirty="0" smtClean="0"/>
              <a:t>One we already did</a:t>
            </a:r>
            <a:r>
              <a:rPr lang="en-US" dirty="0" smtClean="0"/>
              <a:t>: counting matches becomes mapping “number </a:t>
            </a:r>
            <a:r>
              <a:rPr lang="en-US" dirty="0" smtClean="0">
                <a:sym typeface="Symbol"/>
              </a:rPr>
              <a:t> 1 if it matches, else 0” and then reducing with +</a:t>
            </a:r>
            <a:endParaRPr lang="en-US" dirty="0"/>
          </a:p>
        </p:txBody>
      </p:sp>
      <p:sp>
        <p:nvSpPr>
          <p:cNvPr id="5" name="Slide Number Placeholder 4"/>
          <p:cNvSpPr>
            <a:spLocks noGrp="1"/>
          </p:cNvSpPr>
          <p:nvPr>
            <p:ph type="sldNum" sz="quarter" idx="11"/>
            <p:custDataLst>
              <p:tags r:id="rId3"/>
            </p:custDataLst>
          </p:nvPr>
        </p:nvSpPr>
        <p:spPr/>
        <p:txBody>
          <a:bodyPr/>
          <a:lstStyle/>
          <a:p>
            <a:fld id="{3B048AC8-D41E-4C7B-8EE3-A52489AA1F05}" type="slidenum">
              <a:rPr lang="en-US" smtClean="0"/>
              <a:pPr/>
              <a:t>9</a:t>
            </a:fld>
            <a:endParaRPr lang="en-US"/>
          </a:p>
        </p:txBody>
      </p:sp>
      <p:sp>
        <p:nvSpPr>
          <p:cNvPr id="6" name="Footer Placeholder 5"/>
          <p:cNvSpPr>
            <a:spLocks noGrp="1"/>
          </p:cNvSpPr>
          <p:nvPr>
            <p:ph type="ftr" sz="quarter" idx="12"/>
            <p:custDataLst>
              <p:tags r:id="rId4"/>
            </p:custDataLst>
          </p:nvPr>
        </p:nvSpPr>
        <p:spPr/>
        <p:txBody>
          <a:bodyPr/>
          <a:lstStyle/>
          <a:p>
            <a:r>
              <a:rPr lang="en-US" smtClean="0"/>
              <a:t>Sophomoric Parallelism and Concurrency, Lecture 2</a:t>
            </a:r>
            <a:endParaRPr lang="en-US"/>
          </a:p>
        </p:txBody>
      </p:sp>
      <p:sp>
        <p:nvSpPr>
          <p:cNvPr id="9" name="Rectangle 3"/>
          <p:cNvSpPr txBox="1">
            <a:spLocks noChangeArrowheads="1"/>
          </p:cNvSpPr>
          <p:nvPr>
            <p:custDataLst>
              <p:tags r:id="rId5"/>
            </p:custDataLst>
          </p:nvPr>
        </p:nvSpPr>
        <p:spPr bwMode="auto">
          <a:xfrm>
            <a:off x="457200" y="4038600"/>
            <a:ext cx="8305800" cy="1371600"/>
          </a:xfrm>
          <a:prstGeom prst="rect">
            <a:avLst/>
          </a:prstGeom>
          <a:solidFill>
            <a:schemeClr val="bg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1600" dirty="0">
                <a:latin typeface="Courier New" pitchFamily="49" charset="0"/>
                <a:cs typeface="Courier New" pitchFamily="49" charset="0"/>
              </a:rPr>
              <a:t>void </a:t>
            </a:r>
            <a:r>
              <a:rPr lang="en-US" sz="1600" dirty="0" err="1" smtClean="0">
                <a:latin typeface="Courier New" pitchFamily="49" charset="0"/>
                <a:cs typeface="Courier New" pitchFamily="49" charset="0"/>
              </a:rPr>
              <a:t>equals_map</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result[],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array[],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len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target) </a:t>
            </a:r>
            <a:r>
              <a:rPr lang="en-US" sz="1600" kern="0" dirty="0" smtClean="0">
                <a:latin typeface="Courier New" pitchFamily="49" charset="0"/>
              </a:rPr>
              <a:t>{</a:t>
            </a:r>
            <a:endParaRPr lang="en-US" sz="1600" kern="0" dirty="0">
              <a:latin typeface="Courier New" pitchFamily="49" charset="0"/>
            </a:endParaRPr>
          </a:p>
          <a:p>
            <a:pPr>
              <a:lnSpc>
                <a:spcPts val="1800"/>
              </a:lnSpc>
              <a:buNone/>
            </a:pPr>
            <a:r>
              <a:rPr lang="en-US" sz="1600" kern="0" dirty="0">
                <a:latin typeface="Courier New" pitchFamily="49" charset="0"/>
              </a:rPr>
              <a:t>  FORALL(</a:t>
            </a:r>
            <a:r>
              <a:rPr lang="en-US" sz="1600" kern="0" dirty="0" err="1">
                <a:latin typeface="Courier New" pitchFamily="49" charset="0"/>
              </a:rPr>
              <a:t>i</a:t>
            </a:r>
            <a:r>
              <a:rPr lang="en-US" sz="1600" kern="0" dirty="0">
                <a:latin typeface="Courier New" pitchFamily="49" charset="0"/>
              </a:rPr>
              <a:t>=0; </a:t>
            </a:r>
            <a:r>
              <a:rPr lang="en-US" sz="1600" kern="0" dirty="0" err="1">
                <a:latin typeface="Courier New" pitchFamily="49" charset="0"/>
              </a:rPr>
              <a:t>i</a:t>
            </a:r>
            <a:r>
              <a:rPr lang="en-US" sz="1600" kern="0" dirty="0">
                <a:latin typeface="Courier New" pitchFamily="49" charset="0"/>
              </a:rPr>
              <a:t> &lt; </a:t>
            </a:r>
            <a:r>
              <a:rPr lang="en-US" sz="1600" kern="0" dirty="0" err="1">
                <a:latin typeface="Courier New" pitchFamily="49" charset="0"/>
              </a:rPr>
              <a:t>len</a:t>
            </a:r>
            <a:r>
              <a:rPr lang="en-US" sz="1600" kern="0" dirty="0">
                <a:latin typeface="Courier New" pitchFamily="49" charset="0"/>
              </a:rPr>
              <a:t>; </a:t>
            </a:r>
            <a:r>
              <a:rPr lang="en-US" sz="1600" kern="0" dirty="0" err="1">
                <a:latin typeface="Courier New" pitchFamily="49" charset="0"/>
              </a:rPr>
              <a:t>i</a:t>
            </a:r>
            <a:r>
              <a:rPr lang="en-US" sz="1600" kern="0" dirty="0">
                <a:latin typeface="Courier New" pitchFamily="49" charset="0"/>
              </a:rPr>
              <a:t>++) {</a:t>
            </a:r>
          </a:p>
          <a:p>
            <a:pPr>
              <a:lnSpc>
                <a:spcPts val="1800"/>
              </a:lnSpc>
              <a:buNone/>
            </a:pPr>
            <a:r>
              <a:rPr lang="en-US" sz="1600" kern="0" dirty="0">
                <a:latin typeface="Courier New" pitchFamily="49" charset="0"/>
              </a:rPr>
              <a:t>    result[</a:t>
            </a:r>
            <a:r>
              <a:rPr lang="en-US" sz="1600" kern="0" dirty="0" err="1">
                <a:latin typeface="Courier New" pitchFamily="49" charset="0"/>
              </a:rPr>
              <a:t>i</a:t>
            </a:r>
            <a:r>
              <a:rPr lang="en-US" sz="1600" kern="0" dirty="0">
                <a:latin typeface="Courier New" pitchFamily="49" charset="0"/>
              </a:rPr>
              <a:t>] = (</a:t>
            </a:r>
            <a:r>
              <a:rPr lang="en-US" sz="1600" kern="0" dirty="0" smtClean="0">
                <a:latin typeface="Courier New" pitchFamily="49" charset="0"/>
              </a:rPr>
              <a:t>array[</a:t>
            </a:r>
            <a:r>
              <a:rPr lang="en-US" sz="1600" kern="0" dirty="0" err="1" smtClean="0">
                <a:latin typeface="Courier New" pitchFamily="49" charset="0"/>
              </a:rPr>
              <a:t>i</a:t>
            </a:r>
            <a:r>
              <a:rPr lang="en-US" sz="1600" kern="0" dirty="0">
                <a:latin typeface="Courier New" pitchFamily="49" charset="0"/>
              </a:rPr>
              <a:t>] == target) ? 1 : 0;</a:t>
            </a:r>
          </a:p>
          <a:p>
            <a:pPr>
              <a:lnSpc>
                <a:spcPts val="1800"/>
              </a:lnSpc>
              <a:buNone/>
            </a:pPr>
            <a:r>
              <a:rPr lang="en-US" sz="1600" kern="0" dirty="0" smtClean="0">
                <a:latin typeface="Courier New" pitchFamily="49" charset="0"/>
              </a:rPr>
              <a:t>  </a:t>
            </a:r>
            <a:r>
              <a:rPr lang="en-US" sz="1600" kern="0" dirty="0">
                <a:latin typeface="Courier New" pitchFamily="49" charset="0"/>
              </a:rPr>
              <a:t>}</a:t>
            </a:r>
          </a:p>
          <a:p>
            <a:pPr marL="342900" lvl="0" indent="-342900">
              <a:lnSpc>
                <a:spcPts val="1800"/>
              </a:lnSpc>
              <a:spcBef>
                <a:spcPts val="200"/>
              </a:spcBef>
              <a:defRPr/>
            </a:pPr>
            <a:r>
              <a:rPr lang="en-US" sz="1600" kern="0" dirty="0" smtClean="0">
                <a:latin typeface="Courier New" pitchFamily="49" charset="0"/>
              </a:rPr>
              <a:t>}</a:t>
            </a:r>
            <a:endParaRPr lang="en-US" sz="1600" kern="0" dirty="0">
              <a:latin typeface="Courier New" pitchFamily="49" charset="0"/>
            </a:endParaRPr>
          </a:p>
        </p:txBody>
      </p:sp>
    </p:spTree>
    <p:extLst>
      <p:ext uri="{BB962C8B-B14F-4D97-AF65-F5344CB8AC3E}">
        <p14:creationId xmlns:p14="http://schemas.microsoft.com/office/powerpoint/2010/main" val="138747529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an_design_template">
  <a:themeElements>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an_desig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2000" b="0" dirty="0" err="1" smtClean="0">
            <a:latin typeface="+mn-lt"/>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44856</TotalTime>
  <Words>5865</Words>
  <Application>Microsoft Office PowerPoint</Application>
  <PresentationFormat>On-screen Show (4:3)</PresentationFormat>
  <Paragraphs>1405</Paragraphs>
  <Slides>61</Slides>
  <Notes>50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dan_design_template</vt:lpstr>
      <vt:lpstr>A Sophomoric Introduction to Shared-Memory Parallelism and Concurrency  Lecture 2 Analysis of Fork-Join Parallel Programs</vt:lpstr>
      <vt:lpstr>Learning Goals</vt:lpstr>
      <vt:lpstr>Outline</vt:lpstr>
      <vt:lpstr>“Exponential speed-up” using Divide-and-Conquer</vt:lpstr>
      <vt:lpstr>Other Operations?</vt:lpstr>
      <vt:lpstr>What else looks like this?</vt:lpstr>
      <vt:lpstr>Reduction:  a single answer aggregated from a list</vt:lpstr>
      <vt:lpstr>Is Counting Matches Really a Reduction?</vt:lpstr>
      <vt:lpstr>Even easier: Maps (Data Parallelism)</vt:lpstr>
      <vt:lpstr>Another Map Example: Vector Addition</vt:lpstr>
      <vt:lpstr>Maps in OpenMP (w/explicit Divide &amp; Conquer)</vt:lpstr>
      <vt:lpstr>Maps and reductions</vt:lpstr>
      <vt:lpstr>Digression:  MapReduce on clusters</vt:lpstr>
      <vt:lpstr>Exercise: count prime numbers</vt:lpstr>
      <vt:lpstr>Exercise: find largest</vt:lpstr>
      <vt:lpstr>Exercise: find largest AND smallest</vt:lpstr>
      <vt:lpstr>Exercise: find the ten largest numbers</vt:lpstr>
      <vt:lpstr>Exercise: find first substring match</vt:lpstr>
      <vt:lpstr>Outline</vt:lpstr>
      <vt:lpstr>On What Other Structures Can We Use Divide-and-Conquer Map/Reduce?</vt:lpstr>
      <vt:lpstr>Outline</vt:lpstr>
      <vt:lpstr>Analyzing Parallel Algorithms</vt:lpstr>
      <vt:lpstr>Digression, Getting Dressed</vt:lpstr>
      <vt:lpstr>Digression, Getting Dressed (1)</vt:lpstr>
      <vt:lpstr>Digression, Getting Dressed ()</vt:lpstr>
      <vt:lpstr>Digression, Getting Dressed (2)</vt:lpstr>
      <vt:lpstr>Un-Digression, Getting Dressed:  “Work”, AKA T1</vt:lpstr>
      <vt:lpstr>Un-Digression, Getting Dressed:  “Span”, AKA T</vt:lpstr>
      <vt:lpstr>Un-Digression, Getting Dressed:  Performance for P processors, AKA TP</vt:lpstr>
      <vt:lpstr>Asymptotically Optimal TP</vt:lpstr>
      <vt:lpstr>Asymptotically Optimal TP</vt:lpstr>
      <vt:lpstr>Asymptotically Optimal TP</vt:lpstr>
      <vt:lpstr>Getting an Asymptotically Optimal Bound</vt:lpstr>
      <vt:lpstr>Analyzing Code, Not Clothes</vt:lpstr>
      <vt:lpstr>Where the DAG Comes From</vt:lpstr>
      <vt:lpstr>Where the DAG Comes From</vt:lpstr>
      <vt:lpstr>Where the DAG Comes From</vt:lpstr>
      <vt:lpstr>Where the DAG Comes From</vt:lpstr>
      <vt:lpstr>Where the DAG Comes From</vt:lpstr>
      <vt:lpstr>Where the DAG Comes From</vt:lpstr>
      <vt:lpstr>Where the DAG Comes From</vt:lpstr>
      <vt:lpstr>Where the DAG Comes From</vt:lpstr>
      <vt:lpstr>Where the DAG Comes From</vt:lpstr>
      <vt:lpstr>Where the DAG Comes From</vt:lpstr>
      <vt:lpstr>Where the DAG Comes From</vt:lpstr>
      <vt:lpstr>Analyzing Real Code (Not Fake Code or Clothes)</vt:lpstr>
      <vt:lpstr>Map/Reduce DAG: Work?</vt:lpstr>
      <vt:lpstr>Map/Reduce DAG: Span?</vt:lpstr>
      <vt:lpstr>Map/Reduce DAG</vt:lpstr>
      <vt:lpstr>Loop (not Divide-and-Conquer) DAG: Work/Span?</vt:lpstr>
      <vt:lpstr>Loop (not Divide-and-Conquer) DAG: Work/Span?</vt:lpstr>
      <vt:lpstr>Outline</vt:lpstr>
      <vt:lpstr>Amdahl’s Law (mostly bad news)</vt:lpstr>
      <vt:lpstr>Amdahl’s Law (mostly bad news)</vt:lpstr>
      <vt:lpstr>Amdahl’s Law (mostly bad news)</vt:lpstr>
      <vt:lpstr>Why such bad news</vt:lpstr>
      <vt:lpstr>Why such bad news</vt:lpstr>
      <vt:lpstr>Plots you have to see</vt:lpstr>
      <vt:lpstr>All is not lost. Parallelism can still help!</vt:lpstr>
      <vt:lpstr>Learning Goals</vt:lpstr>
      <vt:lpstr>Moore and Amdahl</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&amp;  Software Engineering</dc:title>
  <dc:creator>Dan Grossman;Steven Wolfman</dc:creator>
  <cp:lastModifiedBy>Steve</cp:lastModifiedBy>
  <cp:revision>1528</cp:revision>
  <cp:lastPrinted>2012-03-22T21:57:39Z</cp:lastPrinted>
  <dcterms:created xsi:type="dcterms:W3CDTF">2009-03-13T20:43:19Z</dcterms:created>
  <dcterms:modified xsi:type="dcterms:W3CDTF">2014-11-19T19:46:30Z</dcterms:modified>
</cp:coreProperties>
</file>