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8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9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0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1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2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14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15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16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7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8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9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20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21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22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notesSlides/notesSlide23.xml" ContentType="application/vnd.openxmlformats-officedocument.presentationml.notesSlide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notesSlides/notesSlide24.xml" ContentType="application/vnd.openxmlformats-officedocument.presentationml.notesSlide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notesSlides/notesSlide25.xml" ContentType="application/vnd.openxmlformats-officedocument.presentationml.notesSlide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notesSlides/notesSlide26.xml" ContentType="application/vnd.openxmlformats-officedocument.presentationml.notesSlide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notesSlides/notesSlide27.xml" ContentType="application/vnd.openxmlformats-officedocument.presentationml.notesSlide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notesSlides/notesSlide28.xml" ContentType="application/vnd.openxmlformats-officedocument.presentationml.notesSlide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notesSlides/notesSlide29.xml" ContentType="application/vnd.openxmlformats-officedocument.presentationml.notesSlide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notesSlides/notesSlide30.xml" ContentType="application/vnd.openxmlformats-officedocument.presentationml.notesSlide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notesSlides/notesSlide31.xml" ContentType="application/vnd.openxmlformats-officedocument.presentationml.notesSlide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notesSlides/notesSlide32.xml" ContentType="application/vnd.openxmlformats-officedocument.presentationml.notesSlide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notesSlides/notesSlide33.xml" ContentType="application/vnd.openxmlformats-officedocument.presentationml.notesSlide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notesSlides/notesSlide34.xml" ContentType="application/vnd.openxmlformats-officedocument.presentationml.notesSlide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9" r:id="rId3"/>
    <p:sldId id="284" r:id="rId4"/>
    <p:sldId id="285" r:id="rId5"/>
    <p:sldId id="300" r:id="rId6"/>
    <p:sldId id="301" r:id="rId7"/>
    <p:sldId id="302" r:id="rId8"/>
    <p:sldId id="318" r:id="rId9"/>
    <p:sldId id="287" r:id="rId10"/>
    <p:sldId id="295" r:id="rId11"/>
    <p:sldId id="322" r:id="rId12"/>
    <p:sldId id="320" r:id="rId13"/>
    <p:sldId id="321" r:id="rId14"/>
    <p:sldId id="323" r:id="rId15"/>
    <p:sldId id="289" r:id="rId16"/>
    <p:sldId id="290" r:id="rId17"/>
    <p:sldId id="296" r:id="rId18"/>
    <p:sldId id="297" r:id="rId19"/>
    <p:sldId id="298" r:id="rId20"/>
    <p:sldId id="319" r:id="rId21"/>
    <p:sldId id="299" r:id="rId22"/>
    <p:sldId id="303" r:id="rId23"/>
    <p:sldId id="304" r:id="rId24"/>
    <p:sldId id="306" r:id="rId25"/>
    <p:sldId id="305" r:id="rId26"/>
    <p:sldId id="312" r:id="rId27"/>
    <p:sldId id="313" r:id="rId28"/>
    <p:sldId id="307" r:id="rId29"/>
    <p:sldId id="308" r:id="rId30"/>
    <p:sldId id="309" r:id="rId31"/>
    <p:sldId id="310" r:id="rId32"/>
    <p:sldId id="311" r:id="rId33"/>
    <p:sldId id="283" r:id="rId34"/>
    <p:sldId id="280" r:id="rId35"/>
    <p:sldId id="281" r:id="rId36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0000"/>
    <a:srgbClr val="FF9191"/>
    <a:srgbClr val="DD5F5F"/>
    <a:srgbClr val="CC9900"/>
    <a:srgbClr val="F8F8F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58" autoAdjust="0"/>
  </p:normalViewPr>
  <p:slideViewPr>
    <p:cSldViewPr>
      <p:cViewPr varScale="1">
        <p:scale>
          <a:sx n="54" d="100"/>
          <a:sy n="54" d="100"/>
        </p:scale>
        <p:origin x="-1605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70" y="-84"/>
      </p:cViewPr>
      <p:guideLst>
        <p:guide orient="horz" pos="3023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29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8" tIns="47413" rIns="94828" bIns="47413" numCol="1" anchor="t" anchorCtr="0" compatLnSpc="1">
            <a:prstTxWarp prst="textNoShape">
              <a:avLst/>
            </a:prstTxWarp>
          </a:bodyPr>
          <a:lstStyle>
            <a:lvl1pPr defTabSz="948869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829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8" tIns="47413" rIns="94828" bIns="47413" numCol="1" anchor="t" anchorCtr="0" compatLnSpc="1">
            <a:prstTxWarp prst="textNoShape">
              <a:avLst/>
            </a:prstTxWarp>
          </a:bodyPr>
          <a:lstStyle>
            <a:lvl1pPr algn="r" defTabSz="948869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2888"/>
            <a:ext cx="31829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8" tIns="47413" rIns="94828" bIns="47413" numCol="1" anchor="b" anchorCtr="0" compatLnSpc="1">
            <a:prstTxWarp prst="textNoShape">
              <a:avLst/>
            </a:prstTxWarp>
          </a:bodyPr>
          <a:lstStyle>
            <a:lvl1pPr defTabSz="948869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32888"/>
            <a:ext cx="318293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8" tIns="47413" rIns="94828" bIns="47413" numCol="1" anchor="b" anchorCtr="0" compatLnSpc="1">
            <a:prstTxWarp prst="textNoShape">
              <a:avLst/>
            </a:prstTxWarp>
          </a:bodyPr>
          <a:lstStyle>
            <a:lvl1pPr algn="r" defTabSz="948869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1B62785-F420-484E-A426-850F74590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7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3" tIns="48295" rIns="96593" bIns="48295" numCol="1" anchor="t" anchorCtr="0" compatLnSpc="1">
            <a:prstTxWarp prst="textNoShape">
              <a:avLst/>
            </a:prstTxWarp>
          </a:bodyPr>
          <a:lstStyle>
            <a:lvl1pPr defTabSz="967021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3" tIns="48295" rIns="96593" bIns="48295" numCol="1" anchor="t" anchorCtr="0" compatLnSpc="1">
            <a:prstTxWarp prst="textNoShape">
              <a:avLst/>
            </a:prstTxWarp>
          </a:bodyPr>
          <a:lstStyle>
            <a:lvl1pPr algn="r" defTabSz="967021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 lIns="96593" tIns="48295" rIns="96593" bIns="48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3" tIns="48295" rIns="96593" bIns="48295" numCol="1" anchor="b" anchorCtr="0" compatLnSpc="1">
            <a:prstTxWarp prst="textNoShape">
              <a:avLst/>
            </a:prstTxWarp>
          </a:bodyPr>
          <a:lstStyle>
            <a:lvl1pPr defTabSz="967021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3" tIns="48295" rIns="96593" bIns="48295" numCol="1" anchor="b" anchorCtr="0" compatLnSpc="1">
            <a:prstTxWarp prst="textNoShape">
              <a:avLst/>
            </a:prstTxWarp>
          </a:bodyPr>
          <a:lstStyle>
            <a:lvl1pPr algn="r" defTabSz="967021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ED5AB1C-5C2D-41DF-9ACE-CE52D84DA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BD602D-C109-4026-9DA5-F593C8FC3C05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TODO (future terms): update term</a:t>
            </a:r>
          </a:p>
          <a:p>
            <a:endParaRPr lang="en-US" dirty="0" smtClean="0"/>
          </a:p>
          <a:p>
            <a:r>
              <a:rPr lang="en-US" dirty="0" smtClean="0"/>
              <a:t>Alright, today we’ll get a little </a:t>
            </a:r>
            <a:r>
              <a:rPr lang="en-US" b="1" dirty="0" smtClean="0"/>
              <a:t>Yin and Yang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823E0-14F1-4541-9E7C-A712176FC3A3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Let’s make a tree from these people with their height as the keys.</a:t>
            </a:r>
          </a:p>
          <a:p>
            <a:endParaRPr lang="en-US" smtClean="0"/>
          </a:p>
          <a:p>
            <a:r>
              <a:rPr lang="en-US" smtClean="0"/>
              <a:t>We’ll start by inserting [MIDDLE] first. Then, [SMALL] and finally [TALL].</a:t>
            </a:r>
          </a:p>
          <a:p>
            <a:endParaRPr lang="en-US" smtClean="0"/>
          </a:p>
          <a:p>
            <a:r>
              <a:rPr lang="en-US" smtClean="0"/>
              <a:t>Is this tree balanced?</a:t>
            </a:r>
          </a:p>
          <a:p>
            <a:endParaRPr lang="en-US" smtClean="0"/>
          </a:p>
          <a:p>
            <a:r>
              <a:rPr lang="en-US" smtClean="0"/>
              <a:t>Yes!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0C8261-CD09-47F9-B631-AD1355CB8B4E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But, let’s start over…</a:t>
            </a:r>
          </a:p>
          <a:p>
            <a:r>
              <a:rPr lang="en-US" smtClean="0"/>
              <a:t>Insert [SMALL]</a:t>
            </a:r>
          </a:p>
          <a:p>
            <a:endParaRPr lang="en-US" smtClean="0"/>
          </a:p>
          <a:p>
            <a:r>
              <a:rPr lang="en-US" smtClean="0"/>
              <a:t>Now, [MIDDLE].</a:t>
            </a:r>
          </a:p>
          <a:p>
            <a:endParaRPr lang="en-US" smtClean="0"/>
          </a:p>
          <a:p>
            <a:r>
              <a:rPr lang="en-US" smtClean="0"/>
              <a:t>Now, [TALL].</a:t>
            </a:r>
          </a:p>
          <a:p>
            <a:endParaRPr lang="en-US" smtClean="0"/>
          </a:p>
          <a:p>
            <a:r>
              <a:rPr lang="en-US" smtClean="0"/>
              <a:t>Is this tree balanced?</a:t>
            </a:r>
          </a:p>
          <a:p>
            <a:endParaRPr lang="en-US" smtClean="0"/>
          </a:p>
          <a:p>
            <a:r>
              <a:rPr lang="en-US" smtClean="0"/>
              <a:t>NO!</a:t>
            </a:r>
          </a:p>
          <a:p>
            <a:endParaRPr lang="en-US" smtClean="0"/>
          </a:p>
          <a:p>
            <a:r>
              <a:rPr lang="en-US" smtClean="0"/>
              <a:t>Who do we need at the root?</a:t>
            </a:r>
          </a:p>
          <a:p>
            <a:endParaRPr lang="en-US" smtClean="0"/>
          </a:p>
          <a:p>
            <a:r>
              <a:rPr lang="en-US" smtClean="0"/>
              <a:t>[MIDDLE!]</a:t>
            </a:r>
          </a:p>
          <a:p>
            <a:endParaRPr lang="en-US" smtClean="0"/>
          </a:p>
          <a:p>
            <a:r>
              <a:rPr lang="en-US" smtClean="0"/>
              <a:t>Alright, let’s pull er up.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FA8CB3-1F04-441F-A239-DFFBF2576F2B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FA8CB3-1F04-441F-A239-DFFBF2576F2B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Get them to write out ALL the constraints we know.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FA8CB3-1F04-441F-A239-DFFBF2576F2B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Now, get them to figure out a reconfigured tree that has m at the root and satisfies all BST properties.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783D97-56F3-491F-A09E-81E578CBDD23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This is the </a:t>
            </a:r>
            <a:r>
              <a:rPr lang="en-US" b="1" smtClean="0"/>
              <a:t>basic operation </a:t>
            </a:r>
            <a:r>
              <a:rPr lang="en-US" smtClean="0"/>
              <a:t>we’ll use in AVL trees.</a:t>
            </a:r>
          </a:p>
          <a:p>
            <a:endParaRPr lang="en-US" smtClean="0"/>
          </a:p>
          <a:p>
            <a:r>
              <a:rPr lang="en-US" b="1" smtClean="0"/>
              <a:t>Since this is a right child, it could legally have the parent as its left child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When we finish the rotation, we have a balanced tree!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CA84DB-BA01-46E2-9E48-1B148A463EEA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7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Here’s the general form of this.</a:t>
            </a:r>
          </a:p>
          <a:p>
            <a:endParaRPr lang="en-US" smtClean="0"/>
          </a:p>
          <a:p>
            <a:r>
              <a:rPr lang="en-US" smtClean="0"/>
              <a:t>We insert into the red tree. That ups the three heights on the left.</a:t>
            </a:r>
          </a:p>
          <a:p>
            <a:endParaRPr lang="en-US" smtClean="0"/>
          </a:p>
          <a:p>
            <a:r>
              <a:rPr lang="en-US" smtClean="0"/>
              <a:t>Basically, you just need to pull up on the child.</a:t>
            </a:r>
          </a:p>
          <a:p>
            <a:endParaRPr lang="en-US" smtClean="0"/>
          </a:p>
          <a:p>
            <a:r>
              <a:rPr lang="en-US" smtClean="0"/>
              <a:t>Then, ensure that everything falls in place as legal subtrees of the nodes.</a:t>
            </a:r>
          </a:p>
          <a:p>
            <a:endParaRPr lang="en-US" smtClean="0"/>
          </a:p>
          <a:p>
            <a:r>
              <a:rPr lang="en-US" smtClean="0"/>
              <a:t>Notice, though, the height of this subtree is the same as it was </a:t>
            </a:r>
            <a:r>
              <a:rPr lang="en-US" b="1" smtClean="0"/>
              <a:t>before</a:t>
            </a:r>
            <a:r>
              <a:rPr lang="en-US" smtClean="0"/>
              <a:t> the insert into the red tree.</a:t>
            </a:r>
          </a:p>
          <a:p>
            <a:endParaRPr lang="en-US" smtClean="0"/>
          </a:p>
          <a:p>
            <a:r>
              <a:rPr lang="en-US" smtClean="0"/>
              <a:t>So?</a:t>
            </a:r>
          </a:p>
          <a:p>
            <a:endParaRPr lang="en-US" smtClean="0"/>
          </a:p>
          <a:p>
            <a:r>
              <a:rPr lang="en-US" smtClean="0"/>
              <a:t>So, we don’t have to worry about ancestors of the subtree becoming imbalanced; we can just stop here!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B2D5AB-A490-46FD-B3FD-7BB6AB5BA304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There’s </a:t>
            </a:r>
            <a:r>
              <a:rPr lang="en-US" b="1" smtClean="0"/>
              <a:t>another bad case</a:t>
            </a:r>
            <a:r>
              <a:rPr lang="en-US" smtClean="0"/>
              <a:t>, though.</a:t>
            </a:r>
          </a:p>
          <a:p>
            <a:endParaRPr lang="en-US" smtClean="0"/>
          </a:p>
          <a:p>
            <a:r>
              <a:rPr lang="en-US" smtClean="0"/>
              <a:t>What if we insert:</a:t>
            </a:r>
          </a:p>
          <a:p>
            <a:endParaRPr lang="en-US" smtClean="0"/>
          </a:p>
          <a:p>
            <a:r>
              <a:rPr lang="en-US" smtClean="0"/>
              <a:t>[SMALL]</a:t>
            </a:r>
          </a:p>
          <a:p>
            <a:r>
              <a:rPr lang="en-US" smtClean="0"/>
              <a:t>[TALL]</a:t>
            </a:r>
          </a:p>
          <a:p>
            <a:r>
              <a:rPr lang="en-US" smtClean="0"/>
              <a:t>[MIDDLE]</a:t>
            </a:r>
          </a:p>
          <a:p>
            <a:endParaRPr lang="en-US" smtClean="0"/>
          </a:p>
          <a:p>
            <a:r>
              <a:rPr lang="en-US" smtClean="0"/>
              <a:t>Now, is the tree imbalanced?</a:t>
            </a:r>
          </a:p>
          <a:p>
            <a:r>
              <a:rPr lang="en-US" b="1" smtClean="0"/>
              <a:t>Will a single rotation fix it</a:t>
            </a:r>
            <a:r>
              <a:rPr lang="en-US" smtClean="0"/>
              <a:t>?</a:t>
            </a:r>
          </a:p>
          <a:p>
            <a:r>
              <a:rPr lang="en-US" smtClean="0"/>
              <a:t>(Try it by bringing up tall; doesn’t work!)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EE3947-26BF-4FB6-82C3-25A41FCAB5D7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Let’s try two single rotations, </a:t>
            </a:r>
            <a:r>
              <a:rPr lang="en-US" b="1" smtClean="0"/>
              <a:t>starting a bit lower down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First, we rotate up middle.</a:t>
            </a:r>
          </a:p>
          <a:p>
            <a:endParaRPr lang="en-US" smtClean="0"/>
          </a:p>
          <a:p>
            <a:r>
              <a:rPr lang="en-US" smtClean="0"/>
              <a:t>Then, we rotate up middle again!</a:t>
            </a:r>
          </a:p>
          <a:p>
            <a:endParaRPr lang="en-US" smtClean="0"/>
          </a:p>
          <a:p>
            <a:r>
              <a:rPr lang="en-US" smtClean="0"/>
              <a:t>Is the new tree balanced?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3D7001-50FB-4E7A-A7ED-C01DF68F6F69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Here’s the general form of this.</a:t>
            </a:r>
          </a:p>
          <a:p>
            <a:endParaRPr lang="en-US" smtClean="0"/>
          </a:p>
          <a:p>
            <a:r>
              <a:rPr lang="en-US" smtClean="0"/>
              <a:t>Notice that the </a:t>
            </a:r>
            <a:r>
              <a:rPr lang="en-US" b="1" smtClean="0"/>
              <a:t>difference here is that we zigged one way than zagged the other </a:t>
            </a:r>
            <a:r>
              <a:rPr lang="en-US" smtClean="0"/>
              <a:t>to find the problem.</a:t>
            </a:r>
          </a:p>
          <a:p>
            <a:endParaRPr lang="en-US" smtClean="0"/>
          </a:p>
          <a:p>
            <a:r>
              <a:rPr lang="en-US" smtClean="0"/>
              <a:t>We </a:t>
            </a:r>
            <a:r>
              <a:rPr lang="en-US" b="1" smtClean="0"/>
              <a:t>don’t really know </a:t>
            </a:r>
            <a:r>
              <a:rPr lang="en-US" smtClean="0"/>
              <a:t>or care </a:t>
            </a:r>
            <a:r>
              <a:rPr lang="en-US" b="1" smtClean="0"/>
              <a:t>which of X or Y was inserted into</a:t>
            </a:r>
            <a:r>
              <a:rPr lang="en-US" smtClean="0"/>
              <a:t>, but one of them was.</a:t>
            </a:r>
          </a:p>
          <a:p>
            <a:endParaRPr lang="en-US" smtClean="0"/>
          </a:p>
          <a:p>
            <a:r>
              <a:rPr lang="en-US" smtClean="0"/>
              <a:t>To fix it, we pull c all the way up.</a:t>
            </a:r>
          </a:p>
          <a:p>
            <a:endParaRPr lang="en-US" smtClean="0"/>
          </a:p>
          <a:p>
            <a:r>
              <a:rPr lang="en-US" smtClean="0"/>
              <a:t>Then, put a, b, and the subtrees beneath it in the reasonable manner.</a:t>
            </a:r>
          </a:p>
          <a:p>
            <a:endParaRPr lang="en-US" smtClean="0"/>
          </a:p>
          <a:p>
            <a:r>
              <a:rPr lang="en-US" smtClean="0"/>
              <a:t>The height is </a:t>
            </a:r>
            <a:r>
              <a:rPr lang="en-US" b="1" smtClean="0"/>
              <a:t>still the same at the end</a:t>
            </a:r>
            <a:r>
              <a:rPr lang="en-US" smtClean="0"/>
              <a:t>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C7A57E-C199-43EA-B488-44B246A07837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06B0A1-BEA3-4937-97CC-ECCA11864B13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260A19-0CE7-41C8-99D0-773D18B138EC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4559300"/>
            <a:ext cx="53641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500" b="1" smtClean="0"/>
              <a:t>OK, thank you BST Three!</a:t>
            </a:r>
            <a:endParaRPr lang="en-US" smtClean="0"/>
          </a:p>
          <a:p>
            <a:r>
              <a:rPr lang="en-US" smtClean="0"/>
              <a:t>And </a:t>
            </a:r>
            <a:r>
              <a:rPr lang="en-US" b="1" smtClean="0"/>
              <a:t>those two cases </a:t>
            </a:r>
            <a:r>
              <a:rPr lang="en-US" smtClean="0"/>
              <a:t>(along with their mirror images) </a:t>
            </a:r>
            <a:r>
              <a:rPr lang="en-US" b="1" smtClean="0"/>
              <a:t>are the only four </a:t>
            </a:r>
            <a:r>
              <a:rPr lang="en-US" smtClean="0"/>
              <a:t>that can happen!</a:t>
            </a:r>
          </a:p>
          <a:p>
            <a:endParaRPr lang="en-US" smtClean="0"/>
          </a:p>
          <a:p>
            <a:r>
              <a:rPr lang="en-US" smtClean="0"/>
              <a:t>So, here’s our insert algorithm.</a:t>
            </a:r>
          </a:p>
          <a:p>
            <a:endParaRPr lang="en-US" smtClean="0"/>
          </a:p>
          <a:p>
            <a:r>
              <a:rPr lang="en-US" smtClean="0"/>
              <a:t>We just </a:t>
            </a:r>
            <a:r>
              <a:rPr lang="en-US" b="1" smtClean="0"/>
              <a:t>hang the node.</a:t>
            </a:r>
          </a:p>
          <a:p>
            <a:endParaRPr lang="en-US" b="1" smtClean="0"/>
          </a:p>
          <a:p>
            <a:r>
              <a:rPr lang="en-US" b="1" smtClean="0"/>
              <a:t>Search for a spot where there’s imbalance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b="1" smtClean="0"/>
              <a:t>If there is, fix it </a:t>
            </a:r>
            <a:r>
              <a:rPr lang="en-US" smtClean="0"/>
              <a:t>(according to the shape of the imbalance).</a:t>
            </a:r>
          </a:p>
          <a:p>
            <a:endParaRPr lang="en-US" smtClean="0"/>
          </a:p>
          <a:p>
            <a:r>
              <a:rPr lang="en-US" smtClean="0"/>
              <a:t>And then we’re done; there </a:t>
            </a:r>
            <a:r>
              <a:rPr lang="en-US" b="1" smtClean="0"/>
              <a:t>can only be one problem</a:t>
            </a:r>
            <a:r>
              <a:rPr lang="en-US" smtClean="0"/>
              <a:t>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57C957-CC5E-4ED7-B8E2-F09E13612860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Let’s insert 3.</a:t>
            </a:r>
          </a:p>
          <a:p>
            <a:endParaRPr lang="en-US" smtClean="0"/>
          </a:p>
          <a:p>
            <a:r>
              <a:rPr lang="en-US" smtClean="0"/>
              <a:t>This is easy!</a:t>
            </a:r>
          </a:p>
          <a:p>
            <a:endParaRPr lang="en-US" smtClean="0"/>
          </a:p>
          <a:p>
            <a:r>
              <a:rPr lang="en-US" smtClean="0"/>
              <a:t>It just goes under 2 (to the left).</a:t>
            </a:r>
          </a:p>
          <a:p>
            <a:endParaRPr lang="en-US" smtClean="0"/>
          </a:p>
          <a:p>
            <a:r>
              <a:rPr lang="en-US" smtClean="0"/>
              <a:t>Update the balances:</a:t>
            </a:r>
          </a:p>
          <a:p>
            <a:endParaRPr lang="en-US" smtClean="0"/>
          </a:p>
          <a:p>
            <a:r>
              <a:rPr lang="en-US" smtClean="0"/>
              <a:t>any imbalance?</a:t>
            </a:r>
          </a:p>
          <a:p>
            <a:endParaRPr lang="en-US" smtClean="0"/>
          </a:p>
          <a:p>
            <a:r>
              <a:rPr lang="en-US" smtClean="0"/>
              <a:t>NO!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7A4326-B427-4E9E-A9BE-C28EE3C186A2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Now, let’s insert 33.</a:t>
            </a:r>
          </a:p>
          <a:p>
            <a:endParaRPr lang="en-US" smtClean="0"/>
          </a:p>
          <a:p>
            <a:r>
              <a:rPr lang="en-US" smtClean="0"/>
              <a:t>Where does it go?</a:t>
            </a:r>
          </a:p>
          <a:p>
            <a:endParaRPr lang="en-US" smtClean="0"/>
          </a:p>
          <a:p>
            <a:r>
              <a:rPr lang="en-US" smtClean="0"/>
              <a:t>Left of 30.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8B1159-73A9-4B78-961A-7E35B33EBBB0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Here’s the tree with the balances updated.</a:t>
            </a:r>
          </a:p>
          <a:p>
            <a:endParaRPr lang="en-US" smtClean="0"/>
          </a:p>
          <a:p>
            <a:r>
              <a:rPr lang="en-US" smtClean="0"/>
              <a:t>Now, node 15 is bad!</a:t>
            </a:r>
          </a:p>
          <a:p>
            <a:endParaRPr lang="en-US" smtClean="0"/>
          </a:p>
          <a:p>
            <a:r>
              <a:rPr lang="en-US" smtClean="0"/>
              <a:t>Since the </a:t>
            </a:r>
            <a:r>
              <a:rPr lang="en-US" b="1" smtClean="0"/>
              <a:t>problem is in the right subtree of the right child</a:t>
            </a:r>
            <a:r>
              <a:rPr lang="en-US" smtClean="0"/>
              <a:t>, we can </a:t>
            </a:r>
            <a:r>
              <a:rPr lang="en-US" b="1" smtClean="0"/>
              <a:t>fix it with a single rotation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We pull 20 up.</a:t>
            </a:r>
          </a:p>
          <a:p>
            <a:r>
              <a:rPr lang="en-US" smtClean="0"/>
              <a:t>Hang 15 to the left.</a:t>
            </a:r>
          </a:p>
          <a:p>
            <a:r>
              <a:rPr lang="en-US" smtClean="0"/>
              <a:t>Pass 17 to 15.</a:t>
            </a:r>
          </a:p>
          <a:p>
            <a:r>
              <a:rPr lang="en-US" smtClean="0"/>
              <a:t>And, we’re done!</a:t>
            </a:r>
          </a:p>
          <a:p>
            <a:endParaRPr lang="en-US" smtClean="0"/>
          </a:p>
          <a:p>
            <a:r>
              <a:rPr lang="en-US" smtClean="0"/>
              <a:t>Notice that I </a:t>
            </a:r>
            <a:r>
              <a:rPr lang="en-US" b="1" smtClean="0"/>
              <a:t>didn’t update 10’s height </a:t>
            </a:r>
            <a:r>
              <a:rPr lang="en-US" smtClean="0"/>
              <a:t>until we checked 15. Did it change after all?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087418-4C91-4A6E-901C-57A550754677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Now,  let’s back up to before 33 and insert 18 instead.</a:t>
            </a:r>
          </a:p>
          <a:p>
            <a:endParaRPr lang="en-US" smtClean="0"/>
          </a:p>
          <a:p>
            <a:r>
              <a:rPr lang="en-US" smtClean="0"/>
              <a:t>Goes right of 17.</a:t>
            </a:r>
          </a:p>
          <a:p>
            <a:endParaRPr lang="en-US" smtClean="0"/>
          </a:p>
          <a:p>
            <a:r>
              <a:rPr lang="en-US" smtClean="0"/>
              <a:t>Again, there’s imbalance.</a:t>
            </a:r>
          </a:p>
          <a:p>
            <a:endParaRPr lang="en-US" smtClean="0"/>
          </a:p>
          <a:p>
            <a:r>
              <a:rPr lang="en-US" smtClean="0"/>
              <a:t>But, this time, it’s a zig-zag!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B86FBB-5B15-4185-80B2-D8F145F86368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We can try a </a:t>
            </a:r>
            <a:r>
              <a:rPr lang="en-US" b="1" smtClean="0"/>
              <a:t>single rotation</a:t>
            </a:r>
            <a:r>
              <a:rPr lang="en-US" smtClean="0"/>
              <a:t>,</a:t>
            </a:r>
          </a:p>
          <a:p>
            <a:endParaRPr lang="en-US" smtClean="0"/>
          </a:p>
          <a:p>
            <a:r>
              <a:rPr lang="en-US" smtClean="0"/>
              <a:t> but we </a:t>
            </a:r>
            <a:r>
              <a:rPr lang="en-US" b="1" smtClean="0"/>
              <a:t>end up with another zig-zag</a:t>
            </a:r>
            <a:r>
              <a:rPr lang="en-US" smtClean="0"/>
              <a:t>!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009195-C572-4264-9ABB-961E33D0C4C9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So, we’ll double rotate.</a:t>
            </a:r>
          </a:p>
          <a:p>
            <a:endParaRPr lang="en-US" smtClean="0"/>
          </a:p>
          <a:p>
            <a:r>
              <a:rPr lang="en-US" smtClean="0"/>
              <a:t>Start by moving the offending grand-child up.</a:t>
            </a:r>
          </a:p>
          <a:p>
            <a:endParaRPr lang="en-US" smtClean="0"/>
          </a:p>
          <a:p>
            <a:r>
              <a:rPr lang="en-US" smtClean="0"/>
              <a:t>We get an even more imbalanced tree. </a:t>
            </a:r>
          </a:p>
          <a:p>
            <a:r>
              <a:rPr lang="en-US" smtClean="0"/>
              <a:t>BUT, it’s imbalanced like a zig-zig tree now!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52E019-C30D-4724-AF7F-065A5467DDCE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So, let’s pull 17 up again.</a:t>
            </a:r>
          </a:p>
          <a:p>
            <a:endParaRPr lang="en-US" smtClean="0"/>
          </a:p>
          <a:p>
            <a:r>
              <a:rPr lang="en-US" smtClean="0"/>
              <a:t>Now, we get a balanced tree.</a:t>
            </a:r>
          </a:p>
          <a:p>
            <a:endParaRPr lang="en-US" smtClean="0"/>
          </a:p>
          <a:p>
            <a:r>
              <a:rPr lang="en-US" smtClean="0"/>
              <a:t>And, again, 10’s height didn’t need to change.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A90CD-521E-4B2F-8F0B-1AA4E5DB99F6}" type="slidenum">
              <a:rPr lang="en-US" sz="1200" smtClean="0"/>
              <a:pPr/>
              <a:t>29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OK, here’s the algorithm again.</a:t>
            </a:r>
          </a:p>
          <a:p>
            <a:endParaRPr lang="en-US" smtClean="0"/>
          </a:p>
          <a:p>
            <a:r>
              <a:rPr lang="en-US" smtClean="0"/>
              <a:t>Notice that there’s </a:t>
            </a:r>
            <a:r>
              <a:rPr lang="en-US" b="1" smtClean="0"/>
              <a:t>very little difference </a:t>
            </a:r>
            <a:r>
              <a:rPr lang="en-US" smtClean="0"/>
              <a:t>between the recursive and iterative.</a:t>
            </a:r>
          </a:p>
          <a:p>
            <a:endParaRPr lang="en-US" smtClean="0"/>
          </a:p>
          <a:p>
            <a:r>
              <a:rPr lang="en-US" smtClean="0"/>
              <a:t>Why do I keep a stack for the iterative version?</a:t>
            </a:r>
          </a:p>
          <a:p>
            <a:endParaRPr lang="en-US" smtClean="0"/>
          </a:p>
          <a:p>
            <a:r>
              <a:rPr lang="en-US" smtClean="0"/>
              <a:t>To go bottom to top.</a:t>
            </a:r>
          </a:p>
          <a:p>
            <a:endParaRPr lang="en-US" smtClean="0"/>
          </a:p>
          <a:p>
            <a:r>
              <a:rPr lang="en-US" smtClean="0"/>
              <a:t>Can’t I go top down?</a:t>
            </a:r>
          </a:p>
          <a:p>
            <a:endParaRPr lang="en-US" smtClean="0"/>
          </a:p>
          <a:p>
            <a:r>
              <a:rPr lang="en-US" smtClean="0"/>
              <a:t>Now, what’s left?</a:t>
            </a:r>
          </a:p>
          <a:p>
            <a:endParaRPr lang="en-US" smtClean="0"/>
          </a:p>
          <a:p>
            <a:r>
              <a:rPr lang="en-US" smtClean="0"/>
              <a:t>Single and double rotate!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3E5468-AE06-44BF-BD9A-96504511721B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smtClean="0"/>
              <a:t>What makes a good BST good</a:t>
            </a:r>
            <a:r>
              <a:rPr lang="en-US" smtClean="0"/>
              <a:t>?</a:t>
            </a:r>
          </a:p>
          <a:p>
            <a:endParaRPr lang="en-US" smtClean="0"/>
          </a:p>
          <a:p>
            <a:r>
              <a:rPr lang="en-US" smtClean="0"/>
              <a:t>Here’s two examples. Are these </a:t>
            </a:r>
            <a:r>
              <a:rPr lang="en-US" b="1" smtClean="0"/>
              <a:t>the only good BSTs</a:t>
            </a:r>
            <a:r>
              <a:rPr lang="en-US" smtClean="0"/>
              <a:t>?</a:t>
            </a:r>
          </a:p>
          <a:p>
            <a:endParaRPr lang="en-US" smtClean="0"/>
          </a:p>
          <a:p>
            <a:r>
              <a:rPr lang="en-US" smtClean="0"/>
              <a:t>No!</a:t>
            </a:r>
          </a:p>
          <a:p>
            <a:endParaRPr lang="en-US" smtClean="0"/>
          </a:p>
          <a:p>
            <a:r>
              <a:rPr lang="en-US" smtClean="0"/>
              <a:t>Anything without too many long branches is good, right?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0423E1-564B-498B-BC9F-D60A3F0697DB}" type="slidenum">
              <a:rPr lang="en-US" sz="1200" smtClean="0"/>
              <a:pPr/>
              <a:t>30</a:t>
            </a:fld>
            <a:endParaRPr 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Here’s code for one of the two single rotate cases.</a:t>
            </a:r>
          </a:p>
          <a:p>
            <a:endParaRPr lang="en-US" smtClean="0"/>
          </a:p>
          <a:p>
            <a:r>
              <a:rPr lang="en-US" smtClean="0"/>
              <a:t>RotateLeft “moves the two nodes to the left”.</a:t>
            </a:r>
          </a:p>
          <a:p>
            <a:endParaRPr lang="en-US" smtClean="0"/>
          </a:p>
          <a:p>
            <a:r>
              <a:rPr lang="en-US" smtClean="0"/>
              <a:t>We’ve inserted into Z, and now we want to fix it.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5E7133-FD67-443B-A97C-7F59557E5016}" type="slidenum">
              <a:rPr lang="en-US" sz="1200" smtClean="0"/>
              <a:pPr/>
              <a:t>31</a:t>
            </a:fld>
            <a:endParaRPr 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Here’s the double rotation code.</a:t>
            </a:r>
          </a:p>
          <a:p>
            <a:r>
              <a:rPr lang="en-US" smtClean="0"/>
              <a:t>Pretty tough, eh?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9F3BDD-4D44-4E64-B05A-779B7CC141B0}" type="slidenum">
              <a:rPr lang="en-US" sz="1200" smtClean="0"/>
              <a:pPr/>
              <a:t>32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5B13E2-45DE-4EBF-B22A-2A2D1B942840}" type="slidenum">
              <a:rPr lang="en-US" sz="1200" smtClean="0"/>
              <a:pPr/>
              <a:t>33</a:t>
            </a:fld>
            <a:endParaRPr lang="en-US" sz="1200" smtClean="0"/>
          </a:p>
        </p:txBody>
      </p:sp>
      <p:sp>
        <p:nvSpPr>
          <p:cNvPr id="655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Alright, </a:t>
            </a:r>
            <a:r>
              <a:rPr lang="en-US" b="1" smtClean="0"/>
              <a:t>now you know (</a:t>
            </a:r>
            <a:r>
              <a:rPr lang="en-US" smtClean="0"/>
              <a:t>AVL trees) </a:t>
            </a:r>
            <a:r>
              <a:rPr lang="en-US" b="1" smtClean="0"/>
              <a:t>what they do</a:t>
            </a:r>
            <a:r>
              <a:rPr lang="en-US" smtClean="0"/>
              <a:t>… let’s find out </a:t>
            </a:r>
            <a:r>
              <a:rPr lang="en-US" b="1" smtClean="0"/>
              <a:t>what does AVL stand for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b="1" smtClean="0"/>
              <a:t>We’ll vote!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4E97D8-6841-40F7-8534-FC80F5CA0BF6}" type="slidenum">
              <a:rPr lang="en-US" sz="1200" smtClean="0"/>
              <a:pPr/>
              <a:t>34</a:t>
            </a:fld>
            <a:endParaRPr 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TODO</a:t>
            </a:r>
            <a:r>
              <a:rPr lang="en-US" baseline="0" dirty="0" smtClean="0"/>
              <a:t> (future terms): update appropriately!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365B83-9C53-4F08-9054-173344A0E025}" type="slidenum">
              <a:rPr lang="en-US" sz="1200" smtClean="0"/>
              <a:pPr/>
              <a:t>35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TODO</a:t>
            </a:r>
            <a:r>
              <a:rPr lang="en-US" baseline="0" dirty="0" smtClean="0"/>
              <a:t> (future terms): update appropriately!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4FE102-4F1A-4B51-8902-5E8E180781BD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We’ll use the concept of Balance to keep things shallow.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1EBFEB-A1B5-4D1A-84FD-19F7B705CF64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So, </a:t>
            </a:r>
            <a:r>
              <a:rPr lang="en-US" b="1" smtClean="0"/>
              <a:t>AVL trees will be Binary Search Trees </a:t>
            </a:r>
            <a:r>
              <a:rPr lang="en-US" smtClean="0"/>
              <a:t>with </a:t>
            </a:r>
            <a:r>
              <a:rPr lang="en-US" b="1" smtClean="0"/>
              <a:t>one extra feature</a:t>
            </a:r>
            <a:r>
              <a:rPr lang="en-US" smtClean="0"/>
              <a:t>:</a:t>
            </a:r>
          </a:p>
          <a:p>
            <a:endParaRPr lang="en-US" smtClean="0"/>
          </a:p>
          <a:p>
            <a:r>
              <a:rPr lang="en-US" b="1" smtClean="0"/>
              <a:t>They balance themselves</a:t>
            </a:r>
            <a:r>
              <a:rPr lang="en-US" smtClean="0"/>
              <a:t>!</a:t>
            </a:r>
          </a:p>
          <a:p>
            <a:endParaRPr lang="en-US" smtClean="0"/>
          </a:p>
          <a:p>
            <a:r>
              <a:rPr lang="en-US" smtClean="0"/>
              <a:t>The result is that</a:t>
            </a:r>
            <a:r>
              <a:rPr lang="en-US" b="1" smtClean="0"/>
              <a:t> all AVL trees at any point </a:t>
            </a:r>
            <a:r>
              <a:rPr lang="en-US" smtClean="0"/>
              <a:t>will have a </a:t>
            </a:r>
            <a:r>
              <a:rPr lang="en-US" b="1" smtClean="0"/>
              <a:t>logarithmic asymptotic bound </a:t>
            </a:r>
            <a:r>
              <a:rPr lang="en-US" smtClean="0"/>
              <a:t>on their depths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DF278A-9D17-46C8-8F87-DB4577DC1DD4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We need to know a few things now:</a:t>
            </a:r>
          </a:p>
          <a:p>
            <a:endParaRPr lang="en-US" smtClean="0"/>
          </a:p>
          <a:p>
            <a:r>
              <a:rPr lang="en-US" smtClean="0"/>
              <a:t>How do we </a:t>
            </a:r>
            <a:r>
              <a:rPr lang="en-US" b="1" smtClean="0"/>
              <a:t>track the balance</a:t>
            </a:r>
            <a:r>
              <a:rPr lang="en-US" smtClean="0"/>
              <a:t>?</a:t>
            </a:r>
          </a:p>
          <a:p>
            <a:endParaRPr lang="en-US" smtClean="0"/>
          </a:p>
          <a:p>
            <a:r>
              <a:rPr lang="en-US" smtClean="0"/>
              <a:t>How do we </a:t>
            </a:r>
            <a:r>
              <a:rPr lang="en-US" b="1" smtClean="0"/>
              <a:t>detect imbalance</a:t>
            </a:r>
            <a:r>
              <a:rPr lang="en-US" smtClean="0"/>
              <a:t>?</a:t>
            </a:r>
          </a:p>
          <a:p>
            <a:endParaRPr lang="en-US" smtClean="0"/>
          </a:p>
          <a:p>
            <a:r>
              <a:rPr lang="en-US" smtClean="0"/>
              <a:t>How do we </a:t>
            </a:r>
            <a:r>
              <a:rPr lang="en-US" b="1" smtClean="0"/>
              <a:t>restore balance</a:t>
            </a:r>
            <a:r>
              <a:rPr lang="en-US" smtClean="0"/>
              <a:t>?</a:t>
            </a:r>
          </a:p>
          <a:p>
            <a:endParaRPr lang="en-US" smtClean="0"/>
          </a:p>
          <a:p>
            <a:r>
              <a:rPr lang="en-US" smtClean="0"/>
              <a:t>Let’s start with this tree and </a:t>
            </a:r>
            <a:r>
              <a:rPr lang="en-US" b="1" smtClean="0"/>
              <a:t>see if it’s balanced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Height (level order):</a:t>
            </a:r>
          </a:p>
          <a:p>
            <a:r>
              <a:rPr lang="en-US" smtClean="0"/>
              <a:t>3 2 2 0 1 1 0 0 0</a:t>
            </a:r>
          </a:p>
          <a:p>
            <a:r>
              <a:rPr lang="en-US" smtClean="0"/>
              <a:t>There’s </a:t>
            </a:r>
            <a:r>
              <a:rPr lang="en-US" b="1" smtClean="0"/>
              <a:t>that darn 15 again</a:t>
            </a:r>
            <a:r>
              <a:rPr lang="en-US" smtClean="0"/>
              <a:t>! It’s not balanced at 15.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76731E-3575-4AA0-AE8B-427DCC5F4D48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Here’s a revision of that tree that’s balanced. (Same values, similar tree)</a:t>
            </a:r>
          </a:p>
          <a:p>
            <a:endParaRPr lang="en-US" smtClean="0"/>
          </a:p>
          <a:p>
            <a:r>
              <a:rPr lang="en-US" smtClean="0"/>
              <a:t>This one _is_ an AVL tree.</a:t>
            </a:r>
          </a:p>
          <a:p>
            <a:endParaRPr lang="en-US" smtClean="0"/>
          </a:p>
          <a:p>
            <a:r>
              <a:rPr lang="en-US" smtClean="0"/>
              <a:t>I also have here how we might </a:t>
            </a:r>
            <a:r>
              <a:rPr lang="en-US" b="1" smtClean="0"/>
              <a:t>store the nodes </a:t>
            </a:r>
            <a:r>
              <a:rPr lang="en-US" smtClean="0"/>
              <a:t>in the AVL tree.</a:t>
            </a:r>
          </a:p>
          <a:p>
            <a:endParaRPr lang="en-US" smtClean="0"/>
          </a:p>
          <a:p>
            <a:r>
              <a:rPr lang="en-US" smtClean="0"/>
              <a:t> Notice that I’m going to keep </a:t>
            </a:r>
            <a:r>
              <a:rPr lang="en-US" b="1" smtClean="0"/>
              <a:t>track of height all the time</a:t>
            </a:r>
            <a:r>
              <a:rPr lang="en-US" smtClean="0"/>
              <a:t>. </a:t>
            </a:r>
            <a:r>
              <a:rPr lang="en-US" b="1" smtClean="0"/>
              <a:t>WHY?</a:t>
            </a: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9AD8E7-C728-4BF4-8654-3F3A5E617DF9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FA8CB3-1F04-441F-A239-DFFBF2576F2B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Alright, so we now what balance is and how to detect imbalance.</a:t>
            </a:r>
          </a:p>
          <a:p>
            <a:endParaRPr lang="en-US" smtClean="0"/>
          </a:p>
          <a:p>
            <a:r>
              <a:rPr lang="en-US" smtClean="0"/>
              <a:t>How do we keep the tree balanced?</a:t>
            </a:r>
          </a:p>
          <a:p>
            <a:endParaRPr lang="en-US" smtClean="0"/>
          </a:p>
          <a:p>
            <a:r>
              <a:rPr lang="en-US" smtClean="0"/>
              <a:t>I need some data points to do this.</a:t>
            </a:r>
          </a:p>
          <a:p>
            <a:endParaRPr lang="en-US" smtClean="0"/>
          </a:p>
          <a:p>
            <a:r>
              <a:rPr lang="en-US" smtClean="0"/>
              <a:t>Can I have the {smallest, tallest, middlest} person in the class, please?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1876C-77ED-421B-8458-425E407D2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2005E-C641-43FB-AB5D-BC1B4476D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92AFB-2542-46E8-924A-01E06EC28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60463-A4A6-4E35-B286-AC3B611B2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EE425-B61F-49FF-9526-DA6F6A2D6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28BFF-A4CB-49A9-93E2-AFBD62B49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84124-0E9D-4A50-B814-0786416BC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3B2CF-E7B5-42B7-BD74-8142878AB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0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8ABAB-2B14-4FCB-8C2C-6BCE4434C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EDA24-490D-41BE-A959-C2B4F9390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9CAFD-1FC0-43DE-85C6-54998F91A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1ED4ACEE-3E60-4BA2-A48F-99E0B041B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notesSlide" Target="../notesSlides/notesSlide10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tags" Target="../tags/tag185.xml"/><Relationship Id="rId18" Type="http://schemas.openxmlformats.org/officeDocument/2006/relationships/tags" Target="../tags/tag190.xml"/><Relationship Id="rId3" Type="http://schemas.openxmlformats.org/officeDocument/2006/relationships/tags" Target="../tags/tag175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17" Type="http://schemas.openxmlformats.org/officeDocument/2006/relationships/tags" Target="../tags/tag189.xml"/><Relationship Id="rId2" Type="http://schemas.openxmlformats.org/officeDocument/2006/relationships/tags" Target="../tags/tag174.xml"/><Relationship Id="rId16" Type="http://schemas.openxmlformats.org/officeDocument/2006/relationships/tags" Target="../tags/tag188.xml"/><Relationship Id="rId20" Type="http://schemas.openxmlformats.org/officeDocument/2006/relationships/tags" Target="../tags/tag192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5" Type="http://schemas.openxmlformats.org/officeDocument/2006/relationships/tags" Target="../tags/tag187.xml"/><Relationship Id="rId10" Type="http://schemas.openxmlformats.org/officeDocument/2006/relationships/tags" Target="../tags/tag182.xml"/><Relationship Id="rId19" Type="http://schemas.openxmlformats.org/officeDocument/2006/relationships/tags" Target="../tags/tag191.xml"/><Relationship Id="rId4" Type="http://schemas.openxmlformats.org/officeDocument/2006/relationships/tags" Target="../tags/tag176.xml"/><Relationship Id="rId9" Type="http://schemas.openxmlformats.org/officeDocument/2006/relationships/tags" Target="../tags/tag181.xml"/><Relationship Id="rId14" Type="http://schemas.openxmlformats.org/officeDocument/2006/relationships/tags" Target="../tags/tag186.xml"/><Relationship Id="rId2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26" Type="http://schemas.openxmlformats.org/officeDocument/2006/relationships/tags" Target="../tags/tag218.xml"/><Relationship Id="rId39" Type="http://schemas.openxmlformats.org/officeDocument/2006/relationships/notesSlide" Target="../notesSlides/notesSlide16.xml"/><Relationship Id="rId3" Type="http://schemas.openxmlformats.org/officeDocument/2006/relationships/tags" Target="../tags/tag195.xml"/><Relationship Id="rId21" Type="http://schemas.openxmlformats.org/officeDocument/2006/relationships/tags" Target="../tags/tag213.xml"/><Relationship Id="rId34" Type="http://schemas.openxmlformats.org/officeDocument/2006/relationships/tags" Target="../tags/tag226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5" Type="http://schemas.openxmlformats.org/officeDocument/2006/relationships/tags" Target="../tags/tag217.xml"/><Relationship Id="rId33" Type="http://schemas.openxmlformats.org/officeDocument/2006/relationships/tags" Target="../tags/tag225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20" Type="http://schemas.openxmlformats.org/officeDocument/2006/relationships/tags" Target="../tags/tag212.xml"/><Relationship Id="rId29" Type="http://schemas.openxmlformats.org/officeDocument/2006/relationships/tags" Target="../tags/tag221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tags" Target="../tags/tag216.xml"/><Relationship Id="rId32" Type="http://schemas.openxmlformats.org/officeDocument/2006/relationships/tags" Target="../tags/tag224.xml"/><Relationship Id="rId37" Type="http://schemas.openxmlformats.org/officeDocument/2006/relationships/tags" Target="../tags/tag229.xml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tags" Target="../tags/tag215.xml"/><Relationship Id="rId28" Type="http://schemas.openxmlformats.org/officeDocument/2006/relationships/tags" Target="../tags/tag220.xml"/><Relationship Id="rId36" Type="http://schemas.openxmlformats.org/officeDocument/2006/relationships/tags" Target="../tags/tag228.xml"/><Relationship Id="rId10" Type="http://schemas.openxmlformats.org/officeDocument/2006/relationships/tags" Target="../tags/tag202.xml"/><Relationship Id="rId19" Type="http://schemas.openxmlformats.org/officeDocument/2006/relationships/tags" Target="../tags/tag211.xml"/><Relationship Id="rId31" Type="http://schemas.openxmlformats.org/officeDocument/2006/relationships/tags" Target="../tags/tag223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tags" Target="../tags/tag214.xml"/><Relationship Id="rId27" Type="http://schemas.openxmlformats.org/officeDocument/2006/relationships/tags" Target="../tags/tag219.xml"/><Relationship Id="rId30" Type="http://schemas.openxmlformats.org/officeDocument/2006/relationships/tags" Target="../tags/tag222.xml"/><Relationship Id="rId35" Type="http://schemas.openxmlformats.org/officeDocument/2006/relationships/tags" Target="../tags/tag2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notesSlide" Target="../notesSlides/notesSlide17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18" Type="http://schemas.openxmlformats.org/officeDocument/2006/relationships/tags" Target="../tags/tag258.xml"/><Relationship Id="rId26" Type="http://schemas.openxmlformats.org/officeDocument/2006/relationships/tags" Target="../tags/tag266.xml"/><Relationship Id="rId3" Type="http://schemas.openxmlformats.org/officeDocument/2006/relationships/tags" Target="../tags/tag243.xml"/><Relationship Id="rId21" Type="http://schemas.openxmlformats.org/officeDocument/2006/relationships/tags" Target="../tags/tag261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tags" Target="../tags/tag257.xml"/><Relationship Id="rId25" Type="http://schemas.openxmlformats.org/officeDocument/2006/relationships/tags" Target="../tags/tag265.xml"/><Relationship Id="rId2" Type="http://schemas.openxmlformats.org/officeDocument/2006/relationships/tags" Target="../tags/tag242.xml"/><Relationship Id="rId16" Type="http://schemas.openxmlformats.org/officeDocument/2006/relationships/tags" Target="../tags/tag256.xml"/><Relationship Id="rId20" Type="http://schemas.openxmlformats.org/officeDocument/2006/relationships/tags" Target="../tags/tag260.xml"/><Relationship Id="rId29" Type="http://schemas.openxmlformats.org/officeDocument/2006/relationships/tags" Target="../tags/tag269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24" Type="http://schemas.openxmlformats.org/officeDocument/2006/relationships/tags" Target="../tags/tag264.xml"/><Relationship Id="rId5" Type="http://schemas.openxmlformats.org/officeDocument/2006/relationships/tags" Target="../tags/tag245.xml"/><Relationship Id="rId15" Type="http://schemas.openxmlformats.org/officeDocument/2006/relationships/tags" Target="../tags/tag255.xml"/><Relationship Id="rId23" Type="http://schemas.openxmlformats.org/officeDocument/2006/relationships/tags" Target="../tags/tag263.xml"/><Relationship Id="rId28" Type="http://schemas.openxmlformats.org/officeDocument/2006/relationships/tags" Target="../tags/tag268.xml"/><Relationship Id="rId10" Type="http://schemas.openxmlformats.org/officeDocument/2006/relationships/tags" Target="../tags/tag250.xml"/><Relationship Id="rId19" Type="http://schemas.openxmlformats.org/officeDocument/2006/relationships/tags" Target="../tags/tag259.xml"/><Relationship Id="rId31" Type="http://schemas.openxmlformats.org/officeDocument/2006/relationships/notesSlide" Target="../notesSlides/notesSlide18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Relationship Id="rId22" Type="http://schemas.openxmlformats.org/officeDocument/2006/relationships/tags" Target="../tags/tag262.xml"/><Relationship Id="rId27" Type="http://schemas.openxmlformats.org/officeDocument/2006/relationships/tags" Target="../tags/tag267.xml"/><Relationship Id="rId30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282.xml"/><Relationship Id="rId18" Type="http://schemas.openxmlformats.org/officeDocument/2006/relationships/tags" Target="../tags/tag287.xml"/><Relationship Id="rId26" Type="http://schemas.openxmlformats.org/officeDocument/2006/relationships/tags" Target="../tags/tag295.xml"/><Relationship Id="rId39" Type="http://schemas.openxmlformats.org/officeDocument/2006/relationships/tags" Target="../tags/tag308.xml"/><Relationship Id="rId3" Type="http://schemas.openxmlformats.org/officeDocument/2006/relationships/tags" Target="../tags/tag272.xml"/><Relationship Id="rId21" Type="http://schemas.openxmlformats.org/officeDocument/2006/relationships/tags" Target="../tags/tag290.xml"/><Relationship Id="rId34" Type="http://schemas.openxmlformats.org/officeDocument/2006/relationships/tags" Target="../tags/tag303.xml"/><Relationship Id="rId42" Type="http://schemas.openxmlformats.org/officeDocument/2006/relationships/tags" Target="../tags/tag311.xml"/><Relationship Id="rId47" Type="http://schemas.openxmlformats.org/officeDocument/2006/relationships/tags" Target="../tags/tag316.xml"/><Relationship Id="rId50" Type="http://schemas.openxmlformats.org/officeDocument/2006/relationships/tags" Target="../tags/tag319.xml"/><Relationship Id="rId7" Type="http://schemas.openxmlformats.org/officeDocument/2006/relationships/tags" Target="../tags/tag276.xml"/><Relationship Id="rId12" Type="http://schemas.openxmlformats.org/officeDocument/2006/relationships/tags" Target="../tags/tag281.xml"/><Relationship Id="rId17" Type="http://schemas.openxmlformats.org/officeDocument/2006/relationships/tags" Target="../tags/tag286.xml"/><Relationship Id="rId25" Type="http://schemas.openxmlformats.org/officeDocument/2006/relationships/tags" Target="../tags/tag294.xml"/><Relationship Id="rId33" Type="http://schemas.openxmlformats.org/officeDocument/2006/relationships/tags" Target="../tags/tag302.xml"/><Relationship Id="rId38" Type="http://schemas.openxmlformats.org/officeDocument/2006/relationships/tags" Target="../tags/tag307.xml"/><Relationship Id="rId46" Type="http://schemas.openxmlformats.org/officeDocument/2006/relationships/tags" Target="../tags/tag315.xml"/><Relationship Id="rId2" Type="http://schemas.openxmlformats.org/officeDocument/2006/relationships/tags" Target="../tags/tag271.xml"/><Relationship Id="rId16" Type="http://schemas.openxmlformats.org/officeDocument/2006/relationships/tags" Target="../tags/tag285.xml"/><Relationship Id="rId20" Type="http://schemas.openxmlformats.org/officeDocument/2006/relationships/tags" Target="../tags/tag289.xml"/><Relationship Id="rId29" Type="http://schemas.openxmlformats.org/officeDocument/2006/relationships/tags" Target="../tags/tag298.xml"/><Relationship Id="rId41" Type="http://schemas.openxmlformats.org/officeDocument/2006/relationships/tags" Target="../tags/tag310.xml"/><Relationship Id="rId54" Type="http://schemas.openxmlformats.org/officeDocument/2006/relationships/notesSlide" Target="../notesSlides/notesSlide19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tags" Target="../tags/tag280.xml"/><Relationship Id="rId24" Type="http://schemas.openxmlformats.org/officeDocument/2006/relationships/tags" Target="../tags/tag293.xml"/><Relationship Id="rId32" Type="http://schemas.openxmlformats.org/officeDocument/2006/relationships/tags" Target="../tags/tag301.xml"/><Relationship Id="rId37" Type="http://schemas.openxmlformats.org/officeDocument/2006/relationships/tags" Target="../tags/tag306.xml"/><Relationship Id="rId40" Type="http://schemas.openxmlformats.org/officeDocument/2006/relationships/tags" Target="../tags/tag309.xml"/><Relationship Id="rId45" Type="http://schemas.openxmlformats.org/officeDocument/2006/relationships/tags" Target="../tags/tag314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274.xml"/><Relationship Id="rId15" Type="http://schemas.openxmlformats.org/officeDocument/2006/relationships/tags" Target="../tags/tag284.xml"/><Relationship Id="rId23" Type="http://schemas.openxmlformats.org/officeDocument/2006/relationships/tags" Target="../tags/tag292.xml"/><Relationship Id="rId28" Type="http://schemas.openxmlformats.org/officeDocument/2006/relationships/tags" Target="../tags/tag297.xml"/><Relationship Id="rId36" Type="http://schemas.openxmlformats.org/officeDocument/2006/relationships/tags" Target="../tags/tag305.xml"/><Relationship Id="rId49" Type="http://schemas.openxmlformats.org/officeDocument/2006/relationships/tags" Target="../tags/tag318.xml"/><Relationship Id="rId10" Type="http://schemas.openxmlformats.org/officeDocument/2006/relationships/tags" Target="../tags/tag279.xml"/><Relationship Id="rId19" Type="http://schemas.openxmlformats.org/officeDocument/2006/relationships/tags" Target="../tags/tag288.xml"/><Relationship Id="rId31" Type="http://schemas.openxmlformats.org/officeDocument/2006/relationships/tags" Target="../tags/tag300.xml"/><Relationship Id="rId44" Type="http://schemas.openxmlformats.org/officeDocument/2006/relationships/tags" Target="../tags/tag313.xml"/><Relationship Id="rId52" Type="http://schemas.openxmlformats.org/officeDocument/2006/relationships/tags" Target="../tags/tag321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tags" Target="../tags/tag283.xml"/><Relationship Id="rId22" Type="http://schemas.openxmlformats.org/officeDocument/2006/relationships/tags" Target="../tags/tag291.xml"/><Relationship Id="rId27" Type="http://schemas.openxmlformats.org/officeDocument/2006/relationships/tags" Target="../tags/tag296.xml"/><Relationship Id="rId30" Type="http://schemas.openxmlformats.org/officeDocument/2006/relationships/tags" Target="../tags/tag299.xml"/><Relationship Id="rId35" Type="http://schemas.openxmlformats.org/officeDocument/2006/relationships/tags" Target="../tags/tag304.xml"/><Relationship Id="rId43" Type="http://schemas.openxmlformats.org/officeDocument/2006/relationships/tags" Target="../tags/tag312.xml"/><Relationship Id="rId48" Type="http://schemas.openxmlformats.org/officeDocument/2006/relationships/tags" Target="../tags/tag317.xml"/><Relationship Id="rId8" Type="http://schemas.openxmlformats.org/officeDocument/2006/relationships/tags" Target="../tags/tag277.xml"/><Relationship Id="rId51" Type="http://schemas.openxmlformats.org/officeDocument/2006/relationships/tags" Target="../tags/tag3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32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28.xml"/><Relationship Id="rId9" Type="http://schemas.openxmlformats.org/officeDocument/2006/relationships/tags" Target="../tags/tag33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41.xml"/><Relationship Id="rId13" Type="http://schemas.openxmlformats.org/officeDocument/2006/relationships/tags" Target="../tags/tag346.xml"/><Relationship Id="rId18" Type="http://schemas.openxmlformats.org/officeDocument/2006/relationships/tags" Target="../tags/tag351.xml"/><Relationship Id="rId26" Type="http://schemas.openxmlformats.org/officeDocument/2006/relationships/tags" Target="../tags/tag359.xml"/><Relationship Id="rId3" Type="http://schemas.openxmlformats.org/officeDocument/2006/relationships/tags" Target="../tags/tag336.xml"/><Relationship Id="rId21" Type="http://schemas.openxmlformats.org/officeDocument/2006/relationships/tags" Target="../tags/tag354.xml"/><Relationship Id="rId7" Type="http://schemas.openxmlformats.org/officeDocument/2006/relationships/tags" Target="../tags/tag340.xml"/><Relationship Id="rId12" Type="http://schemas.openxmlformats.org/officeDocument/2006/relationships/tags" Target="../tags/tag345.xml"/><Relationship Id="rId17" Type="http://schemas.openxmlformats.org/officeDocument/2006/relationships/tags" Target="../tags/tag350.xml"/><Relationship Id="rId25" Type="http://schemas.openxmlformats.org/officeDocument/2006/relationships/tags" Target="../tags/tag358.xml"/><Relationship Id="rId2" Type="http://schemas.openxmlformats.org/officeDocument/2006/relationships/tags" Target="../tags/tag335.xml"/><Relationship Id="rId16" Type="http://schemas.openxmlformats.org/officeDocument/2006/relationships/tags" Target="../tags/tag349.xml"/><Relationship Id="rId20" Type="http://schemas.openxmlformats.org/officeDocument/2006/relationships/tags" Target="../tags/tag353.xml"/><Relationship Id="rId29" Type="http://schemas.openxmlformats.org/officeDocument/2006/relationships/tags" Target="../tags/tag362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11" Type="http://schemas.openxmlformats.org/officeDocument/2006/relationships/tags" Target="../tags/tag344.xml"/><Relationship Id="rId24" Type="http://schemas.openxmlformats.org/officeDocument/2006/relationships/tags" Target="../tags/tag357.xml"/><Relationship Id="rId5" Type="http://schemas.openxmlformats.org/officeDocument/2006/relationships/tags" Target="../tags/tag338.xml"/><Relationship Id="rId15" Type="http://schemas.openxmlformats.org/officeDocument/2006/relationships/tags" Target="../tags/tag348.xml"/><Relationship Id="rId23" Type="http://schemas.openxmlformats.org/officeDocument/2006/relationships/tags" Target="../tags/tag356.xml"/><Relationship Id="rId28" Type="http://schemas.openxmlformats.org/officeDocument/2006/relationships/tags" Target="../tags/tag361.xml"/><Relationship Id="rId10" Type="http://schemas.openxmlformats.org/officeDocument/2006/relationships/tags" Target="../tags/tag343.xml"/><Relationship Id="rId19" Type="http://schemas.openxmlformats.org/officeDocument/2006/relationships/tags" Target="../tags/tag352.xml"/><Relationship Id="rId31" Type="http://schemas.openxmlformats.org/officeDocument/2006/relationships/notesSlide" Target="../notesSlides/notesSlide22.xml"/><Relationship Id="rId4" Type="http://schemas.openxmlformats.org/officeDocument/2006/relationships/tags" Target="../tags/tag337.xml"/><Relationship Id="rId9" Type="http://schemas.openxmlformats.org/officeDocument/2006/relationships/tags" Target="../tags/tag342.xml"/><Relationship Id="rId14" Type="http://schemas.openxmlformats.org/officeDocument/2006/relationships/tags" Target="../tags/tag347.xml"/><Relationship Id="rId22" Type="http://schemas.openxmlformats.org/officeDocument/2006/relationships/tags" Target="../tags/tag355.xml"/><Relationship Id="rId27" Type="http://schemas.openxmlformats.org/officeDocument/2006/relationships/tags" Target="../tags/tag360.xml"/><Relationship Id="rId30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70.xml"/><Relationship Id="rId13" Type="http://schemas.openxmlformats.org/officeDocument/2006/relationships/tags" Target="../tags/tag375.xml"/><Relationship Id="rId18" Type="http://schemas.openxmlformats.org/officeDocument/2006/relationships/tags" Target="../tags/tag380.xml"/><Relationship Id="rId26" Type="http://schemas.openxmlformats.org/officeDocument/2006/relationships/tags" Target="../tags/tag388.xml"/><Relationship Id="rId3" Type="http://schemas.openxmlformats.org/officeDocument/2006/relationships/tags" Target="../tags/tag365.xml"/><Relationship Id="rId21" Type="http://schemas.openxmlformats.org/officeDocument/2006/relationships/tags" Target="../tags/tag383.xml"/><Relationship Id="rId34" Type="http://schemas.openxmlformats.org/officeDocument/2006/relationships/tags" Target="../tags/tag396.xml"/><Relationship Id="rId7" Type="http://schemas.openxmlformats.org/officeDocument/2006/relationships/tags" Target="../tags/tag369.xml"/><Relationship Id="rId12" Type="http://schemas.openxmlformats.org/officeDocument/2006/relationships/tags" Target="../tags/tag374.xml"/><Relationship Id="rId17" Type="http://schemas.openxmlformats.org/officeDocument/2006/relationships/tags" Target="../tags/tag379.xml"/><Relationship Id="rId25" Type="http://schemas.openxmlformats.org/officeDocument/2006/relationships/tags" Target="../tags/tag387.xml"/><Relationship Id="rId33" Type="http://schemas.openxmlformats.org/officeDocument/2006/relationships/tags" Target="../tags/tag395.xml"/><Relationship Id="rId2" Type="http://schemas.openxmlformats.org/officeDocument/2006/relationships/tags" Target="../tags/tag364.xml"/><Relationship Id="rId16" Type="http://schemas.openxmlformats.org/officeDocument/2006/relationships/tags" Target="../tags/tag378.xml"/><Relationship Id="rId20" Type="http://schemas.openxmlformats.org/officeDocument/2006/relationships/tags" Target="../tags/tag382.xml"/><Relationship Id="rId29" Type="http://schemas.openxmlformats.org/officeDocument/2006/relationships/tags" Target="../tags/tag391.xml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11" Type="http://schemas.openxmlformats.org/officeDocument/2006/relationships/tags" Target="../tags/tag373.xml"/><Relationship Id="rId24" Type="http://schemas.openxmlformats.org/officeDocument/2006/relationships/tags" Target="../tags/tag386.xml"/><Relationship Id="rId32" Type="http://schemas.openxmlformats.org/officeDocument/2006/relationships/tags" Target="../tags/tag394.xml"/><Relationship Id="rId5" Type="http://schemas.openxmlformats.org/officeDocument/2006/relationships/tags" Target="../tags/tag367.xml"/><Relationship Id="rId15" Type="http://schemas.openxmlformats.org/officeDocument/2006/relationships/tags" Target="../tags/tag377.xml"/><Relationship Id="rId23" Type="http://schemas.openxmlformats.org/officeDocument/2006/relationships/tags" Target="../tags/tag385.xml"/><Relationship Id="rId28" Type="http://schemas.openxmlformats.org/officeDocument/2006/relationships/tags" Target="../tags/tag390.xml"/><Relationship Id="rId36" Type="http://schemas.openxmlformats.org/officeDocument/2006/relationships/notesSlide" Target="../notesSlides/notesSlide23.xml"/><Relationship Id="rId10" Type="http://schemas.openxmlformats.org/officeDocument/2006/relationships/tags" Target="../tags/tag372.xml"/><Relationship Id="rId19" Type="http://schemas.openxmlformats.org/officeDocument/2006/relationships/tags" Target="../tags/tag381.xml"/><Relationship Id="rId31" Type="http://schemas.openxmlformats.org/officeDocument/2006/relationships/tags" Target="../tags/tag393.xml"/><Relationship Id="rId4" Type="http://schemas.openxmlformats.org/officeDocument/2006/relationships/tags" Target="../tags/tag366.xml"/><Relationship Id="rId9" Type="http://schemas.openxmlformats.org/officeDocument/2006/relationships/tags" Target="../tags/tag371.xml"/><Relationship Id="rId14" Type="http://schemas.openxmlformats.org/officeDocument/2006/relationships/tags" Target="../tags/tag376.xml"/><Relationship Id="rId22" Type="http://schemas.openxmlformats.org/officeDocument/2006/relationships/tags" Target="../tags/tag384.xml"/><Relationship Id="rId27" Type="http://schemas.openxmlformats.org/officeDocument/2006/relationships/tags" Target="../tags/tag389.xml"/><Relationship Id="rId30" Type="http://schemas.openxmlformats.org/officeDocument/2006/relationships/tags" Target="../tags/tag392.xml"/><Relationship Id="rId35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409.xml"/><Relationship Id="rId18" Type="http://schemas.openxmlformats.org/officeDocument/2006/relationships/tags" Target="../tags/tag414.xml"/><Relationship Id="rId26" Type="http://schemas.openxmlformats.org/officeDocument/2006/relationships/tags" Target="../tags/tag422.xml"/><Relationship Id="rId39" Type="http://schemas.openxmlformats.org/officeDocument/2006/relationships/tags" Target="../tags/tag435.xml"/><Relationship Id="rId21" Type="http://schemas.openxmlformats.org/officeDocument/2006/relationships/tags" Target="../tags/tag417.xml"/><Relationship Id="rId34" Type="http://schemas.openxmlformats.org/officeDocument/2006/relationships/tags" Target="../tags/tag430.xml"/><Relationship Id="rId42" Type="http://schemas.openxmlformats.org/officeDocument/2006/relationships/tags" Target="../tags/tag438.xml"/><Relationship Id="rId47" Type="http://schemas.openxmlformats.org/officeDocument/2006/relationships/tags" Target="../tags/tag443.xml"/><Relationship Id="rId50" Type="http://schemas.openxmlformats.org/officeDocument/2006/relationships/tags" Target="../tags/tag446.xml"/><Relationship Id="rId55" Type="http://schemas.openxmlformats.org/officeDocument/2006/relationships/tags" Target="../tags/tag451.xml"/><Relationship Id="rId63" Type="http://schemas.openxmlformats.org/officeDocument/2006/relationships/tags" Target="../tags/tag459.xml"/><Relationship Id="rId68" Type="http://schemas.openxmlformats.org/officeDocument/2006/relationships/tags" Target="../tags/tag464.xml"/><Relationship Id="rId7" Type="http://schemas.openxmlformats.org/officeDocument/2006/relationships/tags" Target="../tags/tag403.xml"/><Relationship Id="rId71" Type="http://schemas.openxmlformats.org/officeDocument/2006/relationships/tags" Target="../tags/tag467.xml"/><Relationship Id="rId2" Type="http://schemas.openxmlformats.org/officeDocument/2006/relationships/tags" Target="../tags/tag398.xml"/><Relationship Id="rId16" Type="http://schemas.openxmlformats.org/officeDocument/2006/relationships/tags" Target="../tags/tag412.xml"/><Relationship Id="rId29" Type="http://schemas.openxmlformats.org/officeDocument/2006/relationships/tags" Target="../tags/tag425.xml"/><Relationship Id="rId11" Type="http://schemas.openxmlformats.org/officeDocument/2006/relationships/tags" Target="../tags/tag407.xml"/><Relationship Id="rId24" Type="http://schemas.openxmlformats.org/officeDocument/2006/relationships/tags" Target="../tags/tag420.xml"/><Relationship Id="rId32" Type="http://schemas.openxmlformats.org/officeDocument/2006/relationships/tags" Target="../tags/tag428.xml"/><Relationship Id="rId37" Type="http://schemas.openxmlformats.org/officeDocument/2006/relationships/tags" Target="../tags/tag433.xml"/><Relationship Id="rId40" Type="http://schemas.openxmlformats.org/officeDocument/2006/relationships/tags" Target="../tags/tag436.xml"/><Relationship Id="rId45" Type="http://schemas.openxmlformats.org/officeDocument/2006/relationships/tags" Target="../tags/tag441.xml"/><Relationship Id="rId53" Type="http://schemas.openxmlformats.org/officeDocument/2006/relationships/tags" Target="../tags/tag449.xml"/><Relationship Id="rId58" Type="http://schemas.openxmlformats.org/officeDocument/2006/relationships/tags" Target="../tags/tag454.xml"/><Relationship Id="rId66" Type="http://schemas.openxmlformats.org/officeDocument/2006/relationships/tags" Target="../tags/tag462.xml"/><Relationship Id="rId5" Type="http://schemas.openxmlformats.org/officeDocument/2006/relationships/tags" Target="../tags/tag401.xml"/><Relationship Id="rId15" Type="http://schemas.openxmlformats.org/officeDocument/2006/relationships/tags" Target="../tags/tag411.xml"/><Relationship Id="rId23" Type="http://schemas.openxmlformats.org/officeDocument/2006/relationships/tags" Target="../tags/tag419.xml"/><Relationship Id="rId28" Type="http://schemas.openxmlformats.org/officeDocument/2006/relationships/tags" Target="../tags/tag424.xml"/><Relationship Id="rId36" Type="http://schemas.openxmlformats.org/officeDocument/2006/relationships/tags" Target="../tags/tag432.xml"/><Relationship Id="rId49" Type="http://schemas.openxmlformats.org/officeDocument/2006/relationships/tags" Target="../tags/tag445.xml"/><Relationship Id="rId57" Type="http://schemas.openxmlformats.org/officeDocument/2006/relationships/tags" Target="../tags/tag453.xml"/><Relationship Id="rId61" Type="http://schemas.openxmlformats.org/officeDocument/2006/relationships/tags" Target="../tags/tag457.xml"/><Relationship Id="rId10" Type="http://schemas.openxmlformats.org/officeDocument/2006/relationships/tags" Target="../tags/tag406.xml"/><Relationship Id="rId19" Type="http://schemas.openxmlformats.org/officeDocument/2006/relationships/tags" Target="../tags/tag415.xml"/><Relationship Id="rId31" Type="http://schemas.openxmlformats.org/officeDocument/2006/relationships/tags" Target="../tags/tag427.xml"/><Relationship Id="rId44" Type="http://schemas.openxmlformats.org/officeDocument/2006/relationships/tags" Target="../tags/tag440.xml"/><Relationship Id="rId52" Type="http://schemas.openxmlformats.org/officeDocument/2006/relationships/tags" Target="../tags/tag448.xml"/><Relationship Id="rId60" Type="http://schemas.openxmlformats.org/officeDocument/2006/relationships/tags" Target="../tags/tag456.xml"/><Relationship Id="rId65" Type="http://schemas.openxmlformats.org/officeDocument/2006/relationships/tags" Target="../tags/tag461.xml"/><Relationship Id="rId73" Type="http://schemas.openxmlformats.org/officeDocument/2006/relationships/notesSlide" Target="../notesSlides/notesSlide24.xml"/><Relationship Id="rId4" Type="http://schemas.openxmlformats.org/officeDocument/2006/relationships/tags" Target="../tags/tag400.xml"/><Relationship Id="rId9" Type="http://schemas.openxmlformats.org/officeDocument/2006/relationships/tags" Target="../tags/tag405.xml"/><Relationship Id="rId14" Type="http://schemas.openxmlformats.org/officeDocument/2006/relationships/tags" Target="../tags/tag410.xml"/><Relationship Id="rId22" Type="http://schemas.openxmlformats.org/officeDocument/2006/relationships/tags" Target="../tags/tag418.xml"/><Relationship Id="rId27" Type="http://schemas.openxmlformats.org/officeDocument/2006/relationships/tags" Target="../tags/tag423.xml"/><Relationship Id="rId30" Type="http://schemas.openxmlformats.org/officeDocument/2006/relationships/tags" Target="../tags/tag426.xml"/><Relationship Id="rId35" Type="http://schemas.openxmlformats.org/officeDocument/2006/relationships/tags" Target="../tags/tag431.xml"/><Relationship Id="rId43" Type="http://schemas.openxmlformats.org/officeDocument/2006/relationships/tags" Target="../tags/tag439.xml"/><Relationship Id="rId48" Type="http://schemas.openxmlformats.org/officeDocument/2006/relationships/tags" Target="../tags/tag444.xml"/><Relationship Id="rId56" Type="http://schemas.openxmlformats.org/officeDocument/2006/relationships/tags" Target="../tags/tag452.xml"/><Relationship Id="rId64" Type="http://schemas.openxmlformats.org/officeDocument/2006/relationships/tags" Target="../tags/tag460.xml"/><Relationship Id="rId69" Type="http://schemas.openxmlformats.org/officeDocument/2006/relationships/tags" Target="../tags/tag465.xml"/><Relationship Id="rId8" Type="http://schemas.openxmlformats.org/officeDocument/2006/relationships/tags" Target="../tags/tag404.xml"/><Relationship Id="rId51" Type="http://schemas.openxmlformats.org/officeDocument/2006/relationships/tags" Target="../tags/tag447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399.xml"/><Relationship Id="rId12" Type="http://schemas.openxmlformats.org/officeDocument/2006/relationships/tags" Target="../tags/tag408.xml"/><Relationship Id="rId17" Type="http://schemas.openxmlformats.org/officeDocument/2006/relationships/tags" Target="../tags/tag413.xml"/><Relationship Id="rId25" Type="http://schemas.openxmlformats.org/officeDocument/2006/relationships/tags" Target="../tags/tag421.xml"/><Relationship Id="rId33" Type="http://schemas.openxmlformats.org/officeDocument/2006/relationships/tags" Target="../tags/tag429.xml"/><Relationship Id="rId38" Type="http://schemas.openxmlformats.org/officeDocument/2006/relationships/tags" Target="../tags/tag434.xml"/><Relationship Id="rId46" Type="http://schemas.openxmlformats.org/officeDocument/2006/relationships/tags" Target="../tags/tag442.xml"/><Relationship Id="rId59" Type="http://schemas.openxmlformats.org/officeDocument/2006/relationships/tags" Target="../tags/tag455.xml"/><Relationship Id="rId67" Type="http://schemas.openxmlformats.org/officeDocument/2006/relationships/tags" Target="../tags/tag463.xml"/><Relationship Id="rId20" Type="http://schemas.openxmlformats.org/officeDocument/2006/relationships/tags" Target="../tags/tag416.xml"/><Relationship Id="rId41" Type="http://schemas.openxmlformats.org/officeDocument/2006/relationships/tags" Target="../tags/tag437.xml"/><Relationship Id="rId54" Type="http://schemas.openxmlformats.org/officeDocument/2006/relationships/tags" Target="../tags/tag450.xml"/><Relationship Id="rId62" Type="http://schemas.openxmlformats.org/officeDocument/2006/relationships/tags" Target="../tags/tag458.xml"/><Relationship Id="rId70" Type="http://schemas.openxmlformats.org/officeDocument/2006/relationships/tags" Target="../tags/tag466.xml"/><Relationship Id="rId1" Type="http://schemas.openxmlformats.org/officeDocument/2006/relationships/tags" Target="../tags/tag397.xml"/><Relationship Id="rId6" Type="http://schemas.openxmlformats.org/officeDocument/2006/relationships/tags" Target="../tags/tag40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75.xml"/><Relationship Id="rId13" Type="http://schemas.openxmlformats.org/officeDocument/2006/relationships/tags" Target="../tags/tag480.xml"/><Relationship Id="rId18" Type="http://schemas.openxmlformats.org/officeDocument/2006/relationships/tags" Target="../tags/tag485.xml"/><Relationship Id="rId26" Type="http://schemas.openxmlformats.org/officeDocument/2006/relationships/tags" Target="../tags/tag493.xml"/><Relationship Id="rId3" Type="http://schemas.openxmlformats.org/officeDocument/2006/relationships/tags" Target="../tags/tag470.xml"/><Relationship Id="rId21" Type="http://schemas.openxmlformats.org/officeDocument/2006/relationships/tags" Target="../tags/tag488.xml"/><Relationship Id="rId34" Type="http://schemas.openxmlformats.org/officeDocument/2006/relationships/tags" Target="../tags/tag501.xml"/><Relationship Id="rId7" Type="http://schemas.openxmlformats.org/officeDocument/2006/relationships/tags" Target="../tags/tag474.xml"/><Relationship Id="rId12" Type="http://schemas.openxmlformats.org/officeDocument/2006/relationships/tags" Target="../tags/tag479.xml"/><Relationship Id="rId17" Type="http://schemas.openxmlformats.org/officeDocument/2006/relationships/tags" Target="../tags/tag484.xml"/><Relationship Id="rId25" Type="http://schemas.openxmlformats.org/officeDocument/2006/relationships/tags" Target="../tags/tag492.xml"/><Relationship Id="rId33" Type="http://schemas.openxmlformats.org/officeDocument/2006/relationships/tags" Target="../tags/tag500.xml"/><Relationship Id="rId2" Type="http://schemas.openxmlformats.org/officeDocument/2006/relationships/tags" Target="../tags/tag469.xml"/><Relationship Id="rId16" Type="http://schemas.openxmlformats.org/officeDocument/2006/relationships/tags" Target="../tags/tag483.xml"/><Relationship Id="rId20" Type="http://schemas.openxmlformats.org/officeDocument/2006/relationships/tags" Target="../tags/tag487.xml"/><Relationship Id="rId29" Type="http://schemas.openxmlformats.org/officeDocument/2006/relationships/tags" Target="../tags/tag496.xml"/><Relationship Id="rId1" Type="http://schemas.openxmlformats.org/officeDocument/2006/relationships/tags" Target="../tags/tag468.xml"/><Relationship Id="rId6" Type="http://schemas.openxmlformats.org/officeDocument/2006/relationships/tags" Target="../tags/tag473.xml"/><Relationship Id="rId11" Type="http://schemas.openxmlformats.org/officeDocument/2006/relationships/tags" Target="../tags/tag478.xml"/><Relationship Id="rId24" Type="http://schemas.openxmlformats.org/officeDocument/2006/relationships/tags" Target="../tags/tag491.xml"/><Relationship Id="rId32" Type="http://schemas.openxmlformats.org/officeDocument/2006/relationships/tags" Target="../tags/tag499.xml"/><Relationship Id="rId5" Type="http://schemas.openxmlformats.org/officeDocument/2006/relationships/tags" Target="../tags/tag472.xml"/><Relationship Id="rId15" Type="http://schemas.openxmlformats.org/officeDocument/2006/relationships/tags" Target="../tags/tag482.xml"/><Relationship Id="rId23" Type="http://schemas.openxmlformats.org/officeDocument/2006/relationships/tags" Target="../tags/tag490.xml"/><Relationship Id="rId28" Type="http://schemas.openxmlformats.org/officeDocument/2006/relationships/tags" Target="../tags/tag495.xml"/><Relationship Id="rId36" Type="http://schemas.openxmlformats.org/officeDocument/2006/relationships/notesSlide" Target="../notesSlides/notesSlide25.xml"/><Relationship Id="rId10" Type="http://schemas.openxmlformats.org/officeDocument/2006/relationships/tags" Target="../tags/tag477.xml"/><Relationship Id="rId19" Type="http://schemas.openxmlformats.org/officeDocument/2006/relationships/tags" Target="../tags/tag486.xml"/><Relationship Id="rId31" Type="http://schemas.openxmlformats.org/officeDocument/2006/relationships/tags" Target="../tags/tag498.xml"/><Relationship Id="rId4" Type="http://schemas.openxmlformats.org/officeDocument/2006/relationships/tags" Target="../tags/tag471.xml"/><Relationship Id="rId9" Type="http://schemas.openxmlformats.org/officeDocument/2006/relationships/tags" Target="../tags/tag476.xml"/><Relationship Id="rId14" Type="http://schemas.openxmlformats.org/officeDocument/2006/relationships/tags" Target="../tags/tag481.xml"/><Relationship Id="rId22" Type="http://schemas.openxmlformats.org/officeDocument/2006/relationships/tags" Target="../tags/tag489.xml"/><Relationship Id="rId27" Type="http://schemas.openxmlformats.org/officeDocument/2006/relationships/tags" Target="../tags/tag494.xml"/><Relationship Id="rId30" Type="http://schemas.openxmlformats.org/officeDocument/2006/relationships/tags" Target="../tags/tag497.xml"/><Relationship Id="rId35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514.xml"/><Relationship Id="rId18" Type="http://schemas.openxmlformats.org/officeDocument/2006/relationships/tags" Target="../tags/tag519.xml"/><Relationship Id="rId26" Type="http://schemas.openxmlformats.org/officeDocument/2006/relationships/tags" Target="../tags/tag527.xml"/><Relationship Id="rId39" Type="http://schemas.openxmlformats.org/officeDocument/2006/relationships/tags" Target="../tags/tag540.xml"/><Relationship Id="rId21" Type="http://schemas.openxmlformats.org/officeDocument/2006/relationships/tags" Target="../tags/tag522.xml"/><Relationship Id="rId34" Type="http://schemas.openxmlformats.org/officeDocument/2006/relationships/tags" Target="../tags/tag535.xml"/><Relationship Id="rId42" Type="http://schemas.openxmlformats.org/officeDocument/2006/relationships/tags" Target="../tags/tag543.xml"/><Relationship Id="rId47" Type="http://schemas.openxmlformats.org/officeDocument/2006/relationships/tags" Target="../tags/tag548.xml"/><Relationship Id="rId50" Type="http://schemas.openxmlformats.org/officeDocument/2006/relationships/tags" Target="../tags/tag551.xml"/><Relationship Id="rId55" Type="http://schemas.openxmlformats.org/officeDocument/2006/relationships/tags" Target="../tags/tag556.xml"/><Relationship Id="rId63" Type="http://schemas.openxmlformats.org/officeDocument/2006/relationships/tags" Target="../tags/tag564.xml"/><Relationship Id="rId68" Type="http://schemas.openxmlformats.org/officeDocument/2006/relationships/tags" Target="../tags/tag569.xml"/><Relationship Id="rId7" Type="http://schemas.openxmlformats.org/officeDocument/2006/relationships/tags" Target="../tags/tag508.xml"/><Relationship Id="rId71" Type="http://schemas.openxmlformats.org/officeDocument/2006/relationships/tags" Target="../tags/tag572.xml"/><Relationship Id="rId2" Type="http://schemas.openxmlformats.org/officeDocument/2006/relationships/tags" Target="../tags/tag503.xml"/><Relationship Id="rId16" Type="http://schemas.openxmlformats.org/officeDocument/2006/relationships/tags" Target="../tags/tag517.xml"/><Relationship Id="rId29" Type="http://schemas.openxmlformats.org/officeDocument/2006/relationships/tags" Target="../tags/tag530.xml"/><Relationship Id="rId11" Type="http://schemas.openxmlformats.org/officeDocument/2006/relationships/tags" Target="../tags/tag512.xml"/><Relationship Id="rId24" Type="http://schemas.openxmlformats.org/officeDocument/2006/relationships/tags" Target="../tags/tag525.xml"/><Relationship Id="rId32" Type="http://schemas.openxmlformats.org/officeDocument/2006/relationships/tags" Target="../tags/tag533.xml"/><Relationship Id="rId37" Type="http://schemas.openxmlformats.org/officeDocument/2006/relationships/tags" Target="../tags/tag538.xml"/><Relationship Id="rId40" Type="http://schemas.openxmlformats.org/officeDocument/2006/relationships/tags" Target="../tags/tag541.xml"/><Relationship Id="rId45" Type="http://schemas.openxmlformats.org/officeDocument/2006/relationships/tags" Target="../tags/tag546.xml"/><Relationship Id="rId53" Type="http://schemas.openxmlformats.org/officeDocument/2006/relationships/tags" Target="../tags/tag554.xml"/><Relationship Id="rId58" Type="http://schemas.openxmlformats.org/officeDocument/2006/relationships/tags" Target="../tags/tag559.xml"/><Relationship Id="rId66" Type="http://schemas.openxmlformats.org/officeDocument/2006/relationships/tags" Target="../tags/tag567.xml"/><Relationship Id="rId74" Type="http://schemas.openxmlformats.org/officeDocument/2006/relationships/notesSlide" Target="../notesSlides/notesSlide26.xml"/><Relationship Id="rId5" Type="http://schemas.openxmlformats.org/officeDocument/2006/relationships/tags" Target="../tags/tag506.xml"/><Relationship Id="rId15" Type="http://schemas.openxmlformats.org/officeDocument/2006/relationships/tags" Target="../tags/tag516.xml"/><Relationship Id="rId23" Type="http://schemas.openxmlformats.org/officeDocument/2006/relationships/tags" Target="../tags/tag524.xml"/><Relationship Id="rId28" Type="http://schemas.openxmlformats.org/officeDocument/2006/relationships/tags" Target="../tags/tag529.xml"/><Relationship Id="rId36" Type="http://schemas.openxmlformats.org/officeDocument/2006/relationships/tags" Target="../tags/tag537.xml"/><Relationship Id="rId49" Type="http://schemas.openxmlformats.org/officeDocument/2006/relationships/tags" Target="../tags/tag550.xml"/><Relationship Id="rId57" Type="http://schemas.openxmlformats.org/officeDocument/2006/relationships/tags" Target="../tags/tag558.xml"/><Relationship Id="rId61" Type="http://schemas.openxmlformats.org/officeDocument/2006/relationships/tags" Target="../tags/tag562.xml"/><Relationship Id="rId10" Type="http://schemas.openxmlformats.org/officeDocument/2006/relationships/tags" Target="../tags/tag511.xml"/><Relationship Id="rId19" Type="http://schemas.openxmlformats.org/officeDocument/2006/relationships/tags" Target="../tags/tag520.xml"/><Relationship Id="rId31" Type="http://schemas.openxmlformats.org/officeDocument/2006/relationships/tags" Target="../tags/tag532.xml"/><Relationship Id="rId44" Type="http://schemas.openxmlformats.org/officeDocument/2006/relationships/tags" Target="../tags/tag545.xml"/><Relationship Id="rId52" Type="http://schemas.openxmlformats.org/officeDocument/2006/relationships/tags" Target="../tags/tag553.xml"/><Relationship Id="rId60" Type="http://schemas.openxmlformats.org/officeDocument/2006/relationships/tags" Target="../tags/tag561.xml"/><Relationship Id="rId65" Type="http://schemas.openxmlformats.org/officeDocument/2006/relationships/tags" Target="../tags/tag566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Relationship Id="rId22" Type="http://schemas.openxmlformats.org/officeDocument/2006/relationships/tags" Target="../tags/tag523.xml"/><Relationship Id="rId27" Type="http://schemas.openxmlformats.org/officeDocument/2006/relationships/tags" Target="../tags/tag528.xml"/><Relationship Id="rId30" Type="http://schemas.openxmlformats.org/officeDocument/2006/relationships/tags" Target="../tags/tag531.xml"/><Relationship Id="rId35" Type="http://schemas.openxmlformats.org/officeDocument/2006/relationships/tags" Target="../tags/tag536.xml"/><Relationship Id="rId43" Type="http://schemas.openxmlformats.org/officeDocument/2006/relationships/tags" Target="../tags/tag544.xml"/><Relationship Id="rId48" Type="http://schemas.openxmlformats.org/officeDocument/2006/relationships/tags" Target="../tags/tag549.xml"/><Relationship Id="rId56" Type="http://schemas.openxmlformats.org/officeDocument/2006/relationships/tags" Target="../tags/tag557.xml"/><Relationship Id="rId64" Type="http://schemas.openxmlformats.org/officeDocument/2006/relationships/tags" Target="../tags/tag565.xml"/><Relationship Id="rId69" Type="http://schemas.openxmlformats.org/officeDocument/2006/relationships/tags" Target="../tags/tag570.xml"/><Relationship Id="rId8" Type="http://schemas.openxmlformats.org/officeDocument/2006/relationships/tags" Target="../tags/tag509.xml"/><Relationship Id="rId51" Type="http://schemas.openxmlformats.org/officeDocument/2006/relationships/tags" Target="../tags/tag552.xml"/><Relationship Id="rId72" Type="http://schemas.openxmlformats.org/officeDocument/2006/relationships/tags" Target="../tags/tag573.xml"/><Relationship Id="rId3" Type="http://schemas.openxmlformats.org/officeDocument/2006/relationships/tags" Target="../tags/tag504.xml"/><Relationship Id="rId12" Type="http://schemas.openxmlformats.org/officeDocument/2006/relationships/tags" Target="../tags/tag513.xml"/><Relationship Id="rId17" Type="http://schemas.openxmlformats.org/officeDocument/2006/relationships/tags" Target="../tags/tag518.xml"/><Relationship Id="rId25" Type="http://schemas.openxmlformats.org/officeDocument/2006/relationships/tags" Target="../tags/tag526.xml"/><Relationship Id="rId33" Type="http://schemas.openxmlformats.org/officeDocument/2006/relationships/tags" Target="../tags/tag534.xml"/><Relationship Id="rId38" Type="http://schemas.openxmlformats.org/officeDocument/2006/relationships/tags" Target="../tags/tag539.xml"/><Relationship Id="rId46" Type="http://schemas.openxmlformats.org/officeDocument/2006/relationships/tags" Target="../tags/tag547.xml"/><Relationship Id="rId59" Type="http://schemas.openxmlformats.org/officeDocument/2006/relationships/tags" Target="../tags/tag560.xml"/><Relationship Id="rId67" Type="http://schemas.openxmlformats.org/officeDocument/2006/relationships/tags" Target="../tags/tag568.xml"/><Relationship Id="rId20" Type="http://schemas.openxmlformats.org/officeDocument/2006/relationships/tags" Target="../tags/tag521.xml"/><Relationship Id="rId41" Type="http://schemas.openxmlformats.org/officeDocument/2006/relationships/tags" Target="../tags/tag542.xml"/><Relationship Id="rId54" Type="http://schemas.openxmlformats.org/officeDocument/2006/relationships/tags" Target="../tags/tag555.xml"/><Relationship Id="rId62" Type="http://schemas.openxmlformats.org/officeDocument/2006/relationships/tags" Target="../tags/tag563.xml"/><Relationship Id="rId70" Type="http://schemas.openxmlformats.org/officeDocument/2006/relationships/tags" Target="../tags/tag571.xml"/><Relationship Id="rId1" Type="http://schemas.openxmlformats.org/officeDocument/2006/relationships/tags" Target="../tags/tag502.xml"/><Relationship Id="rId6" Type="http://schemas.openxmlformats.org/officeDocument/2006/relationships/tags" Target="../tags/tag507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586.xml"/><Relationship Id="rId18" Type="http://schemas.openxmlformats.org/officeDocument/2006/relationships/tags" Target="../tags/tag591.xml"/><Relationship Id="rId26" Type="http://schemas.openxmlformats.org/officeDocument/2006/relationships/tags" Target="../tags/tag599.xml"/><Relationship Id="rId39" Type="http://schemas.openxmlformats.org/officeDocument/2006/relationships/tags" Target="../tags/tag612.xml"/><Relationship Id="rId21" Type="http://schemas.openxmlformats.org/officeDocument/2006/relationships/tags" Target="../tags/tag594.xml"/><Relationship Id="rId34" Type="http://schemas.openxmlformats.org/officeDocument/2006/relationships/tags" Target="../tags/tag607.xml"/><Relationship Id="rId42" Type="http://schemas.openxmlformats.org/officeDocument/2006/relationships/tags" Target="../tags/tag615.xml"/><Relationship Id="rId47" Type="http://schemas.openxmlformats.org/officeDocument/2006/relationships/tags" Target="../tags/tag620.xml"/><Relationship Id="rId50" Type="http://schemas.openxmlformats.org/officeDocument/2006/relationships/tags" Target="../tags/tag623.xml"/><Relationship Id="rId55" Type="http://schemas.openxmlformats.org/officeDocument/2006/relationships/tags" Target="../tags/tag628.xml"/><Relationship Id="rId63" Type="http://schemas.openxmlformats.org/officeDocument/2006/relationships/tags" Target="../tags/tag636.xml"/><Relationship Id="rId68" Type="http://schemas.openxmlformats.org/officeDocument/2006/relationships/tags" Target="../tags/tag641.xml"/><Relationship Id="rId7" Type="http://schemas.openxmlformats.org/officeDocument/2006/relationships/tags" Target="../tags/tag580.xml"/><Relationship Id="rId71" Type="http://schemas.openxmlformats.org/officeDocument/2006/relationships/tags" Target="../tags/tag644.xml"/><Relationship Id="rId2" Type="http://schemas.openxmlformats.org/officeDocument/2006/relationships/tags" Target="../tags/tag575.xml"/><Relationship Id="rId16" Type="http://schemas.openxmlformats.org/officeDocument/2006/relationships/tags" Target="../tags/tag589.xml"/><Relationship Id="rId29" Type="http://schemas.openxmlformats.org/officeDocument/2006/relationships/tags" Target="../tags/tag602.xml"/><Relationship Id="rId11" Type="http://schemas.openxmlformats.org/officeDocument/2006/relationships/tags" Target="../tags/tag584.xml"/><Relationship Id="rId24" Type="http://schemas.openxmlformats.org/officeDocument/2006/relationships/tags" Target="../tags/tag597.xml"/><Relationship Id="rId32" Type="http://schemas.openxmlformats.org/officeDocument/2006/relationships/tags" Target="../tags/tag605.xml"/><Relationship Id="rId37" Type="http://schemas.openxmlformats.org/officeDocument/2006/relationships/tags" Target="../tags/tag610.xml"/><Relationship Id="rId40" Type="http://schemas.openxmlformats.org/officeDocument/2006/relationships/tags" Target="../tags/tag613.xml"/><Relationship Id="rId45" Type="http://schemas.openxmlformats.org/officeDocument/2006/relationships/tags" Target="../tags/tag618.xml"/><Relationship Id="rId53" Type="http://schemas.openxmlformats.org/officeDocument/2006/relationships/tags" Target="../tags/tag626.xml"/><Relationship Id="rId58" Type="http://schemas.openxmlformats.org/officeDocument/2006/relationships/tags" Target="../tags/tag631.xml"/><Relationship Id="rId66" Type="http://schemas.openxmlformats.org/officeDocument/2006/relationships/tags" Target="../tags/tag639.xml"/><Relationship Id="rId74" Type="http://schemas.openxmlformats.org/officeDocument/2006/relationships/slideLayout" Target="../slideLayouts/slideLayout2.xml"/><Relationship Id="rId5" Type="http://schemas.openxmlformats.org/officeDocument/2006/relationships/tags" Target="../tags/tag578.xml"/><Relationship Id="rId15" Type="http://schemas.openxmlformats.org/officeDocument/2006/relationships/tags" Target="../tags/tag588.xml"/><Relationship Id="rId23" Type="http://schemas.openxmlformats.org/officeDocument/2006/relationships/tags" Target="../tags/tag596.xml"/><Relationship Id="rId28" Type="http://schemas.openxmlformats.org/officeDocument/2006/relationships/tags" Target="../tags/tag601.xml"/><Relationship Id="rId36" Type="http://schemas.openxmlformats.org/officeDocument/2006/relationships/tags" Target="../tags/tag609.xml"/><Relationship Id="rId49" Type="http://schemas.openxmlformats.org/officeDocument/2006/relationships/tags" Target="../tags/tag622.xml"/><Relationship Id="rId57" Type="http://schemas.openxmlformats.org/officeDocument/2006/relationships/tags" Target="../tags/tag630.xml"/><Relationship Id="rId61" Type="http://schemas.openxmlformats.org/officeDocument/2006/relationships/tags" Target="../tags/tag634.xml"/><Relationship Id="rId10" Type="http://schemas.openxmlformats.org/officeDocument/2006/relationships/tags" Target="../tags/tag583.xml"/><Relationship Id="rId19" Type="http://schemas.openxmlformats.org/officeDocument/2006/relationships/tags" Target="../tags/tag592.xml"/><Relationship Id="rId31" Type="http://schemas.openxmlformats.org/officeDocument/2006/relationships/tags" Target="../tags/tag604.xml"/><Relationship Id="rId44" Type="http://schemas.openxmlformats.org/officeDocument/2006/relationships/tags" Target="../tags/tag617.xml"/><Relationship Id="rId52" Type="http://schemas.openxmlformats.org/officeDocument/2006/relationships/tags" Target="../tags/tag625.xml"/><Relationship Id="rId60" Type="http://schemas.openxmlformats.org/officeDocument/2006/relationships/tags" Target="../tags/tag633.xml"/><Relationship Id="rId65" Type="http://schemas.openxmlformats.org/officeDocument/2006/relationships/tags" Target="../tags/tag638.xml"/><Relationship Id="rId73" Type="http://schemas.openxmlformats.org/officeDocument/2006/relationships/tags" Target="../tags/tag646.xml"/><Relationship Id="rId4" Type="http://schemas.openxmlformats.org/officeDocument/2006/relationships/tags" Target="../tags/tag577.xml"/><Relationship Id="rId9" Type="http://schemas.openxmlformats.org/officeDocument/2006/relationships/tags" Target="../tags/tag582.xml"/><Relationship Id="rId14" Type="http://schemas.openxmlformats.org/officeDocument/2006/relationships/tags" Target="../tags/tag587.xml"/><Relationship Id="rId22" Type="http://schemas.openxmlformats.org/officeDocument/2006/relationships/tags" Target="../tags/tag595.xml"/><Relationship Id="rId27" Type="http://schemas.openxmlformats.org/officeDocument/2006/relationships/tags" Target="../tags/tag600.xml"/><Relationship Id="rId30" Type="http://schemas.openxmlformats.org/officeDocument/2006/relationships/tags" Target="../tags/tag603.xml"/><Relationship Id="rId35" Type="http://schemas.openxmlformats.org/officeDocument/2006/relationships/tags" Target="../tags/tag608.xml"/><Relationship Id="rId43" Type="http://schemas.openxmlformats.org/officeDocument/2006/relationships/tags" Target="../tags/tag616.xml"/><Relationship Id="rId48" Type="http://schemas.openxmlformats.org/officeDocument/2006/relationships/tags" Target="../tags/tag621.xml"/><Relationship Id="rId56" Type="http://schemas.openxmlformats.org/officeDocument/2006/relationships/tags" Target="../tags/tag629.xml"/><Relationship Id="rId64" Type="http://schemas.openxmlformats.org/officeDocument/2006/relationships/tags" Target="../tags/tag637.xml"/><Relationship Id="rId69" Type="http://schemas.openxmlformats.org/officeDocument/2006/relationships/tags" Target="../tags/tag642.xml"/><Relationship Id="rId8" Type="http://schemas.openxmlformats.org/officeDocument/2006/relationships/tags" Target="../tags/tag581.xml"/><Relationship Id="rId51" Type="http://schemas.openxmlformats.org/officeDocument/2006/relationships/tags" Target="../tags/tag624.xml"/><Relationship Id="rId72" Type="http://schemas.openxmlformats.org/officeDocument/2006/relationships/tags" Target="../tags/tag645.xml"/><Relationship Id="rId3" Type="http://schemas.openxmlformats.org/officeDocument/2006/relationships/tags" Target="../tags/tag576.xml"/><Relationship Id="rId12" Type="http://schemas.openxmlformats.org/officeDocument/2006/relationships/tags" Target="../tags/tag585.xml"/><Relationship Id="rId17" Type="http://schemas.openxmlformats.org/officeDocument/2006/relationships/tags" Target="../tags/tag590.xml"/><Relationship Id="rId25" Type="http://schemas.openxmlformats.org/officeDocument/2006/relationships/tags" Target="../tags/tag598.xml"/><Relationship Id="rId33" Type="http://schemas.openxmlformats.org/officeDocument/2006/relationships/tags" Target="../tags/tag606.xml"/><Relationship Id="rId38" Type="http://schemas.openxmlformats.org/officeDocument/2006/relationships/tags" Target="../tags/tag611.xml"/><Relationship Id="rId46" Type="http://schemas.openxmlformats.org/officeDocument/2006/relationships/tags" Target="../tags/tag619.xml"/><Relationship Id="rId59" Type="http://schemas.openxmlformats.org/officeDocument/2006/relationships/tags" Target="../tags/tag632.xml"/><Relationship Id="rId67" Type="http://schemas.openxmlformats.org/officeDocument/2006/relationships/tags" Target="../tags/tag640.xml"/><Relationship Id="rId20" Type="http://schemas.openxmlformats.org/officeDocument/2006/relationships/tags" Target="../tags/tag593.xml"/><Relationship Id="rId41" Type="http://schemas.openxmlformats.org/officeDocument/2006/relationships/tags" Target="../tags/tag614.xml"/><Relationship Id="rId54" Type="http://schemas.openxmlformats.org/officeDocument/2006/relationships/tags" Target="../tags/tag627.xml"/><Relationship Id="rId62" Type="http://schemas.openxmlformats.org/officeDocument/2006/relationships/tags" Target="../tags/tag635.xml"/><Relationship Id="rId70" Type="http://schemas.openxmlformats.org/officeDocument/2006/relationships/tags" Target="../tags/tag643.xml"/><Relationship Id="rId75" Type="http://schemas.openxmlformats.org/officeDocument/2006/relationships/notesSlide" Target="../notesSlides/notesSlide27.xml"/><Relationship Id="rId1" Type="http://schemas.openxmlformats.org/officeDocument/2006/relationships/tags" Target="../tags/tag574.xml"/><Relationship Id="rId6" Type="http://schemas.openxmlformats.org/officeDocument/2006/relationships/tags" Target="../tags/tag579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659.xml"/><Relationship Id="rId18" Type="http://schemas.openxmlformats.org/officeDocument/2006/relationships/tags" Target="../tags/tag664.xml"/><Relationship Id="rId26" Type="http://schemas.openxmlformats.org/officeDocument/2006/relationships/tags" Target="../tags/tag672.xml"/><Relationship Id="rId39" Type="http://schemas.openxmlformats.org/officeDocument/2006/relationships/tags" Target="../tags/tag685.xml"/><Relationship Id="rId21" Type="http://schemas.openxmlformats.org/officeDocument/2006/relationships/tags" Target="../tags/tag667.xml"/><Relationship Id="rId34" Type="http://schemas.openxmlformats.org/officeDocument/2006/relationships/tags" Target="../tags/tag680.xml"/><Relationship Id="rId42" Type="http://schemas.openxmlformats.org/officeDocument/2006/relationships/tags" Target="../tags/tag688.xml"/><Relationship Id="rId47" Type="http://schemas.openxmlformats.org/officeDocument/2006/relationships/tags" Target="../tags/tag693.xml"/><Relationship Id="rId50" Type="http://schemas.openxmlformats.org/officeDocument/2006/relationships/tags" Target="../tags/tag696.xml"/><Relationship Id="rId55" Type="http://schemas.openxmlformats.org/officeDocument/2006/relationships/tags" Target="../tags/tag701.xml"/><Relationship Id="rId63" Type="http://schemas.openxmlformats.org/officeDocument/2006/relationships/tags" Target="../tags/tag709.xml"/><Relationship Id="rId68" Type="http://schemas.openxmlformats.org/officeDocument/2006/relationships/tags" Target="../tags/tag714.xml"/><Relationship Id="rId7" Type="http://schemas.openxmlformats.org/officeDocument/2006/relationships/tags" Target="../tags/tag653.xml"/><Relationship Id="rId71" Type="http://schemas.openxmlformats.org/officeDocument/2006/relationships/tags" Target="../tags/tag717.xml"/><Relationship Id="rId2" Type="http://schemas.openxmlformats.org/officeDocument/2006/relationships/tags" Target="../tags/tag648.xml"/><Relationship Id="rId16" Type="http://schemas.openxmlformats.org/officeDocument/2006/relationships/tags" Target="../tags/tag662.xml"/><Relationship Id="rId29" Type="http://schemas.openxmlformats.org/officeDocument/2006/relationships/tags" Target="../tags/tag675.xml"/><Relationship Id="rId11" Type="http://schemas.openxmlformats.org/officeDocument/2006/relationships/tags" Target="../tags/tag657.xml"/><Relationship Id="rId24" Type="http://schemas.openxmlformats.org/officeDocument/2006/relationships/tags" Target="../tags/tag670.xml"/><Relationship Id="rId32" Type="http://schemas.openxmlformats.org/officeDocument/2006/relationships/tags" Target="../tags/tag678.xml"/><Relationship Id="rId37" Type="http://schemas.openxmlformats.org/officeDocument/2006/relationships/tags" Target="../tags/tag683.xml"/><Relationship Id="rId40" Type="http://schemas.openxmlformats.org/officeDocument/2006/relationships/tags" Target="../tags/tag686.xml"/><Relationship Id="rId45" Type="http://schemas.openxmlformats.org/officeDocument/2006/relationships/tags" Target="../tags/tag691.xml"/><Relationship Id="rId53" Type="http://schemas.openxmlformats.org/officeDocument/2006/relationships/tags" Target="../tags/tag699.xml"/><Relationship Id="rId58" Type="http://schemas.openxmlformats.org/officeDocument/2006/relationships/tags" Target="../tags/tag704.xml"/><Relationship Id="rId66" Type="http://schemas.openxmlformats.org/officeDocument/2006/relationships/tags" Target="../tags/tag712.xml"/><Relationship Id="rId74" Type="http://schemas.openxmlformats.org/officeDocument/2006/relationships/notesSlide" Target="../notesSlides/notesSlide28.xml"/><Relationship Id="rId5" Type="http://schemas.openxmlformats.org/officeDocument/2006/relationships/tags" Target="../tags/tag651.xml"/><Relationship Id="rId15" Type="http://schemas.openxmlformats.org/officeDocument/2006/relationships/tags" Target="../tags/tag661.xml"/><Relationship Id="rId23" Type="http://schemas.openxmlformats.org/officeDocument/2006/relationships/tags" Target="../tags/tag669.xml"/><Relationship Id="rId28" Type="http://schemas.openxmlformats.org/officeDocument/2006/relationships/tags" Target="../tags/tag674.xml"/><Relationship Id="rId36" Type="http://schemas.openxmlformats.org/officeDocument/2006/relationships/tags" Target="../tags/tag682.xml"/><Relationship Id="rId49" Type="http://schemas.openxmlformats.org/officeDocument/2006/relationships/tags" Target="../tags/tag695.xml"/><Relationship Id="rId57" Type="http://schemas.openxmlformats.org/officeDocument/2006/relationships/tags" Target="../tags/tag703.xml"/><Relationship Id="rId61" Type="http://schemas.openxmlformats.org/officeDocument/2006/relationships/tags" Target="../tags/tag707.xml"/><Relationship Id="rId10" Type="http://schemas.openxmlformats.org/officeDocument/2006/relationships/tags" Target="../tags/tag656.xml"/><Relationship Id="rId19" Type="http://schemas.openxmlformats.org/officeDocument/2006/relationships/tags" Target="../tags/tag665.xml"/><Relationship Id="rId31" Type="http://schemas.openxmlformats.org/officeDocument/2006/relationships/tags" Target="../tags/tag677.xml"/><Relationship Id="rId44" Type="http://schemas.openxmlformats.org/officeDocument/2006/relationships/tags" Target="../tags/tag690.xml"/><Relationship Id="rId52" Type="http://schemas.openxmlformats.org/officeDocument/2006/relationships/tags" Target="../tags/tag698.xml"/><Relationship Id="rId60" Type="http://schemas.openxmlformats.org/officeDocument/2006/relationships/tags" Target="../tags/tag706.xml"/><Relationship Id="rId65" Type="http://schemas.openxmlformats.org/officeDocument/2006/relationships/tags" Target="../tags/tag711.xml"/><Relationship Id="rId73" Type="http://schemas.openxmlformats.org/officeDocument/2006/relationships/slideLayout" Target="../slideLayouts/slideLayout2.xml"/><Relationship Id="rId4" Type="http://schemas.openxmlformats.org/officeDocument/2006/relationships/tags" Target="../tags/tag650.xml"/><Relationship Id="rId9" Type="http://schemas.openxmlformats.org/officeDocument/2006/relationships/tags" Target="../tags/tag655.xml"/><Relationship Id="rId14" Type="http://schemas.openxmlformats.org/officeDocument/2006/relationships/tags" Target="../tags/tag660.xml"/><Relationship Id="rId22" Type="http://schemas.openxmlformats.org/officeDocument/2006/relationships/tags" Target="../tags/tag668.xml"/><Relationship Id="rId27" Type="http://schemas.openxmlformats.org/officeDocument/2006/relationships/tags" Target="../tags/tag673.xml"/><Relationship Id="rId30" Type="http://schemas.openxmlformats.org/officeDocument/2006/relationships/tags" Target="../tags/tag676.xml"/><Relationship Id="rId35" Type="http://schemas.openxmlformats.org/officeDocument/2006/relationships/tags" Target="../tags/tag681.xml"/><Relationship Id="rId43" Type="http://schemas.openxmlformats.org/officeDocument/2006/relationships/tags" Target="../tags/tag689.xml"/><Relationship Id="rId48" Type="http://schemas.openxmlformats.org/officeDocument/2006/relationships/tags" Target="../tags/tag694.xml"/><Relationship Id="rId56" Type="http://schemas.openxmlformats.org/officeDocument/2006/relationships/tags" Target="../tags/tag702.xml"/><Relationship Id="rId64" Type="http://schemas.openxmlformats.org/officeDocument/2006/relationships/tags" Target="../tags/tag710.xml"/><Relationship Id="rId69" Type="http://schemas.openxmlformats.org/officeDocument/2006/relationships/tags" Target="../tags/tag715.xml"/><Relationship Id="rId8" Type="http://schemas.openxmlformats.org/officeDocument/2006/relationships/tags" Target="../tags/tag654.xml"/><Relationship Id="rId51" Type="http://schemas.openxmlformats.org/officeDocument/2006/relationships/tags" Target="../tags/tag697.xml"/><Relationship Id="rId72" Type="http://schemas.openxmlformats.org/officeDocument/2006/relationships/tags" Target="../tags/tag718.xml"/><Relationship Id="rId3" Type="http://schemas.openxmlformats.org/officeDocument/2006/relationships/tags" Target="../tags/tag649.xml"/><Relationship Id="rId12" Type="http://schemas.openxmlformats.org/officeDocument/2006/relationships/tags" Target="../tags/tag658.xml"/><Relationship Id="rId17" Type="http://schemas.openxmlformats.org/officeDocument/2006/relationships/tags" Target="../tags/tag663.xml"/><Relationship Id="rId25" Type="http://schemas.openxmlformats.org/officeDocument/2006/relationships/tags" Target="../tags/tag671.xml"/><Relationship Id="rId33" Type="http://schemas.openxmlformats.org/officeDocument/2006/relationships/tags" Target="../tags/tag679.xml"/><Relationship Id="rId38" Type="http://schemas.openxmlformats.org/officeDocument/2006/relationships/tags" Target="../tags/tag684.xml"/><Relationship Id="rId46" Type="http://schemas.openxmlformats.org/officeDocument/2006/relationships/tags" Target="../tags/tag692.xml"/><Relationship Id="rId59" Type="http://schemas.openxmlformats.org/officeDocument/2006/relationships/tags" Target="../tags/tag705.xml"/><Relationship Id="rId67" Type="http://schemas.openxmlformats.org/officeDocument/2006/relationships/tags" Target="../tags/tag713.xml"/><Relationship Id="rId20" Type="http://schemas.openxmlformats.org/officeDocument/2006/relationships/tags" Target="../tags/tag666.xml"/><Relationship Id="rId41" Type="http://schemas.openxmlformats.org/officeDocument/2006/relationships/tags" Target="../tags/tag687.xml"/><Relationship Id="rId54" Type="http://schemas.openxmlformats.org/officeDocument/2006/relationships/tags" Target="../tags/tag700.xml"/><Relationship Id="rId62" Type="http://schemas.openxmlformats.org/officeDocument/2006/relationships/tags" Target="../tags/tag708.xml"/><Relationship Id="rId70" Type="http://schemas.openxmlformats.org/officeDocument/2006/relationships/tags" Target="../tags/tag716.xml"/><Relationship Id="rId1" Type="http://schemas.openxmlformats.org/officeDocument/2006/relationships/tags" Target="../tags/tag647.xml"/><Relationship Id="rId6" Type="http://schemas.openxmlformats.org/officeDocument/2006/relationships/tags" Target="../tags/tag6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21.xml"/><Relationship Id="rId2" Type="http://schemas.openxmlformats.org/officeDocument/2006/relationships/tags" Target="../tags/tag720.xml"/><Relationship Id="rId1" Type="http://schemas.openxmlformats.org/officeDocument/2006/relationships/tags" Target="../tags/tag719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730.xml"/><Relationship Id="rId13" Type="http://schemas.openxmlformats.org/officeDocument/2006/relationships/tags" Target="../tags/tag735.xml"/><Relationship Id="rId18" Type="http://schemas.openxmlformats.org/officeDocument/2006/relationships/tags" Target="../tags/tag740.xml"/><Relationship Id="rId3" Type="http://schemas.openxmlformats.org/officeDocument/2006/relationships/tags" Target="../tags/tag725.xml"/><Relationship Id="rId7" Type="http://schemas.openxmlformats.org/officeDocument/2006/relationships/tags" Target="../tags/tag729.xml"/><Relationship Id="rId12" Type="http://schemas.openxmlformats.org/officeDocument/2006/relationships/tags" Target="../tags/tag734.xml"/><Relationship Id="rId17" Type="http://schemas.openxmlformats.org/officeDocument/2006/relationships/tags" Target="../tags/tag739.xml"/><Relationship Id="rId2" Type="http://schemas.openxmlformats.org/officeDocument/2006/relationships/tags" Target="../tags/tag724.xml"/><Relationship Id="rId16" Type="http://schemas.openxmlformats.org/officeDocument/2006/relationships/tags" Target="../tags/tag738.xml"/><Relationship Id="rId20" Type="http://schemas.openxmlformats.org/officeDocument/2006/relationships/notesSlide" Target="../notesSlides/notesSlide30.xml"/><Relationship Id="rId1" Type="http://schemas.openxmlformats.org/officeDocument/2006/relationships/tags" Target="../tags/tag723.xml"/><Relationship Id="rId6" Type="http://schemas.openxmlformats.org/officeDocument/2006/relationships/tags" Target="../tags/tag728.xml"/><Relationship Id="rId11" Type="http://schemas.openxmlformats.org/officeDocument/2006/relationships/tags" Target="../tags/tag733.xml"/><Relationship Id="rId5" Type="http://schemas.openxmlformats.org/officeDocument/2006/relationships/tags" Target="../tags/tag727.xml"/><Relationship Id="rId15" Type="http://schemas.openxmlformats.org/officeDocument/2006/relationships/tags" Target="../tags/tag737.xml"/><Relationship Id="rId10" Type="http://schemas.openxmlformats.org/officeDocument/2006/relationships/tags" Target="../tags/tag732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726.xml"/><Relationship Id="rId9" Type="http://schemas.openxmlformats.org/officeDocument/2006/relationships/tags" Target="../tags/tag731.xml"/><Relationship Id="rId14" Type="http://schemas.openxmlformats.org/officeDocument/2006/relationships/tags" Target="../tags/tag73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48.xml"/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26" Type="http://schemas.openxmlformats.org/officeDocument/2006/relationships/tags" Target="../tags/tag766.xml"/><Relationship Id="rId39" Type="http://schemas.openxmlformats.org/officeDocument/2006/relationships/notesSlide" Target="../notesSlides/notesSlide31.xml"/><Relationship Id="rId3" Type="http://schemas.openxmlformats.org/officeDocument/2006/relationships/tags" Target="../tags/tag743.xml"/><Relationship Id="rId21" Type="http://schemas.openxmlformats.org/officeDocument/2006/relationships/tags" Target="../tags/tag761.xml"/><Relationship Id="rId34" Type="http://schemas.openxmlformats.org/officeDocument/2006/relationships/tags" Target="../tags/tag774.xm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5" Type="http://schemas.openxmlformats.org/officeDocument/2006/relationships/tags" Target="../tags/tag765.xml"/><Relationship Id="rId33" Type="http://schemas.openxmlformats.org/officeDocument/2006/relationships/tags" Target="../tags/tag773.xml"/><Relationship Id="rId38" Type="http://schemas.openxmlformats.org/officeDocument/2006/relationships/slideLayout" Target="../slideLayouts/slideLayout4.xml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tags" Target="../tags/tag760.xml"/><Relationship Id="rId29" Type="http://schemas.openxmlformats.org/officeDocument/2006/relationships/tags" Target="../tags/tag769.xml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24" Type="http://schemas.openxmlformats.org/officeDocument/2006/relationships/tags" Target="../tags/tag764.xml"/><Relationship Id="rId32" Type="http://schemas.openxmlformats.org/officeDocument/2006/relationships/tags" Target="../tags/tag772.xml"/><Relationship Id="rId37" Type="http://schemas.openxmlformats.org/officeDocument/2006/relationships/tags" Target="../tags/tag777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23" Type="http://schemas.openxmlformats.org/officeDocument/2006/relationships/tags" Target="../tags/tag763.xml"/><Relationship Id="rId28" Type="http://schemas.openxmlformats.org/officeDocument/2006/relationships/tags" Target="../tags/tag768.xml"/><Relationship Id="rId36" Type="http://schemas.openxmlformats.org/officeDocument/2006/relationships/tags" Target="../tags/tag776.xml"/><Relationship Id="rId10" Type="http://schemas.openxmlformats.org/officeDocument/2006/relationships/tags" Target="../tags/tag750.xml"/><Relationship Id="rId19" Type="http://schemas.openxmlformats.org/officeDocument/2006/relationships/tags" Target="../tags/tag759.xml"/><Relationship Id="rId31" Type="http://schemas.openxmlformats.org/officeDocument/2006/relationships/tags" Target="../tags/tag771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Relationship Id="rId22" Type="http://schemas.openxmlformats.org/officeDocument/2006/relationships/tags" Target="../tags/tag762.xml"/><Relationship Id="rId27" Type="http://schemas.openxmlformats.org/officeDocument/2006/relationships/tags" Target="../tags/tag767.xml"/><Relationship Id="rId30" Type="http://schemas.openxmlformats.org/officeDocument/2006/relationships/tags" Target="../tags/tag770.xml"/><Relationship Id="rId35" Type="http://schemas.openxmlformats.org/officeDocument/2006/relationships/tags" Target="../tags/tag77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785.xml"/><Relationship Id="rId13" Type="http://schemas.openxmlformats.org/officeDocument/2006/relationships/tags" Target="../tags/tag790.xml"/><Relationship Id="rId18" Type="http://schemas.openxmlformats.org/officeDocument/2006/relationships/tags" Target="../tags/tag795.xml"/><Relationship Id="rId26" Type="http://schemas.openxmlformats.org/officeDocument/2006/relationships/tags" Target="../tags/tag803.xml"/><Relationship Id="rId3" Type="http://schemas.openxmlformats.org/officeDocument/2006/relationships/tags" Target="../tags/tag780.xml"/><Relationship Id="rId21" Type="http://schemas.openxmlformats.org/officeDocument/2006/relationships/tags" Target="../tags/tag798.xml"/><Relationship Id="rId34" Type="http://schemas.openxmlformats.org/officeDocument/2006/relationships/tags" Target="../tags/tag811.xml"/><Relationship Id="rId7" Type="http://schemas.openxmlformats.org/officeDocument/2006/relationships/tags" Target="../tags/tag784.xml"/><Relationship Id="rId12" Type="http://schemas.openxmlformats.org/officeDocument/2006/relationships/tags" Target="../tags/tag789.xml"/><Relationship Id="rId17" Type="http://schemas.openxmlformats.org/officeDocument/2006/relationships/tags" Target="../tags/tag794.xml"/><Relationship Id="rId25" Type="http://schemas.openxmlformats.org/officeDocument/2006/relationships/tags" Target="../tags/tag802.xml"/><Relationship Id="rId33" Type="http://schemas.openxmlformats.org/officeDocument/2006/relationships/tags" Target="../tags/tag810.xml"/><Relationship Id="rId38" Type="http://schemas.openxmlformats.org/officeDocument/2006/relationships/notesSlide" Target="../notesSlides/notesSlide32.xml"/><Relationship Id="rId2" Type="http://schemas.openxmlformats.org/officeDocument/2006/relationships/tags" Target="../tags/tag779.xml"/><Relationship Id="rId16" Type="http://schemas.openxmlformats.org/officeDocument/2006/relationships/tags" Target="../tags/tag793.xml"/><Relationship Id="rId20" Type="http://schemas.openxmlformats.org/officeDocument/2006/relationships/tags" Target="../tags/tag797.xml"/><Relationship Id="rId29" Type="http://schemas.openxmlformats.org/officeDocument/2006/relationships/tags" Target="../tags/tag806.xml"/><Relationship Id="rId1" Type="http://schemas.openxmlformats.org/officeDocument/2006/relationships/tags" Target="../tags/tag778.xml"/><Relationship Id="rId6" Type="http://schemas.openxmlformats.org/officeDocument/2006/relationships/tags" Target="../tags/tag783.xml"/><Relationship Id="rId11" Type="http://schemas.openxmlformats.org/officeDocument/2006/relationships/tags" Target="../tags/tag788.xml"/><Relationship Id="rId24" Type="http://schemas.openxmlformats.org/officeDocument/2006/relationships/tags" Target="../tags/tag801.xml"/><Relationship Id="rId32" Type="http://schemas.openxmlformats.org/officeDocument/2006/relationships/tags" Target="../tags/tag809.xml"/><Relationship Id="rId37" Type="http://schemas.openxmlformats.org/officeDocument/2006/relationships/slideLayout" Target="../slideLayouts/slideLayout4.xml"/><Relationship Id="rId5" Type="http://schemas.openxmlformats.org/officeDocument/2006/relationships/tags" Target="../tags/tag782.xml"/><Relationship Id="rId15" Type="http://schemas.openxmlformats.org/officeDocument/2006/relationships/tags" Target="../tags/tag792.xml"/><Relationship Id="rId23" Type="http://schemas.openxmlformats.org/officeDocument/2006/relationships/tags" Target="../tags/tag800.xml"/><Relationship Id="rId28" Type="http://schemas.openxmlformats.org/officeDocument/2006/relationships/tags" Target="../tags/tag805.xml"/><Relationship Id="rId36" Type="http://schemas.openxmlformats.org/officeDocument/2006/relationships/tags" Target="../tags/tag813.xml"/><Relationship Id="rId10" Type="http://schemas.openxmlformats.org/officeDocument/2006/relationships/tags" Target="../tags/tag787.xml"/><Relationship Id="rId19" Type="http://schemas.openxmlformats.org/officeDocument/2006/relationships/tags" Target="../tags/tag796.xml"/><Relationship Id="rId31" Type="http://schemas.openxmlformats.org/officeDocument/2006/relationships/tags" Target="../tags/tag808.xml"/><Relationship Id="rId4" Type="http://schemas.openxmlformats.org/officeDocument/2006/relationships/tags" Target="../tags/tag781.xml"/><Relationship Id="rId9" Type="http://schemas.openxmlformats.org/officeDocument/2006/relationships/tags" Target="../tags/tag786.xml"/><Relationship Id="rId14" Type="http://schemas.openxmlformats.org/officeDocument/2006/relationships/tags" Target="../tags/tag791.xml"/><Relationship Id="rId22" Type="http://schemas.openxmlformats.org/officeDocument/2006/relationships/tags" Target="../tags/tag799.xml"/><Relationship Id="rId27" Type="http://schemas.openxmlformats.org/officeDocument/2006/relationships/tags" Target="../tags/tag804.xml"/><Relationship Id="rId30" Type="http://schemas.openxmlformats.org/officeDocument/2006/relationships/tags" Target="../tags/tag807.xml"/><Relationship Id="rId35" Type="http://schemas.openxmlformats.org/officeDocument/2006/relationships/tags" Target="../tags/tag8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" Type="http://schemas.openxmlformats.org/officeDocument/2006/relationships/tags" Target="../tags/tag818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23.xml"/><Relationship Id="rId2" Type="http://schemas.openxmlformats.org/officeDocument/2006/relationships/tags" Target="../tags/tag822.xml"/><Relationship Id="rId1" Type="http://schemas.openxmlformats.org/officeDocument/2006/relationships/tags" Target="../tags/tag821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1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tags" Target="../tags/tag50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tags" Target="../tags/tag53.xml"/><Relationship Id="rId21" Type="http://schemas.openxmlformats.org/officeDocument/2006/relationships/slideLayout" Target="../slideLayouts/slideLayout4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26" Type="http://schemas.openxmlformats.org/officeDocument/2006/relationships/tags" Target="../tags/tag96.xml"/><Relationship Id="rId39" Type="http://schemas.openxmlformats.org/officeDocument/2006/relationships/slideLayout" Target="../slideLayouts/slideLayout4.xml"/><Relationship Id="rId3" Type="http://schemas.openxmlformats.org/officeDocument/2006/relationships/tags" Target="../tags/tag73.xml"/><Relationship Id="rId21" Type="http://schemas.openxmlformats.org/officeDocument/2006/relationships/tags" Target="../tags/tag91.xml"/><Relationship Id="rId34" Type="http://schemas.openxmlformats.org/officeDocument/2006/relationships/tags" Target="../tags/tag104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tags" Target="../tags/tag95.xml"/><Relationship Id="rId33" Type="http://schemas.openxmlformats.org/officeDocument/2006/relationships/tags" Target="../tags/tag103.xml"/><Relationship Id="rId38" Type="http://schemas.openxmlformats.org/officeDocument/2006/relationships/tags" Target="../tags/tag108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tags" Target="../tags/tag90.xml"/><Relationship Id="rId29" Type="http://schemas.openxmlformats.org/officeDocument/2006/relationships/tags" Target="../tags/tag99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tags" Target="../tags/tag94.xml"/><Relationship Id="rId32" Type="http://schemas.openxmlformats.org/officeDocument/2006/relationships/tags" Target="../tags/tag102.xml"/><Relationship Id="rId37" Type="http://schemas.openxmlformats.org/officeDocument/2006/relationships/tags" Target="../tags/tag107.xml"/><Relationship Id="rId40" Type="http://schemas.openxmlformats.org/officeDocument/2006/relationships/notesSlide" Target="../notesSlides/notesSlide7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tags" Target="../tags/tag93.xml"/><Relationship Id="rId28" Type="http://schemas.openxmlformats.org/officeDocument/2006/relationships/tags" Target="../tags/tag98.xml"/><Relationship Id="rId36" Type="http://schemas.openxmlformats.org/officeDocument/2006/relationships/tags" Target="../tags/tag106.xml"/><Relationship Id="rId10" Type="http://schemas.openxmlformats.org/officeDocument/2006/relationships/tags" Target="../tags/tag80.xml"/><Relationship Id="rId19" Type="http://schemas.openxmlformats.org/officeDocument/2006/relationships/tags" Target="../tags/tag89.xml"/><Relationship Id="rId31" Type="http://schemas.openxmlformats.org/officeDocument/2006/relationships/tags" Target="../tags/tag101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tags" Target="../tags/tag92.xml"/><Relationship Id="rId27" Type="http://schemas.openxmlformats.org/officeDocument/2006/relationships/tags" Target="../tags/tag97.xml"/><Relationship Id="rId30" Type="http://schemas.openxmlformats.org/officeDocument/2006/relationships/tags" Target="../tags/tag100.xml"/><Relationship Id="rId35" Type="http://schemas.openxmlformats.org/officeDocument/2006/relationships/tags" Target="../tags/tag10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6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54163" y="334963"/>
          <a:ext cx="6294437" cy="629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Clip" r:id="rId8" imgW="4800536" imgH="4800499" progId="MS_ClipArt_Gallery.2">
                  <p:embed/>
                </p:oleObj>
              </mc:Choice>
              <mc:Fallback>
                <p:oleObj name="Clip" r:id="rId8" imgW="4800536" imgH="480049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34963"/>
                        <a:ext cx="6294437" cy="629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CC00FF"/>
                </a:solidFill>
              </a:rPr>
              <a:t>CPSC 221: Algorithms and </a:t>
            </a:r>
            <a:br>
              <a:rPr lang="en-US" smtClean="0">
                <a:solidFill>
                  <a:srgbClr val="CC00FF"/>
                </a:solidFill>
              </a:rPr>
            </a:br>
            <a:r>
              <a:rPr lang="en-US" smtClean="0">
                <a:solidFill>
                  <a:srgbClr val="CC00FF"/>
                </a:solidFill>
              </a:rPr>
              <a:t>Data Structures</a:t>
            </a:r>
            <a:br>
              <a:rPr lang="en-US" smtClean="0">
                <a:solidFill>
                  <a:srgbClr val="CC00FF"/>
                </a:solidFill>
              </a:rPr>
            </a:br>
            <a:r>
              <a:rPr lang="en-US" smtClean="0">
                <a:solidFill>
                  <a:srgbClr val="CC00FF"/>
                </a:solidFill>
              </a:rPr>
              <a:t>Lecture #6</a:t>
            </a:r>
            <a:br>
              <a:rPr lang="en-US" smtClean="0">
                <a:solidFill>
                  <a:srgbClr val="CC00FF"/>
                </a:solidFill>
              </a:rPr>
            </a:br>
            <a:r>
              <a:rPr lang="en-US" smtClean="0">
                <a:solidFill>
                  <a:srgbClr val="CC00FF"/>
                </a:solidFill>
              </a:rPr>
              <a:t>Balancing Act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Steve Wolfman</a:t>
            </a:r>
          </a:p>
          <a:p>
            <a:r>
              <a:rPr lang="en-US" dirty="0" smtClean="0"/>
              <a:t>2014W1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FFD1876C-77ED-421B-8458-425E407D2D3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Beautiful Balance </a:t>
            </a:r>
            <a:br>
              <a:rPr lang="en-US" smtClean="0"/>
            </a:br>
            <a:r>
              <a:rPr lang="en-US" smtClean="0"/>
              <a:t>(SIMPLEST version)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Insert(</a:t>
            </a:r>
            <a:r>
              <a:rPr lang="en-US" dirty="0" smtClean="0">
                <a:solidFill>
                  <a:srgbClr val="008000"/>
                </a:solidFill>
              </a:rPr>
              <a:t>middle</a:t>
            </a:r>
            <a:r>
              <a:rPr lang="en-US" dirty="0" smtClean="0"/>
              <a:t>)</a:t>
            </a:r>
          </a:p>
          <a:p>
            <a:pPr>
              <a:buFontTx/>
              <a:buNone/>
            </a:pPr>
            <a:r>
              <a:rPr lang="en-US" dirty="0" smtClean="0"/>
              <a:t>Insert(</a:t>
            </a:r>
            <a:r>
              <a:rPr lang="en-US" dirty="0" smtClean="0">
                <a:solidFill>
                  <a:srgbClr val="CC9900"/>
                </a:solidFill>
              </a:rPr>
              <a:t>small</a:t>
            </a:r>
            <a:r>
              <a:rPr lang="en-US" dirty="0" smtClean="0"/>
              <a:t>)</a:t>
            </a:r>
          </a:p>
          <a:p>
            <a:pPr>
              <a:buFontTx/>
              <a:buNone/>
            </a:pPr>
            <a:r>
              <a:rPr lang="en-US" dirty="0" smtClean="0"/>
              <a:t>Insert(</a:t>
            </a:r>
            <a:r>
              <a:rPr lang="en-US" dirty="0" smtClean="0">
                <a:solidFill>
                  <a:srgbClr val="0000FF"/>
                </a:solidFill>
              </a:rPr>
              <a:t>tall</a:t>
            </a:r>
            <a:r>
              <a:rPr lang="en-US" dirty="0" smtClean="0"/>
              <a:t>)</a:t>
            </a:r>
          </a:p>
        </p:txBody>
      </p:sp>
      <p:sp>
        <p:nvSpPr>
          <p:cNvPr id="11268" name="Oval 6" descr="50%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5486400" y="2743200"/>
            <a:ext cx="609600" cy="609600"/>
          </a:xfrm>
          <a:prstGeom prst="ellipse">
            <a:avLst/>
          </a:prstGeom>
          <a:pattFill prst="pct50">
            <a:fgClr>
              <a:srgbClr val="008000"/>
            </a:fgClr>
            <a:bgClr>
              <a:schemeClr val="bg1"/>
            </a:bgClr>
          </a:patt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sp>
        <p:nvSpPr>
          <p:cNvPr id="11269" name="Oval 7" descr="50%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4572000"/>
            <a:ext cx="609600" cy="609600"/>
          </a:xfrm>
          <a:prstGeom prst="ellipse">
            <a:avLst/>
          </a:prstGeom>
          <a:pattFill prst="pct50">
            <a:fgClr>
              <a:srgbClr val="CC9900"/>
            </a:fgClr>
            <a:bgClr>
              <a:srgbClr val="FFFFFF"/>
            </a:bgClr>
          </a:pattFill>
          <a:ln w="38100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sp>
        <p:nvSpPr>
          <p:cNvPr id="11270" name="Oval 8" descr="50%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4572000"/>
            <a:ext cx="609600" cy="609600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cxnSp>
        <p:nvCxnSpPr>
          <p:cNvPr id="11271" name="AutoShape 9"/>
          <p:cNvCxnSpPr>
            <a:cxnSpLocks noChangeShapeType="1"/>
            <a:stCxn id="11268" idx="3"/>
            <a:endCxn id="11269" idx="0"/>
          </p:cNvCxnSpPr>
          <p:nvPr>
            <p:custDataLst>
              <p:tags r:id="rId6"/>
            </p:custDataLst>
          </p:nvPr>
        </p:nvCxnSpPr>
        <p:spPr bwMode="auto">
          <a:xfrm flipH="1">
            <a:off x="4724400" y="3282950"/>
            <a:ext cx="850900" cy="127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AutoShape 10"/>
          <p:cNvCxnSpPr>
            <a:cxnSpLocks noChangeShapeType="1"/>
            <a:stCxn id="11268" idx="5"/>
            <a:endCxn id="11270" idx="0"/>
          </p:cNvCxnSpPr>
          <p:nvPr>
            <p:custDataLst>
              <p:tags r:id="rId7"/>
            </p:custDataLst>
          </p:nvPr>
        </p:nvCxnSpPr>
        <p:spPr bwMode="auto">
          <a:xfrm>
            <a:off x="6007100" y="3282950"/>
            <a:ext cx="850900" cy="127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10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43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07674" y="5949280"/>
            <a:ext cx="7024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>
                <a:solidFill>
                  <a:srgbClr val="FF0000"/>
                </a:solidFill>
              </a:rPr>
              <a:t>But… BSTs are under-constrained in unfortunate ways;</a:t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dirty="0" smtClean="0">
                <a:solidFill>
                  <a:srgbClr val="FF0000"/>
                </a:solidFill>
              </a:rPr>
              <a:t> ours may not look like this.</a:t>
            </a:r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Bad Case #1</a:t>
            </a:r>
            <a:br>
              <a:rPr lang="en-US" smtClean="0"/>
            </a:br>
            <a:r>
              <a:rPr lang="en-US" smtClean="0"/>
              <a:t>(SIMPLEST version)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Insert(</a:t>
            </a:r>
            <a:r>
              <a:rPr lang="en-US" smtClean="0">
                <a:solidFill>
                  <a:srgbClr val="CC9900"/>
                </a:solidFill>
              </a:rPr>
              <a:t>small</a:t>
            </a:r>
            <a:r>
              <a:rPr lang="en-US" smtClean="0"/>
              <a:t>)</a:t>
            </a:r>
          </a:p>
          <a:p>
            <a:pPr>
              <a:buFontTx/>
              <a:buNone/>
            </a:pPr>
            <a:r>
              <a:rPr lang="en-US" smtClean="0"/>
              <a:t>Insert(</a:t>
            </a:r>
            <a:r>
              <a:rPr lang="en-US" smtClean="0">
                <a:solidFill>
                  <a:srgbClr val="008000"/>
                </a:solidFill>
              </a:rPr>
              <a:t>middle</a:t>
            </a:r>
            <a:r>
              <a:rPr lang="en-US" smtClean="0"/>
              <a:t>)</a:t>
            </a:r>
          </a:p>
          <a:p>
            <a:pPr>
              <a:buFontTx/>
              <a:buNone/>
            </a:pPr>
            <a:r>
              <a:rPr lang="en-US" smtClean="0"/>
              <a:t>Insert(</a:t>
            </a:r>
            <a:r>
              <a:rPr lang="en-US" smtClean="0">
                <a:solidFill>
                  <a:srgbClr val="0000FF"/>
                </a:solidFill>
              </a:rPr>
              <a:t>tall</a:t>
            </a:r>
            <a:r>
              <a:rPr lang="en-US" smtClean="0"/>
              <a:t>)</a:t>
            </a:r>
          </a:p>
        </p:txBody>
      </p:sp>
      <p:sp>
        <p:nvSpPr>
          <p:cNvPr id="12292" name="Oval 4" descr="50%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6800850" y="5005388"/>
            <a:ext cx="488950" cy="488950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sp>
        <p:nvSpPr>
          <p:cNvPr id="12293" name="Oval 5" descr="50%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311900" y="3844925"/>
            <a:ext cx="488950" cy="488950"/>
          </a:xfrm>
          <a:prstGeom prst="ellipse">
            <a:avLst/>
          </a:prstGeom>
          <a:pattFill prst="pct50">
            <a:fgClr>
              <a:srgbClr val="008000"/>
            </a:fgClr>
            <a:bgClr>
              <a:schemeClr val="bg1"/>
            </a:bgClr>
          </a:patt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sp>
        <p:nvSpPr>
          <p:cNvPr id="12294" name="Oval 6" descr="50%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334000" y="2682875"/>
            <a:ext cx="488950" cy="488950"/>
          </a:xfrm>
          <a:prstGeom prst="ellipse">
            <a:avLst/>
          </a:prstGeom>
          <a:pattFill prst="pct50">
            <a:fgClr>
              <a:srgbClr val="CC9900"/>
            </a:fgClr>
            <a:bgClr>
              <a:srgbClr val="FFFFFF"/>
            </a:bgClr>
          </a:patt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cxnSp>
        <p:nvCxnSpPr>
          <p:cNvPr id="12295" name="AutoShape 7"/>
          <p:cNvCxnSpPr>
            <a:cxnSpLocks noChangeAspect="1" noChangeShapeType="1"/>
            <a:stCxn id="12294" idx="5"/>
            <a:endCxn id="12293" idx="0"/>
          </p:cNvCxnSpPr>
          <p:nvPr>
            <p:custDataLst>
              <p:tags r:id="rId6"/>
            </p:custDataLst>
          </p:nvPr>
        </p:nvCxnSpPr>
        <p:spPr bwMode="auto">
          <a:xfrm>
            <a:off x="5751513" y="3116263"/>
            <a:ext cx="804862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AutoShape 8"/>
          <p:cNvCxnSpPr>
            <a:cxnSpLocks noChangeAspect="1" noChangeShapeType="1"/>
            <a:stCxn id="12293" idx="5"/>
            <a:endCxn id="12292" idx="0"/>
          </p:cNvCxnSpPr>
          <p:nvPr>
            <p:custDataLst>
              <p:tags r:id="rId7"/>
            </p:custDataLst>
          </p:nvPr>
        </p:nvCxnSpPr>
        <p:spPr bwMode="auto">
          <a:xfrm>
            <a:off x="6729413" y="4276725"/>
            <a:ext cx="315912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Text Box 9"/>
          <p:cNvSpPr txBox="1"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709295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2298" name="Text Box 10"/>
          <p:cNvSpPr txBox="1"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6597650" y="3478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99" name="Text Box 11"/>
          <p:cNvSpPr txBox="1"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575945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67744" y="5949280"/>
            <a:ext cx="6764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>
                <a:solidFill>
                  <a:srgbClr val="FF0000"/>
                </a:solidFill>
              </a:rPr>
              <a:t>How do we fix the bad </a:t>
            </a:r>
            <a:r>
              <a:rPr lang="en-CA" smtClean="0">
                <a:solidFill>
                  <a:srgbClr val="FF0000"/>
                </a:solidFill>
              </a:rPr>
              <a:t>case?</a:t>
            </a:r>
            <a:r>
              <a:rPr lang="en-CA" dirty="0" smtClean="0">
                <a:solidFill>
                  <a:srgbClr val="FF0000"/>
                </a:solidFill>
              </a:rPr>
              <a:t/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dirty="0" smtClean="0">
                <a:solidFill>
                  <a:srgbClr val="FF0000"/>
                </a:solidFill>
              </a:rPr>
              <a:t>How do we transition among different possible trees?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 smtClean="0"/>
              <a:t>So you say you want a revolution?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Scenario: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is one of the 1%; we want a revolution to depose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and give m root privileges.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do we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Well, first…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" name="AutoShape 6"/>
          <p:cNvCxnSpPr>
            <a:cxnSpLocks noChangeShapeType="1"/>
            <a:stCxn id="6" idx="3"/>
            <a:endCxn id="21" idx="0"/>
          </p:cNvCxnSpPr>
          <p:nvPr>
            <p:custDataLst>
              <p:tags r:id="rId4"/>
            </p:custDataLst>
          </p:nvPr>
        </p:nvCxnSpPr>
        <p:spPr bwMode="auto">
          <a:xfrm flipH="1">
            <a:off x="4855468" y="3317421"/>
            <a:ext cx="970639" cy="6765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5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759152" y="292717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AutoShape 7"/>
          <p:cNvCxnSpPr>
            <a:cxnSpLocks noChangeShapeType="1"/>
            <a:stCxn id="6" idx="5"/>
            <a:endCxn id="10" idx="0"/>
          </p:cNvCxnSpPr>
          <p:nvPr>
            <p:custDataLst>
              <p:tags r:id="rId6"/>
            </p:custDataLst>
          </p:nvPr>
        </p:nvCxnSpPr>
        <p:spPr bwMode="auto">
          <a:xfrm>
            <a:off x="6149397" y="3317421"/>
            <a:ext cx="1019455" cy="6765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AutoShap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57752" y="5060776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0" name="Oval 11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940252" y="399397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11" name="AutoShape 12"/>
          <p:cNvCxnSpPr>
            <a:cxnSpLocks noChangeShapeType="1"/>
            <a:stCxn id="10" idx="5"/>
            <a:endCxn id="9" idx="0"/>
          </p:cNvCxnSpPr>
          <p:nvPr>
            <p:custDataLst>
              <p:tags r:id="rId9"/>
            </p:custDataLst>
          </p:nvPr>
        </p:nvCxnSpPr>
        <p:spPr bwMode="auto">
          <a:xfrm>
            <a:off x="7330777" y="4403551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24252" y="5060776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3" name="AutoShape 15"/>
          <p:cNvCxnSpPr>
            <a:cxnSpLocks noChangeShapeType="1"/>
            <a:stCxn id="10" idx="3"/>
            <a:endCxn id="12" idx="0"/>
          </p:cNvCxnSpPr>
          <p:nvPr>
            <p:custDataLst>
              <p:tags r:id="rId11"/>
            </p:custDataLst>
          </p:nvPr>
        </p:nvCxnSpPr>
        <p:spPr bwMode="auto">
          <a:xfrm flipH="1">
            <a:off x="6495752" y="4384221"/>
            <a:ext cx="511455" cy="6765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83968" y="3993976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57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 smtClean="0"/>
              <a:t>Well.. what do we know?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Scenario: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is one of the 1%; we want a revolution to depose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and give m root privileges.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What’s everything we</a:t>
            </a:r>
            <a:br>
              <a:rPr lang="en-US" dirty="0" smtClean="0"/>
            </a:br>
            <a:r>
              <a:rPr lang="en-US" dirty="0" smtClean="0"/>
              <a:t>know about nodes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m and </a:t>
            </a:r>
            <a:r>
              <a:rPr lang="en-US" dirty="0" err="1" smtClean="0"/>
              <a:t>subtrees</a:t>
            </a:r>
            <a:r>
              <a:rPr lang="en-US" dirty="0" smtClean="0"/>
              <a:t> X,</a:t>
            </a:r>
            <a:br>
              <a:rPr lang="en-US" dirty="0" smtClean="0"/>
            </a:br>
            <a:r>
              <a:rPr lang="en-US" dirty="0" smtClean="0"/>
              <a:t>Y, and Z?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5" name="AutoShape 6"/>
          <p:cNvCxnSpPr>
            <a:cxnSpLocks noChangeShapeType="1"/>
            <a:stCxn id="6" idx="3"/>
            <a:endCxn id="21" idx="0"/>
          </p:cNvCxnSpPr>
          <p:nvPr>
            <p:custDataLst>
              <p:tags r:id="rId4"/>
            </p:custDataLst>
          </p:nvPr>
        </p:nvCxnSpPr>
        <p:spPr bwMode="auto">
          <a:xfrm flipH="1">
            <a:off x="4855468" y="3317421"/>
            <a:ext cx="970639" cy="6765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5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759152" y="292717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AutoShape 7"/>
          <p:cNvCxnSpPr>
            <a:cxnSpLocks noChangeShapeType="1"/>
            <a:stCxn id="6" idx="5"/>
            <a:endCxn id="10" idx="0"/>
          </p:cNvCxnSpPr>
          <p:nvPr>
            <p:custDataLst>
              <p:tags r:id="rId6"/>
            </p:custDataLst>
          </p:nvPr>
        </p:nvCxnSpPr>
        <p:spPr bwMode="auto">
          <a:xfrm>
            <a:off x="6149397" y="3317421"/>
            <a:ext cx="1019455" cy="6765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AutoShap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57752" y="5060776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0" name="Oval 11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940252" y="399397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11" name="AutoShape 12"/>
          <p:cNvCxnSpPr>
            <a:cxnSpLocks noChangeShapeType="1"/>
            <a:stCxn id="10" idx="5"/>
            <a:endCxn id="9" idx="0"/>
          </p:cNvCxnSpPr>
          <p:nvPr>
            <p:custDataLst>
              <p:tags r:id="rId9"/>
            </p:custDataLst>
          </p:nvPr>
        </p:nvCxnSpPr>
        <p:spPr bwMode="auto">
          <a:xfrm>
            <a:off x="7330777" y="4403551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24252" y="5060776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3" name="AutoShape 15"/>
          <p:cNvCxnSpPr>
            <a:cxnSpLocks noChangeShapeType="1"/>
            <a:stCxn id="10" idx="3"/>
            <a:endCxn id="12" idx="0"/>
          </p:cNvCxnSpPr>
          <p:nvPr>
            <p:custDataLst>
              <p:tags r:id="rId11"/>
            </p:custDataLst>
          </p:nvPr>
        </p:nvCxnSpPr>
        <p:spPr bwMode="auto">
          <a:xfrm flipH="1">
            <a:off x="6495752" y="4384221"/>
            <a:ext cx="511455" cy="6765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83968" y="3993976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338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dirty="0" smtClean="0"/>
              <a:t>A </a:t>
            </a:r>
            <a:r>
              <a:rPr lang="en-US" sz="4000" smtClean="0"/>
              <a:t>real solution?</a:t>
            </a:r>
            <a:endParaRPr lang="en-US" sz="40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Scenario: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is one of the 1%; we want a revolution to depose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and give m root privileges.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Now, how can we make</a:t>
            </a:r>
            <a:br>
              <a:rPr lang="en-US" dirty="0" smtClean="0"/>
            </a:br>
            <a:r>
              <a:rPr lang="en-US" dirty="0" smtClean="0"/>
              <a:t>m the root?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5" name="AutoShape 6"/>
          <p:cNvCxnSpPr>
            <a:cxnSpLocks noChangeShapeType="1"/>
            <a:stCxn id="6" idx="3"/>
            <a:endCxn id="21" idx="0"/>
          </p:cNvCxnSpPr>
          <p:nvPr>
            <p:custDataLst>
              <p:tags r:id="rId4"/>
            </p:custDataLst>
          </p:nvPr>
        </p:nvCxnSpPr>
        <p:spPr bwMode="auto">
          <a:xfrm flipH="1">
            <a:off x="4855468" y="3317421"/>
            <a:ext cx="970639" cy="6765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5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759152" y="292717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AutoShape 7"/>
          <p:cNvCxnSpPr>
            <a:cxnSpLocks noChangeShapeType="1"/>
            <a:stCxn id="6" idx="5"/>
            <a:endCxn id="10" idx="0"/>
          </p:cNvCxnSpPr>
          <p:nvPr>
            <p:custDataLst>
              <p:tags r:id="rId6"/>
            </p:custDataLst>
          </p:nvPr>
        </p:nvCxnSpPr>
        <p:spPr bwMode="auto">
          <a:xfrm>
            <a:off x="6149397" y="3317421"/>
            <a:ext cx="1019455" cy="6765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AutoShap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57752" y="5060776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0" name="Oval 11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940252" y="399397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11" name="AutoShape 12"/>
          <p:cNvCxnSpPr>
            <a:cxnSpLocks noChangeShapeType="1"/>
            <a:stCxn id="10" idx="5"/>
            <a:endCxn id="9" idx="0"/>
          </p:cNvCxnSpPr>
          <p:nvPr>
            <p:custDataLst>
              <p:tags r:id="rId9"/>
            </p:custDataLst>
          </p:nvPr>
        </p:nvCxnSpPr>
        <p:spPr bwMode="auto">
          <a:xfrm>
            <a:off x="7330777" y="4403551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24252" y="5060776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3" name="AutoShape 15"/>
          <p:cNvCxnSpPr>
            <a:cxnSpLocks noChangeShapeType="1"/>
            <a:stCxn id="10" idx="3"/>
            <a:endCxn id="12" idx="0"/>
          </p:cNvCxnSpPr>
          <p:nvPr>
            <p:custDataLst>
              <p:tags r:id="rId11"/>
            </p:custDataLst>
          </p:nvPr>
        </p:nvCxnSpPr>
        <p:spPr bwMode="auto">
          <a:xfrm flipH="1">
            <a:off x="6495752" y="4384221"/>
            <a:ext cx="511455" cy="6765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83968" y="3993976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378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Single Rotation</a:t>
            </a:r>
            <a:br>
              <a:rPr lang="en-US" smtClean="0"/>
            </a:br>
            <a:r>
              <a:rPr lang="en-US" smtClean="0"/>
              <a:t>(SIMPLEST version)</a:t>
            </a:r>
          </a:p>
        </p:txBody>
      </p:sp>
      <p:sp>
        <p:nvSpPr>
          <p:cNvPr id="13315" name="Oval 4" descr="50%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376488" y="4876800"/>
            <a:ext cx="487362" cy="487363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sp>
        <p:nvSpPr>
          <p:cNvPr id="13316" name="Oval 5" descr="50%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889125" y="3717925"/>
            <a:ext cx="487363" cy="487363"/>
          </a:xfrm>
          <a:prstGeom prst="ellipse">
            <a:avLst/>
          </a:prstGeom>
          <a:pattFill prst="pct50">
            <a:fgClr>
              <a:srgbClr val="008000"/>
            </a:fgClr>
            <a:bgClr>
              <a:schemeClr val="bg1"/>
            </a:bgClr>
          </a:patt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sp>
        <p:nvSpPr>
          <p:cNvPr id="13317" name="Oval 6" descr="50%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2560638"/>
            <a:ext cx="487363" cy="487362"/>
          </a:xfrm>
          <a:prstGeom prst="ellipse">
            <a:avLst/>
          </a:prstGeom>
          <a:pattFill prst="pct50">
            <a:fgClr>
              <a:srgbClr val="CC9900"/>
            </a:fgClr>
            <a:bgClr>
              <a:srgbClr val="FFFFFF"/>
            </a:bgClr>
          </a:patt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cxnSp>
        <p:nvCxnSpPr>
          <p:cNvPr id="13318" name="AutoShape 7"/>
          <p:cNvCxnSpPr>
            <a:cxnSpLocks noChangeAspect="1" noChangeShapeType="1"/>
            <a:stCxn id="13317" idx="5"/>
            <a:endCxn id="13316" idx="0"/>
          </p:cNvCxnSpPr>
          <p:nvPr>
            <p:custDataLst>
              <p:tags r:id="rId5"/>
            </p:custDataLst>
          </p:nvPr>
        </p:nvCxnSpPr>
        <p:spPr bwMode="auto">
          <a:xfrm>
            <a:off x="1330325" y="2992438"/>
            <a:ext cx="8032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AutoShape 8"/>
          <p:cNvCxnSpPr>
            <a:cxnSpLocks noChangeAspect="1" noChangeShapeType="1"/>
            <a:stCxn id="13316" idx="5"/>
            <a:endCxn id="13315" idx="0"/>
          </p:cNvCxnSpPr>
          <p:nvPr>
            <p:custDataLst>
              <p:tags r:id="rId6"/>
            </p:custDataLst>
          </p:nvPr>
        </p:nvCxnSpPr>
        <p:spPr bwMode="auto">
          <a:xfrm>
            <a:off x="2305050" y="4149725"/>
            <a:ext cx="3159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Text Box 9"/>
          <p:cNvSpPr txBox="1"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2667000" y="4421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321" name="Text Box 10"/>
          <p:cNvSpPr txBox="1"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2133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322" name="Text Box 11"/>
          <p:cNvSpPr txBox="1"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1279525" y="2316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13323" name="Group 23"/>
          <p:cNvGrpSpPr>
            <a:grpSpLocks noChangeAspect="1"/>
          </p:cNvGrpSpPr>
          <p:nvPr>
            <p:custDataLst>
              <p:tags r:id="rId10"/>
            </p:custDataLst>
          </p:nvPr>
        </p:nvGrpSpPr>
        <p:grpSpPr bwMode="auto">
          <a:xfrm>
            <a:off x="5746750" y="2514600"/>
            <a:ext cx="2530475" cy="2255838"/>
            <a:chOff x="3120" y="1152"/>
            <a:chExt cx="1993" cy="1776"/>
          </a:xfrm>
        </p:grpSpPr>
        <p:sp>
          <p:nvSpPr>
            <p:cNvPr id="13325" name="Oval 12" descr="50%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888" y="1392"/>
              <a:ext cx="384" cy="384"/>
            </a:xfrm>
            <a:prstGeom prst="ellipse">
              <a:avLst/>
            </a:prstGeom>
            <a:pattFill prst="pct50">
              <a:fgClr>
                <a:srgbClr val="008000"/>
              </a:fgClr>
              <a:bgClr>
                <a:schemeClr val="bg1"/>
              </a:bgClr>
            </a:patt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3200">
                <a:solidFill>
                  <a:srgbClr val="0000FF"/>
                </a:solidFill>
              </a:endParaRPr>
            </a:p>
          </p:txBody>
        </p:sp>
        <p:sp>
          <p:nvSpPr>
            <p:cNvPr id="13326" name="Oval 13" descr="50%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216" y="2544"/>
              <a:ext cx="384" cy="384"/>
            </a:xfrm>
            <a:prstGeom prst="ellipse">
              <a:avLst/>
            </a:prstGeom>
            <a:pattFill prst="pct50">
              <a:fgClr>
                <a:srgbClr val="CC9900"/>
              </a:fgClr>
              <a:bgClr>
                <a:srgbClr val="FFFFFF"/>
              </a:bgClr>
            </a:pattFill>
            <a:ln w="38100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3200">
                <a:solidFill>
                  <a:srgbClr val="0000FF"/>
                </a:solidFill>
              </a:endParaRPr>
            </a:p>
          </p:txBody>
        </p:sp>
        <p:sp>
          <p:nvSpPr>
            <p:cNvPr id="13327" name="Oval 14" descr="50%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560" y="2544"/>
              <a:ext cx="384" cy="384"/>
            </a:xfrm>
            <a:prstGeom prst="ellipse">
              <a:avLst/>
            </a:prstGeom>
            <a:pattFill prst="pct50">
              <a:fgClr>
                <a:srgbClr val="0000FF"/>
              </a:fgClr>
              <a:bgClr>
                <a:schemeClr val="bg1"/>
              </a:bgClr>
            </a:patt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3200">
                <a:solidFill>
                  <a:srgbClr val="0000FF"/>
                </a:solidFill>
              </a:endParaRPr>
            </a:p>
          </p:txBody>
        </p:sp>
        <p:cxnSp>
          <p:nvCxnSpPr>
            <p:cNvPr id="13328" name="AutoShape 16"/>
            <p:cNvCxnSpPr>
              <a:cxnSpLocks noChangeAspect="1" noChangeShapeType="1"/>
              <a:stCxn id="13325" idx="3"/>
              <a:endCxn id="13326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3408" y="1732"/>
              <a:ext cx="536" cy="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9" name="AutoShape 17"/>
            <p:cNvCxnSpPr>
              <a:cxnSpLocks noChangeAspect="1" noChangeShapeType="1"/>
              <a:stCxn id="13325" idx="5"/>
              <a:endCxn id="13327" idx="0"/>
            </p:cNvCxnSpPr>
            <p:nvPr>
              <p:custDataLst>
                <p:tags r:id="rId17"/>
              </p:custDataLst>
            </p:nvPr>
          </p:nvCxnSpPr>
          <p:spPr bwMode="auto">
            <a:xfrm>
              <a:off x="4216" y="1732"/>
              <a:ext cx="536" cy="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0" name="Text Box 18"/>
            <p:cNvSpPr txBox="1"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848" y="2304"/>
              <a:ext cx="26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3331" name="Text Box 19"/>
            <p:cNvSpPr txBox="1"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120" y="2304"/>
              <a:ext cx="26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3332" name="Text Box 20"/>
            <p:cNvSpPr txBox="1"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176" y="1152"/>
              <a:ext cx="26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1</a:t>
              </a:r>
            </a:p>
          </p:txBody>
        </p:sp>
      </p:grpSp>
      <p:sp>
        <p:nvSpPr>
          <p:cNvPr id="13324" name="AutoShape 21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062413" y="40386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AutoShape 6"/>
          <p:cNvCxnSpPr>
            <a:cxnSpLocks noChangeShapeType="1"/>
            <a:stCxn id="14342" idx="3"/>
            <a:endCxn id="14346" idx="0"/>
          </p:cNvCxnSpPr>
          <p:nvPr>
            <p:custDataLst>
              <p:tags r:id="rId1"/>
            </p:custDataLst>
          </p:nvPr>
        </p:nvCxnSpPr>
        <p:spPr bwMode="auto">
          <a:xfrm flipH="1">
            <a:off x="1625600" y="1781175"/>
            <a:ext cx="1031875" cy="638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3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General Single Rotation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4800" y="5257800"/>
            <a:ext cx="8458200" cy="1143000"/>
          </a:xfrm>
        </p:spPr>
        <p:txBody>
          <a:bodyPr/>
          <a:lstStyle/>
          <a:p>
            <a:r>
              <a:rPr lang="en-US" smtClean="0"/>
              <a:t>After rotation, subtree’s height same as before insert!</a:t>
            </a:r>
          </a:p>
          <a:p>
            <a:r>
              <a:rPr lang="en-US" smtClean="0"/>
              <a:t>Height of all ancestors unchanged.</a:t>
            </a:r>
          </a:p>
        </p:txBody>
      </p:sp>
      <p:sp>
        <p:nvSpPr>
          <p:cNvPr id="14342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590800" y="13716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4343" name="AutoShape 7"/>
          <p:cNvCxnSpPr>
            <a:cxnSpLocks noChangeShapeType="1"/>
            <a:stCxn id="14342" idx="5"/>
            <a:endCxn id="14344" idx="0"/>
          </p:cNvCxnSpPr>
          <p:nvPr>
            <p:custDataLst>
              <p:tags r:id="rId5"/>
            </p:custDataLst>
          </p:nvPr>
        </p:nvCxnSpPr>
        <p:spPr bwMode="auto">
          <a:xfrm>
            <a:off x="2981325" y="1781175"/>
            <a:ext cx="10191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AutoShap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429000" y="2438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X</a:t>
            </a:r>
          </a:p>
        </p:txBody>
      </p:sp>
      <p:sp>
        <p:nvSpPr>
          <p:cNvPr id="14345" name="AutoShap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14500" y="3505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Y</a:t>
            </a:r>
          </a:p>
        </p:txBody>
      </p:sp>
      <p:sp>
        <p:nvSpPr>
          <p:cNvPr id="14346" name="Oval 11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1397000" y="2438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cxnSp>
        <p:nvCxnSpPr>
          <p:cNvPr id="14347" name="AutoShape 12"/>
          <p:cNvCxnSpPr>
            <a:cxnSpLocks noChangeShapeType="1"/>
            <a:stCxn id="14346" idx="5"/>
            <a:endCxn id="14345" idx="0"/>
          </p:cNvCxnSpPr>
          <p:nvPr>
            <p:custDataLst>
              <p:tags r:id="rId9"/>
            </p:custDataLst>
          </p:nvPr>
        </p:nvCxnSpPr>
        <p:spPr bwMode="auto">
          <a:xfrm>
            <a:off x="1787525" y="2847975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8" name="AutoShap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1000" y="3505200"/>
            <a:ext cx="1143000" cy="1752600"/>
          </a:xfrm>
          <a:prstGeom prst="triangle">
            <a:avLst>
              <a:gd name="adj" fmla="val 50000"/>
            </a:avLst>
          </a:prstGeom>
          <a:solidFill>
            <a:srgbClr val="FF919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Z</a:t>
            </a:r>
          </a:p>
        </p:txBody>
      </p:sp>
      <p:cxnSp>
        <p:nvCxnSpPr>
          <p:cNvPr id="14349" name="AutoShape 15"/>
          <p:cNvCxnSpPr>
            <a:cxnSpLocks noChangeShapeType="1"/>
            <a:stCxn id="14346" idx="3"/>
            <a:endCxn id="14348" idx="0"/>
          </p:cNvCxnSpPr>
          <p:nvPr>
            <p:custDataLst>
              <p:tags r:id="rId11"/>
            </p:custDataLst>
          </p:nvPr>
        </p:nvCxnSpPr>
        <p:spPr bwMode="auto">
          <a:xfrm flipH="1">
            <a:off x="952500" y="2847975"/>
            <a:ext cx="5111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50" name="Group 27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5029200" y="1371600"/>
            <a:ext cx="4038600" cy="2895600"/>
            <a:chOff x="3072" y="864"/>
            <a:chExt cx="2544" cy="1824"/>
          </a:xfrm>
        </p:grpSpPr>
        <p:sp>
          <p:nvSpPr>
            <p:cNvPr id="14365" name="Oval 18"/>
            <p:cNvSpPr>
              <a:spLocks noChangeAspect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704" y="1536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cxnSp>
          <p:nvCxnSpPr>
            <p:cNvPr id="14366" name="AutoShape 19"/>
            <p:cNvCxnSpPr>
              <a:cxnSpLocks noChangeShapeType="1"/>
              <a:stCxn id="14370" idx="5"/>
              <a:endCxn id="14365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4182" y="1122"/>
              <a:ext cx="666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20"/>
            <p:cNvCxnSpPr>
              <a:cxnSpLocks noChangeShapeType="1"/>
              <a:stCxn id="14365" idx="5"/>
              <a:endCxn id="14368" idx="0"/>
            </p:cNvCxnSpPr>
            <p:nvPr>
              <p:custDataLst>
                <p:tags r:id="rId31"/>
              </p:custDataLst>
            </p:nvPr>
          </p:nvCxnSpPr>
          <p:spPr bwMode="auto">
            <a:xfrm>
              <a:off x="4950" y="1794"/>
              <a:ext cx="306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8" name="AutoShape 2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896" y="2208"/>
              <a:ext cx="720" cy="48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X</a:t>
              </a:r>
            </a:p>
          </p:txBody>
        </p:sp>
        <p:sp>
          <p:nvSpPr>
            <p:cNvPr id="14369" name="AutoShape 2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032" y="2208"/>
              <a:ext cx="720" cy="48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Y</a:t>
              </a:r>
            </a:p>
          </p:txBody>
        </p:sp>
        <p:sp>
          <p:nvSpPr>
            <p:cNvPr id="14370" name="Oval 23"/>
            <p:cNvSpPr>
              <a:spLocks noChangeAspect="1"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36" y="86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b</a:t>
              </a:r>
            </a:p>
          </p:txBody>
        </p:sp>
        <p:cxnSp>
          <p:nvCxnSpPr>
            <p:cNvPr id="14371" name="AutoShape 24"/>
            <p:cNvCxnSpPr>
              <a:cxnSpLocks noChangeShapeType="1"/>
              <a:stCxn id="14365" idx="3"/>
              <a:endCxn id="14369" idx="0"/>
            </p:cNvCxnSpPr>
            <p:nvPr>
              <p:custDataLst>
                <p:tags r:id="rId35"/>
              </p:custDataLst>
            </p:nvPr>
          </p:nvCxnSpPr>
          <p:spPr bwMode="auto">
            <a:xfrm flipH="1">
              <a:off x="4392" y="1794"/>
              <a:ext cx="354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72" name="AutoShape 2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072" y="1584"/>
              <a:ext cx="720" cy="1104"/>
            </a:xfrm>
            <a:prstGeom prst="triangle">
              <a:avLst>
                <a:gd name="adj" fmla="val 50000"/>
              </a:avLst>
            </a:prstGeom>
            <a:solidFill>
              <a:srgbClr val="FF919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Z</a:t>
              </a:r>
            </a:p>
          </p:txBody>
        </p:sp>
        <p:cxnSp>
          <p:nvCxnSpPr>
            <p:cNvPr id="14373" name="AutoShape 26"/>
            <p:cNvCxnSpPr>
              <a:cxnSpLocks noChangeShapeType="1"/>
              <a:stCxn id="14370" idx="3"/>
              <a:endCxn id="14372" idx="0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3432" y="1122"/>
              <a:ext cx="546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51" name="AutoShape 29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495800" y="22098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cxnSp>
        <p:nvCxnSpPr>
          <p:cNvPr id="14352" name="AutoShape 33"/>
          <p:cNvCxnSpPr>
            <a:cxnSpLocks noChangeShapeType="1"/>
            <a:endCxn id="14345" idx="0"/>
          </p:cNvCxnSpPr>
          <p:nvPr>
            <p:custDataLst>
              <p:tags r:id="rId14"/>
            </p:custDataLst>
          </p:nvPr>
        </p:nvCxnSpPr>
        <p:spPr bwMode="auto">
          <a:xfrm flipH="1">
            <a:off x="2286000" y="1828800"/>
            <a:ext cx="533400" cy="165735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AutoShape 3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828800" y="2819400"/>
            <a:ext cx="609600" cy="304800"/>
          </a:xfrm>
          <a:custGeom>
            <a:avLst/>
            <a:gdLst>
              <a:gd name="T0" fmla="*/ 2147483647 w 21600"/>
              <a:gd name="T1" fmla="*/ 1318765178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424" y="4725"/>
                </a:moveTo>
                <a:cubicBezTo>
                  <a:pt x="14894" y="3308"/>
                  <a:pt x="12885" y="2521"/>
                  <a:pt x="10800" y="2521"/>
                </a:cubicBezTo>
                <a:cubicBezTo>
                  <a:pt x="7687" y="2520"/>
                  <a:pt x="4837" y="4266"/>
                  <a:pt x="3424" y="7040"/>
                </a:cubicBezTo>
                <a:lnTo>
                  <a:pt x="1178" y="5895"/>
                </a:lnTo>
                <a:cubicBezTo>
                  <a:pt x="3022" y="2277"/>
                  <a:pt x="6739" y="-1"/>
                  <a:pt x="10800" y="0"/>
                </a:cubicBezTo>
                <a:cubicBezTo>
                  <a:pt x="13520" y="0"/>
                  <a:pt x="16141" y="1026"/>
                  <a:pt x="18137" y="2875"/>
                </a:cubicBezTo>
                <a:lnTo>
                  <a:pt x="19972" y="894"/>
                </a:lnTo>
                <a:lnTo>
                  <a:pt x="20188" y="6490"/>
                </a:lnTo>
                <a:lnTo>
                  <a:pt x="14590" y="6706"/>
                </a:lnTo>
                <a:lnTo>
                  <a:pt x="16424" y="4725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4354" name="Text Box 3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77850" y="33258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4355" name="Text Box 3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398713" y="3413125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 - 1</a:t>
            </a:r>
          </a:p>
        </p:txBody>
      </p:sp>
      <p:sp>
        <p:nvSpPr>
          <p:cNvPr id="14356" name="Text Box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39775" y="2362200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h + 1</a:t>
            </a:r>
          </a:p>
        </p:txBody>
      </p:sp>
      <p:sp>
        <p:nvSpPr>
          <p:cNvPr id="14357" name="Text Box 4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236913" y="2346325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 - 1</a:t>
            </a:r>
          </a:p>
        </p:txBody>
      </p:sp>
      <p:sp>
        <p:nvSpPr>
          <p:cNvPr id="14358" name="Text Box 4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971800" y="1116013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h + 2</a:t>
            </a:r>
          </a:p>
        </p:txBody>
      </p:sp>
      <p:sp>
        <p:nvSpPr>
          <p:cNvPr id="14359" name="Text Box 4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257800" y="2438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14360" name="Text Box 4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400800" y="327660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 - 1</a:t>
            </a:r>
          </a:p>
        </p:txBody>
      </p:sp>
      <p:sp>
        <p:nvSpPr>
          <p:cNvPr id="14361" name="Text Box 4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994650" y="2193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14362" name="Text Box 4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494713" y="3200400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 - 1</a:t>
            </a:r>
          </a:p>
        </p:txBody>
      </p:sp>
      <p:sp>
        <p:nvSpPr>
          <p:cNvPr id="14363" name="Text Box 4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781800" y="1066800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 + 1</a:t>
            </a:r>
          </a:p>
        </p:txBody>
      </p:sp>
      <p:sp>
        <p:nvSpPr>
          <p:cNvPr id="14364" name="TextBox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643063" y="4572000"/>
            <a:ext cx="377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>
                <a:solidFill>
                  <a:srgbClr val="FF0000"/>
                </a:solidFill>
                <a:sym typeface="Symbol" pitchFamily="18" charset="2"/>
              </a:rPr>
              <a:t> </a:t>
            </a:r>
            <a:r>
              <a:rPr lang="en-CA">
                <a:solidFill>
                  <a:srgbClr val="FF0000"/>
                </a:solidFill>
              </a:rPr>
              <a:t>An insert made this BAD!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95936" y="6177498"/>
            <a:ext cx="5158784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Why couldn’t the bad insert be in X?</a:t>
            </a:r>
          </a:p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Why does it matter that ancestors stay the same?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Bad Case #2</a:t>
            </a:r>
            <a:br>
              <a:rPr lang="en-US" smtClean="0"/>
            </a:br>
            <a:r>
              <a:rPr lang="en-US" smtClean="0"/>
              <a:t>(SIMPLEST version)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Insert(</a:t>
            </a:r>
            <a:r>
              <a:rPr lang="en-US" smtClean="0">
                <a:solidFill>
                  <a:srgbClr val="CC9900"/>
                </a:solidFill>
              </a:rPr>
              <a:t>small</a:t>
            </a:r>
            <a:r>
              <a:rPr lang="en-US" smtClean="0"/>
              <a:t>)</a:t>
            </a:r>
          </a:p>
          <a:p>
            <a:pPr>
              <a:buFontTx/>
              <a:buNone/>
            </a:pPr>
            <a:r>
              <a:rPr lang="en-US" smtClean="0"/>
              <a:t>Insert(</a:t>
            </a:r>
            <a:r>
              <a:rPr lang="en-US" smtClean="0">
                <a:solidFill>
                  <a:srgbClr val="0000FF"/>
                </a:solidFill>
              </a:rPr>
              <a:t>tall</a:t>
            </a:r>
            <a:r>
              <a:rPr lang="en-US" smtClean="0"/>
              <a:t>)</a:t>
            </a:r>
          </a:p>
          <a:p>
            <a:pPr>
              <a:buFontTx/>
              <a:buNone/>
            </a:pPr>
            <a:r>
              <a:rPr lang="en-US" smtClean="0"/>
              <a:t>Insert(</a:t>
            </a:r>
            <a:r>
              <a:rPr lang="en-US" smtClean="0">
                <a:solidFill>
                  <a:srgbClr val="008000"/>
                </a:solidFill>
              </a:rPr>
              <a:t>middle</a:t>
            </a:r>
            <a:r>
              <a:rPr lang="en-US" smtClean="0"/>
              <a:t>)</a:t>
            </a:r>
          </a:p>
        </p:txBody>
      </p:sp>
      <p:sp>
        <p:nvSpPr>
          <p:cNvPr id="15364" name="Oval 4" descr="50%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6218238" y="5154613"/>
            <a:ext cx="488950" cy="488950"/>
          </a:xfrm>
          <a:prstGeom prst="ellipse">
            <a:avLst/>
          </a:prstGeom>
          <a:pattFill prst="pct50">
            <a:fgClr>
              <a:srgbClr val="008000"/>
            </a:fgClr>
            <a:bgClr>
              <a:schemeClr val="bg1"/>
            </a:bgClr>
          </a:patt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>
              <a:solidFill>
                <a:srgbClr val="0000FF"/>
              </a:solidFill>
            </a:endParaRPr>
          </a:p>
        </p:txBody>
      </p:sp>
      <p:sp>
        <p:nvSpPr>
          <p:cNvPr id="15365" name="Oval 5" descr="50%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769100" y="3995738"/>
            <a:ext cx="487363" cy="487362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>
              <a:solidFill>
                <a:srgbClr val="0000FF"/>
              </a:solidFill>
            </a:endParaRPr>
          </a:p>
        </p:txBody>
      </p:sp>
      <p:sp>
        <p:nvSpPr>
          <p:cNvPr id="15366" name="Oval 6" descr="50%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791200" y="2835275"/>
            <a:ext cx="488950" cy="488950"/>
          </a:xfrm>
          <a:prstGeom prst="ellipse">
            <a:avLst/>
          </a:prstGeom>
          <a:pattFill prst="pct50">
            <a:fgClr>
              <a:srgbClr val="CC9900"/>
            </a:fgClr>
            <a:bgClr>
              <a:srgbClr val="FFFFFF"/>
            </a:bgClr>
          </a:patt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>
              <a:solidFill>
                <a:srgbClr val="0000FF"/>
              </a:solidFill>
            </a:endParaRPr>
          </a:p>
        </p:txBody>
      </p:sp>
      <p:cxnSp>
        <p:nvCxnSpPr>
          <p:cNvPr id="15367" name="AutoShape 7"/>
          <p:cNvCxnSpPr>
            <a:cxnSpLocks noChangeAspect="1" noChangeShapeType="1"/>
            <a:stCxn id="15366" idx="5"/>
            <a:endCxn id="15365" idx="0"/>
          </p:cNvCxnSpPr>
          <p:nvPr>
            <p:custDataLst>
              <p:tags r:id="rId6"/>
            </p:custDataLst>
          </p:nvPr>
        </p:nvCxnSpPr>
        <p:spPr bwMode="auto">
          <a:xfrm>
            <a:off x="6208713" y="3267075"/>
            <a:ext cx="803275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8"/>
          <p:cNvCxnSpPr>
            <a:cxnSpLocks noChangeAspect="1" noChangeShapeType="1"/>
            <a:stCxn id="15365" idx="3"/>
            <a:endCxn id="15364" idx="0"/>
          </p:cNvCxnSpPr>
          <p:nvPr>
            <p:custDataLst>
              <p:tags r:id="rId7"/>
            </p:custDataLst>
          </p:nvPr>
        </p:nvCxnSpPr>
        <p:spPr bwMode="auto">
          <a:xfrm flipH="1">
            <a:off x="6462713" y="4427538"/>
            <a:ext cx="376237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Text Box 9"/>
          <p:cNvSpPr txBox="1"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6096000" y="4849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5370" name="Text Box 10"/>
          <p:cNvSpPr txBox="1"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7011988" y="3629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371" name="Text Box 11"/>
          <p:cNvSpPr txBox="1"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157913" y="25908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Double Rotation</a:t>
            </a:r>
            <a:br>
              <a:rPr lang="en-US" smtClean="0"/>
            </a:br>
            <a:r>
              <a:rPr lang="en-US" smtClean="0"/>
              <a:t>(SIMPLEST version)</a:t>
            </a:r>
          </a:p>
        </p:txBody>
      </p:sp>
      <p:grpSp>
        <p:nvGrpSpPr>
          <p:cNvPr id="16387" name="Group 1037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6421438" y="2817813"/>
            <a:ext cx="2527300" cy="2252662"/>
            <a:chOff x="3120" y="1152"/>
            <a:chExt cx="1993" cy="1776"/>
          </a:xfrm>
        </p:grpSpPr>
        <p:sp>
          <p:nvSpPr>
            <p:cNvPr id="16406" name="Oval 1038" descr="50%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888" y="1392"/>
              <a:ext cx="384" cy="384"/>
            </a:xfrm>
            <a:prstGeom prst="ellipse">
              <a:avLst/>
            </a:prstGeom>
            <a:pattFill prst="pct50">
              <a:fgClr>
                <a:srgbClr val="008000"/>
              </a:fgClr>
              <a:bgClr>
                <a:schemeClr val="bg1"/>
              </a:bgClr>
            </a:patt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3200">
                <a:solidFill>
                  <a:srgbClr val="0000FF"/>
                </a:solidFill>
              </a:endParaRPr>
            </a:p>
          </p:txBody>
        </p:sp>
        <p:sp>
          <p:nvSpPr>
            <p:cNvPr id="16407" name="Oval 1039" descr="50%"/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216" y="2544"/>
              <a:ext cx="384" cy="384"/>
            </a:xfrm>
            <a:prstGeom prst="ellipse">
              <a:avLst/>
            </a:prstGeom>
            <a:pattFill prst="pct50">
              <a:fgClr>
                <a:srgbClr val="CC9900"/>
              </a:fgClr>
              <a:bgClr>
                <a:srgbClr val="FFFFFF"/>
              </a:bgClr>
            </a:pattFill>
            <a:ln w="38100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3200">
                <a:solidFill>
                  <a:srgbClr val="0000FF"/>
                </a:solidFill>
              </a:endParaRPr>
            </a:p>
          </p:txBody>
        </p:sp>
        <p:sp>
          <p:nvSpPr>
            <p:cNvPr id="16408" name="Oval 1040" descr="50%"/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560" y="2544"/>
              <a:ext cx="384" cy="384"/>
            </a:xfrm>
            <a:prstGeom prst="ellipse">
              <a:avLst/>
            </a:prstGeom>
            <a:pattFill prst="pct50">
              <a:fgClr>
                <a:srgbClr val="0000FF"/>
              </a:fgClr>
              <a:bgClr>
                <a:schemeClr val="bg1"/>
              </a:bgClr>
            </a:patt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3200">
                <a:solidFill>
                  <a:srgbClr val="0000FF"/>
                </a:solidFill>
              </a:endParaRPr>
            </a:p>
          </p:txBody>
        </p:sp>
        <p:cxnSp>
          <p:nvCxnSpPr>
            <p:cNvPr id="16409" name="AutoShape 1041"/>
            <p:cNvCxnSpPr>
              <a:cxnSpLocks noChangeAspect="1" noChangeShapeType="1"/>
              <a:stCxn id="16406" idx="3"/>
              <a:endCxn id="16407" idx="0"/>
            </p:cNvCxnSpPr>
            <p:nvPr>
              <p:custDataLst>
                <p:tags r:id="rId25"/>
              </p:custDataLst>
            </p:nvPr>
          </p:nvCxnSpPr>
          <p:spPr bwMode="auto">
            <a:xfrm flipH="1">
              <a:off x="3408" y="1732"/>
              <a:ext cx="536" cy="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0" name="AutoShape 1042"/>
            <p:cNvCxnSpPr>
              <a:cxnSpLocks noChangeAspect="1" noChangeShapeType="1"/>
              <a:stCxn id="16406" idx="5"/>
              <a:endCxn id="16408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4216" y="1732"/>
              <a:ext cx="536" cy="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1" name="Text Box 1043"/>
            <p:cNvSpPr txBox="1"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847" y="2303"/>
              <a:ext cx="26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6412" name="Text Box 1044"/>
            <p:cNvSpPr txBox="1">
              <a:spLocks noChangeAspect="1"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120" y="2303"/>
              <a:ext cx="26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6413" name="Text Box 1045"/>
            <p:cNvSpPr txBox="1">
              <a:spLocks noChangeAspect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176" y="1152"/>
              <a:ext cx="26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1</a:t>
              </a:r>
            </a:p>
          </p:txBody>
        </p:sp>
      </p:grpSp>
      <p:sp>
        <p:nvSpPr>
          <p:cNvPr id="16388" name="AutoShape 1046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035175" y="3913188"/>
            <a:ext cx="852488" cy="304800"/>
          </a:xfrm>
          <a:prstGeom prst="rightArrow">
            <a:avLst>
              <a:gd name="adj1" fmla="val 50000"/>
              <a:gd name="adj2" fmla="val 6992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16389" name="Oval 1047" descr="50%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20713" y="5010150"/>
            <a:ext cx="487362" cy="485775"/>
          </a:xfrm>
          <a:prstGeom prst="ellipse">
            <a:avLst/>
          </a:prstGeom>
          <a:pattFill prst="pct50">
            <a:fgClr>
              <a:srgbClr val="008000"/>
            </a:fgClr>
            <a:bgClr>
              <a:schemeClr val="bg1"/>
            </a:bgClr>
          </a:patt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sp>
        <p:nvSpPr>
          <p:cNvPr id="16390" name="Oval 1048" descr="50%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168400" y="3852863"/>
            <a:ext cx="487363" cy="487362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sp>
        <p:nvSpPr>
          <p:cNvPr id="16391" name="Oval 1049" descr="50%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195263" y="2695575"/>
            <a:ext cx="487362" cy="487363"/>
          </a:xfrm>
          <a:prstGeom prst="ellipse">
            <a:avLst/>
          </a:prstGeom>
          <a:pattFill prst="pct50">
            <a:fgClr>
              <a:srgbClr val="CC9900"/>
            </a:fgClr>
            <a:bgClr>
              <a:srgbClr val="FFFFFF"/>
            </a:bgClr>
          </a:patt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cxnSp>
        <p:nvCxnSpPr>
          <p:cNvPr id="16392" name="AutoShape 1050"/>
          <p:cNvCxnSpPr>
            <a:cxnSpLocks noChangeAspect="1" noChangeShapeType="1"/>
            <a:stCxn id="16391" idx="5"/>
            <a:endCxn id="16390" idx="0"/>
          </p:cNvCxnSpPr>
          <p:nvPr>
            <p:custDataLst>
              <p:tags r:id="rId7"/>
            </p:custDataLst>
          </p:nvPr>
        </p:nvCxnSpPr>
        <p:spPr bwMode="auto">
          <a:xfrm>
            <a:off x="611188" y="3127375"/>
            <a:ext cx="801687" cy="709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1051"/>
          <p:cNvCxnSpPr>
            <a:cxnSpLocks noChangeAspect="1" noChangeShapeType="1"/>
            <a:stCxn id="16390" idx="3"/>
            <a:endCxn id="16389" idx="0"/>
          </p:cNvCxnSpPr>
          <p:nvPr>
            <p:custDataLst>
              <p:tags r:id="rId8"/>
            </p:custDataLst>
          </p:nvPr>
        </p:nvCxnSpPr>
        <p:spPr bwMode="auto">
          <a:xfrm flipH="1">
            <a:off x="865188" y="4284663"/>
            <a:ext cx="374650" cy="709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Text Box 1052"/>
          <p:cNvSpPr txBox="1"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985838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395" name="Text Box 1053"/>
          <p:cNvSpPr txBox="1"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1412875" y="3487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396" name="Text Box 1054"/>
          <p:cNvSpPr txBox="1"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560388" y="24526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 2</a:t>
            </a:r>
          </a:p>
        </p:txBody>
      </p:sp>
      <p:sp>
        <p:nvSpPr>
          <p:cNvPr id="16397" name="Oval 1056" descr="50%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4545013" y="4948238"/>
            <a:ext cx="487362" cy="487362"/>
          </a:xfrm>
          <a:prstGeom prst="ellipse">
            <a:avLst/>
          </a:prstGeom>
          <a:pattFill prst="pct50">
            <a:fgClr>
              <a:srgbClr val="0000FF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sp>
        <p:nvSpPr>
          <p:cNvPr id="16398" name="Oval 1057" descr="50%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057650" y="3792538"/>
            <a:ext cx="487363" cy="485775"/>
          </a:xfrm>
          <a:prstGeom prst="ellipse">
            <a:avLst/>
          </a:prstGeom>
          <a:pattFill prst="pct50">
            <a:fgClr>
              <a:srgbClr val="008000"/>
            </a:fgClr>
            <a:bgClr>
              <a:schemeClr val="bg1"/>
            </a:bgClr>
          </a:patt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sp>
        <p:nvSpPr>
          <p:cNvPr id="16399" name="Oval 1058" descr="50%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3084513" y="2635250"/>
            <a:ext cx="487362" cy="487363"/>
          </a:xfrm>
          <a:prstGeom prst="ellipse">
            <a:avLst/>
          </a:prstGeom>
          <a:pattFill prst="pct50">
            <a:fgClr>
              <a:srgbClr val="CC9900"/>
            </a:fgClr>
            <a:bgClr>
              <a:srgbClr val="FFFFFF"/>
            </a:bgClr>
          </a:patt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/>
          </a:p>
        </p:txBody>
      </p:sp>
      <p:cxnSp>
        <p:nvCxnSpPr>
          <p:cNvPr id="16400" name="AutoShape 1059"/>
          <p:cNvCxnSpPr>
            <a:cxnSpLocks noChangeAspect="1" noChangeShapeType="1"/>
            <a:stCxn id="16399" idx="5"/>
            <a:endCxn id="16398" idx="0"/>
          </p:cNvCxnSpPr>
          <p:nvPr>
            <p:custDataLst>
              <p:tags r:id="rId15"/>
            </p:custDataLst>
          </p:nvPr>
        </p:nvCxnSpPr>
        <p:spPr bwMode="auto">
          <a:xfrm>
            <a:off x="3500438" y="3067050"/>
            <a:ext cx="801687" cy="709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060"/>
          <p:cNvCxnSpPr>
            <a:cxnSpLocks noChangeAspect="1" noChangeShapeType="1"/>
            <a:stCxn id="16398" idx="5"/>
            <a:endCxn id="16397" idx="0"/>
          </p:cNvCxnSpPr>
          <p:nvPr>
            <p:custDataLst>
              <p:tags r:id="rId16"/>
            </p:custDataLst>
          </p:nvPr>
        </p:nvCxnSpPr>
        <p:spPr bwMode="auto">
          <a:xfrm>
            <a:off x="4473575" y="4222750"/>
            <a:ext cx="31432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Text Box 1061"/>
          <p:cNvSpPr txBox="1"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4837113" y="4494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403" name="Text Box 1062"/>
          <p:cNvSpPr txBox="1"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302125" y="34274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 1</a:t>
            </a:r>
          </a:p>
        </p:txBody>
      </p:sp>
      <p:sp>
        <p:nvSpPr>
          <p:cNvPr id="16404" name="Text Box 1063"/>
          <p:cNvSpPr txBox="1"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3449638" y="239236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 2</a:t>
            </a:r>
          </a:p>
        </p:txBody>
      </p:sp>
      <p:sp>
        <p:nvSpPr>
          <p:cNvPr id="16405" name="AutoShape 1065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5370513" y="3913188"/>
            <a:ext cx="852487" cy="304800"/>
          </a:xfrm>
          <a:prstGeom prst="rightArrow">
            <a:avLst>
              <a:gd name="adj1" fmla="val 50000"/>
              <a:gd name="adj2" fmla="val 6992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General Double Rotation</a:t>
            </a:r>
          </a:p>
        </p:txBody>
      </p:sp>
      <p:sp>
        <p:nvSpPr>
          <p:cNvPr id="17411" name="Rectangle 102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52578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/>
              <a:t>Height of subtree </a:t>
            </a:r>
            <a:r>
              <a:rPr lang="en-US" sz="2800" b="1"/>
              <a:t>still</a:t>
            </a:r>
            <a:r>
              <a:rPr lang="en-US" sz="2800"/>
              <a:t> the same as it was before insert!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/>
              <a:t>Height of all ancestors unchanged.</a:t>
            </a:r>
          </a:p>
        </p:txBody>
      </p:sp>
      <p:cxnSp>
        <p:nvCxnSpPr>
          <p:cNvPr id="17412" name="AutoShape 1030"/>
          <p:cNvCxnSpPr>
            <a:cxnSpLocks noChangeShapeType="1"/>
            <a:stCxn id="17413" idx="3"/>
            <a:endCxn id="17416" idx="0"/>
          </p:cNvCxnSpPr>
          <p:nvPr>
            <p:custDataLst>
              <p:tags r:id="rId3"/>
            </p:custDataLst>
          </p:nvPr>
        </p:nvCxnSpPr>
        <p:spPr bwMode="auto">
          <a:xfrm flipH="1">
            <a:off x="1600200" y="1573213"/>
            <a:ext cx="981075" cy="3175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Oval 1032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519363" y="1184275"/>
            <a:ext cx="433387" cy="4349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7414" name="AutoShape 1033"/>
          <p:cNvCxnSpPr>
            <a:cxnSpLocks noChangeShapeType="1"/>
            <a:stCxn id="17413" idx="5"/>
            <a:endCxn id="17415" idx="0"/>
          </p:cNvCxnSpPr>
          <p:nvPr>
            <p:custDataLst>
              <p:tags r:id="rId5"/>
            </p:custDataLst>
          </p:nvPr>
        </p:nvCxnSpPr>
        <p:spPr bwMode="auto">
          <a:xfrm>
            <a:off x="2889250" y="1573213"/>
            <a:ext cx="896938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AutoShape 10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3263" y="1981200"/>
            <a:ext cx="1087437" cy="137795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Z</a:t>
            </a:r>
          </a:p>
        </p:txBody>
      </p:sp>
      <p:sp>
        <p:nvSpPr>
          <p:cNvPr id="17416" name="Oval 1036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1382713" y="1909763"/>
            <a:ext cx="434975" cy="4333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cxnSp>
        <p:nvCxnSpPr>
          <p:cNvPr id="17417" name="AutoShape 1037"/>
          <p:cNvCxnSpPr>
            <a:cxnSpLocks noChangeShapeType="1"/>
            <a:stCxn id="17416" idx="5"/>
            <a:endCxn id="17421" idx="1"/>
          </p:cNvCxnSpPr>
          <p:nvPr>
            <p:custDataLst>
              <p:tags r:id="rId8"/>
            </p:custDataLst>
          </p:nvPr>
        </p:nvCxnSpPr>
        <p:spPr bwMode="auto">
          <a:xfrm>
            <a:off x="1754188" y="2298700"/>
            <a:ext cx="538162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8" name="AutoShape 10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7000" y="2706688"/>
            <a:ext cx="1087438" cy="1376362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W</a:t>
            </a:r>
          </a:p>
        </p:txBody>
      </p:sp>
      <p:cxnSp>
        <p:nvCxnSpPr>
          <p:cNvPr id="17419" name="AutoShape 1039"/>
          <p:cNvCxnSpPr>
            <a:cxnSpLocks noChangeShapeType="1"/>
            <a:stCxn id="17416" idx="3"/>
            <a:endCxn id="17418" idx="0"/>
          </p:cNvCxnSpPr>
          <p:nvPr>
            <p:custDataLst>
              <p:tags r:id="rId10"/>
            </p:custDataLst>
          </p:nvPr>
        </p:nvCxnSpPr>
        <p:spPr bwMode="auto">
          <a:xfrm flipH="1">
            <a:off x="669925" y="2298700"/>
            <a:ext cx="776288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AutoShape 1050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378325" y="2271713"/>
            <a:ext cx="812800" cy="288925"/>
          </a:xfrm>
          <a:prstGeom prst="rightArrow">
            <a:avLst>
              <a:gd name="adj1" fmla="val 50000"/>
              <a:gd name="adj2" fmla="val 7033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17421" name="Oval 1055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2228850" y="2924175"/>
            <a:ext cx="434975" cy="4349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cxnSp>
        <p:nvCxnSpPr>
          <p:cNvPr id="17422" name="AutoShape 1057"/>
          <p:cNvCxnSpPr>
            <a:cxnSpLocks noChangeShapeType="1"/>
            <a:stCxn id="17421" idx="3"/>
            <a:endCxn id="17425" idx="0"/>
          </p:cNvCxnSpPr>
          <p:nvPr>
            <p:custDataLst>
              <p:tags r:id="rId13"/>
            </p:custDataLst>
          </p:nvPr>
        </p:nvCxnSpPr>
        <p:spPr bwMode="auto">
          <a:xfrm flipH="1">
            <a:off x="1830388" y="3313113"/>
            <a:ext cx="461962" cy="100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058"/>
          <p:cNvCxnSpPr>
            <a:cxnSpLocks noChangeShapeType="1"/>
            <a:stCxn id="17421" idx="5"/>
            <a:endCxn id="17427" idx="0"/>
          </p:cNvCxnSpPr>
          <p:nvPr>
            <p:custDataLst>
              <p:tags r:id="rId14"/>
            </p:custDataLst>
          </p:nvPr>
        </p:nvCxnSpPr>
        <p:spPr bwMode="auto">
          <a:xfrm>
            <a:off x="2600325" y="3313113"/>
            <a:ext cx="461963" cy="100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AutoShape 1059" descr="50%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285875" y="3503613"/>
            <a:ext cx="1087438" cy="1449387"/>
          </a:xfrm>
          <a:prstGeom prst="triangle">
            <a:avLst>
              <a:gd name="adj" fmla="val 50000"/>
            </a:avLst>
          </a:prstGeom>
          <a:pattFill prst="pct50">
            <a:fgClr>
              <a:srgbClr val="FF9191"/>
            </a:fgClr>
            <a:bgClr>
              <a:srgbClr val="FFFFFF"/>
            </a:bgClr>
          </a:patt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7425" name="AutoShape 105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85875" y="3430588"/>
            <a:ext cx="1087438" cy="652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</a:t>
            </a:r>
          </a:p>
        </p:txBody>
      </p:sp>
      <p:sp>
        <p:nvSpPr>
          <p:cNvPr id="17426" name="AutoShape 1062" descr="50%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519363" y="3503613"/>
            <a:ext cx="1085850" cy="1449387"/>
          </a:xfrm>
          <a:prstGeom prst="triangle">
            <a:avLst>
              <a:gd name="adj" fmla="val 50000"/>
            </a:avLst>
          </a:prstGeom>
          <a:pattFill prst="pct50">
            <a:fgClr>
              <a:srgbClr val="FF9191"/>
            </a:fgClr>
            <a:bgClr>
              <a:srgbClr val="FFFFFF"/>
            </a:bgClr>
          </a:patt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7427" name="AutoShape 106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519363" y="3430588"/>
            <a:ext cx="1085850" cy="652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Y</a:t>
            </a:r>
          </a:p>
        </p:txBody>
      </p:sp>
      <p:cxnSp>
        <p:nvCxnSpPr>
          <p:cNvPr id="17428" name="AutoShape 1064"/>
          <p:cNvCxnSpPr>
            <a:cxnSpLocks noChangeShapeType="1"/>
            <a:stCxn id="17436" idx="3"/>
            <a:endCxn id="17432" idx="0"/>
          </p:cNvCxnSpPr>
          <p:nvPr>
            <p:custDataLst>
              <p:tags r:id="rId19"/>
            </p:custDataLst>
          </p:nvPr>
        </p:nvCxnSpPr>
        <p:spPr bwMode="auto">
          <a:xfrm flipH="1">
            <a:off x="5924550" y="2008188"/>
            <a:ext cx="619125" cy="3175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9" name="Oval 1065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7265988" y="2343150"/>
            <a:ext cx="434975" cy="4349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cxnSp>
        <p:nvCxnSpPr>
          <p:cNvPr id="17430" name="AutoShape 1066"/>
          <p:cNvCxnSpPr>
            <a:cxnSpLocks noChangeShapeType="1"/>
            <a:stCxn id="17429" idx="5"/>
            <a:endCxn id="17431" idx="0"/>
          </p:cNvCxnSpPr>
          <p:nvPr>
            <p:custDataLst>
              <p:tags r:id="rId21"/>
            </p:custDataLst>
          </p:nvPr>
        </p:nvCxnSpPr>
        <p:spPr bwMode="auto">
          <a:xfrm>
            <a:off x="7637463" y="2733675"/>
            <a:ext cx="836612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1" name="AutoShape 1067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929563" y="3141663"/>
            <a:ext cx="1087437" cy="1376362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Z</a:t>
            </a:r>
          </a:p>
        </p:txBody>
      </p:sp>
      <p:sp>
        <p:nvSpPr>
          <p:cNvPr id="17432" name="Oval 1068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5707063" y="2343150"/>
            <a:ext cx="434975" cy="4349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cxnSp>
        <p:nvCxnSpPr>
          <p:cNvPr id="17433" name="AutoShape 1069"/>
          <p:cNvCxnSpPr>
            <a:cxnSpLocks noChangeShapeType="1"/>
            <a:stCxn id="17436" idx="5"/>
            <a:endCxn id="17429" idx="0"/>
          </p:cNvCxnSpPr>
          <p:nvPr>
            <p:custDataLst>
              <p:tags r:id="rId24"/>
            </p:custDataLst>
          </p:nvPr>
        </p:nvCxnSpPr>
        <p:spPr bwMode="auto">
          <a:xfrm>
            <a:off x="6851650" y="2008188"/>
            <a:ext cx="631825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4" name="AutoShape 1070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378325" y="3141663"/>
            <a:ext cx="1087438" cy="1376362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W</a:t>
            </a:r>
          </a:p>
        </p:txBody>
      </p:sp>
      <p:cxnSp>
        <p:nvCxnSpPr>
          <p:cNvPr id="17435" name="AutoShape 1071"/>
          <p:cNvCxnSpPr>
            <a:cxnSpLocks noChangeShapeType="1"/>
            <a:stCxn id="17432" idx="3"/>
            <a:endCxn id="17434" idx="0"/>
          </p:cNvCxnSpPr>
          <p:nvPr>
            <p:custDataLst>
              <p:tags r:id="rId26"/>
            </p:custDataLst>
          </p:nvPr>
        </p:nvCxnSpPr>
        <p:spPr bwMode="auto">
          <a:xfrm flipH="1">
            <a:off x="4922838" y="2733675"/>
            <a:ext cx="84772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6" name="Oval 1073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6480175" y="1619250"/>
            <a:ext cx="434975" cy="4349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cxnSp>
        <p:nvCxnSpPr>
          <p:cNvPr id="17437" name="AutoShape 1074"/>
          <p:cNvCxnSpPr>
            <a:cxnSpLocks noChangeShapeType="1"/>
            <a:stCxn id="17432" idx="5"/>
            <a:endCxn id="17440" idx="0"/>
          </p:cNvCxnSpPr>
          <p:nvPr>
            <p:custDataLst>
              <p:tags r:id="rId28"/>
            </p:custDataLst>
          </p:nvPr>
        </p:nvCxnSpPr>
        <p:spPr bwMode="auto">
          <a:xfrm>
            <a:off x="6078538" y="2733675"/>
            <a:ext cx="3175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1075"/>
          <p:cNvCxnSpPr>
            <a:cxnSpLocks noChangeShapeType="1"/>
            <a:stCxn id="17429" idx="3"/>
            <a:endCxn id="17442" idx="0"/>
          </p:cNvCxnSpPr>
          <p:nvPr>
            <p:custDataLst>
              <p:tags r:id="rId29"/>
            </p:custDataLst>
          </p:nvPr>
        </p:nvCxnSpPr>
        <p:spPr bwMode="auto">
          <a:xfrm flipH="1">
            <a:off x="7313613" y="2733675"/>
            <a:ext cx="15875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9" name="AutoShape 1084" descr="50%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38788" y="3068638"/>
            <a:ext cx="1085850" cy="1449387"/>
          </a:xfrm>
          <a:prstGeom prst="triangle">
            <a:avLst>
              <a:gd name="adj" fmla="val 50000"/>
            </a:avLst>
          </a:prstGeom>
          <a:pattFill prst="pct50">
            <a:fgClr>
              <a:srgbClr val="FF9191"/>
            </a:fgClr>
            <a:bgClr>
              <a:srgbClr val="FFFFFF"/>
            </a:bgClr>
          </a:patt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7440" name="AutoShape 1085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538788" y="2995613"/>
            <a:ext cx="1085850" cy="652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</a:t>
            </a:r>
          </a:p>
        </p:txBody>
      </p:sp>
      <p:sp>
        <p:nvSpPr>
          <p:cNvPr id="17441" name="AutoShape 1086" descr="50%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770688" y="3068638"/>
            <a:ext cx="1087437" cy="1449387"/>
          </a:xfrm>
          <a:prstGeom prst="triangle">
            <a:avLst>
              <a:gd name="adj" fmla="val 50000"/>
            </a:avLst>
          </a:prstGeom>
          <a:pattFill prst="pct50">
            <a:fgClr>
              <a:srgbClr val="FF9191"/>
            </a:fgClr>
            <a:bgClr>
              <a:srgbClr val="FFFFFF"/>
            </a:bgClr>
          </a:patt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7442" name="AutoShape 1087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770688" y="2995613"/>
            <a:ext cx="1087437" cy="652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Y</a:t>
            </a:r>
          </a:p>
        </p:txBody>
      </p:sp>
      <p:sp>
        <p:nvSpPr>
          <p:cNvPr id="17443" name="Text Box 1089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590800" y="2743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7444" name="Text Box 1090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52400" y="4572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h - 1?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7445" name="Text Box 1091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0" y="251460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 - 1</a:t>
            </a:r>
          </a:p>
        </p:txBody>
      </p:sp>
      <p:sp>
        <p:nvSpPr>
          <p:cNvPr id="17446" name="Text Box 1092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810000" y="175260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 - 1</a:t>
            </a:r>
          </a:p>
        </p:txBody>
      </p:sp>
      <p:sp>
        <p:nvSpPr>
          <p:cNvPr id="17447" name="Text Box 1093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895600" y="990600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h + 2</a:t>
            </a:r>
          </a:p>
        </p:txBody>
      </p:sp>
      <p:sp>
        <p:nvSpPr>
          <p:cNvPr id="17448" name="Line 109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V="1">
            <a:off x="914400" y="4572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49" name="Line 1096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V="1">
            <a:off x="914400" y="45720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50" name="Text Box 1097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38200" y="1524000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h + 1</a:t>
            </a:r>
          </a:p>
        </p:txBody>
      </p:sp>
      <p:sp>
        <p:nvSpPr>
          <p:cNvPr id="17451" name="Text Box 1098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451850" y="289560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 - 1</a:t>
            </a:r>
          </a:p>
        </p:txBody>
      </p:sp>
      <p:sp>
        <p:nvSpPr>
          <p:cNvPr id="17452" name="Text Box 1099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4343400" y="289560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 - 1</a:t>
            </a:r>
          </a:p>
        </p:txBody>
      </p:sp>
      <p:sp>
        <p:nvSpPr>
          <p:cNvPr id="17453" name="Text Box 1100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543800" y="2057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17454" name="Text Box 1101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705600" y="1295400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 + 1</a:t>
            </a:r>
          </a:p>
        </p:txBody>
      </p:sp>
      <p:sp>
        <p:nvSpPr>
          <p:cNvPr id="17455" name="Text Box 1102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480050" y="2041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17456" name="Text Box 1103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400800" y="4800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h - 1?</a:t>
            </a:r>
          </a:p>
        </p:txBody>
      </p:sp>
      <p:sp>
        <p:nvSpPr>
          <p:cNvPr id="17457" name="Line 110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H="1" flipV="1">
            <a:off x="6096000" y="4267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58" name="Line 110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6858000" y="4191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7459" name="AutoShape 1106"/>
          <p:cNvCxnSpPr>
            <a:cxnSpLocks noChangeShapeType="1"/>
            <a:stCxn id="17416" idx="4"/>
            <a:endCxn id="17425" idx="0"/>
          </p:cNvCxnSpPr>
          <p:nvPr>
            <p:custDataLst>
              <p:tags r:id="rId50"/>
            </p:custDataLst>
          </p:nvPr>
        </p:nvCxnSpPr>
        <p:spPr bwMode="auto">
          <a:xfrm>
            <a:off x="1600200" y="2362200"/>
            <a:ext cx="230188" cy="1049338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AutoShape 1107"/>
          <p:cNvCxnSpPr>
            <a:cxnSpLocks noChangeShapeType="1"/>
            <a:stCxn id="17413" idx="4"/>
            <a:endCxn id="17427" idx="0"/>
          </p:cNvCxnSpPr>
          <p:nvPr>
            <p:custDataLst>
              <p:tags r:id="rId51"/>
            </p:custDataLst>
          </p:nvPr>
        </p:nvCxnSpPr>
        <p:spPr bwMode="auto">
          <a:xfrm>
            <a:off x="2736850" y="1638300"/>
            <a:ext cx="325438" cy="1773238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2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Addressing one of our problems</a:t>
            </a:r>
          </a:p>
          <a:p>
            <a:r>
              <a:rPr lang="en-US" smtClean="0"/>
              <a:t>Single and Double Rotations</a:t>
            </a:r>
          </a:p>
          <a:p>
            <a:r>
              <a:rPr lang="en-US" smtClean="0"/>
              <a:t>AVL Tree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Addressing one of our problems</a:t>
            </a:r>
          </a:p>
          <a:p>
            <a:r>
              <a:rPr lang="en-US" smtClean="0">
                <a:solidFill>
                  <a:schemeClr val="bg2"/>
                </a:solidFill>
              </a:rPr>
              <a:t>Single and Double Rotations</a:t>
            </a:r>
          </a:p>
          <a:p>
            <a:r>
              <a:rPr lang="en-US" smtClean="0"/>
              <a:t>AVL Tree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Insert Algorithm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Find spot for value</a:t>
            </a:r>
          </a:p>
          <a:p>
            <a:r>
              <a:rPr lang="en-US" smtClean="0"/>
              <a:t>Hang new node</a:t>
            </a:r>
          </a:p>
          <a:p>
            <a:r>
              <a:rPr lang="en-US" smtClean="0"/>
              <a:t>Search back up for imbalance</a:t>
            </a:r>
          </a:p>
          <a:p>
            <a:r>
              <a:rPr lang="en-US" smtClean="0"/>
              <a:t>If there is an imbalance:</a:t>
            </a:r>
          </a:p>
          <a:p>
            <a:pPr lvl="1">
              <a:buFontTx/>
              <a:buNone/>
            </a:pPr>
            <a:r>
              <a:rPr lang="en-US" smtClean="0"/>
              <a:t>	case #1: Perform single rotation and exit</a:t>
            </a:r>
          </a:p>
          <a:p>
            <a:pPr lvl="1">
              <a:buFontTx/>
              <a:buNone/>
            </a:pPr>
            <a:endParaRPr lang="en-US" smtClean="0"/>
          </a:p>
          <a:p>
            <a:pPr lvl="1">
              <a:buFontTx/>
              <a:buNone/>
            </a:pPr>
            <a:r>
              <a:rPr lang="en-US" smtClean="0"/>
              <a:t>	case #2: Perform double rotation and exit</a:t>
            </a:r>
          </a:p>
          <a:p>
            <a:pPr lvl="1">
              <a:buFontTx/>
              <a:buNone/>
            </a:pPr>
            <a:endParaRPr lang="en-US" smtClean="0"/>
          </a:p>
          <a:p>
            <a:pPr lvl="1">
              <a:buFontTx/>
              <a:buNone/>
            </a:pPr>
            <a:r>
              <a:rPr lang="en-US" smtClean="0"/>
              <a:t>Mirrored cases also possible</a:t>
            </a:r>
          </a:p>
        </p:txBody>
      </p:sp>
      <p:grpSp>
        <p:nvGrpSpPr>
          <p:cNvPr id="19460" name="Group 103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143000" y="4114800"/>
            <a:ext cx="320675" cy="533400"/>
            <a:chOff x="480" y="2592"/>
            <a:chExt cx="144" cy="240"/>
          </a:xfrm>
        </p:grpSpPr>
        <p:sp>
          <p:nvSpPr>
            <p:cNvPr id="19464" name="Line 102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480" y="25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65" name="Line 102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576" y="268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19461" name="Group 103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143000" y="4953000"/>
            <a:ext cx="228600" cy="533400"/>
            <a:chOff x="720" y="3168"/>
            <a:chExt cx="144" cy="336"/>
          </a:xfrm>
        </p:grpSpPr>
        <p:sp>
          <p:nvSpPr>
            <p:cNvPr id="19462" name="Line 103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720" y="3168"/>
              <a:ext cx="135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63" name="Line 1033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797" y="3302"/>
              <a:ext cx="6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Easy Insert</a:t>
            </a:r>
          </a:p>
        </p:txBody>
      </p:sp>
      <p:sp>
        <p:nvSpPr>
          <p:cNvPr id="20483" name="Oval 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20</a:t>
            </a:r>
          </a:p>
        </p:txBody>
      </p:sp>
      <p:sp>
        <p:nvSpPr>
          <p:cNvPr id="20484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810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20485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20486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15</a:t>
            </a:r>
          </a:p>
        </p:txBody>
      </p:sp>
      <p:sp>
        <p:nvSpPr>
          <p:cNvPr id="20487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276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20488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3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20489" name="AutoShape 10"/>
          <p:cNvCxnSpPr>
            <a:cxnSpLocks noChangeShapeType="1"/>
            <a:stCxn id="20488" idx="3"/>
            <a:endCxn id="20487" idx="0"/>
          </p:cNvCxnSpPr>
          <p:nvPr>
            <p:custDataLst>
              <p:tags r:id="rId8"/>
            </p:custDataLst>
          </p:nvPr>
        </p:nvCxnSpPr>
        <p:spPr bwMode="auto">
          <a:xfrm flipH="1">
            <a:off x="3467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11"/>
          <p:cNvCxnSpPr>
            <a:cxnSpLocks noChangeShapeType="1"/>
            <a:stCxn id="20488" idx="5"/>
            <a:endCxn id="20486" idx="0"/>
          </p:cNvCxnSpPr>
          <p:nvPr>
            <p:custDataLst>
              <p:tags r:id="rId9"/>
            </p:custDataLst>
          </p:nvPr>
        </p:nvCxnSpPr>
        <p:spPr bwMode="auto">
          <a:xfrm>
            <a:off x="4668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2"/>
          <p:cNvCxnSpPr>
            <a:cxnSpLocks noChangeShapeType="1"/>
            <a:stCxn id="20486" idx="5"/>
            <a:endCxn id="20483" idx="0"/>
          </p:cNvCxnSpPr>
          <p:nvPr>
            <p:custDataLst>
              <p:tags r:id="rId10"/>
            </p:custDataLst>
          </p:nvPr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3"/>
          <p:cNvCxnSpPr>
            <a:cxnSpLocks noChangeShapeType="1"/>
            <a:stCxn id="20487" idx="3"/>
            <a:endCxn id="20485" idx="0"/>
          </p:cNvCxnSpPr>
          <p:nvPr>
            <p:custDataLst>
              <p:tags r:id="rId11"/>
            </p:custDataLst>
          </p:nvPr>
        </p:nvCxnSpPr>
        <p:spPr bwMode="auto">
          <a:xfrm flipH="1">
            <a:off x="2933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4"/>
          <p:cNvCxnSpPr>
            <a:cxnSpLocks noChangeShapeType="1"/>
            <a:stCxn id="20487" idx="5"/>
            <a:endCxn id="20484" idx="0"/>
          </p:cNvCxnSpPr>
          <p:nvPr>
            <p:custDataLst>
              <p:tags r:id="rId12"/>
            </p:custDataLst>
          </p:nvPr>
        </p:nvCxnSpPr>
        <p:spPr bwMode="auto">
          <a:xfrm>
            <a:off x="3602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4" name="Oval 15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6210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sp>
        <p:nvSpPr>
          <p:cNvPr id="20495" name="Oval 16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56007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17</a:t>
            </a:r>
          </a:p>
        </p:txBody>
      </p:sp>
      <p:cxnSp>
        <p:nvCxnSpPr>
          <p:cNvPr id="20496" name="AutoShape 19"/>
          <p:cNvCxnSpPr>
            <a:cxnSpLocks noChangeShapeType="1"/>
            <a:stCxn id="20483" idx="3"/>
            <a:endCxn id="20495" idx="0"/>
          </p:cNvCxnSpPr>
          <p:nvPr>
            <p:custDataLst>
              <p:tags r:id="rId15"/>
            </p:custDataLst>
          </p:nvPr>
        </p:nvCxnSpPr>
        <p:spPr bwMode="auto">
          <a:xfrm flipH="1">
            <a:off x="57912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20"/>
          <p:cNvCxnSpPr>
            <a:cxnSpLocks noChangeShapeType="1"/>
            <a:stCxn id="20483" idx="5"/>
            <a:endCxn id="20494" idx="0"/>
          </p:cNvCxnSpPr>
          <p:nvPr>
            <p:custDataLst>
              <p:tags r:id="rId16"/>
            </p:custDataLst>
          </p:nvPr>
        </p:nvCxnSpPr>
        <p:spPr bwMode="auto">
          <a:xfrm>
            <a:off x="6269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8" name="Text Box 2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65125" y="2098675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/>
              <a:t>)</a:t>
            </a:r>
          </a:p>
        </p:txBody>
      </p:sp>
      <p:sp>
        <p:nvSpPr>
          <p:cNvPr id="20499" name="Oval 24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884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cxnSp>
        <p:nvCxnSpPr>
          <p:cNvPr id="20500" name="AutoShape 25"/>
          <p:cNvCxnSpPr>
            <a:cxnSpLocks noChangeShapeType="1"/>
            <a:stCxn id="20486" idx="3"/>
            <a:endCxn id="20499" idx="0"/>
          </p:cNvCxnSpPr>
          <p:nvPr>
            <p:custDataLst>
              <p:tags r:id="rId19"/>
            </p:custDataLst>
          </p:nvPr>
        </p:nvCxnSpPr>
        <p:spPr bwMode="auto">
          <a:xfrm flipH="1">
            <a:off x="5075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Text Box 26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590800" y="3657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502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10200" y="45116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503" name="Text Box 29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96000" y="3597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0504" name="Text Box 30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730750" y="3597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505" name="Text Box 3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038600" y="3597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0506" name="Text Box 32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048000" y="27590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0507" name="Text Box 3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38800" y="27590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0508" name="Text Box 34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19735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0509" name="Text Box 35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394450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Hard Insert (Bad Case #1)</a:t>
            </a:r>
          </a:p>
        </p:txBody>
      </p:sp>
      <p:sp>
        <p:nvSpPr>
          <p:cNvPr id="21507" name="Oval 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20</a:t>
            </a:r>
          </a:p>
        </p:txBody>
      </p:sp>
      <p:sp>
        <p:nvSpPr>
          <p:cNvPr id="21508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810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21509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21510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15</a:t>
            </a:r>
          </a:p>
        </p:txBody>
      </p:sp>
      <p:sp>
        <p:nvSpPr>
          <p:cNvPr id="21511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276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21512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3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21513" name="AutoShape 10"/>
          <p:cNvCxnSpPr>
            <a:cxnSpLocks noChangeShapeType="1"/>
            <a:stCxn id="21512" idx="3"/>
            <a:endCxn id="21511" idx="0"/>
          </p:cNvCxnSpPr>
          <p:nvPr>
            <p:custDataLst>
              <p:tags r:id="rId8"/>
            </p:custDataLst>
          </p:nvPr>
        </p:nvCxnSpPr>
        <p:spPr bwMode="auto">
          <a:xfrm flipH="1">
            <a:off x="3467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11"/>
          <p:cNvCxnSpPr>
            <a:cxnSpLocks noChangeShapeType="1"/>
            <a:stCxn id="21512" idx="5"/>
            <a:endCxn id="21510" idx="0"/>
          </p:cNvCxnSpPr>
          <p:nvPr>
            <p:custDataLst>
              <p:tags r:id="rId9"/>
            </p:custDataLst>
          </p:nvPr>
        </p:nvCxnSpPr>
        <p:spPr bwMode="auto">
          <a:xfrm>
            <a:off x="4668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2"/>
          <p:cNvCxnSpPr>
            <a:cxnSpLocks noChangeShapeType="1"/>
            <a:stCxn id="21510" idx="5"/>
            <a:endCxn id="21507" idx="0"/>
          </p:cNvCxnSpPr>
          <p:nvPr>
            <p:custDataLst>
              <p:tags r:id="rId10"/>
            </p:custDataLst>
          </p:nvPr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3"/>
          <p:cNvCxnSpPr>
            <a:cxnSpLocks noChangeShapeType="1"/>
            <a:stCxn id="21511" idx="3"/>
            <a:endCxn id="21509" idx="0"/>
          </p:cNvCxnSpPr>
          <p:nvPr>
            <p:custDataLst>
              <p:tags r:id="rId11"/>
            </p:custDataLst>
          </p:nvPr>
        </p:nvCxnSpPr>
        <p:spPr bwMode="auto">
          <a:xfrm flipH="1">
            <a:off x="2933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4"/>
          <p:cNvCxnSpPr>
            <a:cxnSpLocks noChangeShapeType="1"/>
            <a:stCxn id="21511" idx="5"/>
            <a:endCxn id="21508" idx="0"/>
          </p:cNvCxnSpPr>
          <p:nvPr>
            <p:custDataLst>
              <p:tags r:id="rId12"/>
            </p:custDataLst>
          </p:nvPr>
        </p:nvCxnSpPr>
        <p:spPr bwMode="auto">
          <a:xfrm>
            <a:off x="3602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Oval 15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6210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sp>
        <p:nvSpPr>
          <p:cNvPr id="21519" name="Oval 16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56007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17</a:t>
            </a:r>
          </a:p>
        </p:txBody>
      </p:sp>
      <p:cxnSp>
        <p:nvCxnSpPr>
          <p:cNvPr id="21520" name="AutoShape 19"/>
          <p:cNvCxnSpPr>
            <a:cxnSpLocks noChangeShapeType="1"/>
            <a:stCxn id="21507" idx="3"/>
            <a:endCxn id="21519" idx="0"/>
          </p:cNvCxnSpPr>
          <p:nvPr>
            <p:custDataLst>
              <p:tags r:id="rId15"/>
            </p:custDataLst>
          </p:nvPr>
        </p:nvCxnSpPr>
        <p:spPr bwMode="auto">
          <a:xfrm flipH="1">
            <a:off x="57912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20"/>
          <p:cNvCxnSpPr>
            <a:cxnSpLocks noChangeShapeType="1"/>
            <a:stCxn id="21507" idx="5"/>
            <a:endCxn id="21518" idx="0"/>
          </p:cNvCxnSpPr>
          <p:nvPr>
            <p:custDataLst>
              <p:tags r:id="rId16"/>
            </p:custDataLst>
          </p:nvPr>
        </p:nvCxnSpPr>
        <p:spPr bwMode="auto">
          <a:xfrm>
            <a:off x="6269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2" name="Text Box 2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65125" y="2098675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33</a:t>
            </a:r>
            <a:r>
              <a:rPr lang="en-US"/>
              <a:t>)</a:t>
            </a:r>
          </a:p>
        </p:txBody>
      </p:sp>
      <p:sp>
        <p:nvSpPr>
          <p:cNvPr id="21523" name="Oval 22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997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cxnSp>
        <p:nvCxnSpPr>
          <p:cNvPr id="21524" name="AutoShape 23"/>
          <p:cNvCxnSpPr>
            <a:cxnSpLocks noChangeShapeType="1"/>
            <a:stCxn id="21509" idx="5"/>
            <a:endCxn id="21523" idx="0"/>
          </p:cNvCxnSpPr>
          <p:nvPr>
            <p:custDataLst>
              <p:tags r:id="rId19"/>
            </p:custDataLst>
          </p:nvPr>
        </p:nvCxnSpPr>
        <p:spPr bwMode="auto">
          <a:xfrm>
            <a:off x="30686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24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4884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cxnSp>
        <p:nvCxnSpPr>
          <p:cNvPr id="21526" name="AutoShape 25"/>
          <p:cNvCxnSpPr>
            <a:cxnSpLocks noChangeShapeType="1"/>
            <a:stCxn id="21510" idx="3"/>
            <a:endCxn id="21525" idx="0"/>
          </p:cNvCxnSpPr>
          <p:nvPr>
            <p:custDataLst>
              <p:tags r:id="rId21"/>
            </p:custDataLst>
          </p:nvPr>
        </p:nvCxnSpPr>
        <p:spPr bwMode="auto">
          <a:xfrm flipH="1">
            <a:off x="5075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27" name="Group 37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2590800" y="1828800"/>
            <a:ext cx="4114800" cy="3079750"/>
            <a:chOff x="1632" y="1152"/>
            <a:chExt cx="2592" cy="1940"/>
          </a:xfrm>
        </p:grpSpPr>
        <p:sp>
          <p:nvSpPr>
            <p:cNvPr id="21528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1529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1530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08" y="2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1531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84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1532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1533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1534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920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1535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552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1536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644" y="11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1537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1538" name="Text Box 36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Single Rotation</a:t>
            </a:r>
          </a:p>
        </p:txBody>
      </p:sp>
      <p:sp>
        <p:nvSpPr>
          <p:cNvPr id="22531" name="Oval 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7338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2532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22533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22534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2004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2535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10668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22536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21336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22537" name="AutoShape 10"/>
          <p:cNvCxnSpPr>
            <a:cxnSpLocks noChangeShapeType="1"/>
            <a:stCxn id="22536" idx="3"/>
            <a:endCxn id="22535" idx="0"/>
          </p:cNvCxnSpPr>
          <p:nvPr>
            <p:custDataLst>
              <p:tags r:id="rId8"/>
            </p:custDataLst>
          </p:nvPr>
        </p:nvCxnSpPr>
        <p:spPr bwMode="auto">
          <a:xfrm flipH="1">
            <a:off x="12573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11"/>
          <p:cNvCxnSpPr>
            <a:cxnSpLocks noChangeShapeType="1"/>
            <a:stCxn id="22536" idx="5"/>
            <a:endCxn id="22534" idx="0"/>
          </p:cNvCxnSpPr>
          <p:nvPr>
            <p:custDataLst>
              <p:tags r:id="rId9"/>
            </p:custDataLst>
          </p:nvPr>
        </p:nvCxnSpPr>
        <p:spPr bwMode="auto">
          <a:xfrm>
            <a:off x="24590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12"/>
          <p:cNvCxnSpPr>
            <a:cxnSpLocks noChangeShapeType="1"/>
            <a:stCxn id="22534" idx="5"/>
            <a:endCxn id="22531" idx="0"/>
          </p:cNvCxnSpPr>
          <p:nvPr>
            <p:custDataLst>
              <p:tags r:id="rId10"/>
            </p:custDataLst>
          </p:nvPr>
        </p:nvCxnSpPr>
        <p:spPr bwMode="auto">
          <a:xfrm>
            <a:off x="35258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3"/>
          <p:cNvCxnSpPr>
            <a:cxnSpLocks noChangeShapeType="1"/>
            <a:stCxn id="22535" idx="3"/>
            <a:endCxn id="22533" idx="0"/>
          </p:cNvCxnSpPr>
          <p:nvPr>
            <p:custDataLst>
              <p:tags r:id="rId11"/>
            </p:custDataLst>
          </p:nvPr>
        </p:nvCxnSpPr>
        <p:spPr bwMode="auto">
          <a:xfrm flipH="1">
            <a:off x="7239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4"/>
          <p:cNvCxnSpPr>
            <a:cxnSpLocks noChangeShapeType="1"/>
            <a:stCxn id="22535" idx="5"/>
            <a:endCxn id="22532" idx="0"/>
          </p:cNvCxnSpPr>
          <p:nvPr>
            <p:custDataLst>
              <p:tags r:id="rId12"/>
            </p:custDataLst>
          </p:nvPr>
        </p:nvCxnSpPr>
        <p:spPr bwMode="auto">
          <a:xfrm>
            <a:off x="13922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Oval 15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0005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sp>
        <p:nvSpPr>
          <p:cNvPr id="22543" name="Oval 16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3390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17</a:t>
            </a:r>
          </a:p>
        </p:txBody>
      </p:sp>
      <p:cxnSp>
        <p:nvCxnSpPr>
          <p:cNvPr id="22544" name="AutoShape 19"/>
          <p:cNvCxnSpPr>
            <a:cxnSpLocks noChangeShapeType="1"/>
            <a:stCxn id="22531" idx="3"/>
            <a:endCxn id="22543" idx="0"/>
          </p:cNvCxnSpPr>
          <p:nvPr>
            <p:custDataLst>
              <p:tags r:id="rId15"/>
            </p:custDataLst>
          </p:nvPr>
        </p:nvCxnSpPr>
        <p:spPr bwMode="auto">
          <a:xfrm flipH="1">
            <a:off x="35814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20"/>
          <p:cNvCxnSpPr>
            <a:cxnSpLocks noChangeShapeType="1"/>
            <a:stCxn id="22531" idx="5"/>
            <a:endCxn id="22542" idx="0"/>
          </p:cNvCxnSpPr>
          <p:nvPr>
            <p:custDataLst>
              <p:tags r:id="rId16"/>
            </p:custDataLst>
          </p:nvPr>
        </p:nvCxnSpPr>
        <p:spPr bwMode="auto">
          <a:xfrm>
            <a:off x="40592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21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78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cxnSp>
        <p:nvCxnSpPr>
          <p:cNvPr id="22547" name="AutoShape 22"/>
          <p:cNvCxnSpPr>
            <a:cxnSpLocks noChangeShapeType="1"/>
            <a:stCxn id="22533" idx="5"/>
            <a:endCxn id="22546" idx="0"/>
          </p:cNvCxnSpPr>
          <p:nvPr>
            <p:custDataLst>
              <p:tags r:id="rId18"/>
            </p:custDataLst>
          </p:nvPr>
        </p:nvCxnSpPr>
        <p:spPr bwMode="auto">
          <a:xfrm>
            <a:off x="8588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Oval 23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26749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cxnSp>
        <p:nvCxnSpPr>
          <p:cNvPr id="22549" name="AutoShape 24"/>
          <p:cNvCxnSpPr>
            <a:cxnSpLocks noChangeShapeType="1"/>
            <a:stCxn id="22534" idx="3"/>
            <a:endCxn id="22548" idx="0"/>
          </p:cNvCxnSpPr>
          <p:nvPr>
            <p:custDataLst>
              <p:tags r:id="rId20"/>
            </p:custDataLst>
          </p:nvPr>
        </p:nvCxnSpPr>
        <p:spPr bwMode="auto">
          <a:xfrm flipH="1">
            <a:off x="28654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Oval 25"/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41910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33</a:t>
            </a:r>
          </a:p>
        </p:txBody>
      </p:sp>
      <p:cxnSp>
        <p:nvCxnSpPr>
          <p:cNvPr id="22551" name="AutoShape 26"/>
          <p:cNvCxnSpPr>
            <a:cxnSpLocks noChangeShapeType="1"/>
            <a:stCxn id="22542" idx="5"/>
            <a:endCxn id="22550" idx="0"/>
          </p:cNvCxnSpPr>
          <p:nvPr>
            <p:custDataLst>
              <p:tags r:id="rId22"/>
            </p:custDataLst>
          </p:nvPr>
        </p:nvCxnSpPr>
        <p:spPr bwMode="auto">
          <a:xfrm>
            <a:off x="4325938" y="5145088"/>
            <a:ext cx="555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52" name="Group 27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381000" y="1828800"/>
            <a:ext cx="4114800" cy="3079750"/>
            <a:chOff x="1632" y="1152"/>
            <a:chExt cx="2592" cy="1940"/>
          </a:xfrm>
        </p:grpSpPr>
        <p:sp>
          <p:nvSpPr>
            <p:cNvPr id="22589" name="Text Box 28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90" name="Text Box 29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2591" name="Text Box 30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408" y="2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92" name="Text Box 31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84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2593" name="Text Box 32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594" name="Text Box 33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95" name="Text Box 34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1920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596" name="Text Box 35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552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597" name="Text Box 36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2644" y="11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2598" name="Text Box 37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99" name="Text Box 38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2553" name="Text Box 39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41960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2554" name="AutoShape 41"/>
          <p:cNvSpPr>
            <a:spLocks noChangeAspect="1" noChangeArrowheads="1"/>
          </p:cNvSpPr>
          <p:nvPr>
            <p:custDataLst>
              <p:tags r:id="rId25"/>
            </p:custDataLst>
          </p:nvPr>
        </p:nvSpPr>
        <p:spPr bwMode="auto">
          <a:xfrm>
            <a:off x="4191000" y="2362200"/>
            <a:ext cx="812800" cy="288925"/>
          </a:xfrm>
          <a:prstGeom prst="rightArrow">
            <a:avLst>
              <a:gd name="adj1" fmla="val 50000"/>
              <a:gd name="adj2" fmla="val 7033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22555" name="Oval 42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807085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sp>
        <p:nvSpPr>
          <p:cNvPr id="22556" name="Oval 43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593725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22557" name="Oval 44"/>
          <p:cNvSpPr>
            <a:spLocks noChangeAspect="1" noChangeArrowheads="1"/>
          </p:cNvSpPr>
          <p:nvPr>
            <p:custDataLst>
              <p:tags r:id="rId28"/>
            </p:custDataLst>
          </p:nvPr>
        </p:nvSpPr>
        <p:spPr bwMode="auto">
          <a:xfrm>
            <a:off x="487045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22558" name="Oval 45"/>
          <p:cNvSpPr>
            <a:spLocks noChangeAspect="1" noChangeArrowheads="1"/>
          </p:cNvSpPr>
          <p:nvPr>
            <p:custDataLst>
              <p:tags r:id="rId29"/>
            </p:custDataLst>
          </p:nvPr>
        </p:nvSpPr>
        <p:spPr bwMode="auto">
          <a:xfrm>
            <a:off x="753745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20</a:t>
            </a:r>
          </a:p>
        </p:txBody>
      </p:sp>
      <p:sp>
        <p:nvSpPr>
          <p:cNvPr id="22559" name="Oval 46"/>
          <p:cNvSpPr>
            <a:spLocks noChangeAspect="1" noChangeArrowheads="1"/>
          </p:cNvSpPr>
          <p:nvPr>
            <p:custDataLst>
              <p:tags r:id="rId30"/>
            </p:custDataLst>
          </p:nvPr>
        </p:nvSpPr>
        <p:spPr bwMode="auto">
          <a:xfrm>
            <a:off x="540385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22560" name="Oval 47"/>
          <p:cNvSpPr>
            <a:spLocks noChangeAspect="1" noChangeArrowheads="1"/>
          </p:cNvSpPr>
          <p:nvPr>
            <p:custDataLst>
              <p:tags r:id="rId31"/>
            </p:custDataLst>
          </p:nvPr>
        </p:nvSpPr>
        <p:spPr bwMode="auto">
          <a:xfrm>
            <a:off x="647065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22561" name="AutoShape 48"/>
          <p:cNvCxnSpPr>
            <a:cxnSpLocks noChangeShapeType="1"/>
            <a:stCxn id="22560" idx="3"/>
            <a:endCxn id="22559" idx="0"/>
          </p:cNvCxnSpPr>
          <p:nvPr>
            <p:custDataLst>
              <p:tags r:id="rId32"/>
            </p:custDataLst>
          </p:nvPr>
        </p:nvCxnSpPr>
        <p:spPr bwMode="auto">
          <a:xfrm flipH="1">
            <a:off x="559435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2" name="AutoShape 49"/>
          <p:cNvCxnSpPr>
            <a:cxnSpLocks noChangeShapeType="1"/>
            <a:stCxn id="22560" idx="5"/>
            <a:endCxn id="22558" idx="0"/>
          </p:cNvCxnSpPr>
          <p:nvPr>
            <p:custDataLst>
              <p:tags r:id="rId33"/>
            </p:custDataLst>
          </p:nvPr>
        </p:nvCxnSpPr>
        <p:spPr bwMode="auto">
          <a:xfrm>
            <a:off x="679608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3" name="AutoShape 50"/>
          <p:cNvCxnSpPr>
            <a:cxnSpLocks noChangeShapeType="1"/>
            <a:stCxn id="22558" idx="5"/>
            <a:endCxn id="22555" idx="0"/>
          </p:cNvCxnSpPr>
          <p:nvPr>
            <p:custDataLst>
              <p:tags r:id="rId34"/>
            </p:custDataLst>
          </p:nvPr>
        </p:nvCxnSpPr>
        <p:spPr bwMode="auto">
          <a:xfrm>
            <a:off x="786288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51"/>
          <p:cNvCxnSpPr>
            <a:cxnSpLocks noChangeShapeType="1"/>
            <a:stCxn id="22559" idx="3"/>
            <a:endCxn id="22557" idx="0"/>
          </p:cNvCxnSpPr>
          <p:nvPr>
            <p:custDataLst>
              <p:tags r:id="rId35"/>
            </p:custDataLst>
          </p:nvPr>
        </p:nvCxnSpPr>
        <p:spPr bwMode="auto">
          <a:xfrm flipH="1">
            <a:off x="506095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AutoShape 52"/>
          <p:cNvCxnSpPr>
            <a:cxnSpLocks noChangeShapeType="1"/>
            <a:stCxn id="22559" idx="5"/>
            <a:endCxn id="22556" idx="0"/>
          </p:cNvCxnSpPr>
          <p:nvPr>
            <p:custDataLst>
              <p:tags r:id="rId36"/>
            </p:custDataLst>
          </p:nvPr>
        </p:nvCxnSpPr>
        <p:spPr bwMode="auto">
          <a:xfrm>
            <a:off x="572928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6" name="Oval 53"/>
          <p:cNvSpPr>
            <a:spLocks noChangeAspect="1" noChangeArrowheads="1"/>
          </p:cNvSpPr>
          <p:nvPr>
            <p:custDataLst>
              <p:tags r:id="rId37"/>
            </p:custDataLst>
          </p:nvPr>
        </p:nvSpPr>
        <p:spPr bwMode="auto">
          <a:xfrm>
            <a:off x="833755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33</a:t>
            </a:r>
          </a:p>
        </p:txBody>
      </p:sp>
      <p:cxnSp>
        <p:nvCxnSpPr>
          <p:cNvPr id="22567" name="AutoShape 58"/>
          <p:cNvCxnSpPr>
            <a:cxnSpLocks noChangeShapeType="1"/>
            <a:stCxn id="22555" idx="5"/>
            <a:endCxn id="22566" idx="0"/>
          </p:cNvCxnSpPr>
          <p:nvPr>
            <p:custDataLst>
              <p:tags r:id="rId38"/>
            </p:custDataLst>
          </p:nvPr>
        </p:nvCxnSpPr>
        <p:spPr bwMode="auto">
          <a:xfrm>
            <a:off x="839628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8" name="Oval 59"/>
          <p:cNvSpPr>
            <a:spLocks noChangeAspect="1" noChangeArrowheads="1"/>
          </p:cNvSpPr>
          <p:nvPr>
            <p:custDataLst>
              <p:tags r:id="rId39"/>
            </p:custDataLst>
          </p:nvPr>
        </p:nvSpPr>
        <p:spPr bwMode="auto">
          <a:xfrm>
            <a:off x="512445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cxnSp>
        <p:nvCxnSpPr>
          <p:cNvPr id="22569" name="AutoShape 60"/>
          <p:cNvCxnSpPr>
            <a:cxnSpLocks noChangeShapeType="1"/>
            <a:stCxn id="22557" idx="5"/>
            <a:endCxn id="22568" idx="0"/>
          </p:cNvCxnSpPr>
          <p:nvPr>
            <p:custDataLst>
              <p:tags r:id="rId40"/>
            </p:custDataLst>
          </p:nvPr>
        </p:nvCxnSpPr>
        <p:spPr bwMode="auto">
          <a:xfrm>
            <a:off x="519588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0" name="Oval 61"/>
          <p:cNvSpPr>
            <a:spLocks noChangeAspect="1" noChangeArrowheads="1"/>
          </p:cNvSpPr>
          <p:nvPr>
            <p:custDataLst>
              <p:tags r:id="rId41"/>
            </p:custDataLst>
          </p:nvPr>
        </p:nvSpPr>
        <p:spPr bwMode="auto">
          <a:xfrm>
            <a:off x="701198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15</a:t>
            </a:r>
          </a:p>
        </p:txBody>
      </p:sp>
      <p:cxnSp>
        <p:nvCxnSpPr>
          <p:cNvPr id="22571" name="AutoShape 62"/>
          <p:cNvCxnSpPr>
            <a:cxnSpLocks noChangeShapeType="1"/>
            <a:stCxn id="22558" idx="3"/>
            <a:endCxn id="22570" idx="0"/>
          </p:cNvCxnSpPr>
          <p:nvPr>
            <p:custDataLst>
              <p:tags r:id="rId42"/>
            </p:custDataLst>
          </p:nvPr>
        </p:nvCxnSpPr>
        <p:spPr bwMode="auto">
          <a:xfrm flipH="1">
            <a:off x="720248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72" name="Group 65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4718050" y="1828800"/>
            <a:ext cx="4114800" cy="3079750"/>
            <a:chOff x="1632" y="1152"/>
            <a:chExt cx="2592" cy="1940"/>
          </a:xfrm>
        </p:grpSpPr>
        <p:sp>
          <p:nvSpPr>
            <p:cNvPr id="22578" name="Text Box 66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79" name="Text Box 67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2580" name="Text Box 68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408" y="2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81" name="Text Box 69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84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582" name="Text Box 70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22583" name="Text Box 71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84" name="Text Box 72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1920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585" name="Text Box 73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552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2586" name="Text Box 74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644" y="11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2587" name="Text Box 75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2588" name="Text Box 76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2573" name="Oval 79"/>
          <p:cNvSpPr>
            <a:spLocks noChangeAspect="1" noChangeArrowheads="1"/>
          </p:cNvSpPr>
          <p:nvPr>
            <p:custDataLst>
              <p:tags r:id="rId44"/>
            </p:custDataLst>
          </p:nvPr>
        </p:nvSpPr>
        <p:spPr bwMode="auto">
          <a:xfrm>
            <a:off x="7277100" y="4799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17</a:t>
            </a:r>
          </a:p>
        </p:txBody>
      </p:sp>
      <p:sp>
        <p:nvSpPr>
          <p:cNvPr id="22574" name="Oval 80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6667500" y="4799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cxnSp>
        <p:nvCxnSpPr>
          <p:cNvPr id="22575" name="AutoShape 81"/>
          <p:cNvCxnSpPr>
            <a:cxnSpLocks noChangeShapeType="1"/>
            <a:stCxn id="22570" idx="3"/>
            <a:endCxn id="22574" idx="0"/>
          </p:cNvCxnSpPr>
          <p:nvPr>
            <p:custDataLst>
              <p:tags r:id="rId46"/>
            </p:custDataLst>
          </p:nvPr>
        </p:nvCxnSpPr>
        <p:spPr bwMode="auto">
          <a:xfrm flipH="1">
            <a:off x="6858000" y="4254500"/>
            <a:ext cx="209550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6" name="AutoShape 82"/>
          <p:cNvCxnSpPr>
            <a:cxnSpLocks noChangeShapeType="1"/>
            <a:stCxn id="22570" idx="5"/>
            <a:endCxn id="22573" idx="0"/>
          </p:cNvCxnSpPr>
          <p:nvPr>
            <p:custDataLst>
              <p:tags r:id="rId47"/>
            </p:custDataLst>
          </p:nvPr>
        </p:nvCxnSpPr>
        <p:spPr bwMode="auto">
          <a:xfrm>
            <a:off x="7337425" y="4254500"/>
            <a:ext cx="130175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7" name="Text Box 83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477000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9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Hard Insert (Bad Case #2)</a:t>
            </a:r>
          </a:p>
        </p:txBody>
      </p:sp>
      <p:sp>
        <p:nvSpPr>
          <p:cNvPr id="23555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125" y="2098675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18</a:t>
            </a:r>
            <a:r>
              <a:rPr lang="en-US"/>
              <a:t>)</a:t>
            </a:r>
          </a:p>
        </p:txBody>
      </p:sp>
      <p:sp>
        <p:nvSpPr>
          <p:cNvPr id="23556" name="Oval 39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20</a:t>
            </a:r>
          </a:p>
        </p:txBody>
      </p:sp>
      <p:sp>
        <p:nvSpPr>
          <p:cNvPr id="23557" name="Oval 40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810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23558" name="Oval 41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743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23559" name="Oval 42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15</a:t>
            </a:r>
          </a:p>
        </p:txBody>
      </p:sp>
      <p:sp>
        <p:nvSpPr>
          <p:cNvPr id="23560" name="Oval 43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3276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23561" name="Oval 44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4343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23562" name="AutoShape 45"/>
          <p:cNvCxnSpPr>
            <a:cxnSpLocks noChangeShapeType="1"/>
            <a:stCxn id="23561" idx="3"/>
            <a:endCxn id="23560" idx="0"/>
          </p:cNvCxnSpPr>
          <p:nvPr>
            <p:custDataLst>
              <p:tags r:id="rId9"/>
            </p:custDataLst>
          </p:nvPr>
        </p:nvCxnSpPr>
        <p:spPr bwMode="auto">
          <a:xfrm flipH="1">
            <a:off x="3467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AutoShape 46"/>
          <p:cNvCxnSpPr>
            <a:cxnSpLocks noChangeShapeType="1"/>
            <a:stCxn id="23561" idx="5"/>
            <a:endCxn id="23559" idx="0"/>
          </p:cNvCxnSpPr>
          <p:nvPr>
            <p:custDataLst>
              <p:tags r:id="rId10"/>
            </p:custDataLst>
          </p:nvPr>
        </p:nvCxnSpPr>
        <p:spPr bwMode="auto">
          <a:xfrm>
            <a:off x="4668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47"/>
          <p:cNvCxnSpPr>
            <a:cxnSpLocks noChangeShapeType="1"/>
            <a:stCxn id="23559" idx="5"/>
            <a:endCxn id="23556" idx="0"/>
          </p:cNvCxnSpPr>
          <p:nvPr>
            <p:custDataLst>
              <p:tags r:id="rId11"/>
            </p:custDataLst>
          </p:nvPr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48"/>
          <p:cNvCxnSpPr>
            <a:cxnSpLocks noChangeShapeType="1"/>
            <a:stCxn id="23560" idx="3"/>
            <a:endCxn id="23558" idx="0"/>
          </p:cNvCxnSpPr>
          <p:nvPr>
            <p:custDataLst>
              <p:tags r:id="rId12"/>
            </p:custDataLst>
          </p:nvPr>
        </p:nvCxnSpPr>
        <p:spPr bwMode="auto">
          <a:xfrm flipH="1">
            <a:off x="2933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49"/>
          <p:cNvCxnSpPr>
            <a:cxnSpLocks noChangeShapeType="1"/>
            <a:stCxn id="23560" idx="5"/>
            <a:endCxn id="23557" idx="0"/>
          </p:cNvCxnSpPr>
          <p:nvPr>
            <p:custDataLst>
              <p:tags r:id="rId13"/>
            </p:custDataLst>
          </p:nvPr>
        </p:nvCxnSpPr>
        <p:spPr bwMode="auto">
          <a:xfrm>
            <a:off x="3602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7" name="Oval 50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6210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sp>
        <p:nvSpPr>
          <p:cNvPr id="23568" name="Oval 51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56007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17</a:t>
            </a:r>
          </a:p>
        </p:txBody>
      </p:sp>
      <p:cxnSp>
        <p:nvCxnSpPr>
          <p:cNvPr id="23569" name="AutoShape 52"/>
          <p:cNvCxnSpPr>
            <a:cxnSpLocks noChangeShapeType="1"/>
            <a:stCxn id="23556" idx="3"/>
            <a:endCxn id="23568" idx="0"/>
          </p:cNvCxnSpPr>
          <p:nvPr>
            <p:custDataLst>
              <p:tags r:id="rId16"/>
            </p:custDataLst>
          </p:nvPr>
        </p:nvCxnSpPr>
        <p:spPr bwMode="auto">
          <a:xfrm flipH="1">
            <a:off x="57912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53"/>
          <p:cNvCxnSpPr>
            <a:cxnSpLocks noChangeShapeType="1"/>
            <a:stCxn id="23556" idx="5"/>
            <a:endCxn id="23567" idx="0"/>
          </p:cNvCxnSpPr>
          <p:nvPr>
            <p:custDataLst>
              <p:tags r:id="rId17"/>
            </p:custDataLst>
          </p:nvPr>
        </p:nvCxnSpPr>
        <p:spPr bwMode="auto">
          <a:xfrm>
            <a:off x="6269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1" name="Oval 54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997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cxnSp>
        <p:nvCxnSpPr>
          <p:cNvPr id="23572" name="AutoShape 55"/>
          <p:cNvCxnSpPr>
            <a:cxnSpLocks noChangeShapeType="1"/>
            <a:stCxn id="23558" idx="5"/>
            <a:endCxn id="23571" idx="0"/>
          </p:cNvCxnSpPr>
          <p:nvPr>
            <p:custDataLst>
              <p:tags r:id="rId19"/>
            </p:custDataLst>
          </p:nvPr>
        </p:nvCxnSpPr>
        <p:spPr bwMode="auto">
          <a:xfrm>
            <a:off x="30686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Oval 56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4884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cxnSp>
        <p:nvCxnSpPr>
          <p:cNvPr id="23574" name="AutoShape 57"/>
          <p:cNvCxnSpPr>
            <a:cxnSpLocks noChangeShapeType="1"/>
            <a:stCxn id="23559" idx="3"/>
            <a:endCxn id="23573" idx="0"/>
          </p:cNvCxnSpPr>
          <p:nvPr>
            <p:custDataLst>
              <p:tags r:id="rId21"/>
            </p:custDataLst>
          </p:nvPr>
        </p:nvCxnSpPr>
        <p:spPr bwMode="auto">
          <a:xfrm flipH="1">
            <a:off x="5075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575" name="Group 58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2590800" y="1828800"/>
            <a:ext cx="4114800" cy="3079750"/>
            <a:chOff x="1632" y="1152"/>
            <a:chExt cx="2592" cy="1940"/>
          </a:xfrm>
        </p:grpSpPr>
        <p:sp>
          <p:nvSpPr>
            <p:cNvPr id="23576" name="Text Box 59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577" name="Text Box 60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3578" name="Text Box 61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08" y="2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579" name="Text Box 62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84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3580" name="Text Box 63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581" name="Text Box 6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582" name="Text Box 65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920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3583" name="Text Box 66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552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3584" name="Text Box 6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644" y="11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3585" name="Text Box 6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3586" name="Text Box 6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Single Rotation (oops!)</a:t>
            </a:r>
          </a:p>
        </p:txBody>
      </p:sp>
      <p:sp>
        <p:nvSpPr>
          <p:cNvPr id="24579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7338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4580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24581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24582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2004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4583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10668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24584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21336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24585" name="AutoShape 9"/>
          <p:cNvCxnSpPr>
            <a:cxnSpLocks noChangeShapeType="1"/>
            <a:stCxn id="24584" idx="3"/>
            <a:endCxn id="24583" idx="0"/>
          </p:cNvCxnSpPr>
          <p:nvPr>
            <p:custDataLst>
              <p:tags r:id="rId8"/>
            </p:custDataLst>
          </p:nvPr>
        </p:nvCxnSpPr>
        <p:spPr bwMode="auto">
          <a:xfrm flipH="1">
            <a:off x="12573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10"/>
          <p:cNvCxnSpPr>
            <a:cxnSpLocks noChangeShapeType="1"/>
            <a:stCxn id="24584" idx="5"/>
            <a:endCxn id="24582" idx="0"/>
          </p:cNvCxnSpPr>
          <p:nvPr>
            <p:custDataLst>
              <p:tags r:id="rId9"/>
            </p:custDataLst>
          </p:nvPr>
        </p:nvCxnSpPr>
        <p:spPr bwMode="auto">
          <a:xfrm>
            <a:off x="24590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1"/>
          <p:cNvCxnSpPr>
            <a:cxnSpLocks noChangeShapeType="1"/>
            <a:stCxn id="24582" idx="5"/>
            <a:endCxn id="24579" idx="0"/>
          </p:cNvCxnSpPr>
          <p:nvPr>
            <p:custDataLst>
              <p:tags r:id="rId10"/>
            </p:custDataLst>
          </p:nvPr>
        </p:nvCxnSpPr>
        <p:spPr bwMode="auto">
          <a:xfrm>
            <a:off x="35258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2"/>
          <p:cNvCxnSpPr>
            <a:cxnSpLocks noChangeShapeType="1"/>
            <a:stCxn id="24583" idx="3"/>
            <a:endCxn id="24581" idx="0"/>
          </p:cNvCxnSpPr>
          <p:nvPr>
            <p:custDataLst>
              <p:tags r:id="rId11"/>
            </p:custDataLst>
          </p:nvPr>
        </p:nvCxnSpPr>
        <p:spPr bwMode="auto">
          <a:xfrm flipH="1">
            <a:off x="7239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3"/>
          <p:cNvCxnSpPr>
            <a:cxnSpLocks noChangeShapeType="1"/>
            <a:stCxn id="24583" idx="5"/>
            <a:endCxn id="24580" idx="0"/>
          </p:cNvCxnSpPr>
          <p:nvPr>
            <p:custDataLst>
              <p:tags r:id="rId12"/>
            </p:custDataLst>
          </p:nvPr>
        </p:nvCxnSpPr>
        <p:spPr bwMode="auto">
          <a:xfrm>
            <a:off x="13922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0005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sp>
        <p:nvSpPr>
          <p:cNvPr id="24591" name="Oval 15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3390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17</a:t>
            </a:r>
          </a:p>
        </p:txBody>
      </p:sp>
      <p:cxnSp>
        <p:nvCxnSpPr>
          <p:cNvPr id="24592" name="AutoShape 16"/>
          <p:cNvCxnSpPr>
            <a:cxnSpLocks noChangeShapeType="1"/>
            <a:stCxn id="24579" idx="3"/>
            <a:endCxn id="24591" idx="0"/>
          </p:cNvCxnSpPr>
          <p:nvPr>
            <p:custDataLst>
              <p:tags r:id="rId15"/>
            </p:custDataLst>
          </p:nvPr>
        </p:nvCxnSpPr>
        <p:spPr bwMode="auto">
          <a:xfrm flipH="1">
            <a:off x="35814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7"/>
          <p:cNvCxnSpPr>
            <a:cxnSpLocks noChangeShapeType="1"/>
            <a:stCxn id="24579" idx="5"/>
            <a:endCxn id="24590" idx="0"/>
          </p:cNvCxnSpPr>
          <p:nvPr>
            <p:custDataLst>
              <p:tags r:id="rId16"/>
            </p:custDataLst>
          </p:nvPr>
        </p:nvCxnSpPr>
        <p:spPr bwMode="auto">
          <a:xfrm>
            <a:off x="40592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4" name="Oval 18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78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cxnSp>
        <p:nvCxnSpPr>
          <p:cNvPr id="24595" name="AutoShape 19"/>
          <p:cNvCxnSpPr>
            <a:cxnSpLocks noChangeShapeType="1"/>
            <a:stCxn id="24581" idx="5"/>
            <a:endCxn id="24594" idx="0"/>
          </p:cNvCxnSpPr>
          <p:nvPr>
            <p:custDataLst>
              <p:tags r:id="rId18"/>
            </p:custDataLst>
          </p:nvPr>
        </p:nvCxnSpPr>
        <p:spPr bwMode="auto">
          <a:xfrm>
            <a:off x="8588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Oval 20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26749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cxnSp>
        <p:nvCxnSpPr>
          <p:cNvPr id="24597" name="AutoShape 21"/>
          <p:cNvCxnSpPr>
            <a:cxnSpLocks noChangeShapeType="1"/>
            <a:stCxn id="24582" idx="3"/>
            <a:endCxn id="24596" idx="0"/>
          </p:cNvCxnSpPr>
          <p:nvPr>
            <p:custDataLst>
              <p:tags r:id="rId20"/>
            </p:custDataLst>
          </p:nvPr>
        </p:nvCxnSpPr>
        <p:spPr bwMode="auto">
          <a:xfrm flipH="1">
            <a:off x="28654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8" name="Group 24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381000" y="1828800"/>
            <a:ext cx="4114800" cy="3079750"/>
            <a:chOff x="1632" y="1152"/>
            <a:chExt cx="2592" cy="1940"/>
          </a:xfrm>
        </p:grpSpPr>
        <p:sp>
          <p:nvSpPr>
            <p:cNvPr id="24638" name="Text Box 25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4639" name="Text Box 26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4640" name="Text Box 27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408" y="2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4641" name="Text Box 28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84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4642" name="Text Box 29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643" name="Text Box 30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4644" name="Text Box 31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1920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4645" name="Text Box 32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3552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4646" name="Text Box 33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644" y="11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4647" name="Text Box 34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4648" name="Text Box 35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4599" name="AutoShape 38"/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4191000" y="2362200"/>
            <a:ext cx="812800" cy="288925"/>
          </a:xfrm>
          <a:prstGeom prst="rightArrow">
            <a:avLst>
              <a:gd name="adj1" fmla="val 50000"/>
              <a:gd name="adj2" fmla="val 7033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24600" name="Oval 39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807085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sp>
        <p:nvSpPr>
          <p:cNvPr id="24601" name="Oval 40"/>
          <p:cNvSpPr>
            <a:spLocks noChangeAspect="1" noChangeArrowheads="1"/>
          </p:cNvSpPr>
          <p:nvPr>
            <p:custDataLst>
              <p:tags r:id="rId24"/>
            </p:custDataLst>
          </p:nvPr>
        </p:nvSpPr>
        <p:spPr bwMode="auto">
          <a:xfrm>
            <a:off x="593725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24602" name="Oval 41"/>
          <p:cNvSpPr>
            <a:spLocks noChangeAspect="1" noChangeArrowheads="1"/>
          </p:cNvSpPr>
          <p:nvPr>
            <p:custDataLst>
              <p:tags r:id="rId25"/>
            </p:custDataLst>
          </p:nvPr>
        </p:nvSpPr>
        <p:spPr bwMode="auto">
          <a:xfrm>
            <a:off x="487045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24603" name="Oval 42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753745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4604" name="Oval 43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540385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24605" name="Oval 44"/>
          <p:cNvSpPr>
            <a:spLocks noChangeAspect="1" noChangeArrowheads="1"/>
          </p:cNvSpPr>
          <p:nvPr>
            <p:custDataLst>
              <p:tags r:id="rId28"/>
            </p:custDataLst>
          </p:nvPr>
        </p:nvSpPr>
        <p:spPr bwMode="auto">
          <a:xfrm>
            <a:off x="647065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24606" name="AutoShape 45"/>
          <p:cNvCxnSpPr>
            <a:cxnSpLocks noChangeShapeType="1"/>
            <a:stCxn id="24605" idx="3"/>
            <a:endCxn id="24604" idx="0"/>
          </p:cNvCxnSpPr>
          <p:nvPr>
            <p:custDataLst>
              <p:tags r:id="rId29"/>
            </p:custDataLst>
          </p:nvPr>
        </p:nvCxnSpPr>
        <p:spPr bwMode="auto">
          <a:xfrm flipH="1">
            <a:off x="559435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46"/>
          <p:cNvCxnSpPr>
            <a:cxnSpLocks noChangeShapeType="1"/>
            <a:stCxn id="24605" idx="5"/>
            <a:endCxn id="24603" idx="0"/>
          </p:cNvCxnSpPr>
          <p:nvPr>
            <p:custDataLst>
              <p:tags r:id="rId30"/>
            </p:custDataLst>
          </p:nvPr>
        </p:nvCxnSpPr>
        <p:spPr bwMode="auto">
          <a:xfrm>
            <a:off x="679608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47"/>
          <p:cNvCxnSpPr>
            <a:cxnSpLocks noChangeShapeType="1"/>
            <a:stCxn id="24603" idx="5"/>
            <a:endCxn id="24600" idx="0"/>
          </p:cNvCxnSpPr>
          <p:nvPr>
            <p:custDataLst>
              <p:tags r:id="rId31"/>
            </p:custDataLst>
          </p:nvPr>
        </p:nvCxnSpPr>
        <p:spPr bwMode="auto">
          <a:xfrm>
            <a:off x="786288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AutoShape 48"/>
          <p:cNvCxnSpPr>
            <a:cxnSpLocks noChangeShapeType="1"/>
            <a:stCxn id="24604" idx="3"/>
            <a:endCxn id="24602" idx="0"/>
          </p:cNvCxnSpPr>
          <p:nvPr>
            <p:custDataLst>
              <p:tags r:id="rId32"/>
            </p:custDataLst>
          </p:nvPr>
        </p:nvCxnSpPr>
        <p:spPr bwMode="auto">
          <a:xfrm flipH="1">
            <a:off x="506095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49"/>
          <p:cNvCxnSpPr>
            <a:cxnSpLocks noChangeShapeType="1"/>
            <a:stCxn id="24604" idx="5"/>
            <a:endCxn id="24601" idx="0"/>
          </p:cNvCxnSpPr>
          <p:nvPr>
            <p:custDataLst>
              <p:tags r:id="rId33"/>
            </p:custDataLst>
          </p:nvPr>
        </p:nvCxnSpPr>
        <p:spPr bwMode="auto">
          <a:xfrm>
            <a:off x="572928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1" name="Oval 52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512445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cxnSp>
        <p:nvCxnSpPr>
          <p:cNvPr id="24612" name="AutoShape 53"/>
          <p:cNvCxnSpPr>
            <a:cxnSpLocks noChangeShapeType="1"/>
            <a:stCxn id="24602" idx="5"/>
            <a:endCxn id="24611" idx="0"/>
          </p:cNvCxnSpPr>
          <p:nvPr>
            <p:custDataLst>
              <p:tags r:id="rId35"/>
            </p:custDataLst>
          </p:nvPr>
        </p:nvCxnSpPr>
        <p:spPr bwMode="auto">
          <a:xfrm>
            <a:off x="519588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3" name="Oval 54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011988" y="3910013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24614" name="AutoShape 55"/>
          <p:cNvCxnSpPr>
            <a:cxnSpLocks noChangeShapeType="1"/>
            <a:stCxn id="24603" idx="3"/>
            <a:endCxn id="24613" idx="0"/>
          </p:cNvCxnSpPr>
          <p:nvPr>
            <p:custDataLst>
              <p:tags r:id="rId37"/>
            </p:custDataLst>
          </p:nvPr>
        </p:nvCxnSpPr>
        <p:spPr bwMode="auto">
          <a:xfrm flipH="1">
            <a:off x="7202488" y="3367088"/>
            <a:ext cx="390525" cy="523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15" name="Group 56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4718050" y="1828800"/>
            <a:ext cx="4114800" cy="3079750"/>
            <a:chOff x="1632" y="1152"/>
            <a:chExt cx="2592" cy="1940"/>
          </a:xfrm>
        </p:grpSpPr>
        <p:sp>
          <p:nvSpPr>
            <p:cNvPr id="24627" name="Text Box 57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4628" name="Text Box 58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4629" name="Text Box 59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408" y="2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4630" name="Text Box 60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84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631" name="Text Box 61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4632" name="Text Box 62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4633" name="Text Box 63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1920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4634" name="Text Box 64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552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4635" name="Text Box 65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2644" y="11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4636" name="Text Box 66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108" y="284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4637" name="Text Box 67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4616" name="Oval 68"/>
          <p:cNvSpPr>
            <a:spLocks noChangeAspect="1" noChangeArrowheads="1"/>
          </p:cNvSpPr>
          <p:nvPr>
            <p:custDataLst>
              <p:tags r:id="rId39"/>
            </p:custDataLst>
          </p:nvPr>
        </p:nvSpPr>
        <p:spPr bwMode="auto">
          <a:xfrm>
            <a:off x="7277100" y="4799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17</a:t>
            </a:r>
          </a:p>
        </p:txBody>
      </p:sp>
      <p:sp>
        <p:nvSpPr>
          <p:cNvPr id="24617" name="Oval 69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6667500" y="4799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cxnSp>
        <p:nvCxnSpPr>
          <p:cNvPr id="24618" name="AutoShape 70"/>
          <p:cNvCxnSpPr>
            <a:cxnSpLocks noChangeShapeType="1"/>
            <a:stCxn id="24613" idx="3"/>
            <a:endCxn id="24617" idx="0"/>
          </p:cNvCxnSpPr>
          <p:nvPr>
            <p:custDataLst>
              <p:tags r:id="rId41"/>
            </p:custDataLst>
          </p:nvPr>
        </p:nvCxnSpPr>
        <p:spPr bwMode="auto">
          <a:xfrm flipH="1">
            <a:off x="6858000" y="4254500"/>
            <a:ext cx="209550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AutoShape 71"/>
          <p:cNvCxnSpPr>
            <a:cxnSpLocks noChangeShapeType="1"/>
            <a:stCxn id="24613" idx="5"/>
            <a:endCxn id="24616" idx="0"/>
          </p:cNvCxnSpPr>
          <p:nvPr>
            <p:custDataLst>
              <p:tags r:id="rId42"/>
            </p:custDataLst>
          </p:nvPr>
        </p:nvCxnSpPr>
        <p:spPr bwMode="auto">
          <a:xfrm>
            <a:off x="7337425" y="4254500"/>
            <a:ext cx="130175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0" name="Text Box 7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477000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4621" name="Oval 114"/>
          <p:cNvSpPr>
            <a:spLocks noChangeAspect="1" noChangeArrowheads="1"/>
          </p:cNvSpPr>
          <p:nvPr>
            <p:custDataLst>
              <p:tags r:id="rId44"/>
            </p:custDataLst>
          </p:nvPr>
        </p:nvSpPr>
        <p:spPr bwMode="auto">
          <a:xfrm>
            <a:off x="746125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18</a:t>
            </a:r>
          </a:p>
        </p:txBody>
      </p:sp>
      <p:cxnSp>
        <p:nvCxnSpPr>
          <p:cNvPr id="24622" name="AutoShape 115"/>
          <p:cNvCxnSpPr>
            <a:cxnSpLocks noChangeShapeType="1"/>
            <a:stCxn id="24616" idx="5"/>
            <a:endCxn id="24621" idx="0"/>
          </p:cNvCxnSpPr>
          <p:nvPr>
            <p:custDataLst>
              <p:tags r:id="rId45"/>
            </p:custDataLst>
          </p:nvPr>
        </p:nvCxnSpPr>
        <p:spPr bwMode="auto">
          <a:xfrm>
            <a:off x="7602538" y="5143500"/>
            <a:ext cx="49212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3" name="Text Box 116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68985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4624" name="Oval 117"/>
          <p:cNvSpPr>
            <a:spLocks noChangeAspect="1" noChangeArrowheads="1"/>
          </p:cNvSpPr>
          <p:nvPr>
            <p:custDataLst>
              <p:tags r:id="rId47"/>
            </p:custDataLst>
          </p:nvPr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18</a:t>
            </a:r>
          </a:p>
        </p:txBody>
      </p:sp>
      <p:cxnSp>
        <p:nvCxnSpPr>
          <p:cNvPr id="24625" name="AutoShape 118"/>
          <p:cNvCxnSpPr>
            <a:cxnSpLocks noChangeShapeType="1"/>
            <a:stCxn id="24591" idx="5"/>
            <a:endCxn id="24624" idx="0"/>
          </p:cNvCxnSpPr>
          <p:nvPr>
            <p:custDataLst>
              <p:tags r:id="rId48"/>
            </p:custDataLst>
          </p:nvPr>
        </p:nvCxnSpPr>
        <p:spPr bwMode="auto">
          <a:xfrm>
            <a:off x="3716338" y="5145088"/>
            <a:ext cx="555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6" name="Text Box 119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81000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0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Double Rotation (Step #1)</a:t>
            </a:r>
          </a:p>
        </p:txBody>
      </p:sp>
      <p:sp>
        <p:nvSpPr>
          <p:cNvPr id="25603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7338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5604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25605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25606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2004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5607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10668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25608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21336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25609" name="AutoShape 9"/>
          <p:cNvCxnSpPr>
            <a:cxnSpLocks noChangeShapeType="1"/>
            <a:stCxn id="25608" idx="3"/>
            <a:endCxn id="25607" idx="0"/>
          </p:cNvCxnSpPr>
          <p:nvPr>
            <p:custDataLst>
              <p:tags r:id="rId8"/>
            </p:custDataLst>
          </p:nvPr>
        </p:nvCxnSpPr>
        <p:spPr bwMode="auto">
          <a:xfrm flipH="1">
            <a:off x="12573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10"/>
          <p:cNvCxnSpPr>
            <a:cxnSpLocks noChangeShapeType="1"/>
            <a:stCxn id="25608" idx="5"/>
            <a:endCxn id="25606" idx="0"/>
          </p:cNvCxnSpPr>
          <p:nvPr>
            <p:custDataLst>
              <p:tags r:id="rId9"/>
            </p:custDataLst>
          </p:nvPr>
        </p:nvCxnSpPr>
        <p:spPr bwMode="auto">
          <a:xfrm>
            <a:off x="24590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11"/>
          <p:cNvCxnSpPr>
            <a:cxnSpLocks noChangeShapeType="1"/>
            <a:stCxn id="25606" idx="5"/>
            <a:endCxn id="25603" idx="0"/>
          </p:cNvCxnSpPr>
          <p:nvPr>
            <p:custDataLst>
              <p:tags r:id="rId10"/>
            </p:custDataLst>
          </p:nvPr>
        </p:nvCxnSpPr>
        <p:spPr bwMode="auto">
          <a:xfrm>
            <a:off x="35258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12"/>
          <p:cNvCxnSpPr>
            <a:cxnSpLocks noChangeShapeType="1"/>
            <a:stCxn id="25607" idx="3"/>
            <a:endCxn id="25605" idx="0"/>
          </p:cNvCxnSpPr>
          <p:nvPr>
            <p:custDataLst>
              <p:tags r:id="rId11"/>
            </p:custDataLst>
          </p:nvPr>
        </p:nvCxnSpPr>
        <p:spPr bwMode="auto">
          <a:xfrm flipH="1">
            <a:off x="7239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3"/>
          <p:cNvCxnSpPr>
            <a:cxnSpLocks noChangeShapeType="1"/>
            <a:stCxn id="25607" idx="5"/>
            <a:endCxn id="25604" idx="0"/>
          </p:cNvCxnSpPr>
          <p:nvPr>
            <p:custDataLst>
              <p:tags r:id="rId12"/>
            </p:custDataLst>
          </p:nvPr>
        </p:nvCxnSpPr>
        <p:spPr bwMode="auto">
          <a:xfrm>
            <a:off x="13922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40005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sp>
        <p:nvSpPr>
          <p:cNvPr id="25615" name="Oval 15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3390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17</a:t>
            </a:r>
          </a:p>
        </p:txBody>
      </p:sp>
      <p:cxnSp>
        <p:nvCxnSpPr>
          <p:cNvPr id="25616" name="AutoShape 16"/>
          <p:cNvCxnSpPr>
            <a:cxnSpLocks noChangeShapeType="1"/>
            <a:stCxn id="25603" idx="3"/>
            <a:endCxn id="25615" idx="0"/>
          </p:cNvCxnSpPr>
          <p:nvPr>
            <p:custDataLst>
              <p:tags r:id="rId15"/>
            </p:custDataLst>
          </p:nvPr>
        </p:nvCxnSpPr>
        <p:spPr bwMode="auto">
          <a:xfrm flipH="1">
            <a:off x="35814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17"/>
          <p:cNvCxnSpPr>
            <a:cxnSpLocks noChangeShapeType="1"/>
            <a:stCxn id="25603" idx="5"/>
            <a:endCxn id="25614" idx="0"/>
          </p:cNvCxnSpPr>
          <p:nvPr>
            <p:custDataLst>
              <p:tags r:id="rId16"/>
            </p:custDataLst>
          </p:nvPr>
        </p:nvCxnSpPr>
        <p:spPr bwMode="auto">
          <a:xfrm>
            <a:off x="40592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8" name="Oval 18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78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cxnSp>
        <p:nvCxnSpPr>
          <p:cNvPr id="25619" name="AutoShape 19"/>
          <p:cNvCxnSpPr>
            <a:cxnSpLocks noChangeShapeType="1"/>
            <a:stCxn id="25605" idx="5"/>
            <a:endCxn id="25618" idx="0"/>
          </p:cNvCxnSpPr>
          <p:nvPr>
            <p:custDataLst>
              <p:tags r:id="rId18"/>
            </p:custDataLst>
          </p:nvPr>
        </p:nvCxnSpPr>
        <p:spPr bwMode="auto">
          <a:xfrm>
            <a:off x="8588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Oval 20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26749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cxnSp>
        <p:nvCxnSpPr>
          <p:cNvPr id="25621" name="AutoShape 21"/>
          <p:cNvCxnSpPr>
            <a:cxnSpLocks noChangeShapeType="1"/>
            <a:stCxn id="25606" idx="3"/>
            <a:endCxn id="25620" idx="0"/>
          </p:cNvCxnSpPr>
          <p:nvPr>
            <p:custDataLst>
              <p:tags r:id="rId20"/>
            </p:custDataLst>
          </p:nvPr>
        </p:nvCxnSpPr>
        <p:spPr bwMode="auto">
          <a:xfrm flipH="1">
            <a:off x="28654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22" name="Group 22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381000" y="1828800"/>
            <a:ext cx="4114800" cy="3079750"/>
            <a:chOff x="1632" y="1152"/>
            <a:chExt cx="2592" cy="1940"/>
          </a:xfrm>
        </p:grpSpPr>
        <p:sp>
          <p:nvSpPr>
            <p:cNvPr id="25663" name="Text Box 23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5664" name="Text Box 24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5665" name="Text Box 25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408" y="284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5666" name="Text Box 26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84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5667" name="Text Box 27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5668" name="Text Box 28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5669" name="Text Box 29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920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5670" name="Text Box 30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552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5671" name="Text Box 31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644" y="11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672" name="Text Box 32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5673" name="Text Box 33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5623" name="AutoShape 35"/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4191000" y="2362200"/>
            <a:ext cx="812800" cy="288925"/>
          </a:xfrm>
          <a:prstGeom prst="rightArrow">
            <a:avLst>
              <a:gd name="adj1" fmla="val 50000"/>
              <a:gd name="adj2" fmla="val 7033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25624" name="Oval 71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18</a:t>
            </a:r>
          </a:p>
        </p:txBody>
      </p:sp>
      <p:cxnSp>
        <p:nvCxnSpPr>
          <p:cNvPr id="25625" name="AutoShape 72"/>
          <p:cNvCxnSpPr>
            <a:cxnSpLocks noChangeShapeType="1"/>
            <a:stCxn id="25615" idx="5"/>
            <a:endCxn id="25624" idx="0"/>
          </p:cNvCxnSpPr>
          <p:nvPr>
            <p:custDataLst>
              <p:tags r:id="rId24"/>
            </p:custDataLst>
          </p:nvPr>
        </p:nvCxnSpPr>
        <p:spPr bwMode="auto">
          <a:xfrm>
            <a:off x="3716338" y="5145088"/>
            <a:ext cx="555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Text Box 7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81000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627" name="Oval 74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80772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5628" name="Oval 75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25629" name="Oval 76"/>
          <p:cNvSpPr>
            <a:spLocks noChangeAspect="1" noChangeArrowheads="1"/>
          </p:cNvSpPr>
          <p:nvPr>
            <p:custDataLst>
              <p:tags r:id="rId28"/>
            </p:custDataLst>
          </p:nvPr>
        </p:nvSpPr>
        <p:spPr bwMode="auto">
          <a:xfrm>
            <a:off x="48768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25630" name="Oval 77"/>
          <p:cNvSpPr>
            <a:spLocks noChangeAspect="1" noChangeArrowheads="1"/>
          </p:cNvSpPr>
          <p:nvPr>
            <p:custDataLst>
              <p:tags r:id="rId29"/>
            </p:custDataLst>
          </p:nvPr>
        </p:nvSpPr>
        <p:spPr bwMode="auto">
          <a:xfrm>
            <a:off x="75438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5631" name="Oval 78"/>
          <p:cNvSpPr>
            <a:spLocks noChangeAspect="1" noChangeArrowheads="1"/>
          </p:cNvSpPr>
          <p:nvPr>
            <p:custDataLst>
              <p:tags r:id="rId30"/>
            </p:custDataLst>
          </p:nvPr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25632" name="Oval 79"/>
          <p:cNvSpPr>
            <a:spLocks noChangeAspect="1" noChangeArrowheads="1"/>
          </p:cNvSpPr>
          <p:nvPr>
            <p:custDataLst>
              <p:tags r:id="rId31"/>
            </p:custDataLst>
          </p:nvPr>
        </p:nvSpPr>
        <p:spPr bwMode="auto">
          <a:xfrm>
            <a:off x="64770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25633" name="AutoShape 80"/>
          <p:cNvCxnSpPr>
            <a:cxnSpLocks noChangeShapeType="1"/>
            <a:stCxn id="25632" idx="3"/>
            <a:endCxn id="25631" idx="0"/>
          </p:cNvCxnSpPr>
          <p:nvPr>
            <p:custDataLst>
              <p:tags r:id="rId32"/>
            </p:custDataLst>
          </p:nvPr>
        </p:nvCxnSpPr>
        <p:spPr bwMode="auto">
          <a:xfrm flipH="1">
            <a:off x="56007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AutoShape 81"/>
          <p:cNvCxnSpPr>
            <a:cxnSpLocks noChangeShapeType="1"/>
            <a:stCxn id="25632" idx="5"/>
            <a:endCxn id="25630" idx="0"/>
          </p:cNvCxnSpPr>
          <p:nvPr>
            <p:custDataLst>
              <p:tags r:id="rId33"/>
            </p:custDataLst>
          </p:nvPr>
        </p:nvCxnSpPr>
        <p:spPr bwMode="auto">
          <a:xfrm>
            <a:off x="68024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5" name="AutoShape 82"/>
          <p:cNvCxnSpPr>
            <a:cxnSpLocks noChangeShapeType="1"/>
            <a:stCxn id="25630" idx="5"/>
            <a:endCxn id="25627" idx="0"/>
          </p:cNvCxnSpPr>
          <p:nvPr>
            <p:custDataLst>
              <p:tags r:id="rId34"/>
            </p:custDataLst>
          </p:nvPr>
        </p:nvCxnSpPr>
        <p:spPr bwMode="auto">
          <a:xfrm>
            <a:off x="78692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6" name="AutoShape 83"/>
          <p:cNvCxnSpPr>
            <a:cxnSpLocks noChangeShapeType="1"/>
            <a:stCxn id="25631" idx="3"/>
            <a:endCxn id="25629" idx="0"/>
          </p:cNvCxnSpPr>
          <p:nvPr>
            <p:custDataLst>
              <p:tags r:id="rId35"/>
            </p:custDataLst>
          </p:nvPr>
        </p:nvCxnSpPr>
        <p:spPr bwMode="auto">
          <a:xfrm flipH="1">
            <a:off x="50673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AutoShape 84"/>
          <p:cNvCxnSpPr>
            <a:cxnSpLocks noChangeShapeType="1"/>
            <a:stCxn id="25631" idx="5"/>
            <a:endCxn id="25628" idx="0"/>
          </p:cNvCxnSpPr>
          <p:nvPr>
            <p:custDataLst>
              <p:tags r:id="rId36"/>
            </p:custDataLst>
          </p:nvPr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8" name="Oval 85"/>
          <p:cNvSpPr>
            <a:spLocks noChangeAspect="1" noChangeArrowheads="1"/>
          </p:cNvSpPr>
          <p:nvPr>
            <p:custDataLst>
              <p:tags r:id="rId37"/>
            </p:custDataLst>
          </p:nvPr>
        </p:nvSpPr>
        <p:spPr bwMode="auto">
          <a:xfrm>
            <a:off x="83439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20</a:t>
            </a:r>
          </a:p>
        </p:txBody>
      </p:sp>
      <p:cxnSp>
        <p:nvCxnSpPr>
          <p:cNvPr id="25639" name="AutoShape 88"/>
          <p:cNvCxnSpPr>
            <a:cxnSpLocks noChangeShapeType="1"/>
            <a:stCxn id="25627" idx="5"/>
            <a:endCxn id="25638" idx="0"/>
          </p:cNvCxnSpPr>
          <p:nvPr>
            <p:custDataLst>
              <p:tags r:id="rId38"/>
            </p:custDataLst>
          </p:nvPr>
        </p:nvCxnSpPr>
        <p:spPr bwMode="auto">
          <a:xfrm>
            <a:off x="84026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0" name="Oval 89"/>
          <p:cNvSpPr>
            <a:spLocks noChangeAspect="1" noChangeArrowheads="1"/>
          </p:cNvSpPr>
          <p:nvPr>
            <p:custDataLst>
              <p:tags r:id="rId39"/>
            </p:custDataLst>
          </p:nvPr>
        </p:nvSpPr>
        <p:spPr bwMode="auto">
          <a:xfrm>
            <a:off x="51308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cxnSp>
        <p:nvCxnSpPr>
          <p:cNvPr id="25641" name="AutoShape 90"/>
          <p:cNvCxnSpPr>
            <a:cxnSpLocks noChangeShapeType="1"/>
            <a:stCxn id="25629" idx="5"/>
            <a:endCxn id="25640" idx="0"/>
          </p:cNvCxnSpPr>
          <p:nvPr>
            <p:custDataLst>
              <p:tags r:id="rId40"/>
            </p:custDataLst>
          </p:nvPr>
        </p:nvCxnSpPr>
        <p:spPr bwMode="auto">
          <a:xfrm>
            <a:off x="52022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2" name="Oval 91"/>
          <p:cNvSpPr>
            <a:spLocks noChangeAspect="1" noChangeArrowheads="1"/>
          </p:cNvSpPr>
          <p:nvPr>
            <p:custDataLst>
              <p:tags r:id="rId41"/>
            </p:custDataLst>
          </p:nvPr>
        </p:nvSpPr>
        <p:spPr bwMode="auto">
          <a:xfrm>
            <a:off x="70183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cxnSp>
        <p:nvCxnSpPr>
          <p:cNvPr id="25643" name="AutoShape 92"/>
          <p:cNvCxnSpPr>
            <a:cxnSpLocks noChangeShapeType="1"/>
            <a:stCxn id="25630" idx="3"/>
            <a:endCxn id="25642" idx="0"/>
          </p:cNvCxnSpPr>
          <p:nvPr>
            <p:custDataLst>
              <p:tags r:id="rId42"/>
            </p:custDataLst>
          </p:nvPr>
        </p:nvCxnSpPr>
        <p:spPr bwMode="auto">
          <a:xfrm flipH="1">
            <a:off x="72088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44" name="Group 93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4724400" y="1828800"/>
            <a:ext cx="4114800" cy="3079750"/>
            <a:chOff x="1632" y="1152"/>
            <a:chExt cx="2592" cy="1940"/>
          </a:xfrm>
        </p:grpSpPr>
        <p:sp>
          <p:nvSpPr>
            <p:cNvPr id="25652" name="Text Box 94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5653" name="Text Box 95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5654" name="Text Box 96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5655" name="Text Box 97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84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5656" name="Text Box 98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5657" name="Text Box 99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5658" name="Text Box 100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920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5659" name="Text Box 101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552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5660" name="Text Box 102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644" y="11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5661" name="Text Box 103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5662" name="Text Box 104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5645" name="Oval 109"/>
          <p:cNvSpPr>
            <a:spLocks noChangeAspect="1" noChangeArrowheads="1"/>
          </p:cNvSpPr>
          <p:nvPr>
            <p:custDataLst>
              <p:tags r:id="rId44"/>
            </p:custDataLst>
          </p:nvPr>
        </p:nvSpPr>
        <p:spPr bwMode="auto">
          <a:xfrm>
            <a:off x="86106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cxnSp>
        <p:nvCxnSpPr>
          <p:cNvPr id="25646" name="AutoShape 110"/>
          <p:cNvCxnSpPr>
            <a:cxnSpLocks noChangeShapeType="1"/>
            <a:stCxn id="25638" idx="5"/>
            <a:endCxn id="25645" idx="0"/>
          </p:cNvCxnSpPr>
          <p:nvPr>
            <p:custDataLst>
              <p:tags r:id="rId45"/>
            </p:custDataLst>
          </p:nvPr>
        </p:nvCxnSpPr>
        <p:spPr bwMode="auto">
          <a:xfrm>
            <a:off x="8669338" y="5145088"/>
            <a:ext cx="1317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7" name="Text Box 111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83285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648" name="Text Box 112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699125" y="6061075"/>
            <a:ext cx="200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Look familiar?</a:t>
            </a:r>
          </a:p>
        </p:txBody>
      </p:sp>
      <p:sp>
        <p:nvSpPr>
          <p:cNvPr id="25649" name="Oval 113"/>
          <p:cNvSpPr>
            <a:spLocks noChangeAspect="1" noChangeArrowheads="1"/>
          </p:cNvSpPr>
          <p:nvPr>
            <p:custDataLst>
              <p:tags r:id="rId48"/>
            </p:custDataLst>
          </p:nvPr>
        </p:nvSpPr>
        <p:spPr bwMode="auto">
          <a:xfrm>
            <a:off x="80010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18</a:t>
            </a:r>
          </a:p>
        </p:txBody>
      </p:sp>
      <p:cxnSp>
        <p:nvCxnSpPr>
          <p:cNvPr id="25650" name="AutoShape 114"/>
          <p:cNvCxnSpPr>
            <a:cxnSpLocks noChangeShapeType="1"/>
            <a:stCxn id="25638" idx="3"/>
            <a:endCxn id="25649" idx="0"/>
          </p:cNvCxnSpPr>
          <p:nvPr>
            <p:custDataLst>
              <p:tags r:id="rId49"/>
            </p:custDataLst>
          </p:nvPr>
        </p:nvCxnSpPr>
        <p:spPr bwMode="auto">
          <a:xfrm flipH="1">
            <a:off x="8191500" y="5145088"/>
            <a:ext cx="2079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1" name="Text Box 115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84860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1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Double Rotation (Step #2)</a:t>
            </a:r>
          </a:p>
        </p:txBody>
      </p:sp>
      <p:sp>
        <p:nvSpPr>
          <p:cNvPr id="26627" name="Oval 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657600" y="3911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6628" name="Oval 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26629" name="Oval 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26630" name="Oval 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124200" y="3022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6631" name="Oval 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26632" name="Oval 9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2057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26633" name="AutoShape 10"/>
          <p:cNvCxnSpPr>
            <a:cxnSpLocks noChangeShapeType="1"/>
            <a:stCxn id="26632" idx="3"/>
            <a:endCxn id="26631" idx="0"/>
          </p:cNvCxnSpPr>
          <p:nvPr>
            <p:custDataLst>
              <p:tags r:id="rId8"/>
            </p:custDataLst>
          </p:nvPr>
        </p:nvCxnSpPr>
        <p:spPr bwMode="auto">
          <a:xfrm flipH="1">
            <a:off x="1181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1"/>
          <p:cNvCxnSpPr>
            <a:cxnSpLocks noChangeShapeType="1"/>
            <a:stCxn id="26632" idx="5"/>
            <a:endCxn id="26630" idx="0"/>
          </p:cNvCxnSpPr>
          <p:nvPr>
            <p:custDataLst>
              <p:tags r:id="rId9"/>
            </p:custDataLst>
          </p:nvPr>
        </p:nvCxnSpPr>
        <p:spPr bwMode="auto">
          <a:xfrm>
            <a:off x="2382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2"/>
          <p:cNvCxnSpPr>
            <a:cxnSpLocks noChangeShapeType="1"/>
            <a:stCxn id="26630" idx="5"/>
            <a:endCxn id="26627" idx="0"/>
          </p:cNvCxnSpPr>
          <p:nvPr>
            <p:custDataLst>
              <p:tags r:id="rId10"/>
            </p:custDataLst>
          </p:nvPr>
        </p:nvCxnSpPr>
        <p:spPr bwMode="auto">
          <a:xfrm>
            <a:off x="3449638" y="3367088"/>
            <a:ext cx="398462" cy="5254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3"/>
          <p:cNvCxnSpPr>
            <a:cxnSpLocks noChangeShapeType="1"/>
            <a:stCxn id="26631" idx="3"/>
            <a:endCxn id="26629" idx="0"/>
          </p:cNvCxnSpPr>
          <p:nvPr>
            <p:custDataLst>
              <p:tags r:id="rId11"/>
            </p:custDataLst>
          </p:nvPr>
        </p:nvCxnSpPr>
        <p:spPr bwMode="auto">
          <a:xfrm flipH="1">
            <a:off x="647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4"/>
          <p:cNvCxnSpPr>
            <a:cxnSpLocks noChangeShapeType="1"/>
            <a:stCxn id="26631" idx="5"/>
            <a:endCxn id="26628" idx="0"/>
          </p:cNvCxnSpPr>
          <p:nvPr>
            <p:custDataLst>
              <p:tags r:id="rId12"/>
            </p:custDataLst>
          </p:nvPr>
        </p:nvCxnSpPr>
        <p:spPr bwMode="auto">
          <a:xfrm>
            <a:off x="1316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8" name="Oval 15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3924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20</a:t>
            </a:r>
          </a:p>
        </p:txBody>
      </p:sp>
      <p:cxnSp>
        <p:nvCxnSpPr>
          <p:cNvPr id="26639" name="AutoShape 16"/>
          <p:cNvCxnSpPr>
            <a:cxnSpLocks noChangeShapeType="1"/>
            <a:stCxn id="26627" idx="5"/>
            <a:endCxn id="26638" idx="0"/>
          </p:cNvCxnSpPr>
          <p:nvPr>
            <p:custDataLst>
              <p:tags r:id="rId14"/>
            </p:custDataLst>
          </p:nvPr>
        </p:nvCxnSpPr>
        <p:spPr bwMode="auto">
          <a:xfrm>
            <a:off x="3983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Oval 17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711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cxnSp>
        <p:nvCxnSpPr>
          <p:cNvPr id="26641" name="AutoShape 18"/>
          <p:cNvCxnSpPr>
            <a:cxnSpLocks noChangeShapeType="1"/>
            <a:stCxn id="26629" idx="5"/>
            <a:endCxn id="26640" idx="0"/>
          </p:cNvCxnSpPr>
          <p:nvPr>
            <p:custDataLst>
              <p:tags r:id="rId16"/>
            </p:custDataLst>
          </p:nvPr>
        </p:nvCxnSpPr>
        <p:spPr bwMode="auto">
          <a:xfrm>
            <a:off x="7826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2" name="Oval 19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2598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cxnSp>
        <p:nvCxnSpPr>
          <p:cNvPr id="26643" name="AutoShape 20"/>
          <p:cNvCxnSpPr>
            <a:cxnSpLocks noChangeShapeType="1"/>
            <a:stCxn id="26630" idx="3"/>
            <a:endCxn id="26642" idx="0"/>
          </p:cNvCxnSpPr>
          <p:nvPr>
            <p:custDataLst>
              <p:tags r:id="rId18"/>
            </p:custDataLst>
          </p:nvPr>
        </p:nvCxnSpPr>
        <p:spPr bwMode="auto">
          <a:xfrm flipH="1">
            <a:off x="2789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44" name="Group 21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304800" y="1828800"/>
            <a:ext cx="4114800" cy="3079750"/>
            <a:chOff x="1632" y="1152"/>
            <a:chExt cx="2592" cy="1940"/>
          </a:xfrm>
        </p:grpSpPr>
        <p:sp>
          <p:nvSpPr>
            <p:cNvPr id="26686" name="Text Box 22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6687" name="Text Box 23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6688" name="Text Box 24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488" y="284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6689" name="Text Box 25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84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6690" name="Text Box 26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6691" name="Text Box 27"/>
            <p:cNvSpPr txBox="1"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6692" name="Text Box 28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1920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6693" name="Text Box 29"/>
            <p:cNvSpPr txBox="1"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3552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6694" name="Text Box 30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644" y="11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6695" name="Text Box 31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6696" name="Text Box 32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6645" name="Oval 33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41910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cxnSp>
        <p:nvCxnSpPr>
          <p:cNvPr id="26646" name="AutoShape 34"/>
          <p:cNvCxnSpPr>
            <a:cxnSpLocks noChangeShapeType="1"/>
            <a:stCxn id="26638" idx="5"/>
            <a:endCxn id="26645" idx="0"/>
          </p:cNvCxnSpPr>
          <p:nvPr>
            <p:custDataLst>
              <p:tags r:id="rId21"/>
            </p:custDataLst>
          </p:nvPr>
        </p:nvCxnSpPr>
        <p:spPr bwMode="auto">
          <a:xfrm>
            <a:off x="4249738" y="5145088"/>
            <a:ext cx="1317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Text Box 3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41325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6648" name="Oval 36"/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18</a:t>
            </a:r>
          </a:p>
        </p:txBody>
      </p:sp>
      <p:cxnSp>
        <p:nvCxnSpPr>
          <p:cNvPr id="26649" name="AutoShape 37"/>
          <p:cNvCxnSpPr>
            <a:cxnSpLocks noChangeShapeType="1"/>
            <a:stCxn id="26638" idx="3"/>
            <a:endCxn id="26648" idx="0"/>
          </p:cNvCxnSpPr>
          <p:nvPr>
            <p:custDataLst>
              <p:tags r:id="rId24"/>
            </p:custDataLst>
          </p:nvPr>
        </p:nvCxnSpPr>
        <p:spPr bwMode="auto">
          <a:xfrm flipH="1">
            <a:off x="3771900" y="5145088"/>
            <a:ext cx="2079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" name="Text Box 38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2900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6651" name="Oval 40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8229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20</a:t>
            </a:r>
          </a:p>
        </p:txBody>
      </p:sp>
      <p:sp>
        <p:nvSpPr>
          <p:cNvPr id="26652" name="Oval 41"/>
          <p:cNvSpPr>
            <a:spLocks noChangeAspect="1" noChangeArrowheads="1"/>
          </p:cNvSpPr>
          <p:nvPr>
            <p:custDataLst>
              <p:tags r:id="rId27"/>
            </p:custDataLst>
          </p:nvPr>
        </p:nvSpPr>
        <p:spPr bwMode="auto">
          <a:xfrm>
            <a:off x="6096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26653" name="Oval 42"/>
          <p:cNvSpPr>
            <a:spLocks noChangeAspect="1" noChangeArrowheads="1"/>
          </p:cNvSpPr>
          <p:nvPr>
            <p:custDataLst>
              <p:tags r:id="rId28"/>
            </p:custDataLst>
          </p:nvPr>
        </p:nvSpPr>
        <p:spPr bwMode="auto">
          <a:xfrm>
            <a:off x="5029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26654" name="Oval 43"/>
          <p:cNvSpPr>
            <a:spLocks noChangeAspect="1" noChangeArrowheads="1"/>
          </p:cNvSpPr>
          <p:nvPr>
            <p:custDataLst>
              <p:tags r:id="rId29"/>
            </p:custDataLst>
          </p:nvPr>
        </p:nvSpPr>
        <p:spPr bwMode="auto">
          <a:xfrm>
            <a:off x="7696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17</a:t>
            </a:r>
          </a:p>
        </p:txBody>
      </p:sp>
      <p:sp>
        <p:nvSpPr>
          <p:cNvPr id="26655" name="Oval 44"/>
          <p:cNvSpPr>
            <a:spLocks noChangeAspect="1" noChangeArrowheads="1"/>
          </p:cNvSpPr>
          <p:nvPr>
            <p:custDataLst>
              <p:tags r:id="rId30"/>
            </p:custDataLst>
          </p:nvPr>
        </p:nvSpPr>
        <p:spPr bwMode="auto">
          <a:xfrm>
            <a:off x="5562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26656" name="Oval 45"/>
          <p:cNvSpPr>
            <a:spLocks noChangeAspect="1" noChangeArrowheads="1"/>
          </p:cNvSpPr>
          <p:nvPr>
            <p:custDataLst>
              <p:tags r:id="rId31"/>
            </p:custDataLst>
          </p:nvPr>
        </p:nvSpPr>
        <p:spPr bwMode="auto">
          <a:xfrm>
            <a:off x="6629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26657" name="AutoShape 46"/>
          <p:cNvCxnSpPr>
            <a:cxnSpLocks noChangeShapeType="1"/>
            <a:stCxn id="26656" idx="3"/>
            <a:endCxn id="26655" idx="0"/>
          </p:cNvCxnSpPr>
          <p:nvPr>
            <p:custDataLst>
              <p:tags r:id="rId32"/>
            </p:custDataLst>
          </p:nvPr>
        </p:nvCxnSpPr>
        <p:spPr bwMode="auto">
          <a:xfrm flipH="1">
            <a:off x="5753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AutoShape 47"/>
          <p:cNvCxnSpPr>
            <a:cxnSpLocks noChangeShapeType="1"/>
            <a:stCxn id="26656" idx="5"/>
            <a:endCxn id="26654" idx="0"/>
          </p:cNvCxnSpPr>
          <p:nvPr>
            <p:custDataLst>
              <p:tags r:id="rId33"/>
            </p:custDataLst>
          </p:nvPr>
        </p:nvCxnSpPr>
        <p:spPr bwMode="auto">
          <a:xfrm>
            <a:off x="6954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AutoShape 48"/>
          <p:cNvCxnSpPr>
            <a:cxnSpLocks noChangeShapeType="1"/>
            <a:stCxn id="26654" idx="5"/>
            <a:endCxn id="26651" idx="0"/>
          </p:cNvCxnSpPr>
          <p:nvPr>
            <p:custDataLst>
              <p:tags r:id="rId34"/>
            </p:custDataLst>
          </p:nvPr>
        </p:nvCxnSpPr>
        <p:spPr bwMode="auto">
          <a:xfrm>
            <a:off x="8021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AutoShape 49"/>
          <p:cNvCxnSpPr>
            <a:cxnSpLocks noChangeShapeType="1"/>
            <a:stCxn id="26655" idx="3"/>
            <a:endCxn id="26653" idx="0"/>
          </p:cNvCxnSpPr>
          <p:nvPr>
            <p:custDataLst>
              <p:tags r:id="rId35"/>
            </p:custDataLst>
          </p:nvPr>
        </p:nvCxnSpPr>
        <p:spPr bwMode="auto">
          <a:xfrm flipH="1">
            <a:off x="5219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AutoShape 50"/>
          <p:cNvCxnSpPr>
            <a:cxnSpLocks noChangeShapeType="1"/>
            <a:stCxn id="26655" idx="5"/>
            <a:endCxn id="26652" idx="0"/>
          </p:cNvCxnSpPr>
          <p:nvPr>
            <p:custDataLst>
              <p:tags r:id="rId36"/>
            </p:custDataLst>
          </p:nvPr>
        </p:nvCxnSpPr>
        <p:spPr bwMode="auto">
          <a:xfrm>
            <a:off x="5888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2" name="Oval 51"/>
          <p:cNvSpPr>
            <a:spLocks noChangeAspect="1" noChangeArrowheads="1"/>
          </p:cNvSpPr>
          <p:nvPr>
            <p:custDataLst>
              <p:tags r:id="rId37"/>
            </p:custDataLst>
          </p:nvPr>
        </p:nvSpPr>
        <p:spPr bwMode="auto">
          <a:xfrm>
            <a:off x="8496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cxnSp>
        <p:nvCxnSpPr>
          <p:cNvPr id="26663" name="AutoShape 52"/>
          <p:cNvCxnSpPr>
            <a:cxnSpLocks noChangeShapeType="1"/>
            <a:stCxn id="26651" idx="5"/>
            <a:endCxn id="26662" idx="0"/>
          </p:cNvCxnSpPr>
          <p:nvPr>
            <p:custDataLst>
              <p:tags r:id="rId38"/>
            </p:custDataLst>
          </p:nvPr>
        </p:nvCxnSpPr>
        <p:spPr bwMode="auto">
          <a:xfrm>
            <a:off x="8555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4" name="Oval 53"/>
          <p:cNvSpPr>
            <a:spLocks noChangeAspect="1" noChangeArrowheads="1"/>
          </p:cNvSpPr>
          <p:nvPr>
            <p:custDataLst>
              <p:tags r:id="rId39"/>
            </p:custDataLst>
          </p:nvPr>
        </p:nvSpPr>
        <p:spPr bwMode="auto">
          <a:xfrm>
            <a:off x="5283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cxnSp>
        <p:nvCxnSpPr>
          <p:cNvPr id="26665" name="AutoShape 54"/>
          <p:cNvCxnSpPr>
            <a:cxnSpLocks noChangeShapeType="1"/>
            <a:stCxn id="26653" idx="5"/>
            <a:endCxn id="26664" idx="0"/>
          </p:cNvCxnSpPr>
          <p:nvPr>
            <p:custDataLst>
              <p:tags r:id="rId40"/>
            </p:custDataLst>
          </p:nvPr>
        </p:nvCxnSpPr>
        <p:spPr bwMode="auto">
          <a:xfrm>
            <a:off x="5354638" y="4256088"/>
            <a:ext cx="1190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6" name="Oval 55"/>
          <p:cNvSpPr>
            <a:spLocks noChangeAspect="1" noChangeArrowheads="1"/>
          </p:cNvSpPr>
          <p:nvPr>
            <p:custDataLst>
              <p:tags r:id="rId41"/>
            </p:custDataLst>
          </p:nvPr>
        </p:nvSpPr>
        <p:spPr bwMode="auto">
          <a:xfrm>
            <a:off x="7170738" y="3910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15</a:t>
            </a:r>
          </a:p>
        </p:txBody>
      </p:sp>
      <p:cxnSp>
        <p:nvCxnSpPr>
          <p:cNvPr id="26667" name="AutoShape 56"/>
          <p:cNvCxnSpPr>
            <a:cxnSpLocks noChangeShapeType="1"/>
            <a:stCxn id="26654" idx="3"/>
            <a:endCxn id="26666" idx="0"/>
          </p:cNvCxnSpPr>
          <p:nvPr>
            <p:custDataLst>
              <p:tags r:id="rId42"/>
            </p:custDataLst>
          </p:nvPr>
        </p:nvCxnSpPr>
        <p:spPr bwMode="auto">
          <a:xfrm flipH="1">
            <a:off x="7361238" y="3367088"/>
            <a:ext cx="39052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68" name="Group 57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4876800" y="1828800"/>
            <a:ext cx="4114800" cy="3079750"/>
            <a:chOff x="1632" y="1152"/>
            <a:chExt cx="2592" cy="1940"/>
          </a:xfrm>
        </p:grpSpPr>
        <p:sp>
          <p:nvSpPr>
            <p:cNvPr id="26675" name="Text Box 58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632" y="22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6676" name="Text Box 59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396" y="283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6677" name="Text Box 60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248" y="2842"/>
              <a:ext cx="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     0</a:t>
              </a:r>
            </a:p>
          </p:txBody>
        </p:sp>
        <p:sp>
          <p:nvSpPr>
            <p:cNvPr id="26678" name="Text Box 61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84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6679" name="Text Box 62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980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1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26680" name="Text Box 63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544" y="22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6681" name="Text Box 64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1920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6682" name="Text Box 65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552" y="17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6683" name="Text Box 66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2644" y="115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6684" name="Text Box 67"/>
            <p:cNvSpPr txBox="1"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028" y="28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6685" name="Text Box 68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1728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26669" name="Oval 70"/>
          <p:cNvSpPr>
            <a:spLocks noChangeAspect="1" noChangeArrowheads="1"/>
          </p:cNvSpPr>
          <p:nvPr>
            <p:custDataLst>
              <p:tags r:id="rId44"/>
            </p:custDataLst>
          </p:nvPr>
        </p:nvSpPr>
        <p:spPr bwMode="auto">
          <a:xfrm>
            <a:off x="6826250" y="4799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cxnSp>
        <p:nvCxnSpPr>
          <p:cNvPr id="26670" name="AutoShape 71"/>
          <p:cNvCxnSpPr>
            <a:cxnSpLocks noChangeShapeType="1"/>
            <a:stCxn id="26666" idx="3"/>
            <a:endCxn id="26669" idx="0"/>
          </p:cNvCxnSpPr>
          <p:nvPr>
            <p:custDataLst>
              <p:tags r:id="rId45"/>
            </p:custDataLst>
          </p:nvPr>
        </p:nvCxnSpPr>
        <p:spPr bwMode="auto">
          <a:xfrm flipH="1">
            <a:off x="7016750" y="4254500"/>
            <a:ext cx="209550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71" name="Text Box 73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635750" y="4508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6672" name="Oval 74"/>
          <p:cNvSpPr>
            <a:spLocks noChangeAspect="1" noChangeArrowheads="1"/>
          </p:cNvSpPr>
          <p:nvPr>
            <p:custDataLst>
              <p:tags r:id="rId47"/>
            </p:custDataLst>
          </p:nvPr>
        </p:nvSpPr>
        <p:spPr bwMode="auto">
          <a:xfrm>
            <a:off x="7962900" y="479901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18</a:t>
            </a:r>
          </a:p>
        </p:txBody>
      </p:sp>
      <p:cxnSp>
        <p:nvCxnSpPr>
          <p:cNvPr id="26673" name="AutoShape 75"/>
          <p:cNvCxnSpPr>
            <a:cxnSpLocks noChangeShapeType="1"/>
            <a:stCxn id="26651" idx="3"/>
            <a:endCxn id="26672" idx="0"/>
          </p:cNvCxnSpPr>
          <p:nvPr>
            <p:custDataLst>
              <p:tags r:id="rId48"/>
            </p:custDataLst>
          </p:nvPr>
        </p:nvCxnSpPr>
        <p:spPr bwMode="auto">
          <a:xfrm flipH="1">
            <a:off x="8153400" y="4256088"/>
            <a:ext cx="131763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74" name="AutoShape 76"/>
          <p:cNvSpPr>
            <a:spLocks noChangeAspect="1" noChangeArrowheads="1"/>
          </p:cNvSpPr>
          <p:nvPr>
            <p:custDataLst>
              <p:tags r:id="rId49"/>
            </p:custDataLst>
          </p:nvPr>
        </p:nvSpPr>
        <p:spPr bwMode="auto">
          <a:xfrm>
            <a:off x="4445000" y="3063875"/>
            <a:ext cx="812800" cy="288925"/>
          </a:xfrm>
          <a:prstGeom prst="rightArrow">
            <a:avLst>
              <a:gd name="adj1" fmla="val 50000"/>
              <a:gd name="adj2" fmla="val 7033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0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AVL Algorithm Revisited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685800" y="1828800"/>
            <a:ext cx="3810000" cy="4114800"/>
          </a:xfrm>
        </p:spPr>
        <p:txBody>
          <a:bodyPr/>
          <a:lstStyle/>
          <a:p>
            <a:r>
              <a:rPr lang="en-US" sz="2400" smtClean="0"/>
              <a:t>Recursive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1. Search downward for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spot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2. Insert node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3. Unwind stack,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correcting heights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a. If imbalance #1,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single rotate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b. If imbalance #2,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double rotate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48200" y="1828800"/>
            <a:ext cx="3810000" cy="4114800"/>
          </a:xfrm>
        </p:spPr>
        <p:txBody>
          <a:bodyPr/>
          <a:lstStyle/>
          <a:p>
            <a:r>
              <a:rPr lang="en-US" sz="2400" smtClean="0"/>
              <a:t>Iterative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1. Search downward for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spot,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stacking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 parent nodes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2. Insert node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3. Unwind stack,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correcting heights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a. If imbalance #1,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single rotate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and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   exit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b. If imbalance #2,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double rotate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and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   exit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47128BFF-A4CB-49A9-93E2-AFBD62B49C3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Beauty is Only </a:t>
            </a:r>
            <a:r>
              <a:rPr lang="en-US" smtClean="0">
                <a:sym typeface="Symbol" pitchFamily="18" charset="2"/>
              </a:rPr>
              <a:t>(log n) Deep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r>
              <a:rPr lang="en-US" smtClean="0"/>
              <a:t>Binary Search Trees are fast if they’re shallow:</a:t>
            </a:r>
          </a:p>
          <a:p>
            <a:pPr lvl="1"/>
            <a:r>
              <a:rPr lang="en-US" smtClean="0"/>
              <a:t>perfectly complete</a:t>
            </a:r>
          </a:p>
          <a:p>
            <a:pPr lvl="1"/>
            <a:r>
              <a:rPr lang="en-US" smtClean="0"/>
              <a:t>perfectly complete except the one level fringe (like a heap)</a:t>
            </a:r>
          </a:p>
          <a:p>
            <a:pPr lvl="1"/>
            <a:r>
              <a:rPr lang="en-US" smtClean="0"/>
              <a:t>anything else?</a:t>
            </a:r>
          </a:p>
        </p:txBody>
      </p:sp>
      <p:sp>
        <p:nvSpPr>
          <p:cNvPr id="410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12925" y="5756275"/>
            <a:ext cx="256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What </a:t>
            </a:r>
            <a:r>
              <a:rPr lang="en-US" i="1">
                <a:solidFill>
                  <a:srgbClr val="FF0000"/>
                </a:solidFill>
              </a:rPr>
              <a:t>matters</a:t>
            </a:r>
            <a:r>
              <a:rPr lang="en-US">
                <a:solidFill>
                  <a:srgbClr val="FF0000"/>
                </a:solidFill>
              </a:rPr>
              <a:t> here?</a:t>
            </a:r>
          </a:p>
        </p:txBody>
      </p:sp>
      <p:sp>
        <p:nvSpPr>
          <p:cNvPr id="41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7100" y="5441950"/>
            <a:ext cx="33714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Problems occur when one</a:t>
            </a:r>
          </a:p>
          <a:p>
            <a:pPr eaLnBrk="0" hangingPunct="0"/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/>
              <a:t>is much </a:t>
            </a:r>
            <a:r>
              <a:rPr lang="en-US" dirty="0" smtClean="0"/>
              <a:t>taller </a:t>
            </a:r>
            <a:endParaRPr lang="en-US" dirty="0"/>
          </a:p>
          <a:p>
            <a:pPr eaLnBrk="0" hangingPunct="0"/>
            <a:r>
              <a:rPr lang="en-US" dirty="0"/>
              <a:t>than the other!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Single Rotation Code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828800"/>
            <a:ext cx="6477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RotateLeft(Node *&amp; root) {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Node * temp = root-&gt;right;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root-&gt;right = temp-&gt;left;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temp-&gt;left = root;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root-&gt;height = max(height(root-&gt;right),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        height(root-&gt;left)) + 1;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temp-&gt;height = max(height(temp-&gt;right),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               height(temp-&gt;left) + 1;  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root = temp;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grpSp>
        <p:nvGrpSpPr>
          <p:cNvPr id="28676" name="Group 2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638800" y="1616075"/>
            <a:ext cx="3352800" cy="3108325"/>
            <a:chOff x="3024" y="960"/>
            <a:chExt cx="2640" cy="2448"/>
          </a:xfrm>
        </p:grpSpPr>
        <p:cxnSp>
          <p:nvCxnSpPr>
            <p:cNvPr id="28682" name="AutoShape 8"/>
            <p:cNvCxnSpPr>
              <a:cxnSpLocks noChangeShapeType="1"/>
              <a:stCxn id="28683" idx="3"/>
              <a:endCxn id="28687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29" y="1217"/>
              <a:ext cx="651" cy="40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3" name="Oval 9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3984" y="96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cxnSp>
          <p:nvCxnSpPr>
            <p:cNvPr id="28684" name="AutoShape 10"/>
            <p:cNvCxnSpPr>
              <a:cxnSpLocks noChangeShapeType="1"/>
              <a:stCxn id="28683" idx="5"/>
              <a:endCxn id="28685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3384" y="1217"/>
              <a:ext cx="642" cy="4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5" name="AutoShape 1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3024" y="1632"/>
              <a:ext cx="720" cy="48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X</a:t>
              </a:r>
            </a:p>
          </p:txBody>
        </p:sp>
        <p:sp>
          <p:nvSpPr>
            <p:cNvPr id="28686" name="AutoShape 1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04" y="2304"/>
              <a:ext cx="720" cy="48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Y</a:t>
              </a:r>
            </a:p>
          </p:txBody>
        </p:sp>
        <p:sp>
          <p:nvSpPr>
            <p:cNvPr id="28687" name="Oval 13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736" y="163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cxnSp>
          <p:nvCxnSpPr>
            <p:cNvPr id="28688" name="AutoShape 14"/>
            <p:cNvCxnSpPr>
              <a:cxnSpLocks noChangeShapeType="1"/>
              <a:stCxn id="28687" idx="5"/>
              <a:endCxn id="28686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4464" y="1889"/>
              <a:ext cx="314" cy="4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9" name="AutoShap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944" y="2304"/>
              <a:ext cx="720" cy="1104"/>
            </a:xfrm>
            <a:prstGeom prst="triangle">
              <a:avLst>
                <a:gd name="adj" fmla="val 50000"/>
              </a:avLst>
            </a:prstGeom>
            <a:solidFill>
              <a:srgbClr val="FF919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Z</a:t>
              </a:r>
            </a:p>
          </p:txBody>
        </p:sp>
        <p:cxnSp>
          <p:nvCxnSpPr>
            <p:cNvPr id="28690" name="AutoShape 16"/>
            <p:cNvCxnSpPr>
              <a:cxnSpLocks noChangeShapeType="1"/>
              <a:stCxn id="28687" idx="3"/>
              <a:endCxn id="28689" idx="0"/>
            </p:cNvCxnSpPr>
            <p:nvPr>
              <p:custDataLst>
                <p:tags r:id="rId18"/>
              </p:custDataLst>
            </p:nvPr>
          </p:nvCxnSpPr>
          <p:spPr bwMode="auto">
            <a:xfrm>
              <a:off x="4981" y="1889"/>
              <a:ext cx="323" cy="4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77" name="Text Box 2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283450" y="10668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latin typeface="Courier New" pitchFamily="49" charset="0"/>
              </a:rPr>
              <a:t>root</a:t>
            </a:r>
          </a:p>
        </p:txBody>
      </p:sp>
      <p:sp>
        <p:nvSpPr>
          <p:cNvPr id="28678" name="Text Box 2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88313" y="17526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latin typeface="Courier New" pitchFamily="49" charset="0"/>
              </a:rPr>
              <a:t>temp</a:t>
            </a:r>
          </a:p>
        </p:txBody>
      </p:sp>
      <p:cxnSp>
        <p:nvCxnSpPr>
          <p:cNvPr id="28679" name="AutoShape 28"/>
          <p:cNvCxnSpPr>
            <a:cxnSpLocks noChangeShapeType="1"/>
            <a:endCxn id="28683" idx="0"/>
          </p:cNvCxnSpPr>
          <p:nvPr>
            <p:custDataLst>
              <p:tags r:id="rId6"/>
            </p:custDataLst>
          </p:nvPr>
        </p:nvCxnSpPr>
        <p:spPr bwMode="auto">
          <a:xfrm flipH="1">
            <a:off x="7040563" y="549275"/>
            <a:ext cx="731837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29"/>
          <p:cNvCxnSpPr>
            <a:cxnSpLocks noChangeShapeType="1"/>
            <a:stCxn id="28678" idx="2"/>
            <a:endCxn id="28687" idx="0"/>
          </p:cNvCxnSpPr>
          <p:nvPr>
            <p:custDataLst>
              <p:tags r:id="rId7"/>
            </p:custDataLst>
          </p:nvPr>
        </p:nvCxnSpPr>
        <p:spPr bwMode="auto">
          <a:xfrm flipH="1">
            <a:off x="7996238" y="2149475"/>
            <a:ext cx="48895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Box 1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28863" y="5929313"/>
            <a:ext cx="67484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CA">
                <a:solidFill>
                  <a:srgbClr val="FF0000"/>
                </a:solidFill>
              </a:rPr>
              <a:t>(The “height” function returns -1 for a NULL subtree</a:t>
            </a:r>
            <a:br>
              <a:rPr lang="en-CA">
                <a:solidFill>
                  <a:srgbClr val="FF0000"/>
                </a:solidFill>
              </a:rPr>
            </a:br>
            <a:r>
              <a:rPr lang="en-CA">
                <a:solidFill>
                  <a:srgbClr val="FF0000"/>
                </a:solidFill>
              </a:rPr>
              <a:t>or the “height” field of a non-NULL subtree.)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pPr>
              <a:defRPr/>
            </a:pPr>
            <a:fld id="{47128BFF-A4CB-49A9-93E2-AFBD62B49C3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Double Rotation Code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828800"/>
            <a:ext cx="6477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void DoubleRotateLeft(Node *&amp; root) {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RotateRight(root-&gt;right);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RotateLeft(root);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29700" name="AutoShape 26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856038" y="4183063"/>
            <a:ext cx="760412" cy="271462"/>
          </a:xfrm>
          <a:prstGeom prst="rightArrow">
            <a:avLst>
              <a:gd name="adj1" fmla="val 50000"/>
              <a:gd name="adj2" fmla="val 7002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grpSp>
        <p:nvGrpSpPr>
          <p:cNvPr id="29701" name="Group 6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H="1">
            <a:off x="127000" y="3167063"/>
            <a:ext cx="3930650" cy="3524250"/>
            <a:chOff x="80" y="1840"/>
            <a:chExt cx="2648" cy="2374"/>
          </a:xfrm>
        </p:grpSpPr>
        <p:cxnSp>
          <p:nvCxnSpPr>
            <p:cNvPr id="29719" name="AutoShape 18"/>
            <p:cNvCxnSpPr>
              <a:cxnSpLocks noChangeShapeType="1"/>
              <a:stCxn id="29720" idx="3"/>
              <a:endCxn id="29723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1008" y="2085"/>
              <a:ext cx="618" cy="2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0" name="Oval 19"/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87" y="1840"/>
              <a:ext cx="273" cy="2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cxnSp>
          <p:nvCxnSpPr>
            <p:cNvPr id="29721" name="AutoShape 20"/>
            <p:cNvCxnSpPr>
              <a:cxnSpLocks noChangeShapeType="1"/>
              <a:stCxn id="29720" idx="5"/>
              <a:endCxn id="29722" idx="0"/>
            </p:cNvCxnSpPr>
            <p:nvPr>
              <p:custDataLst>
                <p:tags r:id="rId25"/>
              </p:custDataLst>
            </p:nvPr>
          </p:nvCxnSpPr>
          <p:spPr bwMode="auto">
            <a:xfrm>
              <a:off x="1820" y="2085"/>
              <a:ext cx="565" cy="2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2" name="AutoShape 2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043" y="2342"/>
              <a:ext cx="685" cy="86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Z</a:t>
              </a:r>
            </a:p>
          </p:txBody>
        </p:sp>
        <p:sp>
          <p:nvSpPr>
            <p:cNvPr id="29723" name="Oval 22"/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871" y="2297"/>
              <a:ext cx="274" cy="2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b</a:t>
              </a:r>
            </a:p>
          </p:txBody>
        </p:sp>
        <p:cxnSp>
          <p:nvCxnSpPr>
            <p:cNvPr id="29724" name="AutoShape 23"/>
            <p:cNvCxnSpPr>
              <a:cxnSpLocks noChangeShapeType="1"/>
              <a:stCxn id="29723" idx="5"/>
              <a:endCxn id="29727" idx="1"/>
            </p:cNvCxnSpPr>
            <p:nvPr>
              <p:custDataLst>
                <p:tags r:id="rId28"/>
              </p:custDataLst>
            </p:nvPr>
          </p:nvCxnSpPr>
          <p:spPr bwMode="auto">
            <a:xfrm>
              <a:off x="1105" y="2542"/>
              <a:ext cx="339" cy="4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5" name="AutoShape 24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0" y="2799"/>
              <a:ext cx="685" cy="86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W</a:t>
              </a:r>
            </a:p>
          </p:txBody>
        </p:sp>
        <p:cxnSp>
          <p:nvCxnSpPr>
            <p:cNvPr id="29726" name="AutoShape 25"/>
            <p:cNvCxnSpPr>
              <a:cxnSpLocks noChangeShapeType="1"/>
              <a:stCxn id="29723" idx="3"/>
              <a:endCxn id="29725" idx="0"/>
            </p:cNvCxnSpPr>
            <p:nvPr>
              <p:custDataLst>
                <p:tags r:id="rId30"/>
              </p:custDataLst>
            </p:nvPr>
          </p:nvCxnSpPr>
          <p:spPr bwMode="auto">
            <a:xfrm flipH="1">
              <a:off x="422" y="2542"/>
              <a:ext cx="489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7" name="Oval 27"/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404" y="2936"/>
              <a:ext cx="274" cy="2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c</a:t>
              </a:r>
            </a:p>
          </p:txBody>
        </p:sp>
        <p:cxnSp>
          <p:nvCxnSpPr>
            <p:cNvPr id="29728" name="AutoShape 28"/>
            <p:cNvCxnSpPr>
              <a:cxnSpLocks noChangeShapeType="1"/>
              <a:stCxn id="29727" idx="3"/>
              <a:endCxn id="29731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1153" y="3181"/>
              <a:ext cx="291" cy="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9" name="AutoShape 29"/>
            <p:cNvCxnSpPr>
              <a:cxnSpLocks noChangeShapeType="1"/>
              <a:stCxn id="29727" idx="5"/>
              <a:endCxn id="29733" idx="0"/>
            </p:cNvCxnSpPr>
            <p:nvPr>
              <p:custDataLst>
                <p:tags r:id="rId33"/>
              </p:custDataLst>
            </p:nvPr>
          </p:nvCxnSpPr>
          <p:spPr bwMode="auto">
            <a:xfrm>
              <a:off x="1638" y="3181"/>
              <a:ext cx="291" cy="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30" name="AutoShape 30" descr="50%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" y="3301"/>
              <a:ext cx="685" cy="913"/>
            </a:xfrm>
            <a:prstGeom prst="triangle">
              <a:avLst>
                <a:gd name="adj" fmla="val 50000"/>
              </a:avLst>
            </a:prstGeom>
            <a:pattFill prst="pct50">
              <a:fgClr>
                <a:srgbClr val="FF919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9731" name="AutoShape 31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810" y="3255"/>
              <a:ext cx="685" cy="41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X</a:t>
              </a:r>
            </a:p>
          </p:txBody>
        </p:sp>
        <p:sp>
          <p:nvSpPr>
            <p:cNvPr id="29732" name="AutoShape 32" descr="50%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587" y="3301"/>
              <a:ext cx="684" cy="913"/>
            </a:xfrm>
            <a:prstGeom prst="triangle">
              <a:avLst>
                <a:gd name="adj" fmla="val 50000"/>
              </a:avLst>
            </a:prstGeom>
            <a:pattFill prst="pct50">
              <a:fgClr>
                <a:srgbClr val="FF919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9733" name="AutoShape 3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587" y="3255"/>
              <a:ext cx="684" cy="41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Y</a:t>
              </a:r>
            </a:p>
          </p:txBody>
        </p:sp>
      </p:grpSp>
      <p:grpSp>
        <p:nvGrpSpPr>
          <p:cNvPr id="29702" name="Group 10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97388" y="3170238"/>
            <a:ext cx="4418012" cy="3535362"/>
            <a:chOff x="2833" y="1997"/>
            <a:chExt cx="2783" cy="2227"/>
          </a:xfrm>
        </p:grpSpPr>
        <p:cxnSp>
          <p:nvCxnSpPr>
            <p:cNvPr id="29704" name="AutoShape 81"/>
            <p:cNvCxnSpPr>
              <a:cxnSpLocks noChangeShapeType="1"/>
              <a:stCxn id="29705" idx="3"/>
              <a:endCxn id="29708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3864" y="2226"/>
              <a:ext cx="559" cy="1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5" name="Oval 82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3645" y="1997"/>
              <a:ext cx="255" cy="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cxnSp>
          <p:nvCxnSpPr>
            <p:cNvPr id="29706" name="AutoShape 83"/>
            <p:cNvCxnSpPr>
              <a:cxnSpLocks noChangeShapeType="1"/>
              <a:stCxn id="29705" idx="5"/>
              <a:endCxn id="2970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3154" y="2226"/>
              <a:ext cx="528" cy="2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7" name="AutoShape 8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2833" y="2466"/>
              <a:ext cx="641" cy="81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Z</a:t>
              </a:r>
            </a:p>
          </p:txBody>
        </p:sp>
        <p:sp>
          <p:nvSpPr>
            <p:cNvPr id="29708" name="Oval 85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295" y="2424"/>
              <a:ext cx="256" cy="2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c</a:t>
              </a:r>
            </a:p>
          </p:txBody>
        </p:sp>
        <p:cxnSp>
          <p:nvCxnSpPr>
            <p:cNvPr id="29709" name="AutoShape 86"/>
            <p:cNvCxnSpPr>
              <a:cxnSpLocks noChangeShapeType="1"/>
              <a:stCxn id="29708" idx="5"/>
              <a:endCxn id="29711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513" y="2653"/>
              <a:ext cx="317" cy="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AutoShape 88"/>
            <p:cNvCxnSpPr>
              <a:cxnSpLocks noChangeShapeType="1"/>
              <a:stCxn id="29708" idx="3"/>
              <a:endCxn id="29717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3874" y="2653"/>
              <a:ext cx="458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Oval 89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793" y="3022"/>
              <a:ext cx="256" cy="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b</a:t>
              </a:r>
            </a:p>
          </p:txBody>
        </p:sp>
        <p:cxnSp>
          <p:nvCxnSpPr>
            <p:cNvPr id="29712" name="AutoShape 90"/>
            <p:cNvCxnSpPr>
              <a:cxnSpLocks noChangeShapeType="1"/>
              <a:stCxn id="29711" idx="3"/>
              <a:endCxn id="29715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4558" y="3252"/>
              <a:ext cx="272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AutoShape 91"/>
            <p:cNvCxnSpPr>
              <a:cxnSpLocks noChangeShapeType="1"/>
              <a:stCxn id="29711" idx="5"/>
              <a:endCxn id="29718" idx="0"/>
            </p:cNvCxnSpPr>
            <p:nvPr>
              <p:custDataLst>
                <p:tags r:id="rId17"/>
              </p:custDataLst>
            </p:nvPr>
          </p:nvCxnSpPr>
          <p:spPr bwMode="auto">
            <a:xfrm>
              <a:off x="5012" y="3252"/>
              <a:ext cx="284" cy="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4" name="AutoShape 92" descr="50%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238" y="3363"/>
              <a:ext cx="640" cy="854"/>
            </a:xfrm>
            <a:prstGeom prst="triangle">
              <a:avLst>
                <a:gd name="adj" fmla="val 50000"/>
              </a:avLst>
            </a:prstGeom>
            <a:pattFill prst="pct50">
              <a:fgClr>
                <a:srgbClr val="FF919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9715" name="AutoShape 9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238" y="3320"/>
              <a:ext cx="640" cy="38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X</a:t>
              </a:r>
            </a:p>
          </p:txBody>
        </p:sp>
        <p:sp>
          <p:nvSpPr>
            <p:cNvPr id="29716" name="AutoShape 97" descr="50%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54" y="2936"/>
              <a:ext cx="640" cy="794"/>
            </a:xfrm>
            <a:prstGeom prst="triangle">
              <a:avLst>
                <a:gd name="adj" fmla="val 50000"/>
              </a:avLst>
            </a:prstGeom>
            <a:pattFill prst="pct50">
              <a:fgClr>
                <a:srgbClr val="FF919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9717" name="AutoShape 9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554" y="2893"/>
              <a:ext cx="640" cy="38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Y</a:t>
              </a:r>
            </a:p>
          </p:txBody>
        </p:sp>
        <p:sp>
          <p:nvSpPr>
            <p:cNvPr id="29718" name="AutoShape 9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975" y="3326"/>
              <a:ext cx="641" cy="89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W</a:t>
              </a:r>
            </a:p>
          </p:txBody>
        </p:sp>
      </p:grpSp>
      <p:sp>
        <p:nvSpPr>
          <p:cNvPr id="29703" name="Text Box 10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48313" y="2681288"/>
            <a:ext cx="2147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First Rotation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>
              <a:defRPr/>
            </a:pPr>
            <a:fld id="{47128BFF-A4CB-49A9-93E2-AFBD62B49C3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Double Rotation Completed</a:t>
            </a:r>
          </a:p>
        </p:txBody>
      </p:sp>
      <p:grpSp>
        <p:nvGrpSpPr>
          <p:cNvPr id="30723" name="Group 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28600" y="2362200"/>
            <a:ext cx="4418013" cy="3535363"/>
            <a:chOff x="2833" y="1997"/>
            <a:chExt cx="2783" cy="2227"/>
          </a:xfrm>
        </p:grpSpPr>
        <p:cxnSp>
          <p:nvCxnSpPr>
            <p:cNvPr id="30742" name="AutoShape 6"/>
            <p:cNvCxnSpPr>
              <a:cxnSpLocks noChangeShapeType="1"/>
              <a:stCxn id="30743" idx="3"/>
              <a:endCxn id="30746" idx="0"/>
            </p:cNvCxnSpPr>
            <p:nvPr>
              <p:custDataLst>
                <p:tags r:id="rId22"/>
              </p:custDataLst>
            </p:nvPr>
          </p:nvCxnSpPr>
          <p:spPr bwMode="auto">
            <a:xfrm>
              <a:off x="3864" y="2226"/>
              <a:ext cx="559" cy="1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3" name="Oval 7"/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3645" y="1997"/>
              <a:ext cx="255" cy="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cxnSp>
          <p:nvCxnSpPr>
            <p:cNvPr id="30744" name="AutoShape 8"/>
            <p:cNvCxnSpPr>
              <a:cxnSpLocks noChangeShapeType="1"/>
              <a:stCxn id="30743" idx="5"/>
              <a:endCxn id="30745" idx="0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3154" y="2226"/>
              <a:ext cx="528" cy="2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5" name="AutoShape 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2833" y="2466"/>
              <a:ext cx="641" cy="81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Z</a:t>
              </a:r>
            </a:p>
          </p:txBody>
        </p:sp>
        <p:sp>
          <p:nvSpPr>
            <p:cNvPr id="30746" name="Oval 10"/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295" y="2424"/>
              <a:ext cx="256" cy="2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c</a:t>
              </a:r>
            </a:p>
          </p:txBody>
        </p:sp>
        <p:cxnSp>
          <p:nvCxnSpPr>
            <p:cNvPr id="30747" name="AutoShape 11"/>
            <p:cNvCxnSpPr>
              <a:cxnSpLocks noChangeShapeType="1"/>
              <a:stCxn id="30746" idx="5"/>
              <a:endCxn id="30749" idx="1"/>
            </p:cNvCxnSpPr>
            <p:nvPr>
              <p:custDataLst>
                <p:tags r:id="rId27"/>
              </p:custDataLst>
            </p:nvPr>
          </p:nvCxnSpPr>
          <p:spPr bwMode="auto">
            <a:xfrm>
              <a:off x="4513" y="2653"/>
              <a:ext cx="317" cy="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AutoShape 12"/>
            <p:cNvCxnSpPr>
              <a:cxnSpLocks noChangeShapeType="1"/>
              <a:stCxn id="30746" idx="3"/>
              <a:endCxn id="30755" idx="0"/>
            </p:cNvCxnSpPr>
            <p:nvPr>
              <p:custDataLst>
                <p:tags r:id="rId28"/>
              </p:custDataLst>
            </p:nvPr>
          </p:nvCxnSpPr>
          <p:spPr bwMode="auto">
            <a:xfrm flipH="1">
              <a:off x="3874" y="2653"/>
              <a:ext cx="458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9" name="Oval 13"/>
            <p:cNvSpPr>
              <a:spLocks noChangeAspect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793" y="3022"/>
              <a:ext cx="256" cy="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b</a:t>
              </a:r>
            </a:p>
          </p:txBody>
        </p:sp>
        <p:cxnSp>
          <p:nvCxnSpPr>
            <p:cNvPr id="30750" name="AutoShape 14"/>
            <p:cNvCxnSpPr>
              <a:cxnSpLocks noChangeShapeType="1"/>
              <a:stCxn id="30749" idx="3"/>
              <a:endCxn id="30753" idx="0"/>
            </p:cNvCxnSpPr>
            <p:nvPr>
              <p:custDataLst>
                <p:tags r:id="rId30"/>
              </p:custDataLst>
            </p:nvPr>
          </p:nvCxnSpPr>
          <p:spPr bwMode="auto">
            <a:xfrm flipH="1">
              <a:off x="4558" y="3252"/>
              <a:ext cx="272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1" name="AutoShape 15"/>
            <p:cNvCxnSpPr>
              <a:cxnSpLocks noChangeShapeType="1"/>
              <a:stCxn id="30749" idx="5"/>
              <a:endCxn id="30756" idx="0"/>
            </p:cNvCxnSpPr>
            <p:nvPr>
              <p:custDataLst>
                <p:tags r:id="rId31"/>
              </p:custDataLst>
            </p:nvPr>
          </p:nvCxnSpPr>
          <p:spPr bwMode="auto">
            <a:xfrm>
              <a:off x="5012" y="3252"/>
              <a:ext cx="284" cy="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2" name="AutoShape 16" descr="50%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238" y="3363"/>
              <a:ext cx="640" cy="854"/>
            </a:xfrm>
            <a:prstGeom prst="triangle">
              <a:avLst>
                <a:gd name="adj" fmla="val 50000"/>
              </a:avLst>
            </a:prstGeom>
            <a:pattFill prst="pct50">
              <a:fgClr>
                <a:srgbClr val="FF919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30753" name="AutoShape 17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238" y="3320"/>
              <a:ext cx="640" cy="38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X</a:t>
              </a:r>
            </a:p>
          </p:txBody>
        </p:sp>
        <p:sp>
          <p:nvSpPr>
            <p:cNvPr id="30754" name="AutoShape 18" descr="50%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554" y="2936"/>
              <a:ext cx="640" cy="794"/>
            </a:xfrm>
            <a:prstGeom prst="triangle">
              <a:avLst>
                <a:gd name="adj" fmla="val 50000"/>
              </a:avLst>
            </a:prstGeom>
            <a:pattFill prst="pct50">
              <a:fgClr>
                <a:srgbClr val="FF919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30755" name="AutoShape 1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554" y="2893"/>
              <a:ext cx="640" cy="38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Y</a:t>
              </a:r>
            </a:p>
          </p:txBody>
        </p:sp>
        <p:sp>
          <p:nvSpPr>
            <p:cNvPr id="30756" name="AutoShape 2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975" y="3326"/>
              <a:ext cx="641" cy="89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W</a:t>
              </a:r>
            </a:p>
          </p:txBody>
        </p:sp>
      </p:grpSp>
      <p:cxnSp>
        <p:nvCxnSpPr>
          <p:cNvPr id="30724" name="AutoShape 22"/>
          <p:cNvCxnSpPr>
            <a:cxnSpLocks noChangeShapeType="1"/>
            <a:stCxn id="30728" idx="3"/>
            <a:endCxn id="30725" idx="0"/>
          </p:cNvCxnSpPr>
          <p:nvPr>
            <p:custDataLst>
              <p:tags r:id="rId3"/>
            </p:custDataLst>
          </p:nvPr>
        </p:nvCxnSpPr>
        <p:spPr bwMode="auto">
          <a:xfrm flipH="1">
            <a:off x="5765800" y="2727325"/>
            <a:ext cx="947738" cy="5984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Oval 23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5562600" y="3344863"/>
            <a:ext cx="404813" cy="406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cxnSp>
        <p:nvCxnSpPr>
          <p:cNvPr id="30726" name="AutoShape 24"/>
          <p:cNvCxnSpPr>
            <a:cxnSpLocks noChangeShapeType="1"/>
            <a:stCxn id="30725" idx="5"/>
            <a:endCxn id="30727" idx="0"/>
          </p:cNvCxnSpPr>
          <p:nvPr>
            <p:custDataLst>
              <p:tags r:id="rId5"/>
            </p:custDataLst>
          </p:nvPr>
        </p:nvCxnSpPr>
        <p:spPr bwMode="auto">
          <a:xfrm flipH="1">
            <a:off x="5159375" y="3709988"/>
            <a:ext cx="463550" cy="157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7" name="AutoShape 2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4649788" y="3886200"/>
            <a:ext cx="1017587" cy="12954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Z</a:t>
            </a:r>
          </a:p>
        </p:txBody>
      </p:sp>
      <p:sp>
        <p:nvSpPr>
          <p:cNvPr id="30728" name="Oval 26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6654800" y="2362200"/>
            <a:ext cx="406400" cy="4048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cxnSp>
        <p:nvCxnSpPr>
          <p:cNvPr id="30729" name="AutoShape 27"/>
          <p:cNvCxnSpPr>
            <a:cxnSpLocks noChangeShapeType="1"/>
            <a:stCxn id="30728" idx="5"/>
            <a:endCxn id="30731" idx="1"/>
          </p:cNvCxnSpPr>
          <p:nvPr>
            <p:custDataLst>
              <p:tags r:id="rId8"/>
            </p:custDataLst>
          </p:nvPr>
        </p:nvCxnSpPr>
        <p:spPr bwMode="auto">
          <a:xfrm>
            <a:off x="7002463" y="2727325"/>
            <a:ext cx="817562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28"/>
          <p:cNvCxnSpPr>
            <a:cxnSpLocks noChangeShapeType="1"/>
            <a:stCxn id="30725" idx="3"/>
            <a:endCxn id="30737" idx="0"/>
          </p:cNvCxnSpPr>
          <p:nvPr>
            <p:custDataLst>
              <p:tags r:id="rId9"/>
            </p:custDataLst>
          </p:nvPr>
        </p:nvCxnSpPr>
        <p:spPr bwMode="auto">
          <a:xfrm>
            <a:off x="5908675" y="3709988"/>
            <a:ext cx="393700" cy="136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1" name="Oval 29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7761288" y="3311525"/>
            <a:ext cx="406400" cy="406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cxnSp>
        <p:nvCxnSpPr>
          <p:cNvPr id="30732" name="AutoShape 30"/>
          <p:cNvCxnSpPr>
            <a:cxnSpLocks noChangeShapeType="1"/>
            <a:stCxn id="30731" idx="3"/>
            <a:endCxn id="30735" idx="0"/>
          </p:cNvCxnSpPr>
          <p:nvPr>
            <p:custDataLst>
              <p:tags r:id="rId11"/>
            </p:custDataLst>
          </p:nvPr>
        </p:nvCxnSpPr>
        <p:spPr bwMode="auto">
          <a:xfrm flipH="1">
            <a:off x="7388225" y="3678238"/>
            <a:ext cx="431800" cy="8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AutoShape 31"/>
          <p:cNvCxnSpPr>
            <a:cxnSpLocks noChangeShapeType="1"/>
            <a:stCxn id="30731" idx="5"/>
            <a:endCxn id="30738" idx="0"/>
          </p:cNvCxnSpPr>
          <p:nvPr>
            <p:custDataLst>
              <p:tags r:id="rId12"/>
            </p:custDataLst>
          </p:nvPr>
        </p:nvCxnSpPr>
        <p:spPr bwMode="auto">
          <a:xfrm>
            <a:off x="8108950" y="3678238"/>
            <a:ext cx="450850" cy="96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AutoShape 32" descr="50%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80225" y="3852863"/>
            <a:ext cx="1016000" cy="1328737"/>
          </a:xfrm>
          <a:prstGeom prst="triangle">
            <a:avLst>
              <a:gd name="adj" fmla="val 50000"/>
            </a:avLst>
          </a:prstGeom>
          <a:pattFill prst="pct50">
            <a:fgClr>
              <a:srgbClr val="FF9191"/>
            </a:fgClr>
            <a:bgClr>
              <a:srgbClr val="FFFFFF"/>
            </a:bgClr>
          </a:patt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735" name="AutoShape 3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80225" y="3784600"/>
            <a:ext cx="1016000" cy="635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</a:t>
            </a:r>
          </a:p>
        </p:txBody>
      </p:sp>
      <p:sp>
        <p:nvSpPr>
          <p:cNvPr id="30736" name="AutoShape 34" descr="50%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94375" y="3933825"/>
            <a:ext cx="1016000" cy="1260475"/>
          </a:xfrm>
          <a:prstGeom prst="triangle">
            <a:avLst>
              <a:gd name="adj" fmla="val 50000"/>
            </a:avLst>
          </a:prstGeom>
          <a:pattFill prst="pct50">
            <a:fgClr>
              <a:srgbClr val="FF9191"/>
            </a:fgClr>
            <a:bgClr>
              <a:srgbClr val="FFFFFF"/>
            </a:bgClr>
          </a:patt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737" name="AutoShape 3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794375" y="3865563"/>
            <a:ext cx="1016000" cy="5540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Y</a:t>
            </a:r>
          </a:p>
        </p:txBody>
      </p:sp>
      <p:sp>
        <p:nvSpPr>
          <p:cNvPr id="30738" name="AutoShape 3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050213" y="3794125"/>
            <a:ext cx="1017587" cy="1387475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W</a:t>
            </a:r>
          </a:p>
        </p:txBody>
      </p:sp>
      <p:sp>
        <p:nvSpPr>
          <p:cNvPr id="30739" name="AutoShape 37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191000" y="3429000"/>
            <a:ext cx="760413" cy="271463"/>
          </a:xfrm>
          <a:prstGeom prst="rightArrow">
            <a:avLst>
              <a:gd name="adj1" fmla="val 50000"/>
              <a:gd name="adj2" fmla="val 7002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30740" name="Text Box 3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66800" y="1843088"/>
            <a:ext cx="2147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First Rotation</a:t>
            </a:r>
          </a:p>
        </p:txBody>
      </p:sp>
      <p:sp>
        <p:nvSpPr>
          <p:cNvPr id="30741" name="Text Box 39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853113" y="1828800"/>
            <a:ext cx="2541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Second Rotation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pPr>
              <a:defRPr/>
            </a:pPr>
            <a:fld id="{47128BFF-A4CB-49A9-93E2-AFBD62B49C3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AVL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smtClean="0"/>
              <a:t>Automatically Virtually Leveled</a:t>
            </a:r>
          </a:p>
          <a:p>
            <a:r>
              <a:rPr lang="en-US" smtClean="0"/>
              <a:t>Architecture for </a:t>
            </a:r>
            <a:r>
              <a:rPr lang="en-US" smtClean="0">
                <a:solidFill>
                  <a:schemeClr val="bg2"/>
                </a:solidFill>
              </a:rPr>
              <a:t>in</a:t>
            </a:r>
            <a:r>
              <a:rPr lang="en-US" smtClean="0"/>
              <a:t>Visible Leveling </a:t>
            </a:r>
            <a:r>
              <a:rPr lang="en-US" sz="2000" smtClean="0"/>
              <a:t>(the “in” is </a:t>
            </a:r>
            <a:r>
              <a:rPr lang="en-US" sz="2000" smtClean="0">
                <a:solidFill>
                  <a:schemeClr val="bg2"/>
                </a:solidFill>
              </a:rPr>
              <a:t>in</a:t>
            </a:r>
            <a:r>
              <a:rPr lang="en-US" sz="2000" smtClean="0"/>
              <a:t>Visible)</a:t>
            </a:r>
            <a:endParaRPr lang="en-US" smtClean="0"/>
          </a:p>
          <a:p>
            <a:r>
              <a:rPr lang="en-US" smtClean="0"/>
              <a:t>All Very Low</a:t>
            </a:r>
          </a:p>
          <a:p>
            <a:r>
              <a:rPr lang="en-US" smtClean="0"/>
              <a:t>Articulating Various Lines</a:t>
            </a:r>
          </a:p>
          <a:p>
            <a:r>
              <a:rPr lang="en-US" smtClean="0"/>
              <a:t>Amortizing? Very Lousy!</a:t>
            </a:r>
          </a:p>
          <a:p>
            <a:r>
              <a:rPr lang="en-US" smtClean="0"/>
              <a:t>Absolut Vodka Logarithms</a:t>
            </a:r>
          </a:p>
          <a:p>
            <a:r>
              <a:rPr lang="en-US" smtClean="0">
                <a:solidFill>
                  <a:srgbClr val="FF0000"/>
                </a:solidFill>
              </a:rPr>
              <a:t>Amazingly Vexing Letters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71750" y="5821363"/>
            <a:ext cx="4057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Adelson-Velskii Landis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 Do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Posted readings on priority queues and sorts, but de-emphasizing heaps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Coming Up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Quick Jump Back to Priority Queue ADT</a:t>
            </a:r>
          </a:p>
          <a:p>
            <a:pPr lvl="1"/>
            <a:r>
              <a:rPr lang="en-US" dirty="0" smtClean="0"/>
              <a:t>A very familiar data structure gives us O(</a:t>
            </a:r>
            <a:r>
              <a:rPr lang="en-US" dirty="0" err="1" smtClean="0"/>
              <a:t>lg</a:t>
            </a:r>
            <a:r>
              <a:rPr lang="en-US" dirty="0" smtClean="0"/>
              <a:t> n) performance!</a:t>
            </a:r>
          </a:p>
          <a:p>
            <a:r>
              <a:rPr lang="en-US" dirty="0" smtClean="0"/>
              <a:t>On to sorts</a:t>
            </a:r>
          </a:p>
          <a:p>
            <a:r>
              <a:rPr lang="en-US" dirty="0" smtClean="0"/>
              <a:t>Then forward again!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Balance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2895600"/>
            <a:ext cx="6324600" cy="2743200"/>
          </a:xfrm>
        </p:spPr>
        <p:txBody>
          <a:bodyPr/>
          <a:lstStyle/>
          <a:p>
            <a:r>
              <a:rPr lang="en-US" smtClean="0"/>
              <a:t>Balance</a:t>
            </a:r>
          </a:p>
          <a:p>
            <a:pPr lvl="1"/>
            <a:r>
              <a:rPr lang="en-US" smtClean="0"/>
              <a:t>height(left subtree) - height(right subtree)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zero everywhere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</a:t>
            </a:r>
            <a:r>
              <a:rPr lang="en-US" smtClean="0"/>
              <a:t> </a:t>
            </a:r>
            <a:r>
              <a:rPr lang="en-US" smtClean="0">
                <a:solidFill>
                  <a:srgbClr val="008000"/>
                </a:solidFill>
              </a:rPr>
              <a:t>perfectly balanced</a:t>
            </a:r>
            <a:endParaRPr lang="en-US" smtClean="0"/>
          </a:p>
          <a:p>
            <a:pPr lvl="1"/>
            <a:r>
              <a:rPr lang="en-US" smtClean="0">
                <a:solidFill>
                  <a:srgbClr val="0000FF"/>
                </a:solidFill>
              </a:rPr>
              <a:t>small everywhere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</a:t>
            </a:r>
            <a:r>
              <a:rPr lang="en-US" smtClean="0"/>
              <a:t> </a:t>
            </a:r>
            <a:r>
              <a:rPr lang="en-US" smtClean="0">
                <a:solidFill>
                  <a:srgbClr val="008000"/>
                </a:solidFill>
              </a:rPr>
              <a:t>balanced enough</a:t>
            </a:r>
          </a:p>
        </p:txBody>
      </p:sp>
      <p:sp>
        <p:nvSpPr>
          <p:cNvPr id="5124" name="Oval 23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7162800" y="1371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t</a:t>
            </a:r>
          </a:p>
        </p:txBody>
      </p:sp>
      <p:cxnSp>
        <p:nvCxnSpPr>
          <p:cNvPr id="5125" name="AutoShape 24"/>
          <p:cNvCxnSpPr>
            <a:cxnSpLocks noChangeShapeType="1"/>
            <a:stCxn id="5124" idx="3"/>
            <a:endCxn id="5127" idx="0"/>
          </p:cNvCxnSpPr>
          <p:nvPr>
            <p:custDataLst>
              <p:tags r:id="rId4"/>
            </p:custDataLst>
          </p:nvPr>
        </p:nvCxnSpPr>
        <p:spPr bwMode="auto">
          <a:xfrm flipH="1">
            <a:off x="6515100" y="1781175"/>
            <a:ext cx="7143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AutoShape 25"/>
          <p:cNvCxnSpPr>
            <a:cxnSpLocks noChangeShapeType="1"/>
            <a:stCxn id="5124" idx="5"/>
            <a:endCxn id="5128" idx="0"/>
          </p:cNvCxnSpPr>
          <p:nvPr>
            <p:custDataLst>
              <p:tags r:id="rId5"/>
            </p:custDataLst>
          </p:nvPr>
        </p:nvCxnSpPr>
        <p:spPr bwMode="auto">
          <a:xfrm>
            <a:off x="7553325" y="1781175"/>
            <a:ext cx="6381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7" name="AutoShape 2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43600" y="2438400"/>
            <a:ext cx="1143000" cy="8382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128" name="AutoShape 2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20000" y="2438400"/>
            <a:ext cx="1143000" cy="12954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129" name="Text Box 2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74725" y="5622925"/>
            <a:ext cx="6126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00FF"/>
                </a:solidFill>
              </a:rPr>
              <a:t>Balance between -1 and 1 everywhere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rgbClr val="008000"/>
                </a:solidFill>
              </a:rPr>
              <a:t>maximum height of </a:t>
            </a:r>
            <a:r>
              <a:rPr lang="en-US" sz="2800" dirty="0" smtClean="0">
                <a:solidFill>
                  <a:srgbClr val="008000"/>
                </a:solidFill>
              </a:rPr>
              <a:t>~1.44 </a:t>
            </a:r>
            <a:r>
              <a:rPr lang="en-US" sz="2800" dirty="0" err="1">
                <a:solidFill>
                  <a:srgbClr val="008000"/>
                </a:solidFill>
              </a:rPr>
              <a:t>lg</a:t>
            </a:r>
            <a:r>
              <a:rPr lang="en-US" sz="2800" dirty="0">
                <a:solidFill>
                  <a:srgbClr val="008000"/>
                </a:solidFill>
              </a:rPr>
              <a:t> 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AVL Tree </a:t>
            </a:r>
            <a:br>
              <a:rPr lang="en-US" smtClean="0"/>
            </a:br>
            <a:r>
              <a:rPr lang="en-US" smtClean="0"/>
              <a:t>Dictionary Data Structure</a:t>
            </a:r>
          </a:p>
        </p:txBody>
      </p:sp>
      <p:sp>
        <p:nvSpPr>
          <p:cNvPr id="614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48768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614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78105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sp>
        <p:nvSpPr>
          <p:cNvPr id="614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7437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sp>
        <p:nvSpPr>
          <p:cNvPr id="615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6769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6</a:t>
            </a:r>
          </a:p>
        </p:txBody>
      </p:sp>
      <p:sp>
        <p:nvSpPr>
          <p:cNvPr id="615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6101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6152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72771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11</a:t>
            </a:r>
          </a:p>
        </p:txBody>
      </p:sp>
      <p:sp>
        <p:nvSpPr>
          <p:cNvPr id="6153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51435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6154" name="Oval 10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62103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8</a:t>
            </a:r>
          </a:p>
        </p:txBody>
      </p:sp>
      <p:cxnSp>
        <p:nvCxnSpPr>
          <p:cNvPr id="6155" name="AutoShape 11"/>
          <p:cNvCxnSpPr>
            <a:cxnSpLocks noChangeShapeType="1"/>
            <a:stCxn id="6154" idx="3"/>
            <a:endCxn id="6153" idx="0"/>
          </p:cNvCxnSpPr>
          <p:nvPr>
            <p:custDataLst>
              <p:tags r:id="rId10"/>
            </p:custDataLst>
          </p:nvPr>
        </p:nvCxnSpPr>
        <p:spPr bwMode="auto">
          <a:xfrm flipH="1">
            <a:off x="53340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AutoShape 12"/>
          <p:cNvCxnSpPr>
            <a:cxnSpLocks noChangeShapeType="1"/>
            <a:stCxn id="6154" idx="5"/>
            <a:endCxn id="6152" idx="0"/>
          </p:cNvCxnSpPr>
          <p:nvPr>
            <p:custDataLst>
              <p:tags r:id="rId11"/>
            </p:custDataLst>
          </p:nvPr>
        </p:nvCxnSpPr>
        <p:spPr bwMode="auto">
          <a:xfrm>
            <a:off x="65357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3"/>
          <p:cNvCxnSpPr>
            <a:cxnSpLocks noChangeShapeType="1"/>
            <a:stCxn id="6152" idx="3"/>
            <a:endCxn id="6149" idx="0"/>
          </p:cNvCxnSpPr>
          <p:nvPr>
            <p:custDataLst>
              <p:tags r:id="rId12"/>
            </p:custDataLst>
          </p:nvPr>
        </p:nvCxnSpPr>
        <p:spPr bwMode="auto">
          <a:xfrm flipH="1">
            <a:off x="69342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4"/>
          <p:cNvCxnSpPr>
            <a:cxnSpLocks noChangeShapeType="1"/>
            <a:stCxn id="6152" idx="5"/>
            <a:endCxn id="6148" idx="0"/>
          </p:cNvCxnSpPr>
          <p:nvPr>
            <p:custDataLst>
              <p:tags r:id="rId13"/>
            </p:custDataLst>
          </p:nvPr>
        </p:nvCxnSpPr>
        <p:spPr bwMode="auto">
          <a:xfrm>
            <a:off x="76025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5"/>
          <p:cNvCxnSpPr>
            <a:cxnSpLocks noChangeShapeType="1"/>
            <a:stCxn id="6153" idx="3"/>
            <a:endCxn id="6151" idx="0"/>
          </p:cNvCxnSpPr>
          <p:nvPr>
            <p:custDataLst>
              <p:tags r:id="rId14"/>
            </p:custDataLst>
          </p:nvPr>
        </p:nvCxnSpPr>
        <p:spPr bwMode="auto">
          <a:xfrm flipH="1">
            <a:off x="48006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  <a:stCxn id="6153" idx="5"/>
            <a:endCxn id="6150" idx="0"/>
          </p:cNvCxnSpPr>
          <p:nvPr>
            <p:custDataLst>
              <p:tags r:id="rId15"/>
            </p:custDataLst>
          </p:nvPr>
        </p:nvCxnSpPr>
        <p:spPr bwMode="auto">
          <a:xfrm>
            <a:off x="54689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  <a:stCxn id="6151" idx="5"/>
            <a:endCxn id="6147" idx="0"/>
          </p:cNvCxnSpPr>
          <p:nvPr>
            <p:custDataLst>
              <p:tags r:id="rId16"/>
            </p:custDataLst>
          </p:nvPr>
        </p:nvCxnSpPr>
        <p:spPr bwMode="auto">
          <a:xfrm>
            <a:off x="49355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2" name="Oval 18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auto">
          <a:xfrm>
            <a:off x="80772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14</a:t>
            </a:r>
          </a:p>
        </p:txBody>
      </p:sp>
      <p:sp>
        <p:nvSpPr>
          <p:cNvPr id="616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74676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13</a:t>
            </a:r>
          </a:p>
        </p:txBody>
      </p:sp>
      <p:sp>
        <p:nvSpPr>
          <p:cNvPr id="6164" name="Oval 20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auto">
          <a:xfrm>
            <a:off x="59436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7</a:t>
            </a:r>
          </a:p>
        </p:txBody>
      </p:sp>
      <p:cxnSp>
        <p:nvCxnSpPr>
          <p:cNvPr id="6165" name="AutoShape 21"/>
          <p:cNvCxnSpPr>
            <a:cxnSpLocks noChangeShapeType="1"/>
            <a:stCxn id="6150" idx="5"/>
            <a:endCxn id="6164" idx="0"/>
          </p:cNvCxnSpPr>
          <p:nvPr>
            <p:custDataLst>
              <p:tags r:id="rId20"/>
            </p:custDataLst>
          </p:nvPr>
        </p:nvCxnSpPr>
        <p:spPr bwMode="auto">
          <a:xfrm>
            <a:off x="60023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Oval 22"/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64770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cxnSp>
        <p:nvCxnSpPr>
          <p:cNvPr id="6167" name="AutoShape 23"/>
          <p:cNvCxnSpPr>
            <a:cxnSpLocks noChangeShapeType="1"/>
            <a:stCxn id="6149" idx="3"/>
            <a:endCxn id="6166" idx="0"/>
          </p:cNvCxnSpPr>
          <p:nvPr>
            <p:custDataLst>
              <p:tags r:id="rId22"/>
            </p:custDataLst>
          </p:nvPr>
        </p:nvCxnSpPr>
        <p:spPr bwMode="auto">
          <a:xfrm flipH="1">
            <a:off x="66675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4"/>
          <p:cNvCxnSpPr>
            <a:cxnSpLocks noChangeShapeType="1"/>
            <a:stCxn id="6148" idx="3"/>
            <a:endCxn id="6163" idx="0"/>
          </p:cNvCxnSpPr>
          <p:nvPr>
            <p:custDataLst>
              <p:tags r:id="rId23"/>
            </p:custDataLst>
          </p:nvPr>
        </p:nvCxnSpPr>
        <p:spPr bwMode="auto">
          <a:xfrm flipH="1">
            <a:off x="76581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5"/>
          <p:cNvCxnSpPr>
            <a:cxnSpLocks noChangeShapeType="1"/>
            <a:stCxn id="6148" idx="5"/>
            <a:endCxn id="6162" idx="0"/>
          </p:cNvCxnSpPr>
          <p:nvPr>
            <p:custDataLst>
              <p:tags r:id="rId24"/>
            </p:custDataLst>
          </p:nvPr>
        </p:nvCxnSpPr>
        <p:spPr bwMode="auto">
          <a:xfrm>
            <a:off x="81359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0" name="Rectangle 26"/>
          <p:cNvSpPr>
            <a:spLocks noGrp="1" noChangeArrowheads="1"/>
          </p:cNvSpPr>
          <p:nvPr>
            <p:ph type="body" sz="half" idx="1"/>
            <p:custDataLst>
              <p:tags r:id="rId25"/>
            </p:custDataLst>
          </p:nvPr>
        </p:nvSpPr>
        <p:spPr/>
        <p:txBody>
          <a:bodyPr/>
          <a:lstStyle/>
          <a:p>
            <a:r>
              <a:rPr lang="en-US" sz="2400" dirty="0" smtClean="0"/>
              <a:t>Binary search tree properties</a:t>
            </a:r>
          </a:p>
          <a:p>
            <a:pPr lvl="1"/>
            <a:r>
              <a:rPr lang="en-US" sz="2000" dirty="0" smtClean="0"/>
              <a:t>binary tree invariant</a:t>
            </a:r>
          </a:p>
          <a:p>
            <a:pPr lvl="1"/>
            <a:r>
              <a:rPr lang="en-US" sz="2000" dirty="0" smtClean="0"/>
              <a:t>search tree invariant</a:t>
            </a:r>
          </a:p>
          <a:p>
            <a:r>
              <a:rPr lang="en-US" sz="2400" dirty="0" smtClean="0"/>
              <a:t>Balance invariant</a:t>
            </a:r>
          </a:p>
          <a:p>
            <a:pPr lvl="1"/>
            <a:r>
              <a:rPr lang="en-US" sz="2000" dirty="0" smtClean="0"/>
              <a:t>balance of every node is:</a:t>
            </a:r>
          </a:p>
          <a:p>
            <a:pPr lvl="1">
              <a:buFontTx/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latin typeface="Courier New" pitchFamily="49" charset="0"/>
              </a:rPr>
              <a:t>-1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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i="1" dirty="0" smtClean="0">
                <a:latin typeface="Courier New" pitchFamily="49" charset="0"/>
              </a:rPr>
              <a:t>b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</a:t>
            </a:r>
            <a:r>
              <a:rPr lang="en-US" sz="2000" b="1" dirty="0" smtClean="0">
                <a:latin typeface="Courier New" pitchFamily="49" charset="0"/>
              </a:rPr>
              <a:t> 1</a:t>
            </a:r>
          </a:p>
          <a:p>
            <a:pPr lvl="1"/>
            <a:r>
              <a:rPr lang="en-US" sz="2000" dirty="0" smtClean="0"/>
              <a:t>result:</a:t>
            </a:r>
          </a:p>
          <a:p>
            <a:pPr lvl="2"/>
            <a:r>
              <a:rPr lang="en-US" sz="1800" dirty="0" smtClean="0"/>
              <a:t>depth is 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(log n) </a:t>
            </a:r>
            <a:endParaRPr lang="en-US" sz="1800" dirty="0" smtClean="0">
              <a:sym typeface="Symbol" pitchFamily="18" charset="2"/>
            </a:endParaRPr>
          </a:p>
        </p:txBody>
      </p:sp>
      <p:sp>
        <p:nvSpPr>
          <p:cNvPr id="6171" name="Oval 28"/>
          <p:cNvSpPr>
            <a:spLocks noChangeAspect="1" noChangeArrowheads="1"/>
          </p:cNvSpPr>
          <p:nvPr>
            <p:custDataLst>
              <p:tags r:id="rId26"/>
            </p:custDataLst>
          </p:nvPr>
        </p:nvSpPr>
        <p:spPr bwMode="auto">
          <a:xfrm>
            <a:off x="8305800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15</a:t>
            </a:r>
          </a:p>
        </p:txBody>
      </p:sp>
      <p:cxnSp>
        <p:nvCxnSpPr>
          <p:cNvPr id="6172" name="AutoShape 29"/>
          <p:cNvCxnSpPr>
            <a:cxnSpLocks noChangeShapeType="1"/>
            <a:stCxn id="6162" idx="5"/>
            <a:endCxn id="6171" idx="0"/>
          </p:cNvCxnSpPr>
          <p:nvPr>
            <p:custDataLst>
              <p:tags r:id="rId27"/>
            </p:custDataLst>
          </p:nvPr>
        </p:nvCxnSpPr>
        <p:spPr bwMode="auto">
          <a:xfrm>
            <a:off x="8402638" y="5145088"/>
            <a:ext cx="936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pPr>
              <a:defRPr/>
            </a:pPr>
            <a:fld id="{47128BFF-A4CB-49A9-93E2-AFBD62B49C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4860" y="6309320"/>
            <a:ext cx="874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>
                <a:solidFill>
                  <a:srgbClr val="FF0000"/>
                </a:solidFill>
              </a:rPr>
              <a:t>Note that (statically… ignoring how it updates) an AVL tree </a:t>
            </a:r>
            <a:r>
              <a:rPr lang="en-CA" b="1" i="1" dirty="0" smtClean="0">
                <a:solidFill>
                  <a:srgbClr val="FF0000"/>
                </a:solidFill>
              </a:rPr>
              <a:t>is</a:t>
            </a:r>
            <a:r>
              <a:rPr lang="en-CA" b="1" dirty="0" smtClean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a</a:t>
            </a:r>
            <a:r>
              <a:rPr lang="en-CA" b="1" dirty="0" smtClean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BST.</a:t>
            </a:r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Testing the Balance Property</a:t>
            </a:r>
          </a:p>
        </p:txBody>
      </p:sp>
      <p:sp>
        <p:nvSpPr>
          <p:cNvPr id="7171" name="Oval 6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20</a:t>
            </a:r>
          </a:p>
        </p:txBody>
      </p:sp>
      <p:sp>
        <p:nvSpPr>
          <p:cNvPr id="7172" name="Oval 8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810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7173" name="Oval 9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7174" name="Oval 10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102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15</a:t>
            </a:r>
          </a:p>
        </p:txBody>
      </p:sp>
      <p:sp>
        <p:nvSpPr>
          <p:cNvPr id="7175" name="Oval 11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276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7176" name="Oval 12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3434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7177" name="AutoShape 13"/>
          <p:cNvCxnSpPr>
            <a:cxnSpLocks noChangeShapeType="1"/>
            <a:stCxn id="7176" idx="3"/>
            <a:endCxn id="7175" idx="0"/>
          </p:cNvCxnSpPr>
          <p:nvPr>
            <p:custDataLst>
              <p:tags r:id="rId8"/>
            </p:custDataLst>
          </p:nvPr>
        </p:nvCxnSpPr>
        <p:spPr bwMode="auto">
          <a:xfrm flipH="1">
            <a:off x="3467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AutoShape 14"/>
          <p:cNvCxnSpPr>
            <a:cxnSpLocks noChangeShapeType="1"/>
            <a:stCxn id="7176" idx="5"/>
            <a:endCxn id="7174" idx="0"/>
          </p:cNvCxnSpPr>
          <p:nvPr>
            <p:custDataLst>
              <p:tags r:id="rId9"/>
            </p:custDataLst>
          </p:nvPr>
        </p:nvCxnSpPr>
        <p:spPr bwMode="auto">
          <a:xfrm>
            <a:off x="46688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6"/>
          <p:cNvCxnSpPr>
            <a:cxnSpLocks noChangeShapeType="1"/>
            <a:stCxn id="7174" idx="5"/>
            <a:endCxn id="7171" idx="0"/>
          </p:cNvCxnSpPr>
          <p:nvPr>
            <p:custDataLst>
              <p:tags r:id="rId10"/>
            </p:custDataLst>
          </p:nvPr>
        </p:nvCxnSpPr>
        <p:spPr bwMode="auto">
          <a:xfrm>
            <a:off x="57356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AutoShape 17"/>
          <p:cNvCxnSpPr>
            <a:cxnSpLocks noChangeShapeType="1"/>
            <a:stCxn id="7175" idx="3"/>
            <a:endCxn id="7173" idx="0"/>
          </p:cNvCxnSpPr>
          <p:nvPr>
            <p:custDataLst>
              <p:tags r:id="rId11"/>
            </p:custDataLst>
          </p:nvPr>
        </p:nvCxnSpPr>
        <p:spPr bwMode="auto">
          <a:xfrm flipH="1">
            <a:off x="2933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8"/>
          <p:cNvCxnSpPr>
            <a:cxnSpLocks noChangeShapeType="1"/>
            <a:stCxn id="7175" idx="5"/>
            <a:endCxn id="7172" idx="0"/>
          </p:cNvCxnSpPr>
          <p:nvPr>
            <p:custDataLst>
              <p:tags r:id="rId12"/>
            </p:custDataLst>
          </p:nvPr>
        </p:nvCxnSpPr>
        <p:spPr bwMode="auto">
          <a:xfrm>
            <a:off x="3602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2" name="Oval 20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62103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sp>
        <p:nvSpPr>
          <p:cNvPr id="7183" name="Oval 21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56007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17</a:t>
            </a:r>
          </a:p>
        </p:txBody>
      </p:sp>
      <p:sp>
        <p:nvSpPr>
          <p:cNvPr id="7184" name="Oval 22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34290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7</a:t>
            </a:r>
          </a:p>
        </p:txBody>
      </p:sp>
      <p:cxnSp>
        <p:nvCxnSpPr>
          <p:cNvPr id="7185" name="AutoShape 23"/>
          <p:cNvCxnSpPr>
            <a:cxnSpLocks noChangeShapeType="1"/>
            <a:stCxn id="7172" idx="3"/>
            <a:endCxn id="7184" idx="0"/>
          </p:cNvCxnSpPr>
          <p:nvPr>
            <p:custDataLst>
              <p:tags r:id="rId16"/>
            </p:custDataLst>
          </p:nvPr>
        </p:nvCxnSpPr>
        <p:spPr bwMode="auto">
          <a:xfrm flipH="1">
            <a:off x="3619500" y="4256088"/>
            <a:ext cx="2460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26"/>
          <p:cNvCxnSpPr>
            <a:cxnSpLocks noChangeShapeType="1"/>
            <a:stCxn id="7171" idx="3"/>
            <a:endCxn id="7183" idx="0"/>
          </p:cNvCxnSpPr>
          <p:nvPr>
            <p:custDataLst>
              <p:tags r:id="rId17"/>
            </p:custDataLst>
          </p:nvPr>
        </p:nvCxnSpPr>
        <p:spPr bwMode="auto">
          <a:xfrm flipH="1">
            <a:off x="5791200" y="4256088"/>
            <a:ext cx="2079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27"/>
          <p:cNvCxnSpPr>
            <a:cxnSpLocks noChangeShapeType="1"/>
            <a:stCxn id="7171" idx="5"/>
            <a:endCxn id="7182" idx="0"/>
          </p:cNvCxnSpPr>
          <p:nvPr>
            <p:custDataLst>
              <p:tags r:id="rId18"/>
            </p:custDataLst>
          </p:nvPr>
        </p:nvCxnSpPr>
        <p:spPr bwMode="auto">
          <a:xfrm>
            <a:off x="62690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8" name="Text Box 5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85800" y="5334000"/>
            <a:ext cx="182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NULL</a:t>
            </a:r>
            <a:r>
              <a:rPr lang="en-US"/>
              <a:t>s have height </a:t>
            </a:r>
            <a:r>
              <a:rPr lang="en-US" b="1">
                <a:latin typeface="Courier New" pitchFamily="49" charset="0"/>
              </a:rPr>
              <a:t>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pPr>
              <a:defRPr/>
            </a:pPr>
            <a:fld id="{47128BFF-A4CB-49A9-93E2-AFBD62B49C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96136" y="5982379"/>
            <a:ext cx="335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FIRST</a:t>
            </a:r>
            <a:r>
              <a:rPr lang="en-CA" dirty="0" smtClean="0">
                <a:solidFill>
                  <a:srgbClr val="FF0000"/>
                </a:solidFill>
              </a:rPr>
              <a:t> calculate heights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THEN </a:t>
            </a:r>
            <a:r>
              <a:rPr lang="en-CA" dirty="0" smtClean="0">
                <a:solidFill>
                  <a:srgbClr val="FF0000"/>
                </a:solidFill>
              </a:rPr>
              <a:t>calculate balances</a:t>
            </a:r>
            <a:endParaRPr lang="en-CA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4" name="AutoShape 12"/>
          <p:cNvCxnSpPr>
            <a:cxnSpLocks noChangeShapeType="1"/>
            <a:stCxn id="8202" idx="5"/>
            <a:endCxn id="8197" idx="0"/>
          </p:cNvCxnSpPr>
          <p:nvPr>
            <p:custDataLst>
              <p:tags r:id="rId1"/>
            </p:custDataLst>
          </p:nvPr>
        </p:nvCxnSpPr>
        <p:spPr bwMode="auto">
          <a:xfrm>
            <a:off x="4668838" y="2478088"/>
            <a:ext cx="8556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An AVL Tree</a:t>
            </a:r>
          </a:p>
        </p:txBody>
      </p:sp>
      <p:sp>
        <p:nvSpPr>
          <p:cNvPr id="8196" name="AutoShape 3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5400000" flipH="1">
            <a:off x="5156200" y="990600"/>
            <a:ext cx="1371600" cy="2667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588 w 21600"/>
              <a:gd name="T13" fmla="*/ 5588 h 21600"/>
              <a:gd name="T14" fmla="*/ 16012 w 21600"/>
              <a:gd name="T15" fmla="*/ 160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575" y="21600"/>
                </a:lnTo>
                <a:lnTo>
                  <a:pt x="1402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8F8F8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197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334000" y="304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20</a:t>
            </a:r>
          </a:p>
        </p:txBody>
      </p:sp>
      <p:sp>
        <p:nvSpPr>
          <p:cNvPr id="8198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8100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8199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7432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8200" name="Oval 8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876800" y="3886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15</a:t>
            </a:r>
          </a:p>
        </p:txBody>
      </p:sp>
      <p:sp>
        <p:nvSpPr>
          <p:cNvPr id="8201" name="Oval 9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32766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8202" name="Oval 10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4343400" y="21336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cxnSp>
        <p:nvCxnSpPr>
          <p:cNvPr id="8203" name="AutoShape 11"/>
          <p:cNvCxnSpPr>
            <a:cxnSpLocks noChangeShapeType="1"/>
            <a:stCxn id="8202" idx="3"/>
            <a:endCxn id="8201" idx="0"/>
          </p:cNvCxnSpPr>
          <p:nvPr>
            <p:custDataLst>
              <p:tags r:id="rId10"/>
            </p:custDataLst>
          </p:nvPr>
        </p:nvCxnSpPr>
        <p:spPr bwMode="auto">
          <a:xfrm flipH="1">
            <a:off x="34671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3"/>
          <p:cNvCxnSpPr>
            <a:cxnSpLocks noChangeShapeType="1"/>
            <a:stCxn id="8197" idx="3"/>
            <a:endCxn id="8200" idx="0"/>
          </p:cNvCxnSpPr>
          <p:nvPr>
            <p:custDataLst>
              <p:tags r:id="rId11"/>
            </p:custDataLst>
          </p:nvPr>
        </p:nvCxnSpPr>
        <p:spPr bwMode="auto">
          <a:xfrm flipH="1">
            <a:off x="5067300" y="3392488"/>
            <a:ext cx="322263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4"/>
          <p:cNvCxnSpPr>
            <a:cxnSpLocks noChangeShapeType="1"/>
            <a:stCxn id="8201" idx="3"/>
            <a:endCxn id="8199" idx="0"/>
          </p:cNvCxnSpPr>
          <p:nvPr>
            <p:custDataLst>
              <p:tags r:id="rId12"/>
            </p:custDataLst>
          </p:nvPr>
        </p:nvCxnSpPr>
        <p:spPr bwMode="auto">
          <a:xfrm flipH="1">
            <a:off x="29337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5"/>
          <p:cNvCxnSpPr>
            <a:cxnSpLocks noChangeShapeType="1"/>
            <a:stCxn id="8201" idx="5"/>
            <a:endCxn id="8198" idx="0"/>
          </p:cNvCxnSpPr>
          <p:nvPr>
            <p:custDataLst>
              <p:tags r:id="rId13"/>
            </p:custDataLst>
          </p:nvPr>
        </p:nvCxnSpPr>
        <p:spPr bwMode="auto">
          <a:xfrm>
            <a:off x="36020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Oval 16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5867400" y="3886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30</a:t>
            </a:r>
          </a:p>
        </p:txBody>
      </p:sp>
      <p:sp>
        <p:nvSpPr>
          <p:cNvPr id="8208" name="Oval 17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51816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17</a:t>
            </a:r>
          </a:p>
        </p:txBody>
      </p:sp>
      <p:sp>
        <p:nvSpPr>
          <p:cNvPr id="8209" name="Oval 18"/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34290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7</a:t>
            </a:r>
          </a:p>
        </p:txBody>
      </p:sp>
      <p:cxnSp>
        <p:nvCxnSpPr>
          <p:cNvPr id="8210" name="AutoShape 19"/>
          <p:cNvCxnSpPr>
            <a:cxnSpLocks noChangeShapeType="1"/>
            <a:stCxn id="8198" idx="3"/>
            <a:endCxn id="8209" idx="0"/>
          </p:cNvCxnSpPr>
          <p:nvPr>
            <p:custDataLst>
              <p:tags r:id="rId17"/>
            </p:custDataLst>
          </p:nvPr>
        </p:nvCxnSpPr>
        <p:spPr bwMode="auto">
          <a:xfrm flipH="1">
            <a:off x="3619500" y="4256088"/>
            <a:ext cx="2460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20"/>
          <p:cNvCxnSpPr>
            <a:cxnSpLocks noChangeShapeType="1"/>
            <a:stCxn id="8200" idx="5"/>
            <a:endCxn id="8208" idx="0"/>
          </p:cNvCxnSpPr>
          <p:nvPr>
            <p:custDataLst>
              <p:tags r:id="rId18"/>
            </p:custDataLst>
          </p:nvPr>
        </p:nvCxnSpPr>
        <p:spPr bwMode="auto">
          <a:xfrm>
            <a:off x="5202238" y="4230688"/>
            <a:ext cx="169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21"/>
          <p:cNvCxnSpPr>
            <a:cxnSpLocks noChangeShapeType="1"/>
            <a:stCxn id="8197" idx="5"/>
            <a:endCxn id="8207" idx="0"/>
          </p:cNvCxnSpPr>
          <p:nvPr>
            <p:custDataLst>
              <p:tags r:id="rId19"/>
            </p:custDataLst>
          </p:nvPr>
        </p:nvCxnSpPr>
        <p:spPr bwMode="auto">
          <a:xfrm>
            <a:off x="5659438" y="3392488"/>
            <a:ext cx="398462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3" name="Text Box 2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584450" y="3641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8214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270250" y="4479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8215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403850" y="4495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8216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089650" y="3581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8217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724400" y="3581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218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032250" y="3581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219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041650" y="2743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632450" y="2743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221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19100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8222" name="Rectangle 31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175500" y="1638300"/>
            <a:ext cx="9144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sp>
        <p:nvSpPr>
          <p:cNvPr id="8223" name="Rectangle 32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175500" y="2095500"/>
            <a:ext cx="9144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8224" name="Rectangle 33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175500" y="25527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8225" name="Rectangle 34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632700" y="25527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CA"/>
          </a:p>
        </p:txBody>
      </p:sp>
      <p:sp>
        <p:nvSpPr>
          <p:cNvPr id="8226" name="Line 39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7162800" y="2819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227" name="Line 41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7886700" y="2819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228" name="Text Box 42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077200" y="1660525"/>
            <a:ext cx="60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data</a:t>
            </a:r>
          </a:p>
        </p:txBody>
      </p:sp>
      <p:sp>
        <p:nvSpPr>
          <p:cNvPr id="8229" name="Text Box 4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080375" y="2117725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height</a:t>
            </a:r>
          </a:p>
        </p:txBody>
      </p:sp>
      <p:sp>
        <p:nvSpPr>
          <p:cNvPr id="8230" name="Text Box 44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8077200" y="2574925"/>
            <a:ext cx="101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children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8"/>
            </p:custDataLst>
          </p:nvPr>
        </p:nvSpPr>
        <p:spPr/>
        <p:txBody>
          <a:bodyPr/>
          <a:lstStyle/>
          <a:p>
            <a:pPr>
              <a:defRPr/>
            </a:pPr>
            <a:fld id="{47128BFF-A4CB-49A9-93E2-AFBD62B49C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Today’s 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Addressing one of our problems</a:t>
            </a:r>
          </a:p>
          <a:p>
            <a:r>
              <a:rPr lang="en-US" smtClean="0"/>
              <a:t>Single and Double Rotations</a:t>
            </a:r>
          </a:p>
          <a:p>
            <a:r>
              <a:rPr lang="en-US" smtClean="0"/>
              <a:t>AVL Tree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But, How Do We Stay Balanced?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CF060463-A4A6-4E35-B286-AC3B611B2C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8011" y="3284984"/>
            <a:ext cx="6618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Need: three volunteers proud of their very diverse height.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lecture">
  <a:themeElements>
    <a:clrScheme name="lectur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Office\Templates\lecture.pot</Template>
  <TotalTime>9632</TotalTime>
  <Words>2417</Words>
  <Application>Microsoft Office PowerPoint</Application>
  <PresentationFormat>On-screen Show (4:3)</PresentationFormat>
  <Paragraphs>841</Paragraphs>
  <Slides>35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lecture</vt:lpstr>
      <vt:lpstr>Clip</vt:lpstr>
      <vt:lpstr>CPSC 221: Algorithms and  Data Structures Lecture #6 Balancing Act</vt:lpstr>
      <vt:lpstr>Today’s Outline</vt:lpstr>
      <vt:lpstr>Beauty is Only (log n) Deep</vt:lpstr>
      <vt:lpstr>Balance</vt:lpstr>
      <vt:lpstr>AVL Tree  Dictionary Data Structure</vt:lpstr>
      <vt:lpstr>Testing the Balance Property</vt:lpstr>
      <vt:lpstr>An AVL Tree</vt:lpstr>
      <vt:lpstr>Today’s Outline</vt:lpstr>
      <vt:lpstr>But, How Do We Stay Balanced?</vt:lpstr>
      <vt:lpstr>Beautiful Balance  (SIMPLEST version)</vt:lpstr>
      <vt:lpstr>Bad Case #1 (SIMPLEST version)</vt:lpstr>
      <vt:lpstr>So you say you want a revolution?</vt:lpstr>
      <vt:lpstr>Well.. what do we know?</vt:lpstr>
      <vt:lpstr>A real solution?</vt:lpstr>
      <vt:lpstr>Single Rotation (SIMPLEST version)</vt:lpstr>
      <vt:lpstr>General Single Rotation</vt:lpstr>
      <vt:lpstr>Bad Case #2 (SIMPLEST version)</vt:lpstr>
      <vt:lpstr>Double Rotation (SIMPLEST version)</vt:lpstr>
      <vt:lpstr>General Double Rotation</vt:lpstr>
      <vt:lpstr>Today’s Outline</vt:lpstr>
      <vt:lpstr>Insert Algorithm</vt:lpstr>
      <vt:lpstr>Easy Insert</vt:lpstr>
      <vt:lpstr>Hard Insert (Bad Case #1)</vt:lpstr>
      <vt:lpstr>Single Rotation</vt:lpstr>
      <vt:lpstr>Hard Insert (Bad Case #2)</vt:lpstr>
      <vt:lpstr>Single Rotation (oops!)</vt:lpstr>
      <vt:lpstr>Double Rotation (Step #1)</vt:lpstr>
      <vt:lpstr>Double Rotation (Step #2)</vt:lpstr>
      <vt:lpstr>AVL Algorithm Revisited</vt:lpstr>
      <vt:lpstr>Single Rotation Code</vt:lpstr>
      <vt:lpstr>Double Rotation Code</vt:lpstr>
      <vt:lpstr>Double Rotation Completed</vt:lpstr>
      <vt:lpstr>AVL</vt:lpstr>
      <vt:lpstr>To Do</vt:lpstr>
      <vt:lpstr>Coming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Act: AVL Trees</dc:title>
  <dc:creator>Steve Wolfman</dc:creator>
  <cp:lastModifiedBy>Steve</cp:lastModifiedBy>
  <cp:revision>146</cp:revision>
  <cp:lastPrinted>2000-01-28T21:01:44Z</cp:lastPrinted>
  <dcterms:created xsi:type="dcterms:W3CDTF">2000-01-21T01:42:32Z</dcterms:created>
  <dcterms:modified xsi:type="dcterms:W3CDTF">2014-10-09T19:42:38Z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owner-cse326@cs.washington.edu</vt:lpwstr>
  </property>
  <property fmtid="{D5CDD505-2E9C-101B-9397-08002B2CF9AE}" pid="8" name="HomePage">
    <vt:lpwstr>http://www.cs.washington.edu/326/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\\june\wolf\cse326\lectures</vt:lpwstr>
  </property>
</Properties>
</file>