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0.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11.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12.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13.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14.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15.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notesSlides/notesSlide16.xml" ContentType="application/vnd.openxmlformats-officedocument.presentationml.notesSlid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17.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notesSlides/notesSlide18.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19.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20.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21.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notesSlides/notesSlide22.xml" ContentType="application/vnd.openxmlformats-officedocument.presentationml.notesSlide+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23.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notesSlides/notesSlide24.xml" ContentType="application/vnd.openxmlformats-officedocument.presentationml.notesSlide+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notesSlides/notesSlide25.xml" ContentType="application/vnd.openxmlformats-officedocument.presentationml.notesSlide+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notesSlides/notesSlide26.xml" ContentType="application/vnd.openxmlformats-officedocument.presentationml.notesSlide+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notesSlides/notesSlide27.xml" ContentType="application/vnd.openxmlformats-officedocument.presentationml.notesSlide+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notesSlides/notesSlide28.xml" ContentType="application/vnd.openxmlformats-officedocument.presentationml.notesSlide+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notesSlides/notesSlide29.xml" ContentType="application/vnd.openxmlformats-officedocument.presentationml.notesSlide+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notesSlides/notesSlide30.xml" ContentType="application/vnd.openxmlformats-officedocument.presentationml.notesSlide+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notesSlides/notesSlide31.xml" ContentType="application/vnd.openxmlformats-officedocument.presentationml.notesSlide+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notesSlides/notesSlide32.xml" ContentType="application/vnd.openxmlformats-officedocument.presentationml.notesSlide+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notesSlides/notesSlide33.xml" ContentType="application/vnd.openxmlformats-officedocument.presentationml.notesSlide+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notesSlides/notesSlide34.xml" ContentType="application/vnd.openxmlformats-officedocument.presentationml.notesSlide+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notesSlides/notesSlide35.xml" ContentType="application/vnd.openxmlformats-officedocument.presentationml.notesSlide+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notesSlides/notesSlide36.xml" ContentType="application/vnd.openxmlformats-officedocument.presentationml.notesSlide+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notesSlides/notesSlide37.xml" ContentType="application/vnd.openxmlformats-officedocument.presentationml.notesSlide+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notesSlides/notesSlide38.xml" ContentType="application/vnd.openxmlformats-officedocument.presentationml.notesSlide+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notesSlides/notesSlide39.xml" ContentType="application/vnd.openxmlformats-officedocument.presentationml.notesSlide+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notesSlides/notesSlide40.xml" ContentType="application/vnd.openxmlformats-officedocument.presentationml.notesSlide+xml"/>
  <Override PartName="/ppt/tags/tag1399.xml" ContentType="application/vnd.openxmlformats-officedocument.presentationml.tags+xml"/>
  <Override PartName="/ppt/tags/tag1400.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256" r:id="rId2"/>
    <p:sldId id="397" r:id="rId3"/>
    <p:sldId id="398" r:id="rId4"/>
    <p:sldId id="395" r:id="rId5"/>
    <p:sldId id="373" r:id="rId6"/>
    <p:sldId id="361" r:id="rId7"/>
    <p:sldId id="363" r:id="rId8"/>
    <p:sldId id="323" r:id="rId9"/>
    <p:sldId id="325" r:id="rId10"/>
    <p:sldId id="391" r:id="rId11"/>
    <p:sldId id="364" r:id="rId12"/>
    <p:sldId id="365" r:id="rId13"/>
    <p:sldId id="327" r:id="rId14"/>
    <p:sldId id="367" r:id="rId15"/>
    <p:sldId id="368" r:id="rId16"/>
    <p:sldId id="369" r:id="rId17"/>
    <p:sldId id="331" r:id="rId18"/>
    <p:sldId id="372" r:id="rId19"/>
    <p:sldId id="332" r:id="rId20"/>
    <p:sldId id="392" r:id="rId21"/>
    <p:sldId id="342" r:id="rId22"/>
    <p:sldId id="359" r:id="rId23"/>
    <p:sldId id="399" r:id="rId24"/>
    <p:sldId id="400" r:id="rId25"/>
    <p:sldId id="401" r:id="rId26"/>
    <p:sldId id="337" r:id="rId27"/>
    <p:sldId id="407" r:id="rId28"/>
    <p:sldId id="408" r:id="rId29"/>
    <p:sldId id="402" r:id="rId30"/>
    <p:sldId id="409" r:id="rId31"/>
    <p:sldId id="403" r:id="rId32"/>
    <p:sldId id="404" r:id="rId33"/>
    <p:sldId id="405" r:id="rId34"/>
    <p:sldId id="389" r:id="rId35"/>
    <p:sldId id="393" r:id="rId36"/>
    <p:sldId id="378" r:id="rId37"/>
    <p:sldId id="379" r:id="rId38"/>
    <p:sldId id="380" r:id="rId39"/>
    <p:sldId id="375" r:id="rId40"/>
    <p:sldId id="377" r:id="rId41"/>
    <p:sldId id="381" r:id="rId42"/>
    <p:sldId id="382" r:id="rId43"/>
    <p:sldId id="415" r:id="rId44"/>
    <p:sldId id="416" r:id="rId45"/>
    <p:sldId id="417" r:id="rId46"/>
    <p:sldId id="346" r:id="rId47"/>
    <p:sldId id="355" r:id="rId48"/>
    <p:sldId id="418" r:id="rId49"/>
    <p:sldId id="419" r:id="rId50"/>
    <p:sldId id="422" r:id="rId51"/>
    <p:sldId id="420" r:id="rId52"/>
    <p:sldId id="421" r:id="rId53"/>
    <p:sldId id="411" r:id="rId54"/>
    <p:sldId id="412" r:id="rId55"/>
    <p:sldId id="413" r:id="rId56"/>
    <p:sldId id="425" r:id="rId57"/>
    <p:sldId id="424" r:id="rId58"/>
    <p:sldId id="349" r:id="rId59"/>
    <p:sldId id="423" r:id="rId60"/>
    <p:sldId id="351" r:id="rId61"/>
    <p:sldId id="396" r:id="rId62"/>
    <p:sldId id="394" r:id="rId63"/>
    <p:sldId id="353" r:id="rId64"/>
    <p:sldId id="414" r:id="rId65"/>
  </p:sldIdLst>
  <p:sldSz cx="9144000" cy="6858000" type="screen4x3"/>
  <p:notesSz cx="6934200" cy="9220200"/>
  <p:custDataLst>
    <p:tags r:id="rId68"/>
  </p:custDataLst>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FFCC"/>
    <a:srgbClr val="119F33"/>
    <a:srgbClr val="D6009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6" autoAdjust="0"/>
    <p:restoredTop sz="71005" autoAdjust="0"/>
  </p:normalViewPr>
  <p:slideViewPr>
    <p:cSldViewPr>
      <p:cViewPr varScale="1">
        <p:scale>
          <a:sx n="49" d="100"/>
          <a:sy n="49" d="100"/>
        </p:scale>
        <p:origin x="-1956" y="-57"/>
      </p:cViewPr>
      <p:guideLst>
        <p:guide orient="horz" pos="2160"/>
        <p:guide pos="2880"/>
      </p:guideLst>
    </p:cSldViewPr>
  </p:slideViewPr>
  <p:notesTextViewPr>
    <p:cViewPr>
      <p:scale>
        <a:sx n="100" d="100"/>
        <a:sy n="100" d="100"/>
      </p:scale>
      <p:origin x="0" y="0"/>
    </p:cViewPr>
  </p:notesTextViewPr>
  <p:sorterViewPr>
    <p:cViewPr>
      <p:scale>
        <a:sx n="70" d="100"/>
        <a:sy n="70" d="100"/>
      </p:scale>
      <p:origin x="0" y="3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21" cy="460400"/>
          </a:xfrm>
          <a:prstGeom prst="rect">
            <a:avLst/>
          </a:prstGeom>
        </p:spPr>
        <p:txBody>
          <a:bodyPr vert="horz" lIns="87316" tIns="43658" rIns="87316" bIns="43658" rtlCol="0"/>
          <a:lstStyle>
            <a:lvl1pPr algn="l">
              <a:defRPr sz="1100"/>
            </a:lvl1pPr>
          </a:lstStyle>
          <a:p>
            <a:endParaRPr lang="en-US"/>
          </a:p>
        </p:txBody>
      </p:sp>
      <p:sp>
        <p:nvSpPr>
          <p:cNvPr id="3" name="Date Placeholder 2"/>
          <p:cNvSpPr>
            <a:spLocks noGrp="1"/>
          </p:cNvSpPr>
          <p:nvPr>
            <p:ph type="dt" sz="quarter" idx="1"/>
          </p:nvPr>
        </p:nvSpPr>
        <p:spPr>
          <a:xfrm>
            <a:off x="3927574" y="1"/>
            <a:ext cx="3005121" cy="460400"/>
          </a:xfrm>
          <a:prstGeom prst="rect">
            <a:avLst/>
          </a:prstGeom>
        </p:spPr>
        <p:txBody>
          <a:bodyPr vert="horz" lIns="87316" tIns="43658" rIns="87316" bIns="43658" rtlCol="0"/>
          <a:lstStyle>
            <a:lvl1pPr algn="r">
              <a:defRPr sz="1100"/>
            </a:lvl1pPr>
          </a:lstStyle>
          <a:p>
            <a:fld id="{52039197-9A5D-4426-8BE1-7E0DB9D27619}" type="datetimeFigureOut">
              <a:rPr lang="en-US" smtClean="0"/>
              <a:pPr/>
              <a:t>11/14/2014</a:t>
            </a:fld>
            <a:endParaRPr lang="en-US"/>
          </a:p>
        </p:txBody>
      </p:sp>
      <p:sp>
        <p:nvSpPr>
          <p:cNvPr id="4" name="Footer Placeholder 3"/>
          <p:cNvSpPr>
            <a:spLocks noGrp="1"/>
          </p:cNvSpPr>
          <p:nvPr>
            <p:ph type="ftr" sz="quarter" idx="2"/>
          </p:nvPr>
        </p:nvSpPr>
        <p:spPr>
          <a:xfrm>
            <a:off x="0" y="8758276"/>
            <a:ext cx="3005121" cy="460400"/>
          </a:xfrm>
          <a:prstGeom prst="rect">
            <a:avLst/>
          </a:prstGeom>
        </p:spPr>
        <p:txBody>
          <a:bodyPr vert="horz" lIns="87316" tIns="43658" rIns="87316" bIns="43658" rtlCol="0" anchor="b"/>
          <a:lstStyle>
            <a:lvl1pPr algn="l">
              <a:defRPr sz="1100"/>
            </a:lvl1pPr>
          </a:lstStyle>
          <a:p>
            <a:endParaRPr lang="en-US"/>
          </a:p>
        </p:txBody>
      </p:sp>
      <p:sp>
        <p:nvSpPr>
          <p:cNvPr id="5" name="Slide Number Placeholder 4"/>
          <p:cNvSpPr>
            <a:spLocks noGrp="1"/>
          </p:cNvSpPr>
          <p:nvPr>
            <p:ph type="sldNum" sz="quarter" idx="3"/>
          </p:nvPr>
        </p:nvSpPr>
        <p:spPr>
          <a:xfrm>
            <a:off x="3927574" y="8758276"/>
            <a:ext cx="3005121" cy="460400"/>
          </a:xfrm>
          <a:prstGeom prst="rect">
            <a:avLst/>
          </a:prstGeom>
        </p:spPr>
        <p:txBody>
          <a:bodyPr vert="horz" lIns="87316" tIns="43658" rIns="87316" bIns="43658" rtlCol="0" anchor="b"/>
          <a:lstStyle>
            <a:lvl1pPr algn="r">
              <a:defRPr sz="1100"/>
            </a:lvl1pPr>
          </a:lstStyle>
          <a:p>
            <a:fld id="{C77A13E8-25B5-4ABF-A87C-CEC207C206B4}" type="slidenum">
              <a:rPr lang="en-US" smtClean="0"/>
              <a:pPr/>
              <a:t>‹#›</a:t>
            </a:fld>
            <a:endParaRPr lang="en-US"/>
          </a:p>
        </p:txBody>
      </p:sp>
    </p:spTree>
    <p:extLst>
      <p:ext uri="{BB962C8B-B14F-4D97-AF65-F5344CB8AC3E}">
        <p14:creationId xmlns:p14="http://schemas.microsoft.com/office/powerpoint/2010/main" val="62812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defRPr sz="1200" b="0">
                <a:latin typeface="Arial" pitchFamily="34" charset="0"/>
              </a:defRPr>
            </a:lvl1pPr>
          </a:lstStyle>
          <a:p>
            <a:endParaRPr lang="en-US"/>
          </a:p>
        </p:txBody>
      </p:sp>
      <p:sp>
        <p:nvSpPr>
          <p:cNvPr id="3075" name="Rectangle 3"/>
          <p:cNvSpPr>
            <a:spLocks noGrp="1" noChangeArrowheads="1"/>
          </p:cNvSpPr>
          <p:nvPr>
            <p:ph type="dt" idx="1"/>
          </p:nvPr>
        </p:nvSpPr>
        <p:spPr bwMode="auto">
          <a:xfrm>
            <a:off x="3927775"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a:defRPr sz="1200" b="0">
                <a:latin typeface="Arial" pitchFamily="34" charset="0"/>
              </a:defRPr>
            </a:lvl1pPr>
          </a:lstStyle>
          <a:p>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3420" y="4379595"/>
            <a:ext cx="5547360" cy="414909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defRPr sz="1200" b="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927775"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a:defRPr sz="1200" b="0">
                <a:latin typeface="Arial" pitchFamily="34" charset="0"/>
              </a:defRPr>
            </a:lvl1pPr>
          </a:lstStyle>
          <a:p>
            <a:fld id="{C142CCA2-2949-4325-A78A-A7C3B63D73CE}" type="slidenum">
              <a:rPr lang="en-US"/>
              <a:pPr/>
              <a:t>‹#›</a:t>
            </a:fld>
            <a:endParaRPr lang="en-US"/>
          </a:p>
        </p:txBody>
      </p:sp>
    </p:spTree>
    <p:extLst>
      <p:ext uri="{BB962C8B-B14F-4D97-AF65-F5344CB8AC3E}">
        <p14:creationId xmlns:p14="http://schemas.microsoft.com/office/powerpoint/2010/main" val="23529811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top500.org/site/5036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47610-A579-4DD1-AA62-8EA40B23FA1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there’s time, we will return to this!</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Kaboom</a:t>
            </a:r>
            <a:r>
              <a:rPr lang="en-CA" dirty="0" smtClean="0"/>
              <a:t>!  What’s C++11’s problem?  The scope issue… which also gives us a hint of how to deal with the data race.</a:t>
            </a:r>
          </a:p>
          <a:p>
            <a:endParaRPr lang="en-CA" dirty="0" smtClean="0"/>
          </a:p>
          <a:p>
            <a:r>
              <a:rPr lang="en-CA" dirty="0" smtClean="0"/>
              <a:t>Insert joins and fix.</a:t>
            </a:r>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25</a:t>
            </a:fld>
            <a:endParaRPr lang="en-US"/>
          </a:p>
        </p:txBody>
      </p:sp>
    </p:spTree>
    <p:extLst>
      <p:ext uri="{BB962C8B-B14F-4D97-AF65-F5344CB8AC3E}">
        <p14:creationId xmlns:p14="http://schemas.microsoft.com/office/powerpoint/2010/main" val="1845824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Motivate with cloud computing/server clusters/massive parallelism</a:t>
            </a:r>
            <a:r>
              <a:rPr lang="en-CA" dirty="0" smtClean="0"/>
              <a:t>.</a:t>
            </a:r>
          </a:p>
          <a:p>
            <a:endParaRPr lang="en-CA" dirty="0" smtClean="0"/>
          </a:p>
          <a:p>
            <a:r>
              <a:rPr lang="en-CA" dirty="0" smtClean="0"/>
              <a:t>See top500.org</a:t>
            </a:r>
          </a:p>
          <a:p>
            <a:endParaRPr lang="en-CA" dirty="0" smtClean="0"/>
          </a:p>
          <a:p>
            <a:r>
              <a:rPr lang="en-CA" dirty="0" smtClean="0"/>
              <a:t>Here’s the June 2014 winner;</a:t>
            </a:r>
            <a:r>
              <a:rPr lang="en-CA" baseline="0" dirty="0" smtClean="0"/>
              <a:t> key piece is over 3 million cores</a:t>
            </a:r>
            <a:endParaRPr lang="en-CA" dirty="0" smtClean="0"/>
          </a:p>
          <a:p>
            <a:endParaRPr lang="en-CA" dirty="0" smtClean="0"/>
          </a:p>
          <a:p>
            <a:r>
              <a:rPr lang="en-CA" sz="1200" b="0" i="0" kern="1200" cap="all" dirty="0" smtClean="0">
                <a:solidFill>
                  <a:schemeClr val="tx1"/>
                </a:solidFill>
                <a:effectLst/>
                <a:latin typeface="Arial" pitchFamily="34" charset="0"/>
                <a:ea typeface="+mn-ea"/>
                <a:cs typeface="+mn-cs"/>
              </a:rPr>
              <a:t>TIANHE-2 (MILKYWAY-2) - TH-IVB-FEP CLUSTER, INTEL XEON E5-2692 12C 2.200GHZ, TH EXPRESS-2, INTEL XEON PHI 31S1P</a:t>
            </a:r>
          </a:p>
          <a:p>
            <a:r>
              <a:rPr lang="en-CA" dirty="0" err="1" smtClean="0"/>
              <a:t>Site:</a:t>
            </a:r>
            <a:r>
              <a:rPr lang="en-CA" sz="1200" u="none" strike="noStrike" kern="1200" dirty="0" err="1" smtClean="0">
                <a:solidFill>
                  <a:schemeClr val="tx1"/>
                </a:solidFill>
                <a:effectLst/>
                <a:latin typeface="Arial" pitchFamily="34" charset="0"/>
                <a:ea typeface="+mn-ea"/>
                <a:cs typeface="+mn-cs"/>
                <a:hlinkClick r:id="rId3"/>
              </a:rPr>
              <a:t>National</a:t>
            </a:r>
            <a:r>
              <a:rPr lang="en-CA" sz="1200" u="none" strike="noStrike" kern="1200" dirty="0" smtClean="0">
                <a:solidFill>
                  <a:schemeClr val="tx1"/>
                </a:solidFill>
                <a:effectLst/>
                <a:latin typeface="Arial" pitchFamily="34" charset="0"/>
                <a:ea typeface="+mn-ea"/>
                <a:cs typeface="+mn-cs"/>
                <a:hlinkClick r:id="rId3"/>
              </a:rPr>
              <a:t> Super Computer Center in Guangzhou</a:t>
            </a:r>
            <a:r>
              <a:rPr lang="en-CA" dirty="0" smtClean="0"/>
              <a:t>Manufacturer:</a:t>
            </a:r>
            <a:r>
              <a:rPr lang="en-CA" dirty="0" smtClean="0">
                <a:effectLst/>
              </a:rPr>
              <a:t>NUDT</a:t>
            </a:r>
            <a:r>
              <a:rPr lang="en-CA" dirty="0" smtClean="0"/>
              <a:t>Cores:</a:t>
            </a:r>
            <a:r>
              <a:rPr lang="en-CA" dirty="0" smtClean="0">
                <a:effectLst/>
              </a:rPr>
              <a:t>3,120,000</a:t>
            </a:r>
            <a:r>
              <a:rPr lang="en-CA" dirty="0" smtClean="0"/>
              <a:t>Linpack Performance (</a:t>
            </a:r>
            <a:r>
              <a:rPr lang="en-CA" dirty="0" err="1" smtClean="0"/>
              <a:t>Rmax</a:t>
            </a:r>
            <a:r>
              <a:rPr lang="en-CA" dirty="0" smtClean="0"/>
              <a:t>)</a:t>
            </a:r>
            <a:r>
              <a:rPr lang="en-CA" dirty="0" smtClean="0">
                <a:effectLst/>
              </a:rPr>
              <a:t>33,862.7 </a:t>
            </a:r>
            <a:r>
              <a:rPr lang="en-CA" dirty="0" err="1" smtClean="0">
                <a:effectLst/>
              </a:rPr>
              <a:t>TFlop</a:t>
            </a:r>
            <a:r>
              <a:rPr lang="en-CA" dirty="0" smtClean="0">
                <a:effectLst/>
              </a:rPr>
              <a:t>/</a:t>
            </a:r>
            <a:r>
              <a:rPr lang="en-CA" dirty="0" err="1" smtClean="0">
                <a:effectLst/>
              </a:rPr>
              <a:t>s</a:t>
            </a:r>
            <a:r>
              <a:rPr lang="en-CA" dirty="0" err="1" smtClean="0"/>
              <a:t>Theoretical</a:t>
            </a:r>
            <a:r>
              <a:rPr lang="en-CA" dirty="0" smtClean="0"/>
              <a:t> Peak (</a:t>
            </a:r>
            <a:r>
              <a:rPr lang="en-CA" dirty="0" err="1" smtClean="0"/>
              <a:t>Rpeak</a:t>
            </a:r>
            <a:r>
              <a:rPr lang="en-CA" dirty="0" smtClean="0"/>
              <a:t>)</a:t>
            </a:r>
            <a:r>
              <a:rPr lang="en-CA" dirty="0" smtClean="0">
                <a:effectLst/>
              </a:rPr>
              <a:t>54,902.4 </a:t>
            </a:r>
            <a:r>
              <a:rPr lang="en-CA" dirty="0" err="1" smtClean="0">
                <a:effectLst/>
              </a:rPr>
              <a:t>TFlop</a:t>
            </a:r>
            <a:r>
              <a:rPr lang="en-CA" dirty="0" smtClean="0">
                <a:effectLst/>
              </a:rPr>
              <a:t>/s</a:t>
            </a:r>
            <a:r>
              <a:rPr lang="en-CA" dirty="0" smtClean="0"/>
              <a:t>Nmax</a:t>
            </a:r>
            <a:r>
              <a:rPr lang="en-CA" dirty="0" smtClean="0">
                <a:effectLst/>
              </a:rPr>
              <a:t>9,960,000</a:t>
            </a:r>
            <a:r>
              <a:rPr lang="en-CA" dirty="0" smtClean="0"/>
              <a:t>Power:</a:t>
            </a:r>
            <a:r>
              <a:rPr lang="en-CA" dirty="0" smtClean="0">
                <a:effectLst/>
              </a:rPr>
              <a:t>17,808.00 kW</a:t>
            </a:r>
            <a:r>
              <a:rPr lang="en-CA" dirty="0" smtClean="0"/>
              <a:t>Memory:</a:t>
            </a:r>
            <a:r>
              <a:rPr lang="en-CA" dirty="0" smtClean="0">
                <a:effectLst/>
              </a:rPr>
              <a:t>1,024,000 </a:t>
            </a:r>
            <a:r>
              <a:rPr lang="en-CA" dirty="0" err="1" smtClean="0">
                <a:effectLst/>
              </a:rPr>
              <a:t>GB</a:t>
            </a:r>
            <a:r>
              <a:rPr lang="en-CA" dirty="0" err="1" smtClean="0"/>
              <a:t>Processor:</a:t>
            </a:r>
            <a:r>
              <a:rPr lang="en-CA" dirty="0" err="1" smtClean="0">
                <a:effectLst/>
              </a:rPr>
              <a:t>Intel</a:t>
            </a:r>
            <a:r>
              <a:rPr lang="en-CA" dirty="0" smtClean="0">
                <a:effectLst/>
              </a:rPr>
              <a:t> Xeon E5-2692v2 12C 2.2GHz</a:t>
            </a:r>
            <a:r>
              <a:rPr lang="en-CA" dirty="0" smtClean="0"/>
              <a:t>Interconnect:</a:t>
            </a:r>
            <a:r>
              <a:rPr lang="en-CA" dirty="0" smtClean="0">
                <a:effectLst/>
              </a:rPr>
              <a:t>TH Express-2</a:t>
            </a:r>
            <a:r>
              <a:rPr lang="en-CA" dirty="0" smtClean="0"/>
              <a:t>Operating </a:t>
            </a:r>
            <a:r>
              <a:rPr lang="en-CA" dirty="0" err="1" smtClean="0"/>
              <a:t>System:</a:t>
            </a:r>
            <a:r>
              <a:rPr lang="en-CA" dirty="0" err="1" smtClean="0">
                <a:effectLst/>
              </a:rPr>
              <a:t>Kylin</a:t>
            </a:r>
            <a:r>
              <a:rPr lang="en-CA" dirty="0" smtClean="0">
                <a:effectLst/>
              </a:rPr>
              <a:t> </a:t>
            </a:r>
            <a:r>
              <a:rPr lang="en-CA" dirty="0" err="1" smtClean="0">
                <a:effectLst/>
              </a:rPr>
              <a:t>Linux</a:t>
            </a:r>
            <a:r>
              <a:rPr lang="en-CA" dirty="0" err="1" smtClean="0"/>
              <a:t>Compiler:</a:t>
            </a:r>
            <a:r>
              <a:rPr lang="en-CA" dirty="0" err="1" smtClean="0">
                <a:effectLst/>
              </a:rPr>
              <a:t>icc</a:t>
            </a:r>
            <a:r>
              <a:rPr lang="en-CA" dirty="0" err="1" smtClean="0"/>
              <a:t>Math</a:t>
            </a:r>
            <a:r>
              <a:rPr lang="en-CA" dirty="0" smtClean="0"/>
              <a:t> </a:t>
            </a:r>
            <a:r>
              <a:rPr lang="en-CA" dirty="0" err="1" smtClean="0"/>
              <a:t>Library:</a:t>
            </a:r>
            <a:r>
              <a:rPr lang="en-CA" dirty="0" err="1" smtClean="0">
                <a:effectLst/>
              </a:rPr>
              <a:t>Intel</a:t>
            </a:r>
            <a:r>
              <a:rPr lang="en-CA" dirty="0" smtClean="0">
                <a:effectLst/>
              </a:rPr>
              <a:t> MKL-11.0.0</a:t>
            </a:r>
            <a:r>
              <a:rPr lang="en-CA" dirty="0" smtClean="0"/>
              <a:t>MPI:</a:t>
            </a:r>
            <a:r>
              <a:rPr lang="en-CA" dirty="0" smtClean="0">
                <a:effectLst/>
              </a:rPr>
              <a:t>MPICH2 with a customized GLEX channel</a:t>
            </a:r>
            <a:endParaRPr lang="en-CA" dirty="0" smtClean="0"/>
          </a:p>
          <a:p>
            <a:endParaRPr lang="en-CA" dirty="0" smtClean="0"/>
          </a:p>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a:t>
            </a:fld>
            <a:endParaRPr lang="en-US"/>
          </a:p>
        </p:txBody>
      </p:sp>
    </p:spTree>
    <p:extLst>
      <p:ext uri="{BB962C8B-B14F-4D97-AF65-F5344CB8AC3E}">
        <p14:creationId xmlns:p14="http://schemas.microsoft.com/office/powerpoint/2010/main" val="3967287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42</a:t>
            </a:fld>
            <a:endParaRPr lang="en-US"/>
          </a:p>
        </p:txBody>
      </p:sp>
    </p:spTree>
    <p:extLst>
      <p:ext uri="{BB962C8B-B14F-4D97-AF65-F5344CB8AC3E}">
        <p14:creationId xmlns:p14="http://schemas.microsoft.com/office/powerpoint/2010/main" val="2862757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43</a:t>
            </a:fld>
            <a:endParaRPr lang="en-US"/>
          </a:p>
        </p:txBody>
      </p:sp>
    </p:spTree>
    <p:extLst>
      <p:ext uri="{BB962C8B-B14F-4D97-AF65-F5344CB8AC3E}">
        <p14:creationId xmlns:p14="http://schemas.microsoft.com/office/powerpoint/2010/main" val="1845824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44</a:t>
            </a:fld>
            <a:endParaRPr lang="en-US"/>
          </a:p>
        </p:txBody>
      </p:sp>
    </p:spTree>
    <p:extLst>
      <p:ext uri="{BB962C8B-B14F-4D97-AF65-F5344CB8AC3E}">
        <p14:creationId xmlns:p14="http://schemas.microsoft.com/office/powerpoint/2010/main" val="184582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45</a:t>
            </a:fld>
            <a:endParaRPr lang="en-US"/>
          </a:p>
        </p:txBody>
      </p:sp>
    </p:spTree>
    <p:extLst>
      <p:ext uri="{BB962C8B-B14F-4D97-AF65-F5344CB8AC3E}">
        <p14:creationId xmlns:p14="http://schemas.microsoft.com/office/powerpoint/2010/main" val="1845824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DE-motivate “rolling your own” with example of fatal (three people died) home-grown (well,</a:t>
            </a:r>
            <a:r>
              <a:rPr lang="en-CA" baseline="0" dirty="0" smtClean="0"/>
              <a:t> for us Canadians, anyway, d’oh!) hardware/software accident.</a:t>
            </a:r>
          </a:p>
          <a:p>
            <a:endParaRPr lang="en-CA" baseline="0" dirty="0" smtClean="0"/>
          </a:p>
          <a:p>
            <a:r>
              <a:rPr lang="en-CA" baseline="0" dirty="0" smtClean="0"/>
              <a:t>There were LOTS of issues here.  But, there’s no question that parallelism contributed.</a:t>
            </a:r>
          </a:p>
          <a:p>
            <a:endParaRPr lang="en-CA" baseline="0" dirty="0" smtClean="0"/>
          </a:p>
          <a:p>
            <a:r>
              <a:rPr lang="en-CA" baseline="0" dirty="0" smtClean="0"/>
              <a:t>Key parallelism part APPEARS to be roughly that when “tuning” the magnets in one process, another process ensures that changes in the UI cancel the magnet tuning.  However, after the first check for this, subsequent checks do not help, which gives 8 seconds (!!) during the magnet tuning process during which a human action can reset the conditions of the treatment without appropriate safeties (the lead target for a high-dose radiation beam).</a:t>
            </a:r>
          </a:p>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a:t>
            </a:fld>
            <a:endParaRPr lang="en-US"/>
          </a:p>
        </p:txBody>
      </p:sp>
    </p:spTree>
    <p:extLst>
      <p:ext uri="{BB962C8B-B14F-4D97-AF65-F5344CB8AC3E}">
        <p14:creationId xmlns:p14="http://schemas.microsoft.com/office/powerpoint/2010/main" val="2355359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Get beyond just the calculation.  Discuss</a:t>
            </a:r>
            <a:r>
              <a:rPr lang="en-CA" baseline="0" dirty="0" smtClean="0"/>
              <a:t> fixed setup cost for each person, distribution of resources, etc.  Be sure to get to the point that there will be some downtime!</a:t>
            </a:r>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54</a:t>
            </a:fld>
            <a:endParaRPr lang="en-US"/>
          </a:p>
        </p:txBody>
      </p:sp>
    </p:spTree>
    <p:extLst>
      <p:ext uri="{BB962C8B-B14F-4D97-AF65-F5344CB8AC3E}">
        <p14:creationId xmlns:p14="http://schemas.microsoft.com/office/powerpoint/2010/main" val="883471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 one for every node in the tree… but half of the nodes in the tree are at the fringe!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59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Just get them to throw in their thoughts on what changed.  There’s a lot (e.g., diversification in industry!), but the most striking trend is that around 2006 (when exponential sequential speed-up “died”) multi-core computers crop up.</a:t>
            </a:r>
          </a:p>
          <a:p>
            <a:endParaRPr lang="en-CA" dirty="0" smtClean="0"/>
          </a:p>
          <a:p>
            <a:r>
              <a:rPr lang="en-CA" dirty="0" smtClean="0"/>
              <a:t>Maybe ask if they’d RATHER have a 2x faster sequential computer or</a:t>
            </a:r>
            <a:r>
              <a:rPr lang="en-CA" baseline="0" dirty="0" smtClean="0"/>
              <a:t> a computer with 2 cores.</a:t>
            </a:r>
          </a:p>
          <a:p>
            <a:endParaRPr lang="en-CA" baseline="0" dirty="0" smtClean="0"/>
          </a:p>
          <a:p>
            <a:r>
              <a:rPr lang="en-CA" baseline="0" dirty="0" smtClean="0"/>
              <a:t>TODO: REALLY need a speed chart.</a:t>
            </a:r>
          </a:p>
          <a:p>
            <a:endParaRPr lang="en-CA" baseline="0" dirty="0" smtClean="0"/>
          </a:p>
          <a:p>
            <a:r>
              <a:rPr lang="en-CA" baseline="0" smtClean="0"/>
              <a:t>TODO: restart notes here.</a:t>
            </a:r>
          </a:p>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6</a:t>
            </a:fld>
            <a:endParaRPr lang="en-US"/>
          </a:p>
        </p:txBody>
      </p:sp>
    </p:spTree>
    <p:extLst>
      <p:ext uri="{BB962C8B-B14F-4D97-AF65-F5344CB8AC3E}">
        <p14:creationId xmlns:p14="http://schemas.microsoft.com/office/powerpoint/2010/main" val="1778804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Writing multi-threaded code in common languages like Java and C is more difficult than single-threaded (sequential) code.</a:t>
            </a:r>
          </a:p>
          <a:p>
            <a:pPr>
              <a:buNone/>
            </a:pPr>
            <a:endParaRPr lang="en-US" sz="1000" dirty="0" smtClean="0"/>
          </a:p>
          <a:p>
            <a:pPr>
              <a:buNone/>
            </a:pPr>
            <a:r>
              <a:rPr lang="en-US" dirty="0" smtClean="0"/>
              <a:t>So, as long as possible (~1980-2005), desktop computers’ speed running sequential programs doubled every ~2 years.</a:t>
            </a:r>
          </a:p>
          <a:p>
            <a:pPr>
              <a:buNone/>
            </a:pPr>
            <a:endParaRPr lang="en-US" sz="1000" dirty="0" smtClean="0"/>
          </a:p>
          <a:p>
            <a:pPr>
              <a:buNone/>
            </a:pPr>
            <a:r>
              <a:rPr lang="en-US" dirty="0" smtClean="0"/>
              <a:t>Although we keep making transistors/wires smaller,</a:t>
            </a:r>
            <a:br>
              <a:rPr lang="en-US" dirty="0" smtClean="0"/>
            </a:br>
            <a:r>
              <a:rPr lang="en-US" dirty="0" smtClean="0"/>
              <a:t>we don’t know how to continue the speed increases:</a:t>
            </a:r>
          </a:p>
          <a:p>
            <a:pPr lvl="1"/>
            <a:r>
              <a:rPr lang="en-US" dirty="0" smtClean="0"/>
              <a:t>Increasing clock rate generates too much heat</a:t>
            </a:r>
          </a:p>
          <a:p>
            <a:pPr lvl="1"/>
            <a:r>
              <a:rPr lang="en-US" dirty="0" smtClean="0"/>
              <a:t>Relative cost of memory access is too high</a:t>
            </a:r>
          </a:p>
          <a:p>
            <a:pPr marL="0" indent="0">
              <a:buNone/>
            </a:pPr>
            <a:endParaRPr lang="en-US" dirty="0" smtClean="0"/>
          </a:p>
          <a:p>
            <a:pPr marL="0" indent="0">
              <a:buNone/>
            </a:pPr>
            <a:r>
              <a:rPr lang="en-US" dirty="0" smtClean="0"/>
              <a:t>Solution, not faster but smaller and </a:t>
            </a:r>
            <a:r>
              <a:rPr lang="en-US" i="1" dirty="0" smtClean="0"/>
              <a:t>more</a:t>
            </a:r>
            <a:r>
              <a:rPr lang="en-US" dirty="0" smtClean="0"/>
              <a:t>…</a:t>
            </a:r>
          </a:p>
          <a:p>
            <a:pPr marL="0" indent="0">
              <a:buNone/>
            </a:pPr>
            <a:endParaRPr lang="en-US" dirty="0" smtClean="0"/>
          </a:p>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7</a:t>
            </a:fld>
            <a:endParaRPr lang="en-US"/>
          </a:p>
        </p:txBody>
      </p:sp>
    </p:spTree>
    <p:extLst>
      <p:ext uri="{BB962C8B-B14F-4D97-AF65-F5344CB8AC3E}">
        <p14:creationId xmlns:p14="http://schemas.microsoft.com/office/powerpoint/2010/main" val="249085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Get beyond just the calculation.  Discuss</a:t>
            </a:r>
            <a:r>
              <a:rPr lang="en-CA" baseline="0" dirty="0" smtClean="0"/>
              <a:t> fixed setup cost for each person, distribution of resources, etc.  Be sure to get to the point that there will be some downtime!</a:t>
            </a:r>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11</a:t>
            </a:fld>
            <a:endParaRPr lang="en-US"/>
          </a:p>
        </p:txBody>
      </p:sp>
    </p:spTree>
    <p:extLst>
      <p:ext uri="{BB962C8B-B14F-4D97-AF65-F5344CB8AC3E}">
        <p14:creationId xmlns:p14="http://schemas.microsoft.com/office/powerpoint/2010/main" val="88347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6" name="Slide Number Placeholder 5"/>
          <p:cNvSpPr>
            <a:spLocks noGrp="1"/>
          </p:cNvSpPr>
          <p:nvPr>
            <p:ph type="sldNum" sz="quarter" idx="12"/>
          </p:nvPr>
        </p:nvSpPr>
        <p:spPr/>
        <p:txBody>
          <a:bodyPr/>
          <a:lstStyle>
            <a:lvl1pPr>
              <a:defRPr/>
            </a:lvl1pPr>
          </a:lstStyle>
          <a:p>
            <a:fld id="{47E115C0-909B-4E1C-9E6E-04B3E910359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6" name="Slide Number Placeholder 5"/>
          <p:cNvSpPr>
            <a:spLocks noGrp="1"/>
          </p:cNvSpPr>
          <p:nvPr>
            <p:ph type="sldNum" sz="quarter" idx="12"/>
          </p:nvPr>
        </p:nvSpPr>
        <p:spPr/>
        <p:txBody>
          <a:bodyPr/>
          <a:lstStyle>
            <a:lvl1pPr>
              <a:defRPr/>
            </a:lvl1pPr>
          </a:lstStyle>
          <a:p>
            <a:fld id="{D082AAE3-B489-4A15-89C7-18993943A37A}"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sp>
        <p:nvSpPr>
          <p:cNvPr id="9" name="Footer Placeholder 8"/>
          <p:cNvSpPr>
            <a:spLocks noGrp="1"/>
          </p:cNvSpPr>
          <p:nvPr>
            <p:ph type="ftr" sz="quarter" idx="12"/>
          </p:nvPr>
        </p:nvSpPr>
        <p:spPr>
          <a:xfrm>
            <a:off x="762000" y="6400800"/>
            <a:ext cx="4038600" cy="457200"/>
          </a:xfrm>
        </p:spPr>
        <p:txBody>
          <a:bodyPr/>
          <a:lstStyle/>
          <a:p>
            <a:r>
              <a:rPr lang="en-US" dirty="0" smtClean="0"/>
              <a:t>Sophomoric Parallelism and Concurrency, Lecture 1</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6" name="Slide Number Placeholder 5"/>
          <p:cNvSpPr>
            <a:spLocks noGrp="1"/>
          </p:cNvSpPr>
          <p:nvPr>
            <p:ph type="sldNum" sz="quarter" idx="12"/>
          </p:nvPr>
        </p:nvSpPr>
        <p:spPr/>
        <p:txBody>
          <a:bodyPr/>
          <a:lstStyle>
            <a:lvl1pPr>
              <a:defRPr/>
            </a:lvl1pPr>
          </a:lstStyle>
          <a:p>
            <a:fld id="{53883048-0376-4A94-A445-C2F5CD3FC35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7" name="Slide Number Placeholder 6"/>
          <p:cNvSpPr>
            <a:spLocks noGrp="1"/>
          </p:cNvSpPr>
          <p:nvPr>
            <p:ph type="sldNum" sz="quarter" idx="12"/>
          </p:nvPr>
        </p:nvSpPr>
        <p:spPr/>
        <p:txBody>
          <a:bodyPr/>
          <a:lstStyle>
            <a:lvl1pPr>
              <a:defRPr/>
            </a:lvl1pPr>
          </a:lstStyle>
          <a:p>
            <a:fld id="{B5EA12F5-03B5-4BEE-BF40-7EC1D15EBEE1}"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9" name="Slide Number Placeholder 8"/>
          <p:cNvSpPr>
            <a:spLocks noGrp="1"/>
          </p:cNvSpPr>
          <p:nvPr>
            <p:ph type="sldNum" sz="quarter" idx="12"/>
          </p:nvPr>
        </p:nvSpPr>
        <p:spPr/>
        <p:txBody>
          <a:bodyPr/>
          <a:lstStyle>
            <a:lvl1pPr>
              <a:defRPr/>
            </a:lvl1pPr>
          </a:lstStyle>
          <a:p>
            <a:fld id="{957FCB40-9664-45B5-BAA8-170CAD353393}"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5" name="Slide Number Placeholder 4"/>
          <p:cNvSpPr>
            <a:spLocks noGrp="1"/>
          </p:cNvSpPr>
          <p:nvPr>
            <p:ph type="sldNum" sz="quarter" idx="12"/>
          </p:nvPr>
        </p:nvSpPr>
        <p:spPr/>
        <p:txBody>
          <a:bodyPr/>
          <a:lstStyle>
            <a:lvl1pPr>
              <a:defRPr/>
            </a:lvl1pPr>
          </a:lstStyle>
          <a:p>
            <a:fld id="{A04D69B1-7287-44D7-BAC9-82A718B3128A}"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4" name="Slide Number Placeholder 3"/>
          <p:cNvSpPr>
            <a:spLocks noGrp="1"/>
          </p:cNvSpPr>
          <p:nvPr>
            <p:ph type="sldNum" sz="quarter" idx="12"/>
          </p:nvPr>
        </p:nvSpPr>
        <p:spPr/>
        <p:txBody>
          <a:bodyPr/>
          <a:lstStyle>
            <a:lvl1pPr>
              <a:defRPr/>
            </a:lvl1pPr>
          </a:lstStyle>
          <a:p>
            <a:fld id="{B53CE0B5-4587-46C9-88FF-288BD15E3202}"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7" name="Slide Number Placeholder 6"/>
          <p:cNvSpPr>
            <a:spLocks noGrp="1"/>
          </p:cNvSpPr>
          <p:nvPr>
            <p:ph type="sldNum" sz="quarter" idx="12"/>
          </p:nvPr>
        </p:nvSpPr>
        <p:spPr/>
        <p:txBody>
          <a:bodyPr/>
          <a:lstStyle>
            <a:lvl1pPr>
              <a:defRPr/>
            </a:lvl1pPr>
          </a:lstStyle>
          <a:p>
            <a:fld id="{EDD7DB5F-D2ED-41DB-B30F-B019AB82D77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7" name="Slide Number Placeholder 6"/>
          <p:cNvSpPr>
            <a:spLocks noGrp="1"/>
          </p:cNvSpPr>
          <p:nvPr>
            <p:ph type="sldNum" sz="quarter" idx="12"/>
          </p:nvPr>
        </p:nvSpPr>
        <p:spPr/>
        <p:txBody>
          <a:bodyPr/>
          <a:lstStyle>
            <a:lvl1pPr>
              <a:defRPr/>
            </a:lvl1pPr>
          </a:lstStyle>
          <a:p>
            <a:fld id="{892279E5-AC96-4A1A-8381-1C3686D4000A}"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614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r>
              <a:rPr lang="en-US" smtClean="0"/>
              <a:t>Sophomoric Parallelism and Concurrency, Lecture 1</a:t>
            </a:r>
            <a:endParaRPr lang="en-US"/>
          </a:p>
        </p:txBody>
      </p:sp>
      <p:sp>
        <p:nvSpPr>
          <p:cNvPr id="615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dt="0"/>
  <p:txStyles>
    <p:titleStyle>
      <a:lvl1pPr algn="l" rtl="0" fontAlgn="base">
        <a:spcBef>
          <a:spcPct val="0"/>
        </a:spcBef>
        <a:spcAft>
          <a:spcPct val="0"/>
        </a:spcAft>
        <a:defRPr sz="3600" i="1">
          <a:solidFill>
            <a:schemeClr val="tx1"/>
          </a:solidFill>
          <a:latin typeface="+mj-lt"/>
          <a:ea typeface="+mj-ea"/>
          <a:cs typeface="+mj-cs"/>
        </a:defRPr>
      </a:lvl1pPr>
      <a:lvl2pPr algn="l" rtl="0" fontAlgn="base">
        <a:spcBef>
          <a:spcPct val="0"/>
        </a:spcBef>
        <a:spcAft>
          <a:spcPct val="0"/>
        </a:spcAft>
        <a:defRPr sz="3600" i="1">
          <a:solidFill>
            <a:schemeClr val="tx1"/>
          </a:solidFill>
          <a:latin typeface="Arial" pitchFamily="34" charset="0"/>
        </a:defRPr>
      </a:lvl2pPr>
      <a:lvl3pPr algn="l" rtl="0" fontAlgn="base">
        <a:spcBef>
          <a:spcPct val="0"/>
        </a:spcBef>
        <a:spcAft>
          <a:spcPct val="0"/>
        </a:spcAft>
        <a:defRPr sz="3600" i="1">
          <a:solidFill>
            <a:schemeClr val="tx1"/>
          </a:solidFill>
          <a:latin typeface="Arial" pitchFamily="34" charset="0"/>
        </a:defRPr>
      </a:lvl3pPr>
      <a:lvl4pPr algn="l" rtl="0" fontAlgn="base">
        <a:spcBef>
          <a:spcPct val="0"/>
        </a:spcBef>
        <a:spcAft>
          <a:spcPct val="0"/>
        </a:spcAft>
        <a:defRPr sz="3600" i="1">
          <a:solidFill>
            <a:schemeClr val="tx1"/>
          </a:solidFill>
          <a:latin typeface="Arial" pitchFamily="34" charset="0"/>
        </a:defRPr>
      </a:lvl4pPr>
      <a:lvl5pPr algn="l" rtl="0" fontAlgn="base">
        <a:spcBef>
          <a:spcPct val="0"/>
        </a:spcBef>
        <a:spcAft>
          <a:spcPct val="0"/>
        </a:spcAft>
        <a:defRPr sz="3600" i="1">
          <a:solidFill>
            <a:schemeClr val="tx1"/>
          </a:solidFill>
          <a:latin typeface="Arial" pitchFamily="34" charset="0"/>
        </a:defRPr>
      </a:lvl5pPr>
      <a:lvl6pPr marL="457200" algn="l" rtl="0" fontAlgn="base">
        <a:spcBef>
          <a:spcPct val="0"/>
        </a:spcBef>
        <a:spcAft>
          <a:spcPct val="0"/>
        </a:spcAft>
        <a:defRPr sz="3600" i="1">
          <a:solidFill>
            <a:schemeClr val="tx1"/>
          </a:solidFill>
          <a:latin typeface="Arial" pitchFamily="34" charset="0"/>
        </a:defRPr>
      </a:lvl6pPr>
      <a:lvl7pPr marL="914400" algn="l" rtl="0" fontAlgn="base">
        <a:spcBef>
          <a:spcPct val="0"/>
        </a:spcBef>
        <a:spcAft>
          <a:spcPct val="0"/>
        </a:spcAft>
        <a:defRPr sz="3600" i="1">
          <a:solidFill>
            <a:schemeClr val="tx1"/>
          </a:solidFill>
          <a:latin typeface="Arial" pitchFamily="34" charset="0"/>
        </a:defRPr>
      </a:lvl7pPr>
      <a:lvl8pPr marL="1371600" algn="l" rtl="0" fontAlgn="base">
        <a:spcBef>
          <a:spcPct val="0"/>
        </a:spcBef>
        <a:spcAft>
          <a:spcPct val="0"/>
        </a:spcAft>
        <a:defRPr sz="3600" i="1">
          <a:solidFill>
            <a:schemeClr val="tx1"/>
          </a:solidFill>
          <a:latin typeface="Arial" pitchFamily="34" charset="0"/>
        </a:defRPr>
      </a:lvl8pPr>
      <a:lvl9pPr marL="1828800" algn="l" rtl="0" fontAlgn="base">
        <a:spcBef>
          <a:spcPct val="0"/>
        </a:spcBef>
        <a:spcAft>
          <a:spcPct val="0"/>
        </a:spcAft>
        <a:defRPr sz="3600" i="1">
          <a:solidFill>
            <a:schemeClr val="tx1"/>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1.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image" Target="../media/image5.wmf"/><Relationship Id="rId2" Type="http://schemas.openxmlformats.org/officeDocument/2006/relationships/tags" Target="../tags/tag49.xml"/><Relationship Id="rId16" Type="http://schemas.openxmlformats.org/officeDocument/2006/relationships/notesSlide" Target="../notesSlides/notesSlide8.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12.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image" Target="../media/image5.wmf"/><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slideLayout" Target="../slideLayouts/slideLayout2.xml"/><Relationship Id="rId2" Type="http://schemas.openxmlformats.org/officeDocument/2006/relationships/tags" Target="../tags/tag63.xml"/><Relationship Id="rId16" Type="http://schemas.openxmlformats.org/officeDocument/2006/relationships/tags" Target="../tags/tag77.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s>
</file>

<file path=ppt/slides/_rels/slide13.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notesSlide" Target="../notesSlides/notesSlide9.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Layout" Target="../slideLayouts/slideLayout2.xml"/><Relationship Id="rId5" Type="http://schemas.openxmlformats.org/officeDocument/2006/relationships/tags" Target="../tags/tag82.xml"/><Relationship Id="rId4" Type="http://schemas.openxmlformats.org/officeDocument/2006/relationships/tags" Target="../tags/tag81.xml"/></Relationships>
</file>

<file path=ppt/slides/_rels/slide14.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2" Type="http://schemas.openxmlformats.org/officeDocument/2006/relationships/tags" Target="../tags/tag84.xml"/><Relationship Id="rId16" Type="http://schemas.openxmlformats.org/officeDocument/2006/relationships/image" Target="../media/image5.wmf"/><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5" Type="http://schemas.openxmlformats.org/officeDocument/2006/relationships/slideLayout" Target="../slideLayouts/slideLayout2.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s>
</file>

<file path=ppt/slides/_rels/slide15.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image" Target="../media/image5.wmf"/><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slideLayout" Target="../slideLayouts/slideLayout2.xml"/><Relationship Id="rId2" Type="http://schemas.openxmlformats.org/officeDocument/2006/relationships/tags" Target="../tags/tag98.xml"/><Relationship Id="rId16" Type="http://schemas.openxmlformats.org/officeDocument/2006/relationships/tags" Target="../tags/tag112.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tags" Target="../tags/tag111.xml"/><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s>
</file>

<file path=ppt/slides/_rels/slide16.xml.rels><?xml version="1.0" encoding="UTF-8" standalone="yes"?>
<Relationships xmlns="http://schemas.openxmlformats.org/package/2006/relationships"><Relationship Id="rId3" Type="http://schemas.openxmlformats.org/officeDocument/2006/relationships/tags" Target="../tags/tag115.xml"/><Relationship Id="rId7" Type="http://schemas.openxmlformats.org/officeDocument/2006/relationships/notesSlide" Target="../notesSlides/notesSlide10.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Layout" Target="../slideLayouts/slideLayout2.xml"/><Relationship Id="rId5" Type="http://schemas.openxmlformats.org/officeDocument/2006/relationships/tags" Target="../tags/tag117.xml"/><Relationship Id="rId4" Type="http://schemas.openxmlformats.org/officeDocument/2006/relationships/tags" Target="../tags/tag116.xml"/></Relationships>
</file>

<file path=ppt/slides/_rels/slide17.xml.rels><?xml version="1.0" encoding="UTF-8" standalone="yes"?>
<Relationships xmlns="http://schemas.openxmlformats.org/package/2006/relationships"><Relationship Id="rId13" Type="http://schemas.openxmlformats.org/officeDocument/2006/relationships/tags" Target="../tags/tag130.xml"/><Relationship Id="rId18" Type="http://schemas.openxmlformats.org/officeDocument/2006/relationships/tags" Target="../tags/tag135.xml"/><Relationship Id="rId26" Type="http://schemas.openxmlformats.org/officeDocument/2006/relationships/tags" Target="../tags/tag143.xml"/><Relationship Id="rId39" Type="http://schemas.openxmlformats.org/officeDocument/2006/relationships/tags" Target="../tags/tag156.xml"/><Relationship Id="rId21" Type="http://schemas.openxmlformats.org/officeDocument/2006/relationships/tags" Target="../tags/tag138.xml"/><Relationship Id="rId34" Type="http://schemas.openxmlformats.org/officeDocument/2006/relationships/tags" Target="../tags/tag151.xml"/><Relationship Id="rId42" Type="http://schemas.openxmlformats.org/officeDocument/2006/relationships/tags" Target="../tags/tag159.xml"/><Relationship Id="rId47" Type="http://schemas.openxmlformats.org/officeDocument/2006/relationships/tags" Target="../tags/tag164.xml"/><Relationship Id="rId50" Type="http://schemas.openxmlformats.org/officeDocument/2006/relationships/tags" Target="../tags/tag167.xml"/><Relationship Id="rId55" Type="http://schemas.openxmlformats.org/officeDocument/2006/relationships/tags" Target="../tags/tag172.xml"/><Relationship Id="rId7" Type="http://schemas.openxmlformats.org/officeDocument/2006/relationships/tags" Target="../tags/tag124.xml"/><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tags" Target="../tags/tag137.xml"/><Relationship Id="rId29" Type="http://schemas.openxmlformats.org/officeDocument/2006/relationships/tags" Target="../tags/tag146.xml"/><Relationship Id="rId41" Type="http://schemas.openxmlformats.org/officeDocument/2006/relationships/tags" Target="../tags/tag158.xml"/><Relationship Id="rId54" Type="http://schemas.openxmlformats.org/officeDocument/2006/relationships/tags" Target="../tags/tag171.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tags" Target="../tags/tag141.xml"/><Relationship Id="rId32" Type="http://schemas.openxmlformats.org/officeDocument/2006/relationships/tags" Target="../tags/tag149.xml"/><Relationship Id="rId37" Type="http://schemas.openxmlformats.org/officeDocument/2006/relationships/tags" Target="../tags/tag154.xml"/><Relationship Id="rId40" Type="http://schemas.openxmlformats.org/officeDocument/2006/relationships/tags" Target="../tags/tag157.xml"/><Relationship Id="rId45" Type="http://schemas.openxmlformats.org/officeDocument/2006/relationships/tags" Target="../tags/tag162.xml"/><Relationship Id="rId53" Type="http://schemas.openxmlformats.org/officeDocument/2006/relationships/tags" Target="../tags/tag170.xml"/><Relationship Id="rId58" Type="http://schemas.openxmlformats.org/officeDocument/2006/relationships/tags" Target="../tags/tag175.xml"/><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tags" Target="../tags/tag140.xml"/><Relationship Id="rId28" Type="http://schemas.openxmlformats.org/officeDocument/2006/relationships/tags" Target="../tags/tag145.xml"/><Relationship Id="rId36" Type="http://schemas.openxmlformats.org/officeDocument/2006/relationships/tags" Target="../tags/tag153.xml"/><Relationship Id="rId49" Type="http://schemas.openxmlformats.org/officeDocument/2006/relationships/tags" Target="../tags/tag166.xml"/><Relationship Id="rId57" Type="http://schemas.openxmlformats.org/officeDocument/2006/relationships/tags" Target="../tags/tag174.xml"/><Relationship Id="rId61" Type="http://schemas.openxmlformats.org/officeDocument/2006/relationships/notesSlide" Target="../notesSlides/notesSlide11.xml"/><Relationship Id="rId10" Type="http://schemas.openxmlformats.org/officeDocument/2006/relationships/tags" Target="../tags/tag127.xml"/><Relationship Id="rId19" Type="http://schemas.openxmlformats.org/officeDocument/2006/relationships/tags" Target="../tags/tag136.xml"/><Relationship Id="rId31" Type="http://schemas.openxmlformats.org/officeDocument/2006/relationships/tags" Target="../tags/tag148.xml"/><Relationship Id="rId44" Type="http://schemas.openxmlformats.org/officeDocument/2006/relationships/tags" Target="../tags/tag161.xml"/><Relationship Id="rId52" Type="http://schemas.openxmlformats.org/officeDocument/2006/relationships/tags" Target="../tags/tag169.xml"/><Relationship Id="rId60" Type="http://schemas.openxmlformats.org/officeDocument/2006/relationships/slideLayout" Target="../slideLayouts/slideLayout2.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tags" Target="../tags/tag139.xml"/><Relationship Id="rId27" Type="http://schemas.openxmlformats.org/officeDocument/2006/relationships/tags" Target="../tags/tag144.xml"/><Relationship Id="rId30" Type="http://schemas.openxmlformats.org/officeDocument/2006/relationships/tags" Target="../tags/tag147.xml"/><Relationship Id="rId35" Type="http://schemas.openxmlformats.org/officeDocument/2006/relationships/tags" Target="../tags/tag152.xml"/><Relationship Id="rId43" Type="http://schemas.openxmlformats.org/officeDocument/2006/relationships/tags" Target="../tags/tag160.xml"/><Relationship Id="rId48" Type="http://schemas.openxmlformats.org/officeDocument/2006/relationships/tags" Target="../tags/tag165.xml"/><Relationship Id="rId56" Type="http://schemas.openxmlformats.org/officeDocument/2006/relationships/tags" Target="../tags/tag173.xml"/><Relationship Id="rId8" Type="http://schemas.openxmlformats.org/officeDocument/2006/relationships/tags" Target="../tags/tag125.xml"/><Relationship Id="rId51" Type="http://schemas.openxmlformats.org/officeDocument/2006/relationships/tags" Target="../tags/tag168.xml"/><Relationship Id="rId3" Type="http://schemas.openxmlformats.org/officeDocument/2006/relationships/tags" Target="../tags/tag120.xml"/><Relationship Id="rId12" Type="http://schemas.openxmlformats.org/officeDocument/2006/relationships/tags" Target="../tags/tag129.xml"/><Relationship Id="rId17" Type="http://schemas.openxmlformats.org/officeDocument/2006/relationships/tags" Target="../tags/tag134.xml"/><Relationship Id="rId25" Type="http://schemas.openxmlformats.org/officeDocument/2006/relationships/tags" Target="../tags/tag142.xml"/><Relationship Id="rId33" Type="http://schemas.openxmlformats.org/officeDocument/2006/relationships/tags" Target="../tags/tag150.xml"/><Relationship Id="rId38" Type="http://schemas.openxmlformats.org/officeDocument/2006/relationships/tags" Target="../tags/tag155.xml"/><Relationship Id="rId46" Type="http://schemas.openxmlformats.org/officeDocument/2006/relationships/tags" Target="../tags/tag163.xml"/><Relationship Id="rId59" Type="http://schemas.openxmlformats.org/officeDocument/2006/relationships/tags" Target="../tags/tag176.xml"/></Relationships>
</file>

<file path=ppt/slides/_rels/slide18.xml.rels><?xml version="1.0" encoding="UTF-8" standalone="yes"?>
<Relationships xmlns="http://schemas.openxmlformats.org/package/2006/relationships"><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9" Type="http://schemas.openxmlformats.org/officeDocument/2006/relationships/tags" Target="../tags/tag215.xml"/><Relationship Id="rId21" Type="http://schemas.openxmlformats.org/officeDocument/2006/relationships/tags" Target="../tags/tag197.xml"/><Relationship Id="rId34" Type="http://schemas.openxmlformats.org/officeDocument/2006/relationships/tags" Target="../tags/tag210.xml"/><Relationship Id="rId42" Type="http://schemas.openxmlformats.org/officeDocument/2006/relationships/tags" Target="../tags/tag218.xml"/><Relationship Id="rId47" Type="http://schemas.openxmlformats.org/officeDocument/2006/relationships/tags" Target="../tags/tag223.xml"/><Relationship Id="rId50" Type="http://schemas.openxmlformats.org/officeDocument/2006/relationships/tags" Target="../tags/tag226.xml"/><Relationship Id="rId55" Type="http://schemas.openxmlformats.org/officeDocument/2006/relationships/tags" Target="../tags/tag231.xml"/><Relationship Id="rId63" Type="http://schemas.openxmlformats.org/officeDocument/2006/relationships/tags" Target="../tags/tag239.xml"/><Relationship Id="rId68" Type="http://schemas.openxmlformats.org/officeDocument/2006/relationships/tags" Target="../tags/tag244.xml"/><Relationship Id="rId76" Type="http://schemas.openxmlformats.org/officeDocument/2006/relationships/tags" Target="../tags/tag252.xml"/><Relationship Id="rId7" Type="http://schemas.openxmlformats.org/officeDocument/2006/relationships/tags" Target="../tags/tag183.xml"/><Relationship Id="rId71" Type="http://schemas.openxmlformats.org/officeDocument/2006/relationships/tags" Target="../tags/tag247.xml"/><Relationship Id="rId2" Type="http://schemas.openxmlformats.org/officeDocument/2006/relationships/tags" Target="../tags/tag178.xml"/><Relationship Id="rId16" Type="http://schemas.openxmlformats.org/officeDocument/2006/relationships/tags" Target="../tags/tag192.xml"/><Relationship Id="rId29" Type="http://schemas.openxmlformats.org/officeDocument/2006/relationships/tags" Target="../tags/tag205.xml"/><Relationship Id="rId11" Type="http://schemas.openxmlformats.org/officeDocument/2006/relationships/tags" Target="../tags/tag187.xml"/><Relationship Id="rId24" Type="http://schemas.openxmlformats.org/officeDocument/2006/relationships/tags" Target="../tags/tag200.xml"/><Relationship Id="rId32" Type="http://schemas.openxmlformats.org/officeDocument/2006/relationships/tags" Target="../tags/tag208.xml"/><Relationship Id="rId37" Type="http://schemas.openxmlformats.org/officeDocument/2006/relationships/tags" Target="../tags/tag213.xml"/><Relationship Id="rId40" Type="http://schemas.openxmlformats.org/officeDocument/2006/relationships/tags" Target="../tags/tag216.xml"/><Relationship Id="rId45" Type="http://schemas.openxmlformats.org/officeDocument/2006/relationships/tags" Target="../tags/tag221.xml"/><Relationship Id="rId53" Type="http://schemas.openxmlformats.org/officeDocument/2006/relationships/tags" Target="../tags/tag229.xml"/><Relationship Id="rId58" Type="http://schemas.openxmlformats.org/officeDocument/2006/relationships/tags" Target="../tags/tag234.xml"/><Relationship Id="rId66" Type="http://schemas.openxmlformats.org/officeDocument/2006/relationships/tags" Target="../tags/tag242.xml"/><Relationship Id="rId74" Type="http://schemas.openxmlformats.org/officeDocument/2006/relationships/tags" Target="../tags/tag250.xml"/><Relationship Id="rId79" Type="http://schemas.openxmlformats.org/officeDocument/2006/relationships/tags" Target="../tags/tag255.xml"/><Relationship Id="rId5" Type="http://schemas.openxmlformats.org/officeDocument/2006/relationships/tags" Target="../tags/tag181.xml"/><Relationship Id="rId61" Type="http://schemas.openxmlformats.org/officeDocument/2006/relationships/tags" Target="../tags/tag237.xml"/><Relationship Id="rId82" Type="http://schemas.openxmlformats.org/officeDocument/2006/relationships/notesSlide" Target="../notesSlides/notesSlide12.xml"/><Relationship Id="rId10" Type="http://schemas.openxmlformats.org/officeDocument/2006/relationships/tags" Target="../tags/tag186.xml"/><Relationship Id="rId19" Type="http://schemas.openxmlformats.org/officeDocument/2006/relationships/tags" Target="../tags/tag195.xml"/><Relationship Id="rId31" Type="http://schemas.openxmlformats.org/officeDocument/2006/relationships/tags" Target="../tags/tag207.xml"/><Relationship Id="rId44" Type="http://schemas.openxmlformats.org/officeDocument/2006/relationships/tags" Target="../tags/tag220.xml"/><Relationship Id="rId52" Type="http://schemas.openxmlformats.org/officeDocument/2006/relationships/tags" Target="../tags/tag228.xml"/><Relationship Id="rId60" Type="http://schemas.openxmlformats.org/officeDocument/2006/relationships/tags" Target="../tags/tag236.xml"/><Relationship Id="rId65" Type="http://schemas.openxmlformats.org/officeDocument/2006/relationships/tags" Target="../tags/tag241.xml"/><Relationship Id="rId73" Type="http://schemas.openxmlformats.org/officeDocument/2006/relationships/tags" Target="../tags/tag249.xml"/><Relationship Id="rId78" Type="http://schemas.openxmlformats.org/officeDocument/2006/relationships/tags" Target="../tags/tag254.xml"/><Relationship Id="rId81" Type="http://schemas.openxmlformats.org/officeDocument/2006/relationships/slideLayout" Target="../slideLayouts/slideLayout2.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 Id="rId30" Type="http://schemas.openxmlformats.org/officeDocument/2006/relationships/tags" Target="../tags/tag206.xml"/><Relationship Id="rId35" Type="http://schemas.openxmlformats.org/officeDocument/2006/relationships/tags" Target="../tags/tag211.xml"/><Relationship Id="rId43" Type="http://schemas.openxmlformats.org/officeDocument/2006/relationships/tags" Target="../tags/tag219.xml"/><Relationship Id="rId48" Type="http://schemas.openxmlformats.org/officeDocument/2006/relationships/tags" Target="../tags/tag224.xml"/><Relationship Id="rId56" Type="http://schemas.openxmlformats.org/officeDocument/2006/relationships/tags" Target="../tags/tag232.xml"/><Relationship Id="rId64" Type="http://schemas.openxmlformats.org/officeDocument/2006/relationships/tags" Target="../tags/tag240.xml"/><Relationship Id="rId69" Type="http://schemas.openxmlformats.org/officeDocument/2006/relationships/tags" Target="../tags/tag245.xml"/><Relationship Id="rId77" Type="http://schemas.openxmlformats.org/officeDocument/2006/relationships/tags" Target="../tags/tag253.xml"/><Relationship Id="rId8" Type="http://schemas.openxmlformats.org/officeDocument/2006/relationships/tags" Target="../tags/tag184.xml"/><Relationship Id="rId51" Type="http://schemas.openxmlformats.org/officeDocument/2006/relationships/tags" Target="../tags/tag227.xml"/><Relationship Id="rId72" Type="http://schemas.openxmlformats.org/officeDocument/2006/relationships/tags" Target="../tags/tag248.xml"/><Relationship Id="rId80" Type="http://schemas.openxmlformats.org/officeDocument/2006/relationships/tags" Target="../tags/tag256.xml"/><Relationship Id="rId3" Type="http://schemas.openxmlformats.org/officeDocument/2006/relationships/tags" Target="../tags/tag179.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33" Type="http://schemas.openxmlformats.org/officeDocument/2006/relationships/tags" Target="../tags/tag209.xml"/><Relationship Id="rId38" Type="http://schemas.openxmlformats.org/officeDocument/2006/relationships/tags" Target="../tags/tag214.xml"/><Relationship Id="rId46" Type="http://schemas.openxmlformats.org/officeDocument/2006/relationships/tags" Target="../tags/tag222.xml"/><Relationship Id="rId59" Type="http://schemas.openxmlformats.org/officeDocument/2006/relationships/tags" Target="../tags/tag235.xml"/><Relationship Id="rId67" Type="http://schemas.openxmlformats.org/officeDocument/2006/relationships/tags" Target="../tags/tag243.xml"/><Relationship Id="rId20" Type="http://schemas.openxmlformats.org/officeDocument/2006/relationships/tags" Target="../tags/tag196.xml"/><Relationship Id="rId41" Type="http://schemas.openxmlformats.org/officeDocument/2006/relationships/tags" Target="../tags/tag217.xml"/><Relationship Id="rId54" Type="http://schemas.openxmlformats.org/officeDocument/2006/relationships/tags" Target="../tags/tag230.xml"/><Relationship Id="rId62" Type="http://schemas.openxmlformats.org/officeDocument/2006/relationships/tags" Target="../tags/tag238.xml"/><Relationship Id="rId70" Type="http://schemas.openxmlformats.org/officeDocument/2006/relationships/tags" Target="../tags/tag246.xml"/><Relationship Id="rId75" Type="http://schemas.openxmlformats.org/officeDocument/2006/relationships/tags" Target="../tags/tag251.xml"/><Relationship Id="rId1" Type="http://schemas.openxmlformats.org/officeDocument/2006/relationships/tags" Target="../tags/tag177.xml"/><Relationship Id="rId6" Type="http://schemas.openxmlformats.org/officeDocument/2006/relationships/tags" Target="../tags/tag182.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tags" Target="../tags/tag204.xml"/><Relationship Id="rId36" Type="http://schemas.openxmlformats.org/officeDocument/2006/relationships/tags" Target="../tags/tag212.xml"/><Relationship Id="rId49" Type="http://schemas.openxmlformats.org/officeDocument/2006/relationships/tags" Target="../tags/tag225.xml"/><Relationship Id="rId57" Type="http://schemas.openxmlformats.org/officeDocument/2006/relationships/tags" Target="../tags/tag233.xml"/></Relationships>
</file>

<file path=ppt/slides/_rels/slide19.xml.rels><?xml version="1.0" encoding="UTF-8" standalone="yes"?>
<Relationships xmlns="http://schemas.openxmlformats.org/package/2006/relationships"><Relationship Id="rId3" Type="http://schemas.openxmlformats.org/officeDocument/2006/relationships/tags" Target="../tags/tag259.xml"/><Relationship Id="rId7" Type="http://schemas.openxmlformats.org/officeDocument/2006/relationships/notesSlide" Target="../notesSlides/notesSlide1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slideLayout" Target="../slideLayouts/slideLayout2.xml"/><Relationship Id="rId5" Type="http://schemas.openxmlformats.org/officeDocument/2006/relationships/tags" Target="../tags/tag261.xml"/><Relationship Id="rId4" Type="http://schemas.openxmlformats.org/officeDocument/2006/relationships/tags" Target="../tags/tag260.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6.xml"/><Relationship Id="rId7" Type="http://schemas.openxmlformats.org/officeDocument/2006/relationships/notesSlide" Target="../notesSlides/notesSlide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slideLayout" Target="../slideLayouts/slideLayout2.xml"/><Relationship Id="rId4" Type="http://schemas.openxmlformats.org/officeDocument/2006/relationships/tags" Target="../tags/tag265.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8.xml"/><Relationship Id="rId7" Type="http://schemas.openxmlformats.org/officeDocument/2006/relationships/tags" Target="../tags/tag272.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9"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5.xml"/><Relationship Id="rId7" Type="http://schemas.openxmlformats.org/officeDocument/2006/relationships/tags" Target="../tags/tag279.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2.xml"/><Relationship Id="rId7" Type="http://schemas.openxmlformats.org/officeDocument/2006/relationships/tags" Target="../tags/tag286.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9.xml"/><Relationship Id="rId7" Type="http://schemas.openxmlformats.org/officeDocument/2006/relationships/tags" Target="../tags/tag293.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s>
</file>

<file path=ppt/slides/_rels/slide25.xml.rels><?xml version="1.0" encoding="UTF-8" standalone="yes"?>
<Relationships xmlns="http://schemas.openxmlformats.org/package/2006/relationships"><Relationship Id="rId3" Type="http://schemas.openxmlformats.org/officeDocument/2006/relationships/tags" Target="../tags/tag296.xml"/><Relationship Id="rId7" Type="http://schemas.openxmlformats.org/officeDocument/2006/relationships/notesSlide" Target="../notesSlides/notesSlide15.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slideLayout" Target="../slideLayouts/slideLayout2.xml"/><Relationship Id="rId5" Type="http://schemas.openxmlformats.org/officeDocument/2006/relationships/tags" Target="../tags/tag298.xml"/><Relationship Id="rId4" Type="http://schemas.openxmlformats.org/officeDocument/2006/relationships/tags" Target="../tags/tag297.xml"/></Relationships>
</file>

<file path=ppt/slides/_rels/slide26.xml.rels><?xml version="1.0" encoding="UTF-8" standalone="yes"?>
<Relationships xmlns="http://schemas.openxmlformats.org/package/2006/relationships"><Relationship Id="rId3" Type="http://schemas.openxmlformats.org/officeDocument/2006/relationships/tags" Target="../tags/tag301.xml"/><Relationship Id="rId7" Type="http://schemas.openxmlformats.org/officeDocument/2006/relationships/notesSlide" Target="../notesSlides/notesSlide16.xml"/><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slideLayout" Target="../slideLayouts/slideLayout2.xml"/><Relationship Id="rId5" Type="http://schemas.openxmlformats.org/officeDocument/2006/relationships/tags" Target="../tags/tag303.xml"/><Relationship Id="rId4" Type="http://schemas.openxmlformats.org/officeDocument/2006/relationships/tags" Target="../tags/tag302.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306.xml"/><Relationship Id="rId7" Type="http://schemas.openxmlformats.org/officeDocument/2006/relationships/slideLayout" Target="../slideLayouts/slideLayout2.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s>
</file>

<file path=ppt/slides/_rels/slide28.xml.rels><?xml version="1.0" encoding="UTF-8" standalone="yes"?>
<Relationships xmlns="http://schemas.openxmlformats.org/package/2006/relationships"><Relationship Id="rId8" Type="http://schemas.openxmlformats.org/officeDocument/2006/relationships/tags" Target="../tags/tag317.xml"/><Relationship Id="rId3" Type="http://schemas.openxmlformats.org/officeDocument/2006/relationships/tags" Target="../tags/tag312.xml"/><Relationship Id="rId7" Type="http://schemas.openxmlformats.org/officeDocument/2006/relationships/tags" Target="../tags/tag316.xml"/><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tags" Target="../tags/tag315.xml"/><Relationship Id="rId11" Type="http://schemas.openxmlformats.org/officeDocument/2006/relationships/notesSlide" Target="../notesSlides/notesSlide18.xml"/><Relationship Id="rId5" Type="http://schemas.openxmlformats.org/officeDocument/2006/relationships/tags" Target="../tags/tag314.xml"/><Relationship Id="rId10" Type="http://schemas.openxmlformats.org/officeDocument/2006/relationships/slideLayout" Target="../slideLayouts/slideLayout2.xml"/><Relationship Id="rId4" Type="http://schemas.openxmlformats.org/officeDocument/2006/relationships/tags" Target="../tags/tag313.xml"/><Relationship Id="rId9" Type="http://schemas.openxmlformats.org/officeDocument/2006/relationships/tags" Target="../tags/tag318.xml"/></Relationships>
</file>

<file path=ppt/slides/_rels/slide29.xml.rels><?xml version="1.0" encoding="UTF-8" standalone="yes"?>
<Relationships xmlns="http://schemas.openxmlformats.org/package/2006/relationships"><Relationship Id="rId8" Type="http://schemas.openxmlformats.org/officeDocument/2006/relationships/tags" Target="../tags/tag326.xml"/><Relationship Id="rId3" Type="http://schemas.openxmlformats.org/officeDocument/2006/relationships/tags" Target="../tags/tag321.xml"/><Relationship Id="rId7" Type="http://schemas.openxmlformats.org/officeDocument/2006/relationships/tags" Target="../tags/tag325.xml"/><Relationship Id="rId2" Type="http://schemas.openxmlformats.org/officeDocument/2006/relationships/tags" Target="../tags/tag320.xml"/><Relationship Id="rId1" Type="http://schemas.openxmlformats.org/officeDocument/2006/relationships/tags" Target="../tags/tag319.xml"/><Relationship Id="rId6" Type="http://schemas.openxmlformats.org/officeDocument/2006/relationships/tags" Target="../tags/tag324.xml"/><Relationship Id="rId5" Type="http://schemas.openxmlformats.org/officeDocument/2006/relationships/tags" Target="../tags/tag323.xml"/><Relationship Id="rId10" Type="http://schemas.openxmlformats.org/officeDocument/2006/relationships/notesSlide" Target="../notesSlides/notesSlide19.xml"/><Relationship Id="rId4" Type="http://schemas.openxmlformats.org/officeDocument/2006/relationships/tags" Target="../tags/tag322.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2.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jpeg"/><Relationship Id="rId5" Type="http://schemas.openxmlformats.org/officeDocument/2006/relationships/tags" Target="../tags/tag13.xml"/><Relationship Id="rId10" Type="http://schemas.openxmlformats.org/officeDocument/2006/relationships/notesSlide" Target="../notesSlides/notesSlide3.xml"/><Relationship Id="rId4" Type="http://schemas.openxmlformats.org/officeDocument/2006/relationships/tags" Target="../tags/tag12.xml"/><Relationship Id="rId9"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334.xml"/><Relationship Id="rId3" Type="http://schemas.openxmlformats.org/officeDocument/2006/relationships/tags" Target="../tags/tag329.xml"/><Relationship Id="rId7" Type="http://schemas.openxmlformats.org/officeDocument/2006/relationships/tags" Target="../tags/tag333.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11" Type="http://schemas.openxmlformats.org/officeDocument/2006/relationships/notesSlide" Target="../notesSlides/notesSlide20.xml"/><Relationship Id="rId5" Type="http://schemas.openxmlformats.org/officeDocument/2006/relationships/tags" Target="../tags/tag331.xml"/><Relationship Id="rId10" Type="http://schemas.openxmlformats.org/officeDocument/2006/relationships/slideLayout" Target="../slideLayouts/slideLayout2.xml"/><Relationship Id="rId4" Type="http://schemas.openxmlformats.org/officeDocument/2006/relationships/tags" Target="../tags/tag330.xml"/><Relationship Id="rId9" Type="http://schemas.openxmlformats.org/officeDocument/2006/relationships/tags" Target="../tags/tag335.xml"/></Relationships>
</file>

<file path=ppt/slides/_rels/slide31.xml.rels><?xml version="1.0" encoding="UTF-8" standalone="yes"?>
<Relationships xmlns="http://schemas.openxmlformats.org/package/2006/relationships"><Relationship Id="rId8" Type="http://schemas.openxmlformats.org/officeDocument/2006/relationships/tags" Target="../tags/tag343.xml"/><Relationship Id="rId13" Type="http://schemas.openxmlformats.org/officeDocument/2006/relationships/notesSlide" Target="../notesSlides/notesSlide21.xml"/><Relationship Id="rId3" Type="http://schemas.openxmlformats.org/officeDocument/2006/relationships/tags" Target="../tags/tag338.xml"/><Relationship Id="rId7" Type="http://schemas.openxmlformats.org/officeDocument/2006/relationships/tags" Target="../tags/tag342.xml"/><Relationship Id="rId12" Type="http://schemas.openxmlformats.org/officeDocument/2006/relationships/slideLayout" Target="../slideLayouts/slideLayout2.xml"/><Relationship Id="rId2" Type="http://schemas.openxmlformats.org/officeDocument/2006/relationships/tags" Target="../tags/tag337.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tags" Target="../tags/tag346.xml"/><Relationship Id="rId5" Type="http://schemas.openxmlformats.org/officeDocument/2006/relationships/tags" Target="../tags/tag340.xml"/><Relationship Id="rId10" Type="http://schemas.openxmlformats.org/officeDocument/2006/relationships/tags" Target="../tags/tag345.xml"/><Relationship Id="rId4" Type="http://schemas.openxmlformats.org/officeDocument/2006/relationships/tags" Target="../tags/tag339.xml"/><Relationship Id="rId9" Type="http://schemas.openxmlformats.org/officeDocument/2006/relationships/tags" Target="../tags/tag344.xml"/></Relationships>
</file>

<file path=ppt/slides/_rels/slide32.xml.rels><?xml version="1.0" encoding="UTF-8" standalone="yes"?>
<Relationships xmlns="http://schemas.openxmlformats.org/package/2006/relationships"><Relationship Id="rId8" Type="http://schemas.openxmlformats.org/officeDocument/2006/relationships/tags" Target="../tags/tag354.xml"/><Relationship Id="rId13" Type="http://schemas.openxmlformats.org/officeDocument/2006/relationships/notesSlide" Target="../notesSlides/notesSlide22.xml"/><Relationship Id="rId3" Type="http://schemas.openxmlformats.org/officeDocument/2006/relationships/tags" Target="../tags/tag349.xml"/><Relationship Id="rId7" Type="http://schemas.openxmlformats.org/officeDocument/2006/relationships/tags" Target="../tags/tag353.xml"/><Relationship Id="rId12" Type="http://schemas.openxmlformats.org/officeDocument/2006/relationships/slideLayout" Target="../slideLayouts/slideLayout2.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tags" Target="../tags/tag352.xml"/><Relationship Id="rId11" Type="http://schemas.openxmlformats.org/officeDocument/2006/relationships/tags" Target="../tags/tag357.xml"/><Relationship Id="rId5" Type="http://schemas.openxmlformats.org/officeDocument/2006/relationships/tags" Target="../tags/tag351.xml"/><Relationship Id="rId10" Type="http://schemas.openxmlformats.org/officeDocument/2006/relationships/tags" Target="../tags/tag356.xml"/><Relationship Id="rId4" Type="http://schemas.openxmlformats.org/officeDocument/2006/relationships/tags" Target="../tags/tag350.xml"/><Relationship Id="rId9" Type="http://schemas.openxmlformats.org/officeDocument/2006/relationships/tags" Target="../tags/tag355.xml"/></Relationships>
</file>

<file path=ppt/slides/_rels/slide33.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tags" Target="../tags/tag370.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tags" Target="../tags/tag369.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notesSlide" Target="../notesSlides/notesSlide23.xml"/><Relationship Id="rId10" Type="http://schemas.openxmlformats.org/officeDocument/2006/relationships/tags" Target="../tags/tag367.xml"/><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tags" Target="../tags/tag371.xml"/><Relationship Id="rId5" Type="http://schemas.openxmlformats.org/officeDocument/2006/relationships/slideLayout" Target="../slideLayouts/slideLayout2.xml"/><Relationship Id="rId4" Type="http://schemas.openxmlformats.org/officeDocument/2006/relationships/tags" Target="../tags/tag374.xml"/></Relationships>
</file>

<file path=ppt/slides/_rels/slide35.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 Id="rId5" Type="http://schemas.openxmlformats.org/officeDocument/2006/relationships/slideLayout" Target="../slideLayouts/slideLayout2.xml"/><Relationship Id="rId4" Type="http://schemas.openxmlformats.org/officeDocument/2006/relationships/tags" Target="../tags/tag378.xml"/></Relationships>
</file>

<file path=ppt/slides/_rels/slide36.xml.rels><?xml version="1.0" encoding="UTF-8" standalone="yes"?>
<Relationships xmlns="http://schemas.openxmlformats.org/package/2006/relationships"><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 Id="rId5" Type="http://schemas.openxmlformats.org/officeDocument/2006/relationships/slideLayout" Target="../slideLayouts/slideLayout2.xml"/><Relationship Id="rId4" Type="http://schemas.openxmlformats.org/officeDocument/2006/relationships/tags" Target="../tags/tag382.xml"/></Relationships>
</file>

<file path=ppt/slides/_rels/slide37.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tags" Target="../tags/tag395.xml"/><Relationship Id="rId18" Type="http://schemas.openxmlformats.org/officeDocument/2006/relationships/tags" Target="../tags/tag400.xml"/><Relationship Id="rId26" Type="http://schemas.openxmlformats.org/officeDocument/2006/relationships/slideLayout" Target="../slideLayouts/slideLayout2.xml"/><Relationship Id="rId3" Type="http://schemas.openxmlformats.org/officeDocument/2006/relationships/tags" Target="../tags/tag385.xml"/><Relationship Id="rId21" Type="http://schemas.openxmlformats.org/officeDocument/2006/relationships/tags" Target="../tags/tag403.xml"/><Relationship Id="rId7" Type="http://schemas.openxmlformats.org/officeDocument/2006/relationships/tags" Target="../tags/tag389.xml"/><Relationship Id="rId12" Type="http://schemas.openxmlformats.org/officeDocument/2006/relationships/tags" Target="../tags/tag394.xml"/><Relationship Id="rId17" Type="http://schemas.openxmlformats.org/officeDocument/2006/relationships/tags" Target="../tags/tag399.xml"/><Relationship Id="rId25" Type="http://schemas.openxmlformats.org/officeDocument/2006/relationships/tags" Target="../tags/tag407.xml"/><Relationship Id="rId2" Type="http://schemas.openxmlformats.org/officeDocument/2006/relationships/tags" Target="../tags/tag384.xml"/><Relationship Id="rId16" Type="http://schemas.openxmlformats.org/officeDocument/2006/relationships/tags" Target="../tags/tag398.xml"/><Relationship Id="rId20" Type="http://schemas.openxmlformats.org/officeDocument/2006/relationships/tags" Target="../tags/tag402.xml"/><Relationship Id="rId1" Type="http://schemas.openxmlformats.org/officeDocument/2006/relationships/tags" Target="../tags/tag383.xml"/><Relationship Id="rId6" Type="http://schemas.openxmlformats.org/officeDocument/2006/relationships/tags" Target="../tags/tag388.xml"/><Relationship Id="rId11" Type="http://schemas.openxmlformats.org/officeDocument/2006/relationships/tags" Target="../tags/tag393.xml"/><Relationship Id="rId24" Type="http://schemas.openxmlformats.org/officeDocument/2006/relationships/tags" Target="../tags/tag406.xml"/><Relationship Id="rId5" Type="http://schemas.openxmlformats.org/officeDocument/2006/relationships/tags" Target="../tags/tag387.xml"/><Relationship Id="rId15" Type="http://schemas.openxmlformats.org/officeDocument/2006/relationships/tags" Target="../tags/tag397.xml"/><Relationship Id="rId23" Type="http://schemas.openxmlformats.org/officeDocument/2006/relationships/tags" Target="../tags/tag405.xml"/><Relationship Id="rId10" Type="http://schemas.openxmlformats.org/officeDocument/2006/relationships/tags" Target="../tags/tag392.xml"/><Relationship Id="rId19" Type="http://schemas.openxmlformats.org/officeDocument/2006/relationships/tags" Target="../tags/tag401.xml"/><Relationship Id="rId4" Type="http://schemas.openxmlformats.org/officeDocument/2006/relationships/tags" Target="../tags/tag386.xml"/><Relationship Id="rId9" Type="http://schemas.openxmlformats.org/officeDocument/2006/relationships/tags" Target="../tags/tag391.xml"/><Relationship Id="rId14" Type="http://schemas.openxmlformats.org/officeDocument/2006/relationships/tags" Target="../tags/tag396.xml"/><Relationship Id="rId22" Type="http://schemas.openxmlformats.org/officeDocument/2006/relationships/tags" Target="../tags/tag404.xml"/><Relationship Id="rId27" Type="http://schemas.openxmlformats.org/officeDocument/2006/relationships/image" Target="../media/image6.wmf"/></Relationships>
</file>

<file path=ppt/slides/_rels/slide38.xml.rels><?xml version="1.0" encoding="UTF-8" standalone="yes"?>
<Relationships xmlns="http://schemas.openxmlformats.org/package/2006/relationships"><Relationship Id="rId8" Type="http://schemas.openxmlformats.org/officeDocument/2006/relationships/tags" Target="../tags/tag415.xml"/><Relationship Id="rId13" Type="http://schemas.openxmlformats.org/officeDocument/2006/relationships/tags" Target="../tags/tag420.xml"/><Relationship Id="rId18" Type="http://schemas.openxmlformats.org/officeDocument/2006/relationships/tags" Target="../tags/tag425.xml"/><Relationship Id="rId3" Type="http://schemas.openxmlformats.org/officeDocument/2006/relationships/tags" Target="../tags/tag410.xml"/><Relationship Id="rId21" Type="http://schemas.openxmlformats.org/officeDocument/2006/relationships/tags" Target="../tags/tag428.xml"/><Relationship Id="rId7" Type="http://schemas.openxmlformats.org/officeDocument/2006/relationships/tags" Target="../tags/tag414.xml"/><Relationship Id="rId12" Type="http://schemas.openxmlformats.org/officeDocument/2006/relationships/tags" Target="../tags/tag419.xml"/><Relationship Id="rId17" Type="http://schemas.openxmlformats.org/officeDocument/2006/relationships/tags" Target="../tags/tag424.xml"/><Relationship Id="rId25" Type="http://schemas.openxmlformats.org/officeDocument/2006/relationships/image" Target="../media/image6.wmf"/><Relationship Id="rId2" Type="http://schemas.openxmlformats.org/officeDocument/2006/relationships/tags" Target="../tags/tag409.xml"/><Relationship Id="rId16" Type="http://schemas.openxmlformats.org/officeDocument/2006/relationships/tags" Target="../tags/tag423.xml"/><Relationship Id="rId20" Type="http://schemas.openxmlformats.org/officeDocument/2006/relationships/tags" Target="../tags/tag427.xml"/><Relationship Id="rId1" Type="http://schemas.openxmlformats.org/officeDocument/2006/relationships/tags" Target="../tags/tag408.xml"/><Relationship Id="rId6" Type="http://schemas.openxmlformats.org/officeDocument/2006/relationships/tags" Target="../tags/tag413.xml"/><Relationship Id="rId11" Type="http://schemas.openxmlformats.org/officeDocument/2006/relationships/tags" Target="../tags/tag418.xml"/><Relationship Id="rId24" Type="http://schemas.openxmlformats.org/officeDocument/2006/relationships/slideLayout" Target="../slideLayouts/slideLayout2.xml"/><Relationship Id="rId5" Type="http://schemas.openxmlformats.org/officeDocument/2006/relationships/tags" Target="../tags/tag412.xml"/><Relationship Id="rId15" Type="http://schemas.openxmlformats.org/officeDocument/2006/relationships/tags" Target="../tags/tag422.xml"/><Relationship Id="rId23" Type="http://schemas.openxmlformats.org/officeDocument/2006/relationships/tags" Target="../tags/tag430.xml"/><Relationship Id="rId10" Type="http://schemas.openxmlformats.org/officeDocument/2006/relationships/tags" Target="../tags/tag417.xml"/><Relationship Id="rId19" Type="http://schemas.openxmlformats.org/officeDocument/2006/relationships/tags" Target="../tags/tag426.xml"/><Relationship Id="rId4" Type="http://schemas.openxmlformats.org/officeDocument/2006/relationships/tags" Target="../tags/tag411.xml"/><Relationship Id="rId9" Type="http://schemas.openxmlformats.org/officeDocument/2006/relationships/tags" Target="../tags/tag416.xml"/><Relationship Id="rId14" Type="http://schemas.openxmlformats.org/officeDocument/2006/relationships/tags" Target="../tags/tag421.xml"/><Relationship Id="rId22" Type="http://schemas.openxmlformats.org/officeDocument/2006/relationships/tags" Target="../tags/tag429.xml"/></Relationships>
</file>

<file path=ppt/slides/_rels/slide39.xml.rels><?xml version="1.0" encoding="UTF-8" standalone="yes"?>
<Relationships xmlns="http://schemas.openxmlformats.org/package/2006/relationships"><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 Id="rId5" Type="http://schemas.openxmlformats.org/officeDocument/2006/relationships/slideLayout" Target="../slideLayouts/slideLayout2.xml"/><Relationship Id="rId4" Type="http://schemas.openxmlformats.org/officeDocument/2006/relationships/tags" Target="../tags/tag434.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40.xml.rels><?xml version="1.0" encoding="UTF-8" standalone="yes"?>
<Relationships xmlns="http://schemas.openxmlformats.org/package/2006/relationships"><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 Id="rId5" Type="http://schemas.openxmlformats.org/officeDocument/2006/relationships/slideLayout" Target="../slideLayouts/slideLayout2.xml"/><Relationship Id="rId4" Type="http://schemas.openxmlformats.org/officeDocument/2006/relationships/tags" Target="../tags/tag438.xml"/></Relationships>
</file>

<file path=ppt/slides/_rels/slide41.xml.rels><?xml version="1.0" encoding="UTF-8" standalone="yes"?>
<Relationships xmlns="http://schemas.openxmlformats.org/package/2006/relationships"><Relationship Id="rId8" Type="http://schemas.openxmlformats.org/officeDocument/2006/relationships/tags" Target="../tags/tag446.xml"/><Relationship Id="rId13" Type="http://schemas.openxmlformats.org/officeDocument/2006/relationships/tags" Target="../tags/tag451.xml"/><Relationship Id="rId18" Type="http://schemas.openxmlformats.org/officeDocument/2006/relationships/tags" Target="../tags/tag456.xml"/><Relationship Id="rId26" Type="http://schemas.openxmlformats.org/officeDocument/2006/relationships/slideLayout" Target="../slideLayouts/slideLayout2.xml"/><Relationship Id="rId3" Type="http://schemas.openxmlformats.org/officeDocument/2006/relationships/tags" Target="../tags/tag441.xml"/><Relationship Id="rId21" Type="http://schemas.openxmlformats.org/officeDocument/2006/relationships/tags" Target="../tags/tag459.xml"/><Relationship Id="rId7" Type="http://schemas.openxmlformats.org/officeDocument/2006/relationships/tags" Target="../tags/tag445.xml"/><Relationship Id="rId12" Type="http://schemas.openxmlformats.org/officeDocument/2006/relationships/tags" Target="../tags/tag450.xml"/><Relationship Id="rId17" Type="http://schemas.openxmlformats.org/officeDocument/2006/relationships/tags" Target="../tags/tag455.xml"/><Relationship Id="rId25" Type="http://schemas.openxmlformats.org/officeDocument/2006/relationships/tags" Target="../tags/tag463.xml"/><Relationship Id="rId2" Type="http://schemas.openxmlformats.org/officeDocument/2006/relationships/tags" Target="../tags/tag440.xml"/><Relationship Id="rId16" Type="http://schemas.openxmlformats.org/officeDocument/2006/relationships/tags" Target="../tags/tag454.xml"/><Relationship Id="rId20" Type="http://schemas.openxmlformats.org/officeDocument/2006/relationships/tags" Target="../tags/tag458.xml"/><Relationship Id="rId1" Type="http://schemas.openxmlformats.org/officeDocument/2006/relationships/tags" Target="../tags/tag439.xml"/><Relationship Id="rId6" Type="http://schemas.openxmlformats.org/officeDocument/2006/relationships/tags" Target="../tags/tag444.xml"/><Relationship Id="rId11" Type="http://schemas.openxmlformats.org/officeDocument/2006/relationships/tags" Target="../tags/tag449.xml"/><Relationship Id="rId24" Type="http://schemas.openxmlformats.org/officeDocument/2006/relationships/tags" Target="../tags/tag462.xml"/><Relationship Id="rId5" Type="http://schemas.openxmlformats.org/officeDocument/2006/relationships/tags" Target="../tags/tag443.xml"/><Relationship Id="rId15" Type="http://schemas.openxmlformats.org/officeDocument/2006/relationships/tags" Target="../tags/tag453.xml"/><Relationship Id="rId23" Type="http://schemas.openxmlformats.org/officeDocument/2006/relationships/tags" Target="../tags/tag461.xml"/><Relationship Id="rId10" Type="http://schemas.openxmlformats.org/officeDocument/2006/relationships/tags" Target="../tags/tag448.xml"/><Relationship Id="rId19" Type="http://schemas.openxmlformats.org/officeDocument/2006/relationships/tags" Target="../tags/tag457.xml"/><Relationship Id="rId4" Type="http://schemas.openxmlformats.org/officeDocument/2006/relationships/tags" Target="../tags/tag442.xml"/><Relationship Id="rId9" Type="http://schemas.openxmlformats.org/officeDocument/2006/relationships/tags" Target="../tags/tag447.xml"/><Relationship Id="rId14" Type="http://schemas.openxmlformats.org/officeDocument/2006/relationships/tags" Target="../tags/tag452.xml"/><Relationship Id="rId22" Type="http://schemas.openxmlformats.org/officeDocument/2006/relationships/tags" Target="../tags/tag460.xml"/><Relationship Id="rId27" Type="http://schemas.openxmlformats.org/officeDocument/2006/relationships/image" Target="../media/image6.wmf"/></Relationships>
</file>

<file path=ppt/slides/_rels/slide42.xml.rels><?xml version="1.0" encoding="UTF-8" standalone="yes"?>
<Relationships xmlns="http://schemas.openxmlformats.org/package/2006/relationships"><Relationship Id="rId26" Type="http://schemas.openxmlformats.org/officeDocument/2006/relationships/tags" Target="../tags/tag489.xml"/><Relationship Id="rId117" Type="http://schemas.openxmlformats.org/officeDocument/2006/relationships/tags" Target="../tags/tag580.xml"/><Relationship Id="rId21" Type="http://schemas.openxmlformats.org/officeDocument/2006/relationships/tags" Target="../tags/tag484.xml"/><Relationship Id="rId42" Type="http://schemas.openxmlformats.org/officeDocument/2006/relationships/tags" Target="../tags/tag505.xml"/><Relationship Id="rId47" Type="http://schemas.openxmlformats.org/officeDocument/2006/relationships/tags" Target="../tags/tag510.xml"/><Relationship Id="rId63" Type="http://schemas.openxmlformats.org/officeDocument/2006/relationships/tags" Target="../tags/tag526.xml"/><Relationship Id="rId68" Type="http://schemas.openxmlformats.org/officeDocument/2006/relationships/tags" Target="../tags/tag531.xml"/><Relationship Id="rId84" Type="http://schemas.openxmlformats.org/officeDocument/2006/relationships/tags" Target="../tags/tag547.xml"/><Relationship Id="rId89" Type="http://schemas.openxmlformats.org/officeDocument/2006/relationships/tags" Target="../tags/tag552.xml"/><Relationship Id="rId112" Type="http://schemas.openxmlformats.org/officeDocument/2006/relationships/tags" Target="../tags/tag575.xml"/><Relationship Id="rId16" Type="http://schemas.openxmlformats.org/officeDocument/2006/relationships/tags" Target="../tags/tag479.xml"/><Relationship Id="rId107" Type="http://schemas.openxmlformats.org/officeDocument/2006/relationships/tags" Target="../tags/tag570.xml"/><Relationship Id="rId11" Type="http://schemas.openxmlformats.org/officeDocument/2006/relationships/tags" Target="../tags/tag474.xml"/><Relationship Id="rId32" Type="http://schemas.openxmlformats.org/officeDocument/2006/relationships/tags" Target="../tags/tag495.xml"/><Relationship Id="rId37" Type="http://schemas.openxmlformats.org/officeDocument/2006/relationships/tags" Target="../tags/tag500.xml"/><Relationship Id="rId53" Type="http://schemas.openxmlformats.org/officeDocument/2006/relationships/tags" Target="../tags/tag516.xml"/><Relationship Id="rId58" Type="http://schemas.openxmlformats.org/officeDocument/2006/relationships/tags" Target="../tags/tag521.xml"/><Relationship Id="rId74" Type="http://schemas.openxmlformats.org/officeDocument/2006/relationships/tags" Target="../tags/tag537.xml"/><Relationship Id="rId79" Type="http://schemas.openxmlformats.org/officeDocument/2006/relationships/tags" Target="../tags/tag542.xml"/><Relationship Id="rId102" Type="http://schemas.openxmlformats.org/officeDocument/2006/relationships/tags" Target="../tags/tag565.xml"/><Relationship Id="rId123" Type="http://schemas.openxmlformats.org/officeDocument/2006/relationships/tags" Target="../tags/tag586.xml"/><Relationship Id="rId128" Type="http://schemas.openxmlformats.org/officeDocument/2006/relationships/image" Target="../media/image6.wmf"/><Relationship Id="rId5" Type="http://schemas.openxmlformats.org/officeDocument/2006/relationships/tags" Target="../tags/tag468.xml"/><Relationship Id="rId90" Type="http://schemas.openxmlformats.org/officeDocument/2006/relationships/tags" Target="../tags/tag553.xml"/><Relationship Id="rId95" Type="http://schemas.openxmlformats.org/officeDocument/2006/relationships/tags" Target="../tags/tag558.xml"/><Relationship Id="rId19" Type="http://schemas.openxmlformats.org/officeDocument/2006/relationships/tags" Target="../tags/tag482.xml"/><Relationship Id="rId14" Type="http://schemas.openxmlformats.org/officeDocument/2006/relationships/tags" Target="../tags/tag477.xml"/><Relationship Id="rId22" Type="http://schemas.openxmlformats.org/officeDocument/2006/relationships/tags" Target="../tags/tag485.xml"/><Relationship Id="rId27" Type="http://schemas.openxmlformats.org/officeDocument/2006/relationships/tags" Target="../tags/tag490.xml"/><Relationship Id="rId30" Type="http://schemas.openxmlformats.org/officeDocument/2006/relationships/tags" Target="../tags/tag493.xml"/><Relationship Id="rId35" Type="http://schemas.openxmlformats.org/officeDocument/2006/relationships/tags" Target="../tags/tag498.xml"/><Relationship Id="rId43" Type="http://schemas.openxmlformats.org/officeDocument/2006/relationships/tags" Target="../tags/tag506.xml"/><Relationship Id="rId48" Type="http://schemas.openxmlformats.org/officeDocument/2006/relationships/tags" Target="../tags/tag511.xml"/><Relationship Id="rId56" Type="http://schemas.openxmlformats.org/officeDocument/2006/relationships/tags" Target="../tags/tag519.xml"/><Relationship Id="rId64" Type="http://schemas.openxmlformats.org/officeDocument/2006/relationships/tags" Target="../tags/tag527.xml"/><Relationship Id="rId69" Type="http://schemas.openxmlformats.org/officeDocument/2006/relationships/tags" Target="../tags/tag532.xml"/><Relationship Id="rId77" Type="http://schemas.openxmlformats.org/officeDocument/2006/relationships/tags" Target="../tags/tag540.xml"/><Relationship Id="rId100" Type="http://schemas.openxmlformats.org/officeDocument/2006/relationships/tags" Target="../tags/tag563.xml"/><Relationship Id="rId105" Type="http://schemas.openxmlformats.org/officeDocument/2006/relationships/tags" Target="../tags/tag568.xml"/><Relationship Id="rId113" Type="http://schemas.openxmlformats.org/officeDocument/2006/relationships/tags" Target="../tags/tag576.xml"/><Relationship Id="rId118" Type="http://schemas.openxmlformats.org/officeDocument/2006/relationships/tags" Target="../tags/tag581.xml"/><Relationship Id="rId126" Type="http://schemas.openxmlformats.org/officeDocument/2006/relationships/slideLayout" Target="../slideLayouts/slideLayout2.xml"/><Relationship Id="rId8" Type="http://schemas.openxmlformats.org/officeDocument/2006/relationships/tags" Target="../tags/tag471.xml"/><Relationship Id="rId51" Type="http://schemas.openxmlformats.org/officeDocument/2006/relationships/tags" Target="../tags/tag514.xml"/><Relationship Id="rId72" Type="http://schemas.openxmlformats.org/officeDocument/2006/relationships/tags" Target="../tags/tag535.xml"/><Relationship Id="rId80" Type="http://schemas.openxmlformats.org/officeDocument/2006/relationships/tags" Target="../tags/tag543.xml"/><Relationship Id="rId85" Type="http://schemas.openxmlformats.org/officeDocument/2006/relationships/tags" Target="../tags/tag548.xml"/><Relationship Id="rId93" Type="http://schemas.openxmlformats.org/officeDocument/2006/relationships/tags" Target="../tags/tag556.xml"/><Relationship Id="rId98" Type="http://schemas.openxmlformats.org/officeDocument/2006/relationships/tags" Target="../tags/tag561.xml"/><Relationship Id="rId121" Type="http://schemas.openxmlformats.org/officeDocument/2006/relationships/tags" Target="../tags/tag584.xml"/><Relationship Id="rId3" Type="http://schemas.openxmlformats.org/officeDocument/2006/relationships/tags" Target="../tags/tag466.xml"/><Relationship Id="rId12" Type="http://schemas.openxmlformats.org/officeDocument/2006/relationships/tags" Target="../tags/tag475.xml"/><Relationship Id="rId17" Type="http://schemas.openxmlformats.org/officeDocument/2006/relationships/tags" Target="../tags/tag480.xml"/><Relationship Id="rId25" Type="http://schemas.openxmlformats.org/officeDocument/2006/relationships/tags" Target="../tags/tag488.xml"/><Relationship Id="rId33" Type="http://schemas.openxmlformats.org/officeDocument/2006/relationships/tags" Target="../tags/tag496.xml"/><Relationship Id="rId38" Type="http://schemas.openxmlformats.org/officeDocument/2006/relationships/tags" Target="../tags/tag501.xml"/><Relationship Id="rId46" Type="http://schemas.openxmlformats.org/officeDocument/2006/relationships/tags" Target="../tags/tag509.xml"/><Relationship Id="rId59" Type="http://schemas.openxmlformats.org/officeDocument/2006/relationships/tags" Target="../tags/tag522.xml"/><Relationship Id="rId67" Type="http://schemas.openxmlformats.org/officeDocument/2006/relationships/tags" Target="../tags/tag530.xml"/><Relationship Id="rId103" Type="http://schemas.openxmlformats.org/officeDocument/2006/relationships/tags" Target="../tags/tag566.xml"/><Relationship Id="rId108" Type="http://schemas.openxmlformats.org/officeDocument/2006/relationships/tags" Target="../tags/tag571.xml"/><Relationship Id="rId116" Type="http://schemas.openxmlformats.org/officeDocument/2006/relationships/tags" Target="../tags/tag579.xml"/><Relationship Id="rId124" Type="http://schemas.openxmlformats.org/officeDocument/2006/relationships/tags" Target="../tags/tag587.xml"/><Relationship Id="rId20" Type="http://schemas.openxmlformats.org/officeDocument/2006/relationships/tags" Target="../tags/tag483.xml"/><Relationship Id="rId41" Type="http://schemas.openxmlformats.org/officeDocument/2006/relationships/tags" Target="../tags/tag504.xml"/><Relationship Id="rId54" Type="http://schemas.openxmlformats.org/officeDocument/2006/relationships/tags" Target="../tags/tag517.xml"/><Relationship Id="rId62" Type="http://schemas.openxmlformats.org/officeDocument/2006/relationships/tags" Target="../tags/tag525.xml"/><Relationship Id="rId70" Type="http://schemas.openxmlformats.org/officeDocument/2006/relationships/tags" Target="../tags/tag533.xml"/><Relationship Id="rId75" Type="http://schemas.openxmlformats.org/officeDocument/2006/relationships/tags" Target="../tags/tag538.xml"/><Relationship Id="rId83" Type="http://schemas.openxmlformats.org/officeDocument/2006/relationships/tags" Target="../tags/tag546.xml"/><Relationship Id="rId88" Type="http://schemas.openxmlformats.org/officeDocument/2006/relationships/tags" Target="../tags/tag551.xml"/><Relationship Id="rId91" Type="http://schemas.openxmlformats.org/officeDocument/2006/relationships/tags" Target="../tags/tag554.xml"/><Relationship Id="rId96" Type="http://schemas.openxmlformats.org/officeDocument/2006/relationships/tags" Target="../tags/tag559.xml"/><Relationship Id="rId111" Type="http://schemas.openxmlformats.org/officeDocument/2006/relationships/tags" Target="../tags/tag574.xml"/><Relationship Id="rId1" Type="http://schemas.openxmlformats.org/officeDocument/2006/relationships/tags" Target="../tags/tag464.xml"/><Relationship Id="rId6" Type="http://schemas.openxmlformats.org/officeDocument/2006/relationships/tags" Target="../tags/tag469.xml"/><Relationship Id="rId15" Type="http://schemas.openxmlformats.org/officeDocument/2006/relationships/tags" Target="../tags/tag478.xml"/><Relationship Id="rId23" Type="http://schemas.openxmlformats.org/officeDocument/2006/relationships/tags" Target="../tags/tag486.xml"/><Relationship Id="rId28" Type="http://schemas.openxmlformats.org/officeDocument/2006/relationships/tags" Target="../tags/tag491.xml"/><Relationship Id="rId36" Type="http://schemas.openxmlformats.org/officeDocument/2006/relationships/tags" Target="../tags/tag499.xml"/><Relationship Id="rId49" Type="http://schemas.openxmlformats.org/officeDocument/2006/relationships/tags" Target="../tags/tag512.xml"/><Relationship Id="rId57" Type="http://schemas.openxmlformats.org/officeDocument/2006/relationships/tags" Target="../tags/tag520.xml"/><Relationship Id="rId106" Type="http://schemas.openxmlformats.org/officeDocument/2006/relationships/tags" Target="../tags/tag569.xml"/><Relationship Id="rId114" Type="http://schemas.openxmlformats.org/officeDocument/2006/relationships/tags" Target="../tags/tag577.xml"/><Relationship Id="rId119" Type="http://schemas.openxmlformats.org/officeDocument/2006/relationships/tags" Target="../tags/tag582.xml"/><Relationship Id="rId127" Type="http://schemas.openxmlformats.org/officeDocument/2006/relationships/notesSlide" Target="../notesSlides/notesSlide24.xml"/><Relationship Id="rId10" Type="http://schemas.openxmlformats.org/officeDocument/2006/relationships/tags" Target="../tags/tag473.xml"/><Relationship Id="rId31" Type="http://schemas.openxmlformats.org/officeDocument/2006/relationships/tags" Target="../tags/tag494.xml"/><Relationship Id="rId44" Type="http://schemas.openxmlformats.org/officeDocument/2006/relationships/tags" Target="../tags/tag507.xml"/><Relationship Id="rId52" Type="http://schemas.openxmlformats.org/officeDocument/2006/relationships/tags" Target="../tags/tag515.xml"/><Relationship Id="rId60" Type="http://schemas.openxmlformats.org/officeDocument/2006/relationships/tags" Target="../tags/tag523.xml"/><Relationship Id="rId65" Type="http://schemas.openxmlformats.org/officeDocument/2006/relationships/tags" Target="../tags/tag528.xml"/><Relationship Id="rId73" Type="http://schemas.openxmlformats.org/officeDocument/2006/relationships/tags" Target="../tags/tag536.xml"/><Relationship Id="rId78" Type="http://schemas.openxmlformats.org/officeDocument/2006/relationships/tags" Target="../tags/tag541.xml"/><Relationship Id="rId81" Type="http://schemas.openxmlformats.org/officeDocument/2006/relationships/tags" Target="../tags/tag544.xml"/><Relationship Id="rId86" Type="http://schemas.openxmlformats.org/officeDocument/2006/relationships/tags" Target="../tags/tag549.xml"/><Relationship Id="rId94" Type="http://schemas.openxmlformats.org/officeDocument/2006/relationships/tags" Target="../tags/tag557.xml"/><Relationship Id="rId99" Type="http://schemas.openxmlformats.org/officeDocument/2006/relationships/tags" Target="../tags/tag562.xml"/><Relationship Id="rId101" Type="http://schemas.openxmlformats.org/officeDocument/2006/relationships/tags" Target="../tags/tag564.xml"/><Relationship Id="rId122" Type="http://schemas.openxmlformats.org/officeDocument/2006/relationships/tags" Target="../tags/tag585.xml"/><Relationship Id="rId4" Type="http://schemas.openxmlformats.org/officeDocument/2006/relationships/tags" Target="../tags/tag467.xml"/><Relationship Id="rId9" Type="http://schemas.openxmlformats.org/officeDocument/2006/relationships/tags" Target="../tags/tag472.xml"/><Relationship Id="rId13" Type="http://schemas.openxmlformats.org/officeDocument/2006/relationships/tags" Target="../tags/tag476.xml"/><Relationship Id="rId18" Type="http://schemas.openxmlformats.org/officeDocument/2006/relationships/tags" Target="../tags/tag481.xml"/><Relationship Id="rId39" Type="http://schemas.openxmlformats.org/officeDocument/2006/relationships/tags" Target="../tags/tag502.xml"/><Relationship Id="rId109" Type="http://schemas.openxmlformats.org/officeDocument/2006/relationships/tags" Target="../tags/tag572.xml"/><Relationship Id="rId34" Type="http://schemas.openxmlformats.org/officeDocument/2006/relationships/tags" Target="../tags/tag497.xml"/><Relationship Id="rId50" Type="http://schemas.openxmlformats.org/officeDocument/2006/relationships/tags" Target="../tags/tag513.xml"/><Relationship Id="rId55" Type="http://schemas.openxmlformats.org/officeDocument/2006/relationships/tags" Target="../tags/tag518.xml"/><Relationship Id="rId76" Type="http://schemas.openxmlformats.org/officeDocument/2006/relationships/tags" Target="../tags/tag539.xml"/><Relationship Id="rId97" Type="http://schemas.openxmlformats.org/officeDocument/2006/relationships/tags" Target="../tags/tag560.xml"/><Relationship Id="rId104" Type="http://schemas.openxmlformats.org/officeDocument/2006/relationships/tags" Target="../tags/tag567.xml"/><Relationship Id="rId120" Type="http://schemas.openxmlformats.org/officeDocument/2006/relationships/tags" Target="../tags/tag583.xml"/><Relationship Id="rId125" Type="http://schemas.openxmlformats.org/officeDocument/2006/relationships/tags" Target="../tags/tag588.xml"/><Relationship Id="rId7" Type="http://schemas.openxmlformats.org/officeDocument/2006/relationships/tags" Target="../tags/tag470.xml"/><Relationship Id="rId71" Type="http://schemas.openxmlformats.org/officeDocument/2006/relationships/tags" Target="../tags/tag534.xml"/><Relationship Id="rId92" Type="http://schemas.openxmlformats.org/officeDocument/2006/relationships/tags" Target="../tags/tag555.xml"/><Relationship Id="rId2" Type="http://schemas.openxmlformats.org/officeDocument/2006/relationships/tags" Target="../tags/tag465.xml"/><Relationship Id="rId29" Type="http://schemas.openxmlformats.org/officeDocument/2006/relationships/tags" Target="../tags/tag492.xml"/><Relationship Id="rId24" Type="http://schemas.openxmlformats.org/officeDocument/2006/relationships/tags" Target="../tags/tag487.xml"/><Relationship Id="rId40" Type="http://schemas.openxmlformats.org/officeDocument/2006/relationships/tags" Target="../tags/tag503.xml"/><Relationship Id="rId45" Type="http://schemas.openxmlformats.org/officeDocument/2006/relationships/tags" Target="../tags/tag508.xml"/><Relationship Id="rId66" Type="http://schemas.openxmlformats.org/officeDocument/2006/relationships/tags" Target="../tags/tag529.xml"/><Relationship Id="rId87" Type="http://schemas.openxmlformats.org/officeDocument/2006/relationships/tags" Target="../tags/tag550.xml"/><Relationship Id="rId110" Type="http://schemas.openxmlformats.org/officeDocument/2006/relationships/tags" Target="../tags/tag573.xml"/><Relationship Id="rId115" Type="http://schemas.openxmlformats.org/officeDocument/2006/relationships/tags" Target="../tags/tag578.xml"/><Relationship Id="rId61" Type="http://schemas.openxmlformats.org/officeDocument/2006/relationships/tags" Target="../tags/tag524.xml"/><Relationship Id="rId82" Type="http://schemas.openxmlformats.org/officeDocument/2006/relationships/tags" Target="../tags/tag545.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591.xml"/><Relationship Id="rId7" Type="http://schemas.openxmlformats.org/officeDocument/2006/relationships/slideLayout" Target="../slideLayouts/slideLayout2.xml"/><Relationship Id="rId2" Type="http://schemas.openxmlformats.org/officeDocument/2006/relationships/tags" Target="../tags/tag590.xml"/><Relationship Id="rId1" Type="http://schemas.openxmlformats.org/officeDocument/2006/relationships/tags" Target="../tags/tag589.xml"/><Relationship Id="rId6" Type="http://schemas.openxmlformats.org/officeDocument/2006/relationships/tags" Target="../tags/tag594.xml"/><Relationship Id="rId5" Type="http://schemas.openxmlformats.org/officeDocument/2006/relationships/tags" Target="../tags/tag593.xml"/><Relationship Id="rId4" Type="http://schemas.openxmlformats.org/officeDocument/2006/relationships/tags" Target="../tags/tag592.xml"/></Relationships>
</file>

<file path=ppt/slides/_rels/slide44.xml.rels><?xml version="1.0" encoding="UTF-8" standalone="yes"?>
<Relationships xmlns="http://schemas.openxmlformats.org/package/2006/relationships"><Relationship Id="rId3" Type="http://schemas.openxmlformats.org/officeDocument/2006/relationships/tags" Target="../tags/tag597.xml"/><Relationship Id="rId7" Type="http://schemas.openxmlformats.org/officeDocument/2006/relationships/notesSlide" Target="../notesSlides/notesSlide26.xml"/><Relationship Id="rId2" Type="http://schemas.openxmlformats.org/officeDocument/2006/relationships/tags" Target="../tags/tag596.xml"/><Relationship Id="rId1" Type="http://schemas.openxmlformats.org/officeDocument/2006/relationships/tags" Target="../tags/tag595.xml"/><Relationship Id="rId6" Type="http://schemas.openxmlformats.org/officeDocument/2006/relationships/slideLayout" Target="../slideLayouts/slideLayout2.xml"/><Relationship Id="rId5" Type="http://schemas.openxmlformats.org/officeDocument/2006/relationships/tags" Target="../tags/tag599.xml"/><Relationship Id="rId4" Type="http://schemas.openxmlformats.org/officeDocument/2006/relationships/tags" Target="../tags/tag598.xml"/></Relationships>
</file>

<file path=ppt/slides/_rels/slide45.xml.rels><?xml version="1.0" encoding="UTF-8" standalone="yes"?>
<Relationships xmlns="http://schemas.openxmlformats.org/package/2006/relationships"><Relationship Id="rId3" Type="http://schemas.openxmlformats.org/officeDocument/2006/relationships/tags" Target="../tags/tag602.xml"/><Relationship Id="rId7" Type="http://schemas.openxmlformats.org/officeDocument/2006/relationships/notesSlide" Target="../notesSlides/notesSlide27.xml"/><Relationship Id="rId2" Type="http://schemas.openxmlformats.org/officeDocument/2006/relationships/tags" Target="../tags/tag601.xml"/><Relationship Id="rId1" Type="http://schemas.openxmlformats.org/officeDocument/2006/relationships/tags" Target="../tags/tag600.xml"/><Relationship Id="rId6" Type="http://schemas.openxmlformats.org/officeDocument/2006/relationships/slideLayout" Target="../slideLayouts/slideLayout2.xml"/><Relationship Id="rId5" Type="http://schemas.openxmlformats.org/officeDocument/2006/relationships/tags" Target="../tags/tag604.xml"/><Relationship Id="rId4" Type="http://schemas.openxmlformats.org/officeDocument/2006/relationships/tags" Target="../tags/tag603.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607.xml"/><Relationship Id="rId7" Type="http://schemas.openxmlformats.org/officeDocument/2006/relationships/slideLayout" Target="../slideLayouts/slideLayout2.xml"/><Relationship Id="rId2" Type="http://schemas.openxmlformats.org/officeDocument/2006/relationships/tags" Target="../tags/tag606.xml"/><Relationship Id="rId1" Type="http://schemas.openxmlformats.org/officeDocument/2006/relationships/tags" Target="../tags/tag605.xml"/><Relationship Id="rId6" Type="http://schemas.openxmlformats.org/officeDocument/2006/relationships/tags" Target="../tags/tag610.xml"/><Relationship Id="rId5" Type="http://schemas.openxmlformats.org/officeDocument/2006/relationships/tags" Target="../tags/tag609.xml"/><Relationship Id="rId4" Type="http://schemas.openxmlformats.org/officeDocument/2006/relationships/tags" Target="../tags/tag608.xml"/><Relationship Id="rId9" Type="http://schemas.openxmlformats.org/officeDocument/2006/relationships/image" Target="../media/image7.png"/></Relationships>
</file>

<file path=ppt/slides/_rels/slide47.xml.rels><?xml version="1.0" encoding="UTF-8" standalone="yes"?>
<Relationships xmlns="http://schemas.openxmlformats.org/package/2006/relationships"><Relationship Id="rId26" Type="http://schemas.openxmlformats.org/officeDocument/2006/relationships/tags" Target="../tags/tag636.xml"/><Relationship Id="rId21" Type="http://schemas.openxmlformats.org/officeDocument/2006/relationships/tags" Target="../tags/tag631.xml"/><Relationship Id="rId42" Type="http://schemas.openxmlformats.org/officeDocument/2006/relationships/tags" Target="../tags/tag652.xml"/><Relationship Id="rId47" Type="http://schemas.openxmlformats.org/officeDocument/2006/relationships/tags" Target="../tags/tag657.xml"/><Relationship Id="rId63" Type="http://schemas.openxmlformats.org/officeDocument/2006/relationships/tags" Target="../tags/tag673.xml"/><Relationship Id="rId68" Type="http://schemas.openxmlformats.org/officeDocument/2006/relationships/tags" Target="../tags/tag678.xml"/><Relationship Id="rId84" Type="http://schemas.openxmlformats.org/officeDocument/2006/relationships/tags" Target="../tags/tag694.xml"/><Relationship Id="rId89" Type="http://schemas.openxmlformats.org/officeDocument/2006/relationships/tags" Target="../tags/tag699.xml"/><Relationship Id="rId112" Type="http://schemas.openxmlformats.org/officeDocument/2006/relationships/tags" Target="../tags/tag722.xml"/><Relationship Id="rId16" Type="http://schemas.openxmlformats.org/officeDocument/2006/relationships/tags" Target="../tags/tag626.xml"/><Relationship Id="rId107" Type="http://schemas.openxmlformats.org/officeDocument/2006/relationships/tags" Target="../tags/tag717.xml"/><Relationship Id="rId11" Type="http://schemas.openxmlformats.org/officeDocument/2006/relationships/tags" Target="../tags/tag621.xml"/><Relationship Id="rId24" Type="http://schemas.openxmlformats.org/officeDocument/2006/relationships/tags" Target="../tags/tag634.xml"/><Relationship Id="rId32" Type="http://schemas.openxmlformats.org/officeDocument/2006/relationships/tags" Target="../tags/tag642.xml"/><Relationship Id="rId37" Type="http://schemas.openxmlformats.org/officeDocument/2006/relationships/tags" Target="../tags/tag647.xml"/><Relationship Id="rId40" Type="http://schemas.openxmlformats.org/officeDocument/2006/relationships/tags" Target="../tags/tag650.xml"/><Relationship Id="rId45" Type="http://schemas.openxmlformats.org/officeDocument/2006/relationships/tags" Target="../tags/tag655.xml"/><Relationship Id="rId53" Type="http://schemas.openxmlformats.org/officeDocument/2006/relationships/tags" Target="../tags/tag663.xml"/><Relationship Id="rId58" Type="http://schemas.openxmlformats.org/officeDocument/2006/relationships/tags" Target="../tags/tag668.xml"/><Relationship Id="rId66" Type="http://schemas.openxmlformats.org/officeDocument/2006/relationships/tags" Target="../tags/tag676.xml"/><Relationship Id="rId74" Type="http://schemas.openxmlformats.org/officeDocument/2006/relationships/tags" Target="../tags/tag684.xml"/><Relationship Id="rId79" Type="http://schemas.openxmlformats.org/officeDocument/2006/relationships/tags" Target="../tags/tag689.xml"/><Relationship Id="rId87" Type="http://schemas.openxmlformats.org/officeDocument/2006/relationships/tags" Target="../tags/tag697.xml"/><Relationship Id="rId102" Type="http://schemas.openxmlformats.org/officeDocument/2006/relationships/tags" Target="../tags/tag712.xml"/><Relationship Id="rId110" Type="http://schemas.openxmlformats.org/officeDocument/2006/relationships/tags" Target="../tags/tag720.xml"/><Relationship Id="rId115" Type="http://schemas.openxmlformats.org/officeDocument/2006/relationships/slideLayout" Target="../slideLayouts/slideLayout2.xml"/><Relationship Id="rId5" Type="http://schemas.openxmlformats.org/officeDocument/2006/relationships/tags" Target="../tags/tag615.xml"/><Relationship Id="rId61" Type="http://schemas.openxmlformats.org/officeDocument/2006/relationships/tags" Target="../tags/tag671.xml"/><Relationship Id="rId82" Type="http://schemas.openxmlformats.org/officeDocument/2006/relationships/tags" Target="../tags/tag692.xml"/><Relationship Id="rId90" Type="http://schemas.openxmlformats.org/officeDocument/2006/relationships/tags" Target="../tags/tag700.xml"/><Relationship Id="rId95" Type="http://schemas.openxmlformats.org/officeDocument/2006/relationships/tags" Target="../tags/tag705.xml"/><Relationship Id="rId19" Type="http://schemas.openxmlformats.org/officeDocument/2006/relationships/tags" Target="../tags/tag629.xml"/><Relationship Id="rId14" Type="http://schemas.openxmlformats.org/officeDocument/2006/relationships/tags" Target="../tags/tag624.xml"/><Relationship Id="rId22" Type="http://schemas.openxmlformats.org/officeDocument/2006/relationships/tags" Target="../tags/tag632.xml"/><Relationship Id="rId27" Type="http://schemas.openxmlformats.org/officeDocument/2006/relationships/tags" Target="../tags/tag637.xml"/><Relationship Id="rId30" Type="http://schemas.openxmlformats.org/officeDocument/2006/relationships/tags" Target="../tags/tag640.xml"/><Relationship Id="rId35" Type="http://schemas.openxmlformats.org/officeDocument/2006/relationships/tags" Target="../tags/tag645.xml"/><Relationship Id="rId43" Type="http://schemas.openxmlformats.org/officeDocument/2006/relationships/tags" Target="../tags/tag653.xml"/><Relationship Id="rId48" Type="http://schemas.openxmlformats.org/officeDocument/2006/relationships/tags" Target="../tags/tag658.xml"/><Relationship Id="rId56" Type="http://schemas.openxmlformats.org/officeDocument/2006/relationships/tags" Target="../tags/tag666.xml"/><Relationship Id="rId64" Type="http://schemas.openxmlformats.org/officeDocument/2006/relationships/tags" Target="../tags/tag674.xml"/><Relationship Id="rId69" Type="http://schemas.openxmlformats.org/officeDocument/2006/relationships/tags" Target="../tags/tag679.xml"/><Relationship Id="rId77" Type="http://schemas.openxmlformats.org/officeDocument/2006/relationships/tags" Target="../tags/tag687.xml"/><Relationship Id="rId100" Type="http://schemas.openxmlformats.org/officeDocument/2006/relationships/tags" Target="../tags/tag710.xml"/><Relationship Id="rId105" Type="http://schemas.openxmlformats.org/officeDocument/2006/relationships/tags" Target="../tags/tag715.xml"/><Relationship Id="rId113" Type="http://schemas.openxmlformats.org/officeDocument/2006/relationships/tags" Target="../tags/tag723.xml"/><Relationship Id="rId8" Type="http://schemas.openxmlformats.org/officeDocument/2006/relationships/tags" Target="../tags/tag618.xml"/><Relationship Id="rId51" Type="http://schemas.openxmlformats.org/officeDocument/2006/relationships/tags" Target="../tags/tag661.xml"/><Relationship Id="rId72" Type="http://schemas.openxmlformats.org/officeDocument/2006/relationships/tags" Target="../tags/tag682.xml"/><Relationship Id="rId80" Type="http://schemas.openxmlformats.org/officeDocument/2006/relationships/tags" Target="../tags/tag690.xml"/><Relationship Id="rId85" Type="http://schemas.openxmlformats.org/officeDocument/2006/relationships/tags" Target="../tags/tag695.xml"/><Relationship Id="rId93" Type="http://schemas.openxmlformats.org/officeDocument/2006/relationships/tags" Target="../tags/tag703.xml"/><Relationship Id="rId98" Type="http://schemas.openxmlformats.org/officeDocument/2006/relationships/tags" Target="../tags/tag708.xml"/><Relationship Id="rId3" Type="http://schemas.openxmlformats.org/officeDocument/2006/relationships/tags" Target="../tags/tag613.xml"/><Relationship Id="rId12" Type="http://schemas.openxmlformats.org/officeDocument/2006/relationships/tags" Target="../tags/tag622.xml"/><Relationship Id="rId17" Type="http://schemas.openxmlformats.org/officeDocument/2006/relationships/tags" Target="../tags/tag627.xml"/><Relationship Id="rId25" Type="http://schemas.openxmlformats.org/officeDocument/2006/relationships/tags" Target="../tags/tag635.xml"/><Relationship Id="rId33" Type="http://schemas.openxmlformats.org/officeDocument/2006/relationships/tags" Target="../tags/tag643.xml"/><Relationship Id="rId38" Type="http://schemas.openxmlformats.org/officeDocument/2006/relationships/tags" Target="../tags/tag648.xml"/><Relationship Id="rId46" Type="http://schemas.openxmlformats.org/officeDocument/2006/relationships/tags" Target="../tags/tag656.xml"/><Relationship Id="rId59" Type="http://schemas.openxmlformats.org/officeDocument/2006/relationships/tags" Target="../tags/tag669.xml"/><Relationship Id="rId67" Type="http://schemas.openxmlformats.org/officeDocument/2006/relationships/tags" Target="../tags/tag677.xml"/><Relationship Id="rId103" Type="http://schemas.openxmlformats.org/officeDocument/2006/relationships/tags" Target="../tags/tag713.xml"/><Relationship Id="rId108" Type="http://schemas.openxmlformats.org/officeDocument/2006/relationships/tags" Target="../tags/tag718.xml"/><Relationship Id="rId116" Type="http://schemas.openxmlformats.org/officeDocument/2006/relationships/notesSlide" Target="../notesSlides/notesSlide29.xml"/><Relationship Id="rId20" Type="http://schemas.openxmlformats.org/officeDocument/2006/relationships/tags" Target="../tags/tag630.xml"/><Relationship Id="rId41" Type="http://schemas.openxmlformats.org/officeDocument/2006/relationships/tags" Target="../tags/tag651.xml"/><Relationship Id="rId54" Type="http://schemas.openxmlformats.org/officeDocument/2006/relationships/tags" Target="../tags/tag664.xml"/><Relationship Id="rId62" Type="http://schemas.openxmlformats.org/officeDocument/2006/relationships/tags" Target="../tags/tag672.xml"/><Relationship Id="rId70" Type="http://schemas.openxmlformats.org/officeDocument/2006/relationships/tags" Target="../tags/tag680.xml"/><Relationship Id="rId75" Type="http://schemas.openxmlformats.org/officeDocument/2006/relationships/tags" Target="../tags/tag685.xml"/><Relationship Id="rId83" Type="http://schemas.openxmlformats.org/officeDocument/2006/relationships/tags" Target="../tags/tag693.xml"/><Relationship Id="rId88" Type="http://schemas.openxmlformats.org/officeDocument/2006/relationships/tags" Target="../tags/tag698.xml"/><Relationship Id="rId91" Type="http://schemas.openxmlformats.org/officeDocument/2006/relationships/tags" Target="../tags/tag701.xml"/><Relationship Id="rId96" Type="http://schemas.openxmlformats.org/officeDocument/2006/relationships/tags" Target="../tags/tag706.xml"/><Relationship Id="rId111" Type="http://schemas.openxmlformats.org/officeDocument/2006/relationships/tags" Target="../tags/tag721.xml"/><Relationship Id="rId1" Type="http://schemas.openxmlformats.org/officeDocument/2006/relationships/tags" Target="../tags/tag611.xml"/><Relationship Id="rId6" Type="http://schemas.openxmlformats.org/officeDocument/2006/relationships/tags" Target="../tags/tag616.xml"/><Relationship Id="rId15" Type="http://schemas.openxmlformats.org/officeDocument/2006/relationships/tags" Target="../tags/tag625.xml"/><Relationship Id="rId23" Type="http://schemas.openxmlformats.org/officeDocument/2006/relationships/tags" Target="../tags/tag633.xml"/><Relationship Id="rId28" Type="http://schemas.openxmlformats.org/officeDocument/2006/relationships/tags" Target="../tags/tag638.xml"/><Relationship Id="rId36" Type="http://schemas.openxmlformats.org/officeDocument/2006/relationships/tags" Target="../tags/tag646.xml"/><Relationship Id="rId49" Type="http://schemas.openxmlformats.org/officeDocument/2006/relationships/tags" Target="../tags/tag659.xml"/><Relationship Id="rId57" Type="http://schemas.openxmlformats.org/officeDocument/2006/relationships/tags" Target="../tags/tag667.xml"/><Relationship Id="rId106" Type="http://schemas.openxmlformats.org/officeDocument/2006/relationships/tags" Target="../tags/tag716.xml"/><Relationship Id="rId114" Type="http://schemas.openxmlformats.org/officeDocument/2006/relationships/tags" Target="../tags/tag724.xml"/><Relationship Id="rId10" Type="http://schemas.openxmlformats.org/officeDocument/2006/relationships/tags" Target="../tags/tag620.xml"/><Relationship Id="rId31" Type="http://schemas.openxmlformats.org/officeDocument/2006/relationships/tags" Target="../tags/tag641.xml"/><Relationship Id="rId44" Type="http://schemas.openxmlformats.org/officeDocument/2006/relationships/tags" Target="../tags/tag654.xml"/><Relationship Id="rId52" Type="http://schemas.openxmlformats.org/officeDocument/2006/relationships/tags" Target="../tags/tag662.xml"/><Relationship Id="rId60" Type="http://schemas.openxmlformats.org/officeDocument/2006/relationships/tags" Target="../tags/tag670.xml"/><Relationship Id="rId65" Type="http://schemas.openxmlformats.org/officeDocument/2006/relationships/tags" Target="../tags/tag675.xml"/><Relationship Id="rId73" Type="http://schemas.openxmlformats.org/officeDocument/2006/relationships/tags" Target="../tags/tag683.xml"/><Relationship Id="rId78" Type="http://schemas.openxmlformats.org/officeDocument/2006/relationships/tags" Target="../tags/tag688.xml"/><Relationship Id="rId81" Type="http://schemas.openxmlformats.org/officeDocument/2006/relationships/tags" Target="../tags/tag691.xml"/><Relationship Id="rId86" Type="http://schemas.openxmlformats.org/officeDocument/2006/relationships/tags" Target="../tags/tag696.xml"/><Relationship Id="rId94" Type="http://schemas.openxmlformats.org/officeDocument/2006/relationships/tags" Target="../tags/tag704.xml"/><Relationship Id="rId99" Type="http://schemas.openxmlformats.org/officeDocument/2006/relationships/tags" Target="../tags/tag709.xml"/><Relationship Id="rId101" Type="http://schemas.openxmlformats.org/officeDocument/2006/relationships/tags" Target="../tags/tag711.xml"/><Relationship Id="rId4" Type="http://schemas.openxmlformats.org/officeDocument/2006/relationships/tags" Target="../tags/tag614.xml"/><Relationship Id="rId9" Type="http://schemas.openxmlformats.org/officeDocument/2006/relationships/tags" Target="../tags/tag619.xml"/><Relationship Id="rId13" Type="http://schemas.openxmlformats.org/officeDocument/2006/relationships/tags" Target="../tags/tag623.xml"/><Relationship Id="rId18" Type="http://schemas.openxmlformats.org/officeDocument/2006/relationships/tags" Target="../tags/tag628.xml"/><Relationship Id="rId39" Type="http://schemas.openxmlformats.org/officeDocument/2006/relationships/tags" Target="../tags/tag649.xml"/><Relationship Id="rId109" Type="http://schemas.openxmlformats.org/officeDocument/2006/relationships/tags" Target="../tags/tag719.xml"/><Relationship Id="rId34" Type="http://schemas.openxmlformats.org/officeDocument/2006/relationships/tags" Target="../tags/tag644.xml"/><Relationship Id="rId50" Type="http://schemas.openxmlformats.org/officeDocument/2006/relationships/tags" Target="../tags/tag660.xml"/><Relationship Id="rId55" Type="http://schemas.openxmlformats.org/officeDocument/2006/relationships/tags" Target="../tags/tag665.xml"/><Relationship Id="rId76" Type="http://schemas.openxmlformats.org/officeDocument/2006/relationships/tags" Target="../tags/tag686.xml"/><Relationship Id="rId97" Type="http://schemas.openxmlformats.org/officeDocument/2006/relationships/tags" Target="../tags/tag707.xml"/><Relationship Id="rId104" Type="http://schemas.openxmlformats.org/officeDocument/2006/relationships/tags" Target="../tags/tag714.xml"/><Relationship Id="rId7" Type="http://schemas.openxmlformats.org/officeDocument/2006/relationships/tags" Target="../tags/tag617.xml"/><Relationship Id="rId71" Type="http://schemas.openxmlformats.org/officeDocument/2006/relationships/tags" Target="../tags/tag681.xml"/><Relationship Id="rId92" Type="http://schemas.openxmlformats.org/officeDocument/2006/relationships/tags" Target="../tags/tag702.xml"/><Relationship Id="rId2" Type="http://schemas.openxmlformats.org/officeDocument/2006/relationships/tags" Target="../tags/tag612.xml"/><Relationship Id="rId29" Type="http://schemas.openxmlformats.org/officeDocument/2006/relationships/tags" Target="../tags/tag639.xml"/></Relationships>
</file>

<file path=ppt/slides/_rels/slide48.xml.rels><?xml version="1.0" encoding="UTF-8" standalone="yes"?>
<Relationships xmlns="http://schemas.openxmlformats.org/package/2006/relationships"><Relationship Id="rId3" Type="http://schemas.openxmlformats.org/officeDocument/2006/relationships/tags" Target="../tags/tag727.xml"/><Relationship Id="rId2" Type="http://schemas.openxmlformats.org/officeDocument/2006/relationships/tags" Target="../tags/tag726.xml"/><Relationship Id="rId1" Type="http://schemas.openxmlformats.org/officeDocument/2006/relationships/tags" Target="../tags/tag725.x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728.xml"/></Relationships>
</file>

<file path=ppt/slides/_rels/slide49.xml.rels><?xml version="1.0" encoding="UTF-8" standalone="yes"?>
<Relationships xmlns="http://schemas.openxmlformats.org/package/2006/relationships"><Relationship Id="rId3" Type="http://schemas.openxmlformats.org/officeDocument/2006/relationships/tags" Target="../tags/tag731.xml"/><Relationship Id="rId7" Type="http://schemas.openxmlformats.org/officeDocument/2006/relationships/notesSlide" Target="../notesSlides/notesSlide31.xml"/><Relationship Id="rId2" Type="http://schemas.openxmlformats.org/officeDocument/2006/relationships/tags" Target="../tags/tag730.xml"/><Relationship Id="rId1" Type="http://schemas.openxmlformats.org/officeDocument/2006/relationships/tags" Target="../tags/tag729.xml"/><Relationship Id="rId6" Type="http://schemas.openxmlformats.org/officeDocument/2006/relationships/slideLayout" Target="../slideLayouts/slideLayout2.xml"/><Relationship Id="rId5" Type="http://schemas.openxmlformats.org/officeDocument/2006/relationships/tags" Target="../tags/tag733.xml"/><Relationship Id="rId4" Type="http://schemas.openxmlformats.org/officeDocument/2006/relationships/tags" Target="../tags/tag732.xml"/></Relationships>
</file>

<file path=ppt/slides/_rels/slide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slideLayout" Target="../slideLayouts/slideLayout2.xml"/><Relationship Id="rId4" Type="http://schemas.openxmlformats.org/officeDocument/2006/relationships/tags" Target="../tags/tag24.xml"/></Relationships>
</file>

<file path=ppt/slides/_rels/slide50.xml.rels><?xml version="1.0" encoding="UTF-8" standalone="yes"?>
<Relationships xmlns="http://schemas.openxmlformats.org/package/2006/relationships"><Relationship Id="rId26" Type="http://schemas.openxmlformats.org/officeDocument/2006/relationships/tags" Target="../tags/tag759.xml"/><Relationship Id="rId21" Type="http://schemas.openxmlformats.org/officeDocument/2006/relationships/tags" Target="../tags/tag754.xml"/><Relationship Id="rId42" Type="http://schemas.openxmlformats.org/officeDocument/2006/relationships/tags" Target="../tags/tag775.xml"/><Relationship Id="rId47" Type="http://schemas.openxmlformats.org/officeDocument/2006/relationships/tags" Target="../tags/tag780.xml"/><Relationship Id="rId63" Type="http://schemas.openxmlformats.org/officeDocument/2006/relationships/tags" Target="../tags/tag796.xml"/><Relationship Id="rId68" Type="http://schemas.openxmlformats.org/officeDocument/2006/relationships/tags" Target="../tags/tag801.xml"/><Relationship Id="rId84" Type="http://schemas.openxmlformats.org/officeDocument/2006/relationships/tags" Target="../tags/tag817.xml"/><Relationship Id="rId89" Type="http://schemas.openxmlformats.org/officeDocument/2006/relationships/tags" Target="../tags/tag822.xml"/><Relationship Id="rId112" Type="http://schemas.openxmlformats.org/officeDocument/2006/relationships/tags" Target="../tags/tag845.xml"/><Relationship Id="rId16" Type="http://schemas.openxmlformats.org/officeDocument/2006/relationships/tags" Target="../tags/tag749.xml"/><Relationship Id="rId107" Type="http://schemas.openxmlformats.org/officeDocument/2006/relationships/tags" Target="../tags/tag840.xml"/><Relationship Id="rId11" Type="http://schemas.openxmlformats.org/officeDocument/2006/relationships/tags" Target="../tags/tag744.xml"/><Relationship Id="rId24" Type="http://schemas.openxmlformats.org/officeDocument/2006/relationships/tags" Target="../tags/tag757.xml"/><Relationship Id="rId32" Type="http://schemas.openxmlformats.org/officeDocument/2006/relationships/tags" Target="../tags/tag765.xml"/><Relationship Id="rId37" Type="http://schemas.openxmlformats.org/officeDocument/2006/relationships/tags" Target="../tags/tag770.xml"/><Relationship Id="rId40" Type="http://schemas.openxmlformats.org/officeDocument/2006/relationships/tags" Target="../tags/tag773.xml"/><Relationship Id="rId45" Type="http://schemas.openxmlformats.org/officeDocument/2006/relationships/tags" Target="../tags/tag778.xml"/><Relationship Id="rId53" Type="http://schemas.openxmlformats.org/officeDocument/2006/relationships/tags" Target="../tags/tag786.xml"/><Relationship Id="rId58" Type="http://schemas.openxmlformats.org/officeDocument/2006/relationships/tags" Target="../tags/tag791.xml"/><Relationship Id="rId66" Type="http://schemas.openxmlformats.org/officeDocument/2006/relationships/tags" Target="../tags/tag799.xml"/><Relationship Id="rId74" Type="http://schemas.openxmlformats.org/officeDocument/2006/relationships/tags" Target="../tags/tag807.xml"/><Relationship Id="rId79" Type="http://schemas.openxmlformats.org/officeDocument/2006/relationships/tags" Target="../tags/tag812.xml"/><Relationship Id="rId87" Type="http://schemas.openxmlformats.org/officeDocument/2006/relationships/tags" Target="../tags/tag820.xml"/><Relationship Id="rId102" Type="http://schemas.openxmlformats.org/officeDocument/2006/relationships/tags" Target="../tags/tag835.xml"/><Relationship Id="rId110" Type="http://schemas.openxmlformats.org/officeDocument/2006/relationships/tags" Target="../tags/tag843.xml"/><Relationship Id="rId115" Type="http://schemas.openxmlformats.org/officeDocument/2006/relationships/notesSlide" Target="../notesSlides/notesSlide32.xml"/><Relationship Id="rId5" Type="http://schemas.openxmlformats.org/officeDocument/2006/relationships/tags" Target="../tags/tag738.xml"/><Relationship Id="rId61" Type="http://schemas.openxmlformats.org/officeDocument/2006/relationships/tags" Target="../tags/tag794.xml"/><Relationship Id="rId82" Type="http://schemas.openxmlformats.org/officeDocument/2006/relationships/tags" Target="../tags/tag815.xml"/><Relationship Id="rId90" Type="http://schemas.openxmlformats.org/officeDocument/2006/relationships/tags" Target="../tags/tag823.xml"/><Relationship Id="rId95" Type="http://schemas.openxmlformats.org/officeDocument/2006/relationships/tags" Target="../tags/tag828.xml"/><Relationship Id="rId19" Type="http://schemas.openxmlformats.org/officeDocument/2006/relationships/tags" Target="../tags/tag752.xml"/><Relationship Id="rId14" Type="http://schemas.openxmlformats.org/officeDocument/2006/relationships/tags" Target="../tags/tag747.xml"/><Relationship Id="rId22" Type="http://schemas.openxmlformats.org/officeDocument/2006/relationships/tags" Target="../tags/tag755.xml"/><Relationship Id="rId27" Type="http://schemas.openxmlformats.org/officeDocument/2006/relationships/tags" Target="../tags/tag760.xml"/><Relationship Id="rId30" Type="http://schemas.openxmlformats.org/officeDocument/2006/relationships/tags" Target="../tags/tag763.xml"/><Relationship Id="rId35" Type="http://schemas.openxmlformats.org/officeDocument/2006/relationships/tags" Target="../tags/tag768.xml"/><Relationship Id="rId43" Type="http://schemas.openxmlformats.org/officeDocument/2006/relationships/tags" Target="../tags/tag776.xml"/><Relationship Id="rId48" Type="http://schemas.openxmlformats.org/officeDocument/2006/relationships/tags" Target="../tags/tag781.xml"/><Relationship Id="rId56" Type="http://schemas.openxmlformats.org/officeDocument/2006/relationships/tags" Target="../tags/tag789.xml"/><Relationship Id="rId64" Type="http://schemas.openxmlformats.org/officeDocument/2006/relationships/tags" Target="../tags/tag797.xml"/><Relationship Id="rId69" Type="http://schemas.openxmlformats.org/officeDocument/2006/relationships/tags" Target="../tags/tag802.xml"/><Relationship Id="rId77" Type="http://schemas.openxmlformats.org/officeDocument/2006/relationships/tags" Target="../tags/tag810.xml"/><Relationship Id="rId100" Type="http://schemas.openxmlformats.org/officeDocument/2006/relationships/tags" Target="../tags/tag833.xml"/><Relationship Id="rId105" Type="http://schemas.openxmlformats.org/officeDocument/2006/relationships/tags" Target="../tags/tag838.xml"/><Relationship Id="rId113" Type="http://schemas.openxmlformats.org/officeDocument/2006/relationships/tags" Target="../tags/tag846.xml"/><Relationship Id="rId8" Type="http://schemas.openxmlformats.org/officeDocument/2006/relationships/tags" Target="../tags/tag741.xml"/><Relationship Id="rId51" Type="http://schemas.openxmlformats.org/officeDocument/2006/relationships/tags" Target="../tags/tag784.xml"/><Relationship Id="rId72" Type="http://schemas.openxmlformats.org/officeDocument/2006/relationships/tags" Target="../tags/tag805.xml"/><Relationship Id="rId80" Type="http://schemas.openxmlformats.org/officeDocument/2006/relationships/tags" Target="../tags/tag813.xml"/><Relationship Id="rId85" Type="http://schemas.openxmlformats.org/officeDocument/2006/relationships/tags" Target="../tags/tag818.xml"/><Relationship Id="rId93" Type="http://schemas.openxmlformats.org/officeDocument/2006/relationships/tags" Target="../tags/tag826.xml"/><Relationship Id="rId98" Type="http://schemas.openxmlformats.org/officeDocument/2006/relationships/tags" Target="../tags/tag831.xml"/><Relationship Id="rId3" Type="http://schemas.openxmlformats.org/officeDocument/2006/relationships/tags" Target="../tags/tag736.xml"/><Relationship Id="rId12" Type="http://schemas.openxmlformats.org/officeDocument/2006/relationships/tags" Target="../tags/tag745.xml"/><Relationship Id="rId17" Type="http://schemas.openxmlformats.org/officeDocument/2006/relationships/tags" Target="../tags/tag750.xml"/><Relationship Id="rId25" Type="http://schemas.openxmlformats.org/officeDocument/2006/relationships/tags" Target="../tags/tag758.xml"/><Relationship Id="rId33" Type="http://schemas.openxmlformats.org/officeDocument/2006/relationships/tags" Target="../tags/tag766.xml"/><Relationship Id="rId38" Type="http://schemas.openxmlformats.org/officeDocument/2006/relationships/tags" Target="../tags/tag771.xml"/><Relationship Id="rId46" Type="http://schemas.openxmlformats.org/officeDocument/2006/relationships/tags" Target="../tags/tag779.xml"/><Relationship Id="rId59" Type="http://schemas.openxmlformats.org/officeDocument/2006/relationships/tags" Target="../tags/tag792.xml"/><Relationship Id="rId67" Type="http://schemas.openxmlformats.org/officeDocument/2006/relationships/tags" Target="../tags/tag800.xml"/><Relationship Id="rId103" Type="http://schemas.openxmlformats.org/officeDocument/2006/relationships/tags" Target="../tags/tag836.xml"/><Relationship Id="rId108" Type="http://schemas.openxmlformats.org/officeDocument/2006/relationships/tags" Target="../tags/tag841.xml"/><Relationship Id="rId20" Type="http://schemas.openxmlformats.org/officeDocument/2006/relationships/tags" Target="../tags/tag753.xml"/><Relationship Id="rId41" Type="http://schemas.openxmlformats.org/officeDocument/2006/relationships/tags" Target="../tags/tag774.xml"/><Relationship Id="rId54" Type="http://schemas.openxmlformats.org/officeDocument/2006/relationships/tags" Target="../tags/tag787.xml"/><Relationship Id="rId62" Type="http://schemas.openxmlformats.org/officeDocument/2006/relationships/tags" Target="../tags/tag795.xml"/><Relationship Id="rId70" Type="http://schemas.openxmlformats.org/officeDocument/2006/relationships/tags" Target="../tags/tag803.xml"/><Relationship Id="rId75" Type="http://schemas.openxmlformats.org/officeDocument/2006/relationships/tags" Target="../tags/tag808.xml"/><Relationship Id="rId83" Type="http://schemas.openxmlformats.org/officeDocument/2006/relationships/tags" Target="../tags/tag816.xml"/><Relationship Id="rId88" Type="http://schemas.openxmlformats.org/officeDocument/2006/relationships/tags" Target="../tags/tag821.xml"/><Relationship Id="rId91" Type="http://schemas.openxmlformats.org/officeDocument/2006/relationships/tags" Target="../tags/tag824.xml"/><Relationship Id="rId96" Type="http://schemas.openxmlformats.org/officeDocument/2006/relationships/tags" Target="../tags/tag829.xml"/><Relationship Id="rId111" Type="http://schemas.openxmlformats.org/officeDocument/2006/relationships/tags" Target="../tags/tag844.xml"/><Relationship Id="rId1" Type="http://schemas.openxmlformats.org/officeDocument/2006/relationships/tags" Target="../tags/tag734.xml"/><Relationship Id="rId6" Type="http://schemas.openxmlformats.org/officeDocument/2006/relationships/tags" Target="../tags/tag739.xml"/><Relationship Id="rId15" Type="http://schemas.openxmlformats.org/officeDocument/2006/relationships/tags" Target="../tags/tag748.xml"/><Relationship Id="rId23" Type="http://schemas.openxmlformats.org/officeDocument/2006/relationships/tags" Target="../tags/tag756.xml"/><Relationship Id="rId28" Type="http://schemas.openxmlformats.org/officeDocument/2006/relationships/tags" Target="../tags/tag761.xml"/><Relationship Id="rId36" Type="http://schemas.openxmlformats.org/officeDocument/2006/relationships/tags" Target="../tags/tag769.xml"/><Relationship Id="rId49" Type="http://schemas.openxmlformats.org/officeDocument/2006/relationships/tags" Target="../tags/tag782.xml"/><Relationship Id="rId57" Type="http://schemas.openxmlformats.org/officeDocument/2006/relationships/tags" Target="../tags/tag790.xml"/><Relationship Id="rId106" Type="http://schemas.openxmlformats.org/officeDocument/2006/relationships/tags" Target="../tags/tag839.xml"/><Relationship Id="rId114" Type="http://schemas.openxmlformats.org/officeDocument/2006/relationships/slideLayout" Target="../slideLayouts/slideLayout2.xml"/><Relationship Id="rId10" Type="http://schemas.openxmlformats.org/officeDocument/2006/relationships/tags" Target="../tags/tag743.xml"/><Relationship Id="rId31" Type="http://schemas.openxmlformats.org/officeDocument/2006/relationships/tags" Target="../tags/tag764.xml"/><Relationship Id="rId44" Type="http://schemas.openxmlformats.org/officeDocument/2006/relationships/tags" Target="../tags/tag777.xml"/><Relationship Id="rId52" Type="http://schemas.openxmlformats.org/officeDocument/2006/relationships/tags" Target="../tags/tag785.xml"/><Relationship Id="rId60" Type="http://schemas.openxmlformats.org/officeDocument/2006/relationships/tags" Target="../tags/tag793.xml"/><Relationship Id="rId65" Type="http://schemas.openxmlformats.org/officeDocument/2006/relationships/tags" Target="../tags/tag798.xml"/><Relationship Id="rId73" Type="http://schemas.openxmlformats.org/officeDocument/2006/relationships/tags" Target="../tags/tag806.xml"/><Relationship Id="rId78" Type="http://schemas.openxmlformats.org/officeDocument/2006/relationships/tags" Target="../tags/tag811.xml"/><Relationship Id="rId81" Type="http://schemas.openxmlformats.org/officeDocument/2006/relationships/tags" Target="../tags/tag814.xml"/><Relationship Id="rId86" Type="http://schemas.openxmlformats.org/officeDocument/2006/relationships/tags" Target="../tags/tag819.xml"/><Relationship Id="rId94" Type="http://schemas.openxmlformats.org/officeDocument/2006/relationships/tags" Target="../tags/tag827.xml"/><Relationship Id="rId99" Type="http://schemas.openxmlformats.org/officeDocument/2006/relationships/tags" Target="../tags/tag832.xml"/><Relationship Id="rId101" Type="http://schemas.openxmlformats.org/officeDocument/2006/relationships/tags" Target="../tags/tag834.xml"/><Relationship Id="rId4" Type="http://schemas.openxmlformats.org/officeDocument/2006/relationships/tags" Target="../tags/tag737.xml"/><Relationship Id="rId9" Type="http://schemas.openxmlformats.org/officeDocument/2006/relationships/tags" Target="../tags/tag742.xml"/><Relationship Id="rId13" Type="http://schemas.openxmlformats.org/officeDocument/2006/relationships/tags" Target="../tags/tag746.xml"/><Relationship Id="rId18" Type="http://schemas.openxmlformats.org/officeDocument/2006/relationships/tags" Target="../tags/tag751.xml"/><Relationship Id="rId39" Type="http://schemas.openxmlformats.org/officeDocument/2006/relationships/tags" Target="../tags/tag772.xml"/><Relationship Id="rId109" Type="http://schemas.openxmlformats.org/officeDocument/2006/relationships/tags" Target="../tags/tag842.xml"/><Relationship Id="rId34" Type="http://schemas.openxmlformats.org/officeDocument/2006/relationships/tags" Target="../tags/tag767.xml"/><Relationship Id="rId50" Type="http://schemas.openxmlformats.org/officeDocument/2006/relationships/tags" Target="../tags/tag783.xml"/><Relationship Id="rId55" Type="http://schemas.openxmlformats.org/officeDocument/2006/relationships/tags" Target="../tags/tag788.xml"/><Relationship Id="rId76" Type="http://schemas.openxmlformats.org/officeDocument/2006/relationships/tags" Target="../tags/tag809.xml"/><Relationship Id="rId97" Type="http://schemas.openxmlformats.org/officeDocument/2006/relationships/tags" Target="../tags/tag830.xml"/><Relationship Id="rId104" Type="http://schemas.openxmlformats.org/officeDocument/2006/relationships/tags" Target="../tags/tag837.xml"/><Relationship Id="rId7" Type="http://schemas.openxmlformats.org/officeDocument/2006/relationships/tags" Target="../tags/tag740.xml"/><Relationship Id="rId71" Type="http://schemas.openxmlformats.org/officeDocument/2006/relationships/tags" Target="../tags/tag804.xml"/><Relationship Id="rId92" Type="http://schemas.openxmlformats.org/officeDocument/2006/relationships/tags" Target="../tags/tag825.xml"/><Relationship Id="rId2" Type="http://schemas.openxmlformats.org/officeDocument/2006/relationships/tags" Target="../tags/tag735.xml"/><Relationship Id="rId29" Type="http://schemas.openxmlformats.org/officeDocument/2006/relationships/tags" Target="../tags/tag762.xml"/></Relationships>
</file>

<file path=ppt/slides/_rels/slide51.xml.rels><?xml version="1.0" encoding="UTF-8" standalone="yes"?>
<Relationships xmlns="http://schemas.openxmlformats.org/package/2006/relationships"><Relationship Id="rId3" Type="http://schemas.openxmlformats.org/officeDocument/2006/relationships/tags" Target="../tags/tag849.xml"/><Relationship Id="rId7" Type="http://schemas.openxmlformats.org/officeDocument/2006/relationships/notesSlide" Target="../notesSlides/notesSlide33.xml"/><Relationship Id="rId2" Type="http://schemas.openxmlformats.org/officeDocument/2006/relationships/tags" Target="../tags/tag848.xml"/><Relationship Id="rId1" Type="http://schemas.openxmlformats.org/officeDocument/2006/relationships/tags" Target="../tags/tag847.xml"/><Relationship Id="rId6" Type="http://schemas.openxmlformats.org/officeDocument/2006/relationships/slideLayout" Target="../slideLayouts/slideLayout2.xml"/><Relationship Id="rId5" Type="http://schemas.openxmlformats.org/officeDocument/2006/relationships/tags" Target="../tags/tag851.xml"/><Relationship Id="rId4" Type="http://schemas.openxmlformats.org/officeDocument/2006/relationships/tags" Target="../tags/tag850.xml"/></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854.xml"/><Relationship Id="rId7" Type="http://schemas.openxmlformats.org/officeDocument/2006/relationships/slideLayout" Target="../slideLayouts/slideLayout2.xml"/><Relationship Id="rId2" Type="http://schemas.openxmlformats.org/officeDocument/2006/relationships/tags" Target="../tags/tag853.xml"/><Relationship Id="rId1" Type="http://schemas.openxmlformats.org/officeDocument/2006/relationships/tags" Target="../tags/tag852.xml"/><Relationship Id="rId6" Type="http://schemas.openxmlformats.org/officeDocument/2006/relationships/tags" Target="../tags/tag857.xml"/><Relationship Id="rId5" Type="http://schemas.openxmlformats.org/officeDocument/2006/relationships/tags" Target="../tags/tag856.xml"/><Relationship Id="rId4" Type="http://schemas.openxmlformats.org/officeDocument/2006/relationships/tags" Target="../tags/tag855.xml"/></Relationships>
</file>

<file path=ppt/slides/_rels/slide53.xml.rels><?xml version="1.0" encoding="UTF-8" standalone="yes"?>
<Relationships xmlns="http://schemas.openxmlformats.org/package/2006/relationships"><Relationship Id="rId26" Type="http://schemas.openxmlformats.org/officeDocument/2006/relationships/tags" Target="../tags/tag883.xml"/><Relationship Id="rId21" Type="http://schemas.openxmlformats.org/officeDocument/2006/relationships/tags" Target="../tags/tag878.xml"/><Relationship Id="rId42" Type="http://schemas.openxmlformats.org/officeDocument/2006/relationships/tags" Target="../tags/tag899.xml"/><Relationship Id="rId47" Type="http://schemas.openxmlformats.org/officeDocument/2006/relationships/tags" Target="../tags/tag904.xml"/><Relationship Id="rId63" Type="http://schemas.openxmlformats.org/officeDocument/2006/relationships/tags" Target="../tags/tag920.xml"/><Relationship Id="rId68" Type="http://schemas.openxmlformats.org/officeDocument/2006/relationships/tags" Target="../tags/tag925.xml"/><Relationship Id="rId84" Type="http://schemas.openxmlformats.org/officeDocument/2006/relationships/tags" Target="../tags/tag941.xml"/><Relationship Id="rId89" Type="http://schemas.openxmlformats.org/officeDocument/2006/relationships/tags" Target="../tags/tag946.xml"/><Relationship Id="rId112" Type="http://schemas.openxmlformats.org/officeDocument/2006/relationships/slideLayout" Target="../slideLayouts/slideLayout2.xml"/><Relationship Id="rId2" Type="http://schemas.openxmlformats.org/officeDocument/2006/relationships/tags" Target="../tags/tag859.xml"/><Relationship Id="rId16" Type="http://schemas.openxmlformats.org/officeDocument/2006/relationships/tags" Target="../tags/tag873.xml"/><Relationship Id="rId29" Type="http://schemas.openxmlformats.org/officeDocument/2006/relationships/tags" Target="../tags/tag886.xml"/><Relationship Id="rId107" Type="http://schemas.openxmlformats.org/officeDocument/2006/relationships/tags" Target="../tags/tag964.xml"/><Relationship Id="rId11" Type="http://schemas.openxmlformats.org/officeDocument/2006/relationships/tags" Target="../tags/tag868.xml"/><Relationship Id="rId24" Type="http://schemas.openxmlformats.org/officeDocument/2006/relationships/tags" Target="../tags/tag881.xml"/><Relationship Id="rId32" Type="http://schemas.openxmlformats.org/officeDocument/2006/relationships/tags" Target="../tags/tag889.xml"/><Relationship Id="rId37" Type="http://schemas.openxmlformats.org/officeDocument/2006/relationships/tags" Target="../tags/tag894.xml"/><Relationship Id="rId40" Type="http://schemas.openxmlformats.org/officeDocument/2006/relationships/tags" Target="../tags/tag897.xml"/><Relationship Id="rId45" Type="http://schemas.openxmlformats.org/officeDocument/2006/relationships/tags" Target="../tags/tag902.xml"/><Relationship Id="rId53" Type="http://schemas.openxmlformats.org/officeDocument/2006/relationships/tags" Target="../tags/tag910.xml"/><Relationship Id="rId58" Type="http://schemas.openxmlformats.org/officeDocument/2006/relationships/tags" Target="../tags/tag915.xml"/><Relationship Id="rId66" Type="http://schemas.openxmlformats.org/officeDocument/2006/relationships/tags" Target="../tags/tag923.xml"/><Relationship Id="rId74" Type="http://schemas.openxmlformats.org/officeDocument/2006/relationships/tags" Target="../tags/tag931.xml"/><Relationship Id="rId79" Type="http://schemas.openxmlformats.org/officeDocument/2006/relationships/tags" Target="../tags/tag936.xml"/><Relationship Id="rId87" Type="http://schemas.openxmlformats.org/officeDocument/2006/relationships/tags" Target="../tags/tag944.xml"/><Relationship Id="rId102" Type="http://schemas.openxmlformats.org/officeDocument/2006/relationships/tags" Target="../tags/tag959.xml"/><Relationship Id="rId110" Type="http://schemas.openxmlformats.org/officeDocument/2006/relationships/tags" Target="../tags/tag967.xml"/><Relationship Id="rId5" Type="http://schemas.openxmlformats.org/officeDocument/2006/relationships/tags" Target="../tags/tag862.xml"/><Relationship Id="rId61" Type="http://schemas.openxmlformats.org/officeDocument/2006/relationships/tags" Target="../tags/tag918.xml"/><Relationship Id="rId82" Type="http://schemas.openxmlformats.org/officeDocument/2006/relationships/tags" Target="../tags/tag939.xml"/><Relationship Id="rId90" Type="http://schemas.openxmlformats.org/officeDocument/2006/relationships/tags" Target="../tags/tag947.xml"/><Relationship Id="rId95" Type="http://schemas.openxmlformats.org/officeDocument/2006/relationships/tags" Target="../tags/tag952.xml"/><Relationship Id="rId19" Type="http://schemas.openxmlformats.org/officeDocument/2006/relationships/tags" Target="../tags/tag876.xml"/><Relationship Id="rId14" Type="http://schemas.openxmlformats.org/officeDocument/2006/relationships/tags" Target="../tags/tag871.xml"/><Relationship Id="rId22" Type="http://schemas.openxmlformats.org/officeDocument/2006/relationships/tags" Target="../tags/tag879.xml"/><Relationship Id="rId27" Type="http://schemas.openxmlformats.org/officeDocument/2006/relationships/tags" Target="../tags/tag884.xml"/><Relationship Id="rId30" Type="http://schemas.openxmlformats.org/officeDocument/2006/relationships/tags" Target="../tags/tag887.xml"/><Relationship Id="rId35" Type="http://schemas.openxmlformats.org/officeDocument/2006/relationships/tags" Target="../tags/tag892.xml"/><Relationship Id="rId43" Type="http://schemas.openxmlformats.org/officeDocument/2006/relationships/tags" Target="../tags/tag900.xml"/><Relationship Id="rId48" Type="http://schemas.openxmlformats.org/officeDocument/2006/relationships/tags" Target="../tags/tag905.xml"/><Relationship Id="rId56" Type="http://schemas.openxmlformats.org/officeDocument/2006/relationships/tags" Target="../tags/tag913.xml"/><Relationship Id="rId64" Type="http://schemas.openxmlformats.org/officeDocument/2006/relationships/tags" Target="../tags/tag921.xml"/><Relationship Id="rId69" Type="http://schemas.openxmlformats.org/officeDocument/2006/relationships/tags" Target="../tags/tag926.xml"/><Relationship Id="rId77" Type="http://schemas.openxmlformats.org/officeDocument/2006/relationships/tags" Target="../tags/tag934.xml"/><Relationship Id="rId100" Type="http://schemas.openxmlformats.org/officeDocument/2006/relationships/tags" Target="../tags/tag957.xml"/><Relationship Id="rId105" Type="http://schemas.openxmlformats.org/officeDocument/2006/relationships/tags" Target="../tags/tag962.xml"/><Relationship Id="rId8" Type="http://schemas.openxmlformats.org/officeDocument/2006/relationships/tags" Target="../tags/tag865.xml"/><Relationship Id="rId51" Type="http://schemas.openxmlformats.org/officeDocument/2006/relationships/tags" Target="../tags/tag908.xml"/><Relationship Id="rId72" Type="http://schemas.openxmlformats.org/officeDocument/2006/relationships/tags" Target="../tags/tag929.xml"/><Relationship Id="rId80" Type="http://schemas.openxmlformats.org/officeDocument/2006/relationships/tags" Target="../tags/tag937.xml"/><Relationship Id="rId85" Type="http://schemas.openxmlformats.org/officeDocument/2006/relationships/tags" Target="../tags/tag942.xml"/><Relationship Id="rId93" Type="http://schemas.openxmlformats.org/officeDocument/2006/relationships/tags" Target="../tags/tag950.xml"/><Relationship Id="rId98" Type="http://schemas.openxmlformats.org/officeDocument/2006/relationships/tags" Target="../tags/tag955.xml"/><Relationship Id="rId3" Type="http://schemas.openxmlformats.org/officeDocument/2006/relationships/tags" Target="../tags/tag860.xml"/><Relationship Id="rId12" Type="http://schemas.openxmlformats.org/officeDocument/2006/relationships/tags" Target="../tags/tag869.xml"/><Relationship Id="rId17" Type="http://schemas.openxmlformats.org/officeDocument/2006/relationships/tags" Target="../tags/tag874.xml"/><Relationship Id="rId25" Type="http://schemas.openxmlformats.org/officeDocument/2006/relationships/tags" Target="../tags/tag882.xml"/><Relationship Id="rId33" Type="http://schemas.openxmlformats.org/officeDocument/2006/relationships/tags" Target="../tags/tag890.xml"/><Relationship Id="rId38" Type="http://schemas.openxmlformats.org/officeDocument/2006/relationships/tags" Target="../tags/tag895.xml"/><Relationship Id="rId46" Type="http://schemas.openxmlformats.org/officeDocument/2006/relationships/tags" Target="../tags/tag903.xml"/><Relationship Id="rId59" Type="http://schemas.openxmlformats.org/officeDocument/2006/relationships/tags" Target="../tags/tag916.xml"/><Relationship Id="rId67" Type="http://schemas.openxmlformats.org/officeDocument/2006/relationships/tags" Target="../tags/tag924.xml"/><Relationship Id="rId103" Type="http://schemas.openxmlformats.org/officeDocument/2006/relationships/tags" Target="../tags/tag960.xml"/><Relationship Id="rId108" Type="http://schemas.openxmlformats.org/officeDocument/2006/relationships/tags" Target="../tags/tag965.xml"/><Relationship Id="rId20" Type="http://schemas.openxmlformats.org/officeDocument/2006/relationships/tags" Target="../tags/tag877.xml"/><Relationship Id="rId41" Type="http://schemas.openxmlformats.org/officeDocument/2006/relationships/tags" Target="../tags/tag898.xml"/><Relationship Id="rId54" Type="http://schemas.openxmlformats.org/officeDocument/2006/relationships/tags" Target="../tags/tag911.xml"/><Relationship Id="rId62" Type="http://schemas.openxmlformats.org/officeDocument/2006/relationships/tags" Target="../tags/tag919.xml"/><Relationship Id="rId70" Type="http://schemas.openxmlformats.org/officeDocument/2006/relationships/tags" Target="../tags/tag927.xml"/><Relationship Id="rId75" Type="http://schemas.openxmlformats.org/officeDocument/2006/relationships/tags" Target="../tags/tag932.xml"/><Relationship Id="rId83" Type="http://schemas.openxmlformats.org/officeDocument/2006/relationships/tags" Target="../tags/tag940.xml"/><Relationship Id="rId88" Type="http://schemas.openxmlformats.org/officeDocument/2006/relationships/tags" Target="../tags/tag945.xml"/><Relationship Id="rId91" Type="http://schemas.openxmlformats.org/officeDocument/2006/relationships/tags" Target="../tags/tag948.xml"/><Relationship Id="rId96" Type="http://schemas.openxmlformats.org/officeDocument/2006/relationships/tags" Target="../tags/tag953.xml"/><Relationship Id="rId111" Type="http://schemas.openxmlformats.org/officeDocument/2006/relationships/tags" Target="../tags/tag968.xml"/><Relationship Id="rId1" Type="http://schemas.openxmlformats.org/officeDocument/2006/relationships/tags" Target="../tags/tag858.xml"/><Relationship Id="rId6" Type="http://schemas.openxmlformats.org/officeDocument/2006/relationships/tags" Target="../tags/tag863.xml"/><Relationship Id="rId15" Type="http://schemas.openxmlformats.org/officeDocument/2006/relationships/tags" Target="../tags/tag872.xml"/><Relationship Id="rId23" Type="http://schemas.openxmlformats.org/officeDocument/2006/relationships/tags" Target="../tags/tag880.xml"/><Relationship Id="rId28" Type="http://schemas.openxmlformats.org/officeDocument/2006/relationships/tags" Target="../tags/tag885.xml"/><Relationship Id="rId36" Type="http://schemas.openxmlformats.org/officeDocument/2006/relationships/tags" Target="../tags/tag893.xml"/><Relationship Id="rId49" Type="http://schemas.openxmlformats.org/officeDocument/2006/relationships/tags" Target="../tags/tag906.xml"/><Relationship Id="rId57" Type="http://schemas.openxmlformats.org/officeDocument/2006/relationships/tags" Target="../tags/tag914.xml"/><Relationship Id="rId106" Type="http://schemas.openxmlformats.org/officeDocument/2006/relationships/tags" Target="../tags/tag963.xml"/><Relationship Id="rId10" Type="http://schemas.openxmlformats.org/officeDocument/2006/relationships/tags" Target="../tags/tag867.xml"/><Relationship Id="rId31" Type="http://schemas.openxmlformats.org/officeDocument/2006/relationships/tags" Target="../tags/tag888.xml"/><Relationship Id="rId44" Type="http://schemas.openxmlformats.org/officeDocument/2006/relationships/tags" Target="../tags/tag901.xml"/><Relationship Id="rId52" Type="http://schemas.openxmlformats.org/officeDocument/2006/relationships/tags" Target="../tags/tag909.xml"/><Relationship Id="rId60" Type="http://schemas.openxmlformats.org/officeDocument/2006/relationships/tags" Target="../tags/tag917.xml"/><Relationship Id="rId65" Type="http://schemas.openxmlformats.org/officeDocument/2006/relationships/tags" Target="../tags/tag922.xml"/><Relationship Id="rId73" Type="http://schemas.openxmlformats.org/officeDocument/2006/relationships/tags" Target="../tags/tag930.xml"/><Relationship Id="rId78" Type="http://schemas.openxmlformats.org/officeDocument/2006/relationships/tags" Target="../tags/tag935.xml"/><Relationship Id="rId81" Type="http://schemas.openxmlformats.org/officeDocument/2006/relationships/tags" Target="../tags/tag938.xml"/><Relationship Id="rId86" Type="http://schemas.openxmlformats.org/officeDocument/2006/relationships/tags" Target="../tags/tag943.xml"/><Relationship Id="rId94" Type="http://schemas.openxmlformats.org/officeDocument/2006/relationships/tags" Target="../tags/tag951.xml"/><Relationship Id="rId99" Type="http://schemas.openxmlformats.org/officeDocument/2006/relationships/tags" Target="../tags/tag956.xml"/><Relationship Id="rId101" Type="http://schemas.openxmlformats.org/officeDocument/2006/relationships/tags" Target="../tags/tag958.xml"/><Relationship Id="rId4" Type="http://schemas.openxmlformats.org/officeDocument/2006/relationships/tags" Target="../tags/tag861.xml"/><Relationship Id="rId9" Type="http://schemas.openxmlformats.org/officeDocument/2006/relationships/tags" Target="../tags/tag866.xml"/><Relationship Id="rId13" Type="http://schemas.openxmlformats.org/officeDocument/2006/relationships/tags" Target="../tags/tag870.xml"/><Relationship Id="rId18" Type="http://schemas.openxmlformats.org/officeDocument/2006/relationships/tags" Target="../tags/tag875.xml"/><Relationship Id="rId39" Type="http://schemas.openxmlformats.org/officeDocument/2006/relationships/tags" Target="../tags/tag896.xml"/><Relationship Id="rId109" Type="http://schemas.openxmlformats.org/officeDocument/2006/relationships/tags" Target="../tags/tag966.xml"/><Relationship Id="rId34" Type="http://schemas.openxmlformats.org/officeDocument/2006/relationships/tags" Target="../tags/tag891.xml"/><Relationship Id="rId50" Type="http://schemas.openxmlformats.org/officeDocument/2006/relationships/tags" Target="../tags/tag907.xml"/><Relationship Id="rId55" Type="http://schemas.openxmlformats.org/officeDocument/2006/relationships/tags" Target="../tags/tag912.xml"/><Relationship Id="rId76" Type="http://schemas.openxmlformats.org/officeDocument/2006/relationships/tags" Target="../tags/tag933.xml"/><Relationship Id="rId97" Type="http://schemas.openxmlformats.org/officeDocument/2006/relationships/tags" Target="../tags/tag954.xml"/><Relationship Id="rId104" Type="http://schemas.openxmlformats.org/officeDocument/2006/relationships/tags" Target="../tags/tag961.xml"/><Relationship Id="rId7" Type="http://schemas.openxmlformats.org/officeDocument/2006/relationships/tags" Target="../tags/tag864.xml"/><Relationship Id="rId71" Type="http://schemas.openxmlformats.org/officeDocument/2006/relationships/tags" Target="../tags/tag928.xml"/><Relationship Id="rId92" Type="http://schemas.openxmlformats.org/officeDocument/2006/relationships/tags" Target="../tags/tag949.xml"/></Relationships>
</file>

<file path=ppt/slides/_rels/slide54.xml.rels><?xml version="1.0" encoding="UTF-8" standalone="yes"?>
<Relationships xmlns="http://schemas.openxmlformats.org/package/2006/relationships"><Relationship Id="rId8" Type="http://schemas.openxmlformats.org/officeDocument/2006/relationships/tags" Target="../tags/tag976.xml"/><Relationship Id="rId13" Type="http://schemas.openxmlformats.org/officeDocument/2006/relationships/tags" Target="../tags/tag981.xml"/><Relationship Id="rId3" Type="http://schemas.openxmlformats.org/officeDocument/2006/relationships/tags" Target="../tags/tag971.xml"/><Relationship Id="rId7" Type="http://schemas.openxmlformats.org/officeDocument/2006/relationships/tags" Target="../tags/tag975.xml"/><Relationship Id="rId12" Type="http://schemas.openxmlformats.org/officeDocument/2006/relationships/tags" Target="../tags/tag980.xml"/><Relationship Id="rId17" Type="http://schemas.openxmlformats.org/officeDocument/2006/relationships/image" Target="../media/image5.wmf"/><Relationship Id="rId2" Type="http://schemas.openxmlformats.org/officeDocument/2006/relationships/tags" Target="../tags/tag970.xml"/><Relationship Id="rId16" Type="http://schemas.openxmlformats.org/officeDocument/2006/relationships/notesSlide" Target="../notesSlides/notesSlide35.xml"/><Relationship Id="rId1" Type="http://schemas.openxmlformats.org/officeDocument/2006/relationships/tags" Target="../tags/tag969.xml"/><Relationship Id="rId6" Type="http://schemas.openxmlformats.org/officeDocument/2006/relationships/tags" Target="../tags/tag974.xml"/><Relationship Id="rId11" Type="http://schemas.openxmlformats.org/officeDocument/2006/relationships/tags" Target="../tags/tag979.xml"/><Relationship Id="rId5" Type="http://schemas.openxmlformats.org/officeDocument/2006/relationships/tags" Target="../tags/tag973.xml"/><Relationship Id="rId15" Type="http://schemas.openxmlformats.org/officeDocument/2006/relationships/slideLayout" Target="../slideLayouts/slideLayout2.xml"/><Relationship Id="rId10" Type="http://schemas.openxmlformats.org/officeDocument/2006/relationships/tags" Target="../tags/tag978.xml"/><Relationship Id="rId4" Type="http://schemas.openxmlformats.org/officeDocument/2006/relationships/tags" Target="../tags/tag972.xml"/><Relationship Id="rId9" Type="http://schemas.openxmlformats.org/officeDocument/2006/relationships/tags" Target="../tags/tag977.xml"/><Relationship Id="rId14" Type="http://schemas.openxmlformats.org/officeDocument/2006/relationships/tags" Target="../tags/tag982.xml"/></Relationships>
</file>

<file path=ppt/slides/_rels/slide55.xml.rels><?xml version="1.0" encoding="UTF-8" standalone="yes"?>
<Relationships xmlns="http://schemas.openxmlformats.org/package/2006/relationships"><Relationship Id="rId117" Type="http://schemas.openxmlformats.org/officeDocument/2006/relationships/tags" Target="../tags/tag1099.xml"/><Relationship Id="rId21" Type="http://schemas.openxmlformats.org/officeDocument/2006/relationships/tags" Target="../tags/tag1003.xml"/><Relationship Id="rId42" Type="http://schemas.openxmlformats.org/officeDocument/2006/relationships/tags" Target="../tags/tag1024.xml"/><Relationship Id="rId47" Type="http://schemas.openxmlformats.org/officeDocument/2006/relationships/tags" Target="../tags/tag1029.xml"/><Relationship Id="rId63" Type="http://schemas.openxmlformats.org/officeDocument/2006/relationships/tags" Target="../tags/tag1045.xml"/><Relationship Id="rId68" Type="http://schemas.openxmlformats.org/officeDocument/2006/relationships/tags" Target="../tags/tag1050.xml"/><Relationship Id="rId84" Type="http://schemas.openxmlformats.org/officeDocument/2006/relationships/tags" Target="../tags/tag1066.xml"/><Relationship Id="rId89" Type="http://schemas.openxmlformats.org/officeDocument/2006/relationships/tags" Target="../tags/tag1071.xml"/><Relationship Id="rId112" Type="http://schemas.openxmlformats.org/officeDocument/2006/relationships/tags" Target="../tags/tag1094.xml"/><Relationship Id="rId133" Type="http://schemas.openxmlformats.org/officeDocument/2006/relationships/tags" Target="../tags/tag1115.xml"/><Relationship Id="rId138" Type="http://schemas.openxmlformats.org/officeDocument/2006/relationships/tags" Target="../tags/tag1120.xml"/><Relationship Id="rId154" Type="http://schemas.openxmlformats.org/officeDocument/2006/relationships/tags" Target="../tags/tag1136.xml"/><Relationship Id="rId159" Type="http://schemas.openxmlformats.org/officeDocument/2006/relationships/tags" Target="../tags/tag1141.xml"/><Relationship Id="rId175" Type="http://schemas.openxmlformats.org/officeDocument/2006/relationships/tags" Target="../tags/tag1157.xml"/><Relationship Id="rId170" Type="http://schemas.openxmlformats.org/officeDocument/2006/relationships/tags" Target="../tags/tag1152.xml"/><Relationship Id="rId191" Type="http://schemas.openxmlformats.org/officeDocument/2006/relationships/tags" Target="../tags/tag1173.xml"/><Relationship Id="rId16" Type="http://schemas.openxmlformats.org/officeDocument/2006/relationships/tags" Target="../tags/tag998.xml"/><Relationship Id="rId107" Type="http://schemas.openxmlformats.org/officeDocument/2006/relationships/tags" Target="../tags/tag1089.xml"/><Relationship Id="rId11" Type="http://schemas.openxmlformats.org/officeDocument/2006/relationships/tags" Target="../tags/tag993.xml"/><Relationship Id="rId32" Type="http://schemas.openxmlformats.org/officeDocument/2006/relationships/tags" Target="../tags/tag1014.xml"/><Relationship Id="rId37" Type="http://schemas.openxmlformats.org/officeDocument/2006/relationships/tags" Target="../tags/tag1019.xml"/><Relationship Id="rId53" Type="http://schemas.openxmlformats.org/officeDocument/2006/relationships/tags" Target="../tags/tag1035.xml"/><Relationship Id="rId58" Type="http://schemas.openxmlformats.org/officeDocument/2006/relationships/tags" Target="../tags/tag1040.xml"/><Relationship Id="rId74" Type="http://schemas.openxmlformats.org/officeDocument/2006/relationships/tags" Target="../tags/tag1056.xml"/><Relationship Id="rId79" Type="http://schemas.openxmlformats.org/officeDocument/2006/relationships/tags" Target="../tags/tag1061.xml"/><Relationship Id="rId102" Type="http://schemas.openxmlformats.org/officeDocument/2006/relationships/tags" Target="../tags/tag1084.xml"/><Relationship Id="rId123" Type="http://schemas.openxmlformats.org/officeDocument/2006/relationships/tags" Target="../tags/tag1105.xml"/><Relationship Id="rId128" Type="http://schemas.openxmlformats.org/officeDocument/2006/relationships/tags" Target="../tags/tag1110.xml"/><Relationship Id="rId144" Type="http://schemas.openxmlformats.org/officeDocument/2006/relationships/tags" Target="../tags/tag1126.xml"/><Relationship Id="rId149" Type="http://schemas.openxmlformats.org/officeDocument/2006/relationships/tags" Target="../tags/tag1131.xml"/><Relationship Id="rId5" Type="http://schemas.openxmlformats.org/officeDocument/2006/relationships/tags" Target="../tags/tag987.xml"/><Relationship Id="rId90" Type="http://schemas.openxmlformats.org/officeDocument/2006/relationships/tags" Target="../tags/tag1072.xml"/><Relationship Id="rId95" Type="http://schemas.openxmlformats.org/officeDocument/2006/relationships/tags" Target="../tags/tag1077.xml"/><Relationship Id="rId160" Type="http://schemas.openxmlformats.org/officeDocument/2006/relationships/tags" Target="../tags/tag1142.xml"/><Relationship Id="rId165" Type="http://schemas.openxmlformats.org/officeDocument/2006/relationships/tags" Target="../tags/tag1147.xml"/><Relationship Id="rId181" Type="http://schemas.openxmlformats.org/officeDocument/2006/relationships/tags" Target="../tags/tag1163.xml"/><Relationship Id="rId186" Type="http://schemas.openxmlformats.org/officeDocument/2006/relationships/tags" Target="../tags/tag1168.xml"/><Relationship Id="rId22" Type="http://schemas.openxmlformats.org/officeDocument/2006/relationships/tags" Target="../tags/tag1004.xml"/><Relationship Id="rId27" Type="http://schemas.openxmlformats.org/officeDocument/2006/relationships/tags" Target="../tags/tag1009.xml"/><Relationship Id="rId43" Type="http://schemas.openxmlformats.org/officeDocument/2006/relationships/tags" Target="../tags/tag1025.xml"/><Relationship Id="rId48" Type="http://schemas.openxmlformats.org/officeDocument/2006/relationships/tags" Target="../tags/tag1030.xml"/><Relationship Id="rId64" Type="http://schemas.openxmlformats.org/officeDocument/2006/relationships/tags" Target="../tags/tag1046.xml"/><Relationship Id="rId69" Type="http://schemas.openxmlformats.org/officeDocument/2006/relationships/tags" Target="../tags/tag1051.xml"/><Relationship Id="rId113" Type="http://schemas.openxmlformats.org/officeDocument/2006/relationships/tags" Target="../tags/tag1095.xml"/><Relationship Id="rId118" Type="http://schemas.openxmlformats.org/officeDocument/2006/relationships/tags" Target="../tags/tag1100.xml"/><Relationship Id="rId134" Type="http://schemas.openxmlformats.org/officeDocument/2006/relationships/tags" Target="../tags/tag1116.xml"/><Relationship Id="rId139" Type="http://schemas.openxmlformats.org/officeDocument/2006/relationships/tags" Target="../tags/tag1121.xml"/><Relationship Id="rId80" Type="http://schemas.openxmlformats.org/officeDocument/2006/relationships/tags" Target="../tags/tag1062.xml"/><Relationship Id="rId85" Type="http://schemas.openxmlformats.org/officeDocument/2006/relationships/tags" Target="../tags/tag1067.xml"/><Relationship Id="rId150" Type="http://schemas.openxmlformats.org/officeDocument/2006/relationships/tags" Target="../tags/tag1132.xml"/><Relationship Id="rId155" Type="http://schemas.openxmlformats.org/officeDocument/2006/relationships/tags" Target="../tags/tag1137.xml"/><Relationship Id="rId171" Type="http://schemas.openxmlformats.org/officeDocument/2006/relationships/tags" Target="../tags/tag1153.xml"/><Relationship Id="rId176" Type="http://schemas.openxmlformats.org/officeDocument/2006/relationships/tags" Target="../tags/tag1158.xml"/><Relationship Id="rId192" Type="http://schemas.openxmlformats.org/officeDocument/2006/relationships/tags" Target="../tags/tag1174.xml"/><Relationship Id="rId12" Type="http://schemas.openxmlformats.org/officeDocument/2006/relationships/tags" Target="../tags/tag994.xml"/><Relationship Id="rId17" Type="http://schemas.openxmlformats.org/officeDocument/2006/relationships/tags" Target="../tags/tag999.xml"/><Relationship Id="rId33" Type="http://schemas.openxmlformats.org/officeDocument/2006/relationships/tags" Target="../tags/tag1015.xml"/><Relationship Id="rId38" Type="http://schemas.openxmlformats.org/officeDocument/2006/relationships/tags" Target="../tags/tag1020.xml"/><Relationship Id="rId59" Type="http://schemas.openxmlformats.org/officeDocument/2006/relationships/tags" Target="../tags/tag1041.xml"/><Relationship Id="rId103" Type="http://schemas.openxmlformats.org/officeDocument/2006/relationships/tags" Target="../tags/tag1085.xml"/><Relationship Id="rId108" Type="http://schemas.openxmlformats.org/officeDocument/2006/relationships/tags" Target="../tags/tag1090.xml"/><Relationship Id="rId124" Type="http://schemas.openxmlformats.org/officeDocument/2006/relationships/tags" Target="../tags/tag1106.xml"/><Relationship Id="rId129" Type="http://schemas.openxmlformats.org/officeDocument/2006/relationships/tags" Target="../tags/tag1111.xml"/><Relationship Id="rId54" Type="http://schemas.openxmlformats.org/officeDocument/2006/relationships/tags" Target="../tags/tag1036.xml"/><Relationship Id="rId70" Type="http://schemas.openxmlformats.org/officeDocument/2006/relationships/tags" Target="../tags/tag1052.xml"/><Relationship Id="rId75" Type="http://schemas.openxmlformats.org/officeDocument/2006/relationships/tags" Target="../tags/tag1057.xml"/><Relationship Id="rId91" Type="http://schemas.openxmlformats.org/officeDocument/2006/relationships/tags" Target="../tags/tag1073.xml"/><Relationship Id="rId96" Type="http://schemas.openxmlformats.org/officeDocument/2006/relationships/tags" Target="../tags/tag1078.xml"/><Relationship Id="rId140" Type="http://schemas.openxmlformats.org/officeDocument/2006/relationships/tags" Target="../tags/tag1122.xml"/><Relationship Id="rId145" Type="http://schemas.openxmlformats.org/officeDocument/2006/relationships/tags" Target="../tags/tag1127.xml"/><Relationship Id="rId161" Type="http://schemas.openxmlformats.org/officeDocument/2006/relationships/tags" Target="../tags/tag1143.xml"/><Relationship Id="rId166" Type="http://schemas.openxmlformats.org/officeDocument/2006/relationships/tags" Target="../tags/tag1148.xml"/><Relationship Id="rId182" Type="http://schemas.openxmlformats.org/officeDocument/2006/relationships/tags" Target="../tags/tag1164.xml"/><Relationship Id="rId187" Type="http://schemas.openxmlformats.org/officeDocument/2006/relationships/tags" Target="../tags/tag1169.xml"/><Relationship Id="rId1" Type="http://schemas.openxmlformats.org/officeDocument/2006/relationships/tags" Target="../tags/tag983.xml"/><Relationship Id="rId6" Type="http://schemas.openxmlformats.org/officeDocument/2006/relationships/tags" Target="../tags/tag988.xml"/><Relationship Id="rId23" Type="http://schemas.openxmlformats.org/officeDocument/2006/relationships/tags" Target="../tags/tag1005.xml"/><Relationship Id="rId28" Type="http://schemas.openxmlformats.org/officeDocument/2006/relationships/tags" Target="../tags/tag1010.xml"/><Relationship Id="rId49" Type="http://schemas.openxmlformats.org/officeDocument/2006/relationships/tags" Target="../tags/tag1031.xml"/><Relationship Id="rId114" Type="http://schemas.openxmlformats.org/officeDocument/2006/relationships/tags" Target="../tags/tag1096.xml"/><Relationship Id="rId119" Type="http://schemas.openxmlformats.org/officeDocument/2006/relationships/tags" Target="../tags/tag1101.xml"/><Relationship Id="rId44" Type="http://schemas.openxmlformats.org/officeDocument/2006/relationships/tags" Target="../tags/tag1026.xml"/><Relationship Id="rId60" Type="http://schemas.openxmlformats.org/officeDocument/2006/relationships/tags" Target="../tags/tag1042.xml"/><Relationship Id="rId65" Type="http://schemas.openxmlformats.org/officeDocument/2006/relationships/tags" Target="../tags/tag1047.xml"/><Relationship Id="rId81" Type="http://schemas.openxmlformats.org/officeDocument/2006/relationships/tags" Target="../tags/tag1063.xml"/><Relationship Id="rId86" Type="http://schemas.openxmlformats.org/officeDocument/2006/relationships/tags" Target="../tags/tag1068.xml"/><Relationship Id="rId130" Type="http://schemas.openxmlformats.org/officeDocument/2006/relationships/tags" Target="../tags/tag1112.xml"/><Relationship Id="rId135" Type="http://schemas.openxmlformats.org/officeDocument/2006/relationships/tags" Target="../tags/tag1117.xml"/><Relationship Id="rId151" Type="http://schemas.openxmlformats.org/officeDocument/2006/relationships/tags" Target="../tags/tag1133.xml"/><Relationship Id="rId156" Type="http://schemas.openxmlformats.org/officeDocument/2006/relationships/tags" Target="../tags/tag1138.xml"/><Relationship Id="rId177" Type="http://schemas.openxmlformats.org/officeDocument/2006/relationships/tags" Target="../tags/tag1159.xml"/><Relationship Id="rId172" Type="http://schemas.openxmlformats.org/officeDocument/2006/relationships/tags" Target="../tags/tag1154.xml"/><Relationship Id="rId193" Type="http://schemas.openxmlformats.org/officeDocument/2006/relationships/tags" Target="../tags/tag1175.xml"/><Relationship Id="rId13" Type="http://schemas.openxmlformats.org/officeDocument/2006/relationships/tags" Target="../tags/tag995.xml"/><Relationship Id="rId18" Type="http://schemas.openxmlformats.org/officeDocument/2006/relationships/tags" Target="../tags/tag1000.xml"/><Relationship Id="rId39" Type="http://schemas.openxmlformats.org/officeDocument/2006/relationships/tags" Target="../tags/tag1021.xml"/><Relationship Id="rId109" Type="http://schemas.openxmlformats.org/officeDocument/2006/relationships/tags" Target="../tags/tag1091.xml"/><Relationship Id="rId34" Type="http://schemas.openxmlformats.org/officeDocument/2006/relationships/tags" Target="../tags/tag1016.xml"/><Relationship Id="rId50" Type="http://schemas.openxmlformats.org/officeDocument/2006/relationships/tags" Target="../tags/tag1032.xml"/><Relationship Id="rId55" Type="http://schemas.openxmlformats.org/officeDocument/2006/relationships/tags" Target="../tags/tag1037.xml"/><Relationship Id="rId76" Type="http://schemas.openxmlformats.org/officeDocument/2006/relationships/tags" Target="../tags/tag1058.xml"/><Relationship Id="rId97" Type="http://schemas.openxmlformats.org/officeDocument/2006/relationships/tags" Target="../tags/tag1079.xml"/><Relationship Id="rId104" Type="http://schemas.openxmlformats.org/officeDocument/2006/relationships/tags" Target="../tags/tag1086.xml"/><Relationship Id="rId120" Type="http://schemas.openxmlformats.org/officeDocument/2006/relationships/tags" Target="../tags/tag1102.xml"/><Relationship Id="rId125" Type="http://schemas.openxmlformats.org/officeDocument/2006/relationships/tags" Target="../tags/tag1107.xml"/><Relationship Id="rId141" Type="http://schemas.openxmlformats.org/officeDocument/2006/relationships/tags" Target="../tags/tag1123.xml"/><Relationship Id="rId146" Type="http://schemas.openxmlformats.org/officeDocument/2006/relationships/tags" Target="../tags/tag1128.xml"/><Relationship Id="rId167" Type="http://schemas.openxmlformats.org/officeDocument/2006/relationships/tags" Target="../tags/tag1149.xml"/><Relationship Id="rId188" Type="http://schemas.openxmlformats.org/officeDocument/2006/relationships/tags" Target="../tags/tag1170.xml"/><Relationship Id="rId7" Type="http://schemas.openxmlformats.org/officeDocument/2006/relationships/tags" Target="../tags/tag989.xml"/><Relationship Id="rId71" Type="http://schemas.openxmlformats.org/officeDocument/2006/relationships/tags" Target="../tags/tag1053.xml"/><Relationship Id="rId92" Type="http://schemas.openxmlformats.org/officeDocument/2006/relationships/tags" Target="../tags/tag1074.xml"/><Relationship Id="rId162" Type="http://schemas.openxmlformats.org/officeDocument/2006/relationships/tags" Target="../tags/tag1144.xml"/><Relationship Id="rId183" Type="http://schemas.openxmlformats.org/officeDocument/2006/relationships/tags" Target="../tags/tag1165.xml"/><Relationship Id="rId2" Type="http://schemas.openxmlformats.org/officeDocument/2006/relationships/tags" Target="../tags/tag984.xml"/><Relationship Id="rId29" Type="http://schemas.openxmlformats.org/officeDocument/2006/relationships/tags" Target="../tags/tag1011.xml"/><Relationship Id="rId24" Type="http://schemas.openxmlformats.org/officeDocument/2006/relationships/tags" Target="../tags/tag1006.xml"/><Relationship Id="rId40" Type="http://schemas.openxmlformats.org/officeDocument/2006/relationships/tags" Target="../tags/tag1022.xml"/><Relationship Id="rId45" Type="http://schemas.openxmlformats.org/officeDocument/2006/relationships/tags" Target="../tags/tag1027.xml"/><Relationship Id="rId66" Type="http://schemas.openxmlformats.org/officeDocument/2006/relationships/tags" Target="../tags/tag1048.xml"/><Relationship Id="rId87" Type="http://schemas.openxmlformats.org/officeDocument/2006/relationships/tags" Target="../tags/tag1069.xml"/><Relationship Id="rId110" Type="http://schemas.openxmlformats.org/officeDocument/2006/relationships/tags" Target="../tags/tag1092.xml"/><Relationship Id="rId115" Type="http://schemas.openxmlformats.org/officeDocument/2006/relationships/tags" Target="../tags/tag1097.xml"/><Relationship Id="rId131" Type="http://schemas.openxmlformats.org/officeDocument/2006/relationships/tags" Target="../tags/tag1113.xml"/><Relationship Id="rId136" Type="http://schemas.openxmlformats.org/officeDocument/2006/relationships/tags" Target="../tags/tag1118.xml"/><Relationship Id="rId157" Type="http://schemas.openxmlformats.org/officeDocument/2006/relationships/tags" Target="../tags/tag1139.xml"/><Relationship Id="rId178" Type="http://schemas.openxmlformats.org/officeDocument/2006/relationships/tags" Target="../tags/tag1160.xml"/><Relationship Id="rId61" Type="http://schemas.openxmlformats.org/officeDocument/2006/relationships/tags" Target="../tags/tag1043.xml"/><Relationship Id="rId82" Type="http://schemas.openxmlformats.org/officeDocument/2006/relationships/tags" Target="../tags/tag1064.xml"/><Relationship Id="rId152" Type="http://schemas.openxmlformats.org/officeDocument/2006/relationships/tags" Target="../tags/tag1134.xml"/><Relationship Id="rId173" Type="http://schemas.openxmlformats.org/officeDocument/2006/relationships/tags" Target="../tags/tag1155.xml"/><Relationship Id="rId194" Type="http://schemas.openxmlformats.org/officeDocument/2006/relationships/slideLayout" Target="../slideLayouts/slideLayout2.xml"/><Relationship Id="rId19" Type="http://schemas.openxmlformats.org/officeDocument/2006/relationships/tags" Target="../tags/tag1001.xml"/><Relationship Id="rId14" Type="http://schemas.openxmlformats.org/officeDocument/2006/relationships/tags" Target="../tags/tag996.xml"/><Relationship Id="rId30" Type="http://schemas.openxmlformats.org/officeDocument/2006/relationships/tags" Target="../tags/tag1012.xml"/><Relationship Id="rId35" Type="http://schemas.openxmlformats.org/officeDocument/2006/relationships/tags" Target="../tags/tag1017.xml"/><Relationship Id="rId56" Type="http://schemas.openxmlformats.org/officeDocument/2006/relationships/tags" Target="../tags/tag1038.xml"/><Relationship Id="rId77" Type="http://schemas.openxmlformats.org/officeDocument/2006/relationships/tags" Target="../tags/tag1059.xml"/><Relationship Id="rId100" Type="http://schemas.openxmlformats.org/officeDocument/2006/relationships/tags" Target="../tags/tag1082.xml"/><Relationship Id="rId105" Type="http://schemas.openxmlformats.org/officeDocument/2006/relationships/tags" Target="../tags/tag1087.xml"/><Relationship Id="rId126" Type="http://schemas.openxmlformats.org/officeDocument/2006/relationships/tags" Target="../tags/tag1108.xml"/><Relationship Id="rId147" Type="http://schemas.openxmlformats.org/officeDocument/2006/relationships/tags" Target="../tags/tag1129.xml"/><Relationship Id="rId168" Type="http://schemas.openxmlformats.org/officeDocument/2006/relationships/tags" Target="../tags/tag1150.xml"/><Relationship Id="rId8" Type="http://schemas.openxmlformats.org/officeDocument/2006/relationships/tags" Target="../tags/tag990.xml"/><Relationship Id="rId51" Type="http://schemas.openxmlformats.org/officeDocument/2006/relationships/tags" Target="../tags/tag1033.xml"/><Relationship Id="rId72" Type="http://schemas.openxmlformats.org/officeDocument/2006/relationships/tags" Target="../tags/tag1054.xml"/><Relationship Id="rId93" Type="http://schemas.openxmlformats.org/officeDocument/2006/relationships/tags" Target="../tags/tag1075.xml"/><Relationship Id="rId98" Type="http://schemas.openxmlformats.org/officeDocument/2006/relationships/tags" Target="../tags/tag1080.xml"/><Relationship Id="rId121" Type="http://schemas.openxmlformats.org/officeDocument/2006/relationships/tags" Target="../tags/tag1103.xml"/><Relationship Id="rId142" Type="http://schemas.openxmlformats.org/officeDocument/2006/relationships/tags" Target="../tags/tag1124.xml"/><Relationship Id="rId163" Type="http://schemas.openxmlformats.org/officeDocument/2006/relationships/tags" Target="../tags/tag1145.xml"/><Relationship Id="rId184" Type="http://schemas.openxmlformats.org/officeDocument/2006/relationships/tags" Target="../tags/tag1166.xml"/><Relationship Id="rId189" Type="http://schemas.openxmlformats.org/officeDocument/2006/relationships/tags" Target="../tags/tag1171.xml"/><Relationship Id="rId3" Type="http://schemas.openxmlformats.org/officeDocument/2006/relationships/tags" Target="../tags/tag985.xml"/><Relationship Id="rId25" Type="http://schemas.openxmlformats.org/officeDocument/2006/relationships/tags" Target="../tags/tag1007.xml"/><Relationship Id="rId46" Type="http://schemas.openxmlformats.org/officeDocument/2006/relationships/tags" Target="../tags/tag1028.xml"/><Relationship Id="rId67" Type="http://schemas.openxmlformats.org/officeDocument/2006/relationships/tags" Target="../tags/tag1049.xml"/><Relationship Id="rId116" Type="http://schemas.openxmlformats.org/officeDocument/2006/relationships/tags" Target="../tags/tag1098.xml"/><Relationship Id="rId137" Type="http://schemas.openxmlformats.org/officeDocument/2006/relationships/tags" Target="../tags/tag1119.xml"/><Relationship Id="rId158" Type="http://schemas.openxmlformats.org/officeDocument/2006/relationships/tags" Target="../tags/tag1140.xml"/><Relationship Id="rId20" Type="http://schemas.openxmlformats.org/officeDocument/2006/relationships/tags" Target="../tags/tag1002.xml"/><Relationship Id="rId41" Type="http://schemas.openxmlformats.org/officeDocument/2006/relationships/tags" Target="../tags/tag1023.xml"/><Relationship Id="rId62" Type="http://schemas.openxmlformats.org/officeDocument/2006/relationships/tags" Target="../tags/tag1044.xml"/><Relationship Id="rId83" Type="http://schemas.openxmlformats.org/officeDocument/2006/relationships/tags" Target="../tags/tag1065.xml"/><Relationship Id="rId88" Type="http://schemas.openxmlformats.org/officeDocument/2006/relationships/tags" Target="../tags/tag1070.xml"/><Relationship Id="rId111" Type="http://schemas.openxmlformats.org/officeDocument/2006/relationships/tags" Target="../tags/tag1093.xml"/><Relationship Id="rId132" Type="http://schemas.openxmlformats.org/officeDocument/2006/relationships/tags" Target="../tags/tag1114.xml"/><Relationship Id="rId153" Type="http://schemas.openxmlformats.org/officeDocument/2006/relationships/tags" Target="../tags/tag1135.xml"/><Relationship Id="rId174" Type="http://schemas.openxmlformats.org/officeDocument/2006/relationships/tags" Target="../tags/tag1156.xml"/><Relationship Id="rId179" Type="http://schemas.openxmlformats.org/officeDocument/2006/relationships/tags" Target="../tags/tag1161.xml"/><Relationship Id="rId195" Type="http://schemas.openxmlformats.org/officeDocument/2006/relationships/image" Target="../media/image5.wmf"/><Relationship Id="rId190" Type="http://schemas.openxmlformats.org/officeDocument/2006/relationships/tags" Target="../tags/tag1172.xml"/><Relationship Id="rId15" Type="http://schemas.openxmlformats.org/officeDocument/2006/relationships/tags" Target="../tags/tag997.xml"/><Relationship Id="rId36" Type="http://schemas.openxmlformats.org/officeDocument/2006/relationships/tags" Target="../tags/tag1018.xml"/><Relationship Id="rId57" Type="http://schemas.openxmlformats.org/officeDocument/2006/relationships/tags" Target="../tags/tag1039.xml"/><Relationship Id="rId106" Type="http://schemas.openxmlformats.org/officeDocument/2006/relationships/tags" Target="../tags/tag1088.xml"/><Relationship Id="rId127" Type="http://schemas.openxmlformats.org/officeDocument/2006/relationships/tags" Target="../tags/tag1109.xml"/><Relationship Id="rId10" Type="http://schemas.openxmlformats.org/officeDocument/2006/relationships/tags" Target="../tags/tag992.xml"/><Relationship Id="rId31" Type="http://schemas.openxmlformats.org/officeDocument/2006/relationships/tags" Target="../tags/tag1013.xml"/><Relationship Id="rId52" Type="http://schemas.openxmlformats.org/officeDocument/2006/relationships/tags" Target="../tags/tag1034.xml"/><Relationship Id="rId73" Type="http://schemas.openxmlformats.org/officeDocument/2006/relationships/tags" Target="../tags/tag1055.xml"/><Relationship Id="rId78" Type="http://schemas.openxmlformats.org/officeDocument/2006/relationships/tags" Target="../tags/tag1060.xml"/><Relationship Id="rId94" Type="http://schemas.openxmlformats.org/officeDocument/2006/relationships/tags" Target="../tags/tag1076.xml"/><Relationship Id="rId99" Type="http://schemas.openxmlformats.org/officeDocument/2006/relationships/tags" Target="../tags/tag1081.xml"/><Relationship Id="rId101" Type="http://schemas.openxmlformats.org/officeDocument/2006/relationships/tags" Target="../tags/tag1083.xml"/><Relationship Id="rId122" Type="http://schemas.openxmlformats.org/officeDocument/2006/relationships/tags" Target="../tags/tag1104.xml"/><Relationship Id="rId143" Type="http://schemas.openxmlformats.org/officeDocument/2006/relationships/tags" Target="../tags/tag1125.xml"/><Relationship Id="rId148" Type="http://schemas.openxmlformats.org/officeDocument/2006/relationships/tags" Target="../tags/tag1130.xml"/><Relationship Id="rId164" Type="http://schemas.openxmlformats.org/officeDocument/2006/relationships/tags" Target="../tags/tag1146.xml"/><Relationship Id="rId169" Type="http://schemas.openxmlformats.org/officeDocument/2006/relationships/tags" Target="../tags/tag1151.xml"/><Relationship Id="rId185" Type="http://schemas.openxmlformats.org/officeDocument/2006/relationships/tags" Target="../tags/tag1167.xml"/><Relationship Id="rId4" Type="http://schemas.openxmlformats.org/officeDocument/2006/relationships/tags" Target="../tags/tag986.xml"/><Relationship Id="rId9" Type="http://schemas.openxmlformats.org/officeDocument/2006/relationships/tags" Target="../tags/tag991.xml"/><Relationship Id="rId180" Type="http://schemas.openxmlformats.org/officeDocument/2006/relationships/tags" Target="../tags/tag1162.xml"/><Relationship Id="rId26" Type="http://schemas.openxmlformats.org/officeDocument/2006/relationships/tags" Target="../tags/tag1008.xml"/></Relationships>
</file>

<file path=ppt/slides/_rels/slide56.xml.rels><?xml version="1.0" encoding="UTF-8" standalone="yes"?>
<Relationships xmlns="http://schemas.openxmlformats.org/package/2006/relationships"><Relationship Id="rId117" Type="http://schemas.openxmlformats.org/officeDocument/2006/relationships/tags" Target="../tags/tag1292.xml"/><Relationship Id="rId21" Type="http://schemas.openxmlformats.org/officeDocument/2006/relationships/tags" Target="../tags/tag1196.xml"/><Relationship Id="rId42" Type="http://schemas.openxmlformats.org/officeDocument/2006/relationships/tags" Target="../tags/tag1217.xml"/><Relationship Id="rId47" Type="http://schemas.openxmlformats.org/officeDocument/2006/relationships/tags" Target="../tags/tag1222.xml"/><Relationship Id="rId63" Type="http://schemas.openxmlformats.org/officeDocument/2006/relationships/tags" Target="../tags/tag1238.xml"/><Relationship Id="rId68" Type="http://schemas.openxmlformats.org/officeDocument/2006/relationships/tags" Target="../tags/tag1243.xml"/><Relationship Id="rId84" Type="http://schemas.openxmlformats.org/officeDocument/2006/relationships/tags" Target="../tags/tag1259.xml"/><Relationship Id="rId89" Type="http://schemas.openxmlformats.org/officeDocument/2006/relationships/tags" Target="../tags/tag1264.xml"/><Relationship Id="rId112" Type="http://schemas.openxmlformats.org/officeDocument/2006/relationships/tags" Target="../tags/tag1287.xml"/><Relationship Id="rId133" Type="http://schemas.openxmlformats.org/officeDocument/2006/relationships/tags" Target="../tags/tag1308.xml"/><Relationship Id="rId138" Type="http://schemas.openxmlformats.org/officeDocument/2006/relationships/tags" Target="../tags/tag1313.xml"/><Relationship Id="rId154" Type="http://schemas.openxmlformats.org/officeDocument/2006/relationships/tags" Target="../tags/tag1329.xml"/><Relationship Id="rId159" Type="http://schemas.openxmlformats.org/officeDocument/2006/relationships/tags" Target="../tags/tag1334.xml"/><Relationship Id="rId175" Type="http://schemas.openxmlformats.org/officeDocument/2006/relationships/tags" Target="../tags/tag1350.xml"/><Relationship Id="rId170" Type="http://schemas.openxmlformats.org/officeDocument/2006/relationships/tags" Target="../tags/tag1345.xml"/><Relationship Id="rId191" Type="http://schemas.openxmlformats.org/officeDocument/2006/relationships/tags" Target="../tags/tag1366.xml"/><Relationship Id="rId16" Type="http://schemas.openxmlformats.org/officeDocument/2006/relationships/tags" Target="../tags/tag1191.xml"/><Relationship Id="rId107" Type="http://schemas.openxmlformats.org/officeDocument/2006/relationships/tags" Target="../tags/tag1282.xml"/><Relationship Id="rId11" Type="http://schemas.openxmlformats.org/officeDocument/2006/relationships/tags" Target="../tags/tag1186.xml"/><Relationship Id="rId32" Type="http://schemas.openxmlformats.org/officeDocument/2006/relationships/tags" Target="../tags/tag1207.xml"/><Relationship Id="rId37" Type="http://schemas.openxmlformats.org/officeDocument/2006/relationships/tags" Target="../tags/tag1212.xml"/><Relationship Id="rId53" Type="http://schemas.openxmlformats.org/officeDocument/2006/relationships/tags" Target="../tags/tag1228.xml"/><Relationship Id="rId58" Type="http://schemas.openxmlformats.org/officeDocument/2006/relationships/tags" Target="../tags/tag1233.xml"/><Relationship Id="rId74" Type="http://schemas.openxmlformats.org/officeDocument/2006/relationships/tags" Target="../tags/tag1249.xml"/><Relationship Id="rId79" Type="http://schemas.openxmlformats.org/officeDocument/2006/relationships/tags" Target="../tags/tag1254.xml"/><Relationship Id="rId102" Type="http://schemas.openxmlformats.org/officeDocument/2006/relationships/tags" Target="../tags/tag1277.xml"/><Relationship Id="rId123" Type="http://schemas.openxmlformats.org/officeDocument/2006/relationships/tags" Target="../tags/tag1298.xml"/><Relationship Id="rId128" Type="http://schemas.openxmlformats.org/officeDocument/2006/relationships/tags" Target="../tags/tag1303.xml"/><Relationship Id="rId144" Type="http://schemas.openxmlformats.org/officeDocument/2006/relationships/tags" Target="../tags/tag1319.xml"/><Relationship Id="rId149" Type="http://schemas.openxmlformats.org/officeDocument/2006/relationships/tags" Target="../tags/tag1324.xml"/><Relationship Id="rId5" Type="http://schemas.openxmlformats.org/officeDocument/2006/relationships/tags" Target="../tags/tag1180.xml"/><Relationship Id="rId90" Type="http://schemas.openxmlformats.org/officeDocument/2006/relationships/tags" Target="../tags/tag1265.xml"/><Relationship Id="rId95" Type="http://schemas.openxmlformats.org/officeDocument/2006/relationships/tags" Target="../tags/tag1270.xml"/><Relationship Id="rId160" Type="http://schemas.openxmlformats.org/officeDocument/2006/relationships/tags" Target="../tags/tag1335.xml"/><Relationship Id="rId165" Type="http://schemas.openxmlformats.org/officeDocument/2006/relationships/tags" Target="../tags/tag1340.xml"/><Relationship Id="rId181" Type="http://schemas.openxmlformats.org/officeDocument/2006/relationships/tags" Target="../tags/tag1356.xml"/><Relationship Id="rId186" Type="http://schemas.openxmlformats.org/officeDocument/2006/relationships/tags" Target="../tags/tag1361.xml"/><Relationship Id="rId22" Type="http://schemas.openxmlformats.org/officeDocument/2006/relationships/tags" Target="../tags/tag1197.xml"/><Relationship Id="rId27" Type="http://schemas.openxmlformats.org/officeDocument/2006/relationships/tags" Target="../tags/tag1202.xml"/><Relationship Id="rId43" Type="http://schemas.openxmlformats.org/officeDocument/2006/relationships/tags" Target="../tags/tag1218.xml"/><Relationship Id="rId48" Type="http://schemas.openxmlformats.org/officeDocument/2006/relationships/tags" Target="../tags/tag1223.xml"/><Relationship Id="rId64" Type="http://schemas.openxmlformats.org/officeDocument/2006/relationships/tags" Target="../tags/tag1239.xml"/><Relationship Id="rId69" Type="http://schemas.openxmlformats.org/officeDocument/2006/relationships/tags" Target="../tags/tag1244.xml"/><Relationship Id="rId113" Type="http://schemas.openxmlformats.org/officeDocument/2006/relationships/tags" Target="../tags/tag1288.xml"/><Relationship Id="rId118" Type="http://schemas.openxmlformats.org/officeDocument/2006/relationships/tags" Target="../tags/tag1293.xml"/><Relationship Id="rId134" Type="http://schemas.openxmlformats.org/officeDocument/2006/relationships/tags" Target="../tags/tag1309.xml"/><Relationship Id="rId139" Type="http://schemas.openxmlformats.org/officeDocument/2006/relationships/tags" Target="../tags/tag1314.xml"/><Relationship Id="rId80" Type="http://schemas.openxmlformats.org/officeDocument/2006/relationships/tags" Target="../tags/tag1255.xml"/><Relationship Id="rId85" Type="http://schemas.openxmlformats.org/officeDocument/2006/relationships/tags" Target="../tags/tag1260.xml"/><Relationship Id="rId150" Type="http://schemas.openxmlformats.org/officeDocument/2006/relationships/tags" Target="../tags/tag1325.xml"/><Relationship Id="rId155" Type="http://schemas.openxmlformats.org/officeDocument/2006/relationships/tags" Target="../tags/tag1330.xml"/><Relationship Id="rId171" Type="http://schemas.openxmlformats.org/officeDocument/2006/relationships/tags" Target="../tags/tag1346.xml"/><Relationship Id="rId176" Type="http://schemas.openxmlformats.org/officeDocument/2006/relationships/tags" Target="../tags/tag1351.xml"/><Relationship Id="rId192" Type="http://schemas.openxmlformats.org/officeDocument/2006/relationships/tags" Target="../tags/tag1367.xml"/><Relationship Id="rId12" Type="http://schemas.openxmlformats.org/officeDocument/2006/relationships/tags" Target="../tags/tag1187.xml"/><Relationship Id="rId17" Type="http://schemas.openxmlformats.org/officeDocument/2006/relationships/tags" Target="../tags/tag1192.xml"/><Relationship Id="rId33" Type="http://schemas.openxmlformats.org/officeDocument/2006/relationships/tags" Target="../tags/tag1208.xml"/><Relationship Id="rId38" Type="http://schemas.openxmlformats.org/officeDocument/2006/relationships/tags" Target="../tags/tag1213.xml"/><Relationship Id="rId59" Type="http://schemas.openxmlformats.org/officeDocument/2006/relationships/tags" Target="../tags/tag1234.xml"/><Relationship Id="rId103" Type="http://schemas.openxmlformats.org/officeDocument/2006/relationships/tags" Target="../tags/tag1278.xml"/><Relationship Id="rId108" Type="http://schemas.openxmlformats.org/officeDocument/2006/relationships/tags" Target="../tags/tag1283.xml"/><Relationship Id="rId124" Type="http://schemas.openxmlformats.org/officeDocument/2006/relationships/tags" Target="../tags/tag1299.xml"/><Relationship Id="rId129" Type="http://schemas.openxmlformats.org/officeDocument/2006/relationships/tags" Target="../tags/tag1304.xml"/><Relationship Id="rId54" Type="http://schemas.openxmlformats.org/officeDocument/2006/relationships/tags" Target="../tags/tag1229.xml"/><Relationship Id="rId70" Type="http://schemas.openxmlformats.org/officeDocument/2006/relationships/tags" Target="../tags/tag1245.xml"/><Relationship Id="rId75" Type="http://schemas.openxmlformats.org/officeDocument/2006/relationships/tags" Target="../tags/tag1250.xml"/><Relationship Id="rId91" Type="http://schemas.openxmlformats.org/officeDocument/2006/relationships/tags" Target="../tags/tag1266.xml"/><Relationship Id="rId96" Type="http://schemas.openxmlformats.org/officeDocument/2006/relationships/tags" Target="../tags/tag1271.xml"/><Relationship Id="rId140" Type="http://schemas.openxmlformats.org/officeDocument/2006/relationships/tags" Target="../tags/tag1315.xml"/><Relationship Id="rId145" Type="http://schemas.openxmlformats.org/officeDocument/2006/relationships/tags" Target="../tags/tag1320.xml"/><Relationship Id="rId161" Type="http://schemas.openxmlformats.org/officeDocument/2006/relationships/tags" Target="../tags/tag1336.xml"/><Relationship Id="rId166" Type="http://schemas.openxmlformats.org/officeDocument/2006/relationships/tags" Target="../tags/tag1341.xml"/><Relationship Id="rId182" Type="http://schemas.openxmlformats.org/officeDocument/2006/relationships/tags" Target="../tags/tag1357.xml"/><Relationship Id="rId187" Type="http://schemas.openxmlformats.org/officeDocument/2006/relationships/tags" Target="../tags/tag1362.xml"/><Relationship Id="rId1" Type="http://schemas.openxmlformats.org/officeDocument/2006/relationships/tags" Target="../tags/tag1176.xml"/><Relationship Id="rId6" Type="http://schemas.openxmlformats.org/officeDocument/2006/relationships/tags" Target="../tags/tag1181.xml"/><Relationship Id="rId23" Type="http://schemas.openxmlformats.org/officeDocument/2006/relationships/tags" Target="../tags/tag1198.xml"/><Relationship Id="rId28" Type="http://schemas.openxmlformats.org/officeDocument/2006/relationships/tags" Target="../tags/tag1203.xml"/><Relationship Id="rId49" Type="http://schemas.openxmlformats.org/officeDocument/2006/relationships/tags" Target="../tags/tag1224.xml"/><Relationship Id="rId114" Type="http://schemas.openxmlformats.org/officeDocument/2006/relationships/tags" Target="../tags/tag1289.xml"/><Relationship Id="rId119" Type="http://schemas.openxmlformats.org/officeDocument/2006/relationships/tags" Target="../tags/tag1294.xml"/><Relationship Id="rId44" Type="http://schemas.openxmlformats.org/officeDocument/2006/relationships/tags" Target="../tags/tag1219.xml"/><Relationship Id="rId60" Type="http://schemas.openxmlformats.org/officeDocument/2006/relationships/tags" Target="../tags/tag1235.xml"/><Relationship Id="rId65" Type="http://schemas.openxmlformats.org/officeDocument/2006/relationships/tags" Target="../tags/tag1240.xml"/><Relationship Id="rId81" Type="http://schemas.openxmlformats.org/officeDocument/2006/relationships/tags" Target="../tags/tag1256.xml"/><Relationship Id="rId86" Type="http://schemas.openxmlformats.org/officeDocument/2006/relationships/tags" Target="../tags/tag1261.xml"/><Relationship Id="rId130" Type="http://schemas.openxmlformats.org/officeDocument/2006/relationships/tags" Target="../tags/tag1305.xml"/><Relationship Id="rId135" Type="http://schemas.openxmlformats.org/officeDocument/2006/relationships/tags" Target="../tags/tag1310.xml"/><Relationship Id="rId151" Type="http://schemas.openxmlformats.org/officeDocument/2006/relationships/tags" Target="../tags/tag1326.xml"/><Relationship Id="rId156" Type="http://schemas.openxmlformats.org/officeDocument/2006/relationships/tags" Target="../tags/tag1331.xml"/><Relationship Id="rId177" Type="http://schemas.openxmlformats.org/officeDocument/2006/relationships/tags" Target="../tags/tag1352.xml"/><Relationship Id="rId172" Type="http://schemas.openxmlformats.org/officeDocument/2006/relationships/tags" Target="../tags/tag1347.xml"/><Relationship Id="rId193" Type="http://schemas.openxmlformats.org/officeDocument/2006/relationships/tags" Target="../tags/tag1368.xml"/><Relationship Id="rId13" Type="http://schemas.openxmlformats.org/officeDocument/2006/relationships/tags" Target="../tags/tag1188.xml"/><Relationship Id="rId18" Type="http://schemas.openxmlformats.org/officeDocument/2006/relationships/tags" Target="../tags/tag1193.xml"/><Relationship Id="rId39" Type="http://schemas.openxmlformats.org/officeDocument/2006/relationships/tags" Target="../tags/tag1214.xml"/><Relationship Id="rId109" Type="http://schemas.openxmlformats.org/officeDocument/2006/relationships/tags" Target="../tags/tag1284.xml"/><Relationship Id="rId34" Type="http://schemas.openxmlformats.org/officeDocument/2006/relationships/tags" Target="../tags/tag1209.xml"/><Relationship Id="rId50" Type="http://schemas.openxmlformats.org/officeDocument/2006/relationships/tags" Target="../tags/tag1225.xml"/><Relationship Id="rId55" Type="http://schemas.openxmlformats.org/officeDocument/2006/relationships/tags" Target="../tags/tag1230.xml"/><Relationship Id="rId76" Type="http://schemas.openxmlformats.org/officeDocument/2006/relationships/tags" Target="../tags/tag1251.xml"/><Relationship Id="rId97" Type="http://schemas.openxmlformats.org/officeDocument/2006/relationships/tags" Target="../tags/tag1272.xml"/><Relationship Id="rId104" Type="http://schemas.openxmlformats.org/officeDocument/2006/relationships/tags" Target="../tags/tag1279.xml"/><Relationship Id="rId120" Type="http://schemas.openxmlformats.org/officeDocument/2006/relationships/tags" Target="../tags/tag1295.xml"/><Relationship Id="rId125" Type="http://schemas.openxmlformats.org/officeDocument/2006/relationships/tags" Target="../tags/tag1300.xml"/><Relationship Id="rId141" Type="http://schemas.openxmlformats.org/officeDocument/2006/relationships/tags" Target="../tags/tag1316.xml"/><Relationship Id="rId146" Type="http://schemas.openxmlformats.org/officeDocument/2006/relationships/tags" Target="../tags/tag1321.xml"/><Relationship Id="rId167" Type="http://schemas.openxmlformats.org/officeDocument/2006/relationships/tags" Target="../tags/tag1342.xml"/><Relationship Id="rId188" Type="http://schemas.openxmlformats.org/officeDocument/2006/relationships/tags" Target="../tags/tag1363.xml"/><Relationship Id="rId7" Type="http://schemas.openxmlformats.org/officeDocument/2006/relationships/tags" Target="../tags/tag1182.xml"/><Relationship Id="rId71" Type="http://schemas.openxmlformats.org/officeDocument/2006/relationships/tags" Target="../tags/tag1246.xml"/><Relationship Id="rId92" Type="http://schemas.openxmlformats.org/officeDocument/2006/relationships/tags" Target="../tags/tag1267.xml"/><Relationship Id="rId162" Type="http://schemas.openxmlformats.org/officeDocument/2006/relationships/tags" Target="../tags/tag1337.xml"/><Relationship Id="rId183" Type="http://schemas.openxmlformats.org/officeDocument/2006/relationships/tags" Target="../tags/tag1358.xml"/><Relationship Id="rId2" Type="http://schemas.openxmlformats.org/officeDocument/2006/relationships/tags" Target="../tags/tag1177.xml"/><Relationship Id="rId29" Type="http://schemas.openxmlformats.org/officeDocument/2006/relationships/tags" Target="../tags/tag1204.xml"/><Relationship Id="rId24" Type="http://schemas.openxmlformats.org/officeDocument/2006/relationships/tags" Target="../tags/tag1199.xml"/><Relationship Id="rId40" Type="http://schemas.openxmlformats.org/officeDocument/2006/relationships/tags" Target="../tags/tag1215.xml"/><Relationship Id="rId45" Type="http://schemas.openxmlformats.org/officeDocument/2006/relationships/tags" Target="../tags/tag1220.xml"/><Relationship Id="rId66" Type="http://schemas.openxmlformats.org/officeDocument/2006/relationships/tags" Target="../tags/tag1241.xml"/><Relationship Id="rId87" Type="http://schemas.openxmlformats.org/officeDocument/2006/relationships/tags" Target="../tags/tag1262.xml"/><Relationship Id="rId110" Type="http://schemas.openxmlformats.org/officeDocument/2006/relationships/tags" Target="../tags/tag1285.xml"/><Relationship Id="rId115" Type="http://schemas.openxmlformats.org/officeDocument/2006/relationships/tags" Target="../tags/tag1290.xml"/><Relationship Id="rId131" Type="http://schemas.openxmlformats.org/officeDocument/2006/relationships/tags" Target="../tags/tag1306.xml"/><Relationship Id="rId136" Type="http://schemas.openxmlformats.org/officeDocument/2006/relationships/tags" Target="../tags/tag1311.xml"/><Relationship Id="rId157" Type="http://schemas.openxmlformats.org/officeDocument/2006/relationships/tags" Target="../tags/tag1332.xml"/><Relationship Id="rId178" Type="http://schemas.openxmlformats.org/officeDocument/2006/relationships/tags" Target="../tags/tag1353.xml"/><Relationship Id="rId61" Type="http://schemas.openxmlformats.org/officeDocument/2006/relationships/tags" Target="../tags/tag1236.xml"/><Relationship Id="rId82" Type="http://schemas.openxmlformats.org/officeDocument/2006/relationships/tags" Target="../tags/tag1257.xml"/><Relationship Id="rId152" Type="http://schemas.openxmlformats.org/officeDocument/2006/relationships/tags" Target="../tags/tag1327.xml"/><Relationship Id="rId173" Type="http://schemas.openxmlformats.org/officeDocument/2006/relationships/tags" Target="../tags/tag1348.xml"/><Relationship Id="rId194" Type="http://schemas.openxmlformats.org/officeDocument/2006/relationships/slideLayout" Target="../slideLayouts/slideLayout2.xml"/><Relationship Id="rId19" Type="http://schemas.openxmlformats.org/officeDocument/2006/relationships/tags" Target="../tags/tag1194.xml"/><Relationship Id="rId14" Type="http://schemas.openxmlformats.org/officeDocument/2006/relationships/tags" Target="../tags/tag1189.xml"/><Relationship Id="rId30" Type="http://schemas.openxmlformats.org/officeDocument/2006/relationships/tags" Target="../tags/tag1205.xml"/><Relationship Id="rId35" Type="http://schemas.openxmlformats.org/officeDocument/2006/relationships/tags" Target="../tags/tag1210.xml"/><Relationship Id="rId56" Type="http://schemas.openxmlformats.org/officeDocument/2006/relationships/tags" Target="../tags/tag1231.xml"/><Relationship Id="rId77" Type="http://schemas.openxmlformats.org/officeDocument/2006/relationships/tags" Target="../tags/tag1252.xml"/><Relationship Id="rId100" Type="http://schemas.openxmlformats.org/officeDocument/2006/relationships/tags" Target="../tags/tag1275.xml"/><Relationship Id="rId105" Type="http://schemas.openxmlformats.org/officeDocument/2006/relationships/tags" Target="../tags/tag1280.xml"/><Relationship Id="rId126" Type="http://schemas.openxmlformats.org/officeDocument/2006/relationships/tags" Target="../tags/tag1301.xml"/><Relationship Id="rId147" Type="http://schemas.openxmlformats.org/officeDocument/2006/relationships/tags" Target="../tags/tag1322.xml"/><Relationship Id="rId168" Type="http://schemas.openxmlformats.org/officeDocument/2006/relationships/tags" Target="../tags/tag1343.xml"/><Relationship Id="rId8" Type="http://schemas.openxmlformats.org/officeDocument/2006/relationships/tags" Target="../tags/tag1183.xml"/><Relationship Id="rId51" Type="http://schemas.openxmlformats.org/officeDocument/2006/relationships/tags" Target="../tags/tag1226.xml"/><Relationship Id="rId72" Type="http://schemas.openxmlformats.org/officeDocument/2006/relationships/tags" Target="../tags/tag1247.xml"/><Relationship Id="rId93" Type="http://schemas.openxmlformats.org/officeDocument/2006/relationships/tags" Target="../tags/tag1268.xml"/><Relationship Id="rId98" Type="http://schemas.openxmlformats.org/officeDocument/2006/relationships/tags" Target="../tags/tag1273.xml"/><Relationship Id="rId121" Type="http://schemas.openxmlformats.org/officeDocument/2006/relationships/tags" Target="../tags/tag1296.xml"/><Relationship Id="rId142" Type="http://schemas.openxmlformats.org/officeDocument/2006/relationships/tags" Target="../tags/tag1317.xml"/><Relationship Id="rId163" Type="http://schemas.openxmlformats.org/officeDocument/2006/relationships/tags" Target="../tags/tag1338.xml"/><Relationship Id="rId184" Type="http://schemas.openxmlformats.org/officeDocument/2006/relationships/tags" Target="../tags/tag1359.xml"/><Relationship Id="rId189" Type="http://schemas.openxmlformats.org/officeDocument/2006/relationships/tags" Target="../tags/tag1364.xml"/><Relationship Id="rId3" Type="http://schemas.openxmlformats.org/officeDocument/2006/relationships/tags" Target="../tags/tag1178.xml"/><Relationship Id="rId25" Type="http://schemas.openxmlformats.org/officeDocument/2006/relationships/tags" Target="../tags/tag1200.xml"/><Relationship Id="rId46" Type="http://schemas.openxmlformats.org/officeDocument/2006/relationships/tags" Target="../tags/tag1221.xml"/><Relationship Id="rId67" Type="http://schemas.openxmlformats.org/officeDocument/2006/relationships/tags" Target="../tags/tag1242.xml"/><Relationship Id="rId116" Type="http://schemas.openxmlformats.org/officeDocument/2006/relationships/tags" Target="../tags/tag1291.xml"/><Relationship Id="rId137" Type="http://schemas.openxmlformats.org/officeDocument/2006/relationships/tags" Target="../tags/tag1312.xml"/><Relationship Id="rId158" Type="http://schemas.openxmlformats.org/officeDocument/2006/relationships/tags" Target="../tags/tag1333.xml"/><Relationship Id="rId20" Type="http://schemas.openxmlformats.org/officeDocument/2006/relationships/tags" Target="../tags/tag1195.xml"/><Relationship Id="rId41" Type="http://schemas.openxmlformats.org/officeDocument/2006/relationships/tags" Target="../tags/tag1216.xml"/><Relationship Id="rId62" Type="http://schemas.openxmlformats.org/officeDocument/2006/relationships/tags" Target="../tags/tag1237.xml"/><Relationship Id="rId83" Type="http://schemas.openxmlformats.org/officeDocument/2006/relationships/tags" Target="../tags/tag1258.xml"/><Relationship Id="rId88" Type="http://schemas.openxmlformats.org/officeDocument/2006/relationships/tags" Target="../tags/tag1263.xml"/><Relationship Id="rId111" Type="http://schemas.openxmlformats.org/officeDocument/2006/relationships/tags" Target="../tags/tag1286.xml"/><Relationship Id="rId132" Type="http://schemas.openxmlformats.org/officeDocument/2006/relationships/tags" Target="../tags/tag1307.xml"/><Relationship Id="rId153" Type="http://schemas.openxmlformats.org/officeDocument/2006/relationships/tags" Target="../tags/tag1328.xml"/><Relationship Id="rId174" Type="http://schemas.openxmlformats.org/officeDocument/2006/relationships/tags" Target="../tags/tag1349.xml"/><Relationship Id="rId179" Type="http://schemas.openxmlformats.org/officeDocument/2006/relationships/tags" Target="../tags/tag1354.xml"/><Relationship Id="rId195" Type="http://schemas.openxmlformats.org/officeDocument/2006/relationships/image" Target="../media/image5.wmf"/><Relationship Id="rId190" Type="http://schemas.openxmlformats.org/officeDocument/2006/relationships/tags" Target="../tags/tag1365.xml"/><Relationship Id="rId15" Type="http://schemas.openxmlformats.org/officeDocument/2006/relationships/tags" Target="../tags/tag1190.xml"/><Relationship Id="rId36" Type="http://schemas.openxmlformats.org/officeDocument/2006/relationships/tags" Target="../tags/tag1211.xml"/><Relationship Id="rId57" Type="http://schemas.openxmlformats.org/officeDocument/2006/relationships/tags" Target="../tags/tag1232.xml"/><Relationship Id="rId106" Type="http://schemas.openxmlformats.org/officeDocument/2006/relationships/tags" Target="../tags/tag1281.xml"/><Relationship Id="rId127" Type="http://schemas.openxmlformats.org/officeDocument/2006/relationships/tags" Target="../tags/tag1302.xml"/><Relationship Id="rId10" Type="http://schemas.openxmlformats.org/officeDocument/2006/relationships/tags" Target="../tags/tag1185.xml"/><Relationship Id="rId31" Type="http://schemas.openxmlformats.org/officeDocument/2006/relationships/tags" Target="../tags/tag1206.xml"/><Relationship Id="rId52" Type="http://schemas.openxmlformats.org/officeDocument/2006/relationships/tags" Target="../tags/tag1227.xml"/><Relationship Id="rId73" Type="http://schemas.openxmlformats.org/officeDocument/2006/relationships/tags" Target="../tags/tag1248.xml"/><Relationship Id="rId78" Type="http://schemas.openxmlformats.org/officeDocument/2006/relationships/tags" Target="../tags/tag1253.xml"/><Relationship Id="rId94" Type="http://schemas.openxmlformats.org/officeDocument/2006/relationships/tags" Target="../tags/tag1269.xml"/><Relationship Id="rId99" Type="http://schemas.openxmlformats.org/officeDocument/2006/relationships/tags" Target="../tags/tag1274.xml"/><Relationship Id="rId101" Type="http://schemas.openxmlformats.org/officeDocument/2006/relationships/tags" Target="../tags/tag1276.xml"/><Relationship Id="rId122" Type="http://schemas.openxmlformats.org/officeDocument/2006/relationships/tags" Target="../tags/tag1297.xml"/><Relationship Id="rId143" Type="http://schemas.openxmlformats.org/officeDocument/2006/relationships/tags" Target="../tags/tag1318.xml"/><Relationship Id="rId148" Type="http://schemas.openxmlformats.org/officeDocument/2006/relationships/tags" Target="../tags/tag1323.xml"/><Relationship Id="rId164" Type="http://schemas.openxmlformats.org/officeDocument/2006/relationships/tags" Target="../tags/tag1339.xml"/><Relationship Id="rId169" Type="http://schemas.openxmlformats.org/officeDocument/2006/relationships/tags" Target="../tags/tag1344.xml"/><Relationship Id="rId185" Type="http://schemas.openxmlformats.org/officeDocument/2006/relationships/tags" Target="../tags/tag1360.xml"/><Relationship Id="rId4" Type="http://schemas.openxmlformats.org/officeDocument/2006/relationships/tags" Target="../tags/tag1179.xml"/><Relationship Id="rId9" Type="http://schemas.openxmlformats.org/officeDocument/2006/relationships/tags" Target="../tags/tag1184.xml"/><Relationship Id="rId180" Type="http://schemas.openxmlformats.org/officeDocument/2006/relationships/tags" Target="../tags/tag1355.xml"/><Relationship Id="rId26" Type="http://schemas.openxmlformats.org/officeDocument/2006/relationships/tags" Target="../tags/tag1201.xml"/></Relationships>
</file>

<file path=ppt/slides/_rels/slide57.xml.rels><?xml version="1.0" encoding="UTF-8" standalone="yes"?>
<Relationships xmlns="http://schemas.openxmlformats.org/package/2006/relationships"><Relationship Id="rId3" Type="http://schemas.openxmlformats.org/officeDocument/2006/relationships/tags" Target="../tags/tag1371.xml"/><Relationship Id="rId2" Type="http://schemas.openxmlformats.org/officeDocument/2006/relationships/tags" Target="../tags/tag1370.xml"/><Relationship Id="rId1" Type="http://schemas.openxmlformats.org/officeDocument/2006/relationships/tags" Target="../tags/tag1369.xml"/><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1372.xml"/></Relationships>
</file>

<file path=ppt/slides/_rels/slide58.xml.rels><?xml version="1.0" encoding="UTF-8" standalone="yes"?>
<Relationships xmlns="http://schemas.openxmlformats.org/package/2006/relationships"><Relationship Id="rId3" Type="http://schemas.openxmlformats.org/officeDocument/2006/relationships/tags" Target="../tags/tag1375.xml"/><Relationship Id="rId7" Type="http://schemas.openxmlformats.org/officeDocument/2006/relationships/notesSlide" Target="../notesSlides/notesSlide37.xml"/><Relationship Id="rId2" Type="http://schemas.openxmlformats.org/officeDocument/2006/relationships/tags" Target="../tags/tag1374.xml"/><Relationship Id="rId1" Type="http://schemas.openxmlformats.org/officeDocument/2006/relationships/tags" Target="../tags/tag1373.xml"/><Relationship Id="rId6" Type="http://schemas.openxmlformats.org/officeDocument/2006/relationships/slideLayout" Target="../slideLayouts/slideLayout2.xml"/><Relationship Id="rId5" Type="http://schemas.openxmlformats.org/officeDocument/2006/relationships/tags" Target="../tags/tag1377.xml"/><Relationship Id="rId4" Type="http://schemas.openxmlformats.org/officeDocument/2006/relationships/tags" Target="../tags/tag1376.xml"/></Relationships>
</file>

<file path=ppt/slides/_rels/slide59.xml.rels><?xml version="1.0" encoding="UTF-8" standalone="yes"?>
<Relationships xmlns="http://schemas.openxmlformats.org/package/2006/relationships"><Relationship Id="rId3" Type="http://schemas.openxmlformats.org/officeDocument/2006/relationships/tags" Target="../tags/tag1380.xml"/><Relationship Id="rId2" Type="http://schemas.openxmlformats.org/officeDocument/2006/relationships/tags" Target="../tags/tag1379.xml"/><Relationship Id="rId1" Type="http://schemas.openxmlformats.org/officeDocument/2006/relationships/tags" Target="../tags/tag1378.x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1381.xml"/></Relationships>
</file>

<file path=ppt/slides/_rels/slide6.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8.xml"/></Relationships>
</file>

<file path=ppt/slides/_rels/slide60.xml.rels><?xml version="1.0" encoding="UTF-8" standalone="yes"?>
<Relationships xmlns="http://schemas.openxmlformats.org/package/2006/relationships"><Relationship Id="rId3" Type="http://schemas.openxmlformats.org/officeDocument/2006/relationships/tags" Target="../tags/tag1384.xml"/><Relationship Id="rId2" Type="http://schemas.openxmlformats.org/officeDocument/2006/relationships/tags" Target="../tags/tag1383.xml"/><Relationship Id="rId1" Type="http://schemas.openxmlformats.org/officeDocument/2006/relationships/tags" Target="../tags/tag1382.xml"/><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385.xml"/></Relationships>
</file>

<file path=ppt/slides/_rels/slide61.xml.rels><?xml version="1.0" encoding="UTF-8" standalone="yes"?>
<Relationships xmlns="http://schemas.openxmlformats.org/package/2006/relationships"><Relationship Id="rId3" Type="http://schemas.openxmlformats.org/officeDocument/2006/relationships/tags" Target="../tags/tag1388.xml"/><Relationship Id="rId2" Type="http://schemas.openxmlformats.org/officeDocument/2006/relationships/tags" Target="../tags/tag1387.xml"/><Relationship Id="rId1" Type="http://schemas.openxmlformats.org/officeDocument/2006/relationships/tags" Target="../tags/tag1386.xml"/><Relationship Id="rId6" Type="http://schemas.openxmlformats.org/officeDocument/2006/relationships/slideLayout" Target="../slideLayouts/slideLayout2.xml"/><Relationship Id="rId5" Type="http://schemas.openxmlformats.org/officeDocument/2006/relationships/tags" Target="../tags/tag1390.xml"/><Relationship Id="rId4" Type="http://schemas.openxmlformats.org/officeDocument/2006/relationships/tags" Target="../tags/tag1389.xml"/></Relationships>
</file>

<file path=ppt/slides/_rels/slide62.xml.rels><?xml version="1.0" encoding="UTF-8" standalone="yes"?>
<Relationships xmlns="http://schemas.openxmlformats.org/package/2006/relationships"><Relationship Id="rId3" Type="http://schemas.openxmlformats.org/officeDocument/2006/relationships/tags" Target="../tags/tag1393.xml"/><Relationship Id="rId2" Type="http://schemas.openxmlformats.org/officeDocument/2006/relationships/tags" Target="../tags/tag1392.xml"/><Relationship Id="rId1" Type="http://schemas.openxmlformats.org/officeDocument/2006/relationships/tags" Target="../tags/tag1391.xml"/><Relationship Id="rId5" Type="http://schemas.openxmlformats.org/officeDocument/2006/relationships/slideLayout" Target="../slideLayouts/slideLayout2.xml"/><Relationship Id="rId4" Type="http://schemas.openxmlformats.org/officeDocument/2006/relationships/tags" Target="../tags/tag1394.xml"/></Relationships>
</file>

<file path=ppt/slides/_rels/slide63.xml.rels><?xml version="1.0" encoding="UTF-8" standalone="yes"?>
<Relationships xmlns="http://schemas.openxmlformats.org/package/2006/relationships"><Relationship Id="rId3" Type="http://schemas.openxmlformats.org/officeDocument/2006/relationships/tags" Target="../tags/tag1397.xml"/><Relationship Id="rId2" Type="http://schemas.openxmlformats.org/officeDocument/2006/relationships/tags" Target="../tags/tag1396.xml"/><Relationship Id="rId1" Type="http://schemas.openxmlformats.org/officeDocument/2006/relationships/tags" Target="../tags/tag1395.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1398.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0.xml"/><Relationship Id="rId1" Type="http://schemas.openxmlformats.org/officeDocument/2006/relationships/tags" Target="../tags/tag1399.xml"/><Relationship Id="rId4" Type="http://schemas.openxmlformats.org/officeDocument/2006/relationships/notesSlide" Target="../notesSlides/notesSlide4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4.jpeg"/><Relationship Id="rId5" Type="http://schemas.openxmlformats.org/officeDocument/2006/relationships/tags" Target="../tags/tag33.xml"/><Relationship Id="rId10" Type="http://schemas.openxmlformats.org/officeDocument/2006/relationships/image" Target="../media/image3.png"/><Relationship Id="rId4" Type="http://schemas.openxmlformats.org/officeDocument/2006/relationships/tags" Target="../tags/tag32.xml"/><Relationship Id="rId9"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228600" y="2057400"/>
            <a:ext cx="8610600" cy="2057400"/>
          </a:xfrm>
        </p:spPr>
        <p:txBody>
          <a:bodyPr/>
          <a:lstStyle/>
          <a:p>
            <a:pPr algn="ctr"/>
            <a:r>
              <a:rPr lang="en-US" sz="2800" i="0" dirty="0" smtClean="0"/>
              <a:t>A Sophomoric Introduction to Shared-Memory Parallelism and Concurrency</a:t>
            </a:r>
            <a:r>
              <a:rPr lang="en-US" sz="3200" i="0" dirty="0" smtClean="0"/>
              <a:t/>
            </a:r>
            <a:br>
              <a:rPr lang="en-US" sz="3200" i="0" dirty="0" smtClean="0"/>
            </a:br>
            <a:r>
              <a:rPr lang="en-US" sz="1400" i="0" dirty="0" smtClean="0"/>
              <a:t/>
            </a:r>
            <a:br>
              <a:rPr lang="en-US" sz="1400" i="0" dirty="0" smtClean="0"/>
            </a:br>
            <a:r>
              <a:rPr lang="en-US" sz="2800" i="0" dirty="0" smtClean="0"/>
              <a:t>Lecture 1</a:t>
            </a:r>
            <a:br>
              <a:rPr lang="en-US" sz="2800" i="0" dirty="0" smtClean="0"/>
            </a:br>
            <a:r>
              <a:rPr lang="en-US" sz="2800" i="0" dirty="0" smtClean="0"/>
              <a:t>Introduction to Multithreading &amp; Fork-Join Parallelism</a:t>
            </a:r>
            <a:endParaRPr lang="en-US" sz="2800" i="0" dirty="0"/>
          </a:p>
        </p:txBody>
      </p:sp>
      <p:sp>
        <p:nvSpPr>
          <p:cNvPr id="2051" name="Rectangle 3"/>
          <p:cNvSpPr>
            <a:spLocks noGrp="1" noChangeArrowheads="1"/>
          </p:cNvSpPr>
          <p:nvPr>
            <p:ph type="subTitle" idx="1"/>
            <p:custDataLst>
              <p:tags r:id="rId2"/>
            </p:custDataLst>
          </p:nvPr>
        </p:nvSpPr>
        <p:spPr>
          <a:xfrm>
            <a:off x="304800" y="4572000"/>
            <a:ext cx="8534400" cy="1524000"/>
          </a:xfrm>
        </p:spPr>
        <p:txBody>
          <a:bodyPr/>
          <a:lstStyle/>
          <a:p>
            <a:r>
              <a:rPr lang="en-US" sz="2400" dirty="0" smtClean="0"/>
              <a:t>Steve </a:t>
            </a:r>
            <a:r>
              <a:rPr lang="en-US" sz="2400" dirty="0" err="1" smtClean="0"/>
              <a:t>Wolfman</a:t>
            </a:r>
            <a:r>
              <a:rPr lang="en-US" sz="2400" dirty="0" smtClean="0"/>
              <a:t>, based on work by Dan Grossman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Outline</a:t>
            </a:r>
            <a:endParaRPr lang="en-CA" dirty="0"/>
          </a:p>
        </p:txBody>
      </p:sp>
      <p:sp>
        <p:nvSpPr>
          <p:cNvPr id="3" name="Content Placeholder 2"/>
          <p:cNvSpPr>
            <a:spLocks noGrp="1"/>
          </p:cNvSpPr>
          <p:nvPr>
            <p:ph idx="1"/>
            <p:custDataLst>
              <p:tags r:id="rId2"/>
            </p:custDataLst>
          </p:nvPr>
        </p:nvSpPr>
        <p:spPr/>
        <p:txBody>
          <a:bodyPr/>
          <a:lstStyle/>
          <a:p>
            <a:r>
              <a:rPr lang="en-CA" sz="2800" dirty="0" smtClean="0">
                <a:solidFill>
                  <a:schemeClr val="bg1">
                    <a:lumMod val="75000"/>
                  </a:schemeClr>
                </a:solidFill>
              </a:rPr>
              <a:t>History and Motivation</a:t>
            </a:r>
          </a:p>
          <a:p>
            <a:r>
              <a:rPr lang="en-CA" sz="2800" dirty="0" smtClean="0"/>
              <a:t>Parallelism and Concurrency Intro</a:t>
            </a:r>
          </a:p>
          <a:p>
            <a:r>
              <a:rPr lang="en-CA" sz="2800" dirty="0" smtClean="0"/>
              <a:t>Counting Matches</a:t>
            </a:r>
          </a:p>
          <a:p>
            <a:pPr lvl="1"/>
            <a:r>
              <a:rPr lang="en-CA" sz="2800" dirty="0" smtClean="0"/>
              <a:t>Parallelizing</a:t>
            </a:r>
          </a:p>
          <a:p>
            <a:pPr lvl="1"/>
            <a:r>
              <a:rPr lang="en-CA" sz="2800" dirty="0" smtClean="0"/>
              <a:t>Better, more general parallelizing</a:t>
            </a:r>
          </a:p>
          <a:p>
            <a:endParaRPr lang="en-CA" sz="2800"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10</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Tree>
    <p:extLst>
      <p:ext uri="{BB962C8B-B14F-4D97-AF65-F5344CB8AC3E}">
        <p14:creationId xmlns:p14="http://schemas.microsoft.com/office/powerpoint/2010/main" val="11971045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KP Duty: Peeling Potatoes, </a:t>
            </a:r>
            <a:r>
              <a:rPr lang="en-CA" dirty="0" smtClean="0">
                <a:solidFill>
                  <a:srgbClr val="3333CC"/>
                </a:solidFill>
              </a:rPr>
              <a:t>Parallelism</a:t>
            </a:r>
            <a:endParaRPr lang="en-CA" dirty="0">
              <a:solidFill>
                <a:srgbClr val="3333CC"/>
              </a:solidFill>
            </a:endParaRPr>
          </a:p>
        </p:txBody>
      </p:sp>
      <p:sp>
        <p:nvSpPr>
          <p:cNvPr id="3" name="Content Placeholder 2"/>
          <p:cNvSpPr>
            <a:spLocks noGrp="1"/>
          </p:cNvSpPr>
          <p:nvPr>
            <p:ph idx="1"/>
            <p:custDataLst>
              <p:tags r:id="rId2"/>
            </p:custDataLst>
          </p:nvPr>
        </p:nvSpPr>
        <p:spPr/>
        <p:txBody>
          <a:bodyPr/>
          <a:lstStyle/>
          <a:p>
            <a:pPr marL="0" indent="0">
              <a:buNone/>
            </a:pPr>
            <a:r>
              <a:rPr lang="en-CA" dirty="0" smtClean="0"/>
              <a:t>How long does it take a person to peel one potato? </a:t>
            </a:r>
            <a:r>
              <a:rPr lang="en-CA" dirty="0" smtClean="0">
                <a:solidFill>
                  <a:srgbClr val="D60093"/>
                </a:solidFill>
              </a:rPr>
              <a:t>Say: 15s</a:t>
            </a:r>
          </a:p>
          <a:p>
            <a:pPr marL="0" indent="0">
              <a:buNone/>
            </a:pPr>
            <a:r>
              <a:rPr lang="en-CA" dirty="0" smtClean="0"/>
              <a:t>How long does it take a person to peel 10,000 potatoes?	</a:t>
            </a:r>
            <a:br>
              <a:rPr lang="en-CA" dirty="0" smtClean="0"/>
            </a:br>
            <a:r>
              <a:rPr lang="en-CA" dirty="0" smtClean="0">
                <a:solidFill>
                  <a:srgbClr val="D60093"/>
                </a:solidFill>
              </a:rPr>
              <a:t>~2500 min = ~42hrs = ~one week full-time.</a:t>
            </a:r>
          </a:p>
          <a:p>
            <a:pPr marL="0" indent="0">
              <a:buNone/>
            </a:pPr>
            <a:endParaRPr lang="en-CA" dirty="0" smtClean="0"/>
          </a:p>
          <a:p>
            <a:pPr marL="0" indent="0">
              <a:buNone/>
            </a:pPr>
            <a:r>
              <a:rPr lang="en-CA" dirty="0" smtClean="0"/>
              <a:t>How long would it take 100 people with 100 potato peelers to peel 10,000 potatoes?</a:t>
            </a:r>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11</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pic>
        <p:nvPicPr>
          <p:cNvPr id="4100" name="Picture 4" descr="C:\Users\wolf\AppData\Local\Microsoft\Windows\Temporary Internet Files\Content.IE5\5N0XI505\MC900331282[1].wmf"/>
          <p:cNvPicPr>
            <a:picLocks noChangeAspect="1" noChangeArrowheads="1"/>
          </p:cNvPicPr>
          <p:nvPr>
            <p:custDataLst>
              <p:tags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p:cNvGrpSpPr>
            <a:grpSpLocks noChangeAspect="1"/>
          </p:cNvGrpSpPr>
          <p:nvPr>
            <p:custDataLst>
              <p:tags r:id="rId6"/>
            </p:custDataLst>
          </p:nvPr>
        </p:nvGrpSpPr>
        <p:grpSpPr bwMode="auto">
          <a:xfrm>
            <a:off x="6894375" y="4141421"/>
            <a:ext cx="1601788" cy="1711325"/>
            <a:chOff x="2975" y="2832"/>
            <a:chExt cx="1009" cy="1078"/>
          </a:xfrm>
        </p:grpSpPr>
        <p:sp>
          <p:nvSpPr>
            <p:cNvPr id="7" name="AutoShape 6"/>
            <p:cNvSpPr>
              <a:spLocks noChangeAspect="1" noChangeArrowheads="1" noTextEdit="1"/>
            </p:cNvSpPr>
            <p:nvPr>
              <p:custDataLst>
                <p:tags r:id="rId7"/>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 name="Freeform 16"/>
            <p:cNvSpPr>
              <a:spLocks/>
            </p:cNvSpPr>
            <p:nvPr>
              <p:custDataLst>
                <p:tags r:id="rId8"/>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Freeform 17"/>
            <p:cNvSpPr>
              <a:spLocks/>
            </p:cNvSpPr>
            <p:nvPr>
              <p:custDataLst>
                <p:tags r:id="rId9"/>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Freeform 18"/>
            <p:cNvSpPr>
              <a:spLocks/>
            </p:cNvSpPr>
            <p:nvPr>
              <p:custDataLst>
                <p:tags r:id="rId10"/>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Freeform 24"/>
            <p:cNvSpPr>
              <a:spLocks/>
            </p:cNvSpPr>
            <p:nvPr>
              <p:custDataLst>
                <p:tags r:id="rId11"/>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Freeform 25"/>
            <p:cNvSpPr>
              <a:spLocks/>
            </p:cNvSpPr>
            <p:nvPr>
              <p:custDataLst>
                <p:tags r:id="rId12"/>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Freeform 26"/>
            <p:cNvSpPr>
              <a:spLocks/>
            </p:cNvSpPr>
            <p:nvPr>
              <p:custDataLst>
                <p:tags r:id="rId13"/>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Freeform 28"/>
            <p:cNvSpPr>
              <a:spLocks/>
            </p:cNvSpPr>
            <p:nvPr>
              <p:custDataLst>
                <p:tags r:id="rId14"/>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20558913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KP Duty: Peeling Potatoes, </a:t>
            </a:r>
            <a:r>
              <a:rPr lang="en-CA" dirty="0" smtClean="0">
                <a:solidFill>
                  <a:srgbClr val="3333CC"/>
                </a:solidFill>
              </a:rPr>
              <a:t>Parallelism</a:t>
            </a:r>
            <a:endParaRPr lang="en-CA" dirty="0">
              <a:solidFill>
                <a:srgbClr val="3333CC"/>
              </a:solidFill>
            </a:endParaRPr>
          </a:p>
        </p:txBody>
      </p:sp>
      <p:sp>
        <p:nvSpPr>
          <p:cNvPr id="3" name="Content Placeholder 2"/>
          <p:cNvSpPr>
            <a:spLocks noGrp="1"/>
          </p:cNvSpPr>
          <p:nvPr>
            <p:ph idx="1"/>
            <p:custDataLst>
              <p:tags r:id="rId2"/>
            </p:custDataLst>
          </p:nvPr>
        </p:nvSpPr>
        <p:spPr/>
        <p:txBody>
          <a:bodyPr/>
          <a:lstStyle/>
          <a:p>
            <a:pPr marL="0" indent="0">
              <a:buNone/>
            </a:pPr>
            <a:r>
              <a:rPr lang="en-CA" dirty="0" smtClean="0"/>
              <a:t>How long does it take a person to peel one potato? </a:t>
            </a:r>
            <a:r>
              <a:rPr lang="en-CA" dirty="0" smtClean="0">
                <a:solidFill>
                  <a:srgbClr val="D60093"/>
                </a:solidFill>
              </a:rPr>
              <a:t>Say: 15s</a:t>
            </a:r>
          </a:p>
          <a:p>
            <a:pPr marL="0" indent="0">
              <a:buNone/>
            </a:pPr>
            <a:r>
              <a:rPr lang="en-CA" dirty="0" smtClean="0"/>
              <a:t>How </a:t>
            </a:r>
            <a:r>
              <a:rPr lang="en-CA" dirty="0"/>
              <a:t>long does it take a person to peel 10,000 potatoes?	</a:t>
            </a:r>
            <a:br>
              <a:rPr lang="en-CA" dirty="0"/>
            </a:br>
            <a:r>
              <a:rPr lang="en-CA" dirty="0">
                <a:solidFill>
                  <a:srgbClr val="D60093"/>
                </a:solidFill>
              </a:rPr>
              <a:t>~2500 min = ~42hrs = ~one week full-time.</a:t>
            </a:r>
          </a:p>
          <a:p>
            <a:pPr marL="0" indent="0">
              <a:buNone/>
            </a:pPr>
            <a:endParaRPr lang="en-CA" dirty="0" smtClean="0"/>
          </a:p>
          <a:p>
            <a:pPr marL="0" indent="0">
              <a:buNone/>
            </a:pPr>
            <a:r>
              <a:rPr lang="en-CA" dirty="0" smtClean="0"/>
              <a:t>How long would it take 100 people with 100 potato peelers to peel 10,000 potatoes?</a:t>
            </a: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12</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pic>
        <p:nvPicPr>
          <p:cNvPr id="4100" name="Picture 4" descr="C:\Users\wolf\AppData\Local\Microsoft\Windows\Temporary Internet Files\Content.IE5\5N0XI505\MC900331282[1].wmf"/>
          <p:cNvPicPr>
            <a:picLocks noChangeAspect="1" noChangeArrowheads="1"/>
          </p:cNvPicPr>
          <p:nvPr>
            <p:custDataLst>
              <p:tags r:id="rId5"/>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p:cNvGrpSpPr>
            <a:grpSpLocks noChangeAspect="1"/>
          </p:cNvGrpSpPr>
          <p:nvPr>
            <p:custDataLst>
              <p:tags r:id="rId6"/>
            </p:custDataLst>
          </p:nvPr>
        </p:nvGrpSpPr>
        <p:grpSpPr bwMode="auto">
          <a:xfrm>
            <a:off x="6894375" y="4141421"/>
            <a:ext cx="1601788" cy="1711325"/>
            <a:chOff x="2975" y="2832"/>
            <a:chExt cx="1009" cy="1078"/>
          </a:xfrm>
        </p:grpSpPr>
        <p:sp>
          <p:nvSpPr>
            <p:cNvPr id="7" name="AutoShape 6"/>
            <p:cNvSpPr>
              <a:spLocks noChangeAspect="1" noChangeArrowheads="1" noTextEdit="1"/>
            </p:cNvSpPr>
            <p:nvPr>
              <p:custDataLst>
                <p:tags r:id="rId9"/>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 name="Freeform 16"/>
            <p:cNvSpPr>
              <a:spLocks/>
            </p:cNvSpPr>
            <p:nvPr>
              <p:custDataLst>
                <p:tags r:id="rId10"/>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Freeform 17"/>
            <p:cNvSpPr>
              <a:spLocks/>
            </p:cNvSpPr>
            <p:nvPr>
              <p:custDataLst>
                <p:tags r:id="rId11"/>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Freeform 18"/>
            <p:cNvSpPr>
              <a:spLocks/>
            </p:cNvSpPr>
            <p:nvPr>
              <p:custDataLst>
                <p:tags r:id="rId12"/>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Freeform 24"/>
            <p:cNvSpPr>
              <a:spLocks/>
            </p:cNvSpPr>
            <p:nvPr>
              <p:custDataLst>
                <p:tags r:id="rId13"/>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Freeform 25"/>
            <p:cNvSpPr>
              <a:spLocks/>
            </p:cNvSpPr>
            <p:nvPr>
              <p:custDataLst>
                <p:tags r:id="rId14"/>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Freeform 26"/>
            <p:cNvSpPr>
              <a:spLocks/>
            </p:cNvSpPr>
            <p:nvPr>
              <p:custDataLst>
                <p:tags r:id="rId15"/>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Freeform 28"/>
            <p:cNvSpPr>
              <a:spLocks/>
            </p:cNvSpPr>
            <p:nvPr>
              <p:custDataLst>
                <p:tags r:id="rId16"/>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8" name="TextBox 7"/>
          <p:cNvSpPr txBox="1"/>
          <p:nvPr>
            <p:custDataLst>
              <p:tags r:id="rId7"/>
            </p:custDataLst>
          </p:nvPr>
        </p:nvSpPr>
        <p:spPr>
          <a:xfrm>
            <a:off x="1295400" y="3810000"/>
            <a:ext cx="4572000" cy="707886"/>
          </a:xfrm>
          <a:prstGeom prst="rect">
            <a:avLst/>
          </a:prstGeom>
          <a:noFill/>
        </p:spPr>
        <p:txBody>
          <a:bodyPr wrap="square" rtlCol="0">
            <a:spAutoFit/>
          </a:bodyPr>
          <a:lstStyle/>
          <a:p>
            <a:r>
              <a:rPr lang="en-CA" sz="2000" b="0" dirty="0" smtClean="0">
                <a:solidFill>
                  <a:srgbClr val="3333CC"/>
                </a:solidFill>
                <a:latin typeface="+mn-lt"/>
              </a:rPr>
              <a:t>Parallelism: using extra resources to solve a problem faster.  </a:t>
            </a:r>
          </a:p>
        </p:txBody>
      </p:sp>
      <p:sp>
        <p:nvSpPr>
          <p:cNvPr id="10" name="Rectangle 9"/>
          <p:cNvSpPr/>
          <p:nvPr>
            <p:custDataLst>
              <p:tags r:id="rId8"/>
            </p:custDataLst>
          </p:nvPr>
        </p:nvSpPr>
        <p:spPr>
          <a:xfrm>
            <a:off x="4572000" y="5934670"/>
            <a:ext cx="4572000" cy="923330"/>
          </a:xfrm>
          <a:prstGeom prst="rect">
            <a:avLst/>
          </a:prstGeom>
        </p:spPr>
        <p:txBody>
          <a:bodyPr>
            <a:spAutoFit/>
          </a:bodyPr>
          <a:lstStyle/>
          <a:p>
            <a:pPr algn="r"/>
            <a:r>
              <a:rPr lang="en-CA" sz="1800" b="0" dirty="0">
                <a:solidFill>
                  <a:srgbClr val="FF0000"/>
                </a:solidFill>
              </a:rPr>
              <a:t>Note: </a:t>
            </a:r>
            <a:r>
              <a:rPr lang="en-CA" sz="1800" b="0" dirty="0" smtClean="0">
                <a:solidFill>
                  <a:srgbClr val="FF0000"/>
                </a:solidFill>
              </a:rPr>
              <a:t>these definitions of “parallelism” and “concurrency” are not </a:t>
            </a:r>
            <a:r>
              <a:rPr lang="en-CA" sz="1800" b="0" dirty="0">
                <a:solidFill>
                  <a:srgbClr val="FF0000"/>
                </a:solidFill>
              </a:rPr>
              <a:t>yet standard but the perspective is </a:t>
            </a:r>
            <a:r>
              <a:rPr lang="en-CA" sz="1800" b="0" dirty="0" smtClean="0">
                <a:solidFill>
                  <a:srgbClr val="FF0000"/>
                </a:solidFill>
              </a:rPr>
              <a:t>essential to avoid confusion!</a:t>
            </a:r>
            <a:endParaRPr lang="en-CA" sz="1800" b="0" dirty="0">
              <a:solidFill>
                <a:srgbClr val="FF0000"/>
              </a:solidFill>
            </a:endParaRPr>
          </a:p>
        </p:txBody>
      </p:sp>
    </p:spTree>
    <p:extLst>
      <p:ext uri="{BB962C8B-B14F-4D97-AF65-F5344CB8AC3E}">
        <p14:creationId xmlns:p14="http://schemas.microsoft.com/office/powerpoint/2010/main" val="380371406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dirty="0" smtClean="0"/>
              <a:t>Parallelism Example</a:t>
            </a:r>
            <a:endParaRPr lang="en-US" dirty="0"/>
          </a:p>
        </p:txBody>
      </p:sp>
      <p:sp>
        <p:nvSpPr>
          <p:cNvPr id="3" name="Content Placeholder 2"/>
          <p:cNvSpPr>
            <a:spLocks noGrp="1"/>
          </p:cNvSpPr>
          <p:nvPr>
            <p:ph idx="1"/>
            <p:custDataLst>
              <p:tags r:id="rId2"/>
            </p:custDataLst>
          </p:nvPr>
        </p:nvSpPr>
        <p:spPr>
          <a:xfrm>
            <a:off x="685800" y="1066800"/>
            <a:ext cx="8153400" cy="1981200"/>
          </a:xfrm>
        </p:spPr>
        <p:txBody>
          <a:bodyPr/>
          <a:lstStyle/>
          <a:p>
            <a:pPr>
              <a:buNone/>
            </a:pPr>
            <a:r>
              <a:rPr lang="en-US" dirty="0" smtClean="0">
                <a:solidFill>
                  <a:schemeClr val="accent2"/>
                </a:solidFill>
              </a:rPr>
              <a:t>Parallelism</a:t>
            </a:r>
            <a:r>
              <a:rPr lang="en-US" dirty="0" smtClean="0"/>
              <a:t>: Use extra computational resources to solve a problem faster (increasing throughput via simultaneous execution)</a:t>
            </a:r>
          </a:p>
          <a:p>
            <a:pPr>
              <a:buNone/>
            </a:pPr>
            <a:endParaRPr lang="en-US" sz="800" dirty="0" smtClean="0"/>
          </a:p>
          <a:p>
            <a:pPr>
              <a:buNone/>
            </a:pPr>
            <a:r>
              <a:rPr lang="en-US" i="1" dirty="0" err="1" smtClean="0"/>
              <a:t>Pseudocode</a:t>
            </a:r>
            <a:r>
              <a:rPr lang="en-US" i="1" dirty="0" smtClean="0"/>
              <a:t>  </a:t>
            </a:r>
            <a:r>
              <a:rPr lang="en-US" dirty="0" smtClean="0"/>
              <a:t>for counting matches</a:t>
            </a:r>
          </a:p>
          <a:p>
            <a:pPr lvl="1"/>
            <a:r>
              <a:rPr lang="en-US" dirty="0" smtClean="0"/>
              <a:t>Bad style for reasons we’ll see, but may get roughly 4x speedup</a:t>
            </a: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13</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
        <p:nvSpPr>
          <p:cNvPr id="7" name="Rectangle 3"/>
          <p:cNvSpPr txBox="1">
            <a:spLocks noChangeArrowheads="1"/>
          </p:cNvSpPr>
          <p:nvPr>
            <p:custDataLst>
              <p:tags r:id="rId5"/>
            </p:custDataLst>
          </p:nvPr>
        </p:nvSpPr>
        <p:spPr bwMode="auto">
          <a:xfrm>
            <a:off x="838200" y="2895600"/>
            <a:ext cx="7696200" cy="37338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cm_parallel</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arr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kern="0" dirty="0" err="1" smtClean="0">
                <a:latin typeface="Courier New" pitchFamily="49" charset="0"/>
              </a:rPr>
              <a:t>len</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kern="0" dirty="0" smtClean="0">
                <a:latin typeface="Courier New" pitchFamily="49" charset="0"/>
              </a:rPr>
              <a:t>target</a:t>
            </a:r>
            <a:r>
              <a:rPr kumimoji="0" lang="en-US" sz="2000" b="1" i="0" u="none" strike="noStrike" kern="0" cap="none" spc="0" normalizeH="0" baseline="0" noProof="0" dirty="0" smtClean="0">
                <a:ln>
                  <a:noFill/>
                </a:ln>
                <a:effectLst/>
                <a:uLnTx/>
                <a:uFillTx/>
                <a:latin typeface="Courier New" pitchFamily="49" charset="0"/>
                <a:ea typeface="+mn-ea"/>
                <a:cs typeface="+mn-cs"/>
              </a:rPr>
              <a:t>){</a:t>
            </a:r>
          </a:p>
          <a:p>
            <a:pPr>
              <a:lnSpc>
                <a:spcPts val="1800"/>
              </a:lnSpc>
              <a:buNone/>
            </a:pPr>
            <a:r>
              <a:rPr lang="en-US" sz="2000" kern="0" dirty="0" smtClean="0">
                <a:latin typeface="Courier New" pitchFamily="49" charset="0"/>
              </a:rPr>
              <a:t>  res = new </a:t>
            </a:r>
            <a:r>
              <a:rPr lang="en-US" sz="2000" kern="0" dirty="0" err="1" smtClean="0">
                <a:latin typeface="Courier New" pitchFamily="49" charset="0"/>
              </a:rPr>
              <a:t>int</a:t>
            </a:r>
            <a:r>
              <a:rPr lang="en-US" sz="2000" kern="0" dirty="0" smtClean="0">
                <a:latin typeface="Courier New" pitchFamily="49" charset="0"/>
              </a:rPr>
              <a:t>[4];</a:t>
            </a:r>
          </a:p>
          <a:p>
            <a:pPr>
              <a:lnSpc>
                <a:spcPts val="1800"/>
              </a:lnSpc>
              <a:buNone/>
            </a:pPr>
            <a:r>
              <a:rPr lang="en-US" sz="2000" kern="0" noProof="0" dirty="0" smtClean="0">
                <a:latin typeface="Courier New" pitchFamily="49" charset="0"/>
              </a:rPr>
              <a:t>  FORALL(</a:t>
            </a:r>
            <a:r>
              <a:rPr lang="en-US" sz="2000" kern="0" noProof="0" dirty="0" err="1" smtClean="0">
                <a:latin typeface="Courier New" pitchFamily="49" charset="0"/>
              </a:rPr>
              <a:t>i</a:t>
            </a:r>
            <a:r>
              <a:rPr lang="en-US" sz="2000" kern="0" noProof="0" dirty="0" smtClean="0">
                <a:latin typeface="Courier New" pitchFamily="49" charset="0"/>
              </a:rPr>
              <a:t>=0; </a:t>
            </a:r>
            <a:r>
              <a:rPr lang="en-US" sz="2000" kern="0" noProof="0" dirty="0" err="1" smtClean="0">
                <a:latin typeface="Courier New" pitchFamily="49" charset="0"/>
              </a:rPr>
              <a:t>i</a:t>
            </a:r>
            <a:r>
              <a:rPr lang="en-US" sz="2000" kern="0" noProof="0" dirty="0" smtClean="0">
                <a:latin typeface="Courier New" pitchFamily="49" charset="0"/>
              </a:rPr>
              <a:t> &lt; 4; </a:t>
            </a:r>
            <a:r>
              <a:rPr lang="en-US" sz="2000" kern="0" noProof="0" dirty="0" err="1" smtClean="0">
                <a:latin typeface="Courier New" pitchFamily="49" charset="0"/>
              </a:rPr>
              <a:t>i</a:t>
            </a:r>
            <a:r>
              <a:rPr lang="en-US" sz="2000" kern="0" noProof="0" dirty="0" smtClean="0">
                <a:latin typeface="Courier New" pitchFamily="49" charset="0"/>
              </a:rPr>
              <a:t>++) { </a:t>
            </a:r>
            <a:r>
              <a:rPr lang="en-US" sz="2000" kern="0" noProof="0" dirty="0" smtClean="0">
                <a:solidFill>
                  <a:srgbClr val="3333CC"/>
                </a:solidFill>
                <a:latin typeface="Courier New" pitchFamily="49" charset="0"/>
              </a:rPr>
              <a:t>//parallel iterations</a:t>
            </a:r>
          </a:p>
          <a:p>
            <a:pPr>
              <a:lnSpc>
                <a:spcPts val="1800"/>
              </a:lnSpc>
              <a:buNone/>
            </a:pPr>
            <a:r>
              <a:rPr lang="en-US" sz="2000" kern="0" dirty="0" smtClean="0">
                <a:latin typeface="Courier New" pitchFamily="49" charset="0"/>
              </a:rPr>
              <a:t>    </a:t>
            </a:r>
            <a:r>
              <a:rPr kumimoji="0" lang="en-US" sz="2000" b="1" i="0" u="none" strike="noStrike" kern="0" cap="none" spc="0" normalizeH="0" baseline="0" dirty="0" smtClean="0">
                <a:ln>
                  <a:noFill/>
                </a:ln>
                <a:effectLst/>
                <a:uLnTx/>
                <a:uFillTx/>
                <a:latin typeface="Courier New" pitchFamily="49" charset="0"/>
                <a:ea typeface="+mn-ea"/>
                <a:cs typeface="+mn-cs"/>
              </a:rPr>
              <a:t>res[</a:t>
            </a:r>
            <a:r>
              <a:rPr kumimoji="0" lang="en-US" sz="2000" b="1" i="0" u="none" strike="noStrike" kern="0" cap="none" spc="0" normalizeH="0" baseline="0" dirty="0" err="1" smtClean="0">
                <a:ln>
                  <a:noFill/>
                </a:ln>
                <a:effectLst/>
                <a:uLnTx/>
                <a:uFillTx/>
                <a:latin typeface="Courier New" pitchFamily="49" charset="0"/>
                <a:ea typeface="+mn-ea"/>
                <a:cs typeface="+mn-cs"/>
              </a:rPr>
              <a:t>i</a:t>
            </a:r>
            <a:r>
              <a:rPr kumimoji="0" lang="en-US" sz="2000" b="1" i="0" u="none" strike="noStrike" kern="0" cap="none" spc="0" normalizeH="0" baseline="0" dirty="0" smtClean="0">
                <a:ln>
                  <a:noFill/>
                </a:ln>
                <a:effectLst/>
                <a:uLnTx/>
                <a:uFillTx/>
                <a:latin typeface="Courier New" pitchFamily="49" charset="0"/>
                <a:ea typeface="+mn-ea"/>
                <a:cs typeface="+mn-cs"/>
              </a:rPr>
              <a:t>] = </a:t>
            </a:r>
            <a:r>
              <a:rPr kumimoji="0" lang="en-US" sz="2000" b="1" i="0" u="none" strike="noStrike" kern="0" cap="none" spc="0" normalizeH="0" baseline="0" dirty="0" err="1" smtClean="0">
                <a:ln>
                  <a:noFill/>
                </a:ln>
                <a:effectLst/>
                <a:uLnTx/>
                <a:uFillTx/>
                <a:latin typeface="Courier New" pitchFamily="49" charset="0"/>
                <a:ea typeface="+mn-ea"/>
                <a:cs typeface="+mn-cs"/>
              </a:rPr>
              <a:t>count_matches</a:t>
            </a:r>
            <a:r>
              <a:rPr kumimoji="0" lang="en-US" sz="2000" b="1" i="0" u="none" strike="noStrike" kern="0" cap="none" spc="0" normalizeH="0" baseline="0" dirty="0" smtClean="0">
                <a:ln>
                  <a:noFill/>
                </a:ln>
                <a:effectLst/>
                <a:uLnTx/>
                <a:uFillTx/>
                <a:latin typeface="Courier New" pitchFamily="49" charset="0"/>
                <a:ea typeface="+mn-ea"/>
                <a:cs typeface="+mn-cs"/>
              </a:rPr>
              <a:t>(</a:t>
            </a:r>
            <a:r>
              <a:rPr kumimoji="0" lang="en-US" sz="2000" b="1" i="0" u="none" strike="noStrike" kern="0" cap="none" spc="0" normalizeH="0" baseline="0" dirty="0" err="1" smtClean="0">
                <a:ln>
                  <a:noFill/>
                </a:ln>
                <a:effectLst/>
                <a:uLnTx/>
                <a:uFillTx/>
                <a:latin typeface="Courier New" pitchFamily="49" charset="0"/>
                <a:ea typeface="+mn-ea"/>
                <a:cs typeface="+mn-cs"/>
              </a:rPr>
              <a:t>arr</a:t>
            </a:r>
            <a:r>
              <a:rPr kumimoji="0" lang="en-US" sz="2000" b="1" i="0" u="none" strike="noStrike" kern="0" cap="none" spc="0" normalizeH="0" baseline="0" dirty="0" smtClean="0">
                <a:ln>
                  <a:noFill/>
                </a:ln>
                <a:effectLst/>
                <a:uLnTx/>
                <a:uFillTx/>
                <a:latin typeface="Courier New" pitchFamily="49" charset="0"/>
                <a:ea typeface="+mn-ea"/>
                <a:cs typeface="+mn-cs"/>
              </a:rPr>
              <a:t> + </a:t>
            </a:r>
            <a:r>
              <a:rPr kumimoji="0" lang="en-US" sz="2000" b="1" i="0" u="none" strike="noStrike" kern="0" cap="none" spc="0" normalizeH="0" baseline="0" dirty="0" err="1" smtClean="0">
                <a:ln>
                  <a:noFill/>
                </a:ln>
                <a:effectLst/>
                <a:uLnTx/>
                <a:uFillTx/>
                <a:latin typeface="Courier New" pitchFamily="49" charset="0"/>
                <a:ea typeface="+mn-ea"/>
                <a:cs typeface="+mn-cs"/>
              </a:rPr>
              <a:t>i</a:t>
            </a:r>
            <a:r>
              <a:rPr kumimoji="0" lang="en-US" sz="2000" b="1" i="0" u="none" strike="noStrike" kern="0" cap="none" spc="0" normalizeH="0" baseline="0" dirty="0" smtClean="0">
                <a:ln>
                  <a:noFill/>
                </a:ln>
                <a:effectLst/>
                <a:uLnTx/>
                <a:uFillTx/>
                <a:latin typeface="Courier New" pitchFamily="49" charset="0"/>
                <a:ea typeface="+mn-ea"/>
                <a:cs typeface="+mn-cs"/>
              </a:rPr>
              <a:t>*</a:t>
            </a:r>
            <a:r>
              <a:rPr kumimoji="0" lang="en-US" sz="2000" b="1" i="0" u="none" strike="noStrike" kern="0" cap="none" spc="0" normalizeH="0" baseline="0" dirty="0" err="1" smtClean="0">
                <a:ln>
                  <a:noFill/>
                </a:ln>
                <a:effectLst/>
                <a:uLnTx/>
                <a:uFillTx/>
                <a:latin typeface="Courier New" pitchFamily="49" charset="0"/>
                <a:ea typeface="+mn-ea"/>
                <a:cs typeface="+mn-cs"/>
              </a:rPr>
              <a:t>len</a:t>
            </a:r>
            <a:r>
              <a:rPr kumimoji="0" lang="en-US" sz="2000" b="1" i="0" u="none" strike="noStrike" kern="0" cap="none" spc="0" normalizeH="0" baseline="0" dirty="0" smtClean="0">
                <a:ln>
                  <a:noFill/>
                </a:ln>
                <a:effectLst/>
                <a:uLnTx/>
                <a:uFillTx/>
                <a:latin typeface="Courier New" pitchFamily="49" charset="0"/>
                <a:ea typeface="+mn-ea"/>
                <a:cs typeface="+mn-cs"/>
              </a:rPr>
              <a:t>/4,</a:t>
            </a:r>
            <a:br>
              <a:rPr kumimoji="0" lang="en-US" sz="2000" b="1" i="0" u="none" strike="noStrike" kern="0" cap="none" spc="0" normalizeH="0" baseline="0" dirty="0" smtClean="0">
                <a:ln>
                  <a:noFill/>
                </a:ln>
                <a:effectLst/>
                <a:uLnTx/>
                <a:uFillTx/>
                <a:latin typeface="Courier New" pitchFamily="49" charset="0"/>
                <a:ea typeface="+mn-ea"/>
                <a:cs typeface="+mn-cs"/>
              </a:rPr>
            </a:br>
            <a:r>
              <a:rPr kumimoji="0" lang="en-US" sz="2000" b="1" i="0" u="none" strike="noStrike" kern="0" cap="none" spc="0" normalizeH="0" baseline="0" dirty="0" smtClean="0">
                <a:ln>
                  <a:noFill/>
                </a:ln>
                <a:effectLst/>
                <a:uLnTx/>
                <a:uFillTx/>
                <a:latin typeface="Courier New" pitchFamily="49" charset="0"/>
                <a:ea typeface="+mn-ea"/>
                <a:cs typeface="+mn-cs"/>
              </a:rPr>
              <a:t>                           </a:t>
            </a:r>
            <a:r>
              <a:rPr lang="en-US" sz="2000" kern="0" dirty="0">
                <a:latin typeface="Courier New" pitchFamily="49" charset="0"/>
              </a:rPr>
              <a:t>(i+1</a:t>
            </a:r>
            <a:r>
              <a:rPr lang="en-US" sz="2000" kern="0" dirty="0" smtClean="0">
                <a:latin typeface="Courier New" pitchFamily="49" charset="0"/>
              </a:rPr>
              <a:t>)*</a:t>
            </a:r>
            <a:r>
              <a:rPr lang="en-US" sz="2000" kern="0" dirty="0" err="1" smtClean="0">
                <a:latin typeface="Courier New" pitchFamily="49" charset="0"/>
              </a:rPr>
              <a:t>len</a:t>
            </a:r>
            <a:r>
              <a:rPr lang="en-US" sz="2000" kern="0" dirty="0" smtClean="0">
                <a:latin typeface="Courier New" pitchFamily="49" charset="0"/>
              </a:rPr>
              <a:t>/4 </a:t>
            </a:r>
            <a:r>
              <a:rPr kumimoji="0" lang="en-US" sz="2000" b="1" i="0" u="none" strike="noStrike" kern="0" cap="none" spc="0" normalizeH="0" baseline="0" dirty="0" smtClean="0">
                <a:ln>
                  <a:noFill/>
                </a:ln>
                <a:effectLst/>
                <a:uLnTx/>
                <a:uFillTx/>
                <a:latin typeface="Courier New" pitchFamily="49" charset="0"/>
                <a:ea typeface="+mn-ea"/>
                <a:cs typeface="+mn-cs"/>
              </a:rPr>
              <a:t>– </a:t>
            </a:r>
            <a:r>
              <a:rPr kumimoji="0" lang="en-US" sz="2000" b="1" i="0" u="none" strike="noStrike" kern="0" cap="none" spc="0" normalizeH="0" baseline="0" dirty="0" err="1" smtClean="0">
                <a:ln>
                  <a:noFill/>
                </a:ln>
                <a:effectLst/>
                <a:uLnTx/>
                <a:uFillTx/>
                <a:latin typeface="Courier New" pitchFamily="49" charset="0"/>
                <a:ea typeface="+mn-ea"/>
                <a:cs typeface="+mn-cs"/>
              </a:rPr>
              <a:t>i</a:t>
            </a:r>
            <a:r>
              <a:rPr lang="en-US" sz="2000" kern="0" dirty="0" smtClean="0">
                <a:latin typeface="Courier New" pitchFamily="49" charset="0"/>
              </a:rPr>
              <a:t>*</a:t>
            </a:r>
            <a:r>
              <a:rPr kumimoji="0" lang="en-US" sz="2000" b="1" i="0" u="none" strike="noStrike" kern="0" cap="none" spc="0" normalizeH="0" baseline="0" dirty="0" err="1" smtClean="0">
                <a:ln>
                  <a:noFill/>
                </a:ln>
                <a:effectLst/>
                <a:uLnTx/>
                <a:uFillTx/>
                <a:latin typeface="Courier New" pitchFamily="49" charset="0"/>
                <a:ea typeface="+mn-ea"/>
                <a:cs typeface="+mn-cs"/>
              </a:rPr>
              <a:t>len</a:t>
            </a:r>
            <a:r>
              <a:rPr kumimoji="0" lang="en-US" sz="2000" b="1" i="0" u="none" strike="noStrike" kern="0" cap="none" spc="0" normalizeH="0" baseline="0" dirty="0" smtClean="0">
                <a:ln>
                  <a:noFill/>
                </a:ln>
                <a:effectLst/>
                <a:uLnTx/>
                <a:uFillTx/>
                <a:latin typeface="Courier New" pitchFamily="49" charset="0"/>
                <a:ea typeface="+mn-ea"/>
                <a:cs typeface="+mn-cs"/>
              </a:rPr>
              <a:t>/4,</a:t>
            </a:r>
            <a:br>
              <a:rPr kumimoji="0" lang="en-US" sz="2000" b="1" i="0" u="none" strike="noStrike" kern="0" cap="none" spc="0" normalizeH="0" baseline="0" dirty="0" smtClean="0">
                <a:ln>
                  <a:noFill/>
                </a:ln>
                <a:effectLst/>
                <a:uLnTx/>
                <a:uFillTx/>
                <a:latin typeface="Courier New" pitchFamily="49" charset="0"/>
                <a:ea typeface="+mn-ea"/>
                <a:cs typeface="+mn-cs"/>
              </a:rPr>
            </a:br>
            <a:r>
              <a:rPr kumimoji="0" lang="en-US" sz="2000" b="1" i="0" u="none" strike="noStrike" kern="0" cap="none" spc="0" normalizeH="0" baseline="0" dirty="0" smtClean="0">
                <a:ln>
                  <a:noFill/>
                </a:ln>
                <a:effectLst/>
                <a:uLnTx/>
                <a:uFillTx/>
                <a:latin typeface="Courier New" pitchFamily="49" charset="0"/>
                <a:ea typeface="+mn-ea"/>
                <a:cs typeface="+mn-cs"/>
              </a:rPr>
              <a:t>                           target);</a:t>
            </a:r>
          </a:p>
          <a:p>
            <a:pPr>
              <a:lnSpc>
                <a:spcPts val="1800"/>
              </a:lnSpc>
              <a:buNone/>
            </a:pPr>
            <a:r>
              <a:rPr lang="en-US" sz="2000" kern="0" noProof="0" dirty="0" smtClean="0">
                <a:latin typeface="Courier New" pitchFamily="49" charset="0"/>
              </a:rPr>
              <a:t>  }</a:t>
            </a:r>
            <a:endParaRPr kumimoji="0" lang="en-US" sz="2000" b="1" i="0" u="none" strike="noStrike" kern="0" cap="none" spc="0" normalizeH="0" baseline="0" noProof="0" dirty="0" smtClean="0">
              <a:ln>
                <a:noFill/>
              </a:ln>
              <a:effectLst/>
              <a:uLnTx/>
              <a:uFillTx/>
              <a:latin typeface="Courier New" pitchFamily="49" charset="0"/>
            </a:endParaRPr>
          </a:p>
          <a:p>
            <a:pPr>
              <a:lnSpc>
                <a:spcPts val="1800"/>
              </a:lnSpc>
              <a:buNone/>
            </a:pPr>
            <a:r>
              <a:rPr lang="en-US" sz="2000" kern="0" dirty="0" smtClean="0">
                <a:latin typeface="Courier New" pitchFamily="49" charset="0"/>
              </a:rPr>
              <a:t>  return res[0]+res[1]+res[2]+res[3];</a:t>
            </a:r>
            <a:endParaRPr kumimoji="0" lang="en-US" sz="2000" b="1" i="0" u="none" strike="noStrike" kern="0" cap="none" spc="0" normalizeH="0" baseline="0" noProof="0" dirty="0" smtClean="0">
              <a:ln>
                <a:noFill/>
              </a:ln>
              <a:effectLst/>
              <a:uLnTx/>
              <a:uFillTx/>
              <a:latin typeface="Courier New" pitchFamily="49" charset="0"/>
            </a:endParaRPr>
          </a:p>
          <a:p>
            <a:pPr marL="342900" marR="0" lvl="0" indent="-342900" algn="l" defTabSz="914400" rtl="0" eaLnBrk="1" fontAlgn="base" latinLnBrk="0" hangingPunct="1">
              <a:lnSpc>
                <a:spcPts val="1800"/>
              </a:lnSpc>
              <a:spcBef>
                <a:spcPts val="200"/>
              </a:spcBef>
              <a:spcAft>
                <a:spcPct val="0"/>
              </a:spcAft>
              <a:buClrTx/>
              <a:buSzTx/>
              <a:buFontTx/>
              <a:buNone/>
              <a:tabLst/>
              <a:defRPr/>
            </a:pPr>
            <a:r>
              <a:rPr kumimoji="0" lang="en-US" sz="2000" b="1" i="0" u="none" strike="noStrike" kern="0" cap="none" spc="0" normalizeH="0" baseline="0" noProof="0" dirty="0" smtClean="0">
                <a:ln>
                  <a:noFill/>
                </a:ln>
                <a:effectLst/>
                <a:uLnTx/>
                <a:uFillTx/>
                <a:latin typeface="Courier New" pitchFamily="49" charset="0"/>
              </a:rPr>
              <a:t>}</a:t>
            </a:r>
          </a:p>
          <a:p>
            <a:pPr marL="342900" lvl="0" indent="-342900">
              <a:lnSpc>
                <a:spcPts val="1800"/>
              </a:lnSpc>
              <a:spcBef>
                <a:spcPts val="200"/>
              </a:spcBef>
              <a:defRPr/>
            </a:pPr>
            <a:r>
              <a:rPr lang="en-US" sz="2000" kern="0" dirty="0" err="1" smtClean="0">
                <a:latin typeface="Courier New" pitchFamily="49" charset="0"/>
              </a:rPr>
              <a:t>int</a:t>
            </a:r>
            <a:r>
              <a:rPr lang="en-US" sz="2000" kern="0" dirty="0" smtClean="0">
                <a:latin typeface="Courier New" pitchFamily="49" charset="0"/>
              </a:rPr>
              <a:t> </a:t>
            </a:r>
            <a:r>
              <a:rPr lang="en-US" sz="2000" kern="0" dirty="0" err="1" smtClean="0">
                <a:latin typeface="Courier New" pitchFamily="49" charset="0"/>
              </a:rPr>
              <a:t>count_matches</a:t>
            </a:r>
            <a:r>
              <a:rPr lang="en-US" sz="2000" kern="0" dirty="0" smtClean="0">
                <a:latin typeface="Courier New" pitchFamily="49" charset="0"/>
              </a:rPr>
              <a:t>(</a:t>
            </a:r>
            <a:r>
              <a:rPr lang="en-US" sz="2000" kern="0" dirty="0" err="1" smtClean="0">
                <a:latin typeface="Courier New" pitchFamily="49" charset="0"/>
              </a:rPr>
              <a:t>int</a:t>
            </a:r>
            <a:r>
              <a:rPr lang="en-US" sz="2000" kern="0" dirty="0" smtClean="0">
                <a:latin typeface="Courier New" pitchFamily="49" charset="0"/>
              </a:rPr>
              <a:t> </a:t>
            </a:r>
            <a:r>
              <a:rPr lang="en-US" sz="2000" kern="0" dirty="0" err="1" smtClean="0">
                <a:latin typeface="Courier New" pitchFamily="49" charset="0"/>
              </a:rPr>
              <a:t>arr</a:t>
            </a:r>
            <a:r>
              <a:rPr lang="en-US" sz="2000" kern="0" dirty="0" smtClean="0">
                <a:latin typeface="Courier New" pitchFamily="49" charset="0"/>
              </a:rPr>
              <a:t>[], </a:t>
            </a:r>
            <a:r>
              <a:rPr lang="en-US" sz="2000" kern="0" dirty="0" err="1" smtClean="0">
                <a:latin typeface="Courier New" pitchFamily="49" charset="0"/>
              </a:rPr>
              <a:t>int</a:t>
            </a:r>
            <a:r>
              <a:rPr lang="en-US" sz="2000" kern="0" dirty="0" smtClean="0">
                <a:latin typeface="Courier New" pitchFamily="49" charset="0"/>
              </a:rPr>
              <a:t> </a:t>
            </a:r>
            <a:r>
              <a:rPr lang="en-US" sz="2000" kern="0" dirty="0" err="1" smtClean="0">
                <a:latin typeface="Courier New" pitchFamily="49" charset="0"/>
              </a:rPr>
              <a:t>len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kern="0" dirty="0">
                <a:latin typeface="Courier New" pitchFamily="49" charset="0"/>
              </a:rPr>
              <a:t>target</a:t>
            </a:r>
            <a:r>
              <a:rPr lang="en-US" sz="2000" kern="0" dirty="0" smtClean="0">
                <a:latin typeface="Courier New" pitchFamily="49" charset="0"/>
              </a:rPr>
              <a:t>) {</a:t>
            </a:r>
          </a:p>
          <a:p>
            <a:pPr marL="342900" lvl="0" indent="-342900">
              <a:lnSpc>
                <a:spcPts val="1800"/>
              </a:lnSpc>
              <a:spcBef>
                <a:spcPts val="200"/>
              </a:spcBef>
              <a:defRPr/>
            </a:pPr>
            <a:r>
              <a:rPr lang="en-US" sz="2000" kern="0" dirty="0">
                <a:latin typeface="Courier New" pitchFamily="49" charset="0"/>
              </a:rPr>
              <a:t> </a:t>
            </a:r>
            <a:r>
              <a:rPr lang="en-US" sz="2000" kern="0" dirty="0" smtClean="0">
                <a:latin typeface="Courier New" pitchFamily="49" charset="0"/>
              </a:rPr>
              <a:t> // normal sequential code to count matches of</a:t>
            </a:r>
          </a:p>
          <a:p>
            <a:pPr marL="342900" lvl="0" indent="-342900">
              <a:lnSpc>
                <a:spcPts val="1800"/>
              </a:lnSpc>
              <a:spcBef>
                <a:spcPts val="200"/>
              </a:spcBef>
              <a:defRPr/>
            </a:pPr>
            <a:r>
              <a:rPr lang="en-US" sz="2000" kern="0" dirty="0">
                <a:latin typeface="Courier New" pitchFamily="49" charset="0"/>
              </a:rPr>
              <a:t> </a:t>
            </a:r>
            <a:r>
              <a:rPr lang="en-US" sz="2000" kern="0" dirty="0" smtClean="0">
                <a:latin typeface="Courier New" pitchFamily="49" charset="0"/>
              </a:rPr>
              <a:t> // target.</a:t>
            </a:r>
          </a:p>
          <a:p>
            <a:pPr marL="342900" lvl="0" indent="-342900">
              <a:lnSpc>
                <a:spcPts val="1800"/>
              </a:lnSpc>
              <a:spcBef>
                <a:spcPts val="200"/>
              </a:spcBef>
              <a:defRPr/>
            </a:pPr>
            <a:r>
              <a:rPr lang="en-US" sz="2000" kern="0" dirty="0" smtClean="0">
                <a:latin typeface="Courier New" pitchFamily="49" charset="0"/>
              </a:rPr>
              <a:t>}</a:t>
            </a:r>
            <a:endParaRPr kumimoji="0" lang="en-US" sz="2000" b="1" i="0" u="none" strike="noStrike" kern="0" cap="none" spc="0" normalizeH="0" baseline="0" noProof="0" dirty="0" smtClean="0">
              <a:ln>
                <a:noFill/>
              </a:ln>
              <a:effectLst/>
              <a:uLnTx/>
              <a:uFillTx/>
              <a:latin typeface="Courier New" pitchFamily="49"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KP Duty: Peeling Potatoes, </a:t>
            </a:r>
            <a:r>
              <a:rPr lang="en-CA" dirty="0" smtClean="0">
                <a:solidFill>
                  <a:srgbClr val="3333CC"/>
                </a:solidFill>
              </a:rPr>
              <a:t>Concurrency</a:t>
            </a:r>
            <a:endParaRPr lang="en-CA" dirty="0">
              <a:solidFill>
                <a:srgbClr val="3333CC"/>
              </a:solidFill>
            </a:endParaRPr>
          </a:p>
        </p:txBody>
      </p:sp>
      <p:sp>
        <p:nvSpPr>
          <p:cNvPr id="3" name="Content Placeholder 2"/>
          <p:cNvSpPr>
            <a:spLocks noGrp="1"/>
          </p:cNvSpPr>
          <p:nvPr>
            <p:ph idx="1"/>
            <p:custDataLst>
              <p:tags r:id="rId2"/>
            </p:custDataLst>
          </p:nvPr>
        </p:nvSpPr>
        <p:spPr/>
        <p:txBody>
          <a:bodyPr/>
          <a:lstStyle/>
          <a:p>
            <a:pPr marL="0" indent="0">
              <a:buNone/>
            </a:pPr>
            <a:r>
              <a:rPr lang="en-CA" dirty="0" smtClean="0"/>
              <a:t>How long does it take a person to peel one potato? </a:t>
            </a:r>
            <a:r>
              <a:rPr lang="en-CA" dirty="0" smtClean="0">
                <a:solidFill>
                  <a:srgbClr val="D60093"/>
                </a:solidFill>
              </a:rPr>
              <a:t>Say: 15s</a:t>
            </a:r>
          </a:p>
          <a:p>
            <a:pPr marL="0" indent="0">
              <a:buNone/>
            </a:pPr>
            <a:r>
              <a:rPr lang="en-CA" dirty="0" smtClean="0"/>
              <a:t>How long does it take a person to peel 10,000 potatoes?	</a:t>
            </a:r>
            <a:br>
              <a:rPr lang="en-CA" dirty="0" smtClean="0"/>
            </a:br>
            <a:r>
              <a:rPr lang="en-CA" dirty="0" smtClean="0">
                <a:solidFill>
                  <a:srgbClr val="D60093"/>
                </a:solidFill>
              </a:rPr>
              <a:t>~2500 min = ~42hrs = ~one week full-time.</a:t>
            </a:r>
          </a:p>
          <a:p>
            <a:pPr marL="0" indent="0">
              <a:buNone/>
            </a:pPr>
            <a:endParaRPr lang="en-CA" dirty="0" smtClean="0"/>
          </a:p>
          <a:p>
            <a:pPr marL="0" indent="0">
              <a:buNone/>
            </a:pPr>
            <a:r>
              <a:rPr lang="en-CA" dirty="0" smtClean="0"/>
              <a:t>How long would it take 4 people with 3 potato peelers to peel 10,000 potatoes?</a:t>
            </a:r>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14</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pic>
        <p:nvPicPr>
          <p:cNvPr id="4100" name="Picture 4" descr="C:\Users\wolf\AppData\Local\Microsoft\Windows\Temporary Internet Files\Content.IE5\5N0XI505\MC900331282[1].wmf"/>
          <p:cNvPicPr>
            <a:picLocks noChangeAspect="1" noChangeArrowheads="1"/>
          </p:cNvPicPr>
          <p:nvPr>
            <p:custDataLst>
              <p:tags r:id="rId5"/>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p:cNvGrpSpPr>
            <a:grpSpLocks noChangeAspect="1"/>
          </p:cNvGrpSpPr>
          <p:nvPr>
            <p:custDataLst>
              <p:tags r:id="rId6"/>
            </p:custDataLst>
          </p:nvPr>
        </p:nvGrpSpPr>
        <p:grpSpPr bwMode="auto">
          <a:xfrm>
            <a:off x="6894375" y="4141421"/>
            <a:ext cx="1601788" cy="1711325"/>
            <a:chOff x="2975" y="2832"/>
            <a:chExt cx="1009" cy="1078"/>
          </a:xfrm>
        </p:grpSpPr>
        <p:sp>
          <p:nvSpPr>
            <p:cNvPr id="7" name="AutoShape 6"/>
            <p:cNvSpPr>
              <a:spLocks noChangeAspect="1" noChangeArrowheads="1" noTextEdit="1"/>
            </p:cNvSpPr>
            <p:nvPr>
              <p:custDataLst>
                <p:tags r:id="rId7"/>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 name="Freeform 16"/>
            <p:cNvSpPr>
              <a:spLocks/>
            </p:cNvSpPr>
            <p:nvPr>
              <p:custDataLst>
                <p:tags r:id="rId8"/>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Freeform 17"/>
            <p:cNvSpPr>
              <a:spLocks/>
            </p:cNvSpPr>
            <p:nvPr>
              <p:custDataLst>
                <p:tags r:id="rId9"/>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Freeform 18"/>
            <p:cNvSpPr>
              <a:spLocks/>
            </p:cNvSpPr>
            <p:nvPr>
              <p:custDataLst>
                <p:tags r:id="rId10"/>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Freeform 24"/>
            <p:cNvSpPr>
              <a:spLocks/>
            </p:cNvSpPr>
            <p:nvPr>
              <p:custDataLst>
                <p:tags r:id="rId11"/>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Freeform 25"/>
            <p:cNvSpPr>
              <a:spLocks/>
            </p:cNvSpPr>
            <p:nvPr>
              <p:custDataLst>
                <p:tags r:id="rId12"/>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Freeform 26"/>
            <p:cNvSpPr>
              <a:spLocks/>
            </p:cNvSpPr>
            <p:nvPr>
              <p:custDataLst>
                <p:tags r:id="rId13"/>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Freeform 28"/>
            <p:cNvSpPr>
              <a:spLocks/>
            </p:cNvSpPr>
            <p:nvPr>
              <p:custDataLst>
                <p:tags r:id="rId14"/>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92548424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KP Duty: Peeling Potatoes, </a:t>
            </a:r>
            <a:r>
              <a:rPr lang="en-CA" dirty="0" smtClean="0">
                <a:solidFill>
                  <a:srgbClr val="3333CC"/>
                </a:solidFill>
              </a:rPr>
              <a:t>Concurrency</a:t>
            </a:r>
            <a:endParaRPr lang="en-CA" dirty="0">
              <a:solidFill>
                <a:srgbClr val="3333CC"/>
              </a:solidFill>
            </a:endParaRPr>
          </a:p>
        </p:txBody>
      </p:sp>
      <p:sp>
        <p:nvSpPr>
          <p:cNvPr id="3" name="Content Placeholder 2"/>
          <p:cNvSpPr>
            <a:spLocks noGrp="1"/>
          </p:cNvSpPr>
          <p:nvPr>
            <p:ph idx="1"/>
            <p:custDataLst>
              <p:tags r:id="rId2"/>
            </p:custDataLst>
          </p:nvPr>
        </p:nvSpPr>
        <p:spPr/>
        <p:txBody>
          <a:bodyPr/>
          <a:lstStyle/>
          <a:p>
            <a:pPr marL="0" indent="0">
              <a:buNone/>
            </a:pPr>
            <a:r>
              <a:rPr lang="en-CA" dirty="0"/>
              <a:t>How long does it take a person to peel one potato? </a:t>
            </a:r>
            <a:r>
              <a:rPr lang="en-CA" dirty="0">
                <a:solidFill>
                  <a:srgbClr val="D60093"/>
                </a:solidFill>
              </a:rPr>
              <a:t>Say: 15s</a:t>
            </a:r>
          </a:p>
          <a:p>
            <a:pPr marL="0" indent="0">
              <a:buNone/>
            </a:pPr>
            <a:r>
              <a:rPr lang="en-CA" dirty="0"/>
              <a:t>How long does it take a person to peel 10,000 potatoes?	</a:t>
            </a:r>
            <a:br>
              <a:rPr lang="en-CA" dirty="0"/>
            </a:br>
            <a:r>
              <a:rPr lang="en-CA" dirty="0">
                <a:solidFill>
                  <a:srgbClr val="D60093"/>
                </a:solidFill>
              </a:rPr>
              <a:t>~2500 min = ~42hrs = ~one week full-time.</a:t>
            </a:r>
          </a:p>
          <a:p>
            <a:pPr marL="0" indent="0">
              <a:buNone/>
            </a:pPr>
            <a:endParaRPr lang="en-CA" dirty="0" smtClean="0"/>
          </a:p>
          <a:p>
            <a:pPr marL="0" indent="0">
              <a:buNone/>
            </a:pPr>
            <a:r>
              <a:rPr lang="en-CA" dirty="0" smtClean="0"/>
              <a:t>How long would it take 4 people with 3 potato peelers to peel 10,000 potatoes?</a:t>
            </a: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15</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pic>
        <p:nvPicPr>
          <p:cNvPr id="4100" name="Picture 4" descr="C:\Users\wolf\AppData\Local\Microsoft\Windows\Temporary Internet Files\Content.IE5\5N0XI505\MC900331282[1].wmf"/>
          <p:cNvPicPr>
            <a:picLocks noChangeAspect="1" noChangeArrowheads="1"/>
          </p:cNvPicPr>
          <p:nvPr>
            <p:custDataLst>
              <p:tags r:id="rId5"/>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p:cNvGrpSpPr>
            <a:grpSpLocks noChangeAspect="1"/>
          </p:cNvGrpSpPr>
          <p:nvPr>
            <p:custDataLst>
              <p:tags r:id="rId6"/>
            </p:custDataLst>
          </p:nvPr>
        </p:nvGrpSpPr>
        <p:grpSpPr bwMode="auto">
          <a:xfrm>
            <a:off x="6894375" y="4141421"/>
            <a:ext cx="1601788" cy="1711325"/>
            <a:chOff x="2975" y="2832"/>
            <a:chExt cx="1009" cy="1078"/>
          </a:xfrm>
        </p:grpSpPr>
        <p:sp>
          <p:nvSpPr>
            <p:cNvPr id="7" name="AutoShape 6"/>
            <p:cNvSpPr>
              <a:spLocks noChangeAspect="1" noChangeArrowheads="1" noTextEdit="1"/>
            </p:cNvSpPr>
            <p:nvPr>
              <p:custDataLst>
                <p:tags r:id="rId9"/>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 name="Freeform 16"/>
            <p:cNvSpPr>
              <a:spLocks/>
            </p:cNvSpPr>
            <p:nvPr>
              <p:custDataLst>
                <p:tags r:id="rId10"/>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Freeform 17"/>
            <p:cNvSpPr>
              <a:spLocks/>
            </p:cNvSpPr>
            <p:nvPr>
              <p:custDataLst>
                <p:tags r:id="rId11"/>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Freeform 18"/>
            <p:cNvSpPr>
              <a:spLocks/>
            </p:cNvSpPr>
            <p:nvPr>
              <p:custDataLst>
                <p:tags r:id="rId12"/>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Freeform 24"/>
            <p:cNvSpPr>
              <a:spLocks/>
            </p:cNvSpPr>
            <p:nvPr>
              <p:custDataLst>
                <p:tags r:id="rId13"/>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Freeform 25"/>
            <p:cNvSpPr>
              <a:spLocks/>
            </p:cNvSpPr>
            <p:nvPr>
              <p:custDataLst>
                <p:tags r:id="rId14"/>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Freeform 26"/>
            <p:cNvSpPr>
              <a:spLocks/>
            </p:cNvSpPr>
            <p:nvPr>
              <p:custDataLst>
                <p:tags r:id="rId15"/>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Freeform 28"/>
            <p:cNvSpPr>
              <a:spLocks/>
            </p:cNvSpPr>
            <p:nvPr>
              <p:custDataLst>
                <p:tags r:id="rId16"/>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8" name="TextBox 7"/>
          <p:cNvSpPr txBox="1"/>
          <p:nvPr>
            <p:custDataLst>
              <p:tags r:id="rId7"/>
            </p:custDataLst>
          </p:nvPr>
        </p:nvSpPr>
        <p:spPr>
          <a:xfrm>
            <a:off x="1295400" y="3810000"/>
            <a:ext cx="4419600" cy="2554545"/>
          </a:xfrm>
          <a:prstGeom prst="rect">
            <a:avLst/>
          </a:prstGeom>
          <a:noFill/>
        </p:spPr>
        <p:txBody>
          <a:bodyPr wrap="square" rtlCol="0">
            <a:spAutoFit/>
          </a:bodyPr>
          <a:lstStyle/>
          <a:p>
            <a:r>
              <a:rPr lang="en-CA" sz="2000" b="0" dirty="0">
                <a:solidFill>
                  <a:srgbClr val="3333CC"/>
                </a:solidFill>
                <a:latin typeface="+mn-lt"/>
              </a:rPr>
              <a:t>Concurrency: Correctly and efficiently manage access to shared resources</a:t>
            </a:r>
            <a:br>
              <a:rPr lang="en-CA" sz="2000" b="0" dirty="0">
                <a:solidFill>
                  <a:srgbClr val="3333CC"/>
                </a:solidFill>
                <a:latin typeface="+mn-lt"/>
              </a:rPr>
            </a:br>
            <a:endParaRPr lang="en-CA" sz="2000" b="0" dirty="0" smtClean="0">
              <a:solidFill>
                <a:srgbClr val="3333CC"/>
              </a:solidFill>
              <a:latin typeface="+mn-lt"/>
            </a:endParaRPr>
          </a:p>
          <a:p>
            <a:r>
              <a:rPr lang="en-CA" sz="2000" b="0" dirty="0" smtClean="0">
                <a:solidFill>
                  <a:srgbClr val="3333CC"/>
                </a:solidFill>
                <a:latin typeface="+mn-lt"/>
              </a:rPr>
              <a:t>(Better example: Lots </a:t>
            </a:r>
            <a:r>
              <a:rPr lang="en-CA" sz="2000" b="0" dirty="0">
                <a:solidFill>
                  <a:srgbClr val="3333CC"/>
                </a:solidFill>
                <a:latin typeface="+mn-lt"/>
              </a:rPr>
              <a:t>of cooks </a:t>
            </a:r>
            <a:r>
              <a:rPr lang="en-CA" sz="2000" b="0" dirty="0" smtClean="0">
                <a:solidFill>
                  <a:srgbClr val="3333CC"/>
                </a:solidFill>
                <a:latin typeface="+mn-lt"/>
              </a:rPr>
              <a:t>in one kitchen, </a:t>
            </a:r>
            <a:r>
              <a:rPr lang="en-CA" sz="2000" b="0" dirty="0">
                <a:solidFill>
                  <a:srgbClr val="3333CC"/>
                </a:solidFill>
                <a:latin typeface="+mn-lt"/>
              </a:rPr>
              <a:t>but only 4 stove </a:t>
            </a:r>
            <a:r>
              <a:rPr lang="en-CA" sz="2000" b="0" dirty="0" smtClean="0">
                <a:solidFill>
                  <a:srgbClr val="3333CC"/>
                </a:solidFill>
                <a:latin typeface="+mn-lt"/>
              </a:rPr>
              <a:t>burners.  Want </a:t>
            </a:r>
            <a:r>
              <a:rPr lang="en-CA" sz="2000" b="0" dirty="0">
                <a:solidFill>
                  <a:srgbClr val="3333CC"/>
                </a:solidFill>
                <a:latin typeface="+mn-lt"/>
              </a:rPr>
              <a:t>to allow access to all 4 burners, but not cause spills or incorrect burner </a:t>
            </a:r>
            <a:r>
              <a:rPr lang="en-CA" sz="2000" b="0" dirty="0" smtClean="0">
                <a:solidFill>
                  <a:srgbClr val="3333CC"/>
                </a:solidFill>
                <a:latin typeface="+mn-lt"/>
              </a:rPr>
              <a:t>settings.)</a:t>
            </a:r>
            <a:endParaRPr lang="en-CA" sz="2000" b="0" dirty="0">
              <a:solidFill>
                <a:srgbClr val="3333CC"/>
              </a:solidFill>
              <a:latin typeface="+mn-lt"/>
            </a:endParaRPr>
          </a:p>
        </p:txBody>
      </p:sp>
      <p:sp>
        <p:nvSpPr>
          <p:cNvPr id="10" name="Rectangle 9"/>
          <p:cNvSpPr/>
          <p:nvPr>
            <p:custDataLst>
              <p:tags r:id="rId8"/>
            </p:custDataLst>
          </p:nvPr>
        </p:nvSpPr>
        <p:spPr>
          <a:xfrm>
            <a:off x="4572000" y="5934670"/>
            <a:ext cx="4572000" cy="923330"/>
          </a:xfrm>
          <a:prstGeom prst="rect">
            <a:avLst/>
          </a:prstGeom>
        </p:spPr>
        <p:txBody>
          <a:bodyPr>
            <a:spAutoFit/>
          </a:bodyPr>
          <a:lstStyle/>
          <a:p>
            <a:pPr algn="r"/>
            <a:r>
              <a:rPr lang="en-CA" sz="1800" b="0" dirty="0">
                <a:solidFill>
                  <a:srgbClr val="FF0000"/>
                </a:solidFill>
              </a:rPr>
              <a:t>Note: </a:t>
            </a:r>
            <a:r>
              <a:rPr lang="en-CA" sz="1800" b="0" dirty="0" smtClean="0">
                <a:solidFill>
                  <a:srgbClr val="FF0000"/>
                </a:solidFill>
              </a:rPr>
              <a:t>these definitions of “parallelism” and “concurrency” are not </a:t>
            </a:r>
            <a:r>
              <a:rPr lang="en-CA" sz="1800" b="0" dirty="0">
                <a:solidFill>
                  <a:srgbClr val="FF0000"/>
                </a:solidFill>
              </a:rPr>
              <a:t>yet standard but the perspective is </a:t>
            </a:r>
            <a:r>
              <a:rPr lang="en-CA" sz="1800" b="0" dirty="0" smtClean="0">
                <a:solidFill>
                  <a:srgbClr val="FF0000"/>
                </a:solidFill>
              </a:rPr>
              <a:t>essential to avoid confusion!</a:t>
            </a:r>
            <a:endParaRPr lang="en-CA" sz="1800" b="0" dirty="0">
              <a:solidFill>
                <a:srgbClr val="FF0000"/>
              </a:solidFill>
            </a:endParaRPr>
          </a:p>
        </p:txBody>
      </p:sp>
    </p:spTree>
    <p:extLst>
      <p:ext uri="{BB962C8B-B14F-4D97-AF65-F5344CB8AC3E}">
        <p14:creationId xmlns:p14="http://schemas.microsoft.com/office/powerpoint/2010/main" val="20400676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dirty="0" smtClean="0"/>
              <a:t>Concurrency Example</a:t>
            </a:r>
            <a:endParaRPr lang="en-US" dirty="0"/>
          </a:p>
        </p:txBody>
      </p:sp>
      <p:sp>
        <p:nvSpPr>
          <p:cNvPr id="3" name="Content Placeholder 2"/>
          <p:cNvSpPr>
            <a:spLocks noGrp="1"/>
          </p:cNvSpPr>
          <p:nvPr>
            <p:ph idx="1"/>
            <p:custDataLst>
              <p:tags r:id="rId2"/>
            </p:custDataLst>
          </p:nvPr>
        </p:nvSpPr>
        <p:spPr>
          <a:xfrm>
            <a:off x="685800" y="1143000"/>
            <a:ext cx="7924800" cy="1981200"/>
          </a:xfrm>
        </p:spPr>
        <p:txBody>
          <a:bodyPr/>
          <a:lstStyle/>
          <a:p>
            <a:pPr>
              <a:buNone/>
            </a:pPr>
            <a:r>
              <a:rPr lang="en-US" dirty="0" smtClean="0">
                <a:solidFill>
                  <a:schemeClr val="accent2"/>
                </a:solidFill>
              </a:rPr>
              <a:t>Concurrency:</a:t>
            </a:r>
            <a:r>
              <a:rPr lang="en-US" dirty="0" smtClean="0"/>
              <a:t> Correctly and efficiently manage access to shared resources (from multiple possibly-simultaneous clients)</a:t>
            </a:r>
          </a:p>
          <a:p>
            <a:pPr>
              <a:buNone/>
            </a:pPr>
            <a:endParaRPr lang="en-US" sz="1000" dirty="0" smtClean="0"/>
          </a:p>
          <a:p>
            <a:pPr>
              <a:buNone/>
            </a:pPr>
            <a:r>
              <a:rPr lang="en-US" i="1" dirty="0" err="1"/>
              <a:t>Pseudocode</a:t>
            </a:r>
            <a:r>
              <a:rPr lang="en-US" i="1" dirty="0"/>
              <a:t> </a:t>
            </a:r>
            <a:r>
              <a:rPr lang="en-US" dirty="0"/>
              <a:t> for a shared chaining </a:t>
            </a:r>
            <a:r>
              <a:rPr lang="en-US" dirty="0" err="1"/>
              <a:t>hashtable</a:t>
            </a:r>
            <a:endParaRPr lang="en-US" dirty="0"/>
          </a:p>
          <a:p>
            <a:pPr lvl="1"/>
            <a:r>
              <a:rPr lang="en-US" dirty="0"/>
              <a:t>Prevent </a:t>
            </a:r>
            <a:r>
              <a:rPr lang="en-US" i="1" dirty="0"/>
              <a:t>bad </a:t>
            </a:r>
            <a:r>
              <a:rPr lang="en-US" i="1" dirty="0" err="1"/>
              <a:t>interleavings</a:t>
            </a:r>
            <a:r>
              <a:rPr lang="en-US" dirty="0"/>
              <a:t> </a:t>
            </a:r>
            <a:r>
              <a:rPr lang="en-US" dirty="0" smtClean="0"/>
              <a:t>(correctness)</a:t>
            </a:r>
          </a:p>
          <a:p>
            <a:pPr lvl="1"/>
            <a:r>
              <a:rPr lang="en-US" dirty="0" smtClean="0"/>
              <a:t>But </a:t>
            </a:r>
            <a:r>
              <a:rPr lang="en-US" dirty="0"/>
              <a:t>allow some concurrent </a:t>
            </a:r>
            <a:r>
              <a:rPr lang="en-US" dirty="0" smtClean="0"/>
              <a:t>access (performance)</a:t>
            </a:r>
            <a:endParaRPr lang="en-US" dirty="0"/>
          </a:p>
          <a:p>
            <a:pPr>
              <a:buNone/>
            </a:pPr>
            <a:endParaRPr lang="en-US" sz="1000" dirty="0" smtClean="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16</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
        <p:nvSpPr>
          <p:cNvPr id="7" name="Rectangle 3"/>
          <p:cNvSpPr txBox="1">
            <a:spLocks noChangeArrowheads="1"/>
          </p:cNvSpPr>
          <p:nvPr>
            <p:custDataLst>
              <p:tags r:id="rId5"/>
            </p:custDataLst>
          </p:nvPr>
        </p:nvSpPr>
        <p:spPr bwMode="auto">
          <a:xfrm>
            <a:off x="533400" y="3276599"/>
            <a:ext cx="8458200" cy="3381345"/>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2000" kern="0" dirty="0" smtClean="0">
                <a:latin typeface="Courier New" pitchFamily="49" charset="0"/>
              </a:rPr>
              <a:t>template &lt;</a:t>
            </a:r>
            <a:r>
              <a:rPr lang="en-US" sz="2000" kern="0" dirty="0" err="1" smtClean="0">
                <a:latin typeface="Courier New" pitchFamily="49" charset="0"/>
              </a:rPr>
              <a:t>typename</a:t>
            </a:r>
            <a:r>
              <a:rPr lang="en-US" sz="2000" kern="0" dirty="0" smtClean="0">
                <a:latin typeface="Courier New" pitchFamily="49" charset="0"/>
              </a:rPr>
              <a:t> K, </a:t>
            </a:r>
            <a:r>
              <a:rPr lang="en-US" sz="2000" kern="0" dirty="0" err="1" smtClean="0">
                <a:latin typeface="Courier New" pitchFamily="49" charset="0"/>
              </a:rPr>
              <a:t>typename</a:t>
            </a:r>
            <a:r>
              <a:rPr lang="en-US" sz="2000" kern="0" dirty="0" smtClean="0">
                <a:latin typeface="Courier New" pitchFamily="49" charset="0"/>
              </a:rPr>
              <a:t> V&gt;</a:t>
            </a:r>
            <a:br>
              <a:rPr lang="en-US" sz="2000" kern="0" dirty="0" smtClean="0">
                <a:latin typeface="Courier New" pitchFamily="49" charset="0"/>
              </a:rPr>
            </a:br>
            <a:r>
              <a:rPr lang="en-US" sz="2000" kern="0" dirty="0" smtClean="0">
                <a:latin typeface="Courier New" pitchFamily="49" charset="0"/>
              </a:rPr>
              <a:t>class </a:t>
            </a:r>
            <a:r>
              <a:rPr lang="en-US" sz="2000" kern="0" dirty="0" err="1" smtClean="0">
                <a:latin typeface="Courier New" pitchFamily="49" charset="0"/>
              </a:rPr>
              <a:t>Hashtable</a:t>
            </a:r>
            <a:r>
              <a:rPr lang="en-US" sz="2000" kern="0" dirty="0" smtClean="0">
                <a:latin typeface="Courier New" pitchFamily="49" charset="0"/>
              </a:rPr>
              <a:t>&lt;K,V&gt; {</a:t>
            </a:r>
          </a:p>
          <a:p>
            <a:pPr>
              <a:lnSpc>
                <a:spcPts val="1800"/>
              </a:lnSpc>
              <a:buNone/>
            </a:pPr>
            <a:r>
              <a:rPr lang="en-US" sz="2000" kern="0" dirty="0" smtClean="0">
                <a:latin typeface="Courier New" pitchFamily="49" charset="0"/>
              </a:rPr>
              <a:t>   …</a:t>
            </a:r>
          </a:p>
          <a:p>
            <a:pPr>
              <a:lnSpc>
                <a:spcPts val="1800"/>
              </a:lnSpc>
              <a:buNone/>
            </a:pPr>
            <a:r>
              <a:rPr lang="en-US" sz="2000" kern="0" dirty="0" smtClean="0">
                <a:latin typeface="Courier New" pitchFamily="49" charset="0"/>
              </a:rPr>
              <a:t>   void insert(K key, V value) {</a:t>
            </a:r>
          </a:p>
          <a:p>
            <a:pPr>
              <a:lnSpc>
                <a:spcPts val="1800"/>
              </a:lnSpc>
              <a:buNone/>
            </a:pPr>
            <a:r>
              <a:rPr lang="en-US" sz="2000" kern="0" dirty="0" smtClean="0">
                <a:latin typeface="Courier New" pitchFamily="49" charset="0"/>
              </a:rPr>
              <a:t>      </a:t>
            </a:r>
            <a:r>
              <a:rPr lang="en-US" sz="2000" kern="0" dirty="0" err="1" smtClean="0">
                <a:latin typeface="Courier New" pitchFamily="49" charset="0"/>
              </a:rPr>
              <a:t>int</a:t>
            </a:r>
            <a:r>
              <a:rPr lang="en-US" sz="2000" kern="0" dirty="0" smtClean="0">
                <a:latin typeface="Courier New" pitchFamily="49" charset="0"/>
              </a:rPr>
              <a:t> bucket = …;</a:t>
            </a:r>
          </a:p>
          <a:p>
            <a:pPr>
              <a:lnSpc>
                <a:spcPts val="1800"/>
              </a:lnSpc>
              <a:buNone/>
            </a:pPr>
            <a:r>
              <a:rPr lang="en-US" sz="2000" kern="0" dirty="0" smtClean="0">
                <a:latin typeface="Courier New" pitchFamily="49" charset="0"/>
              </a:rPr>
              <a:t>      </a:t>
            </a:r>
            <a:r>
              <a:rPr lang="en-US" sz="2000" i="1" kern="0" dirty="0" smtClean="0">
                <a:latin typeface="Courier New" pitchFamily="49" charset="0"/>
              </a:rPr>
              <a:t>prevent-other-inserts/lookups in table[bucket]</a:t>
            </a:r>
          </a:p>
          <a:p>
            <a:pPr>
              <a:lnSpc>
                <a:spcPts val="1800"/>
              </a:lnSpc>
              <a:buNone/>
            </a:pPr>
            <a:r>
              <a:rPr lang="en-US" sz="2000" i="1" kern="0" dirty="0" smtClean="0">
                <a:latin typeface="Courier New" pitchFamily="49" charset="0"/>
              </a:rPr>
              <a:t>      do the insertion</a:t>
            </a:r>
          </a:p>
          <a:p>
            <a:pPr>
              <a:lnSpc>
                <a:spcPts val="1800"/>
              </a:lnSpc>
              <a:buNone/>
            </a:pPr>
            <a:r>
              <a:rPr lang="en-US" sz="2000" i="1" kern="0" dirty="0" smtClean="0">
                <a:latin typeface="Courier New" pitchFamily="49" charset="0"/>
              </a:rPr>
              <a:t>      re-enable access to table[bucket]</a:t>
            </a:r>
          </a:p>
          <a:p>
            <a:pPr>
              <a:lnSpc>
                <a:spcPts val="1800"/>
              </a:lnSpc>
              <a:buNone/>
            </a:pPr>
            <a:r>
              <a:rPr lang="en-US" sz="2000" kern="0" dirty="0" smtClean="0">
                <a:latin typeface="Courier New" pitchFamily="49" charset="0"/>
              </a:rPr>
              <a:t>   }</a:t>
            </a:r>
          </a:p>
          <a:p>
            <a:pPr>
              <a:lnSpc>
                <a:spcPts val="1800"/>
              </a:lnSpc>
              <a:buNone/>
            </a:pPr>
            <a:r>
              <a:rPr lang="en-US" sz="2000" kern="0" dirty="0" smtClean="0">
                <a:latin typeface="Courier New" pitchFamily="49" charset="0"/>
              </a:rPr>
              <a:t>   V lookup(K key) {</a:t>
            </a:r>
          </a:p>
          <a:p>
            <a:pPr>
              <a:lnSpc>
                <a:spcPts val="1800"/>
              </a:lnSpc>
              <a:buNone/>
            </a:pPr>
            <a:r>
              <a:rPr lang="en-US" sz="2000" kern="0" dirty="0" smtClean="0">
                <a:latin typeface="Courier New" pitchFamily="49" charset="0"/>
              </a:rPr>
              <a:t>	</a:t>
            </a:r>
            <a:r>
              <a:rPr lang="en-US" sz="2000" i="1" kern="0" dirty="0" smtClean="0">
                <a:latin typeface="Courier New" pitchFamily="49" charset="0"/>
              </a:rPr>
              <a:t>(like insert, but can allow concurrent </a:t>
            </a:r>
          </a:p>
          <a:p>
            <a:pPr>
              <a:lnSpc>
                <a:spcPts val="1800"/>
              </a:lnSpc>
              <a:buNone/>
            </a:pPr>
            <a:r>
              <a:rPr lang="en-US" sz="2000" i="1" kern="0" dirty="0" smtClean="0">
                <a:latin typeface="Courier New" pitchFamily="49" charset="0"/>
              </a:rPr>
              <a:t>	 lookups to same bucket)</a:t>
            </a:r>
          </a:p>
          <a:p>
            <a:pPr>
              <a:lnSpc>
                <a:spcPts val="1800"/>
              </a:lnSpc>
              <a:buNone/>
            </a:pPr>
            <a:r>
              <a:rPr lang="en-US" sz="2000" kern="0" dirty="0" smtClean="0">
                <a:latin typeface="Courier New" pitchFamily="49" charset="0"/>
              </a:rPr>
              <a:t>   }</a:t>
            </a:r>
          </a:p>
          <a:p>
            <a:pPr>
              <a:lnSpc>
                <a:spcPts val="1800"/>
              </a:lnSpc>
              <a:buNone/>
            </a:pPr>
            <a:r>
              <a:rPr kumimoji="0" lang="en-US" sz="2000" b="1" i="0" u="none" strike="noStrike" kern="0" cap="none" spc="0" normalizeH="0" baseline="0" noProof="0" dirty="0" smtClean="0">
                <a:ln>
                  <a:noFill/>
                </a:ln>
                <a:solidFill>
                  <a:schemeClr val="tx1"/>
                </a:solidFill>
                <a:effectLst/>
                <a:uLnTx/>
                <a:uFillTx/>
                <a:latin typeface="Courier New" pitchFamily="49" charset="0"/>
              </a:rPr>
              <a:t>}</a:t>
            </a:r>
          </a:p>
        </p:txBody>
      </p:sp>
    </p:spTree>
    <p:extLst>
      <p:ext uri="{BB962C8B-B14F-4D97-AF65-F5344CB8AC3E}">
        <p14:creationId xmlns:p14="http://schemas.microsoft.com/office/powerpoint/2010/main" val="33010247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b="1" dirty="0" smtClean="0"/>
              <a:t>OLD </a:t>
            </a:r>
            <a:r>
              <a:rPr lang="en-US" dirty="0" smtClean="0"/>
              <a:t>Memory Model</a:t>
            </a:r>
            <a:endParaRPr lang="en-US" b="1" dirty="0"/>
          </a:p>
        </p:txBody>
      </p:sp>
      <p:sp>
        <p:nvSpPr>
          <p:cNvPr id="3" name="Content Placeholder 2"/>
          <p:cNvSpPr>
            <a:spLocks noGrp="1"/>
          </p:cNvSpPr>
          <p:nvPr>
            <p:ph idx="1"/>
            <p:custDataLst>
              <p:tags r:id="rId2"/>
            </p:custDataLst>
          </p:nvPr>
        </p:nvSpPr>
        <p:spPr>
          <a:xfrm>
            <a:off x="685800" y="1371600"/>
            <a:ext cx="8077200" cy="4800600"/>
          </a:xfrm>
        </p:spPr>
        <p:txBody>
          <a:bodyPr/>
          <a:lstStyle/>
          <a:p>
            <a:pPr>
              <a:buNone/>
            </a:pPr>
            <a:endParaRPr lang="en-US" dirty="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17</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
        <p:nvSpPr>
          <p:cNvPr id="7" name="Oval 6"/>
          <p:cNvSpPr/>
          <p:nvPr>
            <p:custDataLst>
              <p:tags r:id="rId5"/>
            </p:custDataLst>
          </p:nvPr>
        </p:nvSpPr>
        <p:spPr bwMode="auto">
          <a:xfrm>
            <a:off x="4648200" y="2038290"/>
            <a:ext cx="3581400" cy="3352800"/>
          </a:xfrm>
          <a:prstGeom prst="ellips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custDataLst>
              <p:tags r:id="rId6"/>
            </p:custDataLst>
          </p:nvPr>
        </p:nvSpPr>
        <p:spPr bwMode="auto">
          <a:xfrm>
            <a:off x="5476061" y="32676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custDataLst>
              <p:tags r:id="rId7"/>
            </p:custDataLst>
          </p:nvPr>
        </p:nvSpPr>
        <p:spPr bwMode="auto">
          <a:xfrm>
            <a:off x="5628461" y="32676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custDataLst>
              <p:tags r:id="rId8"/>
            </p:custDataLst>
          </p:nvPr>
        </p:nvSpPr>
        <p:spPr bwMode="auto">
          <a:xfrm>
            <a:off x="5476061" y="39534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custDataLst>
              <p:tags r:id="rId9"/>
            </p:custDataLst>
          </p:nvPr>
        </p:nvSpPr>
        <p:spPr bwMode="auto">
          <a:xfrm>
            <a:off x="5628461" y="39534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custDataLst>
              <p:tags r:id="rId10"/>
            </p:custDataLst>
          </p:nvPr>
        </p:nvSpPr>
        <p:spPr bwMode="auto">
          <a:xfrm>
            <a:off x="5780861" y="39534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custDataLst>
              <p:tags r:id="rId11"/>
            </p:custDataLst>
          </p:nvPr>
        </p:nvSpPr>
        <p:spPr bwMode="auto">
          <a:xfrm>
            <a:off x="5933261" y="39534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custDataLst>
              <p:tags r:id="rId12"/>
            </p:custDataLst>
          </p:nvPr>
        </p:nvSpPr>
        <p:spPr bwMode="auto">
          <a:xfrm>
            <a:off x="6085661" y="34200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custDataLst>
              <p:tags r:id="rId13"/>
            </p:custDataLst>
          </p:nvPr>
        </p:nvSpPr>
        <p:spPr bwMode="auto">
          <a:xfrm>
            <a:off x="6238061" y="34200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custDataLst>
              <p:tags r:id="rId14"/>
            </p:custDataLst>
          </p:nvPr>
        </p:nvSpPr>
        <p:spPr bwMode="auto">
          <a:xfrm>
            <a:off x="6695261" y="31914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custDataLst>
              <p:tags r:id="rId15"/>
            </p:custDataLst>
          </p:nvPr>
        </p:nvSpPr>
        <p:spPr bwMode="auto">
          <a:xfrm>
            <a:off x="6847661" y="31914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custDataLst>
              <p:tags r:id="rId16"/>
            </p:custDataLst>
          </p:nvPr>
        </p:nvSpPr>
        <p:spPr bwMode="auto">
          <a:xfrm>
            <a:off x="5933261" y="2581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custDataLst>
              <p:tags r:id="rId17"/>
            </p:custDataLst>
          </p:nvPr>
        </p:nvSpPr>
        <p:spPr bwMode="auto">
          <a:xfrm>
            <a:off x="6085661" y="2581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18"/>
            </p:custDataLst>
          </p:nvPr>
        </p:nvSpPr>
        <p:spPr bwMode="auto">
          <a:xfrm>
            <a:off x="6238061" y="2581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custDataLst>
              <p:tags r:id="rId19"/>
            </p:custDataLst>
          </p:nvPr>
        </p:nvSpPr>
        <p:spPr bwMode="auto">
          <a:xfrm>
            <a:off x="6390461" y="2581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custDataLst>
              <p:tags r:id="rId20"/>
            </p:custDataLst>
          </p:nvPr>
        </p:nvSpPr>
        <p:spPr bwMode="auto">
          <a:xfrm>
            <a:off x="7533461" y="36486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custDataLst>
              <p:tags r:id="rId21"/>
            </p:custDataLst>
          </p:nvPr>
        </p:nvSpPr>
        <p:spPr bwMode="auto">
          <a:xfrm>
            <a:off x="7685861" y="36486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custDataLst>
              <p:tags r:id="rId22"/>
            </p:custDataLst>
          </p:nvPr>
        </p:nvSpPr>
        <p:spPr bwMode="auto">
          <a:xfrm>
            <a:off x="7838261" y="36486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custDataLst>
              <p:tags r:id="rId23"/>
            </p:custDataLst>
          </p:nvPr>
        </p:nvSpPr>
        <p:spPr bwMode="auto">
          <a:xfrm>
            <a:off x="7990661" y="36486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custDataLst>
              <p:tags r:id="rId24"/>
            </p:custDataLst>
          </p:nvPr>
        </p:nvSpPr>
        <p:spPr bwMode="auto">
          <a:xfrm>
            <a:off x="5628461" y="4486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custDataLst>
              <p:tags r:id="rId25"/>
            </p:custDataLst>
          </p:nvPr>
        </p:nvSpPr>
        <p:spPr bwMode="auto">
          <a:xfrm>
            <a:off x="5780861" y="4486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custDataLst>
              <p:tags r:id="rId26"/>
            </p:custDataLst>
          </p:nvPr>
        </p:nvSpPr>
        <p:spPr bwMode="auto">
          <a:xfrm>
            <a:off x="5933261" y="4486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custDataLst>
              <p:tags r:id="rId27"/>
            </p:custDataLst>
          </p:nvPr>
        </p:nvSpPr>
        <p:spPr bwMode="auto">
          <a:xfrm>
            <a:off x="6085661" y="4486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custDataLst>
              <p:tags r:id="rId28"/>
            </p:custDataLst>
          </p:nvPr>
        </p:nvSpPr>
        <p:spPr bwMode="auto">
          <a:xfrm>
            <a:off x="6238061" y="4486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custDataLst>
              <p:tags r:id="rId29"/>
            </p:custDataLst>
          </p:nvPr>
        </p:nvSpPr>
        <p:spPr bwMode="auto">
          <a:xfrm>
            <a:off x="6390461" y="4486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custDataLst>
              <p:tags r:id="rId30"/>
            </p:custDataLst>
          </p:nvPr>
        </p:nvSpPr>
        <p:spPr bwMode="auto">
          <a:xfrm>
            <a:off x="6542861" y="4486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custDataLst>
              <p:tags r:id="rId31"/>
            </p:custDataLst>
          </p:nvPr>
        </p:nvSpPr>
        <p:spPr bwMode="auto">
          <a:xfrm>
            <a:off x="6695261" y="4486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custDataLst>
              <p:tags r:id="rId32"/>
            </p:custDataLst>
          </p:nvPr>
        </p:nvSpPr>
        <p:spPr bwMode="auto">
          <a:xfrm>
            <a:off x="6847661" y="448687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35" name="Straight Arrow Connector 34"/>
          <p:cNvCxnSpPr>
            <a:stCxn id="21" idx="2"/>
            <a:endCxn id="16" idx="0"/>
          </p:cNvCxnSpPr>
          <p:nvPr>
            <p:custDataLst>
              <p:tags r:id="rId33"/>
            </p:custDataLst>
          </p:nvPr>
        </p:nvCxnSpPr>
        <p:spPr bwMode="auto">
          <a:xfrm rot="16200000" flipH="1">
            <a:off x="6428561" y="2848570"/>
            <a:ext cx="3810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9" idx="0"/>
            <a:endCxn id="14" idx="1"/>
          </p:cNvCxnSpPr>
          <p:nvPr>
            <p:custDataLst>
              <p:tags r:id="rId34"/>
            </p:custDataLst>
          </p:nvPr>
        </p:nvCxnSpPr>
        <p:spPr bwMode="auto">
          <a:xfrm rot="16200000" flipH="1">
            <a:off x="5761811" y="3210520"/>
            <a:ext cx="2667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15" idx="3"/>
            <a:endCxn id="16" idx="1"/>
          </p:cNvCxnSpPr>
          <p:nvPr>
            <p:custDataLst>
              <p:tags r:id="rId35"/>
            </p:custDataLst>
          </p:nvPr>
        </p:nvCxnSpPr>
        <p:spPr bwMode="auto">
          <a:xfrm flipV="1">
            <a:off x="6390461" y="3305770"/>
            <a:ext cx="3048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26" idx="0"/>
            <a:endCxn id="10" idx="2"/>
          </p:cNvCxnSpPr>
          <p:nvPr>
            <p:custDataLst>
              <p:tags r:id="rId36"/>
            </p:custDataLst>
          </p:nvPr>
        </p:nvCxnSpPr>
        <p:spPr bwMode="auto">
          <a:xfrm rot="16200000" flipV="1">
            <a:off x="5476061" y="4258270"/>
            <a:ext cx="3048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stCxn id="28" idx="0"/>
            <a:endCxn id="14" idx="2"/>
          </p:cNvCxnSpPr>
          <p:nvPr>
            <p:custDataLst>
              <p:tags r:id="rId37"/>
            </p:custDataLst>
          </p:nvPr>
        </p:nvCxnSpPr>
        <p:spPr bwMode="auto">
          <a:xfrm rot="5400000" flipH="1" flipV="1">
            <a:off x="5666561" y="3991570"/>
            <a:ext cx="838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0" name="TextBox 39"/>
          <p:cNvSpPr txBox="1"/>
          <p:nvPr>
            <p:custDataLst>
              <p:tags r:id="rId38"/>
            </p:custDataLst>
          </p:nvPr>
        </p:nvSpPr>
        <p:spPr>
          <a:xfrm>
            <a:off x="7195729" y="4102221"/>
            <a:ext cx="543739" cy="523220"/>
          </a:xfrm>
          <a:prstGeom prst="rect">
            <a:avLst/>
          </a:prstGeom>
          <a:noFill/>
        </p:spPr>
        <p:txBody>
          <a:bodyPr wrap="none" rtlCol="0">
            <a:spAutoFit/>
          </a:bodyPr>
          <a:lstStyle/>
          <a:p>
            <a:r>
              <a:rPr lang="en-US" sz="2800" dirty="0" smtClean="0">
                <a:latin typeface="+mn-lt"/>
              </a:rPr>
              <a:t>…</a:t>
            </a:r>
          </a:p>
        </p:txBody>
      </p:sp>
      <p:sp>
        <p:nvSpPr>
          <p:cNvPr id="41" name="Rectangle 40"/>
          <p:cNvSpPr/>
          <p:nvPr>
            <p:custDataLst>
              <p:tags r:id="rId39"/>
            </p:custDataLst>
          </p:nvPr>
        </p:nvSpPr>
        <p:spPr bwMode="auto">
          <a:xfrm>
            <a:off x="2819400" y="257169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TextBox 41"/>
          <p:cNvSpPr txBox="1"/>
          <p:nvPr>
            <p:custDataLst>
              <p:tags r:id="rId40"/>
            </p:custDataLst>
          </p:nvPr>
        </p:nvSpPr>
        <p:spPr>
          <a:xfrm>
            <a:off x="2667000" y="2202358"/>
            <a:ext cx="793807" cy="369332"/>
          </a:xfrm>
          <a:prstGeom prst="rect">
            <a:avLst/>
          </a:prstGeom>
          <a:noFill/>
        </p:spPr>
        <p:txBody>
          <a:bodyPr wrap="none" rtlCol="0">
            <a:spAutoFit/>
          </a:bodyPr>
          <a:lstStyle/>
          <a:p>
            <a:r>
              <a:rPr lang="en-US" sz="1800" b="0" dirty="0" smtClean="0">
                <a:latin typeface="+mn-lt"/>
              </a:rPr>
              <a:t>pc=…</a:t>
            </a:r>
          </a:p>
        </p:txBody>
      </p:sp>
      <p:sp>
        <p:nvSpPr>
          <p:cNvPr id="43" name="Rectangle 42"/>
          <p:cNvSpPr/>
          <p:nvPr>
            <p:custDataLst>
              <p:tags r:id="rId41"/>
            </p:custDataLst>
          </p:nvPr>
        </p:nvSpPr>
        <p:spPr bwMode="auto">
          <a:xfrm>
            <a:off x="2819400" y="272409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custDataLst>
              <p:tags r:id="rId42"/>
            </p:custDataLst>
          </p:nvPr>
        </p:nvSpPr>
        <p:spPr bwMode="auto">
          <a:xfrm>
            <a:off x="2819400" y="287649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custDataLst>
              <p:tags r:id="rId43"/>
            </p:custDataLst>
          </p:nvPr>
        </p:nvSpPr>
        <p:spPr bwMode="auto">
          <a:xfrm>
            <a:off x="2819400" y="302889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46" name="Straight Arrow Connector 45"/>
          <p:cNvCxnSpPr>
            <a:stCxn id="41" idx="3"/>
            <a:endCxn id="22" idx="1"/>
          </p:cNvCxnSpPr>
          <p:nvPr>
            <p:custDataLst>
              <p:tags r:id="rId44"/>
            </p:custDataLst>
          </p:nvPr>
        </p:nvCxnSpPr>
        <p:spPr bwMode="auto">
          <a:xfrm>
            <a:off x="3276600" y="2647890"/>
            <a:ext cx="4256861" cy="11150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7" name="Straight Arrow Connector 46"/>
          <p:cNvCxnSpPr>
            <a:stCxn id="44" idx="3"/>
            <a:endCxn id="18" idx="2"/>
          </p:cNvCxnSpPr>
          <p:nvPr>
            <p:custDataLst>
              <p:tags r:id="rId45"/>
            </p:custDataLst>
          </p:nvPr>
        </p:nvCxnSpPr>
        <p:spPr bwMode="auto">
          <a:xfrm flipV="1">
            <a:off x="3276600" y="2810470"/>
            <a:ext cx="2732861" cy="1422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Rectangle 47"/>
          <p:cNvSpPr/>
          <p:nvPr>
            <p:custDataLst>
              <p:tags r:id="rId46"/>
            </p:custDataLst>
          </p:nvPr>
        </p:nvSpPr>
        <p:spPr bwMode="auto">
          <a:xfrm>
            <a:off x="7239000" y="318129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custDataLst>
              <p:tags r:id="rId47"/>
            </p:custDataLst>
          </p:nvPr>
        </p:nvSpPr>
        <p:spPr bwMode="auto">
          <a:xfrm>
            <a:off x="7391400" y="318129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0" name="Straight Arrow Connector 49"/>
          <p:cNvCxnSpPr>
            <a:stCxn id="17" idx="3"/>
            <a:endCxn id="48" idx="1"/>
          </p:cNvCxnSpPr>
          <p:nvPr>
            <p:custDataLst>
              <p:tags r:id="rId48"/>
            </p:custDataLst>
          </p:nvPr>
        </p:nvCxnSpPr>
        <p:spPr bwMode="auto">
          <a:xfrm flipV="1">
            <a:off x="7000061" y="3295590"/>
            <a:ext cx="238939" cy="101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0"/>
          <p:cNvSpPr/>
          <p:nvPr>
            <p:custDataLst>
              <p:tags r:id="rId49"/>
            </p:custDataLst>
          </p:nvPr>
        </p:nvSpPr>
        <p:spPr bwMode="auto">
          <a:xfrm>
            <a:off x="7239000" y="272409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custDataLst>
              <p:tags r:id="rId50"/>
            </p:custDataLst>
          </p:nvPr>
        </p:nvSpPr>
        <p:spPr bwMode="auto">
          <a:xfrm>
            <a:off x="7391400" y="272409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3" name="Straight Arrow Connector 52"/>
          <p:cNvCxnSpPr>
            <a:stCxn id="48" idx="0"/>
            <a:endCxn id="51" idx="2"/>
          </p:cNvCxnSpPr>
          <p:nvPr>
            <p:custDataLst>
              <p:tags r:id="rId51"/>
            </p:custDataLst>
          </p:nvPr>
        </p:nvCxnSpPr>
        <p:spPr bwMode="auto">
          <a:xfrm rot="5400000" flipH="1" flipV="1">
            <a:off x="7200900" y="306699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a:stCxn id="51" idx="1"/>
          </p:cNvCxnSpPr>
          <p:nvPr>
            <p:custDataLst>
              <p:tags r:id="rId52"/>
            </p:custDataLst>
          </p:nvPr>
        </p:nvCxnSpPr>
        <p:spPr bwMode="auto">
          <a:xfrm rot="10800000" flipV="1">
            <a:off x="5562600" y="2838390"/>
            <a:ext cx="16764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a:stCxn id="49" idx="2"/>
            <a:endCxn id="22" idx="0"/>
          </p:cNvCxnSpPr>
          <p:nvPr>
            <p:custDataLst>
              <p:tags r:id="rId53"/>
            </p:custDataLst>
          </p:nvPr>
        </p:nvCxnSpPr>
        <p:spPr bwMode="auto">
          <a:xfrm rot="16200000" flipH="1">
            <a:off x="7419240" y="3458249"/>
            <a:ext cx="238780" cy="1420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6" name="Oval 55"/>
          <p:cNvSpPr/>
          <p:nvPr>
            <p:custDataLst>
              <p:tags r:id="rId54"/>
            </p:custDataLst>
          </p:nvPr>
        </p:nvSpPr>
        <p:spPr bwMode="auto">
          <a:xfrm>
            <a:off x="2590800" y="203829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7" name="TextBox 56"/>
          <p:cNvSpPr txBox="1"/>
          <p:nvPr>
            <p:custDataLst>
              <p:tags r:id="rId55"/>
            </p:custDataLst>
          </p:nvPr>
        </p:nvSpPr>
        <p:spPr>
          <a:xfrm>
            <a:off x="2448762" y="3714690"/>
            <a:ext cx="1353256" cy="400110"/>
          </a:xfrm>
          <a:prstGeom prst="rect">
            <a:avLst/>
          </a:prstGeom>
          <a:noFill/>
        </p:spPr>
        <p:txBody>
          <a:bodyPr wrap="none" rtlCol="0">
            <a:spAutoFit/>
          </a:bodyPr>
          <a:lstStyle/>
          <a:p>
            <a:r>
              <a:rPr lang="en-CA" sz="2000" dirty="0" smtClean="0">
                <a:latin typeface="+mn-lt"/>
              </a:rPr>
              <a:t>The</a:t>
            </a:r>
            <a:r>
              <a:rPr lang="en-CA" sz="2000" b="0" dirty="0" smtClean="0">
                <a:latin typeface="+mn-lt"/>
              </a:rPr>
              <a:t> Stack</a:t>
            </a:r>
          </a:p>
        </p:txBody>
      </p:sp>
      <p:sp>
        <p:nvSpPr>
          <p:cNvPr id="58" name="TextBox 57"/>
          <p:cNvSpPr txBox="1"/>
          <p:nvPr>
            <p:custDataLst>
              <p:tags r:id="rId56"/>
            </p:custDataLst>
          </p:nvPr>
        </p:nvSpPr>
        <p:spPr>
          <a:xfrm>
            <a:off x="5790033" y="5391090"/>
            <a:ext cx="1326004" cy="400110"/>
          </a:xfrm>
          <a:prstGeom prst="rect">
            <a:avLst/>
          </a:prstGeom>
          <a:noFill/>
        </p:spPr>
        <p:txBody>
          <a:bodyPr wrap="none" rtlCol="0">
            <a:spAutoFit/>
          </a:bodyPr>
          <a:lstStyle/>
          <a:p>
            <a:r>
              <a:rPr lang="en-CA" sz="2000" dirty="0" smtClean="0">
                <a:latin typeface="+mn-lt"/>
              </a:rPr>
              <a:t>The</a:t>
            </a:r>
            <a:r>
              <a:rPr lang="en-CA" sz="2000" b="0" dirty="0" smtClean="0">
                <a:latin typeface="+mn-lt"/>
              </a:rPr>
              <a:t> Heap</a:t>
            </a:r>
          </a:p>
        </p:txBody>
      </p:sp>
      <p:sp>
        <p:nvSpPr>
          <p:cNvPr id="59" name="TextBox 58"/>
          <p:cNvSpPr txBox="1"/>
          <p:nvPr>
            <p:custDataLst>
              <p:tags r:id="rId57"/>
            </p:custDataLst>
          </p:nvPr>
        </p:nvSpPr>
        <p:spPr>
          <a:xfrm>
            <a:off x="381000" y="2433697"/>
            <a:ext cx="2023311" cy="707886"/>
          </a:xfrm>
          <a:prstGeom prst="rect">
            <a:avLst/>
          </a:prstGeom>
          <a:noFill/>
        </p:spPr>
        <p:txBody>
          <a:bodyPr wrap="none" rtlCol="0">
            <a:spAutoFit/>
          </a:bodyPr>
          <a:lstStyle/>
          <a:p>
            <a:r>
              <a:rPr lang="en-US" sz="2000" b="0" i="1" dirty="0" smtClean="0">
                <a:latin typeface="+mn-lt"/>
              </a:rPr>
              <a:t>Local variables </a:t>
            </a:r>
            <a:br>
              <a:rPr lang="en-US" sz="2000" b="0" i="1" dirty="0" smtClean="0">
                <a:latin typeface="+mn-lt"/>
              </a:rPr>
            </a:br>
            <a:r>
              <a:rPr lang="en-US" sz="2000" b="0" i="1" dirty="0" smtClean="0">
                <a:latin typeface="+mn-lt"/>
              </a:rPr>
              <a:t>Control flow info</a:t>
            </a:r>
          </a:p>
        </p:txBody>
      </p:sp>
      <p:sp>
        <p:nvSpPr>
          <p:cNvPr id="60" name="TextBox 59"/>
          <p:cNvSpPr txBox="1"/>
          <p:nvPr>
            <p:custDataLst>
              <p:tags r:id="rId58"/>
            </p:custDataLst>
          </p:nvPr>
        </p:nvSpPr>
        <p:spPr>
          <a:xfrm>
            <a:off x="7239000" y="1836254"/>
            <a:ext cx="1722649" cy="1015663"/>
          </a:xfrm>
          <a:prstGeom prst="rect">
            <a:avLst/>
          </a:prstGeom>
          <a:noFill/>
        </p:spPr>
        <p:txBody>
          <a:bodyPr wrap="square" rtlCol="0">
            <a:spAutoFit/>
          </a:bodyPr>
          <a:lstStyle/>
          <a:p>
            <a:pPr algn="r"/>
            <a:r>
              <a:rPr lang="en-US" sz="2000" b="0" i="1" dirty="0" smtClean="0">
                <a:latin typeface="+mn-lt"/>
              </a:rPr>
              <a:t>Dynamically allocated data.</a:t>
            </a:r>
          </a:p>
        </p:txBody>
      </p:sp>
      <p:sp>
        <p:nvSpPr>
          <p:cNvPr id="4" name="TextBox 3"/>
          <p:cNvSpPr txBox="1"/>
          <p:nvPr>
            <p:custDataLst>
              <p:tags r:id="rId59"/>
            </p:custDataLst>
          </p:nvPr>
        </p:nvSpPr>
        <p:spPr>
          <a:xfrm>
            <a:off x="101165" y="6107668"/>
            <a:ext cx="5628529" cy="369332"/>
          </a:xfrm>
          <a:prstGeom prst="rect">
            <a:avLst/>
          </a:prstGeom>
          <a:noFill/>
        </p:spPr>
        <p:txBody>
          <a:bodyPr wrap="none" rtlCol="0">
            <a:spAutoFit/>
          </a:bodyPr>
          <a:lstStyle/>
          <a:p>
            <a:r>
              <a:rPr lang="en-CA" sz="1800" b="0" dirty="0" smtClean="0">
                <a:solidFill>
                  <a:srgbClr val="FF0000"/>
                </a:solidFill>
                <a:latin typeface="+mn-lt"/>
              </a:rPr>
              <a:t>(pc = program counter, address of current instruction)</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Shared Memory Model</a:t>
            </a:r>
            <a:endParaRPr lang="en-US" dirty="0"/>
          </a:p>
        </p:txBody>
      </p:sp>
      <p:sp>
        <p:nvSpPr>
          <p:cNvPr id="3" name="Content Placeholder 2"/>
          <p:cNvSpPr>
            <a:spLocks noGrp="1"/>
          </p:cNvSpPr>
          <p:nvPr>
            <p:ph idx="1"/>
            <p:custDataLst>
              <p:tags r:id="rId2"/>
            </p:custDataLst>
          </p:nvPr>
        </p:nvSpPr>
        <p:spPr>
          <a:xfrm>
            <a:off x="685800" y="1371600"/>
            <a:ext cx="8077200" cy="4800600"/>
          </a:xfrm>
        </p:spPr>
        <p:txBody>
          <a:bodyPr/>
          <a:lstStyle/>
          <a:p>
            <a:pPr>
              <a:buNone/>
            </a:pPr>
            <a:r>
              <a:rPr lang="en-US" dirty="0" smtClean="0"/>
              <a:t>We assume (and C++11 specifies) </a:t>
            </a:r>
            <a:r>
              <a:rPr lang="en-US" dirty="0" smtClean="0">
                <a:solidFill>
                  <a:schemeClr val="accent2"/>
                </a:solidFill>
              </a:rPr>
              <a:t>shared memory</a:t>
            </a:r>
            <a:r>
              <a:rPr lang="en-US" dirty="0" smtClean="0"/>
              <a:t> w/</a:t>
            </a:r>
            <a:r>
              <a:rPr lang="en-US" dirty="0" smtClean="0">
                <a:solidFill>
                  <a:schemeClr val="accent2"/>
                </a:solidFill>
              </a:rPr>
              <a:t>explicit threads</a:t>
            </a:r>
          </a:p>
          <a:p>
            <a:pPr>
              <a:buNone/>
            </a:pPr>
            <a:r>
              <a:rPr lang="en-US" sz="2400" b="1" dirty="0" smtClean="0"/>
              <a:t>NEW story:</a:t>
            </a:r>
          </a:p>
          <a:p>
            <a:pPr>
              <a:buNone/>
            </a:pPr>
            <a:endParaRPr lang="en-US" dirty="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18</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
        <p:nvSpPr>
          <p:cNvPr id="58" name="TextBox 57"/>
          <p:cNvSpPr txBox="1"/>
          <p:nvPr>
            <p:custDataLst>
              <p:tags r:id="rId5"/>
            </p:custDataLst>
          </p:nvPr>
        </p:nvSpPr>
        <p:spPr>
          <a:xfrm>
            <a:off x="5790033" y="5391090"/>
            <a:ext cx="1326004" cy="400110"/>
          </a:xfrm>
          <a:prstGeom prst="rect">
            <a:avLst/>
          </a:prstGeom>
          <a:noFill/>
        </p:spPr>
        <p:txBody>
          <a:bodyPr wrap="none" rtlCol="0">
            <a:spAutoFit/>
          </a:bodyPr>
          <a:lstStyle/>
          <a:p>
            <a:r>
              <a:rPr lang="en-CA" sz="2000" dirty="0" smtClean="0">
                <a:latin typeface="+mn-lt"/>
              </a:rPr>
              <a:t>The</a:t>
            </a:r>
            <a:r>
              <a:rPr lang="en-CA" sz="2000" b="0" dirty="0" smtClean="0">
                <a:latin typeface="+mn-lt"/>
              </a:rPr>
              <a:t> Heap</a:t>
            </a:r>
          </a:p>
        </p:txBody>
      </p:sp>
      <p:sp>
        <p:nvSpPr>
          <p:cNvPr id="60" name="TextBox 59"/>
          <p:cNvSpPr txBox="1"/>
          <p:nvPr>
            <p:custDataLst>
              <p:tags r:id="rId6"/>
            </p:custDataLst>
          </p:nvPr>
        </p:nvSpPr>
        <p:spPr>
          <a:xfrm>
            <a:off x="7239000" y="1836254"/>
            <a:ext cx="1722649" cy="1015663"/>
          </a:xfrm>
          <a:prstGeom prst="rect">
            <a:avLst/>
          </a:prstGeom>
          <a:noFill/>
        </p:spPr>
        <p:txBody>
          <a:bodyPr wrap="square" rtlCol="0">
            <a:spAutoFit/>
          </a:bodyPr>
          <a:lstStyle/>
          <a:p>
            <a:pPr algn="r"/>
            <a:r>
              <a:rPr lang="en-US" sz="2000" b="0" i="1" dirty="0" smtClean="0">
                <a:latin typeface="+mn-lt"/>
              </a:rPr>
              <a:t>Dynamically allocated data.</a:t>
            </a:r>
          </a:p>
        </p:txBody>
      </p:sp>
      <p:sp>
        <p:nvSpPr>
          <p:cNvPr id="61" name="Oval 60"/>
          <p:cNvSpPr/>
          <p:nvPr>
            <p:custDataLst>
              <p:tags r:id="rId7"/>
            </p:custDataLst>
          </p:nvPr>
        </p:nvSpPr>
        <p:spPr bwMode="auto">
          <a:xfrm>
            <a:off x="4648200" y="2057400"/>
            <a:ext cx="3581400" cy="3352800"/>
          </a:xfrm>
          <a:prstGeom prst="ellips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Rectangle 61"/>
          <p:cNvSpPr/>
          <p:nvPr>
            <p:custDataLst>
              <p:tags r:id="rId8"/>
            </p:custDataLst>
          </p:nvPr>
        </p:nvSpPr>
        <p:spPr bwMode="auto">
          <a:xfrm>
            <a:off x="5476061" y="32867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Rectangle 62"/>
          <p:cNvSpPr/>
          <p:nvPr>
            <p:custDataLst>
              <p:tags r:id="rId9"/>
            </p:custDataLst>
          </p:nvPr>
        </p:nvSpPr>
        <p:spPr bwMode="auto">
          <a:xfrm>
            <a:off x="5628461" y="32867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Rectangle 63"/>
          <p:cNvSpPr/>
          <p:nvPr>
            <p:custDataLst>
              <p:tags r:id="rId10"/>
            </p:custDataLst>
          </p:nvPr>
        </p:nvSpPr>
        <p:spPr bwMode="auto">
          <a:xfrm>
            <a:off x="5476061" y="39725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Rectangle 64"/>
          <p:cNvSpPr/>
          <p:nvPr>
            <p:custDataLst>
              <p:tags r:id="rId11"/>
            </p:custDataLst>
          </p:nvPr>
        </p:nvSpPr>
        <p:spPr bwMode="auto">
          <a:xfrm>
            <a:off x="5628461" y="39725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Rectangle 65"/>
          <p:cNvSpPr/>
          <p:nvPr>
            <p:custDataLst>
              <p:tags r:id="rId12"/>
            </p:custDataLst>
          </p:nvPr>
        </p:nvSpPr>
        <p:spPr bwMode="auto">
          <a:xfrm>
            <a:off x="5780861" y="39725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Rectangle 66"/>
          <p:cNvSpPr/>
          <p:nvPr>
            <p:custDataLst>
              <p:tags r:id="rId13"/>
            </p:custDataLst>
          </p:nvPr>
        </p:nvSpPr>
        <p:spPr bwMode="auto">
          <a:xfrm>
            <a:off x="5933261" y="39725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Rectangle 67"/>
          <p:cNvSpPr/>
          <p:nvPr>
            <p:custDataLst>
              <p:tags r:id="rId14"/>
            </p:custDataLst>
          </p:nvPr>
        </p:nvSpPr>
        <p:spPr bwMode="auto">
          <a:xfrm>
            <a:off x="6085661" y="34391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Rectangle 68"/>
          <p:cNvSpPr/>
          <p:nvPr>
            <p:custDataLst>
              <p:tags r:id="rId15"/>
            </p:custDataLst>
          </p:nvPr>
        </p:nvSpPr>
        <p:spPr bwMode="auto">
          <a:xfrm>
            <a:off x="6238061" y="34391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0" name="Rectangle 69"/>
          <p:cNvSpPr/>
          <p:nvPr>
            <p:custDataLst>
              <p:tags r:id="rId16"/>
            </p:custDataLst>
          </p:nvPr>
        </p:nvSpPr>
        <p:spPr bwMode="auto">
          <a:xfrm>
            <a:off x="6695261" y="32105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Rectangle 70"/>
          <p:cNvSpPr/>
          <p:nvPr>
            <p:custDataLst>
              <p:tags r:id="rId17"/>
            </p:custDataLst>
          </p:nvPr>
        </p:nvSpPr>
        <p:spPr bwMode="auto">
          <a:xfrm>
            <a:off x="6847661" y="32105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2" name="Rectangle 71"/>
          <p:cNvSpPr/>
          <p:nvPr>
            <p:custDataLst>
              <p:tags r:id="rId18"/>
            </p:custDataLst>
          </p:nvPr>
        </p:nvSpPr>
        <p:spPr bwMode="auto">
          <a:xfrm>
            <a:off x="5933261" y="2600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3" name="Rectangle 72"/>
          <p:cNvSpPr/>
          <p:nvPr>
            <p:custDataLst>
              <p:tags r:id="rId19"/>
            </p:custDataLst>
          </p:nvPr>
        </p:nvSpPr>
        <p:spPr bwMode="auto">
          <a:xfrm>
            <a:off x="6085661" y="2600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4" name="Rectangle 73"/>
          <p:cNvSpPr/>
          <p:nvPr>
            <p:custDataLst>
              <p:tags r:id="rId20"/>
            </p:custDataLst>
          </p:nvPr>
        </p:nvSpPr>
        <p:spPr bwMode="auto">
          <a:xfrm>
            <a:off x="6238061" y="2600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5" name="Rectangle 74"/>
          <p:cNvSpPr/>
          <p:nvPr>
            <p:custDataLst>
              <p:tags r:id="rId21"/>
            </p:custDataLst>
          </p:nvPr>
        </p:nvSpPr>
        <p:spPr bwMode="auto">
          <a:xfrm>
            <a:off x="6390461" y="2600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6" name="Rectangle 75"/>
          <p:cNvSpPr/>
          <p:nvPr>
            <p:custDataLst>
              <p:tags r:id="rId22"/>
            </p:custDataLst>
          </p:nvPr>
        </p:nvSpPr>
        <p:spPr bwMode="auto">
          <a:xfrm>
            <a:off x="7533461" y="36677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7" name="Rectangle 76"/>
          <p:cNvSpPr/>
          <p:nvPr>
            <p:custDataLst>
              <p:tags r:id="rId23"/>
            </p:custDataLst>
          </p:nvPr>
        </p:nvSpPr>
        <p:spPr bwMode="auto">
          <a:xfrm>
            <a:off x="7685861" y="36677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8" name="Rectangle 77"/>
          <p:cNvSpPr/>
          <p:nvPr>
            <p:custDataLst>
              <p:tags r:id="rId24"/>
            </p:custDataLst>
          </p:nvPr>
        </p:nvSpPr>
        <p:spPr bwMode="auto">
          <a:xfrm>
            <a:off x="7838261" y="36677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9" name="Rectangle 78"/>
          <p:cNvSpPr/>
          <p:nvPr>
            <p:custDataLst>
              <p:tags r:id="rId25"/>
            </p:custDataLst>
          </p:nvPr>
        </p:nvSpPr>
        <p:spPr bwMode="auto">
          <a:xfrm>
            <a:off x="7990661" y="36677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0" name="Rectangle 79"/>
          <p:cNvSpPr/>
          <p:nvPr>
            <p:custDataLst>
              <p:tags r:id="rId26"/>
            </p:custDataLst>
          </p:nvPr>
        </p:nvSpPr>
        <p:spPr bwMode="auto">
          <a:xfrm>
            <a:off x="5628461" y="4505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1" name="Rectangle 80"/>
          <p:cNvSpPr/>
          <p:nvPr>
            <p:custDataLst>
              <p:tags r:id="rId27"/>
            </p:custDataLst>
          </p:nvPr>
        </p:nvSpPr>
        <p:spPr bwMode="auto">
          <a:xfrm>
            <a:off x="5780861" y="4505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2" name="Rectangle 81"/>
          <p:cNvSpPr/>
          <p:nvPr>
            <p:custDataLst>
              <p:tags r:id="rId28"/>
            </p:custDataLst>
          </p:nvPr>
        </p:nvSpPr>
        <p:spPr bwMode="auto">
          <a:xfrm>
            <a:off x="5933261" y="4505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3" name="Rectangle 82"/>
          <p:cNvSpPr/>
          <p:nvPr>
            <p:custDataLst>
              <p:tags r:id="rId29"/>
            </p:custDataLst>
          </p:nvPr>
        </p:nvSpPr>
        <p:spPr bwMode="auto">
          <a:xfrm>
            <a:off x="6085661" y="4505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4" name="Rectangle 83"/>
          <p:cNvSpPr/>
          <p:nvPr>
            <p:custDataLst>
              <p:tags r:id="rId30"/>
            </p:custDataLst>
          </p:nvPr>
        </p:nvSpPr>
        <p:spPr bwMode="auto">
          <a:xfrm>
            <a:off x="6238061" y="4505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5" name="Rectangle 84"/>
          <p:cNvSpPr/>
          <p:nvPr>
            <p:custDataLst>
              <p:tags r:id="rId31"/>
            </p:custDataLst>
          </p:nvPr>
        </p:nvSpPr>
        <p:spPr bwMode="auto">
          <a:xfrm>
            <a:off x="6390461" y="4505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6" name="Rectangle 85"/>
          <p:cNvSpPr/>
          <p:nvPr>
            <p:custDataLst>
              <p:tags r:id="rId32"/>
            </p:custDataLst>
          </p:nvPr>
        </p:nvSpPr>
        <p:spPr bwMode="auto">
          <a:xfrm>
            <a:off x="6542861" y="4505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7" name="Rectangle 86"/>
          <p:cNvSpPr/>
          <p:nvPr>
            <p:custDataLst>
              <p:tags r:id="rId33"/>
            </p:custDataLst>
          </p:nvPr>
        </p:nvSpPr>
        <p:spPr bwMode="auto">
          <a:xfrm>
            <a:off x="6695261" y="4505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8" name="Rectangle 87"/>
          <p:cNvSpPr/>
          <p:nvPr>
            <p:custDataLst>
              <p:tags r:id="rId34"/>
            </p:custDataLst>
          </p:nvPr>
        </p:nvSpPr>
        <p:spPr bwMode="auto">
          <a:xfrm>
            <a:off x="6847661" y="450598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89" name="Straight Arrow Connector 88"/>
          <p:cNvCxnSpPr>
            <a:stCxn id="75" idx="2"/>
            <a:endCxn id="70" idx="0"/>
          </p:cNvCxnSpPr>
          <p:nvPr>
            <p:custDataLst>
              <p:tags r:id="rId35"/>
            </p:custDataLst>
          </p:nvPr>
        </p:nvCxnSpPr>
        <p:spPr bwMode="auto">
          <a:xfrm rot="16200000" flipH="1">
            <a:off x="6428561" y="2867680"/>
            <a:ext cx="3810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0" name="Straight Arrow Connector 89"/>
          <p:cNvCxnSpPr>
            <a:stCxn id="63" idx="0"/>
            <a:endCxn id="68" idx="1"/>
          </p:cNvCxnSpPr>
          <p:nvPr>
            <p:custDataLst>
              <p:tags r:id="rId36"/>
            </p:custDataLst>
          </p:nvPr>
        </p:nvCxnSpPr>
        <p:spPr bwMode="auto">
          <a:xfrm rot="16200000" flipH="1">
            <a:off x="5761811" y="3229630"/>
            <a:ext cx="2667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1" name="Straight Arrow Connector 90"/>
          <p:cNvCxnSpPr>
            <a:stCxn id="69" idx="3"/>
            <a:endCxn id="70" idx="1"/>
          </p:cNvCxnSpPr>
          <p:nvPr>
            <p:custDataLst>
              <p:tags r:id="rId37"/>
            </p:custDataLst>
          </p:nvPr>
        </p:nvCxnSpPr>
        <p:spPr bwMode="auto">
          <a:xfrm flipV="1">
            <a:off x="6390461" y="3324880"/>
            <a:ext cx="3048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2" name="Straight Arrow Connector 91"/>
          <p:cNvCxnSpPr>
            <a:stCxn id="80" idx="0"/>
            <a:endCxn id="64" idx="2"/>
          </p:cNvCxnSpPr>
          <p:nvPr>
            <p:custDataLst>
              <p:tags r:id="rId38"/>
            </p:custDataLst>
          </p:nvPr>
        </p:nvCxnSpPr>
        <p:spPr bwMode="auto">
          <a:xfrm rot="16200000" flipV="1">
            <a:off x="5476061" y="4277380"/>
            <a:ext cx="3048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3" name="Straight Arrow Connector 92"/>
          <p:cNvCxnSpPr>
            <a:stCxn id="82" idx="0"/>
            <a:endCxn id="68" idx="2"/>
          </p:cNvCxnSpPr>
          <p:nvPr>
            <p:custDataLst>
              <p:tags r:id="rId39"/>
            </p:custDataLst>
          </p:nvPr>
        </p:nvCxnSpPr>
        <p:spPr bwMode="auto">
          <a:xfrm rot="5400000" flipH="1" flipV="1">
            <a:off x="5666561" y="4010680"/>
            <a:ext cx="838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4" name="TextBox 93"/>
          <p:cNvSpPr txBox="1"/>
          <p:nvPr>
            <p:custDataLst>
              <p:tags r:id="rId40"/>
            </p:custDataLst>
          </p:nvPr>
        </p:nvSpPr>
        <p:spPr>
          <a:xfrm>
            <a:off x="7195729" y="4121331"/>
            <a:ext cx="543739" cy="523220"/>
          </a:xfrm>
          <a:prstGeom prst="rect">
            <a:avLst/>
          </a:prstGeom>
          <a:noFill/>
        </p:spPr>
        <p:txBody>
          <a:bodyPr wrap="none" rtlCol="0">
            <a:spAutoFit/>
          </a:bodyPr>
          <a:lstStyle/>
          <a:p>
            <a:r>
              <a:rPr lang="en-US" sz="2800" dirty="0" smtClean="0">
                <a:latin typeface="+mn-lt"/>
              </a:rPr>
              <a:t>…</a:t>
            </a:r>
          </a:p>
        </p:txBody>
      </p:sp>
      <p:sp>
        <p:nvSpPr>
          <p:cNvPr id="95" name="Oval 94"/>
          <p:cNvSpPr/>
          <p:nvPr>
            <p:custDataLst>
              <p:tags r:id="rId41"/>
            </p:custDataLst>
          </p:nvPr>
        </p:nvSpPr>
        <p:spPr bwMode="auto">
          <a:xfrm>
            <a:off x="2590800" y="205740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6" name="Rectangle 95"/>
          <p:cNvSpPr/>
          <p:nvPr>
            <p:custDataLst>
              <p:tags r:id="rId42"/>
            </p:custDataLst>
          </p:nvPr>
        </p:nvSpPr>
        <p:spPr bwMode="auto">
          <a:xfrm>
            <a:off x="2819400" y="25908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7" name="TextBox 96"/>
          <p:cNvSpPr txBox="1"/>
          <p:nvPr>
            <p:custDataLst>
              <p:tags r:id="rId43"/>
            </p:custDataLst>
          </p:nvPr>
        </p:nvSpPr>
        <p:spPr>
          <a:xfrm>
            <a:off x="2667000" y="2221468"/>
            <a:ext cx="793807" cy="369332"/>
          </a:xfrm>
          <a:prstGeom prst="rect">
            <a:avLst/>
          </a:prstGeom>
          <a:noFill/>
        </p:spPr>
        <p:txBody>
          <a:bodyPr wrap="none" rtlCol="0">
            <a:spAutoFit/>
          </a:bodyPr>
          <a:lstStyle/>
          <a:p>
            <a:r>
              <a:rPr lang="en-US" sz="1800" b="0" dirty="0" smtClean="0">
                <a:latin typeface="+mn-lt"/>
              </a:rPr>
              <a:t>pc=…</a:t>
            </a:r>
          </a:p>
        </p:txBody>
      </p:sp>
      <p:sp>
        <p:nvSpPr>
          <p:cNvPr id="98" name="Rectangle 97"/>
          <p:cNvSpPr/>
          <p:nvPr>
            <p:custDataLst>
              <p:tags r:id="rId44"/>
            </p:custDataLst>
          </p:nvPr>
        </p:nvSpPr>
        <p:spPr bwMode="auto">
          <a:xfrm>
            <a:off x="2819400" y="27432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9" name="Rectangle 98"/>
          <p:cNvSpPr/>
          <p:nvPr>
            <p:custDataLst>
              <p:tags r:id="rId45"/>
            </p:custDataLst>
          </p:nvPr>
        </p:nvSpPr>
        <p:spPr bwMode="auto">
          <a:xfrm>
            <a:off x="2819400" y="28956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0" name="Rectangle 99"/>
          <p:cNvSpPr/>
          <p:nvPr>
            <p:custDataLst>
              <p:tags r:id="rId46"/>
            </p:custDataLst>
          </p:nvPr>
        </p:nvSpPr>
        <p:spPr bwMode="auto">
          <a:xfrm>
            <a:off x="2819400" y="30480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1" name="TextBox 100"/>
          <p:cNvSpPr txBox="1"/>
          <p:nvPr>
            <p:custDataLst>
              <p:tags r:id="rId47"/>
            </p:custDataLst>
          </p:nvPr>
        </p:nvSpPr>
        <p:spPr>
          <a:xfrm rot="5400000">
            <a:off x="2932172" y="3220918"/>
            <a:ext cx="441146" cy="400110"/>
          </a:xfrm>
          <a:prstGeom prst="rect">
            <a:avLst/>
          </a:prstGeom>
          <a:noFill/>
        </p:spPr>
        <p:txBody>
          <a:bodyPr wrap="none" rtlCol="0">
            <a:spAutoFit/>
          </a:bodyPr>
          <a:lstStyle/>
          <a:p>
            <a:r>
              <a:rPr lang="en-US" sz="2000" b="0" dirty="0" smtClean="0">
                <a:latin typeface="+mn-lt"/>
              </a:rPr>
              <a:t>…</a:t>
            </a:r>
          </a:p>
        </p:txBody>
      </p:sp>
      <p:cxnSp>
        <p:nvCxnSpPr>
          <p:cNvPr id="102" name="Straight Arrow Connector 101"/>
          <p:cNvCxnSpPr>
            <a:stCxn id="100" idx="3"/>
            <a:endCxn id="114" idx="1"/>
          </p:cNvCxnSpPr>
          <p:nvPr>
            <p:custDataLst>
              <p:tags r:id="rId48"/>
            </p:custDataLst>
          </p:nvPr>
        </p:nvCxnSpPr>
        <p:spPr bwMode="auto">
          <a:xfrm>
            <a:off x="3276600" y="3124200"/>
            <a:ext cx="533400" cy="1143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99" idx="3"/>
            <a:endCxn id="72" idx="2"/>
          </p:cNvCxnSpPr>
          <p:nvPr>
            <p:custDataLst>
              <p:tags r:id="rId49"/>
            </p:custDataLst>
          </p:nvPr>
        </p:nvCxnSpPr>
        <p:spPr bwMode="auto">
          <a:xfrm flipV="1">
            <a:off x="3276600" y="2829580"/>
            <a:ext cx="2732861" cy="1422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4" name="Oval 103"/>
          <p:cNvSpPr/>
          <p:nvPr>
            <p:custDataLst>
              <p:tags r:id="rId50"/>
            </p:custDataLst>
          </p:nvPr>
        </p:nvSpPr>
        <p:spPr bwMode="auto">
          <a:xfrm>
            <a:off x="1410083" y="342900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5" name="Rectangle 104"/>
          <p:cNvSpPr/>
          <p:nvPr>
            <p:custDataLst>
              <p:tags r:id="rId51"/>
            </p:custDataLst>
          </p:nvPr>
        </p:nvSpPr>
        <p:spPr bwMode="auto">
          <a:xfrm>
            <a:off x="1562483" y="39624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6" name="TextBox 105"/>
          <p:cNvSpPr txBox="1"/>
          <p:nvPr>
            <p:custDataLst>
              <p:tags r:id="rId52"/>
            </p:custDataLst>
          </p:nvPr>
        </p:nvSpPr>
        <p:spPr>
          <a:xfrm>
            <a:off x="1410083" y="3593068"/>
            <a:ext cx="922047" cy="369332"/>
          </a:xfrm>
          <a:prstGeom prst="rect">
            <a:avLst/>
          </a:prstGeom>
          <a:noFill/>
        </p:spPr>
        <p:txBody>
          <a:bodyPr wrap="none" rtlCol="0">
            <a:spAutoFit/>
          </a:bodyPr>
          <a:lstStyle/>
          <a:p>
            <a:r>
              <a:rPr lang="en-US" sz="1800" b="0" dirty="0" smtClean="0">
                <a:latin typeface="+mn-lt"/>
              </a:rPr>
              <a:t>  pc=…</a:t>
            </a:r>
          </a:p>
        </p:txBody>
      </p:sp>
      <p:sp>
        <p:nvSpPr>
          <p:cNvPr id="107" name="Rectangle 106"/>
          <p:cNvSpPr/>
          <p:nvPr>
            <p:custDataLst>
              <p:tags r:id="rId53"/>
            </p:custDataLst>
          </p:nvPr>
        </p:nvSpPr>
        <p:spPr bwMode="auto">
          <a:xfrm>
            <a:off x="1562483" y="41148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8" name="Rectangle 107"/>
          <p:cNvSpPr/>
          <p:nvPr>
            <p:custDataLst>
              <p:tags r:id="rId54"/>
            </p:custDataLst>
          </p:nvPr>
        </p:nvSpPr>
        <p:spPr bwMode="auto">
          <a:xfrm>
            <a:off x="1562483" y="42672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9" name="Rectangle 108"/>
          <p:cNvSpPr/>
          <p:nvPr>
            <p:custDataLst>
              <p:tags r:id="rId55"/>
            </p:custDataLst>
          </p:nvPr>
        </p:nvSpPr>
        <p:spPr bwMode="auto">
          <a:xfrm>
            <a:off x="1562483" y="44196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0" name="TextBox 109"/>
          <p:cNvSpPr txBox="1"/>
          <p:nvPr>
            <p:custDataLst>
              <p:tags r:id="rId56"/>
            </p:custDataLst>
          </p:nvPr>
        </p:nvSpPr>
        <p:spPr>
          <a:xfrm rot="5400000">
            <a:off x="1675255" y="4592518"/>
            <a:ext cx="441146" cy="400110"/>
          </a:xfrm>
          <a:prstGeom prst="rect">
            <a:avLst/>
          </a:prstGeom>
          <a:noFill/>
        </p:spPr>
        <p:txBody>
          <a:bodyPr wrap="none" rtlCol="0">
            <a:spAutoFit/>
          </a:bodyPr>
          <a:lstStyle/>
          <a:p>
            <a:r>
              <a:rPr lang="en-US" sz="2000" b="0" dirty="0" smtClean="0">
                <a:latin typeface="+mn-lt"/>
              </a:rPr>
              <a:t>…</a:t>
            </a:r>
          </a:p>
        </p:txBody>
      </p:sp>
      <p:sp>
        <p:nvSpPr>
          <p:cNvPr id="111" name="Oval 110"/>
          <p:cNvSpPr/>
          <p:nvPr>
            <p:custDataLst>
              <p:tags r:id="rId57"/>
            </p:custDataLst>
          </p:nvPr>
        </p:nvSpPr>
        <p:spPr bwMode="auto">
          <a:xfrm>
            <a:off x="3657600" y="350520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2" name="Rectangle 111"/>
          <p:cNvSpPr/>
          <p:nvPr>
            <p:custDataLst>
              <p:tags r:id="rId58"/>
            </p:custDataLst>
          </p:nvPr>
        </p:nvSpPr>
        <p:spPr bwMode="auto">
          <a:xfrm>
            <a:off x="3810000" y="40386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3" name="TextBox 112"/>
          <p:cNvSpPr txBox="1"/>
          <p:nvPr>
            <p:custDataLst>
              <p:tags r:id="rId59"/>
            </p:custDataLst>
          </p:nvPr>
        </p:nvSpPr>
        <p:spPr>
          <a:xfrm>
            <a:off x="3657600" y="3669268"/>
            <a:ext cx="922047" cy="369332"/>
          </a:xfrm>
          <a:prstGeom prst="rect">
            <a:avLst/>
          </a:prstGeom>
          <a:noFill/>
        </p:spPr>
        <p:txBody>
          <a:bodyPr wrap="none" rtlCol="0">
            <a:spAutoFit/>
          </a:bodyPr>
          <a:lstStyle/>
          <a:p>
            <a:r>
              <a:rPr lang="en-US" sz="1800" b="0" dirty="0" smtClean="0">
                <a:latin typeface="+mn-lt"/>
              </a:rPr>
              <a:t>  pc=…</a:t>
            </a:r>
          </a:p>
        </p:txBody>
      </p:sp>
      <p:sp>
        <p:nvSpPr>
          <p:cNvPr id="114" name="Rectangle 113"/>
          <p:cNvSpPr/>
          <p:nvPr>
            <p:custDataLst>
              <p:tags r:id="rId60"/>
            </p:custDataLst>
          </p:nvPr>
        </p:nvSpPr>
        <p:spPr bwMode="auto">
          <a:xfrm>
            <a:off x="3810000" y="41910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5" name="Rectangle 114"/>
          <p:cNvSpPr/>
          <p:nvPr>
            <p:custDataLst>
              <p:tags r:id="rId61"/>
            </p:custDataLst>
          </p:nvPr>
        </p:nvSpPr>
        <p:spPr bwMode="auto">
          <a:xfrm>
            <a:off x="3810000" y="43434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6" name="Rectangle 115"/>
          <p:cNvSpPr/>
          <p:nvPr>
            <p:custDataLst>
              <p:tags r:id="rId62"/>
            </p:custDataLst>
          </p:nvPr>
        </p:nvSpPr>
        <p:spPr bwMode="auto">
          <a:xfrm>
            <a:off x="3810000" y="4495800"/>
            <a:ext cx="457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7" name="TextBox 116"/>
          <p:cNvSpPr txBox="1"/>
          <p:nvPr>
            <p:custDataLst>
              <p:tags r:id="rId63"/>
            </p:custDataLst>
          </p:nvPr>
        </p:nvSpPr>
        <p:spPr>
          <a:xfrm rot="5400000">
            <a:off x="3922772" y="4668718"/>
            <a:ext cx="441146" cy="400110"/>
          </a:xfrm>
          <a:prstGeom prst="rect">
            <a:avLst/>
          </a:prstGeom>
          <a:noFill/>
        </p:spPr>
        <p:txBody>
          <a:bodyPr wrap="none" rtlCol="0">
            <a:spAutoFit/>
          </a:bodyPr>
          <a:lstStyle/>
          <a:p>
            <a:r>
              <a:rPr lang="en-US" sz="2000" b="0" dirty="0" smtClean="0">
                <a:latin typeface="+mn-lt"/>
              </a:rPr>
              <a:t>…</a:t>
            </a:r>
          </a:p>
        </p:txBody>
      </p:sp>
      <p:cxnSp>
        <p:nvCxnSpPr>
          <p:cNvPr id="118" name="Straight Arrow Connector 117"/>
          <p:cNvCxnSpPr>
            <a:stCxn id="105" idx="3"/>
            <a:endCxn id="64" idx="1"/>
          </p:cNvCxnSpPr>
          <p:nvPr>
            <p:custDataLst>
              <p:tags r:id="rId64"/>
            </p:custDataLst>
          </p:nvPr>
        </p:nvCxnSpPr>
        <p:spPr bwMode="auto">
          <a:xfrm>
            <a:off x="2019683" y="4038600"/>
            <a:ext cx="3456378" cy="48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9" name="Straight Arrow Connector 118"/>
          <p:cNvCxnSpPr>
            <a:stCxn id="114" idx="3"/>
            <a:endCxn id="80" idx="2"/>
          </p:cNvCxnSpPr>
          <p:nvPr>
            <p:custDataLst>
              <p:tags r:id="rId65"/>
            </p:custDataLst>
          </p:nvPr>
        </p:nvCxnSpPr>
        <p:spPr bwMode="auto">
          <a:xfrm>
            <a:off x="4267200" y="4267200"/>
            <a:ext cx="1437461" cy="4673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0" name="Straight Arrow Connector 119"/>
          <p:cNvCxnSpPr>
            <a:stCxn id="116" idx="3"/>
            <a:endCxn id="62" idx="1"/>
          </p:cNvCxnSpPr>
          <p:nvPr>
            <p:custDataLst>
              <p:tags r:id="rId66"/>
            </p:custDataLst>
          </p:nvPr>
        </p:nvCxnSpPr>
        <p:spPr bwMode="auto">
          <a:xfrm flipV="1">
            <a:off x="4267200" y="3401080"/>
            <a:ext cx="1208861" cy="11709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1" name="Straight Arrow Connector 120"/>
          <p:cNvCxnSpPr>
            <a:stCxn id="115" idx="3"/>
            <a:endCxn id="76" idx="1"/>
          </p:cNvCxnSpPr>
          <p:nvPr>
            <p:custDataLst>
              <p:tags r:id="rId67"/>
            </p:custDataLst>
          </p:nvPr>
        </p:nvCxnSpPr>
        <p:spPr bwMode="auto">
          <a:xfrm flipV="1">
            <a:off x="4267200" y="3782080"/>
            <a:ext cx="3266261" cy="6375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2" name="Rectangle 121"/>
          <p:cNvSpPr/>
          <p:nvPr>
            <p:custDataLst>
              <p:tags r:id="rId68"/>
            </p:custDataLst>
          </p:nvPr>
        </p:nvSpPr>
        <p:spPr bwMode="auto">
          <a:xfrm>
            <a:off x="7239000" y="3200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3" name="Rectangle 122"/>
          <p:cNvSpPr/>
          <p:nvPr>
            <p:custDataLst>
              <p:tags r:id="rId69"/>
            </p:custDataLst>
          </p:nvPr>
        </p:nvSpPr>
        <p:spPr bwMode="auto">
          <a:xfrm>
            <a:off x="7391400" y="3200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124" name="Straight Arrow Connector 123"/>
          <p:cNvCxnSpPr>
            <a:stCxn id="71" idx="3"/>
            <a:endCxn id="122" idx="1"/>
          </p:cNvCxnSpPr>
          <p:nvPr>
            <p:custDataLst>
              <p:tags r:id="rId70"/>
            </p:custDataLst>
          </p:nvPr>
        </p:nvCxnSpPr>
        <p:spPr bwMode="auto">
          <a:xfrm flipV="1">
            <a:off x="7000061" y="3314700"/>
            <a:ext cx="238939" cy="101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5" name="Rectangle 124"/>
          <p:cNvSpPr/>
          <p:nvPr>
            <p:custDataLst>
              <p:tags r:id="rId71"/>
            </p:custDataLst>
          </p:nvPr>
        </p:nvSpPr>
        <p:spPr bwMode="auto">
          <a:xfrm>
            <a:off x="7239000" y="27432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6" name="Rectangle 125"/>
          <p:cNvSpPr/>
          <p:nvPr>
            <p:custDataLst>
              <p:tags r:id="rId72"/>
            </p:custDataLst>
          </p:nvPr>
        </p:nvSpPr>
        <p:spPr bwMode="auto">
          <a:xfrm>
            <a:off x="7391400" y="27432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127" name="Straight Arrow Connector 126"/>
          <p:cNvCxnSpPr>
            <a:stCxn id="122" idx="0"/>
            <a:endCxn id="125" idx="2"/>
          </p:cNvCxnSpPr>
          <p:nvPr>
            <p:custDataLst>
              <p:tags r:id="rId73"/>
            </p:custDataLst>
          </p:nvPr>
        </p:nvCxnSpPr>
        <p:spPr bwMode="auto">
          <a:xfrm rot="5400000" flipH="1" flipV="1">
            <a:off x="7200900" y="308610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8" name="Straight Arrow Connector 127"/>
          <p:cNvCxnSpPr>
            <a:stCxn id="125" idx="1"/>
          </p:cNvCxnSpPr>
          <p:nvPr>
            <p:custDataLst>
              <p:tags r:id="rId74"/>
            </p:custDataLst>
          </p:nvPr>
        </p:nvCxnSpPr>
        <p:spPr bwMode="auto">
          <a:xfrm rot="10800000" flipV="1">
            <a:off x="5562600" y="2857500"/>
            <a:ext cx="16764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9" name="Straight Arrow Connector 128"/>
          <p:cNvCxnSpPr>
            <a:stCxn id="123" idx="2"/>
            <a:endCxn id="76" idx="0"/>
          </p:cNvCxnSpPr>
          <p:nvPr>
            <p:custDataLst>
              <p:tags r:id="rId75"/>
            </p:custDataLst>
          </p:nvPr>
        </p:nvCxnSpPr>
        <p:spPr bwMode="auto">
          <a:xfrm rot="16200000" flipH="1">
            <a:off x="7419240" y="3477359"/>
            <a:ext cx="238780" cy="1420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1" name="TextBox 130"/>
          <p:cNvSpPr txBox="1"/>
          <p:nvPr>
            <p:custDataLst>
              <p:tags r:id="rId76"/>
            </p:custDataLst>
          </p:nvPr>
        </p:nvSpPr>
        <p:spPr>
          <a:xfrm>
            <a:off x="415089" y="2286000"/>
            <a:ext cx="2023311" cy="1015663"/>
          </a:xfrm>
          <a:prstGeom prst="rect">
            <a:avLst/>
          </a:prstGeom>
          <a:noFill/>
        </p:spPr>
        <p:txBody>
          <a:bodyPr wrap="none" rtlCol="0">
            <a:spAutoFit/>
          </a:bodyPr>
          <a:lstStyle/>
          <a:p>
            <a:r>
              <a:rPr lang="en-US" sz="2000" i="1" dirty="0" smtClean="0">
                <a:latin typeface="+mn-lt"/>
              </a:rPr>
              <a:t>PER THREAD:</a:t>
            </a:r>
            <a:br>
              <a:rPr lang="en-US" sz="2000" i="1" dirty="0" smtClean="0">
                <a:latin typeface="+mn-lt"/>
              </a:rPr>
            </a:br>
            <a:r>
              <a:rPr lang="en-US" sz="2000" b="0" i="1" dirty="0" smtClean="0">
                <a:latin typeface="+mn-lt"/>
              </a:rPr>
              <a:t>Local variables </a:t>
            </a:r>
            <a:br>
              <a:rPr lang="en-US" sz="2000" b="0" i="1" dirty="0" smtClean="0">
                <a:latin typeface="+mn-lt"/>
              </a:rPr>
            </a:br>
            <a:r>
              <a:rPr lang="en-US" sz="2000" b="0" i="1" dirty="0" smtClean="0">
                <a:latin typeface="+mn-lt"/>
              </a:rPr>
              <a:t>Control flow info</a:t>
            </a:r>
          </a:p>
        </p:txBody>
      </p:sp>
      <p:sp>
        <p:nvSpPr>
          <p:cNvPr id="132" name="TextBox 131"/>
          <p:cNvSpPr txBox="1"/>
          <p:nvPr>
            <p:custDataLst>
              <p:tags r:id="rId77"/>
            </p:custDataLst>
          </p:nvPr>
        </p:nvSpPr>
        <p:spPr>
          <a:xfrm>
            <a:off x="1371600" y="5105400"/>
            <a:ext cx="1072858" cy="400110"/>
          </a:xfrm>
          <a:prstGeom prst="rect">
            <a:avLst/>
          </a:prstGeom>
          <a:noFill/>
        </p:spPr>
        <p:txBody>
          <a:bodyPr wrap="none" rtlCol="0">
            <a:spAutoFit/>
          </a:bodyPr>
          <a:lstStyle/>
          <a:p>
            <a:r>
              <a:rPr lang="en-CA" sz="2000" b="0" dirty="0" smtClean="0">
                <a:latin typeface="+mn-lt"/>
              </a:rPr>
              <a:t>A</a:t>
            </a:r>
            <a:r>
              <a:rPr lang="en-CA" sz="2000" dirty="0" smtClean="0">
                <a:latin typeface="+mn-lt"/>
              </a:rPr>
              <a:t> </a:t>
            </a:r>
            <a:r>
              <a:rPr lang="en-CA" sz="2000" b="0" dirty="0" smtClean="0">
                <a:latin typeface="+mn-lt"/>
              </a:rPr>
              <a:t>Stack</a:t>
            </a:r>
          </a:p>
        </p:txBody>
      </p:sp>
      <p:sp>
        <p:nvSpPr>
          <p:cNvPr id="133" name="TextBox 132"/>
          <p:cNvSpPr txBox="1"/>
          <p:nvPr>
            <p:custDataLst>
              <p:tags r:id="rId78"/>
            </p:custDataLst>
          </p:nvPr>
        </p:nvSpPr>
        <p:spPr>
          <a:xfrm>
            <a:off x="2527474" y="3733800"/>
            <a:ext cx="1072858" cy="400110"/>
          </a:xfrm>
          <a:prstGeom prst="rect">
            <a:avLst/>
          </a:prstGeom>
          <a:noFill/>
        </p:spPr>
        <p:txBody>
          <a:bodyPr wrap="none" rtlCol="0">
            <a:spAutoFit/>
          </a:bodyPr>
          <a:lstStyle/>
          <a:p>
            <a:r>
              <a:rPr lang="en-CA" sz="2000" b="0" dirty="0" smtClean="0">
                <a:latin typeface="+mn-lt"/>
              </a:rPr>
              <a:t>A</a:t>
            </a:r>
            <a:r>
              <a:rPr lang="en-CA" sz="2000" dirty="0" smtClean="0">
                <a:latin typeface="+mn-lt"/>
              </a:rPr>
              <a:t> </a:t>
            </a:r>
            <a:r>
              <a:rPr lang="en-CA" sz="2000" b="0" dirty="0" smtClean="0">
                <a:latin typeface="+mn-lt"/>
              </a:rPr>
              <a:t>Stack</a:t>
            </a:r>
          </a:p>
        </p:txBody>
      </p:sp>
      <p:sp>
        <p:nvSpPr>
          <p:cNvPr id="134" name="TextBox 133"/>
          <p:cNvSpPr txBox="1"/>
          <p:nvPr>
            <p:custDataLst>
              <p:tags r:id="rId79"/>
            </p:custDataLst>
          </p:nvPr>
        </p:nvSpPr>
        <p:spPr>
          <a:xfrm>
            <a:off x="3616471" y="5181600"/>
            <a:ext cx="1072858" cy="400110"/>
          </a:xfrm>
          <a:prstGeom prst="rect">
            <a:avLst/>
          </a:prstGeom>
          <a:noFill/>
        </p:spPr>
        <p:txBody>
          <a:bodyPr wrap="none" rtlCol="0">
            <a:spAutoFit/>
          </a:bodyPr>
          <a:lstStyle/>
          <a:p>
            <a:r>
              <a:rPr lang="en-CA" sz="2000" b="0" dirty="0" smtClean="0">
                <a:latin typeface="+mn-lt"/>
              </a:rPr>
              <a:t>A</a:t>
            </a:r>
            <a:r>
              <a:rPr lang="en-CA" sz="2000" dirty="0" smtClean="0">
                <a:latin typeface="+mn-lt"/>
              </a:rPr>
              <a:t> </a:t>
            </a:r>
            <a:r>
              <a:rPr lang="en-CA" sz="2000" b="0" dirty="0" smtClean="0">
                <a:latin typeface="+mn-lt"/>
              </a:rPr>
              <a:t>Stack</a:t>
            </a:r>
          </a:p>
        </p:txBody>
      </p:sp>
      <p:sp>
        <p:nvSpPr>
          <p:cNvPr id="4" name="TextBox 3"/>
          <p:cNvSpPr txBox="1"/>
          <p:nvPr>
            <p:custDataLst>
              <p:tags r:id="rId80"/>
            </p:custDataLst>
          </p:nvPr>
        </p:nvSpPr>
        <p:spPr>
          <a:xfrm>
            <a:off x="152400" y="5924490"/>
            <a:ext cx="8686800" cy="400110"/>
          </a:xfrm>
          <a:prstGeom prst="rect">
            <a:avLst/>
          </a:prstGeom>
          <a:solidFill>
            <a:schemeClr val="bg1"/>
          </a:solidFill>
        </p:spPr>
        <p:txBody>
          <a:bodyPr wrap="square" rtlCol="0">
            <a:spAutoFit/>
          </a:bodyPr>
          <a:lstStyle/>
          <a:p>
            <a:r>
              <a:rPr lang="en-CA" sz="2000" b="0" dirty="0" smtClean="0">
                <a:solidFill>
                  <a:srgbClr val="FF0000"/>
                </a:solidFill>
                <a:latin typeface="+mn-lt"/>
              </a:rPr>
              <a:t>Note: we can share </a:t>
            </a:r>
            <a:r>
              <a:rPr lang="en-CA" sz="2000" i="1" dirty="0" smtClean="0">
                <a:solidFill>
                  <a:srgbClr val="FF0000"/>
                </a:solidFill>
                <a:latin typeface="+mn-lt"/>
              </a:rPr>
              <a:t>local</a:t>
            </a:r>
            <a:r>
              <a:rPr lang="en-CA" sz="2000" b="0" dirty="0" smtClean="0">
                <a:solidFill>
                  <a:srgbClr val="FF0000"/>
                </a:solidFill>
                <a:latin typeface="+mn-lt"/>
              </a:rPr>
              <a:t> variables by sharing pointers to their locations. </a:t>
            </a:r>
          </a:p>
        </p:txBody>
      </p:sp>
    </p:spTree>
    <p:extLst>
      <p:ext uri="{BB962C8B-B14F-4D97-AF65-F5344CB8AC3E}">
        <p14:creationId xmlns:p14="http://schemas.microsoft.com/office/powerpoint/2010/main" val="19696842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Other models</a:t>
            </a:r>
            <a:endParaRPr lang="en-US" dirty="0"/>
          </a:p>
        </p:txBody>
      </p:sp>
      <p:sp>
        <p:nvSpPr>
          <p:cNvPr id="3" name="Content Placeholder 2"/>
          <p:cNvSpPr>
            <a:spLocks noGrp="1"/>
          </p:cNvSpPr>
          <p:nvPr>
            <p:ph idx="1"/>
            <p:custDataLst>
              <p:tags r:id="rId2"/>
            </p:custDataLst>
          </p:nvPr>
        </p:nvSpPr>
        <p:spPr>
          <a:xfrm>
            <a:off x="685800" y="1371600"/>
            <a:ext cx="7772400" cy="4800600"/>
          </a:xfrm>
        </p:spPr>
        <p:txBody>
          <a:bodyPr/>
          <a:lstStyle/>
          <a:p>
            <a:pPr>
              <a:buNone/>
            </a:pPr>
            <a:r>
              <a:rPr lang="en-US" dirty="0" smtClean="0"/>
              <a:t>We will focus on shared memory, but you should know several other models exist and have their own advantages</a:t>
            </a:r>
          </a:p>
          <a:p>
            <a:pPr lvl="1"/>
            <a:endParaRPr lang="en-US" sz="1000" dirty="0" smtClean="0"/>
          </a:p>
          <a:p>
            <a:r>
              <a:rPr lang="en-US" dirty="0" smtClean="0">
                <a:solidFill>
                  <a:schemeClr val="accent2"/>
                </a:solidFill>
              </a:rPr>
              <a:t>Message-passing:</a:t>
            </a:r>
            <a:r>
              <a:rPr lang="en-US" dirty="0" smtClean="0"/>
              <a:t> Each thread has its own collection of objects.  Communication is via explicitly sending/receiving messages</a:t>
            </a:r>
          </a:p>
          <a:p>
            <a:pPr lvl="1"/>
            <a:r>
              <a:rPr lang="en-US" dirty="0" smtClean="0"/>
              <a:t>Cooks working in separate kitchens, mail around ingredients</a:t>
            </a:r>
          </a:p>
          <a:p>
            <a:pPr lvl="1"/>
            <a:endParaRPr lang="en-US" sz="1000" dirty="0" smtClean="0"/>
          </a:p>
          <a:p>
            <a:r>
              <a:rPr lang="en-US" dirty="0" smtClean="0">
                <a:solidFill>
                  <a:schemeClr val="accent2"/>
                </a:solidFill>
              </a:rPr>
              <a:t>Dataflow:</a:t>
            </a:r>
            <a:r>
              <a:rPr lang="en-US" dirty="0" smtClean="0"/>
              <a:t> Programmers write programs in terms of a DAG. </a:t>
            </a:r>
          </a:p>
          <a:p>
            <a:pPr marL="0" indent="0">
              <a:buNone/>
            </a:pPr>
            <a:r>
              <a:rPr lang="en-US" dirty="0"/>
              <a:t> </a:t>
            </a:r>
            <a:r>
              <a:rPr lang="en-US" dirty="0" smtClean="0"/>
              <a:t>    A node executes after all of its predecessors in the graph</a:t>
            </a:r>
          </a:p>
          <a:p>
            <a:pPr lvl="1"/>
            <a:r>
              <a:rPr lang="en-US" dirty="0" smtClean="0"/>
              <a:t>Cooks wait to be handed results of previous steps</a:t>
            </a:r>
          </a:p>
          <a:p>
            <a:endParaRPr lang="en-US" sz="1000" dirty="0" smtClean="0"/>
          </a:p>
          <a:p>
            <a:r>
              <a:rPr lang="en-US" dirty="0" smtClean="0">
                <a:solidFill>
                  <a:schemeClr val="accent2"/>
                </a:solidFill>
              </a:rPr>
              <a:t>Data parallelism: </a:t>
            </a:r>
            <a:r>
              <a:rPr lang="en-US" dirty="0" smtClean="0"/>
              <a:t>Have primitives for things like “apply function to every element of an array in parallel”</a:t>
            </a:r>
          </a:p>
          <a:p>
            <a:endParaRPr lang="en-US" sz="1000" dirty="0" smtClean="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19</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
        <p:nvSpPr>
          <p:cNvPr id="4" name="TextBox 3"/>
          <p:cNvSpPr txBox="1"/>
          <p:nvPr>
            <p:custDataLst>
              <p:tags r:id="rId5"/>
            </p:custDataLst>
          </p:nvPr>
        </p:nvSpPr>
        <p:spPr>
          <a:xfrm>
            <a:off x="2057400" y="6096000"/>
            <a:ext cx="7064755" cy="400110"/>
          </a:xfrm>
          <a:prstGeom prst="rect">
            <a:avLst/>
          </a:prstGeom>
          <a:noFill/>
        </p:spPr>
        <p:txBody>
          <a:bodyPr wrap="none" rtlCol="0">
            <a:spAutoFit/>
          </a:bodyPr>
          <a:lstStyle/>
          <a:p>
            <a:r>
              <a:rPr lang="en-CA" sz="2000" b="0" dirty="0" smtClean="0">
                <a:solidFill>
                  <a:srgbClr val="FF0000"/>
                </a:solidFill>
                <a:latin typeface="+mn-lt"/>
              </a:rPr>
              <a:t>Note: our parallelism solution will have a “dataflow  feel” to it.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Why Parallelism?</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2</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pic>
        <p:nvPicPr>
          <p:cNvPr id="1026" name="Picture 2" descr="http://farm5.staticflickr.com/4142/4879421970_f2246a52f6.jpg"/>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609600" y="1447800"/>
            <a:ext cx="3171825"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custDataLst>
              <p:tags r:id="rId5"/>
            </p:custDataLst>
          </p:nvPr>
        </p:nvSpPr>
        <p:spPr>
          <a:xfrm>
            <a:off x="533400" y="6172200"/>
            <a:ext cx="2202847" cy="246221"/>
          </a:xfrm>
          <a:prstGeom prst="rect">
            <a:avLst/>
          </a:prstGeom>
          <a:noFill/>
        </p:spPr>
        <p:txBody>
          <a:bodyPr wrap="none" rtlCol="0">
            <a:spAutoFit/>
          </a:bodyPr>
          <a:lstStyle/>
          <a:p>
            <a:r>
              <a:rPr lang="en-CA" sz="1000" b="0" dirty="0" smtClean="0">
                <a:latin typeface="+mn-lt"/>
              </a:rPr>
              <a:t>Photo by The Planet, </a:t>
            </a:r>
            <a:r>
              <a:rPr lang="en-CA" sz="1000" dirty="0"/>
              <a:t>CC BY-SA </a:t>
            </a:r>
            <a:r>
              <a:rPr lang="en-CA" sz="1000" dirty="0" smtClean="0"/>
              <a:t>2.0</a:t>
            </a:r>
            <a:endParaRPr lang="en-CA" sz="1000" dirty="0"/>
          </a:p>
        </p:txBody>
      </p:sp>
    </p:spTree>
    <p:extLst>
      <p:ext uri="{BB962C8B-B14F-4D97-AF65-F5344CB8AC3E}">
        <p14:creationId xmlns:p14="http://schemas.microsoft.com/office/powerpoint/2010/main" val="67430012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Outline</a:t>
            </a:r>
            <a:endParaRPr lang="en-CA" dirty="0"/>
          </a:p>
        </p:txBody>
      </p:sp>
      <p:sp>
        <p:nvSpPr>
          <p:cNvPr id="3" name="Content Placeholder 2"/>
          <p:cNvSpPr>
            <a:spLocks noGrp="1"/>
          </p:cNvSpPr>
          <p:nvPr>
            <p:ph idx="1"/>
            <p:custDataLst>
              <p:tags r:id="rId2"/>
            </p:custDataLst>
          </p:nvPr>
        </p:nvSpPr>
        <p:spPr/>
        <p:txBody>
          <a:bodyPr/>
          <a:lstStyle/>
          <a:p>
            <a:r>
              <a:rPr lang="en-CA" sz="2800" dirty="0" smtClean="0">
                <a:solidFill>
                  <a:schemeClr val="bg1">
                    <a:lumMod val="75000"/>
                  </a:schemeClr>
                </a:solidFill>
              </a:rPr>
              <a:t>History and Motivation</a:t>
            </a:r>
          </a:p>
          <a:p>
            <a:r>
              <a:rPr lang="en-CA" sz="2800" dirty="0" smtClean="0">
                <a:solidFill>
                  <a:schemeClr val="bg1">
                    <a:lumMod val="75000"/>
                  </a:schemeClr>
                </a:solidFill>
              </a:rPr>
              <a:t>Parallelism and Concurrency Intro</a:t>
            </a:r>
          </a:p>
          <a:p>
            <a:r>
              <a:rPr lang="en-CA" sz="2800" dirty="0" smtClean="0"/>
              <a:t>Counting Matches</a:t>
            </a:r>
          </a:p>
          <a:p>
            <a:pPr lvl="1"/>
            <a:r>
              <a:rPr lang="en-CA" sz="2800" dirty="0" smtClean="0"/>
              <a:t>Parallelizing</a:t>
            </a:r>
          </a:p>
          <a:p>
            <a:pPr lvl="1"/>
            <a:r>
              <a:rPr lang="en-CA" sz="2800" dirty="0" smtClean="0"/>
              <a:t>Better, more general parallelizing</a:t>
            </a:r>
          </a:p>
          <a:p>
            <a:endParaRPr lang="en-CA" sz="2800"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20</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Tree>
    <p:extLst>
      <p:ext uri="{BB962C8B-B14F-4D97-AF65-F5344CB8AC3E}">
        <p14:creationId xmlns:p14="http://schemas.microsoft.com/office/powerpoint/2010/main" val="11814013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dirty="0" smtClean="0"/>
              <a:t>Problem: Count Matches of a Target</a:t>
            </a:r>
            <a:endParaRPr lang="en-US" dirty="0"/>
          </a:p>
        </p:txBody>
      </p:sp>
      <p:sp>
        <p:nvSpPr>
          <p:cNvPr id="3" name="Content Placeholder 2"/>
          <p:cNvSpPr>
            <a:spLocks noGrp="1"/>
          </p:cNvSpPr>
          <p:nvPr>
            <p:ph idx="1"/>
            <p:custDataLst>
              <p:tags r:id="rId2"/>
            </p:custDataLst>
          </p:nvPr>
        </p:nvSpPr>
        <p:spPr>
          <a:xfrm>
            <a:off x="685800" y="1219200"/>
            <a:ext cx="8305800" cy="4876800"/>
          </a:xfrm>
        </p:spPr>
        <p:txBody>
          <a:bodyPr/>
          <a:lstStyle/>
          <a:p>
            <a:r>
              <a:rPr lang="en-US" dirty="0" smtClean="0"/>
              <a:t>How many times does the number 3 appear?</a:t>
            </a:r>
          </a:p>
          <a:p>
            <a:pPr lvl="1"/>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21</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graphicFrame>
        <p:nvGraphicFramePr>
          <p:cNvPr id="4" name="Table 3"/>
          <p:cNvGraphicFramePr>
            <a:graphicFrameLocks noGrp="1"/>
          </p:cNvGraphicFramePr>
          <p:nvPr>
            <p:custDataLst>
              <p:tags r:id="rId5"/>
            </p:custDataLst>
            <p:extLst>
              <p:ext uri="{D42A27DB-BD31-4B8C-83A1-F6EECF244321}">
                <p14:modId xmlns:p14="http://schemas.microsoft.com/office/powerpoint/2010/main" val="3479920507"/>
              </p:ext>
            </p:extLst>
          </p:nvPr>
        </p:nvGraphicFramePr>
        <p:xfrm>
          <a:off x="1524000" y="17526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CA" dirty="0" smtClean="0"/>
                        <a:t>3</a:t>
                      </a:r>
                      <a:endParaRPr lang="en-CA" dirty="0"/>
                    </a:p>
                  </a:txBody>
                  <a:tcPr/>
                </a:tc>
                <a:tc>
                  <a:txBody>
                    <a:bodyPr/>
                    <a:lstStyle/>
                    <a:p>
                      <a:pPr algn="ctr"/>
                      <a:r>
                        <a:rPr lang="en-CA" dirty="0" smtClean="0"/>
                        <a:t>5</a:t>
                      </a:r>
                      <a:endParaRPr lang="en-CA" dirty="0"/>
                    </a:p>
                  </a:txBody>
                  <a:tcPr/>
                </a:tc>
                <a:tc>
                  <a:txBody>
                    <a:bodyPr/>
                    <a:lstStyle/>
                    <a:p>
                      <a:pPr algn="ctr"/>
                      <a:r>
                        <a:rPr lang="en-CA" dirty="0" smtClean="0"/>
                        <a:t>9</a:t>
                      </a:r>
                      <a:endParaRPr lang="en-CA" dirty="0"/>
                    </a:p>
                  </a:txBody>
                  <a:tcPr/>
                </a:tc>
                <a:tc>
                  <a:txBody>
                    <a:bodyPr/>
                    <a:lstStyle/>
                    <a:p>
                      <a:pPr algn="ctr"/>
                      <a:r>
                        <a:rPr lang="en-CA" dirty="0" smtClean="0"/>
                        <a:t>3</a:t>
                      </a:r>
                      <a:endParaRPr lang="en-CA" dirty="0"/>
                    </a:p>
                  </a:txBody>
                  <a:tcPr/>
                </a:tc>
                <a:tc>
                  <a:txBody>
                    <a:bodyPr/>
                    <a:lstStyle/>
                    <a:p>
                      <a:pPr algn="ctr"/>
                      <a:r>
                        <a:rPr lang="en-CA" dirty="0" smtClean="0"/>
                        <a:t>2</a:t>
                      </a:r>
                      <a:endParaRPr lang="en-CA" dirty="0"/>
                    </a:p>
                  </a:txBody>
                  <a:tcPr/>
                </a:tc>
                <a:tc>
                  <a:txBody>
                    <a:bodyPr/>
                    <a:lstStyle/>
                    <a:p>
                      <a:pPr algn="ctr"/>
                      <a:r>
                        <a:rPr lang="en-CA" dirty="0" smtClean="0"/>
                        <a:t>0</a:t>
                      </a:r>
                      <a:endParaRPr lang="en-CA" dirty="0"/>
                    </a:p>
                  </a:txBody>
                  <a:tcPr/>
                </a:tc>
                <a:tc>
                  <a:txBody>
                    <a:bodyPr/>
                    <a:lstStyle/>
                    <a:p>
                      <a:pPr algn="ctr"/>
                      <a:r>
                        <a:rPr lang="en-CA" dirty="0" smtClean="0"/>
                        <a:t>4</a:t>
                      </a:r>
                      <a:endParaRPr lang="en-CA" dirty="0"/>
                    </a:p>
                  </a:txBody>
                  <a:tcPr/>
                </a:tc>
                <a:tc>
                  <a:txBody>
                    <a:bodyPr/>
                    <a:lstStyle/>
                    <a:p>
                      <a:pPr algn="ctr"/>
                      <a:r>
                        <a:rPr lang="en-CA" dirty="0" smtClean="0"/>
                        <a:t>6</a:t>
                      </a:r>
                      <a:endParaRPr lang="en-CA" dirty="0"/>
                    </a:p>
                  </a:txBody>
                  <a:tcPr/>
                </a:tc>
                <a:tc>
                  <a:txBody>
                    <a:bodyPr/>
                    <a:lstStyle/>
                    <a:p>
                      <a:pPr algn="ctr"/>
                      <a:r>
                        <a:rPr lang="en-CA" dirty="0" smtClean="0"/>
                        <a:t>1</a:t>
                      </a:r>
                      <a:endParaRPr lang="en-CA" dirty="0"/>
                    </a:p>
                  </a:txBody>
                  <a:tcPr/>
                </a:tc>
                <a:tc>
                  <a:txBody>
                    <a:bodyPr/>
                    <a:lstStyle/>
                    <a:p>
                      <a:pPr algn="ctr"/>
                      <a:r>
                        <a:rPr lang="en-CA" dirty="0" smtClean="0"/>
                        <a:t>3</a:t>
                      </a:r>
                      <a:endParaRPr lang="en-CA" dirty="0"/>
                    </a:p>
                  </a:txBody>
                  <a:tcPr/>
                </a:tc>
              </a:tr>
            </a:tbl>
          </a:graphicData>
        </a:graphic>
      </p:graphicFrame>
      <p:sp>
        <p:nvSpPr>
          <p:cNvPr id="65" name="Rectangle 3"/>
          <p:cNvSpPr txBox="1">
            <a:spLocks noChangeArrowheads="1"/>
          </p:cNvSpPr>
          <p:nvPr>
            <p:custDataLst>
              <p:tags r:id="rId6"/>
            </p:custDataLst>
          </p:nvPr>
        </p:nvSpPr>
        <p:spPr bwMode="auto">
          <a:xfrm>
            <a:off x="381000" y="2426368"/>
            <a:ext cx="8534400" cy="2145632"/>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smtClean="0">
                <a:solidFill>
                  <a:sysClr val="windowText" lastClr="000000"/>
                </a:solidFill>
                <a:latin typeface="Courier New" pitchFamily="49" charset="0"/>
                <a:cs typeface="Courier New" pitchFamily="49" charset="0"/>
              </a:rPr>
              <a:t>// Basic sequential version.</a:t>
            </a:r>
          </a:p>
          <a:p>
            <a:pPr>
              <a:lnSpc>
                <a:spcPts val="1800"/>
              </a:lnSpc>
              <a:buNone/>
            </a:pP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count_matches</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matches = 0;</a:t>
            </a: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a:solidFill>
                  <a:sysClr val="windowText" lastClr="000000"/>
                </a:solidFill>
                <a:latin typeface="Courier New" pitchFamily="49" charset="0"/>
                <a:cs typeface="Courier New" pitchFamily="49" charset="0"/>
              </a:rPr>
              <a:t>i</a:t>
            </a:r>
            <a:r>
              <a:rPr lang="en-CA" sz="2000" dirty="0">
                <a:solidFill>
                  <a:sysClr val="windowText" lastClr="000000"/>
                </a:solidFill>
                <a:latin typeface="Courier New" pitchFamily="49" charset="0"/>
                <a:cs typeface="Courier New" pitchFamily="49" charset="0"/>
              </a:rPr>
              <a:t> = 0; </a:t>
            </a:r>
            <a:r>
              <a:rPr lang="en-CA" sz="2000" dirty="0" err="1">
                <a:solidFill>
                  <a:sysClr val="windowText" lastClr="000000"/>
                </a:solidFill>
                <a:latin typeface="Courier New" pitchFamily="49" charset="0"/>
                <a:cs typeface="Courier New" pitchFamily="49" charset="0"/>
              </a:rPr>
              <a:t>i</a:t>
            </a:r>
            <a:r>
              <a:rPr lang="en-CA" sz="2000" dirty="0">
                <a:solidFill>
                  <a:sysClr val="windowText" lastClr="000000"/>
                </a:solidFill>
                <a:latin typeface="Courier New" pitchFamily="49" charset="0"/>
                <a:cs typeface="Courier New" pitchFamily="49" charset="0"/>
              </a:rPr>
              <a:t> &lt; </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 </a:t>
            </a:r>
            <a:r>
              <a:rPr lang="en-CA" sz="2000" dirty="0" err="1">
                <a:solidFill>
                  <a:sysClr val="windowText" lastClr="000000"/>
                </a:solidFill>
                <a:latin typeface="Courier New" pitchFamily="49" charset="0"/>
                <a:cs typeface="Courier New" pitchFamily="49" charset="0"/>
              </a:rPr>
              <a:t>i</a:t>
            </a:r>
            <a:r>
              <a:rPr lang="en-CA" sz="2000" dirty="0">
                <a:solidFill>
                  <a:sysClr val="windowText" lastClr="000000"/>
                </a:solidFill>
                <a:latin typeface="Courier New" pitchFamily="49" charset="0"/>
                <a:cs typeface="Courier New" pitchFamily="49" charset="0"/>
              </a:rPr>
              <a:t>++) {</a:t>
            </a:r>
          </a:p>
          <a:p>
            <a:pPr>
              <a:lnSpc>
                <a:spcPts val="1800"/>
              </a:lnSpc>
              <a:buNone/>
            </a:pPr>
            <a:r>
              <a:rPr lang="en-CA" sz="2000" dirty="0">
                <a:solidFill>
                  <a:sysClr val="windowText" lastClr="000000"/>
                </a:solidFill>
                <a:latin typeface="Courier New" pitchFamily="49" charset="0"/>
                <a:cs typeface="Courier New" pitchFamily="49" charset="0"/>
              </a:rPr>
              <a:t>    if (array[</a:t>
            </a:r>
            <a:r>
              <a:rPr lang="en-CA" sz="2000" dirty="0" err="1">
                <a:solidFill>
                  <a:sysClr val="windowText" lastClr="000000"/>
                </a:solidFill>
                <a:latin typeface="Courier New" pitchFamily="49" charset="0"/>
                <a:cs typeface="Courier New" pitchFamily="49" charset="0"/>
              </a:rPr>
              <a:t>i</a:t>
            </a:r>
            <a:r>
              <a:rPr lang="en-CA" sz="2000" dirty="0">
                <a:solidFill>
                  <a:sysClr val="windowText" lastClr="000000"/>
                </a:solidFill>
                <a:latin typeface="Courier New" pitchFamily="49" charset="0"/>
                <a:cs typeface="Courier New" pitchFamily="49" charset="0"/>
              </a:rPr>
              <a:t>] == target)</a:t>
            </a:r>
          </a:p>
          <a:p>
            <a:pPr>
              <a:lnSpc>
                <a:spcPts val="1800"/>
              </a:lnSpc>
              <a:buNone/>
            </a:pPr>
            <a:r>
              <a:rPr lang="en-CA" sz="2000" dirty="0">
                <a:solidFill>
                  <a:sysClr val="windowText" lastClr="000000"/>
                </a:solidFill>
                <a:latin typeface="Courier New" pitchFamily="49" charset="0"/>
                <a:cs typeface="Courier New" pitchFamily="49" charset="0"/>
              </a:rPr>
              <a:t>      matches++;</a:t>
            </a:r>
          </a:p>
          <a:p>
            <a:pPr>
              <a:lnSpc>
                <a:spcPts val="1800"/>
              </a:lnSpc>
              <a:buNone/>
            </a:pPr>
            <a:r>
              <a:rPr lang="en-CA" sz="2000" dirty="0">
                <a:solidFill>
                  <a:sysClr val="windowText" lastClr="000000"/>
                </a:solidFill>
                <a:latin typeface="Courier New" pitchFamily="49" charset="0"/>
                <a:cs typeface="Courier New" pitchFamily="49" charset="0"/>
              </a:rPr>
              <a:t>  }</a:t>
            </a:r>
          </a:p>
          <a:p>
            <a:pPr>
              <a:lnSpc>
                <a:spcPts val="1800"/>
              </a:lnSpc>
              <a:buNone/>
            </a:pPr>
            <a:r>
              <a:rPr lang="en-CA" sz="2000" dirty="0">
                <a:solidFill>
                  <a:sysClr val="windowText" lastClr="000000"/>
                </a:solidFill>
                <a:latin typeface="Courier New" pitchFamily="49" charset="0"/>
                <a:cs typeface="Courier New" pitchFamily="49" charset="0"/>
              </a:rPr>
              <a:t>  return matches;</a:t>
            </a:r>
          </a:p>
          <a:p>
            <a:pPr>
              <a:lnSpc>
                <a:spcPts val="1800"/>
              </a:lnSpc>
              <a:buNone/>
            </a:pPr>
            <a:r>
              <a:rPr lang="en-CA" sz="2000" dirty="0">
                <a:solidFill>
                  <a:sysClr val="windowText" lastClr="000000"/>
                </a:solidFill>
                <a:latin typeface="Courier New" pitchFamily="49" charset="0"/>
                <a:cs typeface="Courier New" pitchFamily="49" charset="0"/>
              </a:rPr>
              <a:t>}</a:t>
            </a:r>
          </a:p>
        </p:txBody>
      </p:sp>
      <p:sp>
        <p:nvSpPr>
          <p:cNvPr id="56" name="TextBox 55"/>
          <p:cNvSpPr txBox="1"/>
          <p:nvPr>
            <p:custDataLst>
              <p:tags r:id="rId7"/>
            </p:custDataLst>
          </p:nvPr>
        </p:nvSpPr>
        <p:spPr>
          <a:xfrm>
            <a:off x="1447800" y="5029200"/>
            <a:ext cx="6126998" cy="461665"/>
          </a:xfrm>
          <a:prstGeom prst="rect">
            <a:avLst/>
          </a:prstGeom>
          <a:noFill/>
        </p:spPr>
        <p:txBody>
          <a:bodyPr wrap="none" rtlCol="0">
            <a:spAutoFit/>
          </a:bodyPr>
          <a:lstStyle/>
          <a:p>
            <a:r>
              <a:rPr lang="en-CA" b="0" dirty="0" smtClean="0">
                <a:solidFill>
                  <a:srgbClr val="FF0000"/>
                </a:solidFill>
                <a:latin typeface="+mn-lt"/>
              </a:rPr>
              <a:t>How can we take advantage of parallelism?</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dirty="0" smtClean="0"/>
              <a:t>First attempt (wrong.. but grab the code!)</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22</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7" name="Rectangle 3"/>
          <p:cNvSpPr txBox="1">
            <a:spLocks noChangeArrowheads="1"/>
          </p:cNvSpPr>
          <p:nvPr>
            <p:custDataLst>
              <p:tags r:id="rId4"/>
            </p:custDataLst>
          </p:nvPr>
        </p:nvSpPr>
        <p:spPr bwMode="auto">
          <a:xfrm>
            <a:off x="76200" y="1143000"/>
            <a:ext cx="8991600" cy="4778514"/>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solidFill>
                  <a:sysClr val="windowText" lastClr="000000"/>
                </a:solidFill>
                <a:latin typeface="Courier New" pitchFamily="49" charset="0"/>
                <a:cs typeface="Courier New" pitchFamily="49" charset="0"/>
              </a:rPr>
              <a:t>void </a:t>
            </a:r>
            <a:r>
              <a:rPr lang="en-CA" sz="2000" dirty="0" err="1" smtClean="0">
                <a:solidFill>
                  <a:sysClr val="windowText" lastClr="000000"/>
                </a:solidFill>
                <a:latin typeface="Courier New" pitchFamily="49" charset="0"/>
                <a:cs typeface="Courier New" pitchFamily="49" charset="0"/>
              </a:rPr>
              <a:t>cmp_helper</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 result,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a:t>
            </a: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lo,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hi,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a:solidFill>
                  <a:sysClr val="windowText" lastClr="000000"/>
                </a:solidFill>
                <a:latin typeface="Courier New" pitchFamily="49" charset="0"/>
                <a:cs typeface="Courier New" pitchFamily="49" charset="0"/>
              </a:rPr>
              <a:t>  *result = </a:t>
            </a:r>
            <a:r>
              <a:rPr lang="en-CA" sz="2000" dirty="0" err="1">
                <a:solidFill>
                  <a:sysClr val="windowText" lastClr="000000"/>
                </a:solidFill>
                <a:latin typeface="Courier New" pitchFamily="49" charset="0"/>
                <a:cs typeface="Courier New" pitchFamily="49" charset="0"/>
              </a:rPr>
              <a:t>count_matches</a:t>
            </a:r>
            <a:r>
              <a:rPr lang="en-CA" sz="2000" dirty="0">
                <a:solidFill>
                  <a:sysClr val="windowText" lastClr="000000"/>
                </a:solidFill>
                <a:latin typeface="Courier New" pitchFamily="49" charset="0"/>
                <a:cs typeface="Courier New" pitchFamily="49" charset="0"/>
              </a:rPr>
              <a:t>(array + lo, hi - lo, target);</a:t>
            </a:r>
          </a:p>
          <a:p>
            <a:pPr>
              <a:lnSpc>
                <a:spcPts val="1800"/>
              </a:lnSpc>
              <a:buNone/>
            </a:pPr>
            <a:r>
              <a:rPr lang="en-CA" sz="2000" dirty="0">
                <a:solidFill>
                  <a:sysClr val="windowText" lastClr="000000"/>
                </a:solidFill>
                <a:latin typeface="Courier New" pitchFamily="49" charset="0"/>
                <a:cs typeface="Courier New" pitchFamily="49" charset="0"/>
              </a:rPr>
              <a:t>}</a:t>
            </a:r>
          </a:p>
          <a:p>
            <a:pPr>
              <a:lnSpc>
                <a:spcPts val="1800"/>
              </a:lnSpc>
              <a:buNone/>
            </a:pPr>
            <a:endParaRPr lang="en-CA" sz="2000" dirty="0" smtClean="0">
              <a:solidFill>
                <a:sysClr val="windowText" lastClr="000000"/>
              </a:solidFill>
              <a:latin typeface="Courier New" pitchFamily="49" charset="0"/>
              <a:cs typeface="Courier New" pitchFamily="49" charset="0"/>
            </a:endParaRPr>
          </a:p>
          <a:p>
            <a:pPr>
              <a:lnSpc>
                <a:spcPts val="1800"/>
              </a:lnSpc>
              <a:buNone/>
            </a:pP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cm_parallel</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 4;</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std</a:t>
            </a:r>
            <a:r>
              <a:rPr lang="en-CA" sz="2000" dirty="0">
                <a:solidFill>
                  <a:sysClr val="windowText" lastClr="000000"/>
                </a:solidFill>
                <a:latin typeface="Courier New" pitchFamily="49" charset="0"/>
                <a:cs typeface="Courier New" pitchFamily="49" charset="0"/>
              </a:rPr>
              <a:t>::thread </a:t>
            </a:r>
            <a:r>
              <a:rPr lang="en-CA" sz="2000" dirty="0" smtClean="0">
                <a:solidFill>
                  <a:sysClr val="windowText" lastClr="000000"/>
                </a:solidFill>
                <a:latin typeface="Courier New" pitchFamily="49" charset="0"/>
                <a:cs typeface="Courier New" pitchFamily="49" charset="0"/>
              </a:rPr>
              <a:t>workers[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results[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a:t>
            </a:r>
            <a:r>
              <a:rPr lang="en-CA" sz="2000" dirty="0" smtClean="0">
                <a:solidFill>
                  <a:sysClr val="windowText" lastClr="000000"/>
                </a:solidFill>
                <a:latin typeface="Courier New" pitchFamily="49" charset="0"/>
                <a:cs typeface="Courier New" pitchFamily="49" charset="0"/>
              </a:rPr>
              <a:t>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a:t>
            </a:r>
          </a:p>
          <a:p>
            <a:pPr>
              <a:lnSpc>
                <a:spcPts val="1800"/>
              </a:lnSpc>
              <a:buNone/>
            </a:pPr>
            <a:r>
              <a:rPr lang="en-CA" sz="2000" dirty="0" smtClean="0">
                <a:solidFill>
                  <a:sysClr val="windowText" lastClr="000000"/>
                </a:solidFill>
                <a:latin typeface="Courier New" pitchFamily="49" charset="0"/>
                <a:cs typeface="Courier New" pitchFamily="49" charset="0"/>
              </a:rPr>
              <a:t>    workers[d</a:t>
            </a:r>
            <a:r>
              <a:rPr lang="en-CA" sz="2000" dirty="0">
                <a:solidFill>
                  <a:sysClr val="windowText" lastClr="000000"/>
                </a:solidFill>
                <a:latin typeface="Courier New" pitchFamily="49" charset="0"/>
                <a:cs typeface="Courier New" pitchFamily="49" charset="0"/>
              </a:rPr>
              <a:t>] = </a:t>
            </a:r>
            <a:r>
              <a:rPr lang="en-CA" sz="2000" dirty="0" err="1" smtClean="0">
                <a:solidFill>
                  <a:srgbClr val="3333CC"/>
                </a:solidFill>
                <a:latin typeface="Courier New" pitchFamily="49" charset="0"/>
                <a:cs typeface="Courier New" pitchFamily="49" charset="0"/>
              </a:rPr>
              <a:t>std</a:t>
            </a:r>
            <a:r>
              <a:rPr lang="en-CA" sz="2000" dirty="0">
                <a:solidFill>
                  <a:srgbClr val="3333CC"/>
                </a:solidFill>
                <a:latin typeface="Courier New" pitchFamily="49" charset="0"/>
                <a:cs typeface="Courier New" pitchFamily="49" charset="0"/>
              </a:rPr>
              <a:t>::thread</a:t>
            </a:r>
            <a:r>
              <a:rPr lang="en-CA" sz="2000" dirty="0" smtClean="0">
                <a:solidFill>
                  <a:sysClr val="windowText" lastClr="000000"/>
                </a:solidFill>
                <a:latin typeface="Courier New" pitchFamily="49" charset="0"/>
                <a:cs typeface="Courier New" pitchFamily="49" charset="0"/>
              </a:rPr>
              <a:t>(&amp;</a:t>
            </a:r>
            <a:r>
              <a:rPr lang="en-CA" sz="2000" dirty="0" err="1" smtClean="0">
                <a:solidFill>
                  <a:sysClr val="windowText" lastClr="000000"/>
                </a:solidFill>
                <a:latin typeface="Courier New" pitchFamily="49" charset="0"/>
                <a:cs typeface="Courier New" pitchFamily="49" charset="0"/>
              </a:rPr>
              <a:t>cmp_helper</a:t>
            </a:r>
            <a:r>
              <a:rPr lang="en-CA" sz="2000" dirty="0" smtClean="0">
                <a:solidFill>
                  <a:sysClr val="windowText" lastClr="000000"/>
                </a:solidFill>
                <a:latin typeface="Courier New" pitchFamily="49" charset="0"/>
                <a:cs typeface="Courier New" pitchFamily="49" charset="0"/>
              </a:rPr>
              <a:t>,</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&amp;</a:t>
            </a:r>
            <a:r>
              <a:rPr lang="en-CA" sz="2000" dirty="0">
                <a:solidFill>
                  <a:sysClr val="windowText" lastClr="000000"/>
                </a:solidFill>
                <a:latin typeface="Courier New" pitchFamily="49" charset="0"/>
                <a:cs typeface="Courier New" pitchFamily="49" charset="0"/>
              </a:rPr>
              <a:t>results[d], array, </a:t>
            </a:r>
            <a:r>
              <a:rPr lang="en-CA" sz="2000" dirty="0" smtClean="0">
                <a:solidFill>
                  <a:sysClr val="windowText" lastClr="000000"/>
                </a:solidFill>
                <a:latin typeface="Courier New" pitchFamily="49" charset="0"/>
                <a:cs typeface="Courier New" pitchFamily="49" charset="0"/>
              </a:rPr>
              <a:t>(</a:t>
            </a:r>
            <a:r>
              <a:rPr lang="en-CA" sz="2000" dirty="0">
                <a:solidFill>
                  <a:sysClr val="windowText" lastClr="000000"/>
                </a:solidFill>
                <a:latin typeface="Courier New" pitchFamily="49" charset="0"/>
                <a:cs typeface="Courier New" pitchFamily="49" charset="0"/>
              </a:rPr>
              <a:t>d*</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 </a:t>
            </a:r>
            <a:r>
              <a:rPr lang="en-CA" sz="2000" dirty="0" smtClean="0">
                <a:solidFill>
                  <a:sysClr val="windowText" lastClr="000000"/>
                </a:solidFill>
                <a:latin typeface="Courier New" pitchFamily="49" charset="0"/>
                <a:cs typeface="Courier New" pitchFamily="49" charset="0"/>
              </a:rPr>
              <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d+1)*</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 target</a:t>
            </a:r>
            <a:r>
              <a:rPr lang="en-CA" sz="2000" dirty="0" smtClean="0">
                <a:solidFill>
                  <a:sysClr val="windowText" lastClr="000000"/>
                </a:solidFill>
                <a:latin typeface="Courier New" pitchFamily="49" charset="0"/>
                <a:cs typeface="Courier New" pitchFamily="49" charset="0"/>
              </a:rPr>
              <a:t>);</a:t>
            </a: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matches = 0;</a:t>
            </a: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matches </a:t>
            </a: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results[d];</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return </a:t>
            </a:r>
            <a:r>
              <a:rPr lang="en-CA" sz="2000" dirty="0">
                <a:solidFill>
                  <a:sysClr val="windowText" lastClr="000000"/>
                </a:solidFill>
                <a:latin typeface="Courier New" pitchFamily="49" charset="0"/>
                <a:cs typeface="Courier New" pitchFamily="49" charset="0"/>
              </a:rPr>
              <a:t>matches;</a:t>
            </a:r>
          </a:p>
          <a:p>
            <a:pPr>
              <a:lnSpc>
                <a:spcPts val="1800"/>
              </a:lnSpc>
              <a:buNone/>
            </a:pPr>
            <a:r>
              <a:rPr lang="en-CA" sz="2000" dirty="0">
                <a:solidFill>
                  <a:sysClr val="windowText" lastClr="000000"/>
                </a:solidFill>
                <a:latin typeface="Courier New" pitchFamily="49" charset="0"/>
                <a:cs typeface="Courier New" pitchFamily="49" charset="0"/>
              </a:rPr>
              <a:t>}</a:t>
            </a:r>
          </a:p>
        </p:txBody>
      </p:sp>
      <p:sp>
        <p:nvSpPr>
          <p:cNvPr id="10" name="Down Arrow 9"/>
          <p:cNvSpPr/>
          <p:nvPr>
            <p:custDataLst>
              <p:tags r:id="rId5"/>
            </p:custDataLst>
          </p:nvPr>
        </p:nvSpPr>
        <p:spPr bwMode="auto">
          <a:xfrm rot="15797536">
            <a:off x="-284269" y="1316795"/>
            <a:ext cx="484632" cy="9784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Down Arrow 10"/>
          <p:cNvSpPr/>
          <p:nvPr>
            <p:custDataLst>
              <p:tags r:id="rId6"/>
            </p:custDataLst>
          </p:nvPr>
        </p:nvSpPr>
        <p:spPr bwMode="auto">
          <a:xfrm rot="15153655">
            <a:off x="233901" y="3675307"/>
            <a:ext cx="484632" cy="116556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 name="TextBox 2"/>
          <p:cNvSpPr txBox="1"/>
          <p:nvPr>
            <p:custDataLst>
              <p:tags r:id="rId7"/>
            </p:custDataLst>
          </p:nvPr>
        </p:nvSpPr>
        <p:spPr>
          <a:xfrm>
            <a:off x="228600" y="5921514"/>
            <a:ext cx="8839200" cy="707886"/>
          </a:xfrm>
          <a:prstGeom prst="rect">
            <a:avLst/>
          </a:prstGeom>
          <a:noFill/>
        </p:spPr>
        <p:txBody>
          <a:bodyPr wrap="square" rtlCol="0">
            <a:spAutoFit/>
          </a:bodyPr>
          <a:lstStyle/>
          <a:p>
            <a:r>
              <a:rPr lang="en-US" sz="2000" b="0" dirty="0" smtClean="0">
                <a:latin typeface="+mn-lt"/>
              </a:rPr>
              <a:t>Notice: we use a pointer to shared memory to communicate across threads!</a:t>
            </a:r>
          </a:p>
          <a:p>
            <a:r>
              <a:rPr lang="en-US" sz="2000" i="1" dirty="0" smtClean="0">
                <a:latin typeface="+mn-lt"/>
              </a:rPr>
              <a:t>BE CAREFUL</a:t>
            </a:r>
            <a:r>
              <a:rPr lang="en-US" sz="2000" b="0" dirty="0" smtClean="0">
                <a:latin typeface="+mn-lt"/>
              </a:rPr>
              <a:t> sharing memory!</a:t>
            </a:r>
            <a:endParaRPr lang="en-US" sz="2000" i="1" dirty="0" smtClean="0">
              <a:latin typeface="+mn-lt"/>
            </a:endParaRPr>
          </a:p>
        </p:txBody>
      </p:sp>
    </p:spTree>
    <p:extLst>
      <p:ext uri="{BB962C8B-B14F-4D97-AF65-F5344CB8AC3E}">
        <p14:creationId xmlns:p14="http://schemas.microsoft.com/office/powerpoint/2010/main" val="344415753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dirty="0" smtClean="0"/>
              <a:t>Shared Memory: Data Races</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23</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7" name="Rectangle 3"/>
          <p:cNvSpPr txBox="1">
            <a:spLocks noChangeArrowheads="1"/>
          </p:cNvSpPr>
          <p:nvPr>
            <p:custDataLst>
              <p:tags r:id="rId4"/>
            </p:custDataLst>
          </p:nvPr>
        </p:nvSpPr>
        <p:spPr bwMode="auto">
          <a:xfrm>
            <a:off x="76200" y="98286"/>
            <a:ext cx="8991600" cy="4930914"/>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solidFill>
                  <a:sysClr val="windowText" lastClr="000000"/>
                </a:solidFill>
                <a:latin typeface="Courier New" pitchFamily="49" charset="0"/>
                <a:cs typeface="Courier New" pitchFamily="49" charset="0"/>
              </a:rPr>
              <a:t>void </a:t>
            </a:r>
            <a:r>
              <a:rPr lang="en-CA" sz="2000" dirty="0" err="1" smtClean="0">
                <a:solidFill>
                  <a:sysClr val="windowText" lastClr="000000"/>
                </a:solidFill>
                <a:latin typeface="Courier New" pitchFamily="49" charset="0"/>
                <a:cs typeface="Courier New" pitchFamily="49" charset="0"/>
              </a:rPr>
              <a:t>cmp_helper</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 result,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a:t>
            </a: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lo,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hi,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a:solidFill>
                  <a:sysClr val="windowText" lastClr="000000"/>
                </a:solidFill>
                <a:latin typeface="Courier New" pitchFamily="49" charset="0"/>
                <a:cs typeface="Courier New" pitchFamily="49" charset="0"/>
              </a:rPr>
              <a:t>  *result = </a:t>
            </a:r>
            <a:r>
              <a:rPr lang="en-CA" sz="2000" dirty="0" err="1">
                <a:solidFill>
                  <a:sysClr val="windowText" lastClr="000000"/>
                </a:solidFill>
                <a:latin typeface="Courier New" pitchFamily="49" charset="0"/>
                <a:cs typeface="Courier New" pitchFamily="49" charset="0"/>
              </a:rPr>
              <a:t>count_matches</a:t>
            </a:r>
            <a:r>
              <a:rPr lang="en-CA" sz="2000" dirty="0">
                <a:solidFill>
                  <a:sysClr val="windowText" lastClr="000000"/>
                </a:solidFill>
                <a:latin typeface="Courier New" pitchFamily="49" charset="0"/>
                <a:cs typeface="Courier New" pitchFamily="49" charset="0"/>
              </a:rPr>
              <a:t>(array + lo, hi - lo, target);</a:t>
            </a:r>
          </a:p>
          <a:p>
            <a:pPr>
              <a:lnSpc>
                <a:spcPts val="1800"/>
              </a:lnSpc>
              <a:buNone/>
            </a:pPr>
            <a:r>
              <a:rPr lang="en-CA" sz="2000" dirty="0">
                <a:solidFill>
                  <a:sysClr val="windowText" lastClr="000000"/>
                </a:solidFill>
                <a:latin typeface="Courier New" pitchFamily="49" charset="0"/>
                <a:cs typeface="Courier New" pitchFamily="49" charset="0"/>
              </a:rPr>
              <a:t>}</a:t>
            </a:r>
          </a:p>
          <a:p>
            <a:pPr>
              <a:lnSpc>
                <a:spcPts val="1800"/>
              </a:lnSpc>
              <a:buNone/>
            </a:pPr>
            <a:endParaRPr lang="en-CA" sz="2000" dirty="0" smtClean="0">
              <a:solidFill>
                <a:sysClr val="windowText" lastClr="000000"/>
              </a:solidFill>
              <a:latin typeface="Courier New" pitchFamily="49" charset="0"/>
              <a:cs typeface="Courier New" pitchFamily="49" charset="0"/>
            </a:endParaRPr>
          </a:p>
          <a:p>
            <a:pPr>
              <a:lnSpc>
                <a:spcPts val="1800"/>
              </a:lnSpc>
              <a:buNone/>
            </a:pP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cm_parallel</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 4;</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std</a:t>
            </a:r>
            <a:r>
              <a:rPr lang="en-CA" sz="2000" dirty="0">
                <a:solidFill>
                  <a:sysClr val="windowText" lastClr="000000"/>
                </a:solidFill>
                <a:latin typeface="Courier New" pitchFamily="49" charset="0"/>
                <a:cs typeface="Courier New" pitchFamily="49" charset="0"/>
              </a:rPr>
              <a:t>::thread </a:t>
            </a:r>
            <a:r>
              <a:rPr lang="en-CA" sz="2000" dirty="0" smtClean="0">
                <a:solidFill>
                  <a:sysClr val="windowText" lastClr="000000"/>
                </a:solidFill>
                <a:latin typeface="Courier New" pitchFamily="49" charset="0"/>
                <a:cs typeface="Courier New" pitchFamily="49" charset="0"/>
              </a:rPr>
              <a:t>workers[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results[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a:t>
            </a:r>
            <a:r>
              <a:rPr lang="en-CA" sz="2000" dirty="0" smtClean="0">
                <a:solidFill>
                  <a:sysClr val="windowText" lastClr="000000"/>
                </a:solidFill>
                <a:latin typeface="Courier New" pitchFamily="49" charset="0"/>
                <a:cs typeface="Courier New" pitchFamily="49" charset="0"/>
              </a:rPr>
              <a:t>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a:t>
            </a:r>
          </a:p>
          <a:p>
            <a:pPr>
              <a:lnSpc>
                <a:spcPts val="1800"/>
              </a:lnSpc>
              <a:buNone/>
            </a:pPr>
            <a:r>
              <a:rPr lang="en-CA" sz="2000" dirty="0" smtClean="0">
                <a:solidFill>
                  <a:sysClr val="windowText" lastClr="000000"/>
                </a:solidFill>
                <a:latin typeface="Courier New" pitchFamily="49" charset="0"/>
                <a:cs typeface="Courier New" pitchFamily="49" charset="0"/>
              </a:rPr>
              <a:t>    workers[d</a:t>
            </a:r>
            <a:r>
              <a:rPr lang="en-CA" sz="2000" dirty="0">
                <a:solidFill>
                  <a:sysClr val="windowText" lastClr="000000"/>
                </a:solidFill>
                <a:latin typeface="Courier New" pitchFamily="49" charset="0"/>
                <a:cs typeface="Courier New" pitchFamily="49" charset="0"/>
              </a:rPr>
              <a:t>] = </a:t>
            </a:r>
            <a:r>
              <a:rPr lang="en-CA" sz="2000" dirty="0" err="1" smtClean="0">
                <a:solidFill>
                  <a:sysClr val="windowText" lastClr="000000"/>
                </a:solidFill>
                <a:latin typeface="Courier New" pitchFamily="49" charset="0"/>
                <a:cs typeface="Courier New" pitchFamily="49" charset="0"/>
              </a:rPr>
              <a:t>std</a:t>
            </a:r>
            <a:r>
              <a:rPr lang="en-CA" sz="2000" dirty="0">
                <a:solidFill>
                  <a:sysClr val="windowText" lastClr="000000"/>
                </a:solidFill>
                <a:latin typeface="Courier New" pitchFamily="49" charset="0"/>
                <a:cs typeface="Courier New" pitchFamily="49" charset="0"/>
              </a:rPr>
              <a:t>::thread</a:t>
            </a:r>
            <a:r>
              <a:rPr lang="en-CA" sz="2000" dirty="0" smtClean="0">
                <a:solidFill>
                  <a:sysClr val="windowText" lastClr="000000"/>
                </a:solidFill>
                <a:latin typeface="Courier New" pitchFamily="49" charset="0"/>
                <a:cs typeface="Courier New" pitchFamily="49" charset="0"/>
              </a:rPr>
              <a:t>(&amp;</a:t>
            </a:r>
            <a:r>
              <a:rPr lang="en-CA" sz="2000" dirty="0" err="1" smtClean="0">
                <a:solidFill>
                  <a:sysClr val="windowText" lastClr="000000"/>
                </a:solidFill>
                <a:latin typeface="Courier New" pitchFamily="49" charset="0"/>
                <a:cs typeface="Courier New" pitchFamily="49" charset="0"/>
              </a:rPr>
              <a:t>cmp_helper</a:t>
            </a:r>
            <a:r>
              <a:rPr lang="en-CA" sz="2000" dirty="0" smtClean="0">
                <a:solidFill>
                  <a:sysClr val="windowText" lastClr="000000"/>
                </a:solidFill>
                <a:latin typeface="Courier New" pitchFamily="49" charset="0"/>
                <a:cs typeface="Courier New" pitchFamily="49" charset="0"/>
              </a:rPr>
              <a:t>,</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&amp;</a:t>
            </a:r>
            <a:r>
              <a:rPr lang="en-CA" sz="2000" dirty="0">
                <a:solidFill>
                  <a:sysClr val="windowText" lastClr="000000"/>
                </a:solidFill>
                <a:latin typeface="Courier New" pitchFamily="49" charset="0"/>
                <a:cs typeface="Courier New" pitchFamily="49" charset="0"/>
              </a:rPr>
              <a:t>results[d], array, </a:t>
            </a:r>
            <a:r>
              <a:rPr lang="en-CA" sz="2000" dirty="0" smtClean="0">
                <a:solidFill>
                  <a:sysClr val="windowText" lastClr="000000"/>
                </a:solidFill>
                <a:latin typeface="Courier New" pitchFamily="49" charset="0"/>
                <a:cs typeface="Courier New" pitchFamily="49" charset="0"/>
              </a:rPr>
              <a:t>(</a:t>
            </a:r>
            <a:r>
              <a:rPr lang="en-CA" sz="2000" dirty="0">
                <a:solidFill>
                  <a:sysClr val="windowText" lastClr="000000"/>
                </a:solidFill>
                <a:latin typeface="Courier New" pitchFamily="49" charset="0"/>
                <a:cs typeface="Courier New" pitchFamily="49" charset="0"/>
              </a:rPr>
              <a:t>d*</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 </a:t>
            </a:r>
            <a:r>
              <a:rPr lang="en-CA" sz="2000" dirty="0" smtClean="0">
                <a:solidFill>
                  <a:sysClr val="windowText" lastClr="000000"/>
                </a:solidFill>
                <a:latin typeface="Courier New" pitchFamily="49" charset="0"/>
                <a:cs typeface="Courier New" pitchFamily="49" charset="0"/>
              </a:rPr>
              <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d+1)*</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 target</a:t>
            </a:r>
            <a:r>
              <a:rPr lang="en-CA" sz="2000" dirty="0" smtClean="0">
                <a:solidFill>
                  <a:sysClr val="windowText" lastClr="000000"/>
                </a:solidFill>
                <a:latin typeface="Courier New" pitchFamily="49" charset="0"/>
                <a:cs typeface="Courier New" pitchFamily="49" charset="0"/>
              </a:rPr>
              <a:t>);</a:t>
            </a: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matches = 0;</a:t>
            </a: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matches </a:t>
            </a: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results[d];</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return </a:t>
            </a:r>
            <a:r>
              <a:rPr lang="en-CA" sz="2000" dirty="0">
                <a:solidFill>
                  <a:sysClr val="windowText" lastClr="000000"/>
                </a:solidFill>
                <a:latin typeface="Courier New" pitchFamily="49" charset="0"/>
                <a:cs typeface="Courier New" pitchFamily="49" charset="0"/>
              </a:rPr>
              <a:t>matches;</a:t>
            </a:r>
          </a:p>
          <a:p>
            <a:pPr>
              <a:lnSpc>
                <a:spcPts val="1800"/>
              </a:lnSpc>
              <a:buNone/>
            </a:pPr>
            <a:r>
              <a:rPr lang="en-CA" sz="2000" dirty="0">
                <a:solidFill>
                  <a:sysClr val="windowText" lastClr="000000"/>
                </a:solidFill>
                <a:latin typeface="Courier New" pitchFamily="49" charset="0"/>
                <a:cs typeface="Courier New" pitchFamily="49" charset="0"/>
              </a:rPr>
              <a:t>}</a:t>
            </a:r>
          </a:p>
        </p:txBody>
      </p:sp>
      <p:sp>
        <p:nvSpPr>
          <p:cNvPr id="10" name="Down Arrow 9"/>
          <p:cNvSpPr/>
          <p:nvPr>
            <p:custDataLst>
              <p:tags r:id="rId5"/>
            </p:custDataLst>
          </p:nvPr>
        </p:nvSpPr>
        <p:spPr bwMode="auto">
          <a:xfrm rot="15797536">
            <a:off x="-284269" y="272081"/>
            <a:ext cx="484632" cy="9784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Down Arrow 10"/>
          <p:cNvSpPr/>
          <p:nvPr>
            <p:custDataLst>
              <p:tags r:id="rId6"/>
            </p:custDataLst>
          </p:nvPr>
        </p:nvSpPr>
        <p:spPr bwMode="auto">
          <a:xfrm rot="6446345" flipH="1">
            <a:off x="4501102" y="3785451"/>
            <a:ext cx="484632" cy="116556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 name="Rectangle 3"/>
          <p:cNvSpPr/>
          <p:nvPr>
            <p:custDataLst>
              <p:tags r:id="rId7"/>
            </p:custDataLst>
          </p:nvPr>
        </p:nvSpPr>
        <p:spPr>
          <a:xfrm>
            <a:off x="152400" y="5223808"/>
            <a:ext cx="8915400" cy="1200329"/>
          </a:xfrm>
          <a:prstGeom prst="rect">
            <a:avLst/>
          </a:prstGeom>
        </p:spPr>
        <p:txBody>
          <a:bodyPr wrap="square">
            <a:spAutoFit/>
          </a:bodyPr>
          <a:lstStyle/>
          <a:p>
            <a:pPr marL="0" indent="0">
              <a:buNone/>
            </a:pPr>
            <a:r>
              <a:rPr lang="en-US" dirty="0"/>
              <a:t>Race condition: What happens if one thread tries to write to a memory location while another reads (or multiple try to write)? </a:t>
            </a:r>
            <a:r>
              <a:rPr lang="en-US" dirty="0">
                <a:solidFill>
                  <a:srgbClr val="FF0000"/>
                </a:solidFill>
              </a:rPr>
              <a:t>KABOOM (possibly silently!)</a:t>
            </a:r>
          </a:p>
        </p:txBody>
      </p:sp>
    </p:spTree>
    <p:extLst>
      <p:ext uri="{BB962C8B-B14F-4D97-AF65-F5344CB8AC3E}">
        <p14:creationId xmlns:p14="http://schemas.microsoft.com/office/powerpoint/2010/main" val="40118694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dirty="0" smtClean="0"/>
              <a:t>Shared Memory </a:t>
            </a:r>
            <a:r>
              <a:rPr lang="en-US" smtClean="0"/>
              <a:t>and Scope/Lifetime</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24</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7" name="Rectangle 3"/>
          <p:cNvSpPr txBox="1">
            <a:spLocks noChangeArrowheads="1"/>
          </p:cNvSpPr>
          <p:nvPr>
            <p:custDataLst>
              <p:tags r:id="rId4"/>
            </p:custDataLst>
          </p:nvPr>
        </p:nvSpPr>
        <p:spPr bwMode="auto">
          <a:xfrm>
            <a:off x="76200" y="98286"/>
            <a:ext cx="8991600" cy="4930914"/>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solidFill>
                  <a:sysClr val="windowText" lastClr="000000"/>
                </a:solidFill>
                <a:latin typeface="Courier New" pitchFamily="49" charset="0"/>
                <a:cs typeface="Courier New" pitchFamily="49" charset="0"/>
              </a:rPr>
              <a:t>void </a:t>
            </a:r>
            <a:r>
              <a:rPr lang="en-CA" sz="2000" dirty="0" err="1" smtClean="0">
                <a:solidFill>
                  <a:sysClr val="windowText" lastClr="000000"/>
                </a:solidFill>
                <a:latin typeface="Courier New" pitchFamily="49" charset="0"/>
                <a:cs typeface="Courier New" pitchFamily="49" charset="0"/>
              </a:rPr>
              <a:t>cmp_helper</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 result,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a:t>
            </a: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lo,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hi,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a:solidFill>
                  <a:sysClr val="windowText" lastClr="000000"/>
                </a:solidFill>
                <a:latin typeface="Courier New" pitchFamily="49" charset="0"/>
                <a:cs typeface="Courier New" pitchFamily="49" charset="0"/>
              </a:rPr>
              <a:t>  *result = </a:t>
            </a:r>
            <a:r>
              <a:rPr lang="en-CA" sz="2000" dirty="0" err="1">
                <a:solidFill>
                  <a:sysClr val="windowText" lastClr="000000"/>
                </a:solidFill>
                <a:latin typeface="Courier New" pitchFamily="49" charset="0"/>
                <a:cs typeface="Courier New" pitchFamily="49" charset="0"/>
              </a:rPr>
              <a:t>count_matches</a:t>
            </a:r>
            <a:r>
              <a:rPr lang="en-CA" sz="2000" dirty="0">
                <a:solidFill>
                  <a:sysClr val="windowText" lastClr="000000"/>
                </a:solidFill>
                <a:latin typeface="Courier New" pitchFamily="49" charset="0"/>
                <a:cs typeface="Courier New" pitchFamily="49" charset="0"/>
              </a:rPr>
              <a:t>(array + lo, hi - lo, target);</a:t>
            </a:r>
          </a:p>
          <a:p>
            <a:pPr>
              <a:lnSpc>
                <a:spcPts val="1800"/>
              </a:lnSpc>
              <a:buNone/>
            </a:pPr>
            <a:r>
              <a:rPr lang="en-CA" sz="2000" dirty="0">
                <a:solidFill>
                  <a:sysClr val="windowText" lastClr="000000"/>
                </a:solidFill>
                <a:latin typeface="Courier New" pitchFamily="49" charset="0"/>
                <a:cs typeface="Courier New" pitchFamily="49" charset="0"/>
              </a:rPr>
              <a:t>}</a:t>
            </a:r>
          </a:p>
          <a:p>
            <a:pPr>
              <a:lnSpc>
                <a:spcPts val="1800"/>
              </a:lnSpc>
              <a:buNone/>
            </a:pPr>
            <a:endParaRPr lang="en-CA" sz="2000" dirty="0" smtClean="0">
              <a:solidFill>
                <a:sysClr val="windowText" lastClr="000000"/>
              </a:solidFill>
              <a:latin typeface="Courier New" pitchFamily="49" charset="0"/>
              <a:cs typeface="Courier New" pitchFamily="49" charset="0"/>
            </a:endParaRPr>
          </a:p>
          <a:p>
            <a:pPr>
              <a:lnSpc>
                <a:spcPts val="1800"/>
              </a:lnSpc>
              <a:buNone/>
            </a:pP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cm_parallel</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 4;</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std</a:t>
            </a:r>
            <a:r>
              <a:rPr lang="en-CA" sz="2000" dirty="0">
                <a:solidFill>
                  <a:sysClr val="windowText" lastClr="000000"/>
                </a:solidFill>
                <a:latin typeface="Courier New" pitchFamily="49" charset="0"/>
                <a:cs typeface="Courier New" pitchFamily="49" charset="0"/>
              </a:rPr>
              <a:t>::thread </a:t>
            </a:r>
            <a:r>
              <a:rPr lang="en-CA" sz="2000" dirty="0" smtClean="0">
                <a:solidFill>
                  <a:sysClr val="windowText" lastClr="000000"/>
                </a:solidFill>
                <a:latin typeface="Courier New" pitchFamily="49" charset="0"/>
                <a:cs typeface="Courier New" pitchFamily="49" charset="0"/>
              </a:rPr>
              <a:t>workers[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results[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a:t>
            </a:r>
            <a:r>
              <a:rPr lang="en-CA" sz="2000" dirty="0" smtClean="0">
                <a:solidFill>
                  <a:sysClr val="windowText" lastClr="000000"/>
                </a:solidFill>
                <a:latin typeface="Courier New" pitchFamily="49" charset="0"/>
                <a:cs typeface="Courier New" pitchFamily="49" charset="0"/>
              </a:rPr>
              <a:t>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a:t>
            </a:r>
          </a:p>
          <a:p>
            <a:pPr>
              <a:lnSpc>
                <a:spcPts val="1800"/>
              </a:lnSpc>
              <a:buNone/>
            </a:pPr>
            <a:r>
              <a:rPr lang="en-CA" sz="2000" dirty="0" smtClean="0">
                <a:solidFill>
                  <a:sysClr val="windowText" lastClr="000000"/>
                </a:solidFill>
                <a:latin typeface="Courier New" pitchFamily="49" charset="0"/>
                <a:cs typeface="Courier New" pitchFamily="49" charset="0"/>
              </a:rPr>
              <a:t>    workers[d</a:t>
            </a:r>
            <a:r>
              <a:rPr lang="en-CA" sz="2000" dirty="0">
                <a:solidFill>
                  <a:sysClr val="windowText" lastClr="000000"/>
                </a:solidFill>
                <a:latin typeface="Courier New" pitchFamily="49" charset="0"/>
                <a:cs typeface="Courier New" pitchFamily="49" charset="0"/>
              </a:rPr>
              <a:t>] = </a:t>
            </a:r>
            <a:r>
              <a:rPr lang="en-CA" sz="2000" dirty="0" err="1" smtClean="0">
                <a:solidFill>
                  <a:sysClr val="windowText" lastClr="000000"/>
                </a:solidFill>
                <a:latin typeface="Courier New" pitchFamily="49" charset="0"/>
                <a:cs typeface="Courier New" pitchFamily="49" charset="0"/>
              </a:rPr>
              <a:t>std</a:t>
            </a:r>
            <a:r>
              <a:rPr lang="en-CA" sz="2000" dirty="0">
                <a:solidFill>
                  <a:sysClr val="windowText" lastClr="000000"/>
                </a:solidFill>
                <a:latin typeface="Courier New" pitchFamily="49" charset="0"/>
                <a:cs typeface="Courier New" pitchFamily="49" charset="0"/>
              </a:rPr>
              <a:t>::thread</a:t>
            </a:r>
            <a:r>
              <a:rPr lang="en-CA" sz="2000" dirty="0" smtClean="0">
                <a:solidFill>
                  <a:sysClr val="windowText" lastClr="000000"/>
                </a:solidFill>
                <a:latin typeface="Courier New" pitchFamily="49" charset="0"/>
                <a:cs typeface="Courier New" pitchFamily="49" charset="0"/>
              </a:rPr>
              <a:t>(&amp;</a:t>
            </a:r>
            <a:r>
              <a:rPr lang="en-CA" sz="2000" dirty="0" err="1" smtClean="0">
                <a:solidFill>
                  <a:sysClr val="windowText" lastClr="000000"/>
                </a:solidFill>
                <a:latin typeface="Courier New" pitchFamily="49" charset="0"/>
                <a:cs typeface="Courier New" pitchFamily="49" charset="0"/>
              </a:rPr>
              <a:t>cmp_helper</a:t>
            </a:r>
            <a:r>
              <a:rPr lang="en-CA" sz="2000" dirty="0" smtClean="0">
                <a:solidFill>
                  <a:sysClr val="windowText" lastClr="000000"/>
                </a:solidFill>
                <a:latin typeface="Courier New" pitchFamily="49" charset="0"/>
                <a:cs typeface="Courier New" pitchFamily="49" charset="0"/>
              </a:rPr>
              <a:t>,</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&amp;</a:t>
            </a:r>
            <a:r>
              <a:rPr lang="en-CA" sz="2000" dirty="0">
                <a:solidFill>
                  <a:sysClr val="windowText" lastClr="000000"/>
                </a:solidFill>
                <a:latin typeface="Courier New" pitchFamily="49" charset="0"/>
                <a:cs typeface="Courier New" pitchFamily="49" charset="0"/>
              </a:rPr>
              <a:t>results[d], array, </a:t>
            </a:r>
            <a:r>
              <a:rPr lang="en-CA" sz="2000" dirty="0" smtClean="0">
                <a:solidFill>
                  <a:sysClr val="windowText" lastClr="000000"/>
                </a:solidFill>
                <a:latin typeface="Courier New" pitchFamily="49" charset="0"/>
                <a:cs typeface="Courier New" pitchFamily="49" charset="0"/>
              </a:rPr>
              <a:t>(</a:t>
            </a:r>
            <a:r>
              <a:rPr lang="en-CA" sz="2000" dirty="0">
                <a:solidFill>
                  <a:sysClr val="windowText" lastClr="000000"/>
                </a:solidFill>
                <a:latin typeface="Courier New" pitchFamily="49" charset="0"/>
                <a:cs typeface="Courier New" pitchFamily="49" charset="0"/>
              </a:rPr>
              <a:t>d*</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 </a:t>
            </a:r>
            <a:r>
              <a:rPr lang="en-CA" sz="2000" dirty="0" smtClean="0">
                <a:solidFill>
                  <a:sysClr val="windowText" lastClr="000000"/>
                </a:solidFill>
                <a:latin typeface="Courier New" pitchFamily="49" charset="0"/>
                <a:cs typeface="Courier New" pitchFamily="49" charset="0"/>
              </a:rPr>
              <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d+1)*</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 target</a:t>
            </a:r>
            <a:r>
              <a:rPr lang="en-CA" sz="2000" dirty="0" smtClean="0">
                <a:solidFill>
                  <a:sysClr val="windowText" lastClr="000000"/>
                </a:solidFill>
                <a:latin typeface="Courier New" pitchFamily="49" charset="0"/>
                <a:cs typeface="Courier New" pitchFamily="49" charset="0"/>
              </a:rPr>
              <a:t>);</a:t>
            </a: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matches = 0;</a:t>
            </a: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matches </a:t>
            </a: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results[d];</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return </a:t>
            </a:r>
            <a:r>
              <a:rPr lang="en-CA" sz="2000" dirty="0">
                <a:solidFill>
                  <a:sysClr val="windowText" lastClr="000000"/>
                </a:solidFill>
                <a:latin typeface="Courier New" pitchFamily="49" charset="0"/>
                <a:cs typeface="Courier New" pitchFamily="49" charset="0"/>
              </a:rPr>
              <a:t>matches;</a:t>
            </a:r>
          </a:p>
          <a:p>
            <a:pPr>
              <a:lnSpc>
                <a:spcPts val="1800"/>
              </a:lnSpc>
              <a:buNone/>
            </a:pPr>
            <a:r>
              <a:rPr lang="en-CA" sz="2000" dirty="0">
                <a:solidFill>
                  <a:sysClr val="windowText" lastClr="000000"/>
                </a:solidFill>
                <a:latin typeface="Courier New" pitchFamily="49" charset="0"/>
                <a:cs typeface="Courier New" pitchFamily="49" charset="0"/>
              </a:rPr>
              <a:t>}</a:t>
            </a:r>
          </a:p>
        </p:txBody>
      </p:sp>
      <p:sp>
        <p:nvSpPr>
          <p:cNvPr id="10" name="Down Arrow 9"/>
          <p:cNvSpPr/>
          <p:nvPr>
            <p:custDataLst>
              <p:tags r:id="rId5"/>
            </p:custDataLst>
          </p:nvPr>
        </p:nvSpPr>
        <p:spPr bwMode="auto">
          <a:xfrm rot="15797536">
            <a:off x="-284269" y="272081"/>
            <a:ext cx="484632" cy="9784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Down Arrow 10"/>
          <p:cNvSpPr/>
          <p:nvPr>
            <p:custDataLst>
              <p:tags r:id="rId6"/>
            </p:custDataLst>
          </p:nvPr>
        </p:nvSpPr>
        <p:spPr bwMode="auto">
          <a:xfrm rot="6446345" flipH="1">
            <a:off x="858508" y="4446417"/>
            <a:ext cx="484632" cy="116556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 name="Rectangle 3"/>
          <p:cNvSpPr/>
          <p:nvPr>
            <p:custDataLst>
              <p:tags r:id="rId7"/>
            </p:custDataLst>
          </p:nvPr>
        </p:nvSpPr>
        <p:spPr>
          <a:xfrm>
            <a:off x="152400" y="5223808"/>
            <a:ext cx="8915400" cy="1200329"/>
          </a:xfrm>
          <a:prstGeom prst="rect">
            <a:avLst/>
          </a:prstGeom>
        </p:spPr>
        <p:txBody>
          <a:bodyPr wrap="square">
            <a:spAutoFit/>
          </a:bodyPr>
          <a:lstStyle/>
          <a:p>
            <a:pPr marL="0" indent="0">
              <a:buNone/>
            </a:pPr>
            <a:r>
              <a:rPr lang="en-US" dirty="0"/>
              <a:t>Scope problems: What happens if the child thread is still using the variable when it is </a:t>
            </a:r>
            <a:r>
              <a:rPr lang="en-US" dirty="0" err="1"/>
              <a:t>deallocated</a:t>
            </a:r>
            <a:r>
              <a:rPr lang="en-US" dirty="0"/>
              <a:t> (goes out of scope) in the parent? </a:t>
            </a:r>
            <a:r>
              <a:rPr lang="en-US" dirty="0">
                <a:solidFill>
                  <a:srgbClr val="FF0000"/>
                </a:solidFill>
              </a:rPr>
              <a:t>KABOOM (possibly </a:t>
            </a:r>
            <a:r>
              <a:rPr lang="en-US" dirty="0" smtClean="0">
                <a:solidFill>
                  <a:srgbClr val="FF0000"/>
                </a:solidFill>
              </a:rPr>
              <a:t>silently??)</a:t>
            </a:r>
            <a:endParaRPr lang="en-US" dirty="0"/>
          </a:p>
        </p:txBody>
      </p:sp>
    </p:spTree>
    <p:extLst>
      <p:ext uri="{BB962C8B-B14F-4D97-AF65-F5344CB8AC3E}">
        <p14:creationId xmlns:p14="http://schemas.microsoft.com/office/powerpoint/2010/main" val="266581754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dirty="0" smtClean="0"/>
              <a:t>Run the Code!</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25</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7" name="Rectangle 3"/>
          <p:cNvSpPr txBox="1">
            <a:spLocks noChangeArrowheads="1"/>
          </p:cNvSpPr>
          <p:nvPr>
            <p:custDataLst>
              <p:tags r:id="rId4"/>
            </p:custDataLst>
          </p:nvPr>
        </p:nvSpPr>
        <p:spPr bwMode="auto">
          <a:xfrm>
            <a:off x="76200" y="98286"/>
            <a:ext cx="8991600" cy="4930914"/>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solidFill>
                  <a:sysClr val="windowText" lastClr="000000"/>
                </a:solidFill>
                <a:latin typeface="Courier New" pitchFamily="49" charset="0"/>
                <a:cs typeface="Courier New" pitchFamily="49" charset="0"/>
              </a:rPr>
              <a:t>void </a:t>
            </a:r>
            <a:r>
              <a:rPr lang="en-CA" sz="2000" dirty="0" err="1" smtClean="0">
                <a:solidFill>
                  <a:sysClr val="windowText" lastClr="000000"/>
                </a:solidFill>
                <a:latin typeface="Courier New" pitchFamily="49" charset="0"/>
                <a:cs typeface="Courier New" pitchFamily="49" charset="0"/>
              </a:rPr>
              <a:t>cmp_helper</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 result,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a:t>
            </a: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lo,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hi,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a:solidFill>
                  <a:sysClr val="windowText" lastClr="000000"/>
                </a:solidFill>
                <a:latin typeface="Courier New" pitchFamily="49" charset="0"/>
                <a:cs typeface="Courier New" pitchFamily="49" charset="0"/>
              </a:rPr>
              <a:t>  *result = </a:t>
            </a:r>
            <a:r>
              <a:rPr lang="en-CA" sz="2000" dirty="0" err="1">
                <a:solidFill>
                  <a:sysClr val="windowText" lastClr="000000"/>
                </a:solidFill>
                <a:latin typeface="Courier New" pitchFamily="49" charset="0"/>
                <a:cs typeface="Courier New" pitchFamily="49" charset="0"/>
              </a:rPr>
              <a:t>count_matches</a:t>
            </a:r>
            <a:r>
              <a:rPr lang="en-CA" sz="2000" dirty="0">
                <a:solidFill>
                  <a:sysClr val="windowText" lastClr="000000"/>
                </a:solidFill>
                <a:latin typeface="Courier New" pitchFamily="49" charset="0"/>
                <a:cs typeface="Courier New" pitchFamily="49" charset="0"/>
              </a:rPr>
              <a:t>(array + lo, hi - lo, target);</a:t>
            </a:r>
          </a:p>
          <a:p>
            <a:pPr>
              <a:lnSpc>
                <a:spcPts val="1800"/>
              </a:lnSpc>
              <a:buNone/>
            </a:pPr>
            <a:r>
              <a:rPr lang="en-CA" sz="2000" dirty="0">
                <a:solidFill>
                  <a:sysClr val="windowText" lastClr="000000"/>
                </a:solidFill>
                <a:latin typeface="Courier New" pitchFamily="49" charset="0"/>
                <a:cs typeface="Courier New" pitchFamily="49" charset="0"/>
              </a:rPr>
              <a:t>}</a:t>
            </a:r>
          </a:p>
          <a:p>
            <a:pPr>
              <a:lnSpc>
                <a:spcPts val="1800"/>
              </a:lnSpc>
              <a:buNone/>
            </a:pPr>
            <a:endParaRPr lang="en-CA" sz="2000" dirty="0" smtClean="0">
              <a:solidFill>
                <a:sysClr val="windowText" lastClr="000000"/>
              </a:solidFill>
              <a:latin typeface="Courier New" pitchFamily="49" charset="0"/>
              <a:cs typeface="Courier New" pitchFamily="49" charset="0"/>
            </a:endParaRPr>
          </a:p>
          <a:p>
            <a:pPr>
              <a:lnSpc>
                <a:spcPts val="1800"/>
              </a:lnSpc>
              <a:buNone/>
            </a:pP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cm_parallel</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 4;</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std</a:t>
            </a:r>
            <a:r>
              <a:rPr lang="en-CA" sz="2000" dirty="0">
                <a:solidFill>
                  <a:sysClr val="windowText" lastClr="000000"/>
                </a:solidFill>
                <a:latin typeface="Courier New" pitchFamily="49" charset="0"/>
                <a:cs typeface="Courier New" pitchFamily="49" charset="0"/>
              </a:rPr>
              <a:t>::thread </a:t>
            </a:r>
            <a:r>
              <a:rPr lang="en-CA" sz="2000" dirty="0" smtClean="0">
                <a:solidFill>
                  <a:sysClr val="windowText" lastClr="000000"/>
                </a:solidFill>
                <a:latin typeface="Courier New" pitchFamily="49" charset="0"/>
                <a:cs typeface="Courier New" pitchFamily="49" charset="0"/>
              </a:rPr>
              <a:t>workers[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results[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a:t>
            </a:r>
            <a:r>
              <a:rPr lang="en-CA" sz="2000" dirty="0" smtClean="0">
                <a:solidFill>
                  <a:sysClr val="windowText" lastClr="000000"/>
                </a:solidFill>
                <a:latin typeface="Courier New" pitchFamily="49" charset="0"/>
                <a:cs typeface="Courier New" pitchFamily="49" charset="0"/>
              </a:rPr>
              <a:t>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a:t>
            </a:r>
          </a:p>
          <a:p>
            <a:pPr>
              <a:lnSpc>
                <a:spcPts val="1800"/>
              </a:lnSpc>
              <a:buNone/>
            </a:pPr>
            <a:r>
              <a:rPr lang="en-CA" sz="2000" dirty="0" smtClean="0">
                <a:solidFill>
                  <a:sysClr val="windowText" lastClr="000000"/>
                </a:solidFill>
                <a:latin typeface="Courier New" pitchFamily="49" charset="0"/>
                <a:cs typeface="Courier New" pitchFamily="49" charset="0"/>
              </a:rPr>
              <a:t>    workers[d</a:t>
            </a:r>
            <a:r>
              <a:rPr lang="en-CA" sz="2000" dirty="0">
                <a:solidFill>
                  <a:sysClr val="windowText" lastClr="000000"/>
                </a:solidFill>
                <a:latin typeface="Courier New" pitchFamily="49" charset="0"/>
                <a:cs typeface="Courier New" pitchFamily="49" charset="0"/>
              </a:rPr>
              <a:t>] = </a:t>
            </a:r>
            <a:r>
              <a:rPr lang="en-CA" sz="2000" dirty="0" err="1" smtClean="0">
                <a:solidFill>
                  <a:sysClr val="windowText" lastClr="000000"/>
                </a:solidFill>
                <a:latin typeface="Courier New" pitchFamily="49" charset="0"/>
                <a:cs typeface="Courier New" pitchFamily="49" charset="0"/>
              </a:rPr>
              <a:t>std</a:t>
            </a:r>
            <a:r>
              <a:rPr lang="en-CA" sz="2000" dirty="0">
                <a:solidFill>
                  <a:sysClr val="windowText" lastClr="000000"/>
                </a:solidFill>
                <a:latin typeface="Courier New" pitchFamily="49" charset="0"/>
                <a:cs typeface="Courier New" pitchFamily="49" charset="0"/>
              </a:rPr>
              <a:t>::thread</a:t>
            </a:r>
            <a:r>
              <a:rPr lang="en-CA" sz="2000" dirty="0" smtClean="0">
                <a:solidFill>
                  <a:sysClr val="windowText" lastClr="000000"/>
                </a:solidFill>
                <a:latin typeface="Courier New" pitchFamily="49" charset="0"/>
                <a:cs typeface="Courier New" pitchFamily="49" charset="0"/>
              </a:rPr>
              <a:t>(&amp;</a:t>
            </a:r>
            <a:r>
              <a:rPr lang="en-CA" sz="2000" dirty="0" err="1" smtClean="0">
                <a:solidFill>
                  <a:sysClr val="windowText" lastClr="000000"/>
                </a:solidFill>
                <a:latin typeface="Courier New" pitchFamily="49" charset="0"/>
                <a:cs typeface="Courier New" pitchFamily="49" charset="0"/>
              </a:rPr>
              <a:t>cmp_helper</a:t>
            </a:r>
            <a:r>
              <a:rPr lang="en-CA" sz="2000" dirty="0" smtClean="0">
                <a:solidFill>
                  <a:sysClr val="windowText" lastClr="000000"/>
                </a:solidFill>
                <a:latin typeface="Courier New" pitchFamily="49" charset="0"/>
                <a:cs typeface="Courier New" pitchFamily="49" charset="0"/>
              </a:rPr>
              <a:t>,</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&amp;</a:t>
            </a:r>
            <a:r>
              <a:rPr lang="en-CA" sz="2000" dirty="0">
                <a:solidFill>
                  <a:sysClr val="windowText" lastClr="000000"/>
                </a:solidFill>
                <a:latin typeface="Courier New" pitchFamily="49" charset="0"/>
                <a:cs typeface="Courier New" pitchFamily="49" charset="0"/>
              </a:rPr>
              <a:t>results[d], array, </a:t>
            </a:r>
            <a:r>
              <a:rPr lang="en-CA" sz="2000" dirty="0" smtClean="0">
                <a:solidFill>
                  <a:sysClr val="windowText" lastClr="000000"/>
                </a:solidFill>
                <a:latin typeface="Courier New" pitchFamily="49" charset="0"/>
                <a:cs typeface="Courier New" pitchFamily="49" charset="0"/>
              </a:rPr>
              <a:t>(</a:t>
            </a:r>
            <a:r>
              <a:rPr lang="en-CA" sz="2000" dirty="0">
                <a:solidFill>
                  <a:sysClr val="windowText" lastClr="000000"/>
                </a:solidFill>
                <a:latin typeface="Courier New" pitchFamily="49" charset="0"/>
                <a:cs typeface="Courier New" pitchFamily="49" charset="0"/>
              </a:rPr>
              <a:t>d*</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 </a:t>
            </a:r>
            <a:r>
              <a:rPr lang="en-CA" sz="2000" dirty="0" smtClean="0">
                <a:solidFill>
                  <a:sysClr val="windowText" lastClr="000000"/>
                </a:solidFill>
                <a:latin typeface="Courier New" pitchFamily="49" charset="0"/>
                <a:cs typeface="Courier New" pitchFamily="49" charset="0"/>
              </a:rPr>
              <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d+1)*</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 target</a:t>
            </a:r>
            <a:r>
              <a:rPr lang="en-CA" sz="2000" dirty="0" smtClean="0">
                <a:solidFill>
                  <a:sysClr val="windowText" lastClr="000000"/>
                </a:solidFill>
                <a:latin typeface="Courier New" pitchFamily="49" charset="0"/>
                <a:cs typeface="Courier New" pitchFamily="49" charset="0"/>
              </a:rPr>
              <a:t>);</a:t>
            </a: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matches = 0;</a:t>
            </a: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matches </a:t>
            </a: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results[d];</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return </a:t>
            </a:r>
            <a:r>
              <a:rPr lang="en-CA" sz="2000" dirty="0">
                <a:solidFill>
                  <a:sysClr val="windowText" lastClr="000000"/>
                </a:solidFill>
                <a:latin typeface="Courier New" pitchFamily="49" charset="0"/>
                <a:cs typeface="Courier New" pitchFamily="49" charset="0"/>
              </a:rPr>
              <a:t>matches;</a:t>
            </a:r>
          </a:p>
          <a:p>
            <a:pPr>
              <a:lnSpc>
                <a:spcPts val="1800"/>
              </a:lnSpc>
              <a:buNone/>
            </a:pPr>
            <a:r>
              <a:rPr lang="en-CA" sz="2000" dirty="0">
                <a:solidFill>
                  <a:sysClr val="windowText" lastClr="000000"/>
                </a:solidFill>
                <a:latin typeface="Courier New" pitchFamily="49" charset="0"/>
                <a:cs typeface="Courier New" pitchFamily="49" charset="0"/>
              </a:rPr>
              <a:t>}</a:t>
            </a:r>
          </a:p>
        </p:txBody>
      </p:sp>
      <p:sp>
        <p:nvSpPr>
          <p:cNvPr id="4" name="Rectangle 3"/>
          <p:cNvSpPr/>
          <p:nvPr>
            <p:custDataLst>
              <p:tags r:id="rId5"/>
            </p:custDataLst>
          </p:nvPr>
        </p:nvSpPr>
        <p:spPr>
          <a:xfrm>
            <a:off x="152400" y="5223808"/>
            <a:ext cx="8915400" cy="1200329"/>
          </a:xfrm>
          <a:prstGeom prst="rect">
            <a:avLst/>
          </a:prstGeom>
        </p:spPr>
        <p:txBody>
          <a:bodyPr wrap="square">
            <a:spAutoFit/>
          </a:bodyPr>
          <a:lstStyle/>
          <a:p>
            <a:pPr marL="0" indent="0">
              <a:buNone/>
            </a:pPr>
            <a:r>
              <a:rPr lang="en-US" dirty="0" smtClean="0"/>
              <a:t>Now, let’s run it.</a:t>
            </a:r>
          </a:p>
          <a:p>
            <a:pPr marL="0" indent="0">
              <a:buNone/>
            </a:pPr>
            <a:endParaRPr lang="en-US" dirty="0"/>
          </a:p>
          <a:p>
            <a:pPr marL="0" indent="0">
              <a:buNone/>
            </a:pPr>
            <a:r>
              <a:rPr lang="en-US" dirty="0" smtClean="0">
                <a:solidFill>
                  <a:srgbClr val="FF0000"/>
                </a:solidFill>
              </a:rPr>
              <a:t>KABOOM!</a:t>
            </a:r>
            <a:r>
              <a:rPr lang="en-US" dirty="0" smtClean="0"/>
              <a:t>  What happens, and how do we fix it?</a:t>
            </a:r>
          </a:p>
        </p:txBody>
      </p:sp>
    </p:spTree>
    <p:extLst>
      <p:ext uri="{BB962C8B-B14F-4D97-AF65-F5344CB8AC3E}">
        <p14:creationId xmlns:p14="http://schemas.microsoft.com/office/powerpoint/2010/main" val="58969651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dirty="0" smtClean="0"/>
              <a:t>Fork/Join Parallelism</a:t>
            </a:r>
            <a:endParaRPr lang="en-US" dirty="0"/>
          </a:p>
        </p:txBody>
      </p:sp>
      <p:sp>
        <p:nvSpPr>
          <p:cNvPr id="3" name="Content Placeholder 2"/>
          <p:cNvSpPr>
            <a:spLocks noGrp="1"/>
          </p:cNvSpPr>
          <p:nvPr>
            <p:ph idx="1"/>
            <p:custDataLst>
              <p:tags r:id="rId2"/>
            </p:custDataLst>
          </p:nvPr>
        </p:nvSpPr>
        <p:spPr>
          <a:xfrm>
            <a:off x="685800" y="1371600"/>
            <a:ext cx="8077200" cy="4800600"/>
          </a:xfrm>
        </p:spPr>
        <p:txBody>
          <a:bodyPr/>
          <a:lstStyle/>
          <a:p>
            <a:pPr marL="0" indent="0">
              <a:buNone/>
            </a:pPr>
            <a:r>
              <a:rPr lang="en-US" b="1" dirty="0" err="1" smtClean="0">
                <a:latin typeface="Courier New" pitchFamily="49" charset="0"/>
                <a:cs typeface="Courier New" pitchFamily="49" charset="0"/>
              </a:rPr>
              <a:t>std</a:t>
            </a:r>
            <a:r>
              <a:rPr lang="en-US" b="1" dirty="0" smtClean="0">
                <a:latin typeface="Courier New" pitchFamily="49" charset="0"/>
                <a:cs typeface="Courier New" pitchFamily="49" charset="0"/>
              </a:rPr>
              <a:t>::thread</a:t>
            </a:r>
            <a:r>
              <a:rPr lang="en-US" dirty="0" smtClean="0"/>
              <a:t> defines methods you could not implement on your own</a:t>
            </a:r>
          </a:p>
          <a:p>
            <a:pPr lvl="1"/>
            <a:r>
              <a:rPr lang="en-US" b="1" dirty="0" smtClean="0"/>
              <a:t>The constructor calls its argument </a:t>
            </a:r>
            <a:r>
              <a:rPr lang="en-US" b="1" i="1" dirty="0" smtClean="0"/>
              <a:t>in a new thread</a:t>
            </a:r>
            <a:r>
              <a:rPr lang="en-US" b="1" dirty="0" smtClean="0"/>
              <a:t> (</a:t>
            </a:r>
            <a:r>
              <a:rPr lang="en-US" b="1" dirty="0" smtClean="0">
                <a:solidFill>
                  <a:srgbClr val="0070C0"/>
                </a:solidFill>
              </a:rPr>
              <a:t>forks</a:t>
            </a:r>
            <a:r>
              <a:rPr lang="en-US" b="1" dirty="0" smtClean="0"/>
              <a:t>)</a:t>
            </a:r>
            <a:endParaRPr lang="en-US" b="1" i="1" dirty="0" smtClean="0"/>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smtClean="0">
              <a:latin typeface="+mj-lt"/>
              <a:cs typeface="Courier New" pitchFamily="49" charset="0"/>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26</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cxnSp>
        <p:nvCxnSpPr>
          <p:cNvPr id="7" name="Straight Arrow Connector 6"/>
          <p:cNvCxnSpPr/>
          <p:nvPr>
            <p:custDataLst>
              <p:tags r:id="rId5"/>
            </p:custDataLst>
          </p:nvPr>
        </p:nvCxnSpPr>
        <p:spPr bwMode="auto">
          <a:xfrm>
            <a:off x="4114800" y="2971800"/>
            <a:ext cx="0" cy="6096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dirty="0"/>
              <a:t>Fork/Join Parallelism</a:t>
            </a:r>
          </a:p>
        </p:txBody>
      </p:sp>
      <p:sp>
        <p:nvSpPr>
          <p:cNvPr id="3" name="Content Placeholder 2"/>
          <p:cNvSpPr>
            <a:spLocks noGrp="1"/>
          </p:cNvSpPr>
          <p:nvPr>
            <p:ph idx="1"/>
            <p:custDataLst>
              <p:tags r:id="rId2"/>
            </p:custDataLst>
          </p:nvPr>
        </p:nvSpPr>
        <p:spPr>
          <a:xfrm>
            <a:off x="685800" y="1371600"/>
            <a:ext cx="8077200" cy="4800600"/>
          </a:xfrm>
        </p:spPr>
        <p:txBody>
          <a:bodyPr/>
          <a:lstStyle/>
          <a:p>
            <a:pPr marL="0" indent="0">
              <a:buNone/>
            </a:pPr>
            <a:r>
              <a:rPr lang="en-US" b="1" dirty="0" err="1" smtClean="0">
                <a:latin typeface="Courier New" pitchFamily="49" charset="0"/>
                <a:cs typeface="Courier New" pitchFamily="49" charset="0"/>
              </a:rPr>
              <a:t>std</a:t>
            </a:r>
            <a:r>
              <a:rPr lang="en-US" b="1" dirty="0" smtClean="0">
                <a:latin typeface="Courier New" pitchFamily="49" charset="0"/>
                <a:cs typeface="Courier New" pitchFamily="49" charset="0"/>
              </a:rPr>
              <a:t>::thread</a:t>
            </a:r>
            <a:r>
              <a:rPr lang="en-US" dirty="0" smtClean="0"/>
              <a:t> defines methods you could not implement on your own</a:t>
            </a:r>
          </a:p>
          <a:p>
            <a:pPr lvl="1"/>
            <a:r>
              <a:rPr lang="en-US" b="1" dirty="0" smtClean="0"/>
              <a:t>The constructor calls its argument </a:t>
            </a:r>
            <a:r>
              <a:rPr lang="en-US" b="1" i="1" dirty="0" smtClean="0"/>
              <a:t>in a new thread</a:t>
            </a:r>
            <a:r>
              <a:rPr lang="en-US" b="1" dirty="0" smtClean="0"/>
              <a:t> (</a:t>
            </a:r>
            <a:r>
              <a:rPr lang="en-US" b="1" dirty="0" smtClean="0">
                <a:solidFill>
                  <a:srgbClr val="0070C0"/>
                </a:solidFill>
              </a:rPr>
              <a:t>forks</a:t>
            </a:r>
            <a:r>
              <a:rPr lang="en-US" b="1" dirty="0" smtClean="0"/>
              <a:t>)</a:t>
            </a:r>
            <a:endParaRPr lang="en-US" b="1" i="1" dirty="0" smtClean="0"/>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smtClean="0">
              <a:latin typeface="+mj-lt"/>
              <a:cs typeface="Courier New" pitchFamily="49" charset="0"/>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27</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cxnSp>
        <p:nvCxnSpPr>
          <p:cNvPr id="7" name="Straight Arrow Connector 6"/>
          <p:cNvCxnSpPr/>
          <p:nvPr>
            <p:custDataLst>
              <p:tags r:id="rId5"/>
            </p:custDataLst>
          </p:nvPr>
        </p:nvCxnSpPr>
        <p:spPr bwMode="auto">
          <a:xfrm>
            <a:off x="4114800" y="2971800"/>
            <a:ext cx="0" cy="6096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8" name="Oval Callout 7"/>
          <p:cNvSpPr/>
          <p:nvPr>
            <p:custDataLst>
              <p:tags r:id="rId6"/>
            </p:custDataLst>
          </p:nvPr>
        </p:nvSpPr>
        <p:spPr bwMode="auto">
          <a:xfrm>
            <a:off x="4267200" y="2743200"/>
            <a:ext cx="1219200" cy="609600"/>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dirty="0"/>
              <a:t>f</a:t>
            </a:r>
            <a:r>
              <a:rPr kumimoji="0" lang="en-CA" sz="2400" b="1" i="0" u="none" strike="noStrike" cap="none" normalizeH="0" baseline="0" dirty="0" smtClean="0">
                <a:ln>
                  <a:noFill/>
                </a:ln>
                <a:solidFill>
                  <a:schemeClr val="tx1"/>
                </a:solidFill>
                <a:effectLst/>
                <a:latin typeface="Times New Roman" pitchFamily="18" charset="0"/>
              </a:rPr>
              <a:t>ork!</a:t>
            </a:r>
          </a:p>
        </p:txBody>
      </p:sp>
    </p:spTree>
    <p:extLst>
      <p:ext uri="{BB962C8B-B14F-4D97-AF65-F5344CB8AC3E}">
        <p14:creationId xmlns:p14="http://schemas.microsoft.com/office/powerpoint/2010/main" val="30942630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dirty="0"/>
              <a:t>Fork/Join Parallelism</a:t>
            </a:r>
          </a:p>
        </p:txBody>
      </p:sp>
      <p:sp>
        <p:nvSpPr>
          <p:cNvPr id="3" name="Content Placeholder 2"/>
          <p:cNvSpPr>
            <a:spLocks noGrp="1"/>
          </p:cNvSpPr>
          <p:nvPr>
            <p:ph idx="1"/>
            <p:custDataLst>
              <p:tags r:id="rId2"/>
            </p:custDataLst>
          </p:nvPr>
        </p:nvSpPr>
        <p:spPr>
          <a:xfrm>
            <a:off x="685800" y="1371600"/>
            <a:ext cx="8077200" cy="4800600"/>
          </a:xfrm>
        </p:spPr>
        <p:txBody>
          <a:bodyPr/>
          <a:lstStyle/>
          <a:p>
            <a:pPr marL="0" indent="0">
              <a:buNone/>
            </a:pPr>
            <a:r>
              <a:rPr lang="en-US" b="1" dirty="0" err="1" smtClean="0">
                <a:latin typeface="Courier New" pitchFamily="49" charset="0"/>
                <a:cs typeface="Courier New" pitchFamily="49" charset="0"/>
              </a:rPr>
              <a:t>std</a:t>
            </a:r>
            <a:r>
              <a:rPr lang="en-US" b="1" dirty="0" smtClean="0">
                <a:latin typeface="Courier New" pitchFamily="49" charset="0"/>
                <a:cs typeface="Courier New" pitchFamily="49" charset="0"/>
              </a:rPr>
              <a:t>::thread</a:t>
            </a:r>
            <a:r>
              <a:rPr lang="en-US" dirty="0" smtClean="0"/>
              <a:t> defines methods you could not implement on your own</a:t>
            </a:r>
          </a:p>
          <a:p>
            <a:pPr lvl="1"/>
            <a:r>
              <a:rPr lang="en-US" b="1" dirty="0" smtClean="0"/>
              <a:t>The constructor calls its argument </a:t>
            </a:r>
            <a:r>
              <a:rPr lang="en-US" b="1" i="1" dirty="0" smtClean="0"/>
              <a:t>in a new thread</a:t>
            </a:r>
            <a:r>
              <a:rPr lang="en-US" b="1" dirty="0" smtClean="0"/>
              <a:t> (</a:t>
            </a:r>
            <a:r>
              <a:rPr lang="en-US" b="1" dirty="0" smtClean="0">
                <a:solidFill>
                  <a:srgbClr val="0070C0"/>
                </a:solidFill>
              </a:rPr>
              <a:t>forks</a:t>
            </a:r>
            <a:r>
              <a:rPr lang="en-US" b="1" dirty="0" smtClean="0"/>
              <a:t>)</a:t>
            </a:r>
            <a:endParaRPr lang="en-US" b="1" i="1" dirty="0" smtClean="0"/>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smtClean="0">
              <a:latin typeface="+mj-lt"/>
              <a:cs typeface="Courier New" pitchFamily="49" charset="0"/>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28</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cxnSp>
        <p:nvCxnSpPr>
          <p:cNvPr id="7" name="Straight Arrow Connector 6"/>
          <p:cNvCxnSpPr/>
          <p:nvPr>
            <p:custDataLst>
              <p:tags r:id="rId5"/>
            </p:custDataLst>
          </p:nvPr>
        </p:nvCxnSpPr>
        <p:spPr bwMode="auto">
          <a:xfrm>
            <a:off x="4114800" y="2971800"/>
            <a:ext cx="0" cy="6096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8" name="Oval Callout 7"/>
          <p:cNvSpPr/>
          <p:nvPr>
            <p:custDataLst>
              <p:tags r:id="rId6"/>
            </p:custDataLst>
          </p:nvPr>
        </p:nvSpPr>
        <p:spPr bwMode="auto">
          <a:xfrm>
            <a:off x="4267200" y="2743200"/>
            <a:ext cx="1219200" cy="609600"/>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dirty="0"/>
              <a:t>f</a:t>
            </a:r>
            <a:r>
              <a:rPr kumimoji="0" lang="en-CA" sz="2400" b="1" i="0" u="none" strike="noStrike" cap="none" normalizeH="0" baseline="0" dirty="0" smtClean="0">
                <a:ln>
                  <a:noFill/>
                </a:ln>
                <a:solidFill>
                  <a:schemeClr val="tx1"/>
                </a:solidFill>
                <a:effectLst/>
                <a:latin typeface="Times New Roman" pitchFamily="18" charset="0"/>
              </a:rPr>
              <a:t>ork!</a:t>
            </a:r>
          </a:p>
        </p:txBody>
      </p:sp>
      <p:cxnSp>
        <p:nvCxnSpPr>
          <p:cNvPr id="9" name="Straight Arrow Connector 8"/>
          <p:cNvCxnSpPr/>
          <p:nvPr>
            <p:custDataLst>
              <p:tags r:id="rId7"/>
            </p:custDataLst>
          </p:nvPr>
        </p:nvCxnSpPr>
        <p:spPr bwMode="auto">
          <a:xfrm>
            <a:off x="4114800" y="3581400"/>
            <a:ext cx="0" cy="9144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1" name="Straight Arrow Connector 10"/>
          <p:cNvCxnSpPr/>
          <p:nvPr>
            <p:custDataLst>
              <p:tags r:id="rId8"/>
            </p:custDataLst>
          </p:nvPr>
        </p:nvCxnSpPr>
        <p:spPr bwMode="auto">
          <a:xfrm>
            <a:off x="5181600" y="3995057"/>
            <a:ext cx="0" cy="500743"/>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4" name="Straight Connector 13"/>
          <p:cNvCxnSpPr/>
          <p:nvPr>
            <p:custDataLst>
              <p:tags r:id="rId9"/>
            </p:custDataLst>
          </p:nvPr>
        </p:nvCxnSpPr>
        <p:spPr bwMode="auto">
          <a:xfrm>
            <a:off x="4114800" y="3537857"/>
            <a:ext cx="1066800" cy="457200"/>
          </a:xfrm>
          <a:prstGeom prst="line">
            <a:avLst/>
          </a:prstGeom>
          <a:solidFill>
            <a:schemeClr val="accent1"/>
          </a:solidFill>
          <a:ln w="571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0942630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dirty="0"/>
              <a:t>Fork/Join Parallelism</a:t>
            </a:r>
          </a:p>
        </p:txBody>
      </p:sp>
      <p:sp>
        <p:nvSpPr>
          <p:cNvPr id="3" name="Content Placeholder 2"/>
          <p:cNvSpPr>
            <a:spLocks noGrp="1"/>
          </p:cNvSpPr>
          <p:nvPr>
            <p:ph idx="1"/>
            <p:custDataLst>
              <p:tags r:id="rId2"/>
            </p:custDataLst>
          </p:nvPr>
        </p:nvSpPr>
        <p:spPr>
          <a:xfrm>
            <a:off x="685800" y="1371600"/>
            <a:ext cx="8077200" cy="4800600"/>
          </a:xfrm>
        </p:spPr>
        <p:txBody>
          <a:bodyPr/>
          <a:lstStyle/>
          <a:p>
            <a:pPr marL="0" indent="0">
              <a:buNone/>
            </a:pPr>
            <a:r>
              <a:rPr lang="en-US" b="1" dirty="0" err="1" smtClean="0">
                <a:latin typeface="Courier New" pitchFamily="49" charset="0"/>
                <a:cs typeface="Courier New" pitchFamily="49" charset="0"/>
              </a:rPr>
              <a:t>std</a:t>
            </a:r>
            <a:r>
              <a:rPr lang="en-US" b="1" dirty="0" smtClean="0">
                <a:latin typeface="Courier New" pitchFamily="49" charset="0"/>
                <a:cs typeface="Courier New" pitchFamily="49" charset="0"/>
              </a:rPr>
              <a:t>::thread</a:t>
            </a:r>
            <a:r>
              <a:rPr lang="en-US" dirty="0" smtClean="0"/>
              <a:t> defines methods you could not implement on your own</a:t>
            </a:r>
          </a:p>
          <a:p>
            <a:pPr lvl="1"/>
            <a:r>
              <a:rPr lang="en-US" b="1" dirty="0" smtClean="0"/>
              <a:t>The constructor calls its argument </a:t>
            </a:r>
            <a:r>
              <a:rPr lang="en-US" b="1" i="1" dirty="0" smtClean="0"/>
              <a:t>in a new thread</a:t>
            </a:r>
            <a:r>
              <a:rPr lang="en-US" b="1" dirty="0" smtClean="0"/>
              <a:t> (</a:t>
            </a:r>
            <a:r>
              <a:rPr lang="en-US" b="1" dirty="0" smtClean="0">
                <a:solidFill>
                  <a:srgbClr val="0070C0"/>
                </a:solidFill>
              </a:rPr>
              <a:t>forks</a:t>
            </a:r>
            <a:r>
              <a:rPr lang="en-US" b="1" dirty="0" smtClean="0"/>
              <a:t>)</a:t>
            </a:r>
            <a:endParaRPr lang="en-US" b="1" i="1" dirty="0" smtClean="0"/>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smtClean="0">
              <a:latin typeface="+mj-lt"/>
              <a:cs typeface="Courier New" pitchFamily="49" charset="0"/>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29</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cxnSp>
        <p:nvCxnSpPr>
          <p:cNvPr id="7" name="Straight Arrow Connector 6"/>
          <p:cNvCxnSpPr/>
          <p:nvPr>
            <p:custDataLst>
              <p:tags r:id="rId5"/>
            </p:custDataLst>
          </p:nvPr>
        </p:nvCxnSpPr>
        <p:spPr bwMode="auto">
          <a:xfrm>
            <a:off x="4114800" y="2971800"/>
            <a:ext cx="0" cy="6096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9" name="Straight Arrow Connector 8"/>
          <p:cNvCxnSpPr/>
          <p:nvPr>
            <p:custDataLst>
              <p:tags r:id="rId6"/>
            </p:custDataLst>
          </p:nvPr>
        </p:nvCxnSpPr>
        <p:spPr bwMode="auto">
          <a:xfrm>
            <a:off x="4114800" y="3581400"/>
            <a:ext cx="0" cy="10668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1" name="Straight Arrow Connector 10"/>
          <p:cNvCxnSpPr/>
          <p:nvPr>
            <p:custDataLst>
              <p:tags r:id="rId7"/>
            </p:custDataLst>
          </p:nvPr>
        </p:nvCxnSpPr>
        <p:spPr bwMode="auto">
          <a:xfrm>
            <a:off x="5181600" y="3995057"/>
            <a:ext cx="0" cy="653143"/>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4" name="Straight Connector 13"/>
          <p:cNvCxnSpPr/>
          <p:nvPr>
            <p:custDataLst>
              <p:tags r:id="rId8"/>
            </p:custDataLst>
          </p:nvPr>
        </p:nvCxnSpPr>
        <p:spPr bwMode="auto">
          <a:xfrm>
            <a:off x="4114800" y="3537857"/>
            <a:ext cx="1066800" cy="457200"/>
          </a:xfrm>
          <a:prstGeom prst="line">
            <a:avLst/>
          </a:prstGeom>
          <a:solidFill>
            <a:schemeClr val="accent1"/>
          </a:solidFill>
          <a:ln w="571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3001332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pPr algn="r"/>
            <a:r>
              <a:rPr lang="en-CA" dirty="0" smtClean="0"/>
              <a:t>Why </a:t>
            </a:r>
            <a:r>
              <a:rPr lang="en-CA" b="1" dirty="0" smtClean="0"/>
              <a:t>not</a:t>
            </a:r>
            <a:r>
              <a:rPr lang="en-CA" dirty="0" smtClean="0"/>
              <a:t> Parallelism?</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3</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pic>
        <p:nvPicPr>
          <p:cNvPr id="1026" name="Picture 2" descr="http://farm5.staticflickr.com/4142/4879421970_f2246a52f6.jpg"/>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09600" y="1447800"/>
            <a:ext cx="3171825"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custDataLst>
              <p:tags r:id="rId5"/>
            </p:custDataLst>
          </p:nvPr>
        </p:nvSpPr>
        <p:spPr>
          <a:xfrm>
            <a:off x="533400" y="6172200"/>
            <a:ext cx="2202847" cy="246221"/>
          </a:xfrm>
          <a:prstGeom prst="rect">
            <a:avLst/>
          </a:prstGeom>
          <a:noFill/>
        </p:spPr>
        <p:txBody>
          <a:bodyPr wrap="none" rtlCol="0">
            <a:spAutoFit/>
          </a:bodyPr>
          <a:lstStyle/>
          <a:p>
            <a:r>
              <a:rPr lang="en-CA" sz="1000" b="0" dirty="0" smtClean="0">
                <a:latin typeface="+mn-lt"/>
              </a:rPr>
              <a:t>Photo by The Planet, </a:t>
            </a:r>
            <a:r>
              <a:rPr lang="en-CA" sz="1000" dirty="0"/>
              <a:t>CC BY-SA </a:t>
            </a:r>
            <a:r>
              <a:rPr lang="en-CA" sz="1000" dirty="0" smtClean="0"/>
              <a:t>2.0</a:t>
            </a:r>
            <a:endParaRPr lang="en-CA" sz="1000" dirty="0"/>
          </a:p>
        </p:txBody>
      </p:sp>
      <p:sp>
        <p:nvSpPr>
          <p:cNvPr id="3" name="TextBox 2"/>
          <p:cNvSpPr txBox="1"/>
          <p:nvPr>
            <p:custDataLst>
              <p:tags r:id="rId6"/>
            </p:custDataLst>
          </p:nvPr>
        </p:nvSpPr>
        <p:spPr>
          <a:xfrm>
            <a:off x="4648200" y="4369475"/>
            <a:ext cx="4419600" cy="2031325"/>
          </a:xfrm>
          <a:prstGeom prst="rect">
            <a:avLst/>
          </a:prstGeom>
          <a:noFill/>
        </p:spPr>
        <p:txBody>
          <a:bodyPr wrap="square" rtlCol="0">
            <a:spAutoFit/>
          </a:bodyPr>
          <a:lstStyle/>
          <a:p>
            <a:r>
              <a:rPr lang="en-CA" sz="1800" b="0" dirty="0" smtClean="0">
                <a:latin typeface="+mn-lt"/>
              </a:rPr>
              <a:t>Concurrency problems were certainly not the only problem here… nonetheless, it’s hard to reason correctly about programs with concurrency.</a:t>
            </a:r>
          </a:p>
          <a:p>
            <a:endParaRPr lang="en-CA" sz="1800" b="0" dirty="0" smtClean="0">
              <a:latin typeface="+mn-lt"/>
            </a:endParaRPr>
          </a:p>
          <a:p>
            <a:r>
              <a:rPr lang="en-CA" sz="1800" b="0" dirty="0" smtClean="0">
                <a:latin typeface="+mn-lt"/>
              </a:rPr>
              <a:t>Moral: Rely as much as possible on high-quality pre-made solutions (libraries).</a:t>
            </a:r>
          </a:p>
        </p:txBody>
      </p:sp>
      <p:pic>
        <p:nvPicPr>
          <p:cNvPr id="8" name="Content Placeholder 3" descr="therac25_facility.jpg"/>
          <p:cNvPicPr>
            <a:picLocks noGrp="1" noChangeAspect="1"/>
          </p:cNvPicPr>
          <p:nvPr>
            <p:custDataLst>
              <p:tags r:id="rId7"/>
            </p:custDataLst>
          </p:nvPr>
        </p:nvPicPr>
        <p:blipFill>
          <a:blip r:embed="rId12" cstate="print"/>
          <a:stretch>
            <a:fillRect/>
          </a:stretch>
        </p:blipFill>
        <p:spPr>
          <a:xfrm>
            <a:off x="4729331" y="1257300"/>
            <a:ext cx="3957469" cy="3086100"/>
          </a:xfrm>
          <a:prstGeom prst="rect">
            <a:avLst/>
          </a:prstGeom>
        </p:spPr>
      </p:pic>
      <p:sp>
        <p:nvSpPr>
          <p:cNvPr id="10" name="TextBox 9"/>
          <p:cNvSpPr txBox="1"/>
          <p:nvPr>
            <p:custDataLst>
              <p:tags r:id="rId8"/>
            </p:custDataLst>
          </p:nvPr>
        </p:nvSpPr>
        <p:spPr>
          <a:xfrm>
            <a:off x="6321535" y="4114800"/>
            <a:ext cx="2746265" cy="230832"/>
          </a:xfrm>
          <a:prstGeom prst="rect">
            <a:avLst/>
          </a:prstGeom>
          <a:noFill/>
        </p:spPr>
        <p:txBody>
          <a:bodyPr wrap="none" rtlCol="0">
            <a:spAutoFit/>
          </a:bodyPr>
          <a:lstStyle/>
          <a:p>
            <a:r>
              <a:rPr lang="en-CA" sz="900" b="0" dirty="0" smtClean="0">
                <a:latin typeface="+mn-lt"/>
              </a:rPr>
              <a:t>Photo from case study by William Frey, </a:t>
            </a:r>
            <a:r>
              <a:rPr lang="en-CA" sz="900" dirty="0"/>
              <a:t>CC </a:t>
            </a:r>
            <a:r>
              <a:rPr lang="en-CA" sz="900" dirty="0" smtClean="0"/>
              <a:t>BY 3.0</a:t>
            </a:r>
            <a:endParaRPr lang="en-CA" sz="900" dirty="0"/>
          </a:p>
        </p:txBody>
      </p:sp>
    </p:spTree>
    <p:extLst>
      <p:ext uri="{BB962C8B-B14F-4D97-AF65-F5344CB8AC3E}">
        <p14:creationId xmlns:p14="http://schemas.microsoft.com/office/powerpoint/2010/main" val="22276622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dirty="0"/>
              <a:t>Fork/Join Parallelism</a:t>
            </a:r>
          </a:p>
        </p:txBody>
      </p:sp>
      <p:sp>
        <p:nvSpPr>
          <p:cNvPr id="3" name="Content Placeholder 2"/>
          <p:cNvSpPr>
            <a:spLocks noGrp="1"/>
          </p:cNvSpPr>
          <p:nvPr>
            <p:ph idx="1"/>
            <p:custDataLst>
              <p:tags r:id="rId2"/>
            </p:custDataLst>
          </p:nvPr>
        </p:nvSpPr>
        <p:spPr>
          <a:xfrm>
            <a:off x="685800" y="1371600"/>
            <a:ext cx="8077200" cy="4800600"/>
          </a:xfrm>
        </p:spPr>
        <p:txBody>
          <a:bodyPr/>
          <a:lstStyle/>
          <a:p>
            <a:pPr marL="0" indent="0">
              <a:buNone/>
            </a:pPr>
            <a:r>
              <a:rPr lang="en-US" b="1" dirty="0" err="1" smtClean="0">
                <a:latin typeface="Courier New" pitchFamily="49" charset="0"/>
                <a:cs typeface="Courier New" pitchFamily="49" charset="0"/>
              </a:rPr>
              <a:t>std</a:t>
            </a:r>
            <a:r>
              <a:rPr lang="en-US" b="1" dirty="0" smtClean="0">
                <a:latin typeface="Courier New" pitchFamily="49" charset="0"/>
                <a:cs typeface="Courier New" pitchFamily="49" charset="0"/>
              </a:rPr>
              <a:t>::thread</a:t>
            </a:r>
            <a:r>
              <a:rPr lang="en-US" dirty="0" smtClean="0"/>
              <a:t> defines methods you could not implement on your own</a:t>
            </a:r>
          </a:p>
          <a:p>
            <a:pPr lvl="1"/>
            <a:r>
              <a:rPr lang="en-US" dirty="0" smtClean="0"/>
              <a:t>The constructor calls its argument </a:t>
            </a:r>
            <a:r>
              <a:rPr lang="en-US" i="1" dirty="0" smtClean="0"/>
              <a:t>in a new thread</a:t>
            </a:r>
            <a:r>
              <a:rPr lang="en-US" dirty="0" smtClean="0"/>
              <a:t> (</a:t>
            </a:r>
            <a:r>
              <a:rPr lang="en-US" dirty="0" smtClean="0">
                <a:solidFill>
                  <a:srgbClr val="0070C0"/>
                </a:solidFill>
              </a:rPr>
              <a:t>forks</a:t>
            </a:r>
            <a:r>
              <a:rPr lang="en-US" dirty="0" smtClean="0"/>
              <a:t>)</a:t>
            </a:r>
            <a:endParaRPr lang="en-US" i="1" dirty="0" smtClean="0"/>
          </a:p>
          <a:p>
            <a:pPr lvl="1"/>
            <a:r>
              <a:rPr lang="en-US" b="1" dirty="0" smtClean="0">
                <a:solidFill>
                  <a:schemeClr val="accent2"/>
                </a:solidFill>
                <a:latin typeface="Courier New" pitchFamily="49" charset="0"/>
                <a:cs typeface="Courier New" pitchFamily="49" charset="0"/>
              </a:rPr>
              <a:t>join</a:t>
            </a:r>
            <a:r>
              <a:rPr lang="en-US" b="1" dirty="0" smtClean="0"/>
              <a:t> blocks until/unless the receiver is done executing </a:t>
            </a:r>
            <a:br>
              <a:rPr lang="en-US" b="1" dirty="0" smtClean="0"/>
            </a:br>
            <a:r>
              <a:rPr lang="en-US" b="1" dirty="0" smtClean="0"/>
              <a:t>(i.e., its constructor’s argument function returns)</a:t>
            </a: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smtClean="0">
              <a:latin typeface="+mj-lt"/>
              <a:cs typeface="Courier New" pitchFamily="49" charset="0"/>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30</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cxnSp>
        <p:nvCxnSpPr>
          <p:cNvPr id="7" name="Straight Arrow Connector 6"/>
          <p:cNvCxnSpPr/>
          <p:nvPr>
            <p:custDataLst>
              <p:tags r:id="rId5"/>
            </p:custDataLst>
          </p:nvPr>
        </p:nvCxnSpPr>
        <p:spPr bwMode="auto">
          <a:xfrm>
            <a:off x="4114800" y="2971800"/>
            <a:ext cx="0" cy="6096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9" name="Straight Arrow Connector 8"/>
          <p:cNvCxnSpPr/>
          <p:nvPr>
            <p:custDataLst>
              <p:tags r:id="rId6"/>
            </p:custDataLst>
          </p:nvPr>
        </p:nvCxnSpPr>
        <p:spPr bwMode="auto">
          <a:xfrm>
            <a:off x="4114800" y="3581400"/>
            <a:ext cx="0" cy="12192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1" name="Straight Arrow Connector 10"/>
          <p:cNvCxnSpPr/>
          <p:nvPr>
            <p:custDataLst>
              <p:tags r:id="rId7"/>
            </p:custDataLst>
          </p:nvPr>
        </p:nvCxnSpPr>
        <p:spPr bwMode="auto">
          <a:xfrm>
            <a:off x="5181600" y="3995057"/>
            <a:ext cx="0" cy="805543"/>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4" name="Straight Connector 13"/>
          <p:cNvCxnSpPr/>
          <p:nvPr>
            <p:custDataLst>
              <p:tags r:id="rId8"/>
            </p:custDataLst>
          </p:nvPr>
        </p:nvCxnSpPr>
        <p:spPr bwMode="auto">
          <a:xfrm>
            <a:off x="4114800" y="3537857"/>
            <a:ext cx="1066800" cy="457200"/>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13" name="Oval Callout 12"/>
          <p:cNvSpPr/>
          <p:nvPr>
            <p:custDataLst>
              <p:tags r:id="rId9"/>
            </p:custDataLst>
          </p:nvPr>
        </p:nvSpPr>
        <p:spPr bwMode="auto">
          <a:xfrm flipH="1">
            <a:off x="2743200" y="4038600"/>
            <a:ext cx="1219200" cy="609600"/>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dirty="0" smtClean="0"/>
              <a:t>join</a:t>
            </a:r>
            <a:r>
              <a:rPr kumimoji="0" lang="en-CA" sz="2400" b="1" i="0" u="none" strike="noStrike" cap="none" normalizeH="0" baseline="0" dirty="0" smtClean="0">
                <a:ln>
                  <a:noFill/>
                </a:ln>
                <a:solidFill>
                  <a:schemeClr val="tx1"/>
                </a:solidFill>
                <a:effectLst/>
                <a:latin typeface="Times New Roman" pitchFamily="18" charset="0"/>
              </a:rPr>
              <a:t>!</a:t>
            </a:r>
          </a:p>
        </p:txBody>
      </p:sp>
    </p:spTree>
    <p:extLst>
      <p:ext uri="{BB962C8B-B14F-4D97-AF65-F5344CB8AC3E}">
        <p14:creationId xmlns:p14="http://schemas.microsoft.com/office/powerpoint/2010/main" val="341038800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dirty="0"/>
              <a:t>Fork/Join Parallelism</a:t>
            </a:r>
          </a:p>
        </p:txBody>
      </p:sp>
      <p:sp>
        <p:nvSpPr>
          <p:cNvPr id="3" name="Content Placeholder 2"/>
          <p:cNvSpPr>
            <a:spLocks noGrp="1"/>
          </p:cNvSpPr>
          <p:nvPr>
            <p:ph idx="1"/>
            <p:custDataLst>
              <p:tags r:id="rId2"/>
            </p:custDataLst>
          </p:nvPr>
        </p:nvSpPr>
        <p:spPr>
          <a:xfrm>
            <a:off x="685800" y="1371600"/>
            <a:ext cx="8077200" cy="4800600"/>
          </a:xfrm>
        </p:spPr>
        <p:txBody>
          <a:bodyPr/>
          <a:lstStyle/>
          <a:p>
            <a:pPr marL="0" indent="0">
              <a:buNone/>
            </a:pPr>
            <a:r>
              <a:rPr lang="en-US" b="1" dirty="0" err="1" smtClean="0">
                <a:latin typeface="Courier New" pitchFamily="49" charset="0"/>
                <a:cs typeface="Courier New" pitchFamily="49" charset="0"/>
              </a:rPr>
              <a:t>std</a:t>
            </a:r>
            <a:r>
              <a:rPr lang="en-US" b="1" dirty="0" smtClean="0">
                <a:latin typeface="Courier New" pitchFamily="49" charset="0"/>
                <a:cs typeface="Courier New" pitchFamily="49" charset="0"/>
              </a:rPr>
              <a:t>::thread</a:t>
            </a:r>
            <a:r>
              <a:rPr lang="en-US" dirty="0" smtClean="0"/>
              <a:t> defines methods you could not implement on your own</a:t>
            </a:r>
          </a:p>
          <a:p>
            <a:pPr lvl="1"/>
            <a:r>
              <a:rPr lang="en-US" dirty="0" smtClean="0"/>
              <a:t>The constructor calls its argument </a:t>
            </a:r>
            <a:r>
              <a:rPr lang="en-US" i="1" dirty="0" smtClean="0"/>
              <a:t>in a new thread</a:t>
            </a:r>
            <a:r>
              <a:rPr lang="en-US" dirty="0" smtClean="0"/>
              <a:t> (</a:t>
            </a:r>
            <a:r>
              <a:rPr lang="en-US" dirty="0" smtClean="0">
                <a:solidFill>
                  <a:srgbClr val="0070C0"/>
                </a:solidFill>
              </a:rPr>
              <a:t>forks</a:t>
            </a:r>
            <a:r>
              <a:rPr lang="en-US" dirty="0" smtClean="0"/>
              <a:t>)</a:t>
            </a:r>
            <a:endParaRPr lang="en-US" i="1" dirty="0" smtClean="0"/>
          </a:p>
          <a:p>
            <a:pPr lvl="1"/>
            <a:r>
              <a:rPr lang="en-US" b="1" dirty="0" smtClean="0">
                <a:solidFill>
                  <a:schemeClr val="accent2"/>
                </a:solidFill>
                <a:latin typeface="Courier New" pitchFamily="49" charset="0"/>
                <a:cs typeface="Courier New" pitchFamily="49" charset="0"/>
              </a:rPr>
              <a:t>join</a:t>
            </a:r>
            <a:r>
              <a:rPr lang="en-US" b="1" dirty="0" smtClean="0"/>
              <a:t> blocks until/unless the receiver is done executing </a:t>
            </a:r>
            <a:br>
              <a:rPr lang="en-US" b="1" dirty="0" smtClean="0"/>
            </a:br>
            <a:r>
              <a:rPr lang="en-US" b="1" dirty="0" smtClean="0"/>
              <a:t>(i.e., its constructor’s argument function returns)</a:t>
            </a: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smtClean="0">
              <a:latin typeface="+mj-lt"/>
              <a:cs typeface="Courier New" pitchFamily="49" charset="0"/>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31</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cxnSp>
        <p:nvCxnSpPr>
          <p:cNvPr id="7" name="Straight Arrow Connector 6"/>
          <p:cNvCxnSpPr/>
          <p:nvPr>
            <p:custDataLst>
              <p:tags r:id="rId5"/>
            </p:custDataLst>
          </p:nvPr>
        </p:nvCxnSpPr>
        <p:spPr bwMode="auto">
          <a:xfrm>
            <a:off x="4114800" y="2971800"/>
            <a:ext cx="0" cy="6096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9" name="Straight Arrow Connector 8"/>
          <p:cNvCxnSpPr/>
          <p:nvPr>
            <p:custDataLst>
              <p:tags r:id="rId6"/>
            </p:custDataLst>
          </p:nvPr>
        </p:nvCxnSpPr>
        <p:spPr bwMode="auto">
          <a:xfrm>
            <a:off x="4114800" y="3581400"/>
            <a:ext cx="0" cy="12192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1" name="Straight Arrow Connector 10"/>
          <p:cNvCxnSpPr/>
          <p:nvPr>
            <p:custDataLst>
              <p:tags r:id="rId7"/>
            </p:custDataLst>
          </p:nvPr>
        </p:nvCxnSpPr>
        <p:spPr bwMode="auto">
          <a:xfrm>
            <a:off x="5181600" y="3995057"/>
            <a:ext cx="0" cy="1262743"/>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4" name="Straight Connector 13"/>
          <p:cNvCxnSpPr/>
          <p:nvPr>
            <p:custDataLst>
              <p:tags r:id="rId8"/>
            </p:custDataLst>
          </p:nvPr>
        </p:nvCxnSpPr>
        <p:spPr bwMode="auto">
          <a:xfrm>
            <a:off x="4114800" y="3537857"/>
            <a:ext cx="1066800" cy="457200"/>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13" name="Oval Callout 12"/>
          <p:cNvSpPr/>
          <p:nvPr>
            <p:custDataLst>
              <p:tags r:id="rId9"/>
            </p:custDataLst>
          </p:nvPr>
        </p:nvSpPr>
        <p:spPr bwMode="auto">
          <a:xfrm flipH="1">
            <a:off x="2743200" y="4038600"/>
            <a:ext cx="1219200" cy="609600"/>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dirty="0" smtClean="0"/>
              <a:t>join</a:t>
            </a:r>
            <a:r>
              <a:rPr kumimoji="0" lang="en-CA" sz="2400" b="1" i="0" u="none" strike="noStrike" cap="none" normalizeH="0" baseline="0" dirty="0" smtClean="0">
                <a:ln>
                  <a:noFill/>
                </a:ln>
                <a:solidFill>
                  <a:schemeClr val="tx1"/>
                </a:solidFill>
                <a:effectLst/>
                <a:latin typeface="Times New Roman" pitchFamily="18" charset="0"/>
              </a:rPr>
              <a:t>!</a:t>
            </a:r>
          </a:p>
        </p:txBody>
      </p:sp>
      <p:sp>
        <p:nvSpPr>
          <p:cNvPr id="4" name="Rectangle 3"/>
          <p:cNvSpPr/>
          <p:nvPr>
            <p:custDataLst>
              <p:tags r:id="rId10"/>
            </p:custDataLst>
          </p:nvPr>
        </p:nvSpPr>
        <p:spPr bwMode="auto">
          <a:xfrm>
            <a:off x="3657600" y="4800600"/>
            <a:ext cx="914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2400" b="1" i="0" u="none" strike="noStrike" cap="none" normalizeH="0" baseline="0" smtClean="0">
              <a:ln>
                <a:noFill/>
              </a:ln>
              <a:solidFill>
                <a:schemeClr val="tx1"/>
              </a:solidFill>
              <a:effectLst/>
              <a:latin typeface="Times New Roman" pitchFamily="18" charset="0"/>
            </a:endParaRPr>
          </a:p>
        </p:txBody>
      </p:sp>
      <p:sp>
        <p:nvSpPr>
          <p:cNvPr id="12" name="TextBox 11"/>
          <p:cNvSpPr txBox="1"/>
          <p:nvPr>
            <p:custDataLst>
              <p:tags r:id="rId11"/>
            </p:custDataLst>
          </p:nvPr>
        </p:nvSpPr>
        <p:spPr>
          <a:xfrm>
            <a:off x="914400" y="4038600"/>
            <a:ext cx="2438400" cy="1015663"/>
          </a:xfrm>
          <a:prstGeom prst="rect">
            <a:avLst/>
          </a:prstGeom>
          <a:noFill/>
        </p:spPr>
        <p:txBody>
          <a:bodyPr wrap="square" rtlCol="0">
            <a:spAutoFit/>
          </a:bodyPr>
          <a:lstStyle/>
          <a:p>
            <a:r>
              <a:rPr lang="en-CA" sz="2000" b="0" dirty="0" smtClean="0">
                <a:latin typeface="+mn-lt"/>
              </a:rPr>
              <a:t>This thread is </a:t>
            </a:r>
            <a:r>
              <a:rPr lang="en-CA" sz="2000" dirty="0" smtClean="0">
                <a:latin typeface="+mn-lt"/>
              </a:rPr>
              <a:t>stuck</a:t>
            </a:r>
            <a:r>
              <a:rPr lang="en-CA" sz="2000" b="0" dirty="0" smtClean="0">
                <a:latin typeface="+mn-lt"/>
              </a:rPr>
              <a:t> until the other one finishes.</a:t>
            </a:r>
          </a:p>
        </p:txBody>
      </p:sp>
    </p:spTree>
    <p:extLst>
      <p:ext uri="{BB962C8B-B14F-4D97-AF65-F5344CB8AC3E}">
        <p14:creationId xmlns:p14="http://schemas.microsoft.com/office/powerpoint/2010/main" val="287976099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dirty="0"/>
              <a:t>Fork/Join Parallelism</a:t>
            </a:r>
          </a:p>
        </p:txBody>
      </p:sp>
      <p:sp>
        <p:nvSpPr>
          <p:cNvPr id="3" name="Content Placeholder 2"/>
          <p:cNvSpPr>
            <a:spLocks noGrp="1"/>
          </p:cNvSpPr>
          <p:nvPr>
            <p:ph idx="1"/>
            <p:custDataLst>
              <p:tags r:id="rId2"/>
            </p:custDataLst>
          </p:nvPr>
        </p:nvSpPr>
        <p:spPr>
          <a:xfrm>
            <a:off x="685800" y="1371600"/>
            <a:ext cx="8077200" cy="4800600"/>
          </a:xfrm>
        </p:spPr>
        <p:txBody>
          <a:bodyPr/>
          <a:lstStyle/>
          <a:p>
            <a:pPr marL="0" indent="0">
              <a:buNone/>
            </a:pPr>
            <a:r>
              <a:rPr lang="en-US" b="1" dirty="0" err="1" smtClean="0">
                <a:latin typeface="Courier New" pitchFamily="49" charset="0"/>
                <a:cs typeface="Courier New" pitchFamily="49" charset="0"/>
              </a:rPr>
              <a:t>std</a:t>
            </a:r>
            <a:r>
              <a:rPr lang="en-US" b="1" dirty="0" smtClean="0">
                <a:latin typeface="Courier New" pitchFamily="49" charset="0"/>
                <a:cs typeface="Courier New" pitchFamily="49" charset="0"/>
              </a:rPr>
              <a:t>::thread</a:t>
            </a:r>
            <a:r>
              <a:rPr lang="en-US" dirty="0" smtClean="0"/>
              <a:t> defines methods you could not implement on your own</a:t>
            </a:r>
          </a:p>
          <a:p>
            <a:pPr lvl="1"/>
            <a:r>
              <a:rPr lang="en-US" dirty="0" smtClean="0"/>
              <a:t>The constructor calls its argument </a:t>
            </a:r>
            <a:r>
              <a:rPr lang="en-US" i="1" dirty="0" smtClean="0"/>
              <a:t>in a new thread</a:t>
            </a:r>
            <a:r>
              <a:rPr lang="en-US" dirty="0" smtClean="0"/>
              <a:t> (</a:t>
            </a:r>
            <a:r>
              <a:rPr lang="en-US" dirty="0" smtClean="0">
                <a:solidFill>
                  <a:srgbClr val="0070C0"/>
                </a:solidFill>
              </a:rPr>
              <a:t>forks</a:t>
            </a:r>
            <a:r>
              <a:rPr lang="en-US" dirty="0" smtClean="0"/>
              <a:t>)</a:t>
            </a:r>
            <a:endParaRPr lang="en-US" i="1" dirty="0" smtClean="0"/>
          </a:p>
          <a:p>
            <a:pPr lvl="1"/>
            <a:r>
              <a:rPr lang="en-US" b="1" dirty="0" smtClean="0">
                <a:solidFill>
                  <a:schemeClr val="accent2"/>
                </a:solidFill>
                <a:latin typeface="Courier New" pitchFamily="49" charset="0"/>
                <a:cs typeface="Courier New" pitchFamily="49" charset="0"/>
              </a:rPr>
              <a:t>join</a:t>
            </a:r>
            <a:r>
              <a:rPr lang="en-US" b="1" dirty="0" smtClean="0"/>
              <a:t> blocks until/unless the receiver is done executing </a:t>
            </a:r>
            <a:br>
              <a:rPr lang="en-US" b="1" dirty="0" smtClean="0"/>
            </a:br>
            <a:r>
              <a:rPr lang="en-US" b="1" dirty="0" smtClean="0"/>
              <a:t>(i.e., its constructor’s argument function returns)</a:t>
            </a: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smtClean="0">
              <a:latin typeface="+mj-lt"/>
              <a:cs typeface="Courier New" pitchFamily="49" charset="0"/>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32</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cxnSp>
        <p:nvCxnSpPr>
          <p:cNvPr id="7" name="Straight Arrow Connector 6"/>
          <p:cNvCxnSpPr/>
          <p:nvPr>
            <p:custDataLst>
              <p:tags r:id="rId5"/>
            </p:custDataLst>
          </p:nvPr>
        </p:nvCxnSpPr>
        <p:spPr bwMode="auto">
          <a:xfrm>
            <a:off x="4114800" y="2971800"/>
            <a:ext cx="0" cy="6096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9" name="Straight Arrow Connector 8"/>
          <p:cNvCxnSpPr/>
          <p:nvPr>
            <p:custDataLst>
              <p:tags r:id="rId6"/>
            </p:custDataLst>
          </p:nvPr>
        </p:nvCxnSpPr>
        <p:spPr bwMode="auto">
          <a:xfrm>
            <a:off x="4114800" y="3581400"/>
            <a:ext cx="0" cy="12192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1" name="Straight Arrow Connector 10"/>
          <p:cNvCxnSpPr/>
          <p:nvPr>
            <p:custDataLst>
              <p:tags r:id="rId7"/>
            </p:custDataLst>
          </p:nvPr>
        </p:nvCxnSpPr>
        <p:spPr bwMode="auto">
          <a:xfrm>
            <a:off x="5181600" y="3995057"/>
            <a:ext cx="0" cy="1643743"/>
          </a:xfrm>
          <a:prstGeom prst="straightConnector1">
            <a:avLst/>
          </a:prstGeom>
          <a:solidFill>
            <a:schemeClr val="accent1"/>
          </a:solidFill>
          <a:ln w="57150" cap="flat" cmpd="sng" algn="ctr">
            <a:solidFill>
              <a:schemeClr val="tx1"/>
            </a:solidFill>
            <a:prstDash val="solid"/>
            <a:round/>
            <a:headEnd type="none" w="med" len="med"/>
            <a:tailEnd type="none" w="med" len="med"/>
          </a:ln>
          <a:effectLst/>
        </p:spPr>
      </p:cxnSp>
      <p:cxnSp>
        <p:nvCxnSpPr>
          <p:cNvPr id="14" name="Straight Connector 13"/>
          <p:cNvCxnSpPr/>
          <p:nvPr>
            <p:custDataLst>
              <p:tags r:id="rId8"/>
            </p:custDataLst>
          </p:nvPr>
        </p:nvCxnSpPr>
        <p:spPr bwMode="auto">
          <a:xfrm>
            <a:off x="4114800" y="3537857"/>
            <a:ext cx="1066800" cy="457200"/>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13" name="Oval Callout 12"/>
          <p:cNvSpPr/>
          <p:nvPr>
            <p:custDataLst>
              <p:tags r:id="rId9"/>
            </p:custDataLst>
          </p:nvPr>
        </p:nvSpPr>
        <p:spPr bwMode="auto">
          <a:xfrm flipH="1">
            <a:off x="2743200" y="4038600"/>
            <a:ext cx="1219200" cy="609600"/>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dirty="0" smtClean="0"/>
              <a:t>join</a:t>
            </a:r>
            <a:r>
              <a:rPr kumimoji="0" lang="en-CA" sz="2400" b="1" i="0" u="none" strike="noStrike" cap="none" normalizeH="0" baseline="0" dirty="0" smtClean="0">
                <a:ln>
                  <a:noFill/>
                </a:ln>
                <a:solidFill>
                  <a:schemeClr val="tx1"/>
                </a:solidFill>
                <a:effectLst/>
                <a:latin typeface="Times New Roman" pitchFamily="18" charset="0"/>
              </a:rPr>
              <a:t>!</a:t>
            </a:r>
          </a:p>
        </p:txBody>
      </p:sp>
      <p:cxnSp>
        <p:nvCxnSpPr>
          <p:cNvPr id="12" name="Straight Arrow Connector 11"/>
          <p:cNvCxnSpPr/>
          <p:nvPr>
            <p:custDataLst>
              <p:tags r:id="rId10"/>
            </p:custDataLst>
          </p:nvPr>
        </p:nvCxnSpPr>
        <p:spPr bwMode="auto">
          <a:xfrm flipH="1" flipV="1">
            <a:off x="4114800" y="4800600"/>
            <a:ext cx="1066800" cy="8382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17" name="TextBox 16"/>
          <p:cNvSpPr txBox="1"/>
          <p:nvPr>
            <p:custDataLst>
              <p:tags r:id="rId11"/>
            </p:custDataLst>
          </p:nvPr>
        </p:nvSpPr>
        <p:spPr>
          <a:xfrm>
            <a:off x="5334000" y="4086761"/>
            <a:ext cx="3429000" cy="1015663"/>
          </a:xfrm>
          <a:prstGeom prst="rect">
            <a:avLst/>
          </a:prstGeom>
          <a:noFill/>
        </p:spPr>
        <p:txBody>
          <a:bodyPr wrap="square" rtlCol="0">
            <a:spAutoFit/>
          </a:bodyPr>
          <a:lstStyle/>
          <a:p>
            <a:r>
              <a:rPr lang="en-CA" sz="2000" b="0" dirty="0" smtClean="0">
                <a:latin typeface="+mn-lt"/>
              </a:rPr>
              <a:t>This thread could already be done (joins immediately) or could run for a long time.</a:t>
            </a:r>
          </a:p>
        </p:txBody>
      </p:sp>
    </p:spTree>
    <p:extLst>
      <p:ext uri="{BB962C8B-B14F-4D97-AF65-F5344CB8AC3E}">
        <p14:creationId xmlns:p14="http://schemas.microsoft.com/office/powerpoint/2010/main" val="295343089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dirty="0" smtClean="0"/>
              <a:t>Join</a:t>
            </a:r>
            <a:endParaRPr lang="en-US" dirty="0"/>
          </a:p>
        </p:txBody>
      </p:sp>
      <p:sp>
        <p:nvSpPr>
          <p:cNvPr id="3" name="Content Placeholder 2"/>
          <p:cNvSpPr>
            <a:spLocks noGrp="1"/>
          </p:cNvSpPr>
          <p:nvPr>
            <p:ph idx="1"/>
            <p:custDataLst>
              <p:tags r:id="rId2"/>
            </p:custDataLst>
          </p:nvPr>
        </p:nvSpPr>
        <p:spPr>
          <a:xfrm>
            <a:off x="685800" y="1371600"/>
            <a:ext cx="8077200" cy="4800600"/>
          </a:xfrm>
        </p:spPr>
        <p:txBody>
          <a:bodyPr/>
          <a:lstStyle/>
          <a:p>
            <a:pPr marL="0" indent="0">
              <a:buNone/>
            </a:pPr>
            <a:r>
              <a:rPr lang="en-US" b="1" dirty="0" err="1" smtClean="0">
                <a:latin typeface="Courier New" pitchFamily="49" charset="0"/>
                <a:cs typeface="Courier New" pitchFamily="49" charset="0"/>
              </a:rPr>
              <a:t>std</a:t>
            </a:r>
            <a:r>
              <a:rPr lang="en-US" b="1" dirty="0" smtClean="0">
                <a:latin typeface="Courier New" pitchFamily="49" charset="0"/>
                <a:cs typeface="Courier New" pitchFamily="49" charset="0"/>
              </a:rPr>
              <a:t>::thread</a:t>
            </a:r>
            <a:r>
              <a:rPr lang="en-US" dirty="0" smtClean="0"/>
              <a:t> defines methods you could not implement on your own</a:t>
            </a:r>
          </a:p>
          <a:p>
            <a:pPr lvl="1"/>
            <a:r>
              <a:rPr lang="en-US" dirty="0" smtClean="0"/>
              <a:t>The constructor calls its argument </a:t>
            </a:r>
            <a:r>
              <a:rPr lang="en-US" i="1" dirty="0" smtClean="0"/>
              <a:t>in a new thread</a:t>
            </a:r>
            <a:r>
              <a:rPr lang="en-US" dirty="0" smtClean="0"/>
              <a:t> (</a:t>
            </a:r>
            <a:r>
              <a:rPr lang="en-US" dirty="0" smtClean="0">
                <a:solidFill>
                  <a:srgbClr val="0070C0"/>
                </a:solidFill>
              </a:rPr>
              <a:t>forks</a:t>
            </a:r>
            <a:r>
              <a:rPr lang="en-US" dirty="0" smtClean="0"/>
              <a:t>)</a:t>
            </a:r>
            <a:endParaRPr lang="en-US" i="1" dirty="0" smtClean="0"/>
          </a:p>
          <a:p>
            <a:pPr lvl="1"/>
            <a:r>
              <a:rPr lang="en-US" b="1" dirty="0" smtClean="0">
                <a:solidFill>
                  <a:schemeClr val="accent2"/>
                </a:solidFill>
                <a:latin typeface="Courier New" pitchFamily="49" charset="0"/>
                <a:cs typeface="Courier New" pitchFamily="49" charset="0"/>
              </a:rPr>
              <a:t>join</a:t>
            </a:r>
            <a:r>
              <a:rPr lang="en-US" dirty="0" smtClean="0"/>
              <a:t> blocks until/unless the receiver is done executing </a:t>
            </a:r>
            <a:br>
              <a:rPr lang="en-US" dirty="0" smtClean="0"/>
            </a:br>
            <a:r>
              <a:rPr lang="en-US" dirty="0" smtClean="0"/>
              <a:t>(i.e., its constructor’s argument function returns)</a:t>
            </a: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a:latin typeface="+mj-lt"/>
              <a:cs typeface="Courier New" pitchFamily="49" charset="0"/>
            </a:endParaRPr>
          </a:p>
          <a:p>
            <a:pPr marL="0" indent="0">
              <a:buNone/>
            </a:pPr>
            <a:endParaRPr lang="en-US" dirty="0" smtClean="0">
              <a:latin typeface="+mj-lt"/>
              <a:cs typeface="Courier New" pitchFamily="49" charset="0"/>
            </a:endParaRPr>
          </a:p>
          <a:p>
            <a:pPr marL="0" indent="0">
              <a:buNone/>
            </a:pPr>
            <a:endParaRPr lang="en-US" dirty="0" smtClean="0">
              <a:latin typeface="+mj-lt"/>
              <a:cs typeface="Courier New" pitchFamily="49" charset="0"/>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33</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cxnSp>
        <p:nvCxnSpPr>
          <p:cNvPr id="7" name="Straight Arrow Connector 6"/>
          <p:cNvCxnSpPr/>
          <p:nvPr>
            <p:custDataLst>
              <p:tags r:id="rId5"/>
            </p:custDataLst>
          </p:nvPr>
        </p:nvCxnSpPr>
        <p:spPr bwMode="auto">
          <a:xfrm>
            <a:off x="4114800" y="2971800"/>
            <a:ext cx="0" cy="6096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9" name="Straight Arrow Connector 8"/>
          <p:cNvCxnSpPr/>
          <p:nvPr>
            <p:custDataLst>
              <p:tags r:id="rId6"/>
            </p:custDataLst>
          </p:nvPr>
        </p:nvCxnSpPr>
        <p:spPr bwMode="auto">
          <a:xfrm>
            <a:off x="4114800" y="3581400"/>
            <a:ext cx="0" cy="12192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1" name="Straight Arrow Connector 10"/>
          <p:cNvCxnSpPr/>
          <p:nvPr>
            <p:custDataLst>
              <p:tags r:id="rId7"/>
            </p:custDataLst>
          </p:nvPr>
        </p:nvCxnSpPr>
        <p:spPr bwMode="auto">
          <a:xfrm>
            <a:off x="5181600" y="3995057"/>
            <a:ext cx="0" cy="1643743"/>
          </a:xfrm>
          <a:prstGeom prst="straightConnector1">
            <a:avLst/>
          </a:prstGeom>
          <a:solidFill>
            <a:schemeClr val="accent1"/>
          </a:solidFill>
          <a:ln w="57150" cap="flat" cmpd="sng" algn="ctr">
            <a:solidFill>
              <a:schemeClr val="tx1"/>
            </a:solidFill>
            <a:prstDash val="solid"/>
            <a:round/>
            <a:headEnd type="none" w="med" len="med"/>
            <a:tailEnd type="none" w="med" len="med"/>
          </a:ln>
          <a:effectLst/>
        </p:spPr>
      </p:cxnSp>
      <p:cxnSp>
        <p:nvCxnSpPr>
          <p:cNvPr id="14" name="Straight Connector 13"/>
          <p:cNvCxnSpPr/>
          <p:nvPr>
            <p:custDataLst>
              <p:tags r:id="rId8"/>
            </p:custDataLst>
          </p:nvPr>
        </p:nvCxnSpPr>
        <p:spPr bwMode="auto">
          <a:xfrm>
            <a:off x="4114800" y="3537857"/>
            <a:ext cx="1066800" cy="457200"/>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12" name="Straight Arrow Connector 11"/>
          <p:cNvCxnSpPr/>
          <p:nvPr>
            <p:custDataLst>
              <p:tags r:id="rId9"/>
            </p:custDataLst>
          </p:nvPr>
        </p:nvCxnSpPr>
        <p:spPr bwMode="auto">
          <a:xfrm flipH="1" flipV="1">
            <a:off x="4114800" y="4800600"/>
            <a:ext cx="1066800" cy="8382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15" name="Straight Arrow Connector 14"/>
          <p:cNvCxnSpPr/>
          <p:nvPr>
            <p:custDataLst>
              <p:tags r:id="rId10"/>
            </p:custDataLst>
          </p:nvPr>
        </p:nvCxnSpPr>
        <p:spPr bwMode="auto">
          <a:xfrm>
            <a:off x="4114800" y="4800600"/>
            <a:ext cx="0" cy="104769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10" name="TextBox 9"/>
          <p:cNvSpPr txBox="1"/>
          <p:nvPr>
            <p:custDataLst>
              <p:tags r:id="rId11"/>
            </p:custDataLst>
          </p:nvPr>
        </p:nvSpPr>
        <p:spPr>
          <a:xfrm>
            <a:off x="2362200" y="5848290"/>
            <a:ext cx="4623573" cy="400110"/>
          </a:xfrm>
          <a:prstGeom prst="rect">
            <a:avLst/>
          </a:prstGeom>
          <a:noFill/>
        </p:spPr>
        <p:txBody>
          <a:bodyPr wrap="none" rtlCol="0">
            <a:spAutoFit/>
          </a:bodyPr>
          <a:lstStyle/>
          <a:p>
            <a:r>
              <a:rPr lang="en-CA" sz="2000" b="0" dirty="0" smtClean="0">
                <a:latin typeface="+mn-lt"/>
              </a:rPr>
              <a:t>And now the thread proceeds normally.</a:t>
            </a:r>
          </a:p>
        </p:txBody>
      </p:sp>
      <p:sp>
        <p:nvSpPr>
          <p:cNvPr id="18" name="TextBox 17"/>
          <p:cNvSpPr txBox="1"/>
          <p:nvPr>
            <p:custDataLst>
              <p:tags r:id="rId12"/>
            </p:custDataLst>
          </p:nvPr>
        </p:nvSpPr>
        <p:spPr>
          <a:xfrm>
            <a:off x="4266452" y="3048000"/>
            <a:ext cx="838948" cy="400110"/>
          </a:xfrm>
          <a:prstGeom prst="rect">
            <a:avLst/>
          </a:prstGeom>
          <a:noFill/>
        </p:spPr>
        <p:txBody>
          <a:bodyPr wrap="none" rtlCol="0">
            <a:spAutoFit/>
          </a:bodyPr>
          <a:lstStyle/>
          <a:p>
            <a:r>
              <a:rPr lang="en-CA" sz="2000" b="0" dirty="0" smtClean="0">
                <a:latin typeface="+mn-lt"/>
              </a:rPr>
              <a:t>a fork</a:t>
            </a:r>
          </a:p>
        </p:txBody>
      </p:sp>
      <p:sp>
        <p:nvSpPr>
          <p:cNvPr id="19" name="TextBox 18"/>
          <p:cNvSpPr txBox="1"/>
          <p:nvPr>
            <p:custDataLst>
              <p:tags r:id="rId13"/>
            </p:custDataLst>
          </p:nvPr>
        </p:nvSpPr>
        <p:spPr>
          <a:xfrm>
            <a:off x="3225300" y="4476690"/>
            <a:ext cx="813300" cy="400110"/>
          </a:xfrm>
          <a:prstGeom prst="rect">
            <a:avLst/>
          </a:prstGeom>
          <a:noFill/>
        </p:spPr>
        <p:txBody>
          <a:bodyPr wrap="none" rtlCol="0">
            <a:spAutoFit/>
          </a:bodyPr>
          <a:lstStyle/>
          <a:p>
            <a:r>
              <a:rPr lang="en-CA" sz="2000" b="0" dirty="0" smtClean="0">
                <a:latin typeface="+mn-lt"/>
              </a:rPr>
              <a:t>a join</a:t>
            </a:r>
          </a:p>
        </p:txBody>
      </p:sp>
    </p:spTree>
    <p:extLst>
      <p:ext uri="{BB962C8B-B14F-4D97-AF65-F5344CB8AC3E}">
        <p14:creationId xmlns:p14="http://schemas.microsoft.com/office/powerpoint/2010/main" val="23618461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dirty="0" smtClean="0"/>
              <a:t>Second attempt (patched!)</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34</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7" name="Rectangle 3"/>
          <p:cNvSpPr txBox="1">
            <a:spLocks noChangeArrowheads="1"/>
          </p:cNvSpPr>
          <p:nvPr>
            <p:custDataLst>
              <p:tags r:id="rId4"/>
            </p:custDataLst>
          </p:nvPr>
        </p:nvSpPr>
        <p:spPr bwMode="auto">
          <a:xfrm>
            <a:off x="76200" y="1143000"/>
            <a:ext cx="8991600" cy="4778514"/>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cm_parallel</a:t>
            </a:r>
            <a:r>
              <a:rPr lang="en-CA" sz="2000" dirty="0" smtClean="0">
                <a:solidFill>
                  <a:sysClr val="windowText" lastClr="000000"/>
                </a:solidFill>
                <a:latin typeface="Courier New" pitchFamily="49" charset="0"/>
                <a:cs typeface="Courier New" pitchFamily="49" charset="0"/>
              </a:rPr>
              <a:t>(</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array[],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target) {</a:t>
            </a: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 4;</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std</a:t>
            </a:r>
            <a:r>
              <a:rPr lang="en-CA" sz="2000" dirty="0">
                <a:solidFill>
                  <a:sysClr val="windowText" lastClr="000000"/>
                </a:solidFill>
                <a:latin typeface="Courier New" pitchFamily="49" charset="0"/>
                <a:cs typeface="Courier New" pitchFamily="49" charset="0"/>
              </a:rPr>
              <a:t>::thread </a:t>
            </a:r>
            <a:r>
              <a:rPr lang="en-CA" sz="2000" dirty="0" smtClean="0">
                <a:solidFill>
                  <a:sysClr val="windowText" lastClr="000000"/>
                </a:solidFill>
                <a:latin typeface="Courier New" pitchFamily="49" charset="0"/>
                <a:cs typeface="Courier New" pitchFamily="49" charset="0"/>
              </a:rPr>
              <a:t>workers[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results[</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a:t>
            </a: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a:t>
            </a:r>
            <a:r>
              <a:rPr lang="en-CA" sz="2000" dirty="0" smtClean="0">
                <a:solidFill>
                  <a:sysClr val="windowText" lastClr="000000"/>
                </a:solidFill>
                <a:latin typeface="Courier New" pitchFamily="49" charset="0"/>
                <a:cs typeface="Courier New" pitchFamily="49" charset="0"/>
              </a:rPr>
              <a:t>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a:t>
            </a:r>
          </a:p>
          <a:p>
            <a:pPr>
              <a:lnSpc>
                <a:spcPts val="1800"/>
              </a:lnSpc>
              <a:buNone/>
            </a:pPr>
            <a:r>
              <a:rPr lang="en-CA" sz="2000" dirty="0" smtClean="0">
                <a:solidFill>
                  <a:sysClr val="windowText" lastClr="000000"/>
                </a:solidFill>
                <a:latin typeface="Courier New" pitchFamily="49" charset="0"/>
                <a:cs typeface="Courier New" pitchFamily="49" charset="0"/>
              </a:rPr>
              <a:t>    workers[d</a:t>
            </a:r>
            <a:r>
              <a:rPr lang="en-CA" sz="2000" dirty="0">
                <a:solidFill>
                  <a:sysClr val="windowText" lastClr="000000"/>
                </a:solidFill>
                <a:latin typeface="Courier New" pitchFamily="49" charset="0"/>
                <a:cs typeface="Courier New" pitchFamily="49" charset="0"/>
              </a:rPr>
              <a:t>] = </a:t>
            </a:r>
            <a:r>
              <a:rPr lang="en-CA" sz="2000" dirty="0" err="1" smtClean="0">
                <a:solidFill>
                  <a:sysClr val="windowText" lastClr="000000"/>
                </a:solidFill>
                <a:latin typeface="Courier New" pitchFamily="49" charset="0"/>
                <a:cs typeface="Courier New" pitchFamily="49" charset="0"/>
              </a:rPr>
              <a:t>std</a:t>
            </a:r>
            <a:r>
              <a:rPr lang="en-CA" sz="2000" dirty="0">
                <a:solidFill>
                  <a:sysClr val="windowText" lastClr="000000"/>
                </a:solidFill>
                <a:latin typeface="Courier New" pitchFamily="49" charset="0"/>
                <a:cs typeface="Courier New" pitchFamily="49" charset="0"/>
              </a:rPr>
              <a:t>::thread(&amp;</a:t>
            </a:r>
            <a:r>
              <a:rPr lang="en-CA" sz="2000" dirty="0" err="1" smtClean="0">
                <a:solidFill>
                  <a:sysClr val="windowText" lastClr="000000"/>
                </a:solidFill>
                <a:latin typeface="Courier New" pitchFamily="49" charset="0"/>
                <a:cs typeface="Courier New" pitchFamily="49" charset="0"/>
              </a:rPr>
              <a:t>cmp_helper</a:t>
            </a:r>
            <a:r>
              <a:rPr lang="en-CA" sz="2000" dirty="0" smtClean="0">
                <a:solidFill>
                  <a:sysClr val="windowText" lastClr="000000"/>
                </a:solidFill>
                <a:latin typeface="Courier New" pitchFamily="49" charset="0"/>
                <a:cs typeface="Courier New" pitchFamily="49" charset="0"/>
              </a:rPr>
              <a:t>, &amp;</a:t>
            </a:r>
            <a:r>
              <a:rPr lang="en-CA" sz="2000" dirty="0">
                <a:solidFill>
                  <a:sysClr val="windowText" lastClr="000000"/>
                </a:solidFill>
                <a:latin typeface="Courier New" pitchFamily="49" charset="0"/>
                <a:cs typeface="Courier New" pitchFamily="49" charset="0"/>
              </a:rPr>
              <a:t>results[d], </a:t>
            </a:r>
            <a:r>
              <a:rPr lang="en-CA" sz="2000" dirty="0" smtClean="0">
                <a:solidFill>
                  <a:sysClr val="windowText" lastClr="000000"/>
                </a:solidFill>
                <a:latin typeface="Courier New" pitchFamily="49" charset="0"/>
                <a:cs typeface="Courier New" pitchFamily="49" charset="0"/>
              </a:rPr>
              <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array, (</a:t>
            </a:r>
            <a:r>
              <a:rPr lang="en-CA" sz="2000" dirty="0">
                <a:solidFill>
                  <a:sysClr val="windowText" lastClr="000000"/>
                </a:solidFill>
                <a:latin typeface="Courier New" pitchFamily="49" charset="0"/>
                <a:cs typeface="Courier New" pitchFamily="49" charset="0"/>
              </a:rPr>
              <a:t>d*</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d+1)*</a:t>
            </a:r>
            <a:r>
              <a:rPr lang="en-CA" sz="2000" dirty="0" err="1">
                <a:solidFill>
                  <a:sysClr val="windowText" lastClr="000000"/>
                </a:solidFill>
                <a:latin typeface="Courier New" pitchFamily="49" charset="0"/>
                <a:cs typeface="Courier New" pitchFamily="49" charset="0"/>
              </a:rPr>
              <a:t>len</a:t>
            </a:r>
            <a:r>
              <a:rPr lang="en-CA" sz="2000" dirty="0">
                <a:solidFill>
                  <a:sysClr val="windowText" lastClr="000000"/>
                </a:solidFill>
                <a:latin typeface="Courier New" pitchFamily="49" charset="0"/>
                <a:cs typeface="Courier New" pitchFamily="49" charset="0"/>
              </a:rPr>
              <a:t>)/divisions, </a:t>
            </a:r>
            <a:r>
              <a:rPr lang="en-CA" sz="2000" dirty="0" smtClean="0">
                <a:solidFill>
                  <a:sysClr val="windowText" lastClr="000000"/>
                </a:solidFill>
                <a:latin typeface="Courier New" pitchFamily="49" charset="0"/>
                <a:cs typeface="Courier New" pitchFamily="49" charset="0"/>
              </a:rPr>
              <a:t/>
            </a:r>
            <a:br>
              <a:rPr lang="en-CA" sz="2000" dirty="0" smtClean="0">
                <a:solidFill>
                  <a:sysClr val="windowText" lastClr="000000"/>
                </a:solidFill>
                <a:latin typeface="Courier New" pitchFamily="49" charset="0"/>
                <a:cs typeface="Courier New" pitchFamily="49" charset="0"/>
              </a:rPr>
            </a:br>
            <a:r>
              <a:rPr lang="en-CA" sz="2000" dirty="0" smtClean="0">
                <a:solidFill>
                  <a:sysClr val="windowText" lastClr="000000"/>
                </a:solidFill>
                <a:latin typeface="Courier New" pitchFamily="49" charset="0"/>
                <a:cs typeface="Courier New" pitchFamily="49" charset="0"/>
              </a:rPr>
              <a:t>      target);</a:t>
            </a: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err="1" smtClean="0">
                <a:solidFill>
                  <a:sysClr val="windowText" lastClr="000000"/>
                </a:solidFill>
                <a:latin typeface="Courier New" pitchFamily="49" charset="0"/>
                <a:cs typeface="Courier New" pitchFamily="49" charset="0"/>
              </a:rPr>
              <a:t>int</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matches = 0;</a:t>
            </a:r>
          </a:p>
          <a:p>
            <a:pPr>
              <a:lnSpc>
                <a:spcPts val="1800"/>
              </a:lnSpc>
              <a:buNone/>
            </a:pPr>
            <a:r>
              <a:rPr lang="en-CA" sz="2000" dirty="0">
                <a:solidFill>
                  <a:sysClr val="windowText" lastClr="000000"/>
                </a:solidFill>
                <a:latin typeface="Courier New" pitchFamily="49" charset="0"/>
                <a:cs typeface="Courier New" pitchFamily="49" charset="0"/>
              </a:rPr>
              <a:t>  for (</a:t>
            </a:r>
            <a:r>
              <a:rPr lang="en-CA" sz="2000" dirty="0" err="1">
                <a:solidFill>
                  <a:sysClr val="windowText" lastClr="000000"/>
                </a:solidFill>
                <a:latin typeface="Courier New" pitchFamily="49" charset="0"/>
                <a:cs typeface="Courier New" pitchFamily="49" charset="0"/>
              </a:rPr>
              <a:t>int</a:t>
            </a:r>
            <a:r>
              <a:rPr lang="en-CA" sz="2000" dirty="0">
                <a:solidFill>
                  <a:sysClr val="windowText" lastClr="000000"/>
                </a:solidFill>
                <a:latin typeface="Courier New" pitchFamily="49" charset="0"/>
                <a:cs typeface="Courier New" pitchFamily="49" charset="0"/>
              </a:rPr>
              <a:t> d = 0; d &lt; </a:t>
            </a:r>
            <a:r>
              <a:rPr lang="en-CA" sz="2000" dirty="0" err="1" smtClean="0">
                <a:solidFill>
                  <a:sysClr val="windowText" lastClr="000000"/>
                </a:solidFill>
                <a:latin typeface="Courier New" pitchFamily="49" charset="0"/>
                <a:cs typeface="Courier New" pitchFamily="49" charset="0"/>
              </a:rPr>
              <a:t>divs</a:t>
            </a:r>
            <a:r>
              <a:rPr lang="en-CA" sz="2000" dirty="0" smtClean="0">
                <a:solidFill>
                  <a:sysClr val="windowText" lastClr="000000"/>
                </a:solidFill>
                <a:latin typeface="Courier New" pitchFamily="49" charset="0"/>
                <a:cs typeface="Courier New" pitchFamily="49" charset="0"/>
              </a:rPr>
              <a:t>; </a:t>
            </a:r>
            <a:r>
              <a:rPr lang="en-CA" sz="2000" dirty="0">
                <a:solidFill>
                  <a:sysClr val="windowText" lastClr="000000"/>
                </a:solidFill>
                <a:latin typeface="Courier New" pitchFamily="49" charset="0"/>
                <a:cs typeface="Courier New" pitchFamily="49" charset="0"/>
              </a:rPr>
              <a:t>d</a:t>
            </a:r>
            <a:r>
              <a:rPr lang="en-CA" sz="2000" dirty="0" smtClean="0">
                <a:solidFill>
                  <a:sysClr val="windowText" lastClr="000000"/>
                </a:solidFill>
                <a:latin typeface="Courier New" pitchFamily="49" charset="0"/>
                <a:cs typeface="Courier New" pitchFamily="49" charset="0"/>
              </a:rPr>
              <a:t>++) {</a:t>
            </a: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   </a:t>
            </a:r>
            <a:r>
              <a:rPr lang="en-CA" sz="2000" dirty="0" smtClean="0">
                <a:solidFill>
                  <a:srgbClr val="3333CC"/>
                </a:solidFill>
                <a:latin typeface="Courier New" pitchFamily="49" charset="0"/>
                <a:cs typeface="Courier New" pitchFamily="49" charset="0"/>
              </a:rPr>
              <a:t>workers[d].join();</a:t>
            </a:r>
            <a:endParaRPr lang="en-CA" sz="2000" dirty="0">
              <a:solidFill>
                <a:srgbClr val="3333CC"/>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matches </a:t>
            </a: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results[d];</a:t>
            </a:r>
          </a:p>
          <a:p>
            <a:pPr>
              <a:lnSpc>
                <a:spcPts val="1800"/>
              </a:lnSpc>
              <a:buNone/>
            </a:pPr>
            <a:r>
              <a:rPr lang="en-CA" sz="2000" dirty="0">
                <a:solidFill>
                  <a:sysClr val="windowText" lastClr="000000"/>
                </a:solidFill>
                <a:latin typeface="Courier New" pitchFamily="49" charset="0"/>
                <a:cs typeface="Courier New" pitchFamily="49" charset="0"/>
              </a:rPr>
              <a:t> </a:t>
            </a:r>
            <a:r>
              <a:rPr lang="en-CA" sz="2000" dirty="0" smtClean="0">
                <a:solidFill>
                  <a:sysClr val="windowText" lastClr="000000"/>
                </a:solidFill>
                <a:latin typeface="Courier New" pitchFamily="49" charset="0"/>
                <a:cs typeface="Courier New" pitchFamily="49" charset="0"/>
              </a:rPr>
              <a:t> }</a:t>
            </a:r>
            <a:endParaRPr lang="en-CA" sz="2000" dirty="0">
              <a:solidFill>
                <a:sysClr val="windowText" lastClr="000000"/>
              </a:solidFill>
              <a:latin typeface="Courier New" pitchFamily="49" charset="0"/>
              <a:cs typeface="Courier New" pitchFamily="49" charset="0"/>
            </a:endParaRPr>
          </a:p>
          <a:p>
            <a:pPr>
              <a:lnSpc>
                <a:spcPts val="1800"/>
              </a:lnSpc>
              <a:buNone/>
            </a:pPr>
            <a:endParaRPr lang="en-CA" sz="2000" dirty="0">
              <a:solidFill>
                <a:sysClr val="windowText" lastClr="000000"/>
              </a:solidFill>
              <a:latin typeface="Courier New" pitchFamily="49" charset="0"/>
              <a:cs typeface="Courier New" pitchFamily="49" charset="0"/>
            </a:endParaRPr>
          </a:p>
          <a:p>
            <a:pPr>
              <a:lnSpc>
                <a:spcPts val="1800"/>
              </a:lnSpc>
              <a:buNone/>
            </a:pPr>
            <a:r>
              <a:rPr lang="en-CA" sz="2000" dirty="0" smtClean="0">
                <a:solidFill>
                  <a:sysClr val="windowText" lastClr="000000"/>
                </a:solidFill>
                <a:latin typeface="Courier New" pitchFamily="49" charset="0"/>
                <a:cs typeface="Courier New" pitchFamily="49" charset="0"/>
              </a:rPr>
              <a:t>  return </a:t>
            </a:r>
            <a:r>
              <a:rPr lang="en-CA" sz="2000" dirty="0">
                <a:solidFill>
                  <a:sysClr val="windowText" lastClr="000000"/>
                </a:solidFill>
                <a:latin typeface="Courier New" pitchFamily="49" charset="0"/>
                <a:cs typeface="Courier New" pitchFamily="49" charset="0"/>
              </a:rPr>
              <a:t>matches;</a:t>
            </a:r>
          </a:p>
          <a:p>
            <a:pPr>
              <a:lnSpc>
                <a:spcPts val="1800"/>
              </a:lnSpc>
              <a:buNone/>
            </a:pPr>
            <a:r>
              <a:rPr lang="en-CA" sz="2000" dirty="0">
                <a:solidFill>
                  <a:sysClr val="windowText" lastClr="000000"/>
                </a:solidFill>
                <a:latin typeface="Courier New" pitchFamily="49" charset="0"/>
                <a:cs typeface="Courier New" pitchFamily="49" charset="0"/>
              </a:rPr>
              <a:t>}</a:t>
            </a:r>
          </a:p>
        </p:txBody>
      </p:sp>
    </p:spTree>
    <p:extLst>
      <p:ext uri="{BB962C8B-B14F-4D97-AF65-F5344CB8AC3E}">
        <p14:creationId xmlns:p14="http://schemas.microsoft.com/office/powerpoint/2010/main" val="18382398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Outline</a:t>
            </a:r>
            <a:endParaRPr lang="en-CA" dirty="0"/>
          </a:p>
        </p:txBody>
      </p:sp>
      <p:sp>
        <p:nvSpPr>
          <p:cNvPr id="3" name="Content Placeholder 2"/>
          <p:cNvSpPr>
            <a:spLocks noGrp="1"/>
          </p:cNvSpPr>
          <p:nvPr>
            <p:ph idx="1"/>
            <p:custDataLst>
              <p:tags r:id="rId2"/>
            </p:custDataLst>
          </p:nvPr>
        </p:nvSpPr>
        <p:spPr/>
        <p:txBody>
          <a:bodyPr/>
          <a:lstStyle/>
          <a:p>
            <a:r>
              <a:rPr lang="en-CA" sz="2800" dirty="0" smtClean="0">
                <a:solidFill>
                  <a:schemeClr val="bg1">
                    <a:lumMod val="75000"/>
                  </a:schemeClr>
                </a:solidFill>
              </a:rPr>
              <a:t>History and Motivation</a:t>
            </a:r>
          </a:p>
          <a:p>
            <a:r>
              <a:rPr lang="en-CA" sz="2800" dirty="0" smtClean="0">
                <a:solidFill>
                  <a:schemeClr val="bg1">
                    <a:lumMod val="75000"/>
                  </a:schemeClr>
                </a:solidFill>
              </a:rPr>
              <a:t>Parallelism and Concurrency Intro</a:t>
            </a:r>
          </a:p>
          <a:p>
            <a:r>
              <a:rPr lang="en-CA" sz="2800" dirty="0" smtClean="0"/>
              <a:t>Counting Matches</a:t>
            </a:r>
          </a:p>
          <a:p>
            <a:pPr lvl="1"/>
            <a:r>
              <a:rPr lang="en-CA" sz="2800" dirty="0" smtClean="0">
                <a:solidFill>
                  <a:schemeClr val="bg1">
                    <a:lumMod val="75000"/>
                  </a:schemeClr>
                </a:solidFill>
              </a:rPr>
              <a:t>Parallelizing</a:t>
            </a:r>
          </a:p>
          <a:p>
            <a:pPr lvl="1"/>
            <a:r>
              <a:rPr lang="en-CA" sz="2800" dirty="0" smtClean="0"/>
              <a:t>Better, more general parallelizing</a:t>
            </a:r>
          </a:p>
          <a:p>
            <a:endParaRPr lang="en-CA" sz="2800"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35</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Tree>
    <p:extLst>
      <p:ext uri="{BB962C8B-B14F-4D97-AF65-F5344CB8AC3E}">
        <p14:creationId xmlns:p14="http://schemas.microsoft.com/office/powerpoint/2010/main" val="118140132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Success!  Are we done?</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Answer these:</a:t>
            </a:r>
          </a:p>
          <a:p>
            <a:pPr lvl="1"/>
            <a:r>
              <a:rPr lang="en-CA" dirty="0" smtClean="0"/>
              <a:t>What happens if I run my code on an old-fashioned one-core machine?</a:t>
            </a:r>
          </a:p>
          <a:p>
            <a:pPr lvl="1"/>
            <a:endParaRPr lang="en-CA" dirty="0" smtClean="0"/>
          </a:p>
          <a:p>
            <a:pPr lvl="1"/>
            <a:endParaRPr lang="en-CA" dirty="0"/>
          </a:p>
          <a:p>
            <a:pPr lvl="1"/>
            <a:r>
              <a:rPr lang="en-CA" dirty="0" smtClean="0"/>
              <a:t>What happens if I run my code on a machine with </a:t>
            </a:r>
            <a:r>
              <a:rPr lang="en-CA" i="1" dirty="0" smtClean="0"/>
              <a:t>more</a:t>
            </a:r>
            <a:r>
              <a:rPr lang="en-CA" dirty="0" smtClean="0"/>
              <a:t> cores in the future?</a:t>
            </a:r>
          </a:p>
          <a:p>
            <a:pPr lvl="1"/>
            <a:endParaRPr lang="en-CA" dirty="0"/>
          </a:p>
          <a:p>
            <a:pPr marL="457200" lvl="1" indent="0">
              <a:buNone/>
            </a:pPr>
            <a:endParaRPr lang="en-CA" dirty="0" smtClean="0"/>
          </a:p>
          <a:p>
            <a:pPr marL="457200" lvl="1" indent="0">
              <a:buNone/>
            </a:pPr>
            <a:endParaRPr lang="en-CA" dirty="0"/>
          </a:p>
          <a:p>
            <a:pPr marL="457200" lvl="1" indent="0">
              <a:buNone/>
            </a:pPr>
            <a:r>
              <a:rPr lang="en-CA" dirty="0" smtClean="0">
                <a:solidFill>
                  <a:srgbClr val="FF0000"/>
                </a:solidFill>
              </a:rPr>
              <a:t>(Done?  Think about how to fix it and do so in the code.)</a:t>
            </a:r>
          </a:p>
          <a:p>
            <a:pPr lvl="1"/>
            <a:endParaRPr lang="en-CA" dirty="0" smtClean="0"/>
          </a:p>
          <a:p>
            <a:pPr lvl="1"/>
            <a:endParaRPr lang="en-CA" dirty="0"/>
          </a:p>
          <a:p>
            <a:pPr marL="457200" lvl="1" indent="0">
              <a:buNone/>
            </a:pPr>
            <a:endParaRPr lang="en-CA" dirty="0" smtClean="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36</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Tree>
    <p:extLst>
      <p:ext uri="{BB962C8B-B14F-4D97-AF65-F5344CB8AC3E}">
        <p14:creationId xmlns:p14="http://schemas.microsoft.com/office/powerpoint/2010/main" val="212874751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Chopping (a Bit) Too Fine</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37</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6" name="Rectangle 5"/>
          <p:cNvSpPr/>
          <p:nvPr>
            <p:custDataLst>
              <p:tags r:id="rId4"/>
            </p:custDataLst>
          </p:nvPr>
        </p:nvSpPr>
        <p:spPr bwMode="auto">
          <a:xfrm>
            <a:off x="304800" y="1614524"/>
            <a:ext cx="914400" cy="43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12</a:t>
            </a: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err="1" smtClean="0">
                <a:ln>
                  <a:noFill/>
                </a:ln>
                <a:solidFill>
                  <a:schemeClr val="tx1"/>
                </a:solidFill>
                <a:effectLst/>
              </a:rPr>
              <a:t>secs</a:t>
            </a:r>
            <a:endParaRPr kumimoji="0" lang="en-CA" b="1"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of</a:t>
            </a: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work</a:t>
            </a:r>
          </a:p>
        </p:txBody>
      </p:sp>
      <p:sp>
        <p:nvSpPr>
          <p:cNvPr id="7" name="Rectangle 6"/>
          <p:cNvSpPr/>
          <p:nvPr>
            <p:custDataLst>
              <p:tags r:id="rId5"/>
            </p:custDataLst>
          </p:nvPr>
        </p:nvSpPr>
        <p:spPr bwMode="auto">
          <a:xfrm>
            <a:off x="1816295" y="1085584"/>
            <a:ext cx="914400" cy="108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rPr>
              <a:t>3s</a:t>
            </a:r>
          </a:p>
        </p:txBody>
      </p:sp>
      <p:sp>
        <p:nvSpPr>
          <p:cNvPr id="8" name="TextBox 7"/>
          <p:cNvSpPr txBox="1"/>
          <p:nvPr>
            <p:custDataLst>
              <p:tags r:id="rId6"/>
            </p:custDataLst>
          </p:nvPr>
        </p:nvSpPr>
        <p:spPr>
          <a:xfrm>
            <a:off x="381000" y="5906869"/>
            <a:ext cx="2895600" cy="646331"/>
          </a:xfrm>
          <a:prstGeom prst="rect">
            <a:avLst/>
          </a:prstGeom>
          <a:noFill/>
        </p:spPr>
        <p:txBody>
          <a:bodyPr wrap="square" rtlCol="0">
            <a:spAutoFit/>
          </a:bodyPr>
          <a:lstStyle/>
          <a:p>
            <a:r>
              <a:rPr lang="en-CA" sz="1800" dirty="0" smtClean="0">
                <a:latin typeface="+mn-lt"/>
              </a:rPr>
              <a:t>We thought there were 4 processors available.</a:t>
            </a:r>
          </a:p>
        </p:txBody>
      </p:sp>
      <p:sp>
        <p:nvSpPr>
          <p:cNvPr id="9" name="Rectangle 8"/>
          <p:cNvSpPr/>
          <p:nvPr>
            <p:custDataLst>
              <p:tags r:id="rId7"/>
            </p:custDataLst>
          </p:nvPr>
        </p:nvSpPr>
        <p:spPr bwMode="auto">
          <a:xfrm>
            <a:off x="1816295" y="2316666"/>
            <a:ext cx="914400" cy="108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rPr>
              <a:t>3s</a:t>
            </a:r>
          </a:p>
        </p:txBody>
      </p:sp>
      <p:sp>
        <p:nvSpPr>
          <p:cNvPr id="10" name="Rectangle 9"/>
          <p:cNvSpPr/>
          <p:nvPr>
            <p:custDataLst>
              <p:tags r:id="rId8"/>
            </p:custDataLst>
          </p:nvPr>
        </p:nvSpPr>
        <p:spPr bwMode="auto">
          <a:xfrm>
            <a:off x="1816295" y="3547748"/>
            <a:ext cx="914400" cy="108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rPr>
              <a:t>3s</a:t>
            </a:r>
          </a:p>
        </p:txBody>
      </p:sp>
      <p:sp>
        <p:nvSpPr>
          <p:cNvPr id="11" name="Rectangle 10"/>
          <p:cNvSpPr/>
          <p:nvPr>
            <p:custDataLst>
              <p:tags r:id="rId9"/>
            </p:custDataLst>
          </p:nvPr>
        </p:nvSpPr>
        <p:spPr bwMode="auto">
          <a:xfrm>
            <a:off x="1803790" y="4778829"/>
            <a:ext cx="914400" cy="108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rPr>
              <a:t>3s</a:t>
            </a:r>
          </a:p>
        </p:txBody>
      </p:sp>
      <p:cxnSp>
        <p:nvCxnSpPr>
          <p:cNvPr id="13" name="Straight Arrow Connector 12"/>
          <p:cNvCxnSpPr>
            <a:endCxn id="7" idx="1"/>
          </p:cNvCxnSpPr>
          <p:nvPr>
            <p:custDataLst>
              <p:tags r:id="rId10"/>
            </p:custDataLst>
          </p:nvPr>
        </p:nvCxnSpPr>
        <p:spPr bwMode="auto">
          <a:xfrm flipV="1">
            <a:off x="1219200" y="1625584"/>
            <a:ext cx="597095" cy="540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endCxn id="9" idx="1"/>
          </p:cNvCxnSpPr>
          <p:nvPr>
            <p:custDataLst>
              <p:tags r:id="rId11"/>
            </p:custDataLst>
          </p:nvPr>
        </p:nvCxnSpPr>
        <p:spPr bwMode="auto">
          <a:xfrm flipV="1">
            <a:off x="1219200" y="2856666"/>
            <a:ext cx="597095" cy="2457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a:endCxn id="10" idx="1"/>
          </p:cNvCxnSpPr>
          <p:nvPr>
            <p:custDataLst>
              <p:tags r:id="rId12"/>
            </p:custDataLst>
          </p:nvPr>
        </p:nvCxnSpPr>
        <p:spPr bwMode="auto">
          <a:xfrm flipV="1">
            <a:off x="1219200" y="4087748"/>
            <a:ext cx="597095" cy="2144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a:endCxn id="11" idx="1"/>
          </p:cNvCxnSpPr>
          <p:nvPr>
            <p:custDataLst>
              <p:tags r:id="rId13"/>
            </p:custDataLst>
          </p:nvPr>
        </p:nvCxnSpPr>
        <p:spPr bwMode="auto">
          <a:xfrm flipV="1">
            <a:off x="1197429" y="5318829"/>
            <a:ext cx="606361" cy="151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5122" name="Picture 2" descr="C:\Users\wolf\AppData\Local\Microsoft\Windows\Temporary Internet Files\Content.IE5\UF3ZPJPJ\MC900242087[1].wmf"/>
          <p:cNvPicPr>
            <a:picLocks noChangeAspect="1" noChangeArrowheads="1"/>
          </p:cNvPicPr>
          <p:nvPr>
            <p:custDataLst>
              <p:tags r:id="rId14"/>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3958385" y="5145668"/>
            <a:ext cx="994615" cy="73493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C:\Users\wolf\AppData\Local\Microsoft\Windows\Temporary Internet Files\Content.IE5\UF3ZPJPJ\MC900242087[1].wmf"/>
          <p:cNvPicPr>
            <a:picLocks noChangeAspect="1" noChangeArrowheads="1"/>
          </p:cNvPicPr>
          <p:nvPr>
            <p:custDataLst>
              <p:tags r:id="rId15"/>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5919595" y="5171937"/>
            <a:ext cx="994615" cy="73493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C:\Users\wolf\AppData\Local\Microsoft\Windows\Temporary Internet Files\Content.IE5\UF3ZPJPJ\MC900242087[1].wmf"/>
          <p:cNvPicPr>
            <a:picLocks noChangeAspect="1" noChangeArrowheads="1"/>
          </p:cNvPicPr>
          <p:nvPr>
            <p:custDataLst>
              <p:tags r:id="rId16"/>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7698879" y="5171937"/>
            <a:ext cx="994615" cy="734932"/>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custDataLst>
              <p:tags r:id="rId17"/>
            </p:custDataLst>
          </p:nvPr>
        </p:nvSpPr>
        <p:spPr>
          <a:xfrm>
            <a:off x="5029200" y="6135469"/>
            <a:ext cx="2895600" cy="646331"/>
          </a:xfrm>
          <a:prstGeom prst="rect">
            <a:avLst/>
          </a:prstGeom>
          <a:noFill/>
        </p:spPr>
        <p:txBody>
          <a:bodyPr wrap="square" rtlCol="0">
            <a:spAutoFit/>
          </a:bodyPr>
          <a:lstStyle/>
          <a:p>
            <a:r>
              <a:rPr lang="en-CA" sz="1800" dirty="0" smtClean="0">
                <a:latin typeface="+mn-lt"/>
              </a:rPr>
              <a:t>But there’s only 3.</a:t>
            </a:r>
          </a:p>
          <a:p>
            <a:r>
              <a:rPr lang="en-CA" sz="1800" dirty="0" smtClean="0">
                <a:latin typeface="+mn-lt"/>
              </a:rPr>
              <a:t>Result?</a:t>
            </a:r>
          </a:p>
        </p:txBody>
      </p:sp>
      <p:cxnSp>
        <p:nvCxnSpPr>
          <p:cNvPr id="5170" name="Straight Connector 5169"/>
          <p:cNvCxnSpPr/>
          <p:nvPr>
            <p:custDataLst>
              <p:tags r:id="rId18"/>
            </p:custDataLst>
          </p:nvPr>
        </p:nvCxnSpPr>
        <p:spPr bwMode="auto">
          <a:xfrm>
            <a:off x="4953000" y="1371600"/>
            <a:ext cx="0" cy="31656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Straight Connector 85"/>
          <p:cNvCxnSpPr/>
          <p:nvPr>
            <p:custDataLst>
              <p:tags r:id="rId19"/>
            </p:custDataLst>
          </p:nvPr>
        </p:nvCxnSpPr>
        <p:spPr bwMode="auto">
          <a:xfrm>
            <a:off x="7696200" y="1385306"/>
            <a:ext cx="0" cy="31656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custDataLst>
              <p:tags r:id="rId20"/>
            </p:custDataLst>
          </p:nvPr>
        </p:nvCxnSpPr>
        <p:spPr bwMode="auto">
          <a:xfrm flipV="1">
            <a:off x="4953000" y="4537208"/>
            <a:ext cx="2745879" cy="239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custDataLst>
              <p:tags r:id="rId21"/>
            </p:custDataLst>
          </p:nvPr>
        </p:nvCxnSpPr>
        <p:spPr bwMode="auto">
          <a:xfrm>
            <a:off x="5867400" y="1385306"/>
            <a:ext cx="0" cy="3165607"/>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91" name="Straight Connector 90"/>
          <p:cNvCxnSpPr/>
          <p:nvPr>
            <p:custDataLst>
              <p:tags r:id="rId22"/>
            </p:custDataLst>
          </p:nvPr>
        </p:nvCxnSpPr>
        <p:spPr bwMode="auto">
          <a:xfrm>
            <a:off x="6781800" y="1395533"/>
            <a:ext cx="0" cy="3165607"/>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31" name="Straight Arrow Connector 30"/>
          <p:cNvCxnSpPr>
            <a:stCxn id="5122" idx="0"/>
          </p:cNvCxnSpPr>
          <p:nvPr>
            <p:custDataLst>
              <p:tags r:id="rId23"/>
            </p:custDataLst>
          </p:nvPr>
        </p:nvCxnSpPr>
        <p:spPr bwMode="auto">
          <a:xfrm flipV="1">
            <a:off x="4455693" y="4550913"/>
            <a:ext cx="954507" cy="5947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Straight Arrow Connector 40"/>
          <p:cNvCxnSpPr>
            <a:stCxn id="81" idx="0"/>
          </p:cNvCxnSpPr>
          <p:nvPr>
            <p:custDataLst>
              <p:tags r:id="rId24"/>
            </p:custDataLst>
          </p:nvPr>
        </p:nvCxnSpPr>
        <p:spPr bwMode="auto">
          <a:xfrm flipV="1">
            <a:off x="6416903" y="4550913"/>
            <a:ext cx="0" cy="621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82" idx="0"/>
          </p:cNvCxnSpPr>
          <p:nvPr>
            <p:custDataLst>
              <p:tags r:id="rId25"/>
            </p:custDataLst>
          </p:nvPr>
        </p:nvCxnSpPr>
        <p:spPr bwMode="auto">
          <a:xfrm flipH="1" flipV="1">
            <a:off x="7239000" y="4550913"/>
            <a:ext cx="957187" cy="621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54338813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Chopping Just Right</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38</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7" name="Rectangle 6"/>
          <p:cNvSpPr/>
          <p:nvPr>
            <p:custDataLst>
              <p:tags r:id="rId4"/>
            </p:custDataLst>
          </p:nvPr>
        </p:nvSpPr>
        <p:spPr bwMode="auto">
          <a:xfrm>
            <a:off x="1828800" y="1219200"/>
            <a:ext cx="9144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800" dirty="0" smtClean="0"/>
              <a:t>4s</a:t>
            </a:r>
            <a:endParaRPr kumimoji="0" lang="en-CA" sz="1800" b="1" i="0" u="none" strike="noStrike" cap="none" normalizeH="0" baseline="0" dirty="0" smtClean="0">
              <a:ln>
                <a:noFill/>
              </a:ln>
              <a:solidFill>
                <a:schemeClr val="tx1"/>
              </a:solidFill>
              <a:effectLst/>
            </a:endParaRPr>
          </a:p>
        </p:txBody>
      </p:sp>
      <p:sp>
        <p:nvSpPr>
          <p:cNvPr id="8" name="TextBox 7"/>
          <p:cNvSpPr txBox="1"/>
          <p:nvPr>
            <p:custDataLst>
              <p:tags r:id="rId5"/>
            </p:custDataLst>
          </p:nvPr>
        </p:nvSpPr>
        <p:spPr>
          <a:xfrm>
            <a:off x="381000" y="5906869"/>
            <a:ext cx="2895600" cy="646331"/>
          </a:xfrm>
          <a:prstGeom prst="rect">
            <a:avLst/>
          </a:prstGeom>
          <a:noFill/>
        </p:spPr>
        <p:txBody>
          <a:bodyPr wrap="square" rtlCol="0">
            <a:spAutoFit/>
          </a:bodyPr>
          <a:lstStyle/>
          <a:p>
            <a:r>
              <a:rPr lang="en-CA" sz="1800" dirty="0" smtClean="0">
                <a:latin typeface="+mn-lt"/>
              </a:rPr>
              <a:t>We thought there were 3 processors available.</a:t>
            </a:r>
          </a:p>
        </p:txBody>
      </p:sp>
      <p:cxnSp>
        <p:nvCxnSpPr>
          <p:cNvPr id="13" name="Straight Arrow Connector 12"/>
          <p:cNvCxnSpPr>
            <a:endCxn id="7" idx="1"/>
          </p:cNvCxnSpPr>
          <p:nvPr>
            <p:custDataLst>
              <p:tags r:id="rId6"/>
            </p:custDataLst>
          </p:nvPr>
        </p:nvCxnSpPr>
        <p:spPr bwMode="auto">
          <a:xfrm flipV="1">
            <a:off x="664800" y="1939200"/>
            <a:ext cx="1164000" cy="360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endCxn id="19" idx="1"/>
          </p:cNvCxnSpPr>
          <p:nvPr>
            <p:custDataLst>
              <p:tags r:id="rId7"/>
            </p:custDataLst>
          </p:nvPr>
        </p:nvCxnSpPr>
        <p:spPr bwMode="auto">
          <a:xfrm flipV="1">
            <a:off x="664800" y="3563034"/>
            <a:ext cx="1164000" cy="2332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custDataLst>
              <p:tags r:id="rId8"/>
            </p:custDataLst>
          </p:nvPr>
        </p:nvCxnSpPr>
        <p:spPr bwMode="auto">
          <a:xfrm>
            <a:off x="664800" y="5350827"/>
            <a:ext cx="115149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3" name="TextBox 82"/>
          <p:cNvSpPr txBox="1"/>
          <p:nvPr>
            <p:custDataLst>
              <p:tags r:id="rId9"/>
            </p:custDataLst>
          </p:nvPr>
        </p:nvSpPr>
        <p:spPr>
          <a:xfrm>
            <a:off x="5029200" y="6135469"/>
            <a:ext cx="2895600" cy="646331"/>
          </a:xfrm>
          <a:prstGeom prst="rect">
            <a:avLst/>
          </a:prstGeom>
          <a:noFill/>
        </p:spPr>
        <p:txBody>
          <a:bodyPr wrap="square" rtlCol="0">
            <a:spAutoFit/>
          </a:bodyPr>
          <a:lstStyle/>
          <a:p>
            <a:r>
              <a:rPr lang="en-CA" sz="1800" dirty="0" smtClean="0">
                <a:latin typeface="+mn-lt"/>
              </a:rPr>
              <a:t>And there are.</a:t>
            </a:r>
          </a:p>
          <a:p>
            <a:r>
              <a:rPr lang="en-CA" sz="1800" dirty="0" smtClean="0">
                <a:latin typeface="+mn-lt"/>
              </a:rPr>
              <a:t>Result?</a:t>
            </a:r>
          </a:p>
        </p:txBody>
      </p:sp>
      <p:sp>
        <p:nvSpPr>
          <p:cNvPr id="19" name="Rectangle 18"/>
          <p:cNvSpPr/>
          <p:nvPr>
            <p:custDataLst>
              <p:tags r:id="rId10"/>
            </p:custDataLst>
          </p:nvPr>
        </p:nvSpPr>
        <p:spPr bwMode="auto">
          <a:xfrm>
            <a:off x="1828800" y="2843034"/>
            <a:ext cx="9144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800" dirty="0" smtClean="0"/>
              <a:t>4s</a:t>
            </a:r>
            <a:endParaRPr kumimoji="0" lang="en-CA" sz="1800" b="1" i="0" u="none" strike="noStrike" cap="none" normalizeH="0" baseline="0" dirty="0" smtClean="0">
              <a:ln>
                <a:noFill/>
              </a:ln>
              <a:solidFill>
                <a:schemeClr val="tx1"/>
              </a:solidFill>
              <a:effectLst/>
            </a:endParaRPr>
          </a:p>
        </p:txBody>
      </p:sp>
      <p:sp>
        <p:nvSpPr>
          <p:cNvPr id="20" name="Rectangle 19"/>
          <p:cNvSpPr/>
          <p:nvPr>
            <p:custDataLst>
              <p:tags r:id="rId11"/>
            </p:custDataLst>
          </p:nvPr>
        </p:nvSpPr>
        <p:spPr bwMode="auto">
          <a:xfrm>
            <a:off x="1828800" y="4466869"/>
            <a:ext cx="9144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800" dirty="0" smtClean="0"/>
              <a:t>4s</a:t>
            </a:r>
            <a:endParaRPr kumimoji="0" lang="en-CA" sz="1800" b="1" i="0" u="none" strike="noStrike" cap="none" normalizeH="0" baseline="0" dirty="0" smtClean="0">
              <a:ln>
                <a:noFill/>
              </a:ln>
              <a:solidFill>
                <a:schemeClr val="tx1"/>
              </a:solidFill>
              <a:effectLst/>
            </a:endParaRPr>
          </a:p>
        </p:txBody>
      </p:sp>
      <p:sp>
        <p:nvSpPr>
          <p:cNvPr id="22" name="Rectangle 21"/>
          <p:cNvSpPr/>
          <p:nvPr>
            <p:custDataLst>
              <p:tags r:id="rId12"/>
            </p:custDataLst>
          </p:nvPr>
        </p:nvSpPr>
        <p:spPr bwMode="auto">
          <a:xfrm>
            <a:off x="304800" y="1614524"/>
            <a:ext cx="914400" cy="43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12</a:t>
            </a: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err="1" smtClean="0">
                <a:ln>
                  <a:noFill/>
                </a:ln>
                <a:solidFill>
                  <a:schemeClr val="tx1"/>
                </a:solidFill>
                <a:effectLst/>
              </a:rPr>
              <a:t>secs</a:t>
            </a:r>
            <a:endParaRPr kumimoji="0" lang="en-CA" b="1"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of</a:t>
            </a: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work</a:t>
            </a:r>
          </a:p>
        </p:txBody>
      </p:sp>
      <p:pic>
        <p:nvPicPr>
          <p:cNvPr id="23" name="Picture 2" descr="C:\Users\wolf\AppData\Local\Microsoft\Windows\Temporary Internet Files\Content.IE5\UF3ZPJPJ\MC900242087[1].wmf"/>
          <p:cNvPicPr>
            <a:picLocks noChangeAspect="1" noChangeArrowheads="1"/>
          </p:cNvPicPr>
          <p:nvPr>
            <p:custDataLst>
              <p:tags r:id="rId13"/>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3958385" y="5145668"/>
            <a:ext cx="994615" cy="73493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wolf\AppData\Local\Microsoft\Windows\Temporary Internet Files\Content.IE5\UF3ZPJPJ\MC900242087[1].wmf"/>
          <p:cNvPicPr>
            <a:picLocks noChangeAspect="1" noChangeArrowheads="1"/>
          </p:cNvPicPr>
          <p:nvPr>
            <p:custDataLst>
              <p:tags r:id="rId14"/>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5919595" y="5171937"/>
            <a:ext cx="994615" cy="73493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wolf\AppData\Local\Microsoft\Windows\Temporary Internet Files\Content.IE5\UF3ZPJPJ\MC900242087[1].wmf"/>
          <p:cNvPicPr>
            <a:picLocks noChangeAspect="1" noChangeArrowheads="1"/>
          </p:cNvPicPr>
          <p:nvPr>
            <p:custDataLst>
              <p:tags r:id="rId15"/>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7698879" y="5171937"/>
            <a:ext cx="994615" cy="734932"/>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p:cNvCxnSpPr/>
          <p:nvPr>
            <p:custDataLst>
              <p:tags r:id="rId16"/>
            </p:custDataLst>
          </p:nvPr>
        </p:nvCxnSpPr>
        <p:spPr bwMode="auto">
          <a:xfrm>
            <a:off x="4953000" y="1371600"/>
            <a:ext cx="0" cy="31656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custDataLst>
              <p:tags r:id="rId17"/>
            </p:custDataLst>
          </p:nvPr>
        </p:nvCxnSpPr>
        <p:spPr bwMode="auto">
          <a:xfrm>
            <a:off x="7696200" y="1385306"/>
            <a:ext cx="0" cy="31656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custDataLst>
              <p:tags r:id="rId18"/>
            </p:custDataLst>
          </p:nvPr>
        </p:nvCxnSpPr>
        <p:spPr bwMode="auto">
          <a:xfrm flipV="1">
            <a:off x="4953000" y="4537208"/>
            <a:ext cx="2745879" cy="239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custDataLst>
              <p:tags r:id="rId19"/>
            </p:custDataLst>
          </p:nvPr>
        </p:nvCxnSpPr>
        <p:spPr bwMode="auto">
          <a:xfrm>
            <a:off x="5867400" y="1385306"/>
            <a:ext cx="0" cy="3165607"/>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35" name="Straight Connector 34"/>
          <p:cNvCxnSpPr/>
          <p:nvPr>
            <p:custDataLst>
              <p:tags r:id="rId20"/>
            </p:custDataLst>
          </p:nvPr>
        </p:nvCxnSpPr>
        <p:spPr bwMode="auto">
          <a:xfrm>
            <a:off x="6781800" y="1395533"/>
            <a:ext cx="0" cy="3165607"/>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36" name="Straight Arrow Connector 35"/>
          <p:cNvCxnSpPr>
            <a:stCxn id="23" idx="0"/>
          </p:cNvCxnSpPr>
          <p:nvPr>
            <p:custDataLst>
              <p:tags r:id="rId21"/>
            </p:custDataLst>
          </p:nvPr>
        </p:nvCxnSpPr>
        <p:spPr bwMode="auto">
          <a:xfrm flipV="1">
            <a:off x="4455693" y="4550913"/>
            <a:ext cx="954507" cy="5947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29" idx="0"/>
          </p:cNvCxnSpPr>
          <p:nvPr>
            <p:custDataLst>
              <p:tags r:id="rId22"/>
            </p:custDataLst>
          </p:nvPr>
        </p:nvCxnSpPr>
        <p:spPr bwMode="auto">
          <a:xfrm flipV="1">
            <a:off x="6416903" y="4550913"/>
            <a:ext cx="0" cy="621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30" idx="0"/>
          </p:cNvCxnSpPr>
          <p:nvPr>
            <p:custDataLst>
              <p:tags r:id="rId23"/>
            </p:custDataLst>
          </p:nvPr>
        </p:nvCxnSpPr>
        <p:spPr bwMode="auto">
          <a:xfrm flipH="1" flipV="1">
            <a:off x="7239000" y="4550913"/>
            <a:ext cx="957187" cy="621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14292682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Success!  Are we done?</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Answer these:</a:t>
            </a:r>
          </a:p>
          <a:p>
            <a:pPr lvl="1"/>
            <a:r>
              <a:rPr lang="en-CA" dirty="0" smtClean="0"/>
              <a:t>What happens if I run my code on an old-fashioned one-core machine?</a:t>
            </a:r>
          </a:p>
          <a:p>
            <a:pPr lvl="1"/>
            <a:endParaRPr lang="en-CA" dirty="0" smtClean="0"/>
          </a:p>
          <a:p>
            <a:pPr lvl="1"/>
            <a:endParaRPr lang="en-CA" dirty="0"/>
          </a:p>
          <a:p>
            <a:pPr lvl="1"/>
            <a:r>
              <a:rPr lang="en-CA" dirty="0" smtClean="0"/>
              <a:t>What happens if I run my code on a machine with </a:t>
            </a:r>
            <a:r>
              <a:rPr lang="en-CA" i="1" dirty="0" smtClean="0"/>
              <a:t>more</a:t>
            </a:r>
            <a:r>
              <a:rPr lang="en-CA" dirty="0" smtClean="0"/>
              <a:t> cores in the future?</a:t>
            </a:r>
          </a:p>
          <a:p>
            <a:pPr lvl="1"/>
            <a:endParaRPr lang="en-CA" dirty="0" smtClean="0"/>
          </a:p>
          <a:p>
            <a:pPr lvl="1"/>
            <a:endParaRPr lang="en-CA" dirty="0"/>
          </a:p>
          <a:p>
            <a:pPr lvl="1"/>
            <a:endParaRPr lang="en-CA" dirty="0" smtClean="0"/>
          </a:p>
          <a:p>
            <a:pPr lvl="1"/>
            <a:r>
              <a:rPr lang="en-CA" dirty="0" smtClean="0">
                <a:solidFill>
                  <a:srgbClr val="FF0000"/>
                </a:solidFill>
              </a:rPr>
              <a:t>Let’s </a:t>
            </a:r>
            <a:r>
              <a:rPr lang="en-CA" i="1" dirty="0" smtClean="0">
                <a:solidFill>
                  <a:srgbClr val="FF0000"/>
                </a:solidFill>
              </a:rPr>
              <a:t>fix</a:t>
            </a:r>
            <a:r>
              <a:rPr lang="en-CA" dirty="0" smtClean="0">
                <a:solidFill>
                  <a:srgbClr val="FF0000"/>
                </a:solidFill>
              </a:rPr>
              <a:t> these!</a:t>
            </a:r>
          </a:p>
          <a:p>
            <a:pPr lvl="1"/>
            <a:endParaRPr lang="en-CA" dirty="0">
              <a:solidFill>
                <a:srgbClr val="FF0000"/>
              </a:solidFill>
            </a:endParaRPr>
          </a:p>
          <a:p>
            <a:pPr marL="457200" lvl="1" indent="0">
              <a:buNone/>
            </a:pPr>
            <a:r>
              <a:rPr lang="en-CA" dirty="0">
                <a:solidFill>
                  <a:srgbClr val="FF0000"/>
                </a:solidFill>
              </a:rPr>
              <a:t>	</a:t>
            </a:r>
            <a:r>
              <a:rPr lang="en-CA" sz="1600" dirty="0" smtClean="0">
                <a:solidFill>
                  <a:srgbClr val="FF0000"/>
                </a:solidFill>
              </a:rPr>
              <a:t>(Note: </a:t>
            </a:r>
            <a:r>
              <a:rPr lang="en-CA" sz="1600" dirty="0" err="1" smtClean="0">
                <a:solidFill>
                  <a:srgbClr val="FF0000"/>
                </a:solidFill>
              </a:rPr>
              <a:t>std</a:t>
            </a:r>
            <a:r>
              <a:rPr lang="en-CA" sz="1600" dirty="0" smtClean="0">
                <a:solidFill>
                  <a:srgbClr val="FF0000"/>
                </a:solidFill>
              </a:rPr>
              <a:t>::thread::</a:t>
            </a:r>
            <a:r>
              <a:rPr lang="en-CA" sz="1600" dirty="0" err="1" smtClean="0">
                <a:solidFill>
                  <a:srgbClr val="FF0000"/>
                </a:solidFill>
              </a:rPr>
              <a:t>hardware_concurrency</a:t>
            </a:r>
            <a:r>
              <a:rPr lang="en-CA" sz="1600" dirty="0" smtClean="0">
                <a:solidFill>
                  <a:srgbClr val="FF0000"/>
                </a:solidFill>
              </a:rPr>
              <a:t>() and </a:t>
            </a:r>
            <a:r>
              <a:rPr lang="en-CA" sz="1600" dirty="0" err="1" smtClean="0">
                <a:solidFill>
                  <a:srgbClr val="FF0000"/>
                </a:solidFill>
              </a:rPr>
              <a:t>omp_get_num_procs</a:t>
            </a:r>
            <a:r>
              <a:rPr lang="en-CA" sz="1600" dirty="0" smtClean="0">
                <a:solidFill>
                  <a:srgbClr val="FF0000"/>
                </a:solidFill>
              </a:rPr>
              <a:t>().)</a:t>
            </a:r>
            <a:endParaRPr lang="en-CA" sz="1600" dirty="0">
              <a:solidFill>
                <a:srgbClr val="FF0000"/>
              </a:solidFill>
            </a:endParaRPr>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39</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Tree>
    <p:extLst>
      <p:ext uri="{BB962C8B-B14F-4D97-AF65-F5344CB8AC3E}">
        <p14:creationId xmlns:p14="http://schemas.microsoft.com/office/powerpoint/2010/main" val="24138593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Learning Goals</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By the end of this unit, you should be able to:</a:t>
            </a:r>
          </a:p>
          <a:p>
            <a:r>
              <a:rPr lang="en-CA" dirty="0" smtClean="0"/>
              <a:t>Distinguish </a:t>
            </a:r>
            <a:r>
              <a:rPr lang="en-CA" dirty="0"/>
              <a:t>between parallelism—improving performance by exploiting multiple processors—and concurrency—managing simultaneous access to shared resources.</a:t>
            </a:r>
          </a:p>
          <a:p>
            <a:r>
              <a:rPr lang="en-CA" dirty="0" smtClean="0"/>
              <a:t>Explain </a:t>
            </a:r>
            <a:r>
              <a:rPr lang="en-CA" dirty="0"/>
              <a:t>and justify the task-based (vs. thread-based) approach to parallelism. (Include asymptotic analysis of the approach and its practical considerations, like "bottoming out" at a reasonable level.)</a:t>
            </a:r>
          </a:p>
          <a:p>
            <a:pPr marL="0" indent="0">
              <a:buNone/>
            </a:pP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4</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Tree>
    <p:extLst>
      <p:ext uri="{BB962C8B-B14F-4D97-AF65-F5344CB8AC3E}">
        <p14:creationId xmlns:p14="http://schemas.microsoft.com/office/powerpoint/2010/main" val="151732758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Success!  Are we done?</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Answer this:</a:t>
            </a:r>
          </a:p>
          <a:p>
            <a:pPr lvl="1"/>
            <a:r>
              <a:rPr lang="en-CA" dirty="0" smtClean="0"/>
              <a:t>Might your performance vary as the whole class tries problems, depending on when you start your run?</a:t>
            </a:r>
          </a:p>
          <a:p>
            <a:pPr lvl="1"/>
            <a:endParaRPr lang="en-CA" dirty="0"/>
          </a:p>
          <a:p>
            <a:pPr lvl="1"/>
            <a:endParaRPr lang="en-CA" dirty="0" smtClean="0"/>
          </a:p>
          <a:p>
            <a:pPr marL="457200" lvl="1" indent="0">
              <a:buNone/>
            </a:pPr>
            <a:endParaRPr lang="en-CA" dirty="0" smtClean="0">
              <a:solidFill>
                <a:srgbClr val="FF0000"/>
              </a:solidFill>
            </a:endParaRPr>
          </a:p>
          <a:p>
            <a:pPr marL="457200" lvl="1" indent="0">
              <a:buNone/>
            </a:pPr>
            <a:endParaRPr lang="en-CA" dirty="0">
              <a:solidFill>
                <a:srgbClr val="FF0000"/>
              </a:solidFill>
            </a:endParaRPr>
          </a:p>
          <a:p>
            <a:pPr marL="457200" lvl="1" indent="0">
              <a:buNone/>
            </a:pPr>
            <a:endParaRPr lang="en-CA" dirty="0" smtClean="0">
              <a:solidFill>
                <a:srgbClr val="FF0000"/>
              </a:solidFill>
            </a:endParaRPr>
          </a:p>
          <a:p>
            <a:pPr marL="457200" lvl="1" indent="0">
              <a:buNone/>
            </a:pPr>
            <a:r>
              <a:rPr lang="en-CA" dirty="0" smtClean="0">
                <a:solidFill>
                  <a:srgbClr val="FF0000"/>
                </a:solidFill>
              </a:rPr>
              <a:t>(</a:t>
            </a:r>
            <a:r>
              <a:rPr lang="en-CA" dirty="0">
                <a:solidFill>
                  <a:srgbClr val="FF0000"/>
                </a:solidFill>
              </a:rPr>
              <a:t>Done?  Think about how to fix it and do so in the code.)</a:t>
            </a:r>
          </a:p>
          <a:p>
            <a:pPr marL="457200" lvl="1" indent="0">
              <a:buNone/>
            </a:pP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40</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Tree>
    <p:extLst>
      <p:ext uri="{BB962C8B-B14F-4D97-AF65-F5344CB8AC3E}">
        <p14:creationId xmlns:p14="http://schemas.microsoft.com/office/powerpoint/2010/main" val="94927183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Is there a “Just Right”?</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41</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8" name="TextBox 7"/>
          <p:cNvSpPr txBox="1"/>
          <p:nvPr>
            <p:custDataLst>
              <p:tags r:id="rId4"/>
            </p:custDataLst>
          </p:nvPr>
        </p:nvSpPr>
        <p:spPr>
          <a:xfrm>
            <a:off x="381000" y="5906869"/>
            <a:ext cx="2895600" cy="646331"/>
          </a:xfrm>
          <a:prstGeom prst="rect">
            <a:avLst/>
          </a:prstGeom>
          <a:noFill/>
        </p:spPr>
        <p:txBody>
          <a:bodyPr wrap="square" rtlCol="0">
            <a:spAutoFit/>
          </a:bodyPr>
          <a:lstStyle/>
          <a:p>
            <a:r>
              <a:rPr lang="en-CA" sz="1800" dirty="0" smtClean="0">
                <a:latin typeface="+mn-lt"/>
              </a:rPr>
              <a:t>We thought there were 3 processors available.</a:t>
            </a:r>
          </a:p>
        </p:txBody>
      </p:sp>
      <p:sp>
        <p:nvSpPr>
          <p:cNvPr id="83" name="TextBox 82"/>
          <p:cNvSpPr txBox="1"/>
          <p:nvPr>
            <p:custDataLst>
              <p:tags r:id="rId5"/>
            </p:custDataLst>
          </p:nvPr>
        </p:nvSpPr>
        <p:spPr>
          <a:xfrm>
            <a:off x="5029200" y="6135469"/>
            <a:ext cx="2895600" cy="646331"/>
          </a:xfrm>
          <a:prstGeom prst="rect">
            <a:avLst/>
          </a:prstGeom>
          <a:noFill/>
        </p:spPr>
        <p:txBody>
          <a:bodyPr wrap="square" rtlCol="0">
            <a:spAutoFit/>
          </a:bodyPr>
          <a:lstStyle/>
          <a:p>
            <a:r>
              <a:rPr lang="en-CA" sz="1800" dirty="0" smtClean="0">
                <a:latin typeface="+mn-lt"/>
              </a:rPr>
              <a:t>And there are, sort of.</a:t>
            </a:r>
          </a:p>
          <a:p>
            <a:r>
              <a:rPr lang="en-CA" sz="1800" dirty="0" smtClean="0">
                <a:latin typeface="+mn-lt"/>
              </a:rPr>
              <a:t>Result?</a:t>
            </a:r>
          </a:p>
        </p:txBody>
      </p:sp>
      <p:pic>
        <p:nvPicPr>
          <p:cNvPr id="26" name="Picture 2" descr="C:\Users\wolf\AppData\Local\Microsoft\Windows\Temporary Internet Files\Content.IE5\UF3ZPJPJ\MC900242087[1].wmf"/>
          <p:cNvPicPr>
            <a:picLocks noChangeAspect="1" noChangeArrowheads="1"/>
          </p:cNvPicPr>
          <p:nvPr>
            <p:custDataLst>
              <p:tags r:id="rId6"/>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3958385" y="5145668"/>
            <a:ext cx="994615" cy="73493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wolf\AppData\Local\Microsoft\Windows\Temporary Internet Files\Content.IE5\UF3ZPJPJ\MC900242087[1].wmf"/>
          <p:cNvPicPr>
            <a:picLocks noChangeAspect="1" noChangeArrowheads="1"/>
          </p:cNvPicPr>
          <p:nvPr>
            <p:custDataLst>
              <p:tags r:id="rId7"/>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5919595" y="5171937"/>
            <a:ext cx="994615" cy="73493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wolf\AppData\Local\Microsoft\Windows\Temporary Internet Files\Content.IE5\UF3ZPJPJ\MC900242087[1].wmf"/>
          <p:cNvPicPr>
            <a:picLocks noChangeAspect="1" noChangeArrowheads="1"/>
          </p:cNvPicPr>
          <p:nvPr>
            <p:custDataLst>
              <p:tags r:id="rId8"/>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7698879" y="5171937"/>
            <a:ext cx="994615" cy="7349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custDataLst>
              <p:tags r:id="rId9"/>
            </p:custDataLst>
          </p:nvPr>
        </p:nvCxnSpPr>
        <p:spPr bwMode="auto">
          <a:xfrm>
            <a:off x="4953000" y="1371600"/>
            <a:ext cx="0" cy="31656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custDataLst>
              <p:tags r:id="rId10"/>
            </p:custDataLst>
          </p:nvPr>
        </p:nvCxnSpPr>
        <p:spPr bwMode="auto">
          <a:xfrm>
            <a:off x="7696200" y="1385306"/>
            <a:ext cx="0" cy="31656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custDataLst>
              <p:tags r:id="rId11"/>
            </p:custDataLst>
          </p:nvPr>
        </p:nvCxnSpPr>
        <p:spPr bwMode="auto">
          <a:xfrm flipV="1">
            <a:off x="4953000" y="4537208"/>
            <a:ext cx="2745879" cy="239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custDataLst>
              <p:tags r:id="rId12"/>
            </p:custDataLst>
          </p:nvPr>
        </p:nvCxnSpPr>
        <p:spPr bwMode="auto">
          <a:xfrm>
            <a:off x="5867400" y="1385306"/>
            <a:ext cx="0" cy="3165607"/>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33" name="Straight Connector 32"/>
          <p:cNvCxnSpPr/>
          <p:nvPr>
            <p:custDataLst>
              <p:tags r:id="rId13"/>
            </p:custDataLst>
          </p:nvPr>
        </p:nvCxnSpPr>
        <p:spPr bwMode="auto">
          <a:xfrm>
            <a:off x="6781800" y="1395533"/>
            <a:ext cx="0" cy="3165607"/>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34" name="Straight Arrow Connector 33"/>
          <p:cNvCxnSpPr>
            <a:stCxn id="26" idx="0"/>
          </p:cNvCxnSpPr>
          <p:nvPr>
            <p:custDataLst>
              <p:tags r:id="rId14"/>
            </p:custDataLst>
          </p:nvPr>
        </p:nvCxnSpPr>
        <p:spPr bwMode="auto">
          <a:xfrm flipV="1">
            <a:off x="4455693" y="4550913"/>
            <a:ext cx="954507" cy="5947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27" idx="0"/>
          </p:cNvCxnSpPr>
          <p:nvPr>
            <p:custDataLst>
              <p:tags r:id="rId15"/>
            </p:custDataLst>
          </p:nvPr>
        </p:nvCxnSpPr>
        <p:spPr bwMode="auto">
          <a:xfrm flipV="1">
            <a:off x="6416903" y="4550913"/>
            <a:ext cx="0" cy="621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28" idx="0"/>
          </p:cNvCxnSpPr>
          <p:nvPr>
            <p:custDataLst>
              <p:tags r:id="rId16"/>
            </p:custDataLst>
          </p:nvPr>
        </p:nvCxnSpPr>
        <p:spPr bwMode="auto">
          <a:xfrm flipH="1" flipV="1">
            <a:off x="7239000" y="4550913"/>
            <a:ext cx="957187" cy="621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Rectangle 36"/>
          <p:cNvSpPr/>
          <p:nvPr>
            <p:custDataLst>
              <p:tags r:id="rId17"/>
            </p:custDataLst>
          </p:nvPr>
        </p:nvSpPr>
        <p:spPr bwMode="auto">
          <a:xfrm>
            <a:off x="1828800" y="1219200"/>
            <a:ext cx="9144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800" dirty="0" smtClean="0"/>
              <a:t>4s</a:t>
            </a:r>
            <a:endParaRPr kumimoji="0" lang="en-CA" sz="1800" b="1" i="0" u="none" strike="noStrike" cap="none" normalizeH="0" baseline="0" dirty="0" smtClean="0">
              <a:ln>
                <a:noFill/>
              </a:ln>
              <a:solidFill>
                <a:schemeClr val="tx1"/>
              </a:solidFill>
              <a:effectLst/>
            </a:endParaRPr>
          </a:p>
        </p:txBody>
      </p:sp>
      <p:cxnSp>
        <p:nvCxnSpPr>
          <p:cNvPr id="38" name="Straight Arrow Connector 37"/>
          <p:cNvCxnSpPr>
            <a:endCxn id="37" idx="1"/>
          </p:cNvCxnSpPr>
          <p:nvPr>
            <p:custDataLst>
              <p:tags r:id="rId18"/>
            </p:custDataLst>
          </p:nvPr>
        </p:nvCxnSpPr>
        <p:spPr bwMode="auto">
          <a:xfrm flipV="1">
            <a:off x="664800" y="1939200"/>
            <a:ext cx="1164000" cy="360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endCxn id="41" idx="1"/>
          </p:cNvCxnSpPr>
          <p:nvPr>
            <p:custDataLst>
              <p:tags r:id="rId19"/>
            </p:custDataLst>
          </p:nvPr>
        </p:nvCxnSpPr>
        <p:spPr bwMode="auto">
          <a:xfrm flipV="1">
            <a:off x="664800" y="3563034"/>
            <a:ext cx="1164000" cy="2332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custDataLst>
              <p:tags r:id="rId20"/>
            </p:custDataLst>
          </p:nvPr>
        </p:nvCxnSpPr>
        <p:spPr bwMode="auto">
          <a:xfrm>
            <a:off x="664800" y="5350827"/>
            <a:ext cx="115149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1" name="Rectangle 40"/>
          <p:cNvSpPr/>
          <p:nvPr>
            <p:custDataLst>
              <p:tags r:id="rId21"/>
            </p:custDataLst>
          </p:nvPr>
        </p:nvSpPr>
        <p:spPr bwMode="auto">
          <a:xfrm>
            <a:off x="1828800" y="2843034"/>
            <a:ext cx="9144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800" dirty="0" smtClean="0"/>
              <a:t>4s</a:t>
            </a:r>
            <a:endParaRPr kumimoji="0" lang="en-CA" sz="1800" b="1" i="0" u="none" strike="noStrike" cap="none" normalizeH="0" baseline="0" dirty="0" smtClean="0">
              <a:ln>
                <a:noFill/>
              </a:ln>
              <a:solidFill>
                <a:schemeClr val="tx1"/>
              </a:solidFill>
              <a:effectLst/>
            </a:endParaRPr>
          </a:p>
        </p:txBody>
      </p:sp>
      <p:sp>
        <p:nvSpPr>
          <p:cNvPr id="42" name="Rectangle 41"/>
          <p:cNvSpPr/>
          <p:nvPr>
            <p:custDataLst>
              <p:tags r:id="rId22"/>
            </p:custDataLst>
          </p:nvPr>
        </p:nvSpPr>
        <p:spPr bwMode="auto">
          <a:xfrm>
            <a:off x="1828800" y="4466869"/>
            <a:ext cx="914400" cy="144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800" dirty="0" smtClean="0"/>
              <a:t>4s</a:t>
            </a:r>
            <a:endParaRPr kumimoji="0" lang="en-CA" sz="1800" b="1" i="0" u="none" strike="noStrike" cap="none" normalizeH="0" baseline="0" dirty="0" smtClean="0">
              <a:ln>
                <a:noFill/>
              </a:ln>
              <a:solidFill>
                <a:schemeClr val="tx1"/>
              </a:solidFill>
              <a:effectLst/>
            </a:endParaRPr>
          </a:p>
        </p:txBody>
      </p:sp>
      <p:sp>
        <p:nvSpPr>
          <p:cNvPr id="43" name="Rectangle 42"/>
          <p:cNvSpPr/>
          <p:nvPr>
            <p:custDataLst>
              <p:tags r:id="rId23"/>
            </p:custDataLst>
          </p:nvPr>
        </p:nvSpPr>
        <p:spPr bwMode="auto">
          <a:xfrm>
            <a:off x="304800" y="1614524"/>
            <a:ext cx="914400" cy="43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12</a:t>
            </a: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err="1" smtClean="0">
                <a:ln>
                  <a:noFill/>
                </a:ln>
                <a:solidFill>
                  <a:schemeClr val="tx1"/>
                </a:solidFill>
                <a:effectLst/>
              </a:rPr>
              <a:t>secs</a:t>
            </a:r>
            <a:endParaRPr kumimoji="0" lang="en-CA" b="1"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of</a:t>
            </a: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work</a:t>
            </a:r>
          </a:p>
        </p:txBody>
      </p:sp>
      <p:sp>
        <p:nvSpPr>
          <p:cNvPr id="44" name="Rectangle 43"/>
          <p:cNvSpPr/>
          <p:nvPr>
            <p:custDataLst>
              <p:tags r:id="rId24"/>
            </p:custDataLst>
          </p:nvPr>
        </p:nvSpPr>
        <p:spPr bwMode="auto">
          <a:xfrm>
            <a:off x="4942115" y="1640526"/>
            <a:ext cx="928800" cy="2321874"/>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A" sz="2400" b="1" i="0" u="none" strike="noStrike" cap="none" normalizeH="0" baseline="0" dirty="0" smtClean="0">
                <a:ln>
                  <a:noFill/>
                </a:ln>
                <a:solidFill>
                  <a:schemeClr val="tx1"/>
                </a:solidFill>
                <a:effectLst/>
                <a:latin typeface="Times New Roman" pitchFamily="18" charset="0"/>
              </a:rPr>
              <a:t>I’m busy.</a:t>
            </a:r>
          </a:p>
        </p:txBody>
      </p:sp>
      <p:sp>
        <p:nvSpPr>
          <p:cNvPr id="45" name="Rectangle 44"/>
          <p:cNvSpPr/>
          <p:nvPr>
            <p:custDataLst>
              <p:tags r:id="rId25"/>
            </p:custDataLst>
          </p:nvPr>
        </p:nvSpPr>
        <p:spPr bwMode="auto">
          <a:xfrm>
            <a:off x="6781800" y="3396342"/>
            <a:ext cx="914400" cy="1137004"/>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A" sz="2400" b="1" i="0" u="none" strike="noStrike" cap="none" normalizeH="0" baseline="0" dirty="0" smtClean="0">
                <a:ln>
                  <a:noFill/>
                </a:ln>
                <a:solidFill>
                  <a:schemeClr val="tx1"/>
                </a:solidFill>
                <a:effectLst/>
                <a:latin typeface="Times New Roman" pitchFamily="18" charset="0"/>
              </a:rPr>
              <a:t>I’m busy.</a:t>
            </a:r>
          </a:p>
        </p:txBody>
      </p:sp>
    </p:spTree>
    <p:extLst>
      <p:ext uri="{BB962C8B-B14F-4D97-AF65-F5344CB8AC3E}">
        <p14:creationId xmlns:p14="http://schemas.microsoft.com/office/powerpoint/2010/main" val="86646859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Chopping So Fine It’s Like Sand or Water</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42</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8" name="TextBox 7"/>
          <p:cNvSpPr txBox="1"/>
          <p:nvPr>
            <p:custDataLst>
              <p:tags r:id="rId4"/>
            </p:custDataLst>
          </p:nvPr>
        </p:nvSpPr>
        <p:spPr>
          <a:xfrm>
            <a:off x="381000" y="5943600"/>
            <a:ext cx="2895600" cy="646331"/>
          </a:xfrm>
          <a:prstGeom prst="rect">
            <a:avLst/>
          </a:prstGeom>
          <a:noFill/>
        </p:spPr>
        <p:txBody>
          <a:bodyPr wrap="square" rtlCol="0">
            <a:spAutoFit/>
          </a:bodyPr>
          <a:lstStyle/>
          <a:p>
            <a:r>
              <a:rPr lang="en-CA" sz="1800" dirty="0" smtClean="0">
                <a:latin typeface="+mn-lt"/>
              </a:rPr>
              <a:t>We chopped into 10,000 pieces.</a:t>
            </a:r>
          </a:p>
        </p:txBody>
      </p:sp>
      <p:cxnSp>
        <p:nvCxnSpPr>
          <p:cNvPr id="13" name="Straight Arrow Connector 12"/>
          <p:cNvCxnSpPr/>
          <p:nvPr>
            <p:custDataLst>
              <p:tags r:id="rId5"/>
            </p:custDataLst>
          </p:nvPr>
        </p:nvCxnSpPr>
        <p:spPr bwMode="auto">
          <a:xfrm flipV="1">
            <a:off x="664800" y="1269246"/>
            <a:ext cx="1524000" cy="10299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a:endCxn id="29" idx="1"/>
          </p:cNvCxnSpPr>
          <p:nvPr>
            <p:custDataLst>
              <p:tags r:id="rId6"/>
            </p:custDataLst>
          </p:nvPr>
        </p:nvCxnSpPr>
        <p:spPr bwMode="auto">
          <a:xfrm>
            <a:off x="664800" y="5350827"/>
            <a:ext cx="1524000" cy="5925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3" name="TextBox 82"/>
          <p:cNvSpPr txBox="1"/>
          <p:nvPr>
            <p:custDataLst>
              <p:tags r:id="rId7"/>
            </p:custDataLst>
          </p:nvPr>
        </p:nvSpPr>
        <p:spPr>
          <a:xfrm>
            <a:off x="5029200" y="6135469"/>
            <a:ext cx="3947770" cy="646331"/>
          </a:xfrm>
          <a:prstGeom prst="rect">
            <a:avLst/>
          </a:prstGeom>
          <a:noFill/>
        </p:spPr>
        <p:txBody>
          <a:bodyPr wrap="square" rtlCol="0">
            <a:spAutoFit/>
          </a:bodyPr>
          <a:lstStyle/>
          <a:p>
            <a:r>
              <a:rPr lang="en-CA" sz="1800" dirty="0" smtClean="0">
                <a:latin typeface="+mn-lt"/>
              </a:rPr>
              <a:t>And there are a few processors.</a:t>
            </a:r>
          </a:p>
          <a:p>
            <a:r>
              <a:rPr lang="en-CA" sz="1800" dirty="0" smtClean="0">
                <a:latin typeface="+mn-lt"/>
              </a:rPr>
              <a:t>Result?</a:t>
            </a:r>
          </a:p>
        </p:txBody>
      </p:sp>
      <p:sp>
        <p:nvSpPr>
          <p:cNvPr id="20" name="Rectangle 19"/>
          <p:cNvSpPr/>
          <p:nvPr>
            <p:custDataLst>
              <p:tags r:id="rId8"/>
            </p:custDataLst>
          </p:nvPr>
        </p:nvSpPr>
        <p:spPr bwMode="auto">
          <a:xfrm>
            <a:off x="2188800" y="492016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1" name="Rectangle 20"/>
          <p:cNvSpPr/>
          <p:nvPr>
            <p:custDataLst>
              <p:tags r:id="rId9"/>
            </p:custDataLst>
          </p:nvPr>
        </p:nvSpPr>
        <p:spPr bwMode="auto">
          <a:xfrm>
            <a:off x="2188800" y="506324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2" name="Rectangle 21"/>
          <p:cNvSpPr/>
          <p:nvPr>
            <p:custDataLst>
              <p:tags r:id="rId10"/>
            </p:custDataLst>
          </p:nvPr>
        </p:nvSpPr>
        <p:spPr bwMode="auto">
          <a:xfrm>
            <a:off x="2188800" y="520633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3" name="Rectangle 22"/>
          <p:cNvSpPr/>
          <p:nvPr>
            <p:custDataLst>
              <p:tags r:id="rId11"/>
            </p:custDataLst>
          </p:nvPr>
        </p:nvSpPr>
        <p:spPr bwMode="auto">
          <a:xfrm>
            <a:off x="2188800" y="534941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4" name="Rectangle 23"/>
          <p:cNvSpPr/>
          <p:nvPr>
            <p:custDataLst>
              <p:tags r:id="rId12"/>
            </p:custDataLst>
          </p:nvPr>
        </p:nvSpPr>
        <p:spPr bwMode="auto">
          <a:xfrm>
            <a:off x="2188800" y="554019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5" name="Rectangle 24"/>
          <p:cNvSpPr/>
          <p:nvPr>
            <p:custDataLst>
              <p:tags r:id="rId13"/>
            </p:custDataLst>
          </p:nvPr>
        </p:nvSpPr>
        <p:spPr bwMode="auto">
          <a:xfrm>
            <a:off x="2188800" y="544480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6" name="Rectangle 25"/>
          <p:cNvSpPr/>
          <p:nvPr>
            <p:custDataLst>
              <p:tags r:id="rId14"/>
            </p:custDataLst>
          </p:nvPr>
        </p:nvSpPr>
        <p:spPr bwMode="auto">
          <a:xfrm>
            <a:off x="2188800" y="563558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7" name="Rectangle 26"/>
          <p:cNvSpPr/>
          <p:nvPr>
            <p:custDataLst>
              <p:tags r:id="rId15"/>
            </p:custDataLst>
          </p:nvPr>
        </p:nvSpPr>
        <p:spPr bwMode="auto">
          <a:xfrm>
            <a:off x="2188800" y="573097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8" name="Rectangle 27"/>
          <p:cNvSpPr/>
          <p:nvPr>
            <p:custDataLst>
              <p:tags r:id="rId16"/>
            </p:custDataLst>
          </p:nvPr>
        </p:nvSpPr>
        <p:spPr bwMode="auto">
          <a:xfrm>
            <a:off x="2188800" y="582636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9" name="Rectangle 28"/>
          <p:cNvSpPr/>
          <p:nvPr>
            <p:custDataLst>
              <p:tags r:id="rId17"/>
            </p:custDataLst>
          </p:nvPr>
        </p:nvSpPr>
        <p:spPr bwMode="auto">
          <a:xfrm>
            <a:off x="2188800" y="5921737"/>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0" name="Rectangle 29"/>
          <p:cNvSpPr/>
          <p:nvPr>
            <p:custDataLst>
              <p:tags r:id="rId18"/>
            </p:custDataLst>
          </p:nvPr>
        </p:nvSpPr>
        <p:spPr bwMode="auto">
          <a:xfrm>
            <a:off x="2188800" y="539711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1" name="Rectangle 30"/>
          <p:cNvSpPr/>
          <p:nvPr>
            <p:custDataLst>
              <p:tags r:id="rId19"/>
            </p:custDataLst>
          </p:nvPr>
        </p:nvSpPr>
        <p:spPr bwMode="auto">
          <a:xfrm>
            <a:off x="2188800" y="558789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2" name="Rectangle 31"/>
          <p:cNvSpPr/>
          <p:nvPr>
            <p:custDataLst>
              <p:tags r:id="rId20"/>
            </p:custDataLst>
          </p:nvPr>
        </p:nvSpPr>
        <p:spPr bwMode="auto">
          <a:xfrm>
            <a:off x="2188800" y="568328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3" name="Rectangle 32"/>
          <p:cNvSpPr/>
          <p:nvPr>
            <p:custDataLst>
              <p:tags r:id="rId21"/>
            </p:custDataLst>
          </p:nvPr>
        </p:nvSpPr>
        <p:spPr bwMode="auto">
          <a:xfrm>
            <a:off x="2188800" y="577867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4" name="Rectangle 33"/>
          <p:cNvSpPr/>
          <p:nvPr>
            <p:custDataLst>
              <p:tags r:id="rId22"/>
            </p:custDataLst>
          </p:nvPr>
        </p:nvSpPr>
        <p:spPr bwMode="auto">
          <a:xfrm>
            <a:off x="2188800" y="587406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5" name="Rectangle 34"/>
          <p:cNvSpPr/>
          <p:nvPr>
            <p:custDataLst>
              <p:tags r:id="rId23"/>
            </p:custDataLst>
          </p:nvPr>
        </p:nvSpPr>
        <p:spPr bwMode="auto">
          <a:xfrm>
            <a:off x="2188800" y="477707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6" name="Rectangle 35"/>
          <p:cNvSpPr/>
          <p:nvPr>
            <p:custDataLst>
              <p:tags r:id="rId24"/>
            </p:custDataLst>
          </p:nvPr>
        </p:nvSpPr>
        <p:spPr bwMode="auto">
          <a:xfrm>
            <a:off x="2188800" y="482477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7" name="Rectangle 36"/>
          <p:cNvSpPr/>
          <p:nvPr>
            <p:custDataLst>
              <p:tags r:id="rId25"/>
            </p:custDataLst>
          </p:nvPr>
        </p:nvSpPr>
        <p:spPr bwMode="auto">
          <a:xfrm>
            <a:off x="2188800" y="496785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8" name="Rectangle 37"/>
          <p:cNvSpPr/>
          <p:nvPr>
            <p:custDataLst>
              <p:tags r:id="rId26"/>
            </p:custDataLst>
          </p:nvPr>
        </p:nvSpPr>
        <p:spPr bwMode="auto">
          <a:xfrm>
            <a:off x="2188800" y="511094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9" name="Rectangle 38"/>
          <p:cNvSpPr/>
          <p:nvPr>
            <p:custDataLst>
              <p:tags r:id="rId27"/>
            </p:custDataLst>
          </p:nvPr>
        </p:nvSpPr>
        <p:spPr bwMode="auto">
          <a:xfrm>
            <a:off x="2188800" y="525402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0" name="Rectangle 39"/>
          <p:cNvSpPr/>
          <p:nvPr>
            <p:custDataLst>
              <p:tags r:id="rId28"/>
            </p:custDataLst>
          </p:nvPr>
        </p:nvSpPr>
        <p:spPr bwMode="auto">
          <a:xfrm>
            <a:off x="2188800" y="487246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1" name="Rectangle 40"/>
          <p:cNvSpPr/>
          <p:nvPr>
            <p:custDataLst>
              <p:tags r:id="rId29"/>
            </p:custDataLst>
          </p:nvPr>
        </p:nvSpPr>
        <p:spPr bwMode="auto">
          <a:xfrm>
            <a:off x="2188800" y="501555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2" name="Rectangle 41"/>
          <p:cNvSpPr/>
          <p:nvPr>
            <p:custDataLst>
              <p:tags r:id="rId30"/>
            </p:custDataLst>
          </p:nvPr>
        </p:nvSpPr>
        <p:spPr bwMode="auto">
          <a:xfrm>
            <a:off x="2188800" y="515863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3" name="Rectangle 42"/>
          <p:cNvSpPr/>
          <p:nvPr>
            <p:custDataLst>
              <p:tags r:id="rId31"/>
            </p:custDataLst>
          </p:nvPr>
        </p:nvSpPr>
        <p:spPr bwMode="auto">
          <a:xfrm>
            <a:off x="2188800" y="530172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4" name="Rectangle 43"/>
          <p:cNvSpPr/>
          <p:nvPr>
            <p:custDataLst>
              <p:tags r:id="rId32"/>
            </p:custDataLst>
          </p:nvPr>
        </p:nvSpPr>
        <p:spPr bwMode="auto">
          <a:xfrm>
            <a:off x="2188800" y="549250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5" name="Rectangle 44"/>
          <p:cNvSpPr/>
          <p:nvPr>
            <p:custDataLst>
              <p:tags r:id="rId33"/>
            </p:custDataLst>
          </p:nvPr>
        </p:nvSpPr>
        <p:spPr bwMode="auto">
          <a:xfrm>
            <a:off x="2188800" y="315544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6" name="Rectangle 45"/>
          <p:cNvSpPr/>
          <p:nvPr>
            <p:custDataLst>
              <p:tags r:id="rId34"/>
            </p:custDataLst>
          </p:nvPr>
        </p:nvSpPr>
        <p:spPr bwMode="auto">
          <a:xfrm>
            <a:off x="2188800" y="344161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7" name="Rectangle 46"/>
          <p:cNvSpPr/>
          <p:nvPr>
            <p:custDataLst>
              <p:tags r:id="rId35"/>
            </p:custDataLst>
          </p:nvPr>
        </p:nvSpPr>
        <p:spPr bwMode="auto">
          <a:xfrm>
            <a:off x="2188800" y="372778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8" name="Rectangle 47"/>
          <p:cNvSpPr/>
          <p:nvPr>
            <p:custDataLst>
              <p:tags r:id="rId36"/>
            </p:custDataLst>
          </p:nvPr>
        </p:nvSpPr>
        <p:spPr bwMode="auto">
          <a:xfrm>
            <a:off x="2188800" y="401395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9" name="Rectangle 48"/>
          <p:cNvSpPr/>
          <p:nvPr>
            <p:custDataLst>
              <p:tags r:id="rId37"/>
            </p:custDataLst>
          </p:nvPr>
        </p:nvSpPr>
        <p:spPr bwMode="auto">
          <a:xfrm>
            <a:off x="2188800" y="434782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0" name="Rectangle 49"/>
          <p:cNvSpPr/>
          <p:nvPr>
            <p:custDataLst>
              <p:tags r:id="rId38"/>
            </p:custDataLst>
          </p:nvPr>
        </p:nvSpPr>
        <p:spPr bwMode="auto">
          <a:xfrm>
            <a:off x="2188800" y="420473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1" name="Rectangle 50"/>
          <p:cNvSpPr/>
          <p:nvPr>
            <p:custDataLst>
              <p:tags r:id="rId39"/>
            </p:custDataLst>
          </p:nvPr>
        </p:nvSpPr>
        <p:spPr bwMode="auto">
          <a:xfrm>
            <a:off x="2188800" y="444321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2" name="Rectangle 51"/>
          <p:cNvSpPr/>
          <p:nvPr>
            <p:custDataLst>
              <p:tags r:id="rId40"/>
            </p:custDataLst>
          </p:nvPr>
        </p:nvSpPr>
        <p:spPr bwMode="auto">
          <a:xfrm>
            <a:off x="2188800" y="453860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3" name="Rectangle 52"/>
          <p:cNvSpPr/>
          <p:nvPr>
            <p:custDataLst>
              <p:tags r:id="rId41"/>
            </p:custDataLst>
          </p:nvPr>
        </p:nvSpPr>
        <p:spPr bwMode="auto">
          <a:xfrm>
            <a:off x="2188800" y="463399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4" name="Rectangle 53"/>
          <p:cNvSpPr/>
          <p:nvPr>
            <p:custDataLst>
              <p:tags r:id="rId42"/>
            </p:custDataLst>
          </p:nvPr>
        </p:nvSpPr>
        <p:spPr bwMode="auto">
          <a:xfrm>
            <a:off x="2188800" y="472938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5" name="Rectangle 54"/>
          <p:cNvSpPr/>
          <p:nvPr>
            <p:custDataLst>
              <p:tags r:id="rId43"/>
            </p:custDataLst>
          </p:nvPr>
        </p:nvSpPr>
        <p:spPr bwMode="auto">
          <a:xfrm>
            <a:off x="2188800" y="410934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6" name="Rectangle 55"/>
          <p:cNvSpPr/>
          <p:nvPr>
            <p:custDataLst>
              <p:tags r:id="rId44"/>
            </p:custDataLst>
          </p:nvPr>
        </p:nvSpPr>
        <p:spPr bwMode="auto">
          <a:xfrm>
            <a:off x="2188800" y="439551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7" name="Rectangle 56"/>
          <p:cNvSpPr/>
          <p:nvPr>
            <p:custDataLst>
              <p:tags r:id="rId45"/>
            </p:custDataLst>
          </p:nvPr>
        </p:nvSpPr>
        <p:spPr bwMode="auto">
          <a:xfrm>
            <a:off x="2188800" y="449090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8" name="Rectangle 57"/>
          <p:cNvSpPr/>
          <p:nvPr>
            <p:custDataLst>
              <p:tags r:id="rId46"/>
            </p:custDataLst>
          </p:nvPr>
        </p:nvSpPr>
        <p:spPr bwMode="auto">
          <a:xfrm>
            <a:off x="2188800" y="458629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9" name="Rectangle 58"/>
          <p:cNvSpPr/>
          <p:nvPr>
            <p:custDataLst>
              <p:tags r:id="rId47"/>
            </p:custDataLst>
          </p:nvPr>
        </p:nvSpPr>
        <p:spPr bwMode="auto">
          <a:xfrm>
            <a:off x="2188800" y="468168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0" name="Rectangle 59"/>
          <p:cNvSpPr/>
          <p:nvPr>
            <p:custDataLst>
              <p:tags r:id="rId48"/>
            </p:custDataLst>
          </p:nvPr>
        </p:nvSpPr>
        <p:spPr bwMode="auto">
          <a:xfrm>
            <a:off x="2188800" y="425243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1" name="Rectangle 60"/>
          <p:cNvSpPr/>
          <p:nvPr>
            <p:custDataLst>
              <p:tags r:id="rId49"/>
            </p:custDataLst>
          </p:nvPr>
        </p:nvSpPr>
        <p:spPr bwMode="auto">
          <a:xfrm>
            <a:off x="2188800" y="296466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2" name="Rectangle 61"/>
          <p:cNvSpPr/>
          <p:nvPr>
            <p:custDataLst>
              <p:tags r:id="rId50"/>
            </p:custDataLst>
          </p:nvPr>
        </p:nvSpPr>
        <p:spPr bwMode="auto">
          <a:xfrm>
            <a:off x="2188800" y="325083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3" name="Rectangle 62"/>
          <p:cNvSpPr/>
          <p:nvPr>
            <p:custDataLst>
              <p:tags r:id="rId51"/>
            </p:custDataLst>
          </p:nvPr>
        </p:nvSpPr>
        <p:spPr bwMode="auto">
          <a:xfrm>
            <a:off x="2188800" y="353700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4" name="Rectangle 63"/>
          <p:cNvSpPr/>
          <p:nvPr>
            <p:custDataLst>
              <p:tags r:id="rId52"/>
            </p:custDataLst>
          </p:nvPr>
        </p:nvSpPr>
        <p:spPr bwMode="auto">
          <a:xfrm>
            <a:off x="2188800" y="382317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5" name="Rectangle 64"/>
          <p:cNvSpPr/>
          <p:nvPr>
            <p:custDataLst>
              <p:tags r:id="rId53"/>
            </p:custDataLst>
          </p:nvPr>
        </p:nvSpPr>
        <p:spPr bwMode="auto">
          <a:xfrm>
            <a:off x="2188800" y="306005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6" name="Rectangle 65"/>
          <p:cNvSpPr/>
          <p:nvPr>
            <p:custDataLst>
              <p:tags r:id="rId54"/>
            </p:custDataLst>
          </p:nvPr>
        </p:nvSpPr>
        <p:spPr bwMode="auto">
          <a:xfrm>
            <a:off x="2188800" y="334622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7" name="Rectangle 66"/>
          <p:cNvSpPr/>
          <p:nvPr>
            <p:custDataLst>
              <p:tags r:id="rId55"/>
            </p:custDataLst>
          </p:nvPr>
        </p:nvSpPr>
        <p:spPr bwMode="auto">
          <a:xfrm>
            <a:off x="2188800" y="363239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8" name="Rectangle 67"/>
          <p:cNvSpPr/>
          <p:nvPr>
            <p:custDataLst>
              <p:tags r:id="rId56"/>
            </p:custDataLst>
          </p:nvPr>
        </p:nvSpPr>
        <p:spPr bwMode="auto">
          <a:xfrm>
            <a:off x="2188800" y="391856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9" name="Rectangle 68"/>
          <p:cNvSpPr/>
          <p:nvPr>
            <p:custDataLst>
              <p:tags r:id="rId57"/>
            </p:custDataLst>
          </p:nvPr>
        </p:nvSpPr>
        <p:spPr bwMode="auto">
          <a:xfrm>
            <a:off x="2188800" y="430012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0" name="Rectangle 69"/>
          <p:cNvSpPr/>
          <p:nvPr>
            <p:custDataLst>
              <p:tags r:id="rId58"/>
            </p:custDataLst>
          </p:nvPr>
        </p:nvSpPr>
        <p:spPr bwMode="auto">
          <a:xfrm>
            <a:off x="2188800" y="253541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1" name="Rectangle 70"/>
          <p:cNvSpPr/>
          <p:nvPr>
            <p:custDataLst>
              <p:tags r:id="rId59"/>
            </p:custDataLst>
          </p:nvPr>
        </p:nvSpPr>
        <p:spPr bwMode="auto">
          <a:xfrm>
            <a:off x="2188800" y="267849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2" name="Rectangle 71"/>
          <p:cNvSpPr/>
          <p:nvPr>
            <p:custDataLst>
              <p:tags r:id="rId60"/>
            </p:custDataLst>
          </p:nvPr>
        </p:nvSpPr>
        <p:spPr bwMode="auto">
          <a:xfrm>
            <a:off x="2188800" y="282158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3" name="Rectangle 72"/>
          <p:cNvSpPr/>
          <p:nvPr>
            <p:custDataLst>
              <p:tags r:id="rId61"/>
            </p:custDataLst>
          </p:nvPr>
        </p:nvSpPr>
        <p:spPr bwMode="auto">
          <a:xfrm>
            <a:off x="2188800" y="301236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4" name="Rectangle 73"/>
          <p:cNvSpPr/>
          <p:nvPr>
            <p:custDataLst>
              <p:tags r:id="rId62"/>
            </p:custDataLst>
          </p:nvPr>
        </p:nvSpPr>
        <p:spPr bwMode="auto">
          <a:xfrm>
            <a:off x="2188800" y="339392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5" name="Rectangle 74"/>
          <p:cNvSpPr/>
          <p:nvPr>
            <p:custDataLst>
              <p:tags r:id="rId63"/>
            </p:custDataLst>
          </p:nvPr>
        </p:nvSpPr>
        <p:spPr bwMode="auto">
          <a:xfrm>
            <a:off x="2188800" y="320314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6" name="Rectangle 75"/>
          <p:cNvSpPr/>
          <p:nvPr>
            <p:custDataLst>
              <p:tags r:id="rId64"/>
            </p:custDataLst>
          </p:nvPr>
        </p:nvSpPr>
        <p:spPr bwMode="auto">
          <a:xfrm>
            <a:off x="2188800" y="358470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7" name="Rectangle 76"/>
          <p:cNvSpPr/>
          <p:nvPr>
            <p:custDataLst>
              <p:tags r:id="rId65"/>
            </p:custDataLst>
          </p:nvPr>
        </p:nvSpPr>
        <p:spPr bwMode="auto">
          <a:xfrm>
            <a:off x="2188800" y="377548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8" name="Rectangle 77"/>
          <p:cNvSpPr/>
          <p:nvPr>
            <p:custDataLst>
              <p:tags r:id="rId66"/>
            </p:custDataLst>
          </p:nvPr>
        </p:nvSpPr>
        <p:spPr bwMode="auto">
          <a:xfrm>
            <a:off x="2188800" y="396626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9" name="Rectangle 78"/>
          <p:cNvSpPr/>
          <p:nvPr>
            <p:custDataLst>
              <p:tags r:id="rId67"/>
            </p:custDataLst>
          </p:nvPr>
        </p:nvSpPr>
        <p:spPr bwMode="auto">
          <a:xfrm>
            <a:off x="2188800" y="415704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0" name="Rectangle 79"/>
          <p:cNvSpPr/>
          <p:nvPr>
            <p:custDataLst>
              <p:tags r:id="rId68"/>
            </p:custDataLst>
          </p:nvPr>
        </p:nvSpPr>
        <p:spPr bwMode="auto">
          <a:xfrm>
            <a:off x="2188800" y="310775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4" name="Rectangle 83"/>
          <p:cNvSpPr/>
          <p:nvPr>
            <p:custDataLst>
              <p:tags r:id="rId69"/>
            </p:custDataLst>
          </p:nvPr>
        </p:nvSpPr>
        <p:spPr bwMode="auto">
          <a:xfrm>
            <a:off x="2188800" y="348931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5" name="Rectangle 84"/>
          <p:cNvSpPr/>
          <p:nvPr>
            <p:custDataLst>
              <p:tags r:id="rId70"/>
            </p:custDataLst>
          </p:nvPr>
        </p:nvSpPr>
        <p:spPr bwMode="auto">
          <a:xfrm>
            <a:off x="2188800" y="368009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6" name="Rectangle 85"/>
          <p:cNvSpPr/>
          <p:nvPr>
            <p:custDataLst>
              <p:tags r:id="rId71"/>
            </p:custDataLst>
          </p:nvPr>
        </p:nvSpPr>
        <p:spPr bwMode="auto">
          <a:xfrm>
            <a:off x="2188800" y="387087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7" name="Rectangle 86"/>
          <p:cNvSpPr/>
          <p:nvPr>
            <p:custDataLst>
              <p:tags r:id="rId72"/>
            </p:custDataLst>
          </p:nvPr>
        </p:nvSpPr>
        <p:spPr bwMode="auto">
          <a:xfrm>
            <a:off x="2188800" y="406165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8" name="Rectangle 87"/>
          <p:cNvSpPr/>
          <p:nvPr>
            <p:custDataLst>
              <p:tags r:id="rId73"/>
            </p:custDataLst>
          </p:nvPr>
        </p:nvSpPr>
        <p:spPr bwMode="auto">
          <a:xfrm>
            <a:off x="2188800" y="239232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9" name="Rectangle 88"/>
          <p:cNvSpPr/>
          <p:nvPr>
            <p:custDataLst>
              <p:tags r:id="rId74"/>
            </p:custDataLst>
          </p:nvPr>
        </p:nvSpPr>
        <p:spPr bwMode="auto">
          <a:xfrm>
            <a:off x="2188800" y="244002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0" name="Rectangle 89"/>
          <p:cNvSpPr/>
          <p:nvPr>
            <p:custDataLst>
              <p:tags r:id="rId75"/>
            </p:custDataLst>
          </p:nvPr>
        </p:nvSpPr>
        <p:spPr bwMode="auto">
          <a:xfrm>
            <a:off x="2188800" y="258310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1" name="Rectangle 90"/>
          <p:cNvSpPr/>
          <p:nvPr>
            <p:custDataLst>
              <p:tags r:id="rId76"/>
            </p:custDataLst>
          </p:nvPr>
        </p:nvSpPr>
        <p:spPr bwMode="auto">
          <a:xfrm>
            <a:off x="2188800" y="272619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2" name="Rectangle 91"/>
          <p:cNvSpPr/>
          <p:nvPr>
            <p:custDataLst>
              <p:tags r:id="rId77"/>
            </p:custDataLst>
          </p:nvPr>
        </p:nvSpPr>
        <p:spPr bwMode="auto">
          <a:xfrm>
            <a:off x="2188800" y="286927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3" name="Rectangle 92"/>
          <p:cNvSpPr/>
          <p:nvPr>
            <p:custDataLst>
              <p:tags r:id="rId78"/>
            </p:custDataLst>
          </p:nvPr>
        </p:nvSpPr>
        <p:spPr bwMode="auto">
          <a:xfrm>
            <a:off x="2188800" y="248771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4" name="Rectangle 93"/>
          <p:cNvSpPr/>
          <p:nvPr>
            <p:custDataLst>
              <p:tags r:id="rId79"/>
            </p:custDataLst>
          </p:nvPr>
        </p:nvSpPr>
        <p:spPr bwMode="auto">
          <a:xfrm>
            <a:off x="2188800" y="263080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5" name="Rectangle 94"/>
          <p:cNvSpPr/>
          <p:nvPr>
            <p:custDataLst>
              <p:tags r:id="rId80"/>
            </p:custDataLst>
          </p:nvPr>
        </p:nvSpPr>
        <p:spPr bwMode="auto">
          <a:xfrm>
            <a:off x="2188800" y="277388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6" name="Rectangle 95"/>
          <p:cNvSpPr/>
          <p:nvPr>
            <p:custDataLst>
              <p:tags r:id="rId81"/>
            </p:custDataLst>
          </p:nvPr>
        </p:nvSpPr>
        <p:spPr bwMode="auto">
          <a:xfrm>
            <a:off x="2188800" y="291697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7" name="Rectangle 96"/>
          <p:cNvSpPr/>
          <p:nvPr>
            <p:custDataLst>
              <p:tags r:id="rId82"/>
            </p:custDataLst>
          </p:nvPr>
        </p:nvSpPr>
        <p:spPr bwMode="auto">
          <a:xfrm>
            <a:off x="2188800" y="329853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8" name="Rectangle 97"/>
          <p:cNvSpPr/>
          <p:nvPr>
            <p:custDataLst>
              <p:tags r:id="rId83"/>
            </p:custDataLst>
          </p:nvPr>
        </p:nvSpPr>
        <p:spPr bwMode="auto">
          <a:xfrm>
            <a:off x="2188800" y="134303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9" name="Rectangle 98"/>
          <p:cNvSpPr/>
          <p:nvPr>
            <p:custDataLst>
              <p:tags r:id="rId84"/>
            </p:custDataLst>
          </p:nvPr>
        </p:nvSpPr>
        <p:spPr bwMode="auto">
          <a:xfrm>
            <a:off x="2188800" y="148612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0" name="Rectangle 99"/>
          <p:cNvSpPr/>
          <p:nvPr>
            <p:custDataLst>
              <p:tags r:id="rId85"/>
            </p:custDataLst>
          </p:nvPr>
        </p:nvSpPr>
        <p:spPr bwMode="auto">
          <a:xfrm>
            <a:off x="2188800" y="162920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1" name="Rectangle 100"/>
          <p:cNvSpPr/>
          <p:nvPr>
            <p:custDataLst>
              <p:tags r:id="rId86"/>
            </p:custDataLst>
          </p:nvPr>
        </p:nvSpPr>
        <p:spPr bwMode="auto">
          <a:xfrm>
            <a:off x="2188800" y="177229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2" name="Rectangle 101"/>
          <p:cNvSpPr/>
          <p:nvPr>
            <p:custDataLst>
              <p:tags r:id="rId87"/>
            </p:custDataLst>
          </p:nvPr>
        </p:nvSpPr>
        <p:spPr bwMode="auto">
          <a:xfrm>
            <a:off x="2188800" y="196307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3" name="Rectangle 102"/>
          <p:cNvSpPr/>
          <p:nvPr>
            <p:custDataLst>
              <p:tags r:id="rId88"/>
            </p:custDataLst>
          </p:nvPr>
        </p:nvSpPr>
        <p:spPr bwMode="auto">
          <a:xfrm>
            <a:off x="2188800" y="186768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4" name="Rectangle 103"/>
          <p:cNvSpPr/>
          <p:nvPr>
            <p:custDataLst>
              <p:tags r:id="rId89"/>
            </p:custDataLst>
          </p:nvPr>
        </p:nvSpPr>
        <p:spPr bwMode="auto">
          <a:xfrm>
            <a:off x="2188800" y="205846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5" name="Rectangle 104"/>
          <p:cNvSpPr/>
          <p:nvPr>
            <p:custDataLst>
              <p:tags r:id="rId90"/>
            </p:custDataLst>
          </p:nvPr>
        </p:nvSpPr>
        <p:spPr bwMode="auto">
          <a:xfrm>
            <a:off x="2188800" y="215385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6" name="Rectangle 105"/>
          <p:cNvSpPr/>
          <p:nvPr>
            <p:custDataLst>
              <p:tags r:id="rId91"/>
            </p:custDataLst>
          </p:nvPr>
        </p:nvSpPr>
        <p:spPr bwMode="auto">
          <a:xfrm>
            <a:off x="2188800" y="224924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7" name="Rectangle 106"/>
          <p:cNvSpPr/>
          <p:nvPr>
            <p:custDataLst>
              <p:tags r:id="rId92"/>
            </p:custDataLst>
          </p:nvPr>
        </p:nvSpPr>
        <p:spPr bwMode="auto">
          <a:xfrm>
            <a:off x="2188800" y="234463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8" name="Rectangle 107"/>
          <p:cNvSpPr/>
          <p:nvPr>
            <p:custDataLst>
              <p:tags r:id="rId93"/>
            </p:custDataLst>
          </p:nvPr>
        </p:nvSpPr>
        <p:spPr bwMode="auto">
          <a:xfrm>
            <a:off x="2188800" y="181998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9" name="Rectangle 108"/>
          <p:cNvSpPr/>
          <p:nvPr>
            <p:custDataLst>
              <p:tags r:id="rId94"/>
            </p:custDataLst>
          </p:nvPr>
        </p:nvSpPr>
        <p:spPr bwMode="auto">
          <a:xfrm>
            <a:off x="2188800" y="201076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0" name="Rectangle 109"/>
          <p:cNvSpPr/>
          <p:nvPr>
            <p:custDataLst>
              <p:tags r:id="rId95"/>
            </p:custDataLst>
          </p:nvPr>
        </p:nvSpPr>
        <p:spPr bwMode="auto">
          <a:xfrm>
            <a:off x="2188800" y="210615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1" name="Rectangle 110"/>
          <p:cNvSpPr/>
          <p:nvPr>
            <p:custDataLst>
              <p:tags r:id="rId96"/>
            </p:custDataLst>
          </p:nvPr>
        </p:nvSpPr>
        <p:spPr bwMode="auto">
          <a:xfrm>
            <a:off x="2188800" y="220154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2" name="Rectangle 111"/>
          <p:cNvSpPr/>
          <p:nvPr>
            <p:custDataLst>
              <p:tags r:id="rId97"/>
            </p:custDataLst>
          </p:nvPr>
        </p:nvSpPr>
        <p:spPr bwMode="auto">
          <a:xfrm>
            <a:off x="2188800" y="229693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3" name="Rectangle 112"/>
          <p:cNvSpPr/>
          <p:nvPr>
            <p:custDataLst>
              <p:tags r:id="rId98"/>
            </p:custDataLst>
          </p:nvPr>
        </p:nvSpPr>
        <p:spPr bwMode="auto">
          <a:xfrm>
            <a:off x="2188800" y="119995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4" name="Rectangle 113"/>
          <p:cNvSpPr/>
          <p:nvPr>
            <p:custDataLst>
              <p:tags r:id="rId99"/>
            </p:custDataLst>
          </p:nvPr>
        </p:nvSpPr>
        <p:spPr bwMode="auto">
          <a:xfrm>
            <a:off x="2188800" y="124764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5" name="Rectangle 114"/>
          <p:cNvSpPr/>
          <p:nvPr>
            <p:custDataLst>
              <p:tags r:id="rId100"/>
            </p:custDataLst>
          </p:nvPr>
        </p:nvSpPr>
        <p:spPr bwMode="auto">
          <a:xfrm>
            <a:off x="2188800" y="139073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6" name="Rectangle 115"/>
          <p:cNvSpPr/>
          <p:nvPr>
            <p:custDataLst>
              <p:tags r:id="rId101"/>
            </p:custDataLst>
          </p:nvPr>
        </p:nvSpPr>
        <p:spPr bwMode="auto">
          <a:xfrm>
            <a:off x="2188800" y="153381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7" name="Rectangle 116"/>
          <p:cNvSpPr/>
          <p:nvPr>
            <p:custDataLst>
              <p:tags r:id="rId102"/>
            </p:custDataLst>
          </p:nvPr>
        </p:nvSpPr>
        <p:spPr bwMode="auto">
          <a:xfrm>
            <a:off x="2188800" y="167690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8" name="Rectangle 117"/>
          <p:cNvSpPr/>
          <p:nvPr>
            <p:custDataLst>
              <p:tags r:id="rId103"/>
            </p:custDataLst>
          </p:nvPr>
        </p:nvSpPr>
        <p:spPr bwMode="auto">
          <a:xfrm>
            <a:off x="2188800" y="129534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9" name="Rectangle 118"/>
          <p:cNvSpPr/>
          <p:nvPr>
            <p:custDataLst>
              <p:tags r:id="rId104"/>
            </p:custDataLst>
          </p:nvPr>
        </p:nvSpPr>
        <p:spPr bwMode="auto">
          <a:xfrm>
            <a:off x="2188800" y="143842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20" name="Rectangle 119"/>
          <p:cNvSpPr/>
          <p:nvPr>
            <p:custDataLst>
              <p:tags r:id="rId105"/>
            </p:custDataLst>
          </p:nvPr>
        </p:nvSpPr>
        <p:spPr bwMode="auto">
          <a:xfrm>
            <a:off x="2188800" y="1581511"/>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21" name="Rectangle 120"/>
          <p:cNvSpPr/>
          <p:nvPr>
            <p:custDataLst>
              <p:tags r:id="rId106"/>
            </p:custDataLst>
          </p:nvPr>
        </p:nvSpPr>
        <p:spPr bwMode="auto">
          <a:xfrm>
            <a:off x="2188800" y="172459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22" name="Rectangle 121"/>
          <p:cNvSpPr/>
          <p:nvPr>
            <p:custDataLst>
              <p:tags r:id="rId107"/>
            </p:custDataLst>
          </p:nvPr>
        </p:nvSpPr>
        <p:spPr bwMode="auto">
          <a:xfrm>
            <a:off x="2188800" y="1915376"/>
            <a:ext cx="9144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 name="TextBox 10"/>
          <p:cNvSpPr txBox="1"/>
          <p:nvPr>
            <p:custDataLst>
              <p:tags r:id="rId108"/>
            </p:custDataLst>
          </p:nvPr>
        </p:nvSpPr>
        <p:spPr>
          <a:xfrm rot="5400000">
            <a:off x="1363335" y="2219315"/>
            <a:ext cx="1313180" cy="1446550"/>
          </a:xfrm>
          <a:prstGeom prst="rect">
            <a:avLst/>
          </a:prstGeom>
          <a:noFill/>
        </p:spPr>
        <p:txBody>
          <a:bodyPr wrap="none" rtlCol="0">
            <a:spAutoFit/>
          </a:bodyPr>
          <a:lstStyle/>
          <a:p>
            <a:r>
              <a:rPr lang="en-CA" sz="8800" dirty="0" smtClean="0">
                <a:latin typeface="+mn-lt"/>
              </a:rPr>
              <a:t>…</a:t>
            </a:r>
          </a:p>
        </p:txBody>
      </p:sp>
      <p:sp>
        <p:nvSpPr>
          <p:cNvPr id="123" name="TextBox 122"/>
          <p:cNvSpPr txBox="1"/>
          <p:nvPr>
            <p:custDataLst>
              <p:tags r:id="rId109"/>
            </p:custDataLst>
          </p:nvPr>
        </p:nvSpPr>
        <p:spPr>
          <a:xfrm rot="5400000">
            <a:off x="1363335" y="4106535"/>
            <a:ext cx="1313180" cy="1446550"/>
          </a:xfrm>
          <a:prstGeom prst="rect">
            <a:avLst/>
          </a:prstGeom>
          <a:noFill/>
        </p:spPr>
        <p:txBody>
          <a:bodyPr wrap="none" rtlCol="0">
            <a:spAutoFit/>
          </a:bodyPr>
          <a:lstStyle/>
          <a:p>
            <a:r>
              <a:rPr lang="en-CA" sz="8800" dirty="0" smtClean="0">
                <a:latin typeface="+mn-lt"/>
              </a:rPr>
              <a:t>…</a:t>
            </a:r>
          </a:p>
        </p:txBody>
      </p:sp>
      <p:cxnSp>
        <p:nvCxnSpPr>
          <p:cNvPr id="124" name="Straight Arrow Connector 123"/>
          <p:cNvCxnSpPr>
            <a:endCxn id="47" idx="1"/>
          </p:cNvCxnSpPr>
          <p:nvPr>
            <p:custDataLst>
              <p:tags r:id="rId110"/>
            </p:custDataLst>
          </p:nvPr>
        </p:nvCxnSpPr>
        <p:spPr bwMode="auto">
          <a:xfrm flipV="1">
            <a:off x="664800" y="3749386"/>
            <a:ext cx="1524000" cy="469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custDataLst>
              <p:tags r:id="rId111"/>
            </p:custDataLst>
          </p:nvPr>
        </p:nvSpPr>
        <p:spPr>
          <a:xfrm>
            <a:off x="3641085" y="1123890"/>
            <a:ext cx="5121915" cy="400110"/>
          </a:xfrm>
          <a:prstGeom prst="rect">
            <a:avLst/>
          </a:prstGeom>
          <a:noFill/>
        </p:spPr>
        <p:txBody>
          <a:bodyPr wrap="none" rtlCol="0">
            <a:spAutoFit/>
          </a:bodyPr>
          <a:lstStyle/>
          <a:p>
            <a:r>
              <a:rPr lang="en-CA" sz="2000" b="0" dirty="0" smtClean="0">
                <a:latin typeface="+mn-lt"/>
              </a:rPr>
              <a:t>(of course, we can’t predict the busy times!)</a:t>
            </a:r>
          </a:p>
        </p:txBody>
      </p:sp>
      <p:pic>
        <p:nvPicPr>
          <p:cNvPr id="125" name="Picture 2" descr="C:\Users\wolf\AppData\Local\Microsoft\Windows\Temporary Internet Files\Content.IE5\UF3ZPJPJ\MC900242087[1].wmf"/>
          <p:cNvPicPr>
            <a:picLocks noChangeAspect="1" noChangeArrowheads="1"/>
          </p:cNvPicPr>
          <p:nvPr>
            <p:custDataLst>
              <p:tags r:id="rId112"/>
            </p:custDataLst>
          </p:nvPr>
        </p:nvPicPr>
        <p:blipFill>
          <a:blip r:embed="rId128" cstate="print">
            <a:extLst>
              <a:ext uri="{28A0092B-C50C-407E-A947-70E740481C1C}">
                <a14:useLocalDpi xmlns:a14="http://schemas.microsoft.com/office/drawing/2010/main" val="0"/>
              </a:ext>
            </a:extLst>
          </a:blip>
          <a:srcRect/>
          <a:stretch>
            <a:fillRect/>
          </a:stretch>
        </p:blipFill>
        <p:spPr bwMode="auto">
          <a:xfrm>
            <a:off x="3958385" y="5145668"/>
            <a:ext cx="994615" cy="734932"/>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 descr="C:\Users\wolf\AppData\Local\Microsoft\Windows\Temporary Internet Files\Content.IE5\UF3ZPJPJ\MC900242087[1].wmf"/>
          <p:cNvPicPr>
            <a:picLocks noChangeAspect="1" noChangeArrowheads="1"/>
          </p:cNvPicPr>
          <p:nvPr>
            <p:custDataLst>
              <p:tags r:id="rId113"/>
            </p:custDataLst>
          </p:nvPr>
        </p:nvPicPr>
        <p:blipFill>
          <a:blip r:embed="rId128" cstate="print">
            <a:extLst>
              <a:ext uri="{28A0092B-C50C-407E-A947-70E740481C1C}">
                <a14:useLocalDpi xmlns:a14="http://schemas.microsoft.com/office/drawing/2010/main" val="0"/>
              </a:ext>
            </a:extLst>
          </a:blip>
          <a:srcRect/>
          <a:stretch>
            <a:fillRect/>
          </a:stretch>
        </p:blipFill>
        <p:spPr bwMode="auto">
          <a:xfrm>
            <a:off x="5919595" y="5171937"/>
            <a:ext cx="994615" cy="734932"/>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2" descr="C:\Users\wolf\AppData\Local\Microsoft\Windows\Temporary Internet Files\Content.IE5\UF3ZPJPJ\MC900242087[1].wmf"/>
          <p:cNvPicPr>
            <a:picLocks noChangeAspect="1" noChangeArrowheads="1"/>
          </p:cNvPicPr>
          <p:nvPr>
            <p:custDataLst>
              <p:tags r:id="rId114"/>
            </p:custDataLst>
          </p:nvPr>
        </p:nvPicPr>
        <p:blipFill>
          <a:blip r:embed="rId128" cstate="print">
            <a:extLst>
              <a:ext uri="{28A0092B-C50C-407E-A947-70E740481C1C}">
                <a14:useLocalDpi xmlns:a14="http://schemas.microsoft.com/office/drawing/2010/main" val="0"/>
              </a:ext>
            </a:extLst>
          </a:blip>
          <a:srcRect/>
          <a:stretch>
            <a:fillRect/>
          </a:stretch>
        </p:blipFill>
        <p:spPr bwMode="auto">
          <a:xfrm>
            <a:off x="7698879" y="5171937"/>
            <a:ext cx="994615" cy="73493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Connector 127"/>
          <p:cNvCxnSpPr/>
          <p:nvPr>
            <p:custDataLst>
              <p:tags r:id="rId115"/>
            </p:custDataLst>
          </p:nvPr>
        </p:nvCxnSpPr>
        <p:spPr bwMode="auto">
          <a:xfrm>
            <a:off x="4953000" y="1371600"/>
            <a:ext cx="0" cy="31656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p:cNvCxnSpPr/>
          <p:nvPr>
            <p:custDataLst>
              <p:tags r:id="rId116"/>
            </p:custDataLst>
          </p:nvPr>
        </p:nvCxnSpPr>
        <p:spPr bwMode="auto">
          <a:xfrm>
            <a:off x="7696200" y="1385306"/>
            <a:ext cx="0" cy="31656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p:cNvCxnSpPr/>
          <p:nvPr>
            <p:custDataLst>
              <p:tags r:id="rId117"/>
            </p:custDataLst>
          </p:nvPr>
        </p:nvCxnSpPr>
        <p:spPr bwMode="auto">
          <a:xfrm flipV="1">
            <a:off x="4953000" y="4537208"/>
            <a:ext cx="2745879" cy="239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custDataLst>
              <p:tags r:id="rId118"/>
            </p:custDataLst>
          </p:nvPr>
        </p:nvCxnSpPr>
        <p:spPr bwMode="auto">
          <a:xfrm>
            <a:off x="5867400" y="1385306"/>
            <a:ext cx="0" cy="3165607"/>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139" name="Straight Connector 138"/>
          <p:cNvCxnSpPr/>
          <p:nvPr>
            <p:custDataLst>
              <p:tags r:id="rId119"/>
            </p:custDataLst>
          </p:nvPr>
        </p:nvCxnSpPr>
        <p:spPr bwMode="auto">
          <a:xfrm>
            <a:off x="6781800" y="1395533"/>
            <a:ext cx="0" cy="3165607"/>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140" name="Straight Arrow Connector 139"/>
          <p:cNvCxnSpPr>
            <a:stCxn id="125" idx="0"/>
          </p:cNvCxnSpPr>
          <p:nvPr>
            <p:custDataLst>
              <p:tags r:id="rId120"/>
            </p:custDataLst>
          </p:nvPr>
        </p:nvCxnSpPr>
        <p:spPr bwMode="auto">
          <a:xfrm flipV="1">
            <a:off x="4455693" y="4550913"/>
            <a:ext cx="954507" cy="5947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1" name="Straight Arrow Connector 140"/>
          <p:cNvCxnSpPr>
            <a:stCxn id="126" idx="0"/>
          </p:cNvCxnSpPr>
          <p:nvPr>
            <p:custDataLst>
              <p:tags r:id="rId121"/>
            </p:custDataLst>
          </p:nvPr>
        </p:nvCxnSpPr>
        <p:spPr bwMode="auto">
          <a:xfrm flipV="1">
            <a:off x="6416903" y="4550913"/>
            <a:ext cx="0" cy="621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2" name="Straight Arrow Connector 141"/>
          <p:cNvCxnSpPr>
            <a:stCxn id="127" idx="0"/>
          </p:cNvCxnSpPr>
          <p:nvPr>
            <p:custDataLst>
              <p:tags r:id="rId122"/>
            </p:custDataLst>
          </p:nvPr>
        </p:nvCxnSpPr>
        <p:spPr bwMode="auto">
          <a:xfrm flipH="1" flipV="1">
            <a:off x="7239000" y="4550913"/>
            <a:ext cx="957187" cy="621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4" name="Rectangle 143"/>
          <p:cNvSpPr/>
          <p:nvPr>
            <p:custDataLst>
              <p:tags r:id="rId123"/>
            </p:custDataLst>
          </p:nvPr>
        </p:nvSpPr>
        <p:spPr bwMode="auto">
          <a:xfrm>
            <a:off x="6781800" y="3396342"/>
            <a:ext cx="914400" cy="1137004"/>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A" sz="2400" b="1" i="0" u="none" strike="noStrike" cap="none" normalizeH="0" baseline="0" dirty="0" smtClean="0">
                <a:ln>
                  <a:noFill/>
                </a:ln>
                <a:solidFill>
                  <a:schemeClr val="tx1"/>
                </a:solidFill>
                <a:effectLst/>
                <a:latin typeface="Times New Roman" pitchFamily="18" charset="0"/>
              </a:rPr>
              <a:t>I’m busy.</a:t>
            </a:r>
          </a:p>
        </p:txBody>
      </p:sp>
      <p:sp>
        <p:nvSpPr>
          <p:cNvPr id="145" name="Rectangle 144"/>
          <p:cNvSpPr/>
          <p:nvPr>
            <p:custDataLst>
              <p:tags r:id="rId124"/>
            </p:custDataLst>
          </p:nvPr>
        </p:nvSpPr>
        <p:spPr bwMode="auto">
          <a:xfrm>
            <a:off x="304800" y="1614524"/>
            <a:ext cx="914400" cy="43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12</a:t>
            </a: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err="1" smtClean="0">
                <a:ln>
                  <a:noFill/>
                </a:ln>
                <a:solidFill>
                  <a:schemeClr val="tx1"/>
                </a:solidFill>
                <a:effectLst/>
              </a:rPr>
              <a:t>secs</a:t>
            </a:r>
            <a:endParaRPr kumimoji="0" lang="en-CA" b="1"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of</a:t>
            </a:r>
          </a:p>
          <a:p>
            <a:pPr marL="0" marR="0" indent="0" algn="l" defTabSz="914400" rtl="0" eaLnBrk="1" fontAlgn="base" latinLnBrk="0" hangingPunct="1">
              <a:lnSpc>
                <a:spcPct val="100000"/>
              </a:lnSpc>
              <a:spcBef>
                <a:spcPct val="0"/>
              </a:spcBef>
              <a:spcAft>
                <a:spcPct val="0"/>
              </a:spcAft>
              <a:buClrTx/>
              <a:buSzTx/>
              <a:buFontTx/>
              <a:buNone/>
              <a:tabLst/>
            </a:pPr>
            <a:endParaRPr lang="en-CA" dirty="0"/>
          </a:p>
          <a:p>
            <a:pPr marL="0" marR="0" indent="0" algn="l" defTabSz="914400" rtl="0" eaLnBrk="1" fontAlgn="base" latinLnBrk="0" hangingPunct="1">
              <a:lnSpc>
                <a:spcPct val="100000"/>
              </a:lnSpc>
              <a:spcBef>
                <a:spcPct val="0"/>
              </a:spcBef>
              <a:spcAft>
                <a:spcPct val="0"/>
              </a:spcAft>
              <a:buClrTx/>
              <a:buSzTx/>
              <a:buFontTx/>
              <a:buNone/>
              <a:tabLst/>
            </a:pPr>
            <a:r>
              <a:rPr kumimoji="0" lang="en-CA" b="1" i="0" u="none" strike="noStrike" cap="none" normalizeH="0" baseline="0" dirty="0" smtClean="0">
                <a:ln>
                  <a:noFill/>
                </a:ln>
                <a:solidFill>
                  <a:schemeClr val="tx1"/>
                </a:solidFill>
                <a:effectLst/>
              </a:rPr>
              <a:t>work</a:t>
            </a:r>
          </a:p>
        </p:txBody>
      </p:sp>
      <p:sp>
        <p:nvSpPr>
          <p:cNvPr id="146" name="Rectangle 145"/>
          <p:cNvSpPr/>
          <p:nvPr>
            <p:custDataLst>
              <p:tags r:id="rId125"/>
            </p:custDataLst>
          </p:nvPr>
        </p:nvSpPr>
        <p:spPr bwMode="auto">
          <a:xfrm>
            <a:off x="4942115" y="1640526"/>
            <a:ext cx="928800" cy="2321874"/>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A" sz="2400" b="1" i="0" u="none" strike="noStrike" cap="none" normalizeH="0" baseline="0" dirty="0" smtClean="0">
                <a:ln>
                  <a:noFill/>
                </a:ln>
                <a:solidFill>
                  <a:schemeClr val="tx1"/>
                </a:solidFill>
                <a:effectLst/>
                <a:latin typeface="Times New Roman" pitchFamily="18" charset="0"/>
              </a:rPr>
              <a:t>I’m busy.</a:t>
            </a:r>
          </a:p>
        </p:txBody>
      </p:sp>
    </p:spTree>
    <p:extLst>
      <p:ext uri="{BB962C8B-B14F-4D97-AF65-F5344CB8AC3E}">
        <p14:creationId xmlns:p14="http://schemas.microsoft.com/office/powerpoint/2010/main" val="297042206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smtClean="0"/>
              <a:t>Analyzing Performance</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43</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7" name="Rectangle 3"/>
          <p:cNvSpPr txBox="1">
            <a:spLocks noChangeArrowheads="1"/>
          </p:cNvSpPr>
          <p:nvPr>
            <p:custDataLst>
              <p:tags r:id="rId4"/>
            </p:custDataLst>
          </p:nvPr>
        </p:nvSpPr>
        <p:spPr bwMode="auto">
          <a:xfrm>
            <a:off x="76200" y="98286"/>
            <a:ext cx="8991600" cy="4930914"/>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b="0" dirty="0">
                <a:solidFill>
                  <a:schemeClr val="bg1">
                    <a:lumMod val="50000"/>
                  </a:schemeClr>
                </a:solidFill>
                <a:latin typeface="Courier New" pitchFamily="49" charset="0"/>
                <a:cs typeface="Courier New" pitchFamily="49" charset="0"/>
              </a:rPr>
              <a:t>void </a:t>
            </a:r>
            <a:r>
              <a:rPr lang="en-CA" sz="2000" b="0" dirty="0" err="1" smtClean="0">
                <a:solidFill>
                  <a:schemeClr val="bg1">
                    <a:lumMod val="50000"/>
                  </a:schemeClr>
                </a:solidFill>
                <a:latin typeface="Courier New" pitchFamily="49" charset="0"/>
                <a:cs typeface="Courier New" pitchFamily="49" charset="0"/>
              </a:rPr>
              <a:t>cmp_helper</a:t>
            </a:r>
            <a:r>
              <a:rPr lang="en-CA" sz="2000" b="0" dirty="0" smtClean="0">
                <a:solidFill>
                  <a:schemeClr val="bg1">
                    <a:lumMod val="50000"/>
                  </a:schemeClr>
                </a:solidFill>
                <a:latin typeface="Courier New" pitchFamily="49" charset="0"/>
                <a:cs typeface="Courier New" pitchFamily="49" charset="0"/>
              </a:rPr>
              <a:t>(</a:t>
            </a:r>
            <a:r>
              <a:rPr lang="en-CA" sz="2000" b="0" dirty="0" err="1" smtClean="0">
                <a:solidFill>
                  <a:schemeClr val="bg1">
                    <a:lumMod val="50000"/>
                  </a:schemeClr>
                </a:solidFill>
                <a:latin typeface="Courier New" pitchFamily="49" charset="0"/>
                <a:cs typeface="Courier New" pitchFamily="49" charset="0"/>
              </a:rPr>
              <a:t>int</a:t>
            </a:r>
            <a:r>
              <a:rPr lang="en-CA" sz="2000" b="0" dirty="0" smtClean="0">
                <a:solidFill>
                  <a:schemeClr val="bg1">
                    <a:lumMod val="50000"/>
                  </a:schemeClr>
                </a:solidFill>
                <a:latin typeface="Courier New" pitchFamily="49" charset="0"/>
                <a:cs typeface="Courier New" pitchFamily="49" charset="0"/>
              </a:rPr>
              <a:t> </a:t>
            </a:r>
            <a:r>
              <a:rPr lang="en-CA" sz="2000" b="0" dirty="0">
                <a:solidFill>
                  <a:schemeClr val="bg1">
                    <a:lumMod val="50000"/>
                  </a:schemeClr>
                </a:solidFill>
                <a:latin typeface="Courier New" pitchFamily="49" charset="0"/>
                <a:cs typeface="Courier New" pitchFamily="49" charset="0"/>
              </a:rPr>
              <a:t>* result, </a:t>
            </a:r>
            <a:r>
              <a:rPr lang="en-CA" sz="2000" b="0" dirty="0" err="1" smtClean="0">
                <a:solidFill>
                  <a:schemeClr val="bg1">
                    <a:lumMod val="50000"/>
                  </a:schemeClr>
                </a:solidFill>
                <a:latin typeface="Courier New" pitchFamily="49" charset="0"/>
                <a:cs typeface="Courier New" pitchFamily="49" charset="0"/>
              </a:rPr>
              <a:t>int</a:t>
            </a:r>
            <a:r>
              <a:rPr lang="en-CA" sz="2000" b="0" dirty="0" smtClean="0">
                <a:solidFill>
                  <a:schemeClr val="bg1">
                    <a:lumMod val="50000"/>
                  </a:schemeClr>
                </a:solidFill>
                <a:latin typeface="Courier New" pitchFamily="49" charset="0"/>
                <a:cs typeface="Courier New" pitchFamily="49" charset="0"/>
              </a:rPr>
              <a:t> </a:t>
            </a:r>
            <a:r>
              <a:rPr lang="en-CA" sz="2000" b="0" dirty="0">
                <a:solidFill>
                  <a:schemeClr val="bg1">
                    <a:lumMod val="50000"/>
                  </a:schemeClr>
                </a:solidFill>
                <a:latin typeface="Courier New" pitchFamily="49" charset="0"/>
                <a:cs typeface="Courier New" pitchFamily="49" charset="0"/>
              </a:rPr>
              <a:t>array[],</a:t>
            </a:r>
          </a:p>
          <a:p>
            <a:pPr>
              <a:lnSpc>
                <a:spcPts val="1800"/>
              </a:lnSpc>
              <a:buNone/>
            </a:pPr>
            <a:r>
              <a:rPr lang="en-CA" sz="2000" b="0" dirty="0">
                <a:solidFill>
                  <a:schemeClr val="bg1">
                    <a:lumMod val="50000"/>
                  </a:schemeClr>
                </a:solidFill>
                <a:latin typeface="Courier New" pitchFamily="49" charset="0"/>
                <a:cs typeface="Courier New" pitchFamily="49" charset="0"/>
              </a:rPr>
              <a:t>		</a:t>
            </a:r>
            <a:r>
              <a:rPr lang="en-CA" sz="2000" b="0" dirty="0" smtClean="0">
                <a:solidFill>
                  <a:schemeClr val="bg1">
                    <a:lumMod val="50000"/>
                  </a:schemeClr>
                </a:solidFill>
                <a:latin typeface="Courier New" pitchFamily="49" charset="0"/>
                <a:cs typeface="Courier New" pitchFamily="49" charset="0"/>
              </a:rPr>
              <a:t>    </a:t>
            </a:r>
            <a:r>
              <a:rPr lang="en-CA" sz="2000" b="0" dirty="0" err="1" smtClean="0">
                <a:solidFill>
                  <a:schemeClr val="bg1">
                    <a:lumMod val="50000"/>
                  </a:schemeClr>
                </a:solidFill>
                <a:latin typeface="Courier New" pitchFamily="49" charset="0"/>
                <a:cs typeface="Courier New" pitchFamily="49" charset="0"/>
              </a:rPr>
              <a:t>int</a:t>
            </a:r>
            <a:r>
              <a:rPr lang="en-CA" sz="2000" b="0" dirty="0" smtClean="0">
                <a:solidFill>
                  <a:schemeClr val="bg1">
                    <a:lumMod val="50000"/>
                  </a:schemeClr>
                </a:solidFill>
                <a:latin typeface="Courier New" pitchFamily="49" charset="0"/>
                <a:cs typeface="Courier New" pitchFamily="49" charset="0"/>
              </a:rPr>
              <a:t> </a:t>
            </a:r>
            <a:r>
              <a:rPr lang="en-CA" sz="2000" b="0" dirty="0">
                <a:solidFill>
                  <a:schemeClr val="bg1">
                    <a:lumMod val="50000"/>
                  </a:schemeClr>
                </a:solidFill>
                <a:latin typeface="Courier New" pitchFamily="49" charset="0"/>
                <a:cs typeface="Courier New" pitchFamily="49" charset="0"/>
              </a:rPr>
              <a:t>lo, </a:t>
            </a:r>
            <a:r>
              <a:rPr lang="en-CA" sz="2000" b="0" dirty="0" err="1" smtClean="0">
                <a:solidFill>
                  <a:schemeClr val="bg1">
                    <a:lumMod val="50000"/>
                  </a:schemeClr>
                </a:solidFill>
                <a:latin typeface="Courier New" pitchFamily="49" charset="0"/>
                <a:cs typeface="Courier New" pitchFamily="49" charset="0"/>
              </a:rPr>
              <a:t>int</a:t>
            </a:r>
            <a:r>
              <a:rPr lang="en-CA" sz="2000" b="0" dirty="0" smtClean="0">
                <a:solidFill>
                  <a:schemeClr val="bg1">
                    <a:lumMod val="50000"/>
                  </a:schemeClr>
                </a:solidFill>
                <a:latin typeface="Courier New" pitchFamily="49" charset="0"/>
                <a:cs typeface="Courier New" pitchFamily="49" charset="0"/>
              </a:rPr>
              <a:t> </a:t>
            </a:r>
            <a:r>
              <a:rPr lang="en-CA" sz="2000" b="0" dirty="0">
                <a:solidFill>
                  <a:schemeClr val="bg1">
                    <a:lumMod val="50000"/>
                  </a:schemeClr>
                </a:solidFill>
                <a:latin typeface="Courier New" pitchFamily="49" charset="0"/>
                <a:cs typeface="Courier New" pitchFamily="49" charset="0"/>
              </a:rPr>
              <a:t>hi, </a:t>
            </a:r>
            <a:r>
              <a:rPr lang="en-CA" sz="2000" b="0" dirty="0" err="1" smtClean="0">
                <a:solidFill>
                  <a:schemeClr val="bg1">
                    <a:lumMod val="50000"/>
                  </a:schemeClr>
                </a:solidFill>
                <a:latin typeface="Courier New" pitchFamily="49" charset="0"/>
                <a:cs typeface="Courier New" pitchFamily="49" charset="0"/>
              </a:rPr>
              <a:t>int</a:t>
            </a:r>
            <a:r>
              <a:rPr lang="en-CA" sz="2000" b="0" dirty="0" smtClean="0">
                <a:solidFill>
                  <a:schemeClr val="bg1">
                    <a:lumMod val="50000"/>
                  </a:schemeClr>
                </a:solidFill>
                <a:latin typeface="Courier New" pitchFamily="49" charset="0"/>
                <a:cs typeface="Courier New" pitchFamily="49" charset="0"/>
              </a:rPr>
              <a:t> </a:t>
            </a:r>
            <a:r>
              <a:rPr lang="en-CA" sz="2000" b="0" dirty="0">
                <a:solidFill>
                  <a:schemeClr val="bg1">
                    <a:lumMod val="50000"/>
                  </a:schemeClr>
                </a:solidFill>
                <a:latin typeface="Courier New" pitchFamily="49" charset="0"/>
                <a:cs typeface="Courier New" pitchFamily="49" charset="0"/>
              </a:rPr>
              <a:t>target) {</a:t>
            </a:r>
          </a:p>
          <a:p>
            <a:pPr>
              <a:lnSpc>
                <a:spcPts val="1800"/>
              </a:lnSpc>
              <a:buNone/>
            </a:pPr>
            <a:r>
              <a:rPr lang="en-CA" sz="2000" b="0" dirty="0">
                <a:solidFill>
                  <a:schemeClr val="bg1">
                    <a:lumMod val="50000"/>
                  </a:schemeClr>
                </a:solidFill>
                <a:latin typeface="Courier New" pitchFamily="49" charset="0"/>
                <a:cs typeface="Courier New" pitchFamily="49" charset="0"/>
              </a:rPr>
              <a:t>  *result = </a:t>
            </a:r>
            <a:r>
              <a:rPr lang="en-CA" sz="2000" b="0" dirty="0" err="1">
                <a:solidFill>
                  <a:schemeClr val="bg1">
                    <a:lumMod val="50000"/>
                  </a:schemeClr>
                </a:solidFill>
                <a:latin typeface="Courier New" pitchFamily="49" charset="0"/>
                <a:cs typeface="Courier New" pitchFamily="49" charset="0"/>
              </a:rPr>
              <a:t>count_matches</a:t>
            </a:r>
            <a:r>
              <a:rPr lang="en-CA" sz="2000" b="0" dirty="0">
                <a:solidFill>
                  <a:schemeClr val="bg1">
                    <a:lumMod val="50000"/>
                  </a:schemeClr>
                </a:solidFill>
                <a:latin typeface="Courier New" pitchFamily="49" charset="0"/>
                <a:cs typeface="Courier New" pitchFamily="49" charset="0"/>
              </a:rPr>
              <a:t>(array + lo, hi - lo, target);</a:t>
            </a:r>
          </a:p>
          <a:p>
            <a:pPr>
              <a:lnSpc>
                <a:spcPts val="1800"/>
              </a:lnSpc>
              <a:buNone/>
            </a:pPr>
            <a:r>
              <a:rPr lang="en-CA" sz="2000" b="0" dirty="0">
                <a:solidFill>
                  <a:schemeClr val="bg1">
                    <a:lumMod val="50000"/>
                  </a:schemeClr>
                </a:solidFill>
                <a:latin typeface="Courier New" pitchFamily="49" charset="0"/>
                <a:cs typeface="Courier New" pitchFamily="49" charset="0"/>
              </a:rPr>
              <a:t>}</a:t>
            </a:r>
          </a:p>
          <a:p>
            <a:pPr>
              <a:lnSpc>
                <a:spcPts val="1800"/>
              </a:lnSpc>
              <a:buNone/>
            </a:pPr>
            <a:endParaRPr lang="en-CA" sz="2000" dirty="0" smtClean="0">
              <a:latin typeface="Courier New" pitchFamily="49" charset="0"/>
              <a:cs typeface="Courier New" pitchFamily="49" charset="0"/>
            </a:endParaRPr>
          </a:p>
          <a:p>
            <a:pPr>
              <a:lnSpc>
                <a:spcPts val="1800"/>
              </a:lnSpc>
              <a:buNone/>
            </a:pP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cm_parallel</a:t>
            </a:r>
            <a:r>
              <a:rPr lang="en-CA" sz="2000" dirty="0" smtClean="0">
                <a:latin typeface="Courier New" pitchFamily="49" charset="0"/>
                <a:cs typeface="Courier New" pitchFamily="49" charset="0"/>
              </a:rPr>
              <a:t>(</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array[],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err="1">
                <a:latin typeface="Courier New" pitchFamily="49" charset="0"/>
                <a:cs typeface="Courier New" pitchFamily="49" charset="0"/>
              </a:rPr>
              <a:t>len</a:t>
            </a:r>
            <a:r>
              <a:rPr lang="en-CA" sz="2000" dirty="0">
                <a:latin typeface="Courier New" pitchFamily="49" charset="0"/>
                <a:cs typeface="Courier New" pitchFamily="49" charset="0"/>
              </a:rPr>
              <a: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target) {</a:t>
            </a:r>
          </a:p>
          <a:p>
            <a:pPr>
              <a:lnSpc>
                <a:spcPts val="1800"/>
              </a:lnSpc>
              <a:buNone/>
            </a:pPr>
            <a:r>
              <a:rPr lang="en-CA" sz="2000" dirty="0" smtClean="0">
                <a:latin typeface="Courier New" pitchFamily="49" charset="0"/>
                <a:cs typeface="Courier New" pitchFamily="49" charset="0"/>
              </a:rPr>
              <a:t>  </a:t>
            </a:r>
            <a:r>
              <a:rPr lang="en-CA" sz="2000" dirty="0" err="1" smtClean="0">
                <a:solidFill>
                  <a:srgbClr val="3333CC"/>
                </a:solidFill>
                <a:latin typeface="Courier New" pitchFamily="49" charset="0"/>
                <a:cs typeface="Courier New" pitchFamily="49" charset="0"/>
              </a:rPr>
              <a:t>int</a:t>
            </a:r>
            <a:r>
              <a:rPr lang="en-CA" sz="2000" dirty="0" smtClean="0">
                <a:solidFill>
                  <a:srgbClr val="3333CC"/>
                </a:solidFill>
                <a:latin typeface="Courier New" pitchFamily="49" charset="0"/>
                <a:cs typeface="Courier New" pitchFamily="49" charset="0"/>
              </a:rPr>
              <a:t> </a:t>
            </a:r>
            <a:r>
              <a:rPr lang="en-CA" sz="2000" dirty="0" err="1" smtClean="0">
                <a:solidFill>
                  <a:srgbClr val="3333CC"/>
                </a:solidFill>
                <a:latin typeface="Courier New" pitchFamily="49" charset="0"/>
                <a:cs typeface="Courier New" pitchFamily="49" charset="0"/>
              </a:rPr>
              <a:t>divs</a:t>
            </a:r>
            <a:r>
              <a:rPr lang="en-CA" sz="2000" dirty="0" smtClean="0">
                <a:solidFill>
                  <a:srgbClr val="3333CC"/>
                </a:solidFill>
                <a:latin typeface="Courier New" pitchFamily="49" charset="0"/>
                <a:cs typeface="Courier New" pitchFamily="49" charset="0"/>
              </a:rPr>
              <a:t> = </a:t>
            </a:r>
            <a:r>
              <a:rPr lang="en-CA" sz="2000" dirty="0" err="1" smtClean="0">
                <a:solidFill>
                  <a:srgbClr val="3333CC"/>
                </a:solidFill>
                <a:latin typeface="Courier New" pitchFamily="49" charset="0"/>
                <a:cs typeface="Courier New" pitchFamily="49" charset="0"/>
              </a:rPr>
              <a:t>len</a:t>
            </a:r>
            <a:r>
              <a:rPr lang="en-CA" sz="2000" dirty="0" smtClean="0">
                <a:solidFill>
                  <a:srgbClr val="3333CC"/>
                </a:solidFill>
                <a:latin typeface="Courier New" pitchFamily="49" charset="0"/>
                <a:cs typeface="Courier New" pitchFamily="49" charset="0"/>
              </a:rPr>
              <a:t>;</a:t>
            </a:r>
            <a:endParaRPr lang="en-CA" sz="2000" dirty="0">
              <a:solidFill>
                <a:srgbClr val="3333CC"/>
              </a:solidFill>
              <a:latin typeface="Courier New" pitchFamily="49" charset="0"/>
              <a:cs typeface="Courier New" pitchFamily="49" charset="0"/>
            </a:endParaRPr>
          </a:p>
          <a:p>
            <a:pPr>
              <a:lnSpc>
                <a:spcPts val="1800"/>
              </a:lnSpc>
              <a:buNone/>
            </a:pPr>
            <a:endParaRPr lang="en-CA" sz="2000" dirty="0">
              <a:latin typeface="Courier New" pitchFamily="49" charset="0"/>
              <a:cs typeface="Courier New" pitchFamily="49" charset="0"/>
            </a:endParaRPr>
          </a:p>
          <a:p>
            <a:pPr>
              <a:lnSpc>
                <a:spcPts val="1800"/>
              </a:lnSpc>
              <a:buNone/>
            </a:pP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std</a:t>
            </a:r>
            <a:r>
              <a:rPr lang="en-CA" sz="2000" dirty="0">
                <a:latin typeface="Courier New" pitchFamily="49" charset="0"/>
                <a:cs typeface="Courier New" pitchFamily="49" charset="0"/>
              </a:rPr>
              <a:t>::thread </a:t>
            </a:r>
            <a:r>
              <a:rPr lang="en-CA" sz="2000" dirty="0" smtClean="0">
                <a:latin typeface="Courier New" pitchFamily="49" charset="0"/>
                <a:cs typeface="Courier New" pitchFamily="49" charset="0"/>
              </a:rPr>
              <a:t>workers[</a:t>
            </a:r>
            <a:r>
              <a:rPr lang="en-CA" sz="2000" dirty="0" err="1" smtClean="0">
                <a:latin typeface="Courier New" pitchFamily="49" charset="0"/>
                <a:cs typeface="Courier New" pitchFamily="49" charset="0"/>
              </a:rPr>
              <a:t>divs</a:t>
            </a:r>
            <a:r>
              <a:rPr lang="en-CA" sz="2000" dirty="0" smtClean="0">
                <a:latin typeface="Courier New" pitchFamily="49" charset="0"/>
                <a:cs typeface="Courier New" pitchFamily="49" charset="0"/>
              </a:rPr>
              <a:t>]; </a:t>
            </a:r>
            <a:endParaRPr lang="en-CA" sz="2000" dirty="0">
              <a:latin typeface="Courier New" pitchFamily="49" charset="0"/>
              <a:cs typeface="Courier New" pitchFamily="49" charset="0"/>
            </a:endParaRPr>
          </a:p>
          <a:p>
            <a:pPr>
              <a:lnSpc>
                <a:spcPts val="1800"/>
              </a:lnSpc>
              <a:buNone/>
            </a:pPr>
            <a:r>
              <a:rPr lang="en-CA" sz="2000" dirty="0">
                <a:latin typeface="Courier New" pitchFamily="49" charset="0"/>
                <a:cs typeface="Courier New" pitchFamily="49" charset="0"/>
              </a:rPr>
              <a: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results[</a:t>
            </a:r>
            <a:r>
              <a:rPr lang="en-CA" sz="2000" dirty="0" err="1" smtClean="0">
                <a:latin typeface="Courier New" pitchFamily="49" charset="0"/>
                <a:cs typeface="Courier New" pitchFamily="49" charset="0"/>
              </a:rPr>
              <a:t>divs</a:t>
            </a:r>
            <a:r>
              <a:rPr lang="en-CA" sz="2000" dirty="0" smtClean="0">
                <a:latin typeface="Courier New" pitchFamily="49" charset="0"/>
                <a:cs typeface="Courier New" pitchFamily="49" charset="0"/>
              </a:rPr>
              <a:t>];</a:t>
            </a:r>
            <a:endParaRPr lang="en-CA" sz="2000" dirty="0">
              <a:latin typeface="Courier New" pitchFamily="49" charset="0"/>
              <a:cs typeface="Courier New" pitchFamily="49" charset="0"/>
            </a:endParaRPr>
          </a:p>
          <a:p>
            <a:pPr>
              <a:lnSpc>
                <a:spcPts val="1800"/>
              </a:lnSpc>
              <a:buNone/>
            </a:pPr>
            <a:r>
              <a:rPr lang="en-CA" sz="2000" dirty="0">
                <a:latin typeface="Courier New" pitchFamily="49" charset="0"/>
                <a:cs typeface="Courier New" pitchFamily="49" charset="0"/>
              </a:rPr>
              <a:t>  </a:t>
            </a:r>
            <a:r>
              <a:rPr lang="en-CA" sz="2000" dirty="0">
                <a:solidFill>
                  <a:srgbClr val="3333CC"/>
                </a:solidFill>
                <a:latin typeface="Courier New" pitchFamily="49" charset="0"/>
                <a:cs typeface="Courier New" pitchFamily="49" charset="0"/>
              </a:rPr>
              <a:t>for (</a:t>
            </a:r>
            <a:r>
              <a:rPr lang="en-CA" sz="2000" dirty="0" err="1">
                <a:solidFill>
                  <a:srgbClr val="3333CC"/>
                </a:solidFill>
                <a:latin typeface="Courier New" pitchFamily="49" charset="0"/>
                <a:cs typeface="Courier New" pitchFamily="49" charset="0"/>
              </a:rPr>
              <a:t>int</a:t>
            </a:r>
            <a:r>
              <a:rPr lang="en-CA" sz="2000" dirty="0">
                <a:solidFill>
                  <a:srgbClr val="3333CC"/>
                </a:solidFill>
                <a:latin typeface="Courier New" pitchFamily="49" charset="0"/>
                <a:cs typeface="Courier New" pitchFamily="49" charset="0"/>
              </a:rPr>
              <a:t> d = 0; d &lt; </a:t>
            </a:r>
            <a:r>
              <a:rPr lang="en-CA" sz="2000" dirty="0" err="1" smtClean="0">
                <a:solidFill>
                  <a:srgbClr val="3333CC"/>
                </a:solidFill>
                <a:latin typeface="Courier New" pitchFamily="49" charset="0"/>
                <a:cs typeface="Courier New" pitchFamily="49" charset="0"/>
              </a:rPr>
              <a:t>divs</a:t>
            </a:r>
            <a:r>
              <a:rPr lang="en-CA" sz="2000" dirty="0" smtClean="0">
                <a:solidFill>
                  <a:srgbClr val="3333CC"/>
                </a:solidFill>
                <a:latin typeface="Courier New" pitchFamily="49" charset="0"/>
                <a:cs typeface="Courier New" pitchFamily="49" charset="0"/>
              </a:rPr>
              <a:t>; </a:t>
            </a:r>
            <a:r>
              <a:rPr lang="en-CA" sz="2000" dirty="0">
                <a:solidFill>
                  <a:srgbClr val="3333CC"/>
                </a:solidFill>
                <a:latin typeface="Courier New" pitchFamily="49" charset="0"/>
                <a:cs typeface="Courier New" pitchFamily="49" charset="0"/>
              </a:rPr>
              <a:t>d</a:t>
            </a:r>
            <a:r>
              <a:rPr lang="en-CA" sz="2000" dirty="0" smtClean="0">
                <a:solidFill>
                  <a:srgbClr val="3333CC"/>
                </a:solidFill>
                <a:latin typeface="Courier New" pitchFamily="49" charset="0"/>
                <a:cs typeface="Courier New" pitchFamily="49" charset="0"/>
              </a:rPr>
              <a:t>++)</a:t>
            </a:r>
          </a:p>
          <a:p>
            <a:pPr>
              <a:lnSpc>
                <a:spcPts val="1800"/>
              </a:lnSpc>
              <a:buNone/>
            </a:pPr>
            <a:r>
              <a:rPr lang="en-CA" sz="2000" dirty="0" smtClean="0">
                <a:latin typeface="Courier New" pitchFamily="49" charset="0"/>
                <a:cs typeface="Courier New" pitchFamily="49" charset="0"/>
              </a:rPr>
              <a:t>    workers[d</a:t>
            </a:r>
            <a:r>
              <a:rPr lang="en-CA" sz="2000" dirty="0">
                <a:latin typeface="Courier New" pitchFamily="49" charset="0"/>
                <a:cs typeface="Courier New" pitchFamily="49" charset="0"/>
              </a:rPr>
              <a:t>] = </a:t>
            </a:r>
            <a:r>
              <a:rPr lang="en-CA" sz="2000" dirty="0" err="1" smtClean="0">
                <a:latin typeface="Courier New" pitchFamily="49" charset="0"/>
                <a:cs typeface="Courier New" pitchFamily="49" charset="0"/>
              </a:rPr>
              <a:t>std</a:t>
            </a:r>
            <a:r>
              <a:rPr lang="en-CA" sz="2000" dirty="0">
                <a:latin typeface="Courier New" pitchFamily="49" charset="0"/>
                <a:cs typeface="Courier New" pitchFamily="49" charset="0"/>
              </a:rPr>
              <a:t>::thread</a:t>
            </a:r>
            <a:r>
              <a:rPr lang="en-CA" sz="2000" dirty="0" smtClean="0">
                <a:latin typeface="Courier New" pitchFamily="49" charset="0"/>
                <a:cs typeface="Courier New" pitchFamily="49" charset="0"/>
              </a:rPr>
              <a:t>(&amp;</a:t>
            </a:r>
            <a:r>
              <a:rPr lang="en-CA" sz="2000" dirty="0" err="1" smtClean="0">
                <a:latin typeface="Courier New" pitchFamily="49" charset="0"/>
                <a:cs typeface="Courier New" pitchFamily="49" charset="0"/>
              </a:rPr>
              <a:t>cmp_helper</a:t>
            </a:r>
            <a:r>
              <a:rPr lang="en-CA" sz="2000" dirty="0" smtClean="0">
                <a:latin typeface="Courier New" pitchFamily="49" charset="0"/>
                <a:cs typeface="Courier New" pitchFamily="49" charset="0"/>
              </a:rPr>
              <a:t>,</a:t>
            </a:r>
            <a:br>
              <a:rPr lang="en-CA" sz="2000" dirty="0" smtClean="0">
                <a:latin typeface="Courier New" pitchFamily="49" charset="0"/>
                <a:cs typeface="Courier New" pitchFamily="49" charset="0"/>
              </a:rPr>
            </a:br>
            <a:r>
              <a:rPr lang="en-CA" sz="2000" dirty="0" smtClean="0">
                <a:latin typeface="Courier New" pitchFamily="49" charset="0"/>
                <a:cs typeface="Courier New" pitchFamily="49" charset="0"/>
              </a:rPr>
              <a:t>      &amp;</a:t>
            </a:r>
            <a:r>
              <a:rPr lang="en-CA" sz="2000" dirty="0">
                <a:latin typeface="Courier New" pitchFamily="49" charset="0"/>
                <a:cs typeface="Courier New" pitchFamily="49" charset="0"/>
              </a:rPr>
              <a:t>results[d], array, </a:t>
            </a:r>
            <a:r>
              <a:rPr lang="en-CA" sz="2000" dirty="0" smtClean="0">
                <a:latin typeface="Courier New" pitchFamily="49" charset="0"/>
                <a:cs typeface="Courier New" pitchFamily="49" charset="0"/>
              </a:rPr>
              <a:t>(</a:t>
            </a:r>
            <a:r>
              <a:rPr lang="en-CA" sz="2000" dirty="0">
                <a:latin typeface="Courier New" pitchFamily="49" charset="0"/>
                <a:cs typeface="Courier New" pitchFamily="49" charset="0"/>
              </a:rPr>
              <a:t>d*</a:t>
            </a:r>
            <a:r>
              <a:rPr lang="en-CA" sz="2000" dirty="0" err="1">
                <a:latin typeface="Courier New" pitchFamily="49" charset="0"/>
                <a:cs typeface="Courier New" pitchFamily="49" charset="0"/>
              </a:rPr>
              <a:t>len</a:t>
            </a:r>
            <a:r>
              <a:rPr lang="en-CA" sz="2000" dirty="0">
                <a:latin typeface="Courier New" pitchFamily="49" charset="0"/>
                <a:cs typeface="Courier New" pitchFamily="49" charset="0"/>
              </a:rPr>
              <a:t>)/divisions, </a:t>
            </a:r>
            <a:r>
              <a:rPr lang="en-CA" sz="2000" dirty="0" smtClean="0">
                <a:latin typeface="Courier New" pitchFamily="49" charset="0"/>
                <a:cs typeface="Courier New" pitchFamily="49" charset="0"/>
              </a:rPr>
              <a:t/>
            </a:r>
            <a:br>
              <a:rPr lang="en-CA" sz="2000" dirty="0" smtClean="0">
                <a:latin typeface="Courier New" pitchFamily="49" charset="0"/>
                <a:cs typeface="Courier New" pitchFamily="49" charset="0"/>
              </a:rPr>
            </a:b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d+1)*</a:t>
            </a:r>
            <a:r>
              <a:rPr lang="en-CA" sz="2000" dirty="0" err="1">
                <a:latin typeface="Courier New" pitchFamily="49" charset="0"/>
                <a:cs typeface="Courier New" pitchFamily="49" charset="0"/>
              </a:rPr>
              <a:t>len</a:t>
            </a:r>
            <a:r>
              <a:rPr lang="en-CA" sz="2000" dirty="0">
                <a:latin typeface="Courier New" pitchFamily="49" charset="0"/>
                <a:cs typeface="Courier New" pitchFamily="49" charset="0"/>
              </a:rPr>
              <a:t>)/divisions, target</a:t>
            </a:r>
            <a:r>
              <a:rPr lang="en-CA" sz="2000" dirty="0" smtClean="0">
                <a:latin typeface="Courier New" pitchFamily="49" charset="0"/>
                <a:cs typeface="Courier New" pitchFamily="49" charset="0"/>
              </a:rPr>
              <a:t>);</a:t>
            </a:r>
          </a:p>
          <a:p>
            <a:pPr>
              <a:lnSpc>
                <a:spcPts val="1800"/>
              </a:lnSpc>
              <a:buNone/>
            </a:pPr>
            <a:endParaRPr lang="en-CA" sz="2000" dirty="0">
              <a:latin typeface="Courier New" pitchFamily="49" charset="0"/>
              <a:cs typeface="Courier New" pitchFamily="49" charset="0"/>
            </a:endParaRPr>
          </a:p>
          <a:p>
            <a:pPr>
              <a:lnSpc>
                <a:spcPts val="1800"/>
              </a:lnSpc>
              <a:buNone/>
            </a:pPr>
            <a:r>
              <a:rPr lang="en-CA" sz="2000" dirty="0">
                <a:latin typeface="Courier New" pitchFamily="49" charset="0"/>
                <a:cs typeface="Courier New" pitchFamily="49" charset="0"/>
              </a:rPr>
              <a: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matches = 0;</a:t>
            </a:r>
          </a:p>
          <a:p>
            <a:pPr>
              <a:lnSpc>
                <a:spcPts val="1800"/>
              </a:lnSpc>
              <a:buNone/>
            </a:pPr>
            <a:r>
              <a:rPr lang="en-CA" sz="2000" dirty="0">
                <a:latin typeface="Courier New" pitchFamily="49" charset="0"/>
                <a:cs typeface="Courier New" pitchFamily="49" charset="0"/>
              </a:rPr>
              <a:t>  for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d = 0; d &lt; </a:t>
            </a:r>
            <a:r>
              <a:rPr lang="en-CA" sz="2000" dirty="0" err="1" smtClean="0">
                <a:latin typeface="Courier New" pitchFamily="49" charset="0"/>
                <a:cs typeface="Courier New" pitchFamily="49" charset="0"/>
              </a:rPr>
              <a:t>divs</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d</a:t>
            </a:r>
            <a:r>
              <a:rPr lang="en-CA" sz="2000" dirty="0" smtClean="0">
                <a:latin typeface="Courier New" pitchFamily="49" charset="0"/>
                <a:cs typeface="Courier New" pitchFamily="49" charset="0"/>
              </a:rPr>
              <a:t>++)</a:t>
            </a:r>
            <a:endParaRPr lang="en-CA" sz="2000" dirty="0">
              <a:latin typeface="Courier New" pitchFamily="49" charset="0"/>
              <a:cs typeface="Courier New" pitchFamily="49" charset="0"/>
            </a:endParaRPr>
          </a:p>
          <a:p>
            <a:pPr>
              <a:lnSpc>
                <a:spcPts val="1800"/>
              </a:lnSpc>
              <a:buNone/>
            </a:pPr>
            <a:r>
              <a:rPr lang="en-CA" sz="2000" dirty="0" smtClean="0">
                <a:latin typeface="Courier New" pitchFamily="49" charset="0"/>
                <a:cs typeface="Courier New" pitchFamily="49" charset="0"/>
              </a:rPr>
              <a:t>    matches </a:t>
            </a:r>
            <a:r>
              <a:rPr lang="en-CA" sz="2000" dirty="0">
                <a:latin typeface="Courier New" pitchFamily="49" charset="0"/>
                <a:cs typeface="Courier New" pitchFamily="49" charset="0"/>
              </a:rPr>
              <a:t>+= </a:t>
            </a:r>
            <a:r>
              <a:rPr lang="en-CA" sz="2000" dirty="0" smtClean="0">
                <a:latin typeface="Courier New" pitchFamily="49" charset="0"/>
                <a:cs typeface="Courier New" pitchFamily="49" charset="0"/>
              </a:rPr>
              <a:t>results[d];</a:t>
            </a:r>
            <a:endParaRPr lang="en-CA" sz="2000" dirty="0">
              <a:latin typeface="Courier New" pitchFamily="49" charset="0"/>
              <a:cs typeface="Courier New" pitchFamily="49" charset="0"/>
            </a:endParaRPr>
          </a:p>
          <a:p>
            <a:pPr>
              <a:lnSpc>
                <a:spcPts val="1800"/>
              </a:lnSpc>
              <a:buNone/>
            </a:pPr>
            <a:endParaRPr lang="en-CA" sz="2000" dirty="0">
              <a:latin typeface="Courier New" pitchFamily="49" charset="0"/>
              <a:cs typeface="Courier New" pitchFamily="49" charset="0"/>
            </a:endParaRPr>
          </a:p>
          <a:p>
            <a:pPr>
              <a:lnSpc>
                <a:spcPts val="1800"/>
              </a:lnSpc>
              <a:buNone/>
            </a:pPr>
            <a:r>
              <a:rPr lang="en-CA" sz="2000" dirty="0" smtClean="0">
                <a:latin typeface="Courier New" pitchFamily="49" charset="0"/>
                <a:cs typeface="Courier New" pitchFamily="49" charset="0"/>
              </a:rPr>
              <a:t>  return </a:t>
            </a:r>
            <a:r>
              <a:rPr lang="en-CA" sz="2000" dirty="0">
                <a:latin typeface="Courier New" pitchFamily="49" charset="0"/>
                <a:cs typeface="Courier New" pitchFamily="49" charset="0"/>
              </a:rPr>
              <a:t>matches;</a:t>
            </a:r>
          </a:p>
          <a:p>
            <a:pPr>
              <a:lnSpc>
                <a:spcPts val="1800"/>
              </a:lnSpc>
              <a:buNone/>
            </a:pPr>
            <a:r>
              <a:rPr lang="en-CA" sz="2000" dirty="0">
                <a:latin typeface="Courier New" pitchFamily="49" charset="0"/>
                <a:cs typeface="Courier New" pitchFamily="49" charset="0"/>
              </a:rPr>
              <a:t>}</a:t>
            </a:r>
          </a:p>
        </p:txBody>
      </p:sp>
      <p:sp>
        <p:nvSpPr>
          <p:cNvPr id="4" name="Rectangle 3"/>
          <p:cNvSpPr/>
          <p:nvPr>
            <p:custDataLst>
              <p:tags r:id="rId5"/>
            </p:custDataLst>
          </p:nvPr>
        </p:nvSpPr>
        <p:spPr>
          <a:xfrm>
            <a:off x="152400" y="5223808"/>
            <a:ext cx="8915400" cy="1200329"/>
          </a:xfrm>
          <a:prstGeom prst="rect">
            <a:avLst/>
          </a:prstGeom>
        </p:spPr>
        <p:txBody>
          <a:bodyPr wrap="square">
            <a:spAutoFit/>
          </a:bodyPr>
          <a:lstStyle/>
          <a:p>
            <a:pPr marL="0" indent="0">
              <a:buNone/>
            </a:pPr>
            <a:r>
              <a:rPr lang="en-US" dirty="0" smtClean="0"/>
              <a:t>It’s Asymptotic Analysis Time!  (n == </a:t>
            </a:r>
            <a:r>
              <a:rPr lang="en-US" dirty="0" err="1" smtClean="0"/>
              <a:t>len</a:t>
            </a:r>
            <a:r>
              <a:rPr lang="en-US" dirty="0" smtClean="0"/>
              <a:t>, # of processors = </a:t>
            </a:r>
            <a:r>
              <a:rPr lang="en-US" dirty="0" smtClean="0">
                <a:sym typeface="Symbol"/>
              </a:rPr>
              <a:t></a:t>
            </a:r>
            <a:r>
              <a:rPr lang="en-US" dirty="0" smtClean="0"/>
              <a:t>)</a:t>
            </a:r>
          </a:p>
          <a:p>
            <a:pPr marL="0" indent="0">
              <a:buNone/>
            </a:pPr>
            <a:endParaRPr lang="en-US" dirty="0"/>
          </a:p>
          <a:p>
            <a:pPr marL="0" indent="0">
              <a:buNone/>
            </a:pPr>
            <a:r>
              <a:rPr lang="en-US" dirty="0" smtClean="0"/>
              <a:t>How long does dividing up/recombining the work take?</a:t>
            </a:r>
          </a:p>
        </p:txBody>
      </p:sp>
      <p:sp>
        <p:nvSpPr>
          <p:cNvPr id="8" name="TextBox 7"/>
          <p:cNvSpPr txBox="1"/>
          <p:nvPr>
            <p:custDataLst>
              <p:tags r:id="rId6"/>
            </p:custDataLst>
          </p:nvPr>
        </p:nvSpPr>
        <p:spPr>
          <a:xfrm>
            <a:off x="6978317" y="4648200"/>
            <a:ext cx="2089483" cy="707886"/>
          </a:xfrm>
          <a:prstGeom prst="rect">
            <a:avLst/>
          </a:prstGeom>
          <a:noFill/>
        </p:spPr>
        <p:txBody>
          <a:bodyPr wrap="none" rtlCol="0">
            <a:spAutoFit/>
          </a:bodyPr>
          <a:lstStyle/>
          <a:p>
            <a:r>
              <a:rPr lang="en-CA" sz="2000" b="0" dirty="0" smtClean="0">
                <a:solidFill>
                  <a:srgbClr val="FF0000"/>
                </a:solidFill>
                <a:latin typeface="+mn-lt"/>
              </a:rPr>
              <a:t>Yes, this is silly.</a:t>
            </a:r>
          </a:p>
          <a:p>
            <a:r>
              <a:rPr lang="en-CA" sz="2000" b="0" dirty="0" smtClean="0">
                <a:solidFill>
                  <a:srgbClr val="FF0000"/>
                </a:solidFill>
                <a:latin typeface="+mn-lt"/>
              </a:rPr>
              <a:t>We’ll justify later.</a:t>
            </a:r>
          </a:p>
        </p:txBody>
      </p:sp>
    </p:spTree>
    <p:extLst>
      <p:ext uri="{BB962C8B-B14F-4D97-AF65-F5344CB8AC3E}">
        <p14:creationId xmlns:p14="http://schemas.microsoft.com/office/powerpoint/2010/main" val="223872641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smtClean="0"/>
              <a:t>Analyzing Performance</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44</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7" name="Rectangle 3"/>
          <p:cNvSpPr txBox="1">
            <a:spLocks noChangeArrowheads="1"/>
          </p:cNvSpPr>
          <p:nvPr>
            <p:custDataLst>
              <p:tags r:id="rId4"/>
            </p:custDataLst>
          </p:nvPr>
        </p:nvSpPr>
        <p:spPr bwMode="auto">
          <a:xfrm>
            <a:off x="76200" y="98286"/>
            <a:ext cx="8991600" cy="4930914"/>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latin typeface="Courier New" pitchFamily="49" charset="0"/>
                <a:cs typeface="Courier New" pitchFamily="49" charset="0"/>
              </a:rPr>
              <a:t>void </a:t>
            </a:r>
            <a:r>
              <a:rPr lang="en-CA" sz="2000" dirty="0" err="1" smtClean="0">
                <a:latin typeface="Courier New" pitchFamily="49" charset="0"/>
                <a:cs typeface="Courier New" pitchFamily="49" charset="0"/>
              </a:rPr>
              <a:t>cmp_helper</a:t>
            </a:r>
            <a:r>
              <a:rPr lang="en-CA" sz="2000" dirty="0" smtClean="0">
                <a:latin typeface="Courier New" pitchFamily="49" charset="0"/>
                <a:cs typeface="Courier New" pitchFamily="49" charset="0"/>
              </a:rPr>
              <a:t>(</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 result,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array[],</a:t>
            </a:r>
          </a:p>
          <a:p>
            <a:pPr>
              <a:lnSpc>
                <a:spcPts val="1800"/>
              </a:lnSpc>
              <a:buNone/>
            </a:pPr>
            <a:r>
              <a:rPr lang="en-CA" sz="2000" dirty="0">
                <a:latin typeface="Courier New" pitchFamily="49" charset="0"/>
                <a:cs typeface="Courier New" pitchFamily="49" charset="0"/>
              </a:rPr>
              <a:t>		</a:t>
            </a: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lo,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hi,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target) {</a:t>
            </a:r>
          </a:p>
          <a:p>
            <a:pPr>
              <a:lnSpc>
                <a:spcPts val="1800"/>
              </a:lnSpc>
              <a:buNone/>
            </a:pPr>
            <a:r>
              <a:rPr lang="en-CA" sz="2000" dirty="0">
                <a:latin typeface="Courier New" pitchFamily="49" charset="0"/>
                <a:cs typeface="Courier New" pitchFamily="49" charset="0"/>
              </a:rPr>
              <a:t>  *result = </a:t>
            </a:r>
            <a:r>
              <a:rPr lang="en-CA" sz="2000" dirty="0" err="1">
                <a:latin typeface="Courier New" pitchFamily="49" charset="0"/>
                <a:cs typeface="Courier New" pitchFamily="49" charset="0"/>
              </a:rPr>
              <a:t>count_matches</a:t>
            </a:r>
            <a:r>
              <a:rPr lang="en-CA" sz="2000" dirty="0">
                <a:latin typeface="Courier New" pitchFamily="49" charset="0"/>
                <a:cs typeface="Courier New" pitchFamily="49" charset="0"/>
              </a:rPr>
              <a:t>(array + lo, hi - lo, target);</a:t>
            </a:r>
          </a:p>
          <a:p>
            <a:pPr>
              <a:lnSpc>
                <a:spcPts val="1800"/>
              </a:lnSpc>
              <a:buNone/>
            </a:pPr>
            <a:r>
              <a:rPr lang="en-CA" sz="2000" dirty="0">
                <a:latin typeface="Courier New" pitchFamily="49" charset="0"/>
                <a:cs typeface="Courier New" pitchFamily="49" charset="0"/>
              </a:rPr>
              <a:t>}</a:t>
            </a:r>
          </a:p>
          <a:p>
            <a:pPr>
              <a:lnSpc>
                <a:spcPts val="1800"/>
              </a:lnSpc>
              <a:buNone/>
            </a:pPr>
            <a:endParaRPr lang="en-CA" sz="2000" dirty="0" smtClean="0">
              <a:latin typeface="Courier New" pitchFamily="49" charset="0"/>
              <a:cs typeface="Courier New" pitchFamily="49" charset="0"/>
            </a:endParaRPr>
          </a:p>
          <a:p>
            <a:pPr>
              <a:lnSpc>
                <a:spcPts val="1800"/>
              </a:lnSpc>
              <a:buNone/>
            </a:pPr>
            <a:r>
              <a:rPr lang="en-CA" sz="2000" dirty="0" err="1" smtClean="0">
                <a:solidFill>
                  <a:schemeClr val="bg1">
                    <a:lumMod val="50000"/>
                  </a:schemeClr>
                </a:solidFill>
                <a:latin typeface="Courier New" pitchFamily="49" charset="0"/>
                <a:cs typeface="Courier New" pitchFamily="49" charset="0"/>
              </a:rPr>
              <a:t>int</a:t>
            </a:r>
            <a:r>
              <a:rPr lang="en-CA" sz="2000" dirty="0" smtClean="0">
                <a:solidFill>
                  <a:schemeClr val="bg1">
                    <a:lumMod val="50000"/>
                  </a:schemeClr>
                </a:solidFill>
                <a:latin typeface="Courier New" pitchFamily="49" charset="0"/>
                <a:cs typeface="Courier New" pitchFamily="49" charset="0"/>
              </a:rPr>
              <a:t> </a:t>
            </a:r>
            <a:r>
              <a:rPr lang="en-CA" sz="2000" dirty="0" err="1" smtClean="0">
                <a:solidFill>
                  <a:schemeClr val="bg1">
                    <a:lumMod val="50000"/>
                  </a:schemeClr>
                </a:solidFill>
                <a:latin typeface="Courier New" pitchFamily="49" charset="0"/>
                <a:cs typeface="Courier New" pitchFamily="49" charset="0"/>
              </a:rPr>
              <a:t>cm_parallel</a:t>
            </a:r>
            <a:r>
              <a:rPr lang="en-CA" sz="2000" dirty="0" smtClean="0">
                <a:solidFill>
                  <a:schemeClr val="bg1">
                    <a:lumMod val="50000"/>
                  </a:schemeClr>
                </a:solidFill>
                <a:latin typeface="Courier New" pitchFamily="49" charset="0"/>
                <a:cs typeface="Courier New" pitchFamily="49" charset="0"/>
              </a:rPr>
              <a:t>(</a:t>
            </a:r>
            <a:r>
              <a:rPr lang="en-CA" sz="2000" dirty="0" err="1" smtClean="0">
                <a:solidFill>
                  <a:schemeClr val="bg1">
                    <a:lumMod val="50000"/>
                  </a:schemeClr>
                </a:solidFill>
                <a:latin typeface="Courier New" pitchFamily="49" charset="0"/>
                <a:cs typeface="Courier New" pitchFamily="49" charset="0"/>
              </a:rPr>
              <a:t>int</a:t>
            </a:r>
            <a:r>
              <a:rPr lang="en-CA" sz="2000" dirty="0" smtClean="0">
                <a:solidFill>
                  <a:schemeClr val="bg1">
                    <a:lumMod val="50000"/>
                  </a:schemeClr>
                </a:solidFill>
                <a:latin typeface="Courier New" pitchFamily="49" charset="0"/>
                <a:cs typeface="Courier New" pitchFamily="49" charset="0"/>
              </a:rPr>
              <a:t> </a:t>
            </a:r>
            <a:r>
              <a:rPr lang="en-CA" sz="2000" dirty="0">
                <a:solidFill>
                  <a:schemeClr val="bg1">
                    <a:lumMod val="50000"/>
                  </a:schemeClr>
                </a:solidFill>
                <a:latin typeface="Courier New" pitchFamily="49" charset="0"/>
                <a:cs typeface="Courier New" pitchFamily="49" charset="0"/>
              </a:rPr>
              <a:t>array[], </a:t>
            </a:r>
            <a:r>
              <a:rPr lang="en-CA" sz="2000" dirty="0" err="1" smtClean="0">
                <a:solidFill>
                  <a:schemeClr val="bg1">
                    <a:lumMod val="50000"/>
                  </a:schemeClr>
                </a:solidFill>
                <a:latin typeface="Courier New" pitchFamily="49" charset="0"/>
                <a:cs typeface="Courier New" pitchFamily="49" charset="0"/>
              </a:rPr>
              <a:t>int</a:t>
            </a:r>
            <a:r>
              <a:rPr lang="en-CA" sz="2000" dirty="0" smtClean="0">
                <a:solidFill>
                  <a:schemeClr val="bg1">
                    <a:lumMod val="50000"/>
                  </a:schemeClr>
                </a:solidFill>
                <a:latin typeface="Courier New" pitchFamily="49" charset="0"/>
                <a:cs typeface="Courier New" pitchFamily="49" charset="0"/>
              </a:rPr>
              <a:t> </a:t>
            </a:r>
            <a:r>
              <a:rPr lang="en-CA" sz="2000" dirty="0" err="1">
                <a:solidFill>
                  <a:schemeClr val="bg1">
                    <a:lumMod val="50000"/>
                  </a:schemeClr>
                </a:solidFill>
                <a:latin typeface="Courier New" pitchFamily="49" charset="0"/>
                <a:cs typeface="Courier New" pitchFamily="49" charset="0"/>
              </a:rPr>
              <a:t>len</a:t>
            </a:r>
            <a:r>
              <a:rPr lang="en-CA" sz="2000" dirty="0">
                <a:solidFill>
                  <a:schemeClr val="bg1">
                    <a:lumMod val="50000"/>
                  </a:schemeClr>
                </a:solidFill>
                <a:latin typeface="Courier New" pitchFamily="49" charset="0"/>
                <a:cs typeface="Courier New" pitchFamily="49" charset="0"/>
              </a:rPr>
              <a:t>, </a:t>
            </a:r>
            <a:r>
              <a:rPr lang="en-CA" sz="2000" dirty="0" err="1" smtClean="0">
                <a:solidFill>
                  <a:schemeClr val="bg1">
                    <a:lumMod val="50000"/>
                  </a:schemeClr>
                </a:solidFill>
                <a:latin typeface="Courier New" pitchFamily="49" charset="0"/>
                <a:cs typeface="Courier New" pitchFamily="49" charset="0"/>
              </a:rPr>
              <a:t>int</a:t>
            </a:r>
            <a:r>
              <a:rPr lang="en-CA" sz="2000" dirty="0" smtClean="0">
                <a:solidFill>
                  <a:schemeClr val="bg1">
                    <a:lumMod val="50000"/>
                  </a:schemeClr>
                </a:solidFill>
                <a:latin typeface="Courier New" pitchFamily="49" charset="0"/>
                <a:cs typeface="Courier New" pitchFamily="49" charset="0"/>
              </a:rPr>
              <a:t> </a:t>
            </a:r>
            <a:r>
              <a:rPr lang="en-CA" sz="2000" dirty="0">
                <a:solidFill>
                  <a:schemeClr val="bg1">
                    <a:lumMod val="50000"/>
                  </a:schemeClr>
                </a:solidFill>
                <a:latin typeface="Courier New" pitchFamily="49" charset="0"/>
                <a:cs typeface="Courier New" pitchFamily="49" charset="0"/>
              </a:rPr>
              <a:t>target) {</a:t>
            </a:r>
          </a:p>
          <a:p>
            <a:pPr>
              <a:lnSpc>
                <a:spcPts val="1800"/>
              </a:lnSpc>
              <a:buNone/>
            </a:pPr>
            <a:r>
              <a:rPr lang="en-CA" sz="2000" dirty="0" smtClean="0">
                <a:solidFill>
                  <a:schemeClr val="bg1">
                    <a:lumMod val="50000"/>
                  </a:schemeClr>
                </a:solidFill>
                <a:latin typeface="Courier New" pitchFamily="49" charset="0"/>
                <a:cs typeface="Courier New" pitchFamily="49" charset="0"/>
              </a:rPr>
              <a:t>  </a:t>
            </a:r>
            <a:r>
              <a:rPr lang="en-CA" sz="2000" dirty="0" err="1" smtClean="0">
                <a:solidFill>
                  <a:schemeClr val="bg1">
                    <a:lumMod val="50000"/>
                  </a:schemeClr>
                </a:solidFill>
                <a:latin typeface="Courier New" pitchFamily="49" charset="0"/>
                <a:cs typeface="Courier New" pitchFamily="49" charset="0"/>
              </a:rPr>
              <a:t>int</a:t>
            </a:r>
            <a:r>
              <a:rPr lang="en-CA" sz="2000" dirty="0" smtClean="0">
                <a:solidFill>
                  <a:schemeClr val="bg1">
                    <a:lumMod val="50000"/>
                  </a:schemeClr>
                </a:solidFill>
                <a:latin typeface="Courier New" pitchFamily="49" charset="0"/>
                <a:cs typeface="Courier New" pitchFamily="49" charset="0"/>
              </a:rPr>
              <a:t> </a:t>
            </a:r>
            <a:r>
              <a:rPr lang="en-CA" sz="2000" dirty="0" err="1" smtClean="0">
                <a:solidFill>
                  <a:schemeClr val="bg1">
                    <a:lumMod val="50000"/>
                  </a:schemeClr>
                </a:solidFill>
                <a:latin typeface="Courier New" pitchFamily="49" charset="0"/>
                <a:cs typeface="Courier New" pitchFamily="49" charset="0"/>
              </a:rPr>
              <a:t>divs</a:t>
            </a:r>
            <a:r>
              <a:rPr lang="en-CA" sz="2000" dirty="0" smtClean="0">
                <a:solidFill>
                  <a:schemeClr val="bg1">
                    <a:lumMod val="50000"/>
                  </a:schemeClr>
                </a:solidFill>
                <a:latin typeface="Courier New" pitchFamily="49" charset="0"/>
                <a:cs typeface="Courier New" pitchFamily="49" charset="0"/>
              </a:rPr>
              <a:t> = </a:t>
            </a:r>
            <a:r>
              <a:rPr lang="en-CA" sz="2000" dirty="0" err="1" smtClean="0">
                <a:solidFill>
                  <a:schemeClr val="bg1">
                    <a:lumMod val="50000"/>
                  </a:schemeClr>
                </a:solidFill>
                <a:latin typeface="Courier New" pitchFamily="49" charset="0"/>
                <a:cs typeface="Courier New" pitchFamily="49" charset="0"/>
              </a:rPr>
              <a:t>len</a:t>
            </a:r>
            <a:r>
              <a:rPr lang="en-CA" sz="2000" dirty="0" smtClean="0">
                <a:solidFill>
                  <a:schemeClr val="bg1">
                    <a:lumMod val="50000"/>
                  </a:schemeClr>
                </a:solidFill>
                <a:latin typeface="Courier New" pitchFamily="49" charset="0"/>
                <a:cs typeface="Courier New" pitchFamily="49" charset="0"/>
              </a:rPr>
              <a:t>;</a:t>
            </a:r>
            <a:endParaRPr lang="en-CA" sz="2000" dirty="0">
              <a:solidFill>
                <a:schemeClr val="bg1">
                  <a:lumMod val="50000"/>
                </a:schemeClr>
              </a:solidFill>
              <a:latin typeface="Courier New" pitchFamily="49" charset="0"/>
              <a:cs typeface="Courier New" pitchFamily="49" charset="0"/>
            </a:endParaRPr>
          </a:p>
          <a:p>
            <a:pPr>
              <a:lnSpc>
                <a:spcPts val="1800"/>
              </a:lnSpc>
              <a:buNone/>
            </a:pPr>
            <a:endParaRPr lang="en-CA" sz="2000" dirty="0">
              <a:solidFill>
                <a:schemeClr val="bg1">
                  <a:lumMod val="50000"/>
                </a:schemeClr>
              </a:solidFill>
              <a:latin typeface="Courier New" pitchFamily="49" charset="0"/>
              <a:cs typeface="Courier New" pitchFamily="49" charset="0"/>
            </a:endParaRPr>
          </a:p>
          <a:p>
            <a:pPr>
              <a:lnSpc>
                <a:spcPts val="1800"/>
              </a:lnSpc>
              <a:buNone/>
            </a:pPr>
            <a:r>
              <a:rPr lang="en-CA" sz="2000" dirty="0" smtClean="0">
                <a:solidFill>
                  <a:schemeClr val="bg1">
                    <a:lumMod val="50000"/>
                  </a:schemeClr>
                </a:solidFill>
                <a:latin typeface="Courier New" pitchFamily="49" charset="0"/>
                <a:cs typeface="Courier New" pitchFamily="49" charset="0"/>
              </a:rPr>
              <a:t>  </a:t>
            </a:r>
            <a:r>
              <a:rPr lang="en-CA" sz="2000" dirty="0" err="1" smtClean="0">
                <a:solidFill>
                  <a:schemeClr val="bg1">
                    <a:lumMod val="50000"/>
                  </a:schemeClr>
                </a:solidFill>
                <a:latin typeface="Courier New" pitchFamily="49" charset="0"/>
                <a:cs typeface="Courier New" pitchFamily="49" charset="0"/>
              </a:rPr>
              <a:t>std</a:t>
            </a:r>
            <a:r>
              <a:rPr lang="en-CA" sz="2000" dirty="0">
                <a:solidFill>
                  <a:schemeClr val="bg1">
                    <a:lumMod val="50000"/>
                  </a:schemeClr>
                </a:solidFill>
                <a:latin typeface="Courier New" pitchFamily="49" charset="0"/>
                <a:cs typeface="Courier New" pitchFamily="49" charset="0"/>
              </a:rPr>
              <a:t>::thread </a:t>
            </a:r>
            <a:r>
              <a:rPr lang="en-CA" sz="2000" dirty="0" smtClean="0">
                <a:solidFill>
                  <a:schemeClr val="bg1">
                    <a:lumMod val="50000"/>
                  </a:schemeClr>
                </a:solidFill>
                <a:latin typeface="Courier New" pitchFamily="49" charset="0"/>
                <a:cs typeface="Courier New" pitchFamily="49" charset="0"/>
              </a:rPr>
              <a:t>workers[</a:t>
            </a:r>
            <a:r>
              <a:rPr lang="en-CA" sz="2000" dirty="0" err="1" smtClean="0">
                <a:solidFill>
                  <a:schemeClr val="bg1">
                    <a:lumMod val="50000"/>
                  </a:schemeClr>
                </a:solidFill>
                <a:latin typeface="Courier New" pitchFamily="49" charset="0"/>
                <a:cs typeface="Courier New" pitchFamily="49" charset="0"/>
              </a:rPr>
              <a:t>divs</a:t>
            </a:r>
            <a:r>
              <a:rPr lang="en-CA" sz="2000" dirty="0" smtClean="0">
                <a:solidFill>
                  <a:schemeClr val="bg1">
                    <a:lumMod val="50000"/>
                  </a:schemeClr>
                </a:solidFill>
                <a:latin typeface="Courier New" pitchFamily="49" charset="0"/>
                <a:cs typeface="Courier New" pitchFamily="49" charset="0"/>
              </a:rPr>
              <a:t>]; </a:t>
            </a:r>
            <a:endParaRPr lang="en-CA" sz="2000" dirty="0">
              <a:solidFill>
                <a:schemeClr val="bg1">
                  <a:lumMod val="50000"/>
                </a:schemeClr>
              </a:solidFill>
              <a:latin typeface="Courier New" pitchFamily="49" charset="0"/>
              <a:cs typeface="Courier New" pitchFamily="49" charset="0"/>
            </a:endParaRPr>
          </a:p>
          <a:p>
            <a:pPr>
              <a:lnSpc>
                <a:spcPts val="1800"/>
              </a:lnSpc>
              <a:buNone/>
            </a:pPr>
            <a:r>
              <a:rPr lang="en-CA" sz="2000" dirty="0">
                <a:solidFill>
                  <a:schemeClr val="bg1">
                    <a:lumMod val="50000"/>
                  </a:schemeClr>
                </a:solidFill>
                <a:latin typeface="Courier New" pitchFamily="49" charset="0"/>
                <a:cs typeface="Courier New" pitchFamily="49" charset="0"/>
              </a:rPr>
              <a:t>  </a:t>
            </a:r>
            <a:r>
              <a:rPr lang="en-CA" sz="2000" dirty="0" err="1" smtClean="0">
                <a:solidFill>
                  <a:schemeClr val="bg1">
                    <a:lumMod val="50000"/>
                  </a:schemeClr>
                </a:solidFill>
                <a:latin typeface="Courier New" pitchFamily="49" charset="0"/>
                <a:cs typeface="Courier New" pitchFamily="49" charset="0"/>
              </a:rPr>
              <a:t>int</a:t>
            </a:r>
            <a:r>
              <a:rPr lang="en-CA" sz="2000" dirty="0" smtClean="0">
                <a:solidFill>
                  <a:schemeClr val="bg1">
                    <a:lumMod val="50000"/>
                  </a:schemeClr>
                </a:solidFill>
                <a:latin typeface="Courier New" pitchFamily="49" charset="0"/>
                <a:cs typeface="Courier New" pitchFamily="49" charset="0"/>
              </a:rPr>
              <a:t> results[</a:t>
            </a:r>
            <a:r>
              <a:rPr lang="en-CA" sz="2000" dirty="0" err="1" smtClean="0">
                <a:solidFill>
                  <a:schemeClr val="bg1">
                    <a:lumMod val="50000"/>
                  </a:schemeClr>
                </a:solidFill>
                <a:latin typeface="Courier New" pitchFamily="49" charset="0"/>
                <a:cs typeface="Courier New" pitchFamily="49" charset="0"/>
              </a:rPr>
              <a:t>divs</a:t>
            </a:r>
            <a:r>
              <a:rPr lang="en-CA" sz="2000" dirty="0" smtClean="0">
                <a:solidFill>
                  <a:schemeClr val="bg1">
                    <a:lumMod val="50000"/>
                  </a:schemeClr>
                </a:solidFill>
                <a:latin typeface="Courier New" pitchFamily="49" charset="0"/>
                <a:cs typeface="Courier New" pitchFamily="49" charset="0"/>
              </a:rPr>
              <a:t>];</a:t>
            </a:r>
            <a:endParaRPr lang="en-CA" sz="2000" dirty="0">
              <a:solidFill>
                <a:schemeClr val="bg1">
                  <a:lumMod val="50000"/>
                </a:schemeClr>
              </a:solidFill>
              <a:latin typeface="Courier New" pitchFamily="49" charset="0"/>
              <a:cs typeface="Courier New" pitchFamily="49" charset="0"/>
            </a:endParaRPr>
          </a:p>
          <a:p>
            <a:pPr>
              <a:lnSpc>
                <a:spcPts val="1800"/>
              </a:lnSpc>
              <a:buNone/>
            </a:pPr>
            <a:r>
              <a:rPr lang="en-CA" sz="2000" dirty="0">
                <a:solidFill>
                  <a:schemeClr val="bg1">
                    <a:lumMod val="50000"/>
                  </a:schemeClr>
                </a:solidFill>
                <a:latin typeface="Courier New" pitchFamily="49" charset="0"/>
                <a:cs typeface="Courier New" pitchFamily="49" charset="0"/>
              </a:rPr>
              <a:t>  for (</a:t>
            </a:r>
            <a:r>
              <a:rPr lang="en-CA" sz="2000" dirty="0" err="1">
                <a:solidFill>
                  <a:schemeClr val="bg1">
                    <a:lumMod val="50000"/>
                  </a:schemeClr>
                </a:solidFill>
                <a:latin typeface="Courier New" pitchFamily="49" charset="0"/>
                <a:cs typeface="Courier New" pitchFamily="49" charset="0"/>
              </a:rPr>
              <a:t>int</a:t>
            </a:r>
            <a:r>
              <a:rPr lang="en-CA" sz="2000" dirty="0">
                <a:solidFill>
                  <a:schemeClr val="bg1">
                    <a:lumMod val="50000"/>
                  </a:schemeClr>
                </a:solidFill>
                <a:latin typeface="Courier New" pitchFamily="49" charset="0"/>
                <a:cs typeface="Courier New" pitchFamily="49" charset="0"/>
              </a:rPr>
              <a:t> d = 0; d &lt; </a:t>
            </a:r>
            <a:r>
              <a:rPr lang="en-CA" sz="2000" dirty="0" err="1" smtClean="0">
                <a:solidFill>
                  <a:schemeClr val="bg1">
                    <a:lumMod val="50000"/>
                  </a:schemeClr>
                </a:solidFill>
                <a:latin typeface="Courier New" pitchFamily="49" charset="0"/>
                <a:cs typeface="Courier New" pitchFamily="49" charset="0"/>
              </a:rPr>
              <a:t>divs</a:t>
            </a:r>
            <a:r>
              <a:rPr lang="en-CA" sz="2000" dirty="0" smtClean="0">
                <a:solidFill>
                  <a:schemeClr val="bg1">
                    <a:lumMod val="50000"/>
                  </a:schemeClr>
                </a:solidFill>
                <a:latin typeface="Courier New" pitchFamily="49" charset="0"/>
                <a:cs typeface="Courier New" pitchFamily="49" charset="0"/>
              </a:rPr>
              <a:t>; </a:t>
            </a:r>
            <a:r>
              <a:rPr lang="en-CA" sz="2000" dirty="0">
                <a:solidFill>
                  <a:schemeClr val="bg1">
                    <a:lumMod val="50000"/>
                  </a:schemeClr>
                </a:solidFill>
                <a:latin typeface="Courier New" pitchFamily="49" charset="0"/>
                <a:cs typeface="Courier New" pitchFamily="49" charset="0"/>
              </a:rPr>
              <a:t>d</a:t>
            </a:r>
            <a:r>
              <a:rPr lang="en-CA" sz="2000" dirty="0" smtClean="0">
                <a:solidFill>
                  <a:schemeClr val="bg1">
                    <a:lumMod val="50000"/>
                  </a:schemeClr>
                </a:solidFill>
                <a:latin typeface="Courier New" pitchFamily="49" charset="0"/>
                <a:cs typeface="Courier New" pitchFamily="49" charset="0"/>
              </a:rPr>
              <a:t>++)</a:t>
            </a:r>
          </a:p>
          <a:p>
            <a:pPr>
              <a:lnSpc>
                <a:spcPts val="1800"/>
              </a:lnSpc>
              <a:buNone/>
            </a:pPr>
            <a:r>
              <a:rPr lang="en-CA" sz="2000" dirty="0" smtClean="0">
                <a:solidFill>
                  <a:schemeClr val="bg1">
                    <a:lumMod val="50000"/>
                  </a:schemeClr>
                </a:solidFill>
                <a:latin typeface="Courier New" pitchFamily="49" charset="0"/>
                <a:cs typeface="Courier New" pitchFamily="49" charset="0"/>
              </a:rPr>
              <a:t>    workers[d</a:t>
            </a:r>
            <a:r>
              <a:rPr lang="en-CA" sz="2000" dirty="0">
                <a:solidFill>
                  <a:schemeClr val="bg1">
                    <a:lumMod val="50000"/>
                  </a:schemeClr>
                </a:solidFill>
                <a:latin typeface="Courier New" pitchFamily="49" charset="0"/>
                <a:cs typeface="Courier New" pitchFamily="49" charset="0"/>
              </a:rPr>
              <a:t>] = </a:t>
            </a:r>
            <a:r>
              <a:rPr lang="en-CA" sz="2000" dirty="0" err="1" smtClean="0">
                <a:solidFill>
                  <a:schemeClr val="bg1">
                    <a:lumMod val="50000"/>
                  </a:schemeClr>
                </a:solidFill>
                <a:latin typeface="Courier New" pitchFamily="49" charset="0"/>
                <a:cs typeface="Courier New" pitchFamily="49" charset="0"/>
              </a:rPr>
              <a:t>std</a:t>
            </a:r>
            <a:r>
              <a:rPr lang="en-CA" sz="2000" dirty="0">
                <a:solidFill>
                  <a:schemeClr val="bg1">
                    <a:lumMod val="50000"/>
                  </a:schemeClr>
                </a:solidFill>
                <a:latin typeface="Courier New" pitchFamily="49" charset="0"/>
                <a:cs typeface="Courier New" pitchFamily="49" charset="0"/>
              </a:rPr>
              <a:t>::thread</a:t>
            </a:r>
            <a:r>
              <a:rPr lang="en-CA" sz="2000" dirty="0" smtClean="0">
                <a:solidFill>
                  <a:schemeClr val="bg1">
                    <a:lumMod val="50000"/>
                  </a:schemeClr>
                </a:solidFill>
                <a:latin typeface="Courier New" pitchFamily="49" charset="0"/>
                <a:cs typeface="Courier New" pitchFamily="49" charset="0"/>
              </a:rPr>
              <a:t>(&amp;</a:t>
            </a:r>
            <a:r>
              <a:rPr lang="en-CA" sz="2000" dirty="0" err="1" smtClean="0">
                <a:solidFill>
                  <a:schemeClr val="bg1">
                    <a:lumMod val="50000"/>
                  </a:schemeClr>
                </a:solidFill>
                <a:latin typeface="Courier New" pitchFamily="49" charset="0"/>
                <a:cs typeface="Courier New" pitchFamily="49" charset="0"/>
              </a:rPr>
              <a:t>cmp_helper</a:t>
            </a:r>
            <a:r>
              <a:rPr lang="en-CA" sz="2000" dirty="0" smtClean="0">
                <a:solidFill>
                  <a:schemeClr val="bg1">
                    <a:lumMod val="50000"/>
                  </a:schemeClr>
                </a:solidFill>
                <a:latin typeface="Courier New" pitchFamily="49" charset="0"/>
                <a:cs typeface="Courier New" pitchFamily="49" charset="0"/>
              </a:rPr>
              <a:t>,</a:t>
            </a:r>
            <a:br>
              <a:rPr lang="en-CA" sz="2000" dirty="0" smtClean="0">
                <a:solidFill>
                  <a:schemeClr val="bg1">
                    <a:lumMod val="50000"/>
                  </a:schemeClr>
                </a:solidFill>
                <a:latin typeface="Courier New" pitchFamily="49" charset="0"/>
                <a:cs typeface="Courier New" pitchFamily="49" charset="0"/>
              </a:rPr>
            </a:br>
            <a:r>
              <a:rPr lang="en-CA" sz="2000" dirty="0" smtClean="0">
                <a:solidFill>
                  <a:schemeClr val="bg1">
                    <a:lumMod val="50000"/>
                  </a:schemeClr>
                </a:solidFill>
                <a:latin typeface="Courier New" pitchFamily="49" charset="0"/>
                <a:cs typeface="Courier New" pitchFamily="49" charset="0"/>
              </a:rPr>
              <a:t>      &amp;</a:t>
            </a:r>
            <a:r>
              <a:rPr lang="en-CA" sz="2000" dirty="0">
                <a:solidFill>
                  <a:schemeClr val="bg1">
                    <a:lumMod val="50000"/>
                  </a:schemeClr>
                </a:solidFill>
                <a:latin typeface="Courier New" pitchFamily="49" charset="0"/>
                <a:cs typeface="Courier New" pitchFamily="49" charset="0"/>
              </a:rPr>
              <a:t>results[d], array, </a:t>
            </a:r>
            <a:r>
              <a:rPr lang="en-CA" sz="2000" dirty="0" smtClean="0">
                <a:solidFill>
                  <a:schemeClr val="bg1">
                    <a:lumMod val="50000"/>
                  </a:schemeClr>
                </a:solidFill>
                <a:latin typeface="Courier New" pitchFamily="49" charset="0"/>
                <a:cs typeface="Courier New" pitchFamily="49" charset="0"/>
              </a:rPr>
              <a:t>(</a:t>
            </a:r>
            <a:r>
              <a:rPr lang="en-CA" sz="2000" dirty="0">
                <a:solidFill>
                  <a:schemeClr val="bg1">
                    <a:lumMod val="50000"/>
                  </a:schemeClr>
                </a:solidFill>
                <a:latin typeface="Courier New" pitchFamily="49" charset="0"/>
                <a:cs typeface="Courier New" pitchFamily="49" charset="0"/>
              </a:rPr>
              <a:t>d*</a:t>
            </a:r>
            <a:r>
              <a:rPr lang="en-CA" sz="2000" dirty="0" err="1">
                <a:solidFill>
                  <a:schemeClr val="bg1">
                    <a:lumMod val="50000"/>
                  </a:schemeClr>
                </a:solidFill>
                <a:latin typeface="Courier New" pitchFamily="49" charset="0"/>
                <a:cs typeface="Courier New" pitchFamily="49" charset="0"/>
              </a:rPr>
              <a:t>len</a:t>
            </a:r>
            <a:r>
              <a:rPr lang="en-CA" sz="2000" dirty="0">
                <a:solidFill>
                  <a:schemeClr val="bg1">
                    <a:lumMod val="50000"/>
                  </a:schemeClr>
                </a:solidFill>
                <a:latin typeface="Courier New" pitchFamily="49" charset="0"/>
                <a:cs typeface="Courier New" pitchFamily="49" charset="0"/>
              </a:rPr>
              <a:t>)/divisions, </a:t>
            </a:r>
            <a:r>
              <a:rPr lang="en-CA" sz="2000" dirty="0" smtClean="0">
                <a:solidFill>
                  <a:schemeClr val="bg1">
                    <a:lumMod val="50000"/>
                  </a:schemeClr>
                </a:solidFill>
                <a:latin typeface="Courier New" pitchFamily="49" charset="0"/>
                <a:cs typeface="Courier New" pitchFamily="49" charset="0"/>
              </a:rPr>
              <a:t/>
            </a:r>
            <a:br>
              <a:rPr lang="en-CA" sz="2000" dirty="0" smtClean="0">
                <a:solidFill>
                  <a:schemeClr val="bg1">
                    <a:lumMod val="50000"/>
                  </a:schemeClr>
                </a:solidFill>
                <a:latin typeface="Courier New" pitchFamily="49" charset="0"/>
                <a:cs typeface="Courier New" pitchFamily="49" charset="0"/>
              </a:rPr>
            </a:br>
            <a:r>
              <a:rPr lang="en-CA" sz="2000" dirty="0" smtClean="0">
                <a:solidFill>
                  <a:schemeClr val="bg1">
                    <a:lumMod val="50000"/>
                  </a:schemeClr>
                </a:solidFill>
                <a:latin typeface="Courier New" pitchFamily="49" charset="0"/>
                <a:cs typeface="Courier New" pitchFamily="49" charset="0"/>
              </a:rPr>
              <a:t>      ((</a:t>
            </a:r>
            <a:r>
              <a:rPr lang="en-CA" sz="2000" dirty="0">
                <a:solidFill>
                  <a:schemeClr val="bg1">
                    <a:lumMod val="50000"/>
                  </a:schemeClr>
                </a:solidFill>
                <a:latin typeface="Courier New" pitchFamily="49" charset="0"/>
                <a:cs typeface="Courier New" pitchFamily="49" charset="0"/>
              </a:rPr>
              <a:t>d+1)*</a:t>
            </a:r>
            <a:r>
              <a:rPr lang="en-CA" sz="2000" dirty="0" err="1">
                <a:solidFill>
                  <a:schemeClr val="bg1">
                    <a:lumMod val="50000"/>
                  </a:schemeClr>
                </a:solidFill>
                <a:latin typeface="Courier New" pitchFamily="49" charset="0"/>
                <a:cs typeface="Courier New" pitchFamily="49" charset="0"/>
              </a:rPr>
              <a:t>len</a:t>
            </a:r>
            <a:r>
              <a:rPr lang="en-CA" sz="2000" dirty="0">
                <a:solidFill>
                  <a:schemeClr val="bg1">
                    <a:lumMod val="50000"/>
                  </a:schemeClr>
                </a:solidFill>
                <a:latin typeface="Courier New" pitchFamily="49" charset="0"/>
                <a:cs typeface="Courier New" pitchFamily="49" charset="0"/>
              </a:rPr>
              <a:t>)/divisions, target</a:t>
            </a:r>
            <a:r>
              <a:rPr lang="en-CA" sz="2000" dirty="0" smtClean="0">
                <a:solidFill>
                  <a:schemeClr val="bg1">
                    <a:lumMod val="50000"/>
                  </a:schemeClr>
                </a:solidFill>
                <a:latin typeface="Courier New" pitchFamily="49" charset="0"/>
                <a:cs typeface="Courier New" pitchFamily="49" charset="0"/>
              </a:rPr>
              <a:t>);</a:t>
            </a:r>
          </a:p>
          <a:p>
            <a:pPr>
              <a:lnSpc>
                <a:spcPts val="1800"/>
              </a:lnSpc>
              <a:buNone/>
            </a:pPr>
            <a:endParaRPr lang="en-CA" sz="2000" dirty="0">
              <a:solidFill>
                <a:schemeClr val="bg1">
                  <a:lumMod val="50000"/>
                </a:schemeClr>
              </a:solidFill>
              <a:latin typeface="Courier New" pitchFamily="49" charset="0"/>
              <a:cs typeface="Courier New" pitchFamily="49" charset="0"/>
            </a:endParaRPr>
          </a:p>
          <a:p>
            <a:pPr>
              <a:lnSpc>
                <a:spcPts val="1800"/>
              </a:lnSpc>
              <a:buNone/>
            </a:pPr>
            <a:r>
              <a:rPr lang="en-CA" sz="2000" dirty="0">
                <a:solidFill>
                  <a:schemeClr val="bg1">
                    <a:lumMod val="50000"/>
                  </a:schemeClr>
                </a:solidFill>
                <a:latin typeface="Courier New" pitchFamily="49" charset="0"/>
                <a:cs typeface="Courier New" pitchFamily="49" charset="0"/>
              </a:rPr>
              <a:t>  </a:t>
            </a:r>
            <a:r>
              <a:rPr lang="en-CA" sz="2000" dirty="0" err="1" smtClean="0">
                <a:solidFill>
                  <a:schemeClr val="bg1">
                    <a:lumMod val="50000"/>
                  </a:schemeClr>
                </a:solidFill>
                <a:latin typeface="Courier New" pitchFamily="49" charset="0"/>
                <a:cs typeface="Courier New" pitchFamily="49" charset="0"/>
              </a:rPr>
              <a:t>int</a:t>
            </a:r>
            <a:r>
              <a:rPr lang="en-CA" sz="2000" dirty="0" smtClean="0">
                <a:solidFill>
                  <a:schemeClr val="bg1">
                    <a:lumMod val="50000"/>
                  </a:schemeClr>
                </a:solidFill>
                <a:latin typeface="Courier New" pitchFamily="49" charset="0"/>
                <a:cs typeface="Courier New" pitchFamily="49" charset="0"/>
              </a:rPr>
              <a:t> </a:t>
            </a:r>
            <a:r>
              <a:rPr lang="en-CA" sz="2000" dirty="0">
                <a:solidFill>
                  <a:schemeClr val="bg1">
                    <a:lumMod val="50000"/>
                  </a:schemeClr>
                </a:solidFill>
                <a:latin typeface="Courier New" pitchFamily="49" charset="0"/>
                <a:cs typeface="Courier New" pitchFamily="49" charset="0"/>
              </a:rPr>
              <a:t>matches = 0;</a:t>
            </a:r>
          </a:p>
          <a:p>
            <a:pPr>
              <a:lnSpc>
                <a:spcPts val="1800"/>
              </a:lnSpc>
              <a:buNone/>
            </a:pPr>
            <a:r>
              <a:rPr lang="en-CA" sz="2000" dirty="0">
                <a:solidFill>
                  <a:schemeClr val="bg1">
                    <a:lumMod val="50000"/>
                  </a:schemeClr>
                </a:solidFill>
                <a:latin typeface="Courier New" pitchFamily="49" charset="0"/>
                <a:cs typeface="Courier New" pitchFamily="49" charset="0"/>
              </a:rPr>
              <a:t>  for (</a:t>
            </a:r>
            <a:r>
              <a:rPr lang="en-CA" sz="2000" dirty="0" err="1">
                <a:solidFill>
                  <a:schemeClr val="bg1">
                    <a:lumMod val="50000"/>
                  </a:schemeClr>
                </a:solidFill>
                <a:latin typeface="Courier New" pitchFamily="49" charset="0"/>
                <a:cs typeface="Courier New" pitchFamily="49" charset="0"/>
              </a:rPr>
              <a:t>int</a:t>
            </a:r>
            <a:r>
              <a:rPr lang="en-CA" sz="2000" dirty="0">
                <a:solidFill>
                  <a:schemeClr val="bg1">
                    <a:lumMod val="50000"/>
                  </a:schemeClr>
                </a:solidFill>
                <a:latin typeface="Courier New" pitchFamily="49" charset="0"/>
                <a:cs typeface="Courier New" pitchFamily="49" charset="0"/>
              </a:rPr>
              <a:t> d = 0; d &lt; </a:t>
            </a:r>
            <a:r>
              <a:rPr lang="en-CA" sz="2000" dirty="0" err="1" smtClean="0">
                <a:solidFill>
                  <a:schemeClr val="bg1">
                    <a:lumMod val="50000"/>
                  </a:schemeClr>
                </a:solidFill>
                <a:latin typeface="Courier New" pitchFamily="49" charset="0"/>
                <a:cs typeface="Courier New" pitchFamily="49" charset="0"/>
              </a:rPr>
              <a:t>divs</a:t>
            </a:r>
            <a:r>
              <a:rPr lang="en-CA" sz="2000" dirty="0" smtClean="0">
                <a:solidFill>
                  <a:schemeClr val="bg1">
                    <a:lumMod val="50000"/>
                  </a:schemeClr>
                </a:solidFill>
                <a:latin typeface="Courier New" pitchFamily="49" charset="0"/>
                <a:cs typeface="Courier New" pitchFamily="49" charset="0"/>
              </a:rPr>
              <a:t>; </a:t>
            </a:r>
            <a:r>
              <a:rPr lang="en-CA" sz="2000" dirty="0">
                <a:solidFill>
                  <a:schemeClr val="bg1">
                    <a:lumMod val="50000"/>
                  </a:schemeClr>
                </a:solidFill>
                <a:latin typeface="Courier New" pitchFamily="49" charset="0"/>
                <a:cs typeface="Courier New" pitchFamily="49" charset="0"/>
              </a:rPr>
              <a:t>d</a:t>
            </a:r>
            <a:r>
              <a:rPr lang="en-CA" sz="2000" dirty="0" smtClean="0">
                <a:solidFill>
                  <a:schemeClr val="bg1">
                    <a:lumMod val="50000"/>
                  </a:schemeClr>
                </a:solidFill>
                <a:latin typeface="Courier New" pitchFamily="49" charset="0"/>
                <a:cs typeface="Courier New" pitchFamily="49" charset="0"/>
              </a:rPr>
              <a:t>++)</a:t>
            </a:r>
            <a:endParaRPr lang="en-CA" sz="2000" dirty="0">
              <a:solidFill>
                <a:schemeClr val="bg1">
                  <a:lumMod val="50000"/>
                </a:schemeClr>
              </a:solidFill>
              <a:latin typeface="Courier New" pitchFamily="49" charset="0"/>
              <a:cs typeface="Courier New" pitchFamily="49" charset="0"/>
            </a:endParaRPr>
          </a:p>
          <a:p>
            <a:pPr>
              <a:lnSpc>
                <a:spcPts val="1800"/>
              </a:lnSpc>
              <a:buNone/>
            </a:pPr>
            <a:r>
              <a:rPr lang="en-CA" sz="2000" dirty="0" smtClean="0">
                <a:solidFill>
                  <a:schemeClr val="bg1">
                    <a:lumMod val="50000"/>
                  </a:schemeClr>
                </a:solidFill>
                <a:latin typeface="Courier New" pitchFamily="49" charset="0"/>
                <a:cs typeface="Courier New" pitchFamily="49" charset="0"/>
              </a:rPr>
              <a:t>    matches </a:t>
            </a:r>
            <a:r>
              <a:rPr lang="en-CA" sz="2000" dirty="0">
                <a:solidFill>
                  <a:schemeClr val="bg1">
                    <a:lumMod val="50000"/>
                  </a:schemeClr>
                </a:solidFill>
                <a:latin typeface="Courier New" pitchFamily="49" charset="0"/>
                <a:cs typeface="Courier New" pitchFamily="49" charset="0"/>
              </a:rPr>
              <a:t>+= </a:t>
            </a:r>
            <a:r>
              <a:rPr lang="en-CA" sz="2000" dirty="0" smtClean="0">
                <a:solidFill>
                  <a:schemeClr val="bg1">
                    <a:lumMod val="50000"/>
                  </a:schemeClr>
                </a:solidFill>
                <a:latin typeface="Courier New" pitchFamily="49" charset="0"/>
                <a:cs typeface="Courier New" pitchFamily="49" charset="0"/>
              </a:rPr>
              <a:t>results[d];</a:t>
            </a:r>
            <a:endParaRPr lang="en-CA" sz="2000" dirty="0">
              <a:solidFill>
                <a:schemeClr val="bg1">
                  <a:lumMod val="50000"/>
                </a:schemeClr>
              </a:solidFill>
              <a:latin typeface="Courier New" pitchFamily="49" charset="0"/>
              <a:cs typeface="Courier New" pitchFamily="49" charset="0"/>
            </a:endParaRPr>
          </a:p>
          <a:p>
            <a:pPr>
              <a:lnSpc>
                <a:spcPts val="1800"/>
              </a:lnSpc>
              <a:buNone/>
            </a:pPr>
            <a:endParaRPr lang="en-CA" sz="2000" dirty="0">
              <a:solidFill>
                <a:schemeClr val="bg1">
                  <a:lumMod val="50000"/>
                </a:schemeClr>
              </a:solidFill>
              <a:latin typeface="Courier New" pitchFamily="49" charset="0"/>
              <a:cs typeface="Courier New" pitchFamily="49" charset="0"/>
            </a:endParaRPr>
          </a:p>
          <a:p>
            <a:pPr>
              <a:lnSpc>
                <a:spcPts val="1800"/>
              </a:lnSpc>
              <a:buNone/>
            </a:pPr>
            <a:r>
              <a:rPr lang="en-CA" sz="2000" dirty="0" smtClean="0">
                <a:solidFill>
                  <a:schemeClr val="bg1">
                    <a:lumMod val="50000"/>
                  </a:schemeClr>
                </a:solidFill>
                <a:latin typeface="Courier New" pitchFamily="49" charset="0"/>
                <a:cs typeface="Courier New" pitchFamily="49" charset="0"/>
              </a:rPr>
              <a:t>  return </a:t>
            </a:r>
            <a:r>
              <a:rPr lang="en-CA" sz="2000" dirty="0">
                <a:solidFill>
                  <a:schemeClr val="bg1">
                    <a:lumMod val="50000"/>
                  </a:schemeClr>
                </a:solidFill>
                <a:latin typeface="Courier New" pitchFamily="49" charset="0"/>
                <a:cs typeface="Courier New" pitchFamily="49" charset="0"/>
              </a:rPr>
              <a:t>matches;</a:t>
            </a:r>
          </a:p>
          <a:p>
            <a:pPr>
              <a:lnSpc>
                <a:spcPts val="1800"/>
              </a:lnSpc>
              <a:buNone/>
            </a:pPr>
            <a:r>
              <a:rPr lang="en-CA" sz="2000" dirty="0">
                <a:solidFill>
                  <a:schemeClr val="bg1">
                    <a:lumMod val="50000"/>
                  </a:schemeClr>
                </a:solidFill>
                <a:latin typeface="Courier New" pitchFamily="49" charset="0"/>
                <a:cs typeface="Courier New" pitchFamily="49" charset="0"/>
              </a:rPr>
              <a:t>}</a:t>
            </a:r>
          </a:p>
        </p:txBody>
      </p:sp>
      <p:sp>
        <p:nvSpPr>
          <p:cNvPr id="4" name="Rectangle 3"/>
          <p:cNvSpPr/>
          <p:nvPr>
            <p:custDataLst>
              <p:tags r:id="rId5"/>
            </p:custDataLst>
          </p:nvPr>
        </p:nvSpPr>
        <p:spPr>
          <a:xfrm>
            <a:off x="152400" y="5223808"/>
            <a:ext cx="8915400" cy="1200329"/>
          </a:xfrm>
          <a:prstGeom prst="rect">
            <a:avLst/>
          </a:prstGeom>
        </p:spPr>
        <p:txBody>
          <a:bodyPr wrap="square">
            <a:spAutoFit/>
          </a:bodyPr>
          <a:lstStyle/>
          <a:p>
            <a:r>
              <a:rPr lang="en-US" dirty="0" smtClean="0"/>
              <a:t>How long does </a:t>
            </a:r>
            <a:r>
              <a:rPr lang="en-US" i="1" dirty="0" smtClean="0"/>
              <a:t>doing</a:t>
            </a:r>
            <a:r>
              <a:rPr lang="en-US" dirty="0" smtClean="0"/>
              <a:t> the work take? </a:t>
            </a:r>
            <a:r>
              <a:rPr lang="en-US" dirty="0"/>
              <a:t>(n == </a:t>
            </a:r>
            <a:r>
              <a:rPr lang="en-US" dirty="0" err="1"/>
              <a:t>len</a:t>
            </a:r>
            <a:r>
              <a:rPr lang="en-US" dirty="0"/>
              <a:t>, # of processors = </a:t>
            </a:r>
            <a:r>
              <a:rPr lang="en-US" dirty="0">
                <a:sym typeface="Symbol"/>
              </a:rPr>
              <a:t></a:t>
            </a:r>
            <a:r>
              <a:rPr lang="en-US" dirty="0" smtClean="0"/>
              <a:t>)</a:t>
            </a:r>
          </a:p>
          <a:p>
            <a:endParaRPr lang="en-US" dirty="0"/>
          </a:p>
          <a:p>
            <a:r>
              <a:rPr lang="en-US" b="0" dirty="0" smtClean="0"/>
              <a:t>(With n threads, how much work does each one do?)</a:t>
            </a:r>
            <a:endParaRPr lang="en-US" b="0" dirty="0"/>
          </a:p>
        </p:txBody>
      </p:sp>
    </p:spTree>
    <p:extLst>
      <p:ext uri="{BB962C8B-B14F-4D97-AF65-F5344CB8AC3E}">
        <p14:creationId xmlns:p14="http://schemas.microsoft.com/office/powerpoint/2010/main" val="264781095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152400"/>
            <a:ext cx="7772400" cy="1143000"/>
          </a:xfrm>
        </p:spPr>
        <p:txBody>
          <a:bodyPr/>
          <a:lstStyle/>
          <a:p>
            <a:r>
              <a:rPr lang="en-US" smtClean="0"/>
              <a:t>Analyzing Performance</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45</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7" name="Rectangle 3"/>
          <p:cNvSpPr txBox="1">
            <a:spLocks noChangeArrowheads="1"/>
          </p:cNvSpPr>
          <p:nvPr>
            <p:custDataLst>
              <p:tags r:id="rId4"/>
            </p:custDataLst>
          </p:nvPr>
        </p:nvSpPr>
        <p:spPr bwMode="auto">
          <a:xfrm>
            <a:off x="76200" y="98286"/>
            <a:ext cx="8991600" cy="4930914"/>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latin typeface="Courier New" pitchFamily="49" charset="0"/>
                <a:cs typeface="Courier New" pitchFamily="49" charset="0"/>
              </a:rPr>
              <a:t>void </a:t>
            </a:r>
            <a:r>
              <a:rPr lang="en-CA" sz="2000" dirty="0" err="1" smtClean="0">
                <a:latin typeface="Courier New" pitchFamily="49" charset="0"/>
                <a:cs typeface="Courier New" pitchFamily="49" charset="0"/>
              </a:rPr>
              <a:t>cmp_helper</a:t>
            </a:r>
            <a:r>
              <a:rPr lang="en-CA" sz="2000" dirty="0" smtClean="0">
                <a:latin typeface="Courier New" pitchFamily="49" charset="0"/>
                <a:cs typeface="Courier New" pitchFamily="49" charset="0"/>
              </a:rPr>
              <a:t>(</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 result,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array[],</a:t>
            </a:r>
          </a:p>
          <a:p>
            <a:pPr>
              <a:lnSpc>
                <a:spcPts val="1800"/>
              </a:lnSpc>
              <a:buNone/>
            </a:pPr>
            <a:r>
              <a:rPr lang="en-CA" sz="2000" dirty="0">
                <a:latin typeface="Courier New" pitchFamily="49" charset="0"/>
                <a:cs typeface="Courier New" pitchFamily="49" charset="0"/>
              </a:rPr>
              <a:t>		</a:t>
            </a: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lo,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hi,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target) {</a:t>
            </a:r>
          </a:p>
          <a:p>
            <a:pPr>
              <a:lnSpc>
                <a:spcPts val="1800"/>
              </a:lnSpc>
              <a:buNone/>
            </a:pPr>
            <a:r>
              <a:rPr lang="en-CA" sz="2000" dirty="0">
                <a:latin typeface="Courier New" pitchFamily="49" charset="0"/>
                <a:cs typeface="Courier New" pitchFamily="49" charset="0"/>
              </a:rPr>
              <a:t>  *result = </a:t>
            </a:r>
            <a:r>
              <a:rPr lang="en-CA" sz="2000" dirty="0" err="1">
                <a:latin typeface="Courier New" pitchFamily="49" charset="0"/>
                <a:cs typeface="Courier New" pitchFamily="49" charset="0"/>
              </a:rPr>
              <a:t>count_matches</a:t>
            </a:r>
            <a:r>
              <a:rPr lang="en-CA" sz="2000" dirty="0">
                <a:latin typeface="Courier New" pitchFamily="49" charset="0"/>
                <a:cs typeface="Courier New" pitchFamily="49" charset="0"/>
              </a:rPr>
              <a:t>(array + lo, hi - lo, target);</a:t>
            </a:r>
          </a:p>
          <a:p>
            <a:pPr>
              <a:lnSpc>
                <a:spcPts val="1800"/>
              </a:lnSpc>
              <a:buNone/>
            </a:pPr>
            <a:r>
              <a:rPr lang="en-CA" sz="2000" dirty="0">
                <a:latin typeface="Courier New" pitchFamily="49" charset="0"/>
                <a:cs typeface="Courier New" pitchFamily="49" charset="0"/>
              </a:rPr>
              <a:t>}</a:t>
            </a:r>
          </a:p>
          <a:p>
            <a:pPr>
              <a:lnSpc>
                <a:spcPts val="1800"/>
              </a:lnSpc>
              <a:buNone/>
            </a:pPr>
            <a:endParaRPr lang="en-CA" sz="2000" dirty="0" smtClean="0">
              <a:latin typeface="Courier New" pitchFamily="49" charset="0"/>
              <a:cs typeface="Courier New" pitchFamily="49" charset="0"/>
            </a:endParaRPr>
          </a:p>
          <a:p>
            <a:pPr>
              <a:lnSpc>
                <a:spcPts val="1800"/>
              </a:lnSpc>
              <a:buNone/>
            </a:pP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cm_parallel</a:t>
            </a:r>
            <a:r>
              <a:rPr lang="en-CA" sz="2000" dirty="0" smtClean="0">
                <a:latin typeface="Courier New" pitchFamily="49" charset="0"/>
                <a:cs typeface="Courier New" pitchFamily="49" charset="0"/>
              </a:rPr>
              <a:t>(</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array[],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err="1">
                <a:latin typeface="Courier New" pitchFamily="49" charset="0"/>
                <a:cs typeface="Courier New" pitchFamily="49" charset="0"/>
              </a:rPr>
              <a:t>len</a:t>
            </a:r>
            <a:r>
              <a:rPr lang="en-CA" sz="2000" dirty="0">
                <a:latin typeface="Courier New" pitchFamily="49" charset="0"/>
                <a:cs typeface="Courier New" pitchFamily="49" charset="0"/>
              </a:rPr>
              <a: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target) {</a:t>
            </a:r>
          </a:p>
          <a:p>
            <a:pPr>
              <a:lnSpc>
                <a:spcPts val="1800"/>
              </a:lnSpc>
              <a:buNone/>
            </a:pP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divs</a:t>
            </a:r>
            <a:r>
              <a:rPr lang="en-CA" sz="2000" dirty="0" smtClean="0">
                <a:latin typeface="Courier New" pitchFamily="49" charset="0"/>
                <a:cs typeface="Courier New" pitchFamily="49" charset="0"/>
              </a:rPr>
              <a:t> = </a:t>
            </a:r>
            <a:r>
              <a:rPr lang="en-CA" sz="2000" dirty="0" err="1" smtClean="0">
                <a:latin typeface="Courier New" pitchFamily="49" charset="0"/>
                <a:cs typeface="Courier New" pitchFamily="49" charset="0"/>
              </a:rPr>
              <a:t>len</a:t>
            </a:r>
            <a:r>
              <a:rPr lang="en-CA" sz="2000" dirty="0" smtClean="0">
                <a:latin typeface="Courier New" pitchFamily="49" charset="0"/>
                <a:cs typeface="Courier New" pitchFamily="49" charset="0"/>
              </a:rPr>
              <a:t>;</a:t>
            </a:r>
            <a:endParaRPr lang="en-CA" sz="2000" dirty="0">
              <a:latin typeface="Courier New" pitchFamily="49" charset="0"/>
              <a:cs typeface="Courier New" pitchFamily="49" charset="0"/>
            </a:endParaRPr>
          </a:p>
          <a:p>
            <a:pPr>
              <a:lnSpc>
                <a:spcPts val="1800"/>
              </a:lnSpc>
              <a:buNone/>
            </a:pPr>
            <a:endParaRPr lang="en-CA" sz="2000" dirty="0">
              <a:latin typeface="Courier New" pitchFamily="49" charset="0"/>
              <a:cs typeface="Courier New" pitchFamily="49" charset="0"/>
            </a:endParaRPr>
          </a:p>
          <a:p>
            <a:pPr>
              <a:lnSpc>
                <a:spcPts val="1800"/>
              </a:lnSpc>
              <a:buNone/>
            </a:pP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std</a:t>
            </a:r>
            <a:r>
              <a:rPr lang="en-CA" sz="2000" dirty="0">
                <a:latin typeface="Courier New" pitchFamily="49" charset="0"/>
                <a:cs typeface="Courier New" pitchFamily="49" charset="0"/>
              </a:rPr>
              <a:t>::thread </a:t>
            </a:r>
            <a:r>
              <a:rPr lang="en-CA" sz="2000" dirty="0" smtClean="0">
                <a:latin typeface="Courier New" pitchFamily="49" charset="0"/>
                <a:cs typeface="Courier New" pitchFamily="49" charset="0"/>
              </a:rPr>
              <a:t>workers[</a:t>
            </a:r>
            <a:r>
              <a:rPr lang="en-CA" sz="2000" dirty="0" err="1" smtClean="0">
                <a:latin typeface="Courier New" pitchFamily="49" charset="0"/>
                <a:cs typeface="Courier New" pitchFamily="49" charset="0"/>
              </a:rPr>
              <a:t>divs</a:t>
            </a:r>
            <a:r>
              <a:rPr lang="en-CA" sz="2000" dirty="0" smtClean="0">
                <a:latin typeface="Courier New" pitchFamily="49" charset="0"/>
                <a:cs typeface="Courier New" pitchFamily="49" charset="0"/>
              </a:rPr>
              <a:t>]; </a:t>
            </a:r>
            <a:endParaRPr lang="en-CA" sz="2000" dirty="0">
              <a:latin typeface="Courier New" pitchFamily="49" charset="0"/>
              <a:cs typeface="Courier New" pitchFamily="49" charset="0"/>
            </a:endParaRPr>
          </a:p>
          <a:p>
            <a:pPr>
              <a:lnSpc>
                <a:spcPts val="1800"/>
              </a:lnSpc>
              <a:buNone/>
            </a:pPr>
            <a:r>
              <a:rPr lang="en-CA" sz="2000" dirty="0">
                <a:latin typeface="Courier New" pitchFamily="49" charset="0"/>
                <a:cs typeface="Courier New" pitchFamily="49" charset="0"/>
              </a:rPr>
              <a: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results[</a:t>
            </a:r>
            <a:r>
              <a:rPr lang="en-CA" sz="2000" dirty="0" err="1" smtClean="0">
                <a:latin typeface="Courier New" pitchFamily="49" charset="0"/>
                <a:cs typeface="Courier New" pitchFamily="49" charset="0"/>
              </a:rPr>
              <a:t>divs</a:t>
            </a:r>
            <a:r>
              <a:rPr lang="en-CA" sz="2000" dirty="0" smtClean="0">
                <a:latin typeface="Courier New" pitchFamily="49" charset="0"/>
                <a:cs typeface="Courier New" pitchFamily="49" charset="0"/>
              </a:rPr>
              <a:t>];</a:t>
            </a:r>
            <a:endParaRPr lang="en-CA" sz="2000" dirty="0">
              <a:latin typeface="Courier New" pitchFamily="49" charset="0"/>
              <a:cs typeface="Courier New" pitchFamily="49" charset="0"/>
            </a:endParaRPr>
          </a:p>
          <a:p>
            <a:pPr>
              <a:lnSpc>
                <a:spcPts val="1800"/>
              </a:lnSpc>
              <a:buNone/>
            </a:pPr>
            <a:r>
              <a:rPr lang="en-CA" sz="2000" dirty="0">
                <a:latin typeface="Courier New" pitchFamily="49" charset="0"/>
                <a:cs typeface="Courier New" pitchFamily="49" charset="0"/>
              </a:rPr>
              <a:t>  for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d = 0; d &lt; </a:t>
            </a:r>
            <a:r>
              <a:rPr lang="en-CA" sz="2000" dirty="0" err="1" smtClean="0">
                <a:latin typeface="Courier New" pitchFamily="49" charset="0"/>
                <a:cs typeface="Courier New" pitchFamily="49" charset="0"/>
              </a:rPr>
              <a:t>divs</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d</a:t>
            </a:r>
            <a:r>
              <a:rPr lang="en-CA" sz="2000" dirty="0" smtClean="0">
                <a:latin typeface="Courier New" pitchFamily="49" charset="0"/>
                <a:cs typeface="Courier New" pitchFamily="49" charset="0"/>
              </a:rPr>
              <a:t>++)</a:t>
            </a:r>
          </a:p>
          <a:p>
            <a:pPr>
              <a:lnSpc>
                <a:spcPts val="1800"/>
              </a:lnSpc>
              <a:buNone/>
            </a:pPr>
            <a:r>
              <a:rPr lang="en-CA" sz="2000" dirty="0" smtClean="0">
                <a:latin typeface="Courier New" pitchFamily="49" charset="0"/>
                <a:cs typeface="Courier New" pitchFamily="49" charset="0"/>
              </a:rPr>
              <a:t>    workers[d</a:t>
            </a:r>
            <a:r>
              <a:rPr lang="en-CA" sz="2000" dirty="0">
                <a:latin typeface="Courier New" pitchFamily="49" charset="0"/>
                <a:cs typeface="Courier New" pitchFamily="49" charset="0"/>
              </a:rPr>
              <a:t>] = </a:t>
            </a:r>
            <a:r>
              <a:rPr lang="en-CA" sz="2000" dirty="0" err="1" smtClean="0">
                <a:latin typeface="Courier New" pitchFamily="49" charset="0"/>
                <a:cs typeface="Courier New" pitchFamily="49" charset="0"/>
              </a:rPr>
              <a:t>std</a:t>
            </a:r>
            <a:r>
              <a:rPr lang="en-CA" sz="2000" dirty="0">
                <a:latin typeface="Courier New" pitchFamily="49" charset="0"/>
                <a:cs typeface="Courier New" pitchFamily="49" charset="0"/>
              </a:rPr>
              <a:t>::thread</a:t>
            </a:r>
            <a:r>
              <a:rPr lang="en-CA" sz="2000" dirty="0" smtClean="0">
                <a:latin typeface="Courier New" pitchFamily="49" charset="0"/>
                <a:cs typeface="Courier New" pitchFamily="49" charset="0"/>
              </a:rPr>
              <a:t>(&amp;</a:t>
            </a:r>
            <a:r>
              <a:rPr lang="en-CA" sz="2000" dirty="0" err="1" smtClean="0">
                <a:latin typeface="Courier New" pitchFamily="49" charset="0"/>
                <a:cs typeface="Courier New" pitchFamily="49" charset="0"/>
              </a:rPr>
              <a:t>cmp_helper</a:t>
            </a:r>
            <a:r>
              <a:rPr lang="en-CA" sz="2000" dirty="0" smtClean="0">
                <a:latin typeface="Courier New" pitchFamily="49" charset="0"/>
                <a:cs typeface="Courier New" pitchFamily="49" charset="0"/>
              </a:rPr>
              <a:t>,</a:t>
            </a:r>
            <a:br>
              <a:rPr lang="en-CA" sz="2000" dirty="0" smtClean="0">
                <a:latin typeface="Courier New" pitchFamily="49" charset="0"/>
                <a:cs typeface="Courier New" pitchFamily="49" charset="0"/>
              </a:rPr>
            </a:br>
            <a:r>
              <a:rPr lang="en-CA" sz="2000" dirty="0" smtClean="0">
                <a:latin typeface="Courier New" pitchFamily="49" charset="0"/>
                <a:cs typeface="Courier New" pitchFamily="49" charset="0"/>
              </a:rPr>
              <a:t>      &amp;</a:t>
            </a:r>
            <a:r>
              <a:rPr lang="en-CA" sz="2000" dirty="0">
                <a:latin typeface="Courier New" pitchFamily="49" charset="0"/>
                <a:cs typeface="Courier New" pitchFamily="49" charset="0"/>
              </a:rPr>
              <a:t>results[d], array, </a:t>
            </a:r>
            <a:r>
              <a:rPr lang="en-CA" sz="2000" dirty="0" smtClean="0">
                <a:latin typeface="Courier New" pitchFamily="49" charset="0"/>
                <a:cs typeface="Courier New" pitchFamily="49" charset="0"/>
              </a:rPr>
              <a:t>(</a:t>
            </a:r>
            <a:r>
              <a:rPr lang="en-CA" sz="2000" dirty="0">
                <a:latin typeface="Courier New" pitchFamily="49" charset="0"/>
                <a:cs typeface="Courier New" pitchFamily="49" charset="0"/>
              </a:rPr>
              <a:t>d*</a:t>
            </a:r>
            <a:r>
              <a:rPr lang="en-CA" sz="2000" dirty="0" err="1">
                <a:latin typeface="Courier New" pitchFamily="49" charset="0"/>
                <a:cs typeface="Courier New" pitchFamily="49" charset="0"/>
              </a:rPr>
              <a:t>len</a:t>
            </a:r>
            <a:r>
              <a:rPr lang="en-CA" sz="2000" dirty="0">
                <a:latin typeface="Courier New" pitchFamily="49" charset="0"/>
                <a:cs typeface="Courier New" pitchFamily="49" charset="0"/>
              </a:rPr>
              <a:t>)/divisions, </a:t>
            </a:r>
            <a:r>
              <a:rPr lang="en-CA" sz="2000" dirty="0" smtClean="0">
                <a:latin typeface="Courier New" pitchFamily="49" charset="0"/>
                <a:cs typeface="Courier New" pitchFamily="49" charset="0"/>
              </a:rPr>
              <a:t/>
            </a:r>
            <a:br>
              <a:rPr lang="en-CA" sz="2000" dirty="0" smtClean="0">
                <a:latin typeface="Courier New" pitchFamily="49" charset="0"/>
                <a:cs typeface="Courier New" pitchFamily="49" charset="0"/>
              </a:rPr>
            </a:b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d+1)*</a:t>
            </a:r>
            <a:r>
              <a:rPr lang="en-CA" sz="2000" dirty="0" err="1">
                <a:latin typeface="Courier New" pitchFamily="49" charset="0"/>
                <a:cs typeface="Courier New" pitchFamily="49" charset="0"/>
              </a:rPr>
              <a:t>len</a:t>
            </a:r>
            <a:r>
              <a:rPr lang="en-CA" sz="2000" dirty="0">
                <a:latin typeface="Courier New" pitchFamily="49" charset="0"/>
                <a:cs typeface="Courier New" pitchFamily="49" charset="0"/>
              </a:rPr>
              <a:t>)/divisions, target</a:t>
            </a:r>
            <a:r>
              <a:rPr lang="en-CA" sz="2000" dirty="0" smtClean="0">
                <a:latin typeface="Courier New" pitchFamily="49" charset="0"/>
                <a:cs typeface="Courier New" pitchFamily="49" charset="0"/>
              </a:rPr>
              <a:t>);</a:t>
            </a:r>
          </a:p>
          <a:p>
            <a:pPr>
              <a:lnSpc>
                <a:spcPts val="1800"/>
              </a:lnSpc>
              <a:buNone/>
            </a:pPr>
            <a:endParaRPr lang="en-CA" sz="2000" dirty="0">
              <a:latin typeface="Courier New" pitchFamily="49" charset="0"/>
              <a:cs typeface="Courier New" pitchFamily="49" charset="0"/>
            </a:endParaRPr>
          </a:p>
          <a:p>
            <a:pPr>
              <a:lnSpc>
                <a:spcPts val="1800"/>
              </a:lnSpc>
              <a:buNone/>
            </a:pPr>
            <a:r>
              <a:rPr lang="en-CA" sz="2000" dirty="0">
                <a:latin typeface="Courier New" pitchFamily="49" charset="0"/>
                <a:cs typeface="Courier New" pitchFamily="49" charset="0"/>
              </a:rPr>
              <a:t>  </a:t>
            </a:r>
            <a:r>
              <a:rPr lang="en-CA" sz="2000" dirty="0" err="1" smtClean="0">
                <a:latin typeface="Courier New" pitchFamily="49" charset="0"/>
                <a:cs typeface="Courier New" pitchFamily="49" charset="0"/>
              </a:rPr>
              <a:t>int</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matches = 0;</a:t>
            </a:r>
          </a:p>
          <a:p>
            <a:pPr>
              <a:lnSpc>
                <a:spcPts val="1800"/>
              </a:lnSpc>
              <a:buNone/>
            </a:pPr>
            <a:r>
              <a:rPr lang="en-CA" sz="2000" dirty="0">
                <a:latin typeface="Courier New" pitchFamily="49" charset="0"/>
                <a:cs typeface="Courier New" pitchFamily="49" charset="0"/>
              </a:rPr>
              <a:t>  for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d = 0; d &lt; </a:t>
            </a:r>
            <a:r>
              <a:rPr lang="en-CA" sz="2000" dirty="0" err="1" smtClean="0">
                <a:latin typeface="Courier New" pitchFamily="49" charset="0"/>
                <a:cs typeface="Courier New" pitchFamily="49" charset="0"/>
              </a:rPr>
              <a:t>divs</a:t>
            </a: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d</a:t>
            </a:r>
            <a:r>
              <a:rPr lang="en-CA" sz="2000" dirty="0" smtClean="0">
                <a:latin typeface="Courier New" pitchFamily="49" charset="0"/>
                <a:cs typeface="Courier New" pitchFamily="49" charset="0"/>
              </a:rPr>
              <a:t>++)</a:t>
            </a:r>
            <a:endParaRPr lang="en-CA" sz="2000" dirty="0">
              <a:latin typeface="Courier New" pitchFamily="49" charset="0"/>
              <a:cs typeface="Courier New" pitchFamily="49" charset="0"/>
            </a:endParaRPr>
          </a:p>
          <a:p>
            <a:pPr>
              <a:lnSpc>
                <a:spcPts val="1800"/>
              </a:lnSpc>
              <a:buNone/>
            </a:pPr>
            <a:r>
              <a:rPr lang="en-CA" sz="2000" dirty="0" smtClean="0">
                <a:latin typeface="Courier New" pitchFamily="49" charset="0"/>
                <a:cs typeface="Courier New" pitchFamily="49" charset="0"/>
              </a:rPr>
              <a:t>    matches </a:t>
            </a:r>
            <a:r>
              <a:rPr lang="en-CA" sz="2000" dirty="0">
                <a:latin typeface="Courier New" pitchFamily="49" charset="0"/>
                <a:cs typeface="Courier New" pitchFamily="49" charset="0"/>
              </a:rPr>
              <a:t>+= </a:t>
            </a:r>
            <a:r>
              <a:rPr lang="en-CA" sz="2000" dirty="0" smtClean="0">
                <a:latin typeface="Courier New" pitchFamily="49" charset="0"/>
                <a:cs typeface="Courier New" pitchFamily="49" charset="0"/>
              </a:rPr>
              <a:t>results[d];</a:t>
            </a:r>
            <a:endParaRPr lang="en-CA" sz="2000" dirty="0">
              <a:latin typeface="Courier New" pitchFamily="49" charset="0"/>
              <a:cs typeface="Courier New" pitchFamily="49" charset="0"/>
            </a:endParaRPr>
          </a:p>
          <a:p>
            <a:pPr>
              <a:lnSpc>
                <a:spcPts val="1800"/>
              </a:lnSpc>
              <a:buNone/>
            </a:pPr>
            <a:endParaRPr lang="en-CA" sz="2000" dirty="0">
              <a:latin typeface="Courier New" pitchFamily="49" charset="0"/>
              <a:cs typeface="Courier New" pitchFamily="49" charset="0"/>
            </a:endParaRPr>
          </a:p>
          <a:p>
            <a:pPr>
              <a:lnSpc>
                <a:spcPts val="1800"/>
              </a:lnSpc>
              <a:buNone/>
            </a:pPr>
            <a:r>
              <a:rPr lang="en-CA" sz="2000" dirty="0" smtClean="0">
                <a:latin typeface="Courier New" pitchFamily="49" charset="0"/>
                <a:cs typeface="Courier New" pitchFamily="49" charset="0"/>
              </a:rPr>
              <a:t>  return </a:t>
            </a:r>
            <a:r>
              <a:rPr lang="en-CA" sz="2000" dirty="0">
                <a:latin typeface="Courier New" pitchFamily="49" charset="0"/>
                <a:cs typeface="Courier New" pitchFamily="49" charset="0"/>
              </a:rPr>
              <a:t>matches;</a:t>
            </a:r>
          </a:p>
          <a:p>
            <a:pPr>
              <a:lnSpc>
                <a:spcPts val="1800"/>
              </a:lnSpc>
              <a:buNone/>
            </a:pPr>
            <a:r>
              <a:rPr lang="en-CA" sz="2000" dirty="0">
                <a:latin typeface="Courier New" pitchFamily="49" charset="0"/>
                <a:cs typeface="Courier New" pitchFamily="49" charset="0"/>
              </a:rPr>
              <a:t>}</a:t>
            </a:r>
          </a:p>
        </p:txBody>
      </p:sp>
      <p:sp>
        <p:nvSpPr>
          <p:cNvPr id="4" name="Rectangle 3"/>
          <p:cNvSpPr/>
          <p:nvPr>
            <p:custDataLst>
              <p:tags r:id="rId5"/>
            </p:custDataLst>
          </p:nvPr>
        </p:nvSpPr>
        <p:spPr>
          <a:xfrm>
            <a:off x="152400" y="5223808"/>
            <a:ext cx="8915400" cy="830997"/>
          </a:xfrm>
          <a:prstGeom prst="rect">
            <a:avLst/>
          </a:prstGeom>
        </p:spPr>
        <p:txBody>
          <a:bodyPr wrap="square">
            <a:spAutoFit/>
          </a:bodyPr>
          <a:lstStyle/>
          <a:p>
            <a:pPr marL="0" indent="0">
              <a:buNone/>
            </a:pPr>
            <a:r>
              <a:rPr lang="en-US" dirty="0" smtClean="0"/>
              <a:t>Time </a:t>
            </a:r>
            <a:r>
              <a:rPr lang="en-US" dirty="0" smtClean="0">
                <a:sym typeface="Symbol"/>
              </a:rPr>
              <a:t> </a:t>
            </a:r>
            <a:r>
              <a:rPr lang="el-GR" dirty="0" smtClean="0">
                <a:sym typeface="Symbol"/>
              </a:rPr>
              <a:t>Θ</a:t>
            </a:r>
            <a:r>
              <a:rPr lang="en-CA" dirty="0" smtClean="0">
                <a:sym typeface="Symbol"/>
              </a:rPr>
              <a:t>(n) with an </a:t>
            </a:r>
            <a:r>
              <a:rPr lang="en-CA" i="1" dirty="0" smtClean="0">
                <a:sym typeface="Symbol"/>
              </a:rPr>
              <a:t>infinite</a:t>
            </a:r>
            <a:r>
              <a:rPr lang="en-CA" dirty="0" smtClean="0">
                <a:sym typeface="Symbol"/>
              </a:rPr>
              <a:t> number of processors?</a:t>
            </a:r>
          </a:p>
          <a:p>
            <a:pPr marL="0" indent="0">
              <a:buNone/>
            </a:pPr>
            <a:r>
              <a:rPr lang="en-CA" dirty="0" smtClean="0">
                <a:sym typeface="Symbol"/>
              </a:rPr>
              <a:t>That sucks!</a:t>
            </a:r>
            <a:endParaRPr lang="en-US" dirty="0" smtClean="0"/>
          </a:p>
        </p:txBody>
      </p:sp>
    </p:spTree>
    <p:extLst>
      <p:ext uri="{BB962C8B-B14F-4D97-AF65-F5344CB8AC3E}">
        <p14:creationId xmlns:p14="http://schemas.microsoft.com/office/powerpoint/2010/main" val="5769636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Zombies Seeking Help</a:t>
            </a:r>
            <a:endParaRPr lang="en-US" b="1" dirty="0"/>
          </a:p>
        </p:txBody>
      </p:sp>
      <p:sp>
        <p:nvSpPr>
          <p:cNvPr id="3" name="Content Placeholder 2"/>
          <p:cNvSpPr>
            <a:spLocks noGrp="1"/>
          </p:cNvSpPr>
          <p:nvPr>
            <p:ph idx="1"/>
            <p:custDataLst>
              <p:tags r:id="rId2"/>
            </p:custDataLst>
          </p:nvPr>
        </p:nvSpPr>
        <p:spPr>
          <a:xfrm>
            <a:off x="685800" y="1447800"/>
            <a:ext cx="7772400" cy="4495800"/>
          </a:xfrm>
        </p:spPr>
        <p:txBody>
          <a:bodyPr/>
          <a:lstStyle/>
          <a:p>
            <a:pPr marL="0" indent="0">
              <a:buNone/>
            </a:pPr>
            <a:r>
              <a:rPr lang="en-US" dirty="0" smtClean="0"/>
              <a:t>A group of </a:t>
            </a:r>
            <a:r>
              <a:rPr lang="en-US" dirty="0"/>
              <a:t>(</a:t>
            </a:r>
            <a:r>
              <a:rPr lang="en-US" dirty="0" smtClean="0"/>
              <a:t>non-</a:t>
            </a:r>
            <a:r>
              <a:rPr lang="en-US" dirty="0" err="1" smtClean="0"/>
              <a:t>CSist</a:t>
            </a:r>
            <a:r>
              <a:rPr lang="en-US" dirty="0" smtClean="0"/>
              <a:t>) zombies wants your help infecting the living.  Each time a zombie bites a human, it gets to transfer a program.  </a:t>
            </a:r>
          </a:p>
          <a:p>
            <a:pPr marL="0" indent="0">
              <a:buNone/>
            </a:pPr>
            <a:endParaRPr lang="en-US" dirty="0"/>
          </a:p>
          <a:p>
            <a:pPr marL="0" indent="0">
              <a:buNone/>
            </a:pPr>
            <a:r>
              <a:rPr lang="en-US" dirty="0" smtClean="0"/>
              <a:t>The new zombie in town has the humans line up and bites each in line, transferring the program: </a:t>
            </a:r>
            <a:r>
              <a:rPr lang="en-US" i="1" dirty="0" smtClean="0"/>
              <a:t>Do nothing except say “Eat Brains!!”</a:t>
            </a:r>
          </a:p>
          <a:p>
            <a:pPr marL="0" indent="0">
              <a:buNone/>
            </a:pPr>
            <a:endParaRPr lang="en-US" dirty="0"/>
          </a:p>
          <a:p>
            <a:pPr marL="0" indent="0">
              <a:buNone/>
            </a:pPr>
            <a:r>
              <a:rPr lang="en-US" dirty="0" smtClean="0"/>
              <a:t>Analysis?  </a:t>
            </a:r>
          </a:p>
          <a:p>
            <a:pPr marL="0" indent="0">
              <a:buNone/>
            </a:pPr>
            <a:endParaRPr lang="en-US" dirty="0"/>
          </a:p>
          <a:p>
            <a:pPr marL="0" indent="0">
              <a:buNone/>
            </a:pPr>
            <a:r>
              <a:rPr lang="en-US" dirty="0" smtClean="0"/>
              <a:t>How do they do better?</a:t>
            </a: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46</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pic>
        <p:nvPicPr>
          <p:cNvPr id="11268" name="Picture 4" descr="Zombie Silhouette by cliparteles - Some simple zombie silhouette"/>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flipH="1">
            <a:off x="8153400" y="5134197"/>
            <a:ext cx="990600" cy="1719792"/>
          </a:xfrm>
          <a:prstGeom prst="rect">
            <a:avLst/>
          </a:prstGeom>
          <a:noFill/>
          <a:extLst>
            <a:ext uri="{909E8E84-426E-40DD-AFC4-6F175D3DCCD1}">
              <a14:hiddenFill xmlns:a14="http://schemas.microsoft.com/office/drawing/2010/main">
                <a:solidFill>
                  <a:srgbClr val="FFFFFF"/>
                </a:solidFill>
              </a14:hiddenFill>
            </a:ext>
          </a:extLst>
        </p:spPr>
      </p:pic>
      <p:sp>
        <p:nvSpPr>
          <p:cNvPr id="9" name="Cloud Callout 8"/>
          <p:cNvSpPr/>
          <p:nvPr>
            <p:custDataLst>
              <p:tags r:id="rId6"/>
            </p:custDataLst>
          </p:nvPr>
        </p:nvSpPr>
        <p:spPr bwMode="auto">
          <a:xfrm>
            <a:off x="7010400" y="4038600"/>
            <a:ext cx="1871133" cy="990600"/>
          </a:xfrm>
          <a:prstGeom prst="cloudCallout">
            <a:avLst>
              <a:gd name="adj1" fmla="val 58901"/>
              <a:gd name="adj2" fmla="val 6259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A" sz="1400" b="1" i="0" u="none" strike="noStrike" cap="none" normalizeH="0" baseline="0" dirty="0" smtClean="0">
                <a:ln>
                  <a:noFill/>
                </a:ln>
                <a:solidFill>
                  <a:schemeClr val="tx1"/>
                </a:solidFill>
                <a:effectLst/>
                <a:latin typeface="Times New Roman" pitchFamily="18" charset="0"/>
              </a:rPr>
              <a:t>     Asymptotic analysis</a:t>
            </a:r>
            <a:br>
              <a:rPr kumimoji="0" lang="en-CA" sz="1400" b="1" i="0" u="none" strike="noStrike" cap="none" normalizeH="0" baseline="0" dirty="0" smtClean="0">
                <a:ln>
                  <a:noFill/>
                </a:ln>
                <a:solidFill>
                  <a:schemeClr val="tx1"/>
                </a:solidFill>
                <a:effectLst/>
                <a:latin typeface="Times New Roman" pitchFamily="18" charset="0"/>
              </a:rPr>
            </a:br>
            <a:r>
              <a:rPr kumimoji="0" lang="en-CA" sz="1400" b="1" i="0" u="none" strike="noStrike" cap="none" normalizeH="0" baseline="0" dirty="0" smtClean="0">
                <a:ln>
                  <a:noFill/>
                </a:ln>
                <a:solidFill>
                  <a:schemeClr val="tx1"/>
                </a:solidFill>
                <a:effectLst/>
                <a:latin typeface="Times New Roman" pitchFamily="18" charset="0"/>
              </a:rPr>
              <a:t>was so much easier </a:t>
            </a:r>
            <a:br>
              <a:rPr kumimoji="0" lang="en-CA" sz="1400" b="1" i="0" u="none" strike="noStrike" cap="none" normalizeH="0" baseline="0" dirty="0" smtClean="0">
                <a:ln>
                  <a:noFill/>
                </a:ln>
                <a:solidFill>
                  <a:schemeClr val="tx1"/>
                </a:solidFill>
                <a:effectLst/>
                <a:latin typeface="Times New Roman" pitchFamily="18" charset="0"/>
              </a:rPr>
            </a:br>
            <a:r>
              <a:rPr kumimoji="0" lang="en-CA" sz="1400" b="1" i="0" u="none" strike="noStrike" cap="none" normalizeH="0" baseline="0" dirty="0" smtClean="0">
                <a:ln>
                  <a:noFill/>
                </a:ln>
                <a:solidFill>
                  <a:schemeClr val="tx1"/>
                </a:solidFill>
                <a:effectLst/>
                <a:latin typeface="Times New Roman" pitchFamily="18" charset="0"/>
              </a:rPr>
              <a:t>with a brain!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 better idea</a:t>
            </a:r>
            <a:endParaRPr lang="en-US" dirty="0"/>
          </a:p>
        </p:txBody>
      </p:sp>
      <p:sp>
        <p:nvSpPr>
          <p:cNvPr id="3" name="Content Placeholder 2"/>
          <p:cNvSpPr>
            <a:spLocks noGrp="1"/>
          </p:cNvSpPr>
          <p:nvPr>
            <p:ph idx="1"/>
            <p:custDataLst>
              <p:tags r:id="rId2"/>
            </p:custDataLst>
          </p:nvPr>
        </p:nvSpPr>
        <p:spPr>
          <a:xfrm>
            <a:off x="609600" y="4267200"/>
            <a:ext cx="8077200" cy="838200"/>
          </a:xfrm>
        </p:spPr>
        <p:txBody>
          <a:bodyPr/>
          <a:lstStyle/>
          <a:p>
            <a:pPr>
              <a:buNone/>
            </a:pPr>
            <a:r>
              <a:rPr lang="en-US" dirty="0" smtClean="0"/>
              <a:t>The zombie apocalypse is straightforward using divide-and-conquer</a:t>
            </a: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47</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
        <p:nvSpPr>
          <p:cNvPr id="7" name="Rectangle 6"/>
          <p:cNvSpPr/>
          <p:nvPr>
            <p:custDataLst>
              <p:tags r:id="rId5"/>
            </p:custDataLst>
          </p:nvPr>
        </p:nvSpPr>
        <p:spPr bwMode="auto">
          <a:xfrm>
            <a:off x="914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custDataLst>
              <p:tags r:id="rId6"/>
            </p:custDataLst>
          </p:nvPr>
        </p:nvSpPr>
        <p:spPr bwMode="auto">
          <a:xfrm>
            <a:off x="1066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custDataLst>
              <p:tags r:id="rId7"/>
            </p:custDataLst>
          </p:nvPr>
        </p:nvSpPr>
        <p:spPr bwMode="auto">
          <a:xfrm>
            <a:off x="1371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custDataLst>
              <p:tags r:id="rId8"/>
            </p:custDataLst>
          </p:nvPr>
        </p:nvSpPr>
        <p:spPr bwMode="auto">
          <a:xfrm>
            <a:off x="1219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custDataLst>
              <p:tags r:id="rId9"/>
            </p:custDataLst>
          </p:nvPr>
        </p:nvSpPr>
        <p:spPr bwMode="auto">
          <a:xfrm>
            <a:off x="1524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custDataLst>
              <p:tags r:id="rId10"/>
            </p:custDataLst>
          </p:nvPr>
        </p:nvSpPr>
        <p:spPr bwMode="auto">
          <a:xfrm>
            <a:off x="1676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custDataLst>
              <p:tags r:id="rId11"/>
            </p:custDataLst>
          </p:nvPr>
        </p:nvSpPr>
        <p:spPr bwMode="auto">
          <a:xfrm>
            <a:off x="1981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custDataLst>
              <p:tags r:id="rId12"/>
            </p:custDataLst>
          </p:nvPr>
        </p:nvSpPr>
        <p:spPr bwMode="auto">
          <a:xfrm>
            <a:off x="1828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custDataLst>
              <p:tags r:id="rId13"/>
            </p:custDataLst>
          </p:nvPr>
        </p:nvSpPr>
        <p:spPr bwMode="auto">
          <a:xfrm>
            <a:off x="2133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custDataLst>
              <p:tags r:id="rId14"/>
            </p:custDataLst>
          </p:nvPr>
        </p:nvSpPr>
        <p:spPr bwMode="auto">
          <a:xfrm>
            <a:off x="2286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custDataLst>
              <p:tags r:id="rId15"/>
            </p:custDataLst>
          </p:nvPr>
        </p:nvSpPr>
        <p:spPr bwMode="auto">
          <a:xfrm>
            <a:off x="2590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custDataLst>
              <p:tags r:id="rId16"/>
            </p:custDataLst>
          </p:nvPr>
        </p:nvSpPr>
        <p:spPr bwMode="auto">
          <a:xfrm>
            <a:off x="2438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custDataLst>
              <p:tags r:id="rId17"/>
            </p:custDataLst>
          </p:nvPr>
        </p:nvSpPr>
        <p:spPr bwMode="auto">
          <a:xfrm>
            <a:off x="2743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18"/>
            </p:custDataLst>
          </p:nvPr>
        </p:nvSpPr>
        <p:spPr bwMode="auto">
          <a:xfrm>
            <a:off x="2895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custDataLst>
              <p:tags r:id="rId19"/>
            </p:custDataLst>
          </p:nvPr>
        </p:nvSpPr>
        <p:spPr bwMode="auto">
          <a:xfrm>
            <a:off x="3200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custDataLst>
              <p:tags r:id="rId20"/>
            </p:custDataLst>
          </p:nvPr>
        </p:nvSpPr>
        <p:spPr bwMode="auto">
          <a:xfrm>
            <a:off x="3048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custDataLst>
              <p:tags r:id="rId21"/>
            </p:custDataLst>
          </p:nvPr>
        </p:nvSpPr>
        <p:spPr bwMode="auto">
          <a:xfrm>
            <a:off x="3352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custDataLst>
              <p:tags r:id="rId22"/>
            </p:custDataLst>
          </p:nvPr>
        </p:nvSpPr>
        <p:spPr bwMode="auto">
          <a:xfrm>
            <a:off x="3505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custDataLst>
              <p:tags r:id="rId23"/>
            </p:custDataLst>
          </p:nvPr>
        </p:nvSpPr>
        <p:spPr bwMode="auto">
          <a:xfrm>
            <a:off x="3810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custDataLst>
              <p:tags r:id="rId24"/>
            </p:custDataLst>
          </p:nvPr>
        </p:nvSpPr>
        <p:spPr bwMode="auto">
          <a:xfrm>
            <a:off x="3657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custDataLst>
              <p:tags r:id="rId25"/>
            </p:custDataLst>
          </p:nvPr>
        </p:nvSpPr>
        <p:spPr bwMode="auto">
          <a:xfrm>
            <a:off x="3962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custDataLst>
              <p:tags r:id="rId26"/>
            </p:custDataLst>
          </p:nvPr>
        </p:nvSpPr>
        <p:spPr bwMode="auto">
          <a:xfrm>
            <a:off x="4114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custDataLst>
              <p:tags r:id="rId27"/>
            </p:custDataLst>
          </p:nvPr>
        </p:nvSpPr>
        <p:spPr bwMode="auto">
          <a:xfrm>
            <a:off x="4419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custDataLst>
              <p:tags r:id="rId28"/>
            </p:custDataLst>
          </p:nvPr>
        </p:nvSpPr>
        <p:spPr bwMode="auto">
          <a:xfrm>
            <a:off x="4267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custDataLst>
              <p:tags r:id="rId29"/>
            </p:custDataLst>
          </p:nvPr>
        </p:nvSpPr>
        <p:spPr bwMode="auto">
          <a:xfrm>
            <a:off x="4572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custDataLst>
              <p:tags r:id="rId30"/>
            </p:custDataLst>
          </p:nvPr>
        </p:nvSpPr>
        <p:spPr bwMode="auto">
          <a:xfrm>
            <a:off x="4724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custDataLst>
              <p:tags r:id="rId31"/>
            </p:custDataLst>
          </p:nvPr>
        </p:nvSpPr>
        <p:spPr bwMode="auto">
          <a:xfrm>
            <a:off x="5029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custDataLst>
              <p:tags r:id="rId32"/>
            </p:custDataLst>
          </p:nvPr>
        </p:nvSpPr>
        <p:spPr bwMode="auto">
          <a:xfrm>
            <a:off x="4876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custDataLst>
              <p:tags r:id="rId33"/>
            </p:custDataLst>
          </p:nvPr>
        </p:nvSpPr>
        <p:spPr bwMode="auto">
          <a:xfrm>
            <a:off x="5181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custDataLst>
              <p:tags r:id="rId34"/>
            </p:custDataLst>
          </p:nvPr>
        </p:nvSpPr>
        <p:spPr bwMode="auto">
          <a:xfrm>
            <a:off x="5334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custDataLst>
              <p:tags r:id="rId35"/>
            </p:custDataLst>
          </p:nvPr>
        </p:nvSpPr>
        <p:spPr bwMode="auto">
          <a:xfrm>
            <a:off x="5638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custDataLst>
              <p:tags r:id="rId36"/>
            </p:custDataLst>
          </p:nvPr>
        </p:nvSpPr>
        <p:spPr bwMode="auto">
          <a:xfrm>
            <a:off x="5486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custDataLst>
              <p:tags r:id="rId37"/>
            </p:custDataLst>
          </p:nvPr>
        </p:nvSpPr>
        <p:spPr bwMode="auto">
          <a:xfrm>
            <a:off x="5791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custDataLst>
              <p:tags r:id="rId38"/>
            </p:custDataLst>
          </p:nvPr>
        </p:nvSpPr>
        <p:spPr bwMode="auto">
          <a:xfrm>
            <a:off x="5943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custDataLst>
              <p:tags r:id="rId39"/>
            </p:custDataLst>
          </p:nvPr>
        </p:nvSpPr>
        <p:spPr bwMode="auto">
          <a:xfrm>
            <a:off x="6248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custDataLst>
              <p:tags r:id="rId40"/>
            </p:custDataLst>
          </p:nvPr>
        </p:nvSpPr>
        <p:spPr bwMode="auto">
          <a:xfrm>
            <a:off x="6096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custDataLst>
              <p:tags r:id="rId41"/>
            </p:custDataLst>
          </p:nvPr>
        </p:nvSpPr>
        <p:spPr bwMode="auto">
          <a:xfrm>
            <a:off x="6400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custDataLst>
              <p:tags r:id="rId42"/>
            </p:custDataLst>
          </p:nvPr>
        </p:nvSpPr>
        <p:spPr bwMode="auto">
          <a:xfrm>
            <a:off x="6553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custDataLst>
              <p:tags r:id="rId43"/>
            </p:custDataLst>
          </p:nvPr>
        </p:nvSpPr>
        <p:spPr bwMode="auto">
          <a:xfrm>
            <a:off x="6858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custDataLst>
              <p:tags r:id="rId44"/>
            </p:custDataLst>
          </p:nvPr>
        </p:nvSpPr>
        <p:spPr bwMode="auto">
          <a:xfrm>
            <a:off x="6705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custDataLst>
              <p:tags r:id="rId45"/>
            </p:custDataLst>
          </p:nvPr>
        </p:nvSpPr>
        <p:spPr bwMode="auto">
          <a:xfrm>
            <a:off x="7010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custDataLst>
              <p:tags r:id="rId46"/>
            </p:custDataLst>
          </p:nvPr>
        </p:nvSpPr>
        <p:spPr bwMode="auto">
          <a:xfrm>
            <a:off x="7162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custDataLst>
              <p:tags r:id="rId47"/>
            </p:custDataLst>
          </p:nvPr>
        </p:nvSpPr>
        <p:spPr bwMode="auto">
          <a:xfrm>
            <a:off x="7467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custDataLst>
              <p:tags r:id="rId48"/>
            </p:custDataLst>
          </p:nvPr>
        </p:nvSpPr>
        <p:spPr bwMode="auto">
          <a:xfrm>
            <a:off x="7315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custDataLst>
              <p:tags r:id="rId49"/>
            </p:custDataLst>
          </p:nvPr>
        </p:nvSpPr>
        <p:spPr bwMode="auto">
          <a:xfrm>
            <a:off x="7620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custDataLst>
              <p:tags r:id="rId50"/>
            </p:custDataLst>
          </p:nvPr>
        </p:nvSpPr>
        <p:spPr bwMode="auto">
          <a:xfrm>
            <a:off x="7772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custDataLst>
              <p:tags r:id="rId51"/>
            </p:custDataLst>
          </p:nvPr>
        </p:nvSpPr>
        <p:spPr bwMode="auto">
          <a:xfrm>
            <a:off x="8077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custDataLst>
              <p:tags r:id="rId52"/>
            </p:custDataLst>
          </p:nvPr>
        </p:nvSpPr>
        <p:spPr bwMode="auto">
          <a:xfrm>
            <a:off x="7924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Left Brace 54"/>
          <p:cNvSpPr/>
          <p:nvPr>
            <p:custDataLst>
              <p:tags r:id="rId53"/>
            </p:custDataLst>
          </p:nvPr>
        </p:nvSpPr>
        <p:spPr bwMode="auto">
          <a:xfrm rot="16200000">
            <a:off x="952500" y="200018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custDataLst>
              <p:tags r:id="rId54"/>
            </p:custDataLst>
          </p:nvPr>
        </p:nvCxnSpPr>
        <p:spPr bwMode="auto">
          <a:xfrm rot="16200000" flipH="1">
            <a:off x="10287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custDataLst>
              <p:tags r:id="rId55"/>
            </p:custDataLst>
          </p:nvPr>
        </p:nvCxnSpPr>
        <p:spPr bwMode="auto">
          <a:xfrm rot="5400000">
            <a:off x="13335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Left Brace 57"/>
          <p:cNvSpPr/>
          <p:nvPr>
            <p:custDataLst>
              <p:tags r:id="rId56"/>
            </p:custDataLst>
          </p:nvPr>
        </p:nvSpPr>
        <p:spPr bwMode="auto">
          <a:xfrm rot="16200000">
            <a:off x="14097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custDataLst>
              <p:tags r:id="rId57"/>
            </p:custDataLst>
          </p:nvPr>
        </p:nvSpPr>
        <p:spPr bwMode="auto">
          <a:xfrm rot="16200000">
            <a:off x="18669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Left Brace 59"/>
          <p:cNvSpPr/>
          <p:nvPr>
            <p:custDataLst>
              <p:tags r:id="rId58"/>
            </p:custDataLst>
          </p:nvPr>
        </p:nvSpPr>
        <p:spPr bwMode="auto">
          <a:xfrm rot="16200000">
            <a:off x="23241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Left Brace 60"/>
          <p:cNvSpPr/>
          <p:nvPr>
            <p:custDataLst>
              <p:tags r:id="rId59"/>
            </p:custDataLst>
          </p:nvPr>
        </p:nvSpPr>
        <p:spPr bwMode="auto">
          <a:xfrm rot="16200000">
            <a:off x="27813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Left Brace 61"/>
          <p:cNvSpPr/>
          <p:nvPr>
            <p:custDataLst>
              <p:tags r:id="rId60"/>
            </p:custDataLst>
          </p:nvPr>
        </p:nvSpPr>
        <p:spPr bwMode="auto">
          <a:xfrm rot="16200000">
            <a:off x="32385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Left Brace 62"/>
          <p:cNvSpPr/>
          <p:nvPr>
            <p:custDataLst>
              <p:tags r:id="rId61"/>
            </p:custDataLst>
          </p:nvPr>
        </p:nvSpPr>
        <p:spPr bwMode="auto">
          <a:xfrm rot="16200000">
            <a:off x="36957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Left Brace 63"/>
          <p:cNvSpPr/>
          <p:nvPr>
            <p:custDataLst>
              <p:tags r:id="rId62"/>
            </p:custDataLst>
          </p:nvPr>
        </p:nvSpPr>
        <p:spPr bwMode="auto">
          <a:xfrm rot="16200000">
            <a:off x="41529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Left Brace 64"/>
          <p:cNvSpPr/>
          <p:nvPr>
            <p:custDataLst>
              <p:tags r:id="rId63"/>
            </p:custDataLst>
          </p:nvPr>
        </p:nvSpPr>
        <p:spPr bwMode="auto">
          <a:xfrm rot="16200000">
            <a:off x="4610100" y="2000191"/>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Left Brace 65"/>
          <p:cNvSpPr/>
          <p:nvPr>
            <p:custDataLst>
              <p:tags r:id="rId64"/>
            </p:custDataLst>
          </p:nvPr>
        </p:nvSpPr>
        <p:spPr bwMode="auto">
          <a:xfrm rot="16200000">
            <a:off x="50673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Left Brace 66"/>
          <p:cNvSpPr/>
          <p:nvPr>
            <p:custDataLst>
              <p:tags r:id="rId65"/>
            </p:custDataLst>
          </p:nvPr>
        </p:nvSpPr>
        <p:spPr bwMode="auto">
          <a:xfrm rot="16200000">
            <a:off x="55245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custDataLst>
              <p:tags r:id="rId66"/>
            </p:custDataLst>
          </p:nvPr>
        </p:nvSpPr>
        <p:spPr bwMode="auto">
          <a:xfrm rot="16200000">
            <a:off x="59817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custDataLst>
              <p:tags r:id="rId67"/>
            </p:custDataLst>
          </p:nvPr>
        </p:nvSpPr>
        <p:spPr bwMode="auto">
          <a:xfrm rot="16200000">
            <a:off x="64389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0" name="Left Brace 69"/>
          <p:cNvSpPr/>
          <p:nvPr>
            <p:custDataLst>
              <p:tags r:id="rId68"/>
            </p:custDataLst>
          </p:nvPr>
        </p:nvSpPr>
        <p:spPr bwMode="auto">
          <a:xfrm rot="16200000">
            <a:off x="68961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custDataLst>
              <p:tags r:id="rId69"/>
            </p:custDataLst>
          </p:nvPr>
        </p:nvSpPr>
        <p:spPr bwMode="auto">
          <a:xfrm rot="16200000">
            <a:off x="73533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2" name="Left Brace 71"/>
          <p:cNvSpPr/>
          <p:nvPr>
            <p:custDataLst>
              <p:tags r:id="rId70"/>
            </p:custDataLst>
          </p:nvPr>
        </p:nvSpPr>
        <p:spPr bwMode="auto">
          <a:xfrm rot="16200000">
            <a:off x="78105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3" name="TextBox 72"/>
          <p:cNvSpPr txBox="1"/>
          <p:nvPr>
            <p:custDataLst>
              <p:tags r:id="rId71"/>
            </p:custDataLst>
          </p:nvPr>
        </p:nvSpPr>
        <p:spPr>
          <a:xfrm>
            <a:off x="1143000" y="2476380"/>
            <a:ext cx="333746" cy="400110"/>
          </a:xfrm>
          <a:prstGeom prst="rect">
            <a:avLst/>
          </a:prstGeom>
          <a:noFill/>
        </p:spPr>
        <p:txBody>
          <a:bodyPr wrap="none" rtlCol="0">
            <a:spAutoFit/>
          </a:bodyPr>
          <a:lstStyle/>
          <a:p>
            <a:r>
              <a:rPr lang="en-US" sz="2000" b="0" dirty="0" smtClean="0">
                <a:latin typeface="+mn-lt"/>
              </a:rPr>
              <a:t>+</a:t>
            </a:r>
          </a:p>
        </p:txBody>
      </p:sp>
      <p:cxnSp>
        <p:nvCxnSpPr>
          <p:cNvPr id="74" name="Straight Connector 73"/>
          <p:cNvCxnSpPr/>
          <p:nvPr>
            <p:custDataLst>
              <p:tags r:id="rId72"/>
            </p:custDataLst>
          </p:nvPr>
        </p:nvCxnSpPr>
        <p:spPr bwMode="auto">
          <a:xfrm rot="16200000" flipH="1">
            <a:off x="1943100" y="24382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p:nvPr>
            <p:custDataLst>
              <p:tags r:id="rId73"/>
            </p:custDataLst>
          </p:nvPr>
        </p:nvCxnSpPr>
        <p:spPr bwMode="auto">
          <a:xfrm rot="5400000">
            <a:off x="2247900" y="24382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custDataLst>
              <p:tags r:id="rId74"/>
            </p:custDataLst>
          </p:nvPr>
        </p:nvSpPr>
        <p:spPr>
          <a:xfrm>
            <a:off x="2057400" y="2476380"/>
            <a:ext cx="333746" cy="400110"/>
          </a:xfrm>
          <a:prstGeom prst="rect">
            <a:avLst/>
          </a:prstGeom>
          <a:noFill/>
        </p:spPr>
        <p:txBody>
          <a:bodyPr wrap="none" rtlCol="0">
            <a:spAutoFit/>
          </a:bodyPr>
          <a:lstStyle/>
          <a:p>
            <a:r>
              <a:rPr lang="en-US" sz="2000" b="0" dirty="0" smtClean="0">
                <a:latin typeface="+mn-lt"/>
              </a:rPr>
              <a:t>+</a:t>
            </a:r>
          </a:p>
        </p:txBody>
      </p:sp>
      <p:cxnSp>
        <p:nvCxnSpPr>
          <p:cNvPr id="77" name="Straight Connector 76"/>
          <p:cNvCxnSpPr/>
          <p:nvPr>
            <p:custDataLst>
              <p:tags r:id="rId75"/>
            </p:custDataLst>
          </p:nvPr>
        </p:nvCxnSpPr>
        <p:spPr bwMode="auto">
          <a:xfrm rot="16200000" flipH="1">
            <a:off x="29337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custDataLst>
              <p:tags r:id="rId76"/>
            </p:custDataLst>
          </p:nvPr>
        </p:nvCxnSpPr>
        <p:spPr bwMode="auto">
          <a:xfrm rot="5400000">
            <a:off x="32385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custDataLst>
              <p:tags r:id="rId77"/>
            </p:custDataLst>
          </p:nvPr>
        </p:nvSpPr>
        <p:spPr>
          <a:xfrm>
            <a:off x="3048000" y="2476380"/>
            <a:ext cx="333746" cy="400110"/>
          </a:xfrm>
          <a:prstGeom prst="rect">
            <a:avLst/>
          </a:prstGeom>
          <a:noFill/>
        </p:spPr>
        <p:txBody>
          <a:bodyPr wrap="none" rtlCol="0">
            <a:spAutoFit/>
          </a:bodyPr>
          <a:lstStyle/>
          <a:p>
            <a:r>
              <a:rPr lang="en-US" sz="2000" b="0" dirty="0" smtClean="0">
                <a:latin typeface="+mn-lt"/>
              </a:rPr>
              <a:t>+</a:t>
            </a:r>
          </a:p>
        </p:txBody>
      </p:sp>
      <p:cxnSp>
        <p:nvCxnSpPr>
          <p:cNvPr id="80" name="Straight Connector 79"/>
          <p:cNvCxnSpPr/>
          <p:nvPr>
            <p:custDataLst>
              <p:tags r:id="rId78"/>
            </p:custDataLst>
          </p:nvPr>
        </p:nvCxnSpPr>
        <p:spPr bwMode="auto">
          <a:xfrm rot="16200000" flipH="1">
            <a:off x="38481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custDataLst>
              <p:tags r:id="rId79"/>
            </p:custDataLst>
          </p:nvPr>
        </p:nvCxnSpPr>
        <p:spPr bwMode="auto">
          <a:xfrm rot="5400000">
            <a:off x="41529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TextBox 81"/>
          <p:cNvSpPr txBox="1"/>
          <p:nvPr>
            <p:custDataLst>
              <p:tags r:id="rId80"/>
            </p:custDataLst>
          </p:nvPr>
        </p:nvSpPr>
        <p:spPr>
          <a:xfrm>
            <a:off x="3962400" y="2476381"/>
            <a:ext cx="333746" cy="400110"/>
          </a:xfrm>
          <a:prstGeom prst="rect">
            <a:avLst/>
          </a:prstGeom>
          <a:noFill/>
        </p:spPr>
        <p:txBody>
          <a:bodyPr wrap="none" rtlCol="0">
            <a:spAutoFit/>
          </a:bodyPr>
          <a:lstStyle/>
          <a:p>
            <a:r>
              <a:rPr lang="en-US" sz="2000" b="0" dirty="0" smtClean="0">
                <a:latin typeface="+mn-lt"/>
              </a:rPr>
              <a:t>+</a:t>
            </a:r>
          </a:p>
        </p:txBody>
      </p:sp>
      <p:cxnSp>
        <p:nvCxnSpPr>
          <p:cNvPr id="83" name="Straight Connector 82"/>
          <p:cNvCxnSpPr/>
          <p:nvPr>
            <p:custDataLst>
              <p:tags r:id="rId81"/>
            </p:custDataLst>
          </p:nvPr>
        </p:nvCxnSpPr>
        <p:spPr bwMode="auto">
          <a:xfrm rot="16200000" flipH="1">
            <a:off x="47625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custDataLst>
              <p:tags r:id="rId82"/>
            </p:custDataLst>
          </p:nvPr>
        </p:nvCxnSpPr>
        <p:spPr bwMode="auto">
          <a:xfrm rot="5400000">
            <a:off x="50673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TextBox 84"/>
          <p:cNvSpPr txBox="1"/>
          <p:nvPr>
            <p:custDataLst>
              <p:tags r:id="rId83"/>
            </p:custDataLst>
          </p:nvPr>
        </p:nvSpPr>
        <p:spPr>
          <a:xfrm>
            <a:off x="4876800" y="2476381"/>
            <a:ext cx="333746" cy="400110"/>
          </a:xfrm>
          <a:prstGeom prst="rect">
            <a:avLst/>
          </a:prstGeom>
          <a:noFill/>
        </p:spPr>
        <p:txBody>
          <a:bodyPr wrap="none" rtlCol="0">
            <a:spAutoFit/>
          </a:bodyPr>
          <a:lstStyle/>
          <a:p>
            <a:r>
              <a:rPr lang="en-US" sz="2000" b="0" dirty="0" smtClean="0">
                <a:latin typeface="+mn-lt"/>
              </a:rPr>
              <a:t>+</a:t>
            </a:r>
          </a:p>
        </p:txBody>
      </p:sp>
      <p:cxnSp>
        <p:nvCxnSpPr>
          <p:cNvPr id="86" name="Straight Connector 85"/>
          <p:cNvCxnSpPr/>
          <p:nvPr>
            <p:custDataLst>
              <p:tags r:id="rId84"/>
            </p:custDataLst>
          </p:nvPr>
        </p:nvCxnSpPr>
        <p:spPr bwMode="auto">
          <a:xfrm rot="16200000" flipH="1">
            <a:off x="56769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custDataLst>
              <p:tags r:id="rId85"/>
            </p:custDataLst>
          </p:nvPr>
        </p:nvCxnSpPr>
        <p:spPr bwMode="auto">
          <a:xfrm rot="5400000">
            <a:off x="59817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TextBox 87"/>
          <p:cNvSpPr txBox="1"/>
          <p:nvPr>
            <p:custDataLst>
              <p:tags r:id="rId86"/>
            </p:custDataLst>
          </p:nvPr>
        </p:nvSpPr>
        <p:spPr>
          <a:xfrm>
            <a:off x="5791200" y="2400181"/>
            <a:ext cx="333746" cy="400110"/>
          </a:xfrm>
          <a:prstGeom prst="rect">
            <a:avLst/>
          </a:prstGeom>
          <a:noFill/>
        </p:spPr>
        <p:txBody>
          <a:bodyPr wrap="none" rtlCol="0">
            <a:spAutoFit/>
          </a:bodyPr>
          <a:lstStyle/>
          <a:p>
            <a:r>
              <a:rPr lang="en-US" sz="2000" b="0" dirty="0" smtClean="0">
                <a:latin typeface="+mn-lt"/>
              </a:rPr>
              <a:t>+</a:t>
            </a:r>
          </a:p>
        </p:txBody>
      </p:sp>
      <p:cxnSp>
        <p:nvCxnSpPr>
          <p:cNvPr id="89" name="Straight Connector 88"/>
          <p:cNvCxnSpPr/>
          <p:nvPr>
            <p:custDataLst>
              <p:tags r:id="rId87"/>
            </p:custDataLst>
          </p:nvPr>
        </p:nvCxnSpPr>
        <p:spPr bwMode="auto">
          <a:xfrm rot="16200000" flipH="1">
            <a:off x="65913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custDataLst>
              <p:tags r:id="rId88"/>
            </p:custDataLst>
          </p:nvPr>
        </p:nvCxnSpPr>
        <p:spPr bwMode="auto">
          <a:xfrm rot="5400000">
            <a:off x="68961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TextBox 90"/>
          <p:cNvSpPr txBox="1"/>
          <p:nvPr>
            <p:custDataLst>
              <p:tags r:id="rId89"/>
            </p:custDataLst>
          </p:nvPr>
        </p:nvSpPr>
        <p:spPr>
          <a:xfrm>
            <a:off x="6705600" y="2400181"/>
            <a:ext cx="333746" cy="400110"/>
          </a:xfrm>
          <a:prstGeom prst="rect">
            <a:avLst/>
          </a:prstGeom>
          <a:noFill/>
        </p:spPr>
        <p:txBody>
          <a:bodyPr wrap="none" rtlCol="0">
            <a:spAutoFit/>
          </a:bodyPr>
          <a:lstStyle/>
          <a:p>
            <a:r>
              <a:rPr lang="en-US" sz="2000" b="0" dirty="0" smtClean="0">
                <a:latin typeface="+mn-lt"/>
              </a:rPr>
              <a:t>+</a:t>
            </a:r>
          </a:p>
        </p:txBody>
      </p:sp>
      <p:cxnSp>
        <p:nvCxnSpPr>
          <p:cNvPr id="92" name="Straight Connector 91"/>
          <p:cNvCxnSpPr/>
          <p:nvPr>
            <p:custDataLst>
              <p:tags r:id="rId90"/>
            </p:custDataLst>
          </p:nvPr>
        </p:nvCxnSpPr>
        <p:spPr bwMode="auto">
          <a:xfrm rot="16200000" flipH="1">
            <a:off x="7505699"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custDataLst>
              <p:tags r:id="rId91"/>
            </p:custDataLst>
          </p:nvPr>
        </p:nvCxnSpPr>
        <p:spPr bwMode="auto">
          <a:xfrm rot="5400000">
            <a:off x="7810499"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custDataLst>
              <p:tags r:id="rId92"/>
            </p:custDataLst>
          </p:nvPr>
        </p:nvSpPr>
        <p:spPr>
          <a:xfrm>
            <a:off x="7619999" y="2400181"/>
            <a:ext cx="333746" cy="400110"/>
          </a:xfrm>
          <a:prstGeom prst="rect">
            <a:avLst/>
          </a:prstGeom>
          <a:noFill/>
        </p:spPr>
        <p:txBody>
          <a:bodyPr wrap="none" rtlCol="0">
            <a:spAutoFit/>
          </a:bodyPr>
          <a:lstStyle/>
          <a:p>
            <a:r>
              <a:rPr lang="en-US" sz="2000" b="0" dirty="0" smtClean="0">
                <a:latin typeface="+mn-lt"/>
              </a:rPr>
              <a:t>+</a:t>
            </a:r>
          </a:p>
        </p:txBody>
      </p:sp>
      <p:cxnSp>
        <p:nvCxnSpPr>
          <p:cNvPr id="95" name="Straight Connector 94"/>
          <p:cNvCxnSpPr>
            <a:stCxn id="73" idx="2"/>
          </p:cNvCxnSpPr>
          <p:nvPr>
            <p:custDataLst>
              <p:tags r:id="rId93"/>
            </p:custDataLst>
          </p:nvPr>
        </p:nvCxnSpPr>
        <p:spPr bwMode="auto">
          <a:xfrm rot="16200000" flipH="1">
            <a:off x="1416936" y="2769427"/>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a:stCxn id="76" idx="2"/>
          </p:cNvCxnSpPr>
          <p:nvPr>
            <p:custDataLst>
              <p:tags r:id="rId94"/>
            </p:custDataLst>
          </p:nvPr>
        </p:nvCxnSpPr>
        <p:spPr bwMode="auto">
          <a:xfrm rot="5400000">
            <a:off x="1950337" y="2754954"/>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7" name="TextBox 96"/>
          <p:cNvSpPr txBox="1"/>
          <p:nvPr>
            <p:custDataLst>
              <p:tags r:id="rId95"/>
            </p:custDataLst>
          </p:nvPr>
        </p:nvSpPr>
        <p:spPr>
          <a:xfrm>
            <a:off x="1600200" y="2857380"/>
            <a:ext cx="333746" cy="400110"/>
          </a:xfrm>
          <a:prstGeom prst="rect">
            <a:avLst/>
          </a:prstGeom>
          <a:noFill/>
        </p:spPr>
        <p:txBody>
          <a:bodyPr wrap="none" rtlCol="0">
            <a:spAutoFit/>
          </a:bodyPr>
          <a:lstStyle/>
          <a:p>
            <a:r>
              <a:rPr lang="en-US" sz="2000" b="0" dirty="0" smtClean="0">
                <a:latin typeface="+mn-lt"/>
              </a:rPr>
              <a:t>+</a:t>
            </a:r>
          </a:p>
        </p:txBody>
      </p:sp>
      <p:cxnSp>
        <p:nvCxnSpPr>
          <p:cNvPr id="98" name="Straight Connector 97"/>
          <p:cNvCxnSpPr/>
          <p:nvPr>
            <p:custDataLst>
              <p:tags r:id="rId96"/>
            </p:custDataLst>
          </p:nvPr>
        </p:nvCxnSpPr>
        <p:spPr bwMode="auto">
          <a:xfrm rot="16200000" flipH="1">
            <a:off x="3307463" y="27503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Straight Connector 98"/>
          <p:cNvCxnSpPr/>
          <p:nvPr>
            <p:custDataLst>
              <p:tags r:id="rId97"/>
            </p:custDataLst>
          </p:nvPr>
        </p:nvCxnSpPr>
        <p:spPr bwMode="auto">
          <a:xfrm rot="5400000">
            <a:off x="3840864" y="27358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0" name="TextBox 99"/>
          <p:cNvSpPr txBox="1"/>
          <p:nvPr>
            <p:custDataLst>
              <p:tags r:id="rId98"/>
            </p:custDataLst>
          </p:nvPr>
        </p:nvSpPr>
        <p:spPr>
          <a:xfrm>
            <a:off x="3476254" y="2857380"/>
            <a:ext cx="333746" cy="400110"/>
          </a:xfrm>
          <a:prstGeom prst="rect">
            <a:avLst/>
          </a:prstGeom>
          <a:noFill/>
        </p:spPr>
        <p:txBody>
          <a:bodyPr wrap="none" rtlCol="0">
            <a:spAutoFit/>
          </a:bodyPr>
          <a:lstStyle/>
          <a:p>
            <a:r>
              <a:rPr lang="en-US" sz="2000" b="0" dirty="0" smtClean="0">
                <a:latin typeface="+mn-lt"/>
              </a:rPr>
              <a:t>+</a:t>
            </a:r>
          </a:p>
        </p:txBody>
      </p:sp>
      <p:cxnSp>
        <p:nvCxnSpPr>
          <p:cNvPr id="101" name="Straight Connector 100"/>
          <p:cNvCxnSpPr/>
          <p:nvPr>
            <p:custDataLst>
              <p:tags r:id="rId99"/>
            </p:custDataLst>
          </p:nvPr>
        </p:nvCxnSpPr>
        <p:spPr bwMode="auto">
          <a:xfrm rot="16200000" flipH="1">
            <a:off x="5136263" y="27503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custDataLst>
              <p:tags r:id="rId100"/>
            </p:custDataLst>
          </p:nvPr>
        </p:nvCxnSpPr>
        <p:spPr bwMode="auto">
          <a:xfrm rot="5400000">
            <a:off x="5669664" y="27358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3" name="TextBox 102"/>
          <p:cNvSpPr txBox="1"/>
          <p:nvPr>
            <p:custDataLst>
              <p:tags r:id="rId101"/>
            </p:custDataLst>
          </p:nvPr>
        </p:nvSpPr>
        <p:spPr>
          <a:xfrm>
            <a:off x="5305054" y="2857380"/>
            <a:ext cx="333746" cy="400110"/>
          </a:xfrm>
          <a:prstGeom prst="rect">
            <a:avLst/>
          </a:prstGeom>
          <a:noFill/>
        </p:spPr>
        <p:txBody>
          <a:bodyPr wrap="none" rtlCol="0">
            <a:spAutoFit/>
          </a:bodyPr>
          <a:lstStyle/>
          <a:p>
            <a:r>
              <a:rPr lang="en-US" sz="2000" b="0" dirty="0" smtClean="0">
                <a:latin typeface="+mn-lt"/>
              </a:rPr>
              <a:t>+</a:t>
            </a:r>
          </a:p>
        </p:txBody>
      </p:sp>
      <p:cxnSp>
        <p:nvCxnSpPr>
          <p:cNvPr id="104" name="Straight Connector 103"/>
          <p:cNvCxnSpPr/>
          <p:nvPr>
            <p:custDataLst>
              <p:tags r:id="rId102"/>
            </p:custDataLst>
          </p:nvPr>
        </p:nvCxnSpPr>
        <p:spPr bwMode="auto">
          <a:xfrm rot="16200000" flipH="1">
            <a:off x="6965062" y="26741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custDataLst>
              <p:tags r:id="rId103"/>
            </p:custDataLst>
          </p:nvPr>
        </p:nvCxnSpPr>
        <p:spPr bwMode="auto">
          <a:xfrm rot="5400000">
            <a:off x="7498463" y="26596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p:cNvSpPr txBox="1"/>
          <p:nvPr>
            <p:custDataLst>
              <p:tags r:id="rId104"/>
            </p:custDataLst>
          </p:nvPr>
        </p:nvSpPr>
        <p:spPr>
          <a:xfrm>
            <a:off x="7133853" y="2781180"/>
            <a:ext cx="333746" cy="400110"/>
          </a:xfrm>
          <a:prstGeom prst="rect">
            <a:avLst/>
          </a:prstGeom>
          <a:noFill/>
        </p:spPr>
        <p:txBody>
          <a:bodyPr wrap="none" rtlCol="0">
            <a:spAutoFit/>
          </a:bodyPr>
          <a:lstStyle/>
          <a:p>
            <a:r>
              <a:rPr lang="en-US" sz="2000" b="0" dirty="0" smtClean="0">
                <a:latin typeface="+mn-lt"/>
              </a:rPr>
              <a:t>+</a:t>
            </a:r>
          </a:p>
        </p:txBody>
      </p:sp>
      <p:cxnSp>
        <p:nvCxnSpPr>
          <p:cNvPr id="107" name="Straight Connector 106"/>
          <p:cNvCxnSpPr/>
          <p:nvPr>
            <p:custDataLst>
              <p:tags r:id="rId105"/>
            </p:custDataLst>
          </p:nvPr>
        </p:nvCxnSpPr>
        <p:spPr bwMode="auto">
          <a:xfrm>
            <a:off x="1905000" y="31812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custDataLst>
              <p:tags r:id="rId106"/>
            </p:custDataLst>
          </p:nvPr>
        </p:nvCxnSpPr>
        <p:spPr bwMode="auto">
          <a:xfrm rot="10800000" flipV="1">
            <a:off x="2728730" y="31812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9" name="TextBox 108"/>
          <p:cNvSpPr txBox="1"/>
          <p:nvPr>
            <p:custDataLst>
              <p:tags r:id="rId107"/>
            </p:custDataLst>
          </p:nvPr>
        </p:nvSpPr>
        <p:spPr>
          <a:xfrm>
            <a:off x="2485653" y="3314580"/>
            <a:ext cx="333746" cy="400110"/>
          </a:xfrm>
          <a:prstGeom prst="rect">
            <a:avLst/>
          </a:prstGeom>
          <a:noFill/>
        </p:spPr>
        <p:txBody>
          <a:bodyPr wrap="square" rtlCol="0">
            <a:spAutoFit/>
          </a:bodyPr>
          <a:lstStyle/>
          <a:p>
            <a:r>
              <a:rPr lang="en-US" sz="2000" b="0" dirty="0" smtClean="0">
                <a:latin typeface="+mn-lt"/>
              </a:rPr>
              <a:t>+</a:t>
            </a:r>
          </a:p>
        </p:txBody>
      </p:sp>
      <p:cxnSp>
        <p:nvCxnSpPr>
          <p:cNvPr id="110" name="Straight Connector 109"/>
          <p:cNvCxnSpPr/>
          <p:nvPr>
            <p:custDataLst>
              <p:tags r:id="rId108"/>
            </p:custDataLst>
          </p:nvPr>
        </p:nvCxnSpPr>
        <p:spPr bwMode="auto">
          <a:xfrm>
            <a:off x="5638799" y="31812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custDataLst>
              <p:tags r:id="rId109"/>
            </p:custDataLst>
          </p:nvPr>
        </p:nvCxnSpPr>
        <p:spPr bwMode="auto">
          <a:xfrm rot="10800000" flipV="1">
            <a:off x="6462529" y="31812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2" name="TextBox 111"/>
          <p:cNvSpPr txBox="1"/>
          <p:nvPr>
            <p:custDataLst>
              <p:tags r:id="rId110"/>
            </p:custDataLst>
          </p:nvPr>
        </p:nvSpPr>
        <p:spPr>
          <a:xfrm>
            <a:off x="6219452" y="3314580"/>
            <a:ext cx="333746" cy="400110"/>
          </a:xfrm>
          <a:prstGeom prst="rect">
            <a:avLst/>
          </a:prstGeom>
          <a:noFill/>
        </p:spPr>
        <p:txBody>
          <a:bodyPr wrap="square" rtlCol="0">
            <a:spAutoFit/>
          </a:bodyPr>
          <a:lstStyle/>
          <a:p>
            <a:r>
              <a:rPr lang="en-US" sz="2000" b="0" dirty="0" smtClean="0">
                <a:latin typeface="+mn-lt"/>
              </a:rPr>
              <a:t>+</a:t>
            </a:r>
          </a:p>
        </p:txBody>
      </p:sp>
      <p:cxnSp>
        <p:nvCxnSpPr>
          <p:cNvPr id="113" name="Straight Connector 112"/>
          <p:cNvCxnSpPr/>
          <p:nvPr>
            <p:custDataLst>
              <p:tags r:id="rId111"/>
            </p:custDataLst>
          </p:nvPr>
        </p:nvCxnSpPr>
        <p:spPr bwMode="auto">
          <a:xfrm>
            <a:off x="2819400" y="3638490"/>
            <a:ext cx="1585724"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p:cNvCxnSpPr/>
          <p:nvPr>
            <p:custDataLst>
              <p:tags r:id="rId112"/>
            </p:custDataLst>
          </p:nvPr>
        </p:nvCxnSpPr>
        <p:spPr bwMode="auto">
          <a:xfrm rot="10800000" flipV="1">
            <a:off x="4557530" y="3638490"/>
            <a:ext cx="1690870"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5" name="TextBox 114"/>
          <p:cNvSpPr txBox="1"/>
          <p:nvPr>
            <p:custDataLst>
              <p:tags r:id="rId113"/>
            </p:custDataLst>
          </p:nvPr>
        </p:nvSpPr>
        <p:spPr>
          <a:xfrm>
            <a:off x="4343400" y="3638490"/>
            <a:ext cx="333746" cy="400110"/>
          </a:xfrm>
          <a:prstGeom prst="rect">
            <a:avLst/>
          </a:prstGeom>
          <a:noFill/>
        </p:spPr>
        <p:txBody>
          <a:bodyPr wrap="square" rtlCol="0">
            <a:spAutoFit/>
          </a:bodyPr>
          <a:lstStyle/>
          <a:p>
            <a:r>
              <a:rPr lang="en-US" sz="2000" b="0" dirty="0" smtClean="0">
                <a:latin typeface="+mn-lt"/>
              </a:rPr>
              <a:t>+</a:t>
            </a:r>
          </a:p>
        </p:txBody>
      </p:sp>
      <p:sp>
        <p:nvSpPr>
          <p:cNvPr id="116" name="TextBox 115"/>
          <p:cNvSpPr txBox="1"/>
          <p:nvPr>
            <p:custDataLst>
              <p:tags r:id="rId114"/>
            </p:custDataLst>
          </p:nvPr>
        </p:nvSpPr>
        <p:spPr>
          <a:xfrm>
            <a:off x="152400" y="5410200"/>
            <a:ext cx="8962710" cy="1015663"/>
          </a:xfrm>
          <a:prstGeom prst="rect">
            <a:avLst/>
          </a:prstGeom>
          <a:noFill/>
        </p:spPr>
        <p:txBody>
          <a:bodyPr wrap="none" rtlCol="0">
            <a:spAutoFit/>
          </a:bodyPr>
          <a:lstStyle/>
          <a:p>
            <a:r>
              <a:rPr lang="en-CA" sz="2000" b="0" dirty="0" smtClean="0">
                <a:solidFill>
                  <a:srgbClr val="FF0000"/>
                </a:solidFill>
                <a:latin typeface="+mn-lt"/>
              </a:rPr>
              <a:t>Note: the natural way to code it is to fork two tasks, join them, and get results.</a:t>
            </a:r>
            <a:br>
              <a:rPr lang="en-CA" sz="2000" b="0" dirty="0" smtClean="0">
                <a:solidFill>
                  <a:srgbClr val="FF0000"/>
                </a:solidFill>
                <a:latin typeface="+mn-lt"/>
              </a:rPr>
            </a:br>
            <a:r>
              <a:rPr lang="en-CA" sz="2000" b="0" dirty="0" smtClean="0">
                <a:solidFill>
                  <a:srgbClr val="FF0000"/>
                </a:solidFill>
                <a:latin typeface="+mn-lt"/>
              </a:rPr>
              <a:t>But… the natural zombie way is to bite one human and then each “</a:t>
            </a:r>
            <a:r>
              <a:rPr lang="en-CA" sz="2000" b="0" dirty="0" err="1" smtClean="0">
                <a:solidFill>
                  <a:srgbClr val="FF0000"/>
                </a:solidFill>
                <a:latin typeface="+mn-lt"/>
              </a:rPr>
              <a:t>recurse</a:t>
            </a:r>
            <a:r>
              <a:rPr lang="en-CA" sz="2000" b="0" dirty="0" smtClean="0">
                <a:solidFill>
                  <a:srgbClr val="FF0000"/>
                </a:solidFill>
                <a:latin typeface="+mn-lt"/>
              </a:rPr>
              <a:t>”.</a:t>
            </a:r>
          </a:p>
          <a:p>
            <a:r>
              <a:rPr lang="en-CA" sz="2000" b="0" dirty="0" smtClean="0">
                <a:solidFill>
                  <a:srgbClr val="FF0000"/>
                </a:solidFill>
                <a:latin typeface="+mn-lt"/>
              </a:rPr>
              <a:t>(As is so often true, the zombie way is better.)</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0"/>
            <a:ext cx="7772400" cy="1143000"/>
          </a:xfrm>
        </p:spPr>
        <p:txBody>
          <a:bodyPr/>
          <a:lstStyle/>
          <a:p>
            <a:r>
              <a:rPr lang="en-US" dirty="0" smtClean="0"/>
              <a:t>Divide-and-Conquer Style Code </a:t>
            </a:r>
            <a:r>
              <a:rPr lang="en-US" smtClean="0"/>
              <a:t/>
            </a:r>
            <a:br>
              <a:rPr lang="en-US" smtClean="0"/>
            </a:br>
            <a:r>
              <a:rPr lang="en-US" sz="2800" smtClean="0"/>
              <a:t>(doesn’t work in general... </a:t>
            </a:r>
            <a:r>
              <a:rPr lang="en-US" sz="2800" dirty="0" smtClean="0"/>
              <a:t>more on that later)</a:t>
            </a:r>
            <a:endParaRPr lang="en-US" sz="2800"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48</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a:p>
        </p:txBody>
      </p:sp>
      <p:sp>
        <p:nvSpPr>
          <p:cNvPr id="7" name="Rectangle 3"/>
          <p:cNvSpPr txBox="1">
            <a:spLocks noChangeArrowheads="1"/>
          </p:cNvSpPr>
          <p:nvPr>
            <p:custDataLst>
              <p:tags r:id="rId4"/>
            </p:custDataLst>
          </p:nvPr>
        </p:nvSpPr>
        <p:spPr bwMode="auto">
          <a:xfrm>
            <a:off x="381000" y="1066800"/>
            <a:ext cx="8610600" cy="51816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latin typeface="Courier New" pitchFamily="49" charset="0"/>
                <a:cs typeface="Courier New" pitchFamily="49" charset="0"/>
              </a:rPr>
              <a:t>void </a:t>
            </a:r>
            <a:r>
              <a:rPr lang="en-CA" sz="2000" dirty="0" err="1">
                <a:latin typeface="Courier New" pitchFamily="49" charset="0"/>
                <a:cs typeface="Courier New" pitchFamily="49" charset="0"/>
              </a:rPr>
              <a:t>cmp_helper</a:t>
            </a:r>
            <a:r>
              <a:rPr lang="en-CA" sz="2000" dirty="0">
                <a:latin typeface="Courier New" pitchFamily="49" charset="0"/>
                <a:cs typeface="Courier New" pitchFamily="49" charset="0"/>
              </a:rPr>
              <a:t>(</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 result,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array[],</a:t>
            </a:r>
          </a:p>
          <a:p>
            <a:pPr>
              <a:lnSpc>
                <a:spcPts val="1800"/>
              </a:lnSpc>
              <a:buNone/>
            </a:pPr>
            <a:r>
              <a:rPr lang="en-CA" sz="2000" dirty="0">
                <a:latin typeface="Courier New" pitchFamily="49" charset="0"/>
                <a:cs typeface="Courier New" pitchFamily="49" charset="0"/>
              </a:rPr>
              <a:t>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lo,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hi,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target) {</a:t>
            </a:r>
          </a:p>
          <a:p>
            <a:pPr>
              <a:lnSpc>
                <a:spcPts val="1800"/>
              </a:lnSpc>
              <a:buNone/>
            </a:pP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len</a:t>
            </a:r>
            <a:r>
              <a:rPr lang="en-US" sz="2000" dirty="0" smtClean="0">
                <a:latin typeface="Courier New" pitchFamily="49" charset="0"/>
                <a:cs typeface="Courier New" pitchFamily="49" charset="0"/>
              </a:rPr>
              <a:t> &lt;= 1) {</a:t>
            </a:r>
          </a:p>
          <a:p>
            <a:pPr>
              <a:lnSpc>
                <a:spcPts val="1800"/>
              </a:lnSpc>
              <a:buNone/>
            </a:pP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*result = </a:t>
            </a:r>
            <a:r>
              <a:rPr lang="en-CA" sz="2000" dirty="0" err="1">
                <a:latin typeface="Courier New" pitchFamily="49" charset="0"/>
                <a:cs typeface="Courier New" pitchFamily="49" charset="0"/>
              </a:rPr>
              <a:t>count_matches</a:t>
            </a:r>
            <a:r>
              <a:rPr lang="en-CA" sz="2000" dirty="0">
                <a:latin typeface="Courier New" pitchFamily="49" charset="0"/>
                <a:cs typeface="Courier New" pitchFamily="49" charset="0"/>
              </a:rPr>
              <a:t>(array + lo, </a:t>
            </a:r>
            <a:r>
              <a:rPr lang="en-CA" sz="2000" dirty="0" smtClean="0">
                <a:latin typeface="Courier New" pitchFamily="49" charset="0"/>
                <a:cs typeface="Courier New" pitchFamily="49" charset="0"/>
              </a:rPr>
              <a:t>hi-lo</a:t>
            </a:r>
            <a:r>
              <a:rPr lang="en-CA" sz="2000" dirty="0">
                <a:latin typeface="Courier New" pitchFamily="49" charset="0"/>
                <a:cs typeface="Courier New" pitchFamily="49" charset="0"/>
              </a:rPr>
              <a:t>, target</a:t>
            </a:r>
            <a:r>
              <a:rPr lang="en-CA" sz="2000" dirty="0" smtClean="0">
                <a:latin typeface="Courier New" pitchFamily="49" charset="0"/>
                <a:cs typeface="Courier New" pitchFamily="49" charset="0"/>
              </a:rPr>
              <a:t>);</a:t>
            </a:r>
          </a:p>
          <a:p>
            <a:pPr>
              <a:lnSpc>
                <a:spcPts val="1800"/>
              </a:lnSpc>
              <a:buNone/>
            </a:pPr>
            <a:r>
              <a:rPr lang="en-CA" sz="2000" dirty="0" smtClean="0">
                <a:latin typeface="Courier New" pitchFamily="49" charset="0"/>
                <a:cs typeface="Courier New" pitchFamily="49" charset="0"/>
              </a:rPr>
              <a:t>    return</a:t>
            </a:r>
            <a:r>
              <a:rPr lang="en-CA" sz="2000" dirty="0">
                <a:latin typeface="Courier New" pitchFamily="49" charset="0"/>
                <a:cs typeface="Courier New" pitchFamily="49" charset="0"/>
              </a:rPr>
              <a:t>;</a:t>
            </a:r>
            <a:endParaRPr lang="en-CA" sz="2000" dirty="0" smtClean="0">
              <a:latin typeface="Courier New" pitchFamily="49" charset="0"/>
              <a:cs typeface="Courier New" pitchFamily="49" charset="0"/>
            </a:endParaRPr>
          </a:p>
          <a:p>
            <a:pPr>
              <a:lnSpc>
                <a:spcPts val="1800"/>
              </a:lnSpc>
              <a:buNone/>
            </a:pPr>
            <a:r>
              <a:rPr lang="en-CA" sz="2000" dirty="0">
                <a:latin typeface="Courier New" pitchFamily="49" charset="0"/>
                <a:cs typeface="Courier New" pitchFamily="49" charset="0"/>
              </a:rPr>
              <a:t> </a:t>
            </a:r>
            <a:r>
              <a:rPr lang="en-CA" sz="2000" dirty="0" smtClean="0">
                <a:latin typeface="Courier New" pitchFamily="49" charset="0"/>
                <a:cs typeface="Courier New" pitchFamily="49" charset="0"/>
              </a:rPr>
              <a:t> }</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left, right;</a:t>
            </a:r>
          </a:p>
          <a:p>
            <a:pPr>
              <a:lnSpc>
                <a:spcPts val="1800"/>
              </a:lnSpc>
              <a:buNone/>
            </a:pP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mid = lo + (hi-lo)/2;</a:t>
            </a:r>
          </a:p>
          <a:p>
            <a:pPr>
              <a:lnSpc>
                <a:spcPts val="1800"/>
              </a:lnSpc>
              <a:buNone/>
            </a:pPr>
            <a:r>
              <a:rPr lang="en-CA" sz="2000" dirty="0" smtClean="0">
                <a:latin typeface="Courier New" pitchFamily="49" charset="0"/>
                <a:cs typeface="Courier New" pitchFamily="49" charset="0"/>
              </a:rPr>
              <a:t>  </a:t>
            </a:r>
            <a:r>
              <a:rPr lang="en-CA" sz="2000" dirty="0" err="1" smtClean="0">
                <a:solidFill>
                  <a:srgbClr val="3333CC"/>
                </a:solidFill>
                <a:latin typeface="Courier New" pitchFamily="49" charset="0"/>
                <a:cs typeface="Courier New" pitchFamily="49" charset="0"/>
              </a:rPr>
              <a:t>std</a:t>
            </a:r>
            <a:r>
              <a:rPr lang="en-CA" sz="2000" dirty="0" smtClean="0">
                <a:solidFill>
                  <a:srgbClr val="3333CC"/>
                </a:solidFill>
                <a:latin typeface="Courier New" pitchFamily="49" charset="0"/>
                <a:cs typeface="Courier New" pitchFamily="49" charset="0"/>
              </a:rPr>
              <a:t>::thread child(&amp;</a:t>
            </a:r>
            <a:r>
              <a:rPr lang="en-CA" sz="2000" dirty="0" err="1" smtClean="0">
                <a:solidFill>
                  <a:srgbClr val="3333CC"/>
                </a:solidFill>
                <a:latin typeface="Courier New" pitchFamily="49" charset="0"/>
                <a:cs typeface="Courier New" pitchFamily="49" charset="0"/>
              </a:rPr>
              <a:t>cmp_helper</a:t>
            </a:r>
            <a:r>
              <a:rPr lang="en-CA" sz="2000" dirty="0" smtClean="0">
                <a:solidFill>
                  <a:srgbClr val="3333CC"/>
                </a:solidFill>
                <a:latin typeface="Courier New" pitchFamily="49" charset="0"/>
                <a:cs typeface="Courier New" pitchFamily="49" charset="0"/>
              </a:rPr>
              <a:t>, &amp;left, array, lo, </a:t>
            </a:r>
          </a:p>
          <a:p>
            <a:pPr>
              <a:lnSpc>
                <a:spcPts val="1800"/>
              </a:lnSpc>
              <a:buNone/>
            </a:pPr>
            <a:r>
              <a:rPr lang="en-CA" sz="2000" dirty="0" smtClean="0">
                <a:solidFill>
                  <a:srgbClr val="3333CC"/>
                </a:solidFill>
                <a:latin typeface="Courier New" pitchFamily="49" charset="0"/>
                <a:cs typeface="Courier New" pitchFamily="49" charset="0"/>
              </a:rPr>
              <a:t>                    mid, target);</a:t>
            </a:r>
            <a:endParaRPr lang="en-US" sz="2000" dirty="0">
              <a:solidFill>
                <a:srgbClr val="3333CC"/>
              </a:solidFill>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  </a:t>
            </a:r>
            <a:r>
              <a:rPr lang="en-US" sz="2000" dirty="0" err="1" smtClean="0">
                <a:solidFill>
                  <a:srgbClr val="3333CC"/>
                </a:solidFill>
                <a:latin typeface="Courier New" pitchFamily="49" charset="0"/>
                <a:cs typeface="Courier New" pitchFamily="49" charset="0"/>
              </a:rPr>
              <a:t>cmp_helper</a:t>
            </a:r>
            <a:r>
              <a:rPr lang="en-US" sz="2000" dirty="0" smtClean="0">
                <a:solidFill>
                  <a:srgbClr val="3333CC"/>
                </a:solidFill>
                <a:latin typeface="Courier New" pitchFamily="49" charset="0"/>
                <a:cs typeface="Courier New" pitchFamily="49" charset="0"/>
              </a:rPr>
              <a:t>(&amp;right, array, mid, hi, target);</a:t>
            </a:r>
          </a:p>
          <a:p>
            <a:pPr>
              <a:lnSpc>
                <a:spcPts val="1800"/>
              </a:lnSpc>
              <a:buNone/>
            </a:pPr>
            <a:r>
              <a:rPr lang="en-US" sz="2000" dirty="0">
                <a:solidFill>
                  <a:srgbClr val="3333CC"/>
                </a:solidFill>
                <a:latin typeface="Courier New" pitchFamily="49" charset="0"/>
                <a:cs typeface="Courier New" pitchFamily="49" charset="0"/>
              </a:rPr>
              <a:t> </a:t>
            </a:r>
            <a:r>
              <a:rPr lang="en-US" sz="2000" dirty="0" smtClean="0">
                <a:solidFill>
                  <a:srgbClr val="3333CC"/>
                </a:solidFill>
                <a:latin typeface="Courier New" pitchFamily="49" charset="0"/>
                <a:cs typeface="Courier New" pitchFamily="49" charset="0"/>
              </a:rPr>
              <a:t> </a:t>
            </a:r>
            <a:r>
              <a:rPr lang="en-US" sz="2000" dirty="0" err="1" smtClean="0">
                <a:solidFill>
                  <a:srgbClr val="3333CC"/>
                </a:solidFill>
                <a:latin typeface="Courier New" pitchFamily="49" charset="0"/>
                <a:cs typeface="Courier New" pitchFamily="49" charset="0"/>
              </a:rPr>
              <a:t>child.join</a:t>
            </a:r>
            <a:r>
              <a:rPr lang="en-US" sz="2000" dirty="0" smtClean="0">
                <a:solidFill>
                  <a:srgbClr val="3333CC"/>
                </a:solidFill>
                <a:latin typeface="Courier New" pitchFamily="49" charset="0"/>
                <a:cs typeface="Courier New" pitchFamily="49" charset="0"/>
              </a:rPr>
              <a:t>();</a:t>
            </a:r>
            <a:endParaRPr lang="en-US" sz="2000" dirty="0">
              <a:solidFill>
                <a:srgbClr val="3333CC"/>
              </a:solidFill>
              <a:latin typeface="Courier New" pitchFamily="49" charset="0"/>
              <a:cs typeface="Courier New" pitchFamily="49" charset="0"/>
            </a:endParaRP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a:latin typeface="Courier New" pitchFamily="49" charset="0"/>
                <a:cs typeface="Courier New" pitchFamily="49" charset="0"/>
              </a:rPr>
              <a:t>  return left + right;</a:t>
            </a:r>
          </a:p>
          <a:p>
            <a:pPr>
              <a:lnSpc>
                <a:spcPts val="1800"/>
              </a:lnSpc>
              <a:buNone/>
            </a:pPr>
            <a:r>
              <a:rPr lang="en-US" sz="2000" dirty="0">
                <a:latin typeface="Courier New" pitchFamily="49" charset="0"/>
                <a:cs typeface="Courier New" pitchFamily="49" charset="0"/>
              </a:rPr>
              <a:t>}</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cm_parallel</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array[],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target) {</a:t>
            </a:r>
          </a:p>
          <a:p>
            <a:pPr>
              <a:lnSpc>
                <a:spcPts val="1800"/>
              </a:lnSpc>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result;</a:t>
            </a: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cmp_helper</a:t>
            </a:r>
            <a:r>
              <a:rPr lang="en-US" sz="2000" dirty="0" smtClean="0">
                <a:latin typeface="Courier New" pitchFamily="49" charset="0"/>
                <a:cs typeface="Courier New" pitchFamily="49" charset="0"/>
              </a:rPr>
              <a:t>(&amp;result, array</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0, </a:t>
            </a:r>
            <a:r>
              <a:rPr lang="en-US" sz="2000" dirty="0" err="1" smtClean="0">
                <a:latin typeface="Courier New" pitchFamily="49" charset="0"/>
                <a:cs typeface="Courier New" pitchFamily="49" charset="0"/>
              </a:rPr>
              <a:t>len</a:t>
            </a:r>
            <a:r>
              <a:rPr lang="en-US" sz="2000" dirty="0">
                <a:latin typeface="Courier New" pitchFamily="49" charset="0"/>
                <a:cs typeface="Courier New" pitchFamily="49" charset="0"/>
              </a:rPr>
              <a:t>, target);</a:t>
            </a:r>
          </a:p>
          <a:p>
            <a:pPr>
              <a:lnSpc>
                <a:spcPts val="1800"/>
              </a:lnSpc>
              <a:buNone/>
            </a:pPr>
            <a:r>
              <a:rPr lang="en-US" sz="2000" dirty="0" smtClean="0">
                <a:latin typeface="Courier New" pitchFamily="49" charset="0"/>
                <a:cs typeface="Courier New" pitchFamily="49" charset="0"/>
              </a:rPr>
              <a:t>  return </a:t>
            </a:r>
            <a:r>
              <a:rPr lang="en-US" sz="2000" dirty="0">
                <a:latin typeface="Courier New" pitchFamily="49" charset="0"/>
                <a:cs typeface="Courier New" pitchFamily="49" charset="0"/>
              </a:rPr>
              <a:t>result;</a:t>
            </a:r>
          </a:p>
          <a:p>
            <a:pPr>
              <a:lnSpc>
                <a:spcPts val="1800"/>
              </a:lnSpc>
              <a:buNone/>
            </a:pPr>
            <a:r>
              <a:rPr lang="en-US" sz="2000" dirty="0">
                <a:latin typeface="Courier New" pitchFamily="49" charset="0"/>
                <a:cs typeface="Courier New" pitchFamily="49" charset="0"/>
              </a:rPr>
              <a:t>}</a:t>
            </a:r>
          </a:p>
        </p:txBody>
      </p:sp>
    </p:spTree>
    <p:extLst>
      <p:ext uri="{BB962C8B-B14F-4D97-AF65-F5344CB8AC3E}">
        <p14:creationId xmlns:p14="http://schemas.microsoft.com/office/powerpoint/2010/main" val="35897640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0"/>
            <a:ext cx="7772400" cy="1143000"/>
          </a:xfrm>
        </p:spPr>
        <p:txBody>
          <a:bodyPr/>
          <a:lstStyle/>
          <a:p>
            <a:r>
              <a:rPr lang="en-US" dirty="0" smtClean="0"/>
              <a:t>Analysis of D&amp;C Style Code</a:t>
            </a:r>
            <a:endParaRPr lang="en-US" sz="2800"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49</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a:p>
        </p:txBody>
      </p:sp>
      <p:sp>
        <p:nvSpPr>
          <p:cNvPr id="7" name="Rectangle 3"/>
          <p:cNvSpPr txBox="1">
            <a:spLocks noChangeArrowheads="1"/>
          </p:cNvSpPr>
          <p:nvPr>
            <p:custDataLst>
              <p:tags r:id="rId4"/>
            </p:custDataLst>
          </p:nvPr>
        </p:nvSpPr>
        <p:spPr bwMode="auto">
          <a:xfrm>
            <a:off x="381000" y="76200"/>
            <a:ext cx="8610600" cy="51816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latin typeface="Courier New" pitchFamily="49" charset="0"/>
                <a:cs typeface="Courier New" pitchFamily="49" charset="0"/>
              </a:rPr>
              <a:t>void </a:t>
            </a:r>
            <a:r>
              <a:rPr lang="en-CA" sz="2000" dirty="0" err="1">
                <a:latin typeface="Courier New" pitchFamily="49" charset="0"/>
                <a:cs typeface="Courier New" pitchFamily="49" charset="0"/>
              </a:rPr>
              <a:t>cmp_helper</a:t>
            </a:r>
            <a:r>
              <a:rPr lang="en-CA" sz="2000" dirty="0">
                <a:latin typeface="Courier New" pitchFamily="49" charset="0"/>
                <a:cs typeface="Courier New" pitchFamily="49" charset="0"/>
              </a:rPr>
              <a:t>(</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 result,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array[],</a:t>
            </a:r>
          </a:p>
          <a:p>
            <a:pPr>
              <a:lnSpc>
                <a:spcPts val="1800"/>
              </a:lnSpc>
              <a:buNone/>
            </a:pPr>
            <a:r>
              <a:rPr lang="en-CA" sz="2000" dirty="0">
                <a:latin typeface="Courier New" pitchFamily="49" charset="0"/>
                <a:cs typeface="Courier New" pitchFamily="49" charset="0"/>
              </a:rPr>
              <a:t>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lo,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hi,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target) {</a:t>
            </a:r>
          </a:p>
          <a:p>
            <a:pPr>
              <a:lnSpc>
                <a:spcPts val="1800"/>
              </a:lnSpc>
              <a:buNone/>
            </a:pPr>
            <a:r>
              <a:rPr lang="en-US" sz="2000" dirty="0" smtClean="0">
                <a:latin typeface="Courier New" pitchFamily="49" charset="0"/>
                <a:cs typeface="Courier New" pitchFamily="49" charset="0"/>
              </a:rPr>
              <a:t>  </a:t>
            </a:r>
            <a:r>
              <a:rPr lang="en-US" sz="2000" dirty="0" smtClean="0">
                <a:solidFill>
                  <a:schemeClr val="bg1">
                    <a:lumMod val="50000"/>
                  </a:schemeClr>
                </a:solidFill>
                <a:latin typeface="Courier New" pitchFamily="49" charset="0"/>
                <a:cs typeface="Courier New" pitchFamily="49" charset="0"/>
              </a:rPr>
              <a:t>if (</a:t>
            </a:r>
            <a:r>
              <a:rPr lang="en-US" sz="2000" dirty="0" err="1" smtClean="0">
                <a:solidFill>
                  <a:schemeClr val="bg1">
                    <a:lumMod val="50000"/>
                  </a:schemeClr>
                </a:solidFill>
                <a:latin typeface="Courier New" pitchFamily="49" charset="0"/>
                <a:cs typeface="Courier New" pitchFamily="49" charset="0"/>
              </a:rPr>
              <a:t>len</a:t>
            </a:r>
            <a:r>
              <a:rPr lang="en-US" sz="2000" dirty="0" smtClean="0">
                <a:solidFill>
                  <a:schemeClr val="bg1">
                    <a:lumMod val="50000"/>
                  </a:schemeClr>
                </a:solidFill>
                <a:latin typeface="Courier New" pitchFamily="49" charset="0"/>
                <a:cs typeface="Courier New" pitchFamily="49" charset="0"/>
              </a:rPr>
              <a:t> &lt;= 1) {</a:t>
            </a:r>
          </a:p>
          <a:p>
            <a:pPr>
              <a:lnSpc>
                <a:spcPts val="1800"/>
              </a:lnSpc>
              <a:buNone/>
            </a:pPr>
            <a:r>
              <a:rPr lang="en-CA" sz="2000" dirty="0" smtClean="0">
                <a:solidFill>
                  <a:schemeClr val="bg1">
                    <a:lumMod val="50000"/>
                  </a:schemeClr>
                </a:solidFill>
                <a:latin typeface="Courier New" pitchFamily="49" charset="0"/>
                <a:cs typeface="Courier New" pitchFamily="49" charset="0"/>
              </a:rPr>
              <a:t>    </a:t>
            </a:r>
            <a:r>
              <a:rPr lang="en-CA" sz="2000" dirty="0">
                <a:solidFill>
                  <a:schemeClr val="bg1">
                    <a:lumMod val="50000"/>
                  </a:schemeClr>
                </a:solidFill>
                <a:latin typeface="Courier New" pitchFamily="49" charset="0"/>
                <a:cs typeface="Courier New" pitchFamily="49" charset="0"/>
              </a:rPr>
              <a:t>*result = </a:t>
            </a:r>
            <a:r>
              <a:rPr lang="en-CA" sz="2000" dirty="0" err="1">
                <a:solidFill>
                  <a:schemeClr val="bg1">
                    <a:lumMod val="50000"/>
                  </a:schemeClr>
                </a:solidFill>
                <a:latin typeface="Courier New" pitchFamily="49" charset="0"/>
                <a:cs typeface="Courier New" pitchFamily="49" charset="0"/>
              </a:rPr>
              <a:t>count_matches</a:t>
            </a:r>
            <a:r>
              <a:rPr lang="en-CA" sz="2000" dirty="0">
                <a:solidFill>
                  <a:schemeClr val="bg1">
                    <a:lumMod val="50000"/>
                  </a:schemeClr>
                </a:solidFill>
                <a:latin typeface="Courier New" pitchFamily="49" charset="0"/>
                <a:cs typeface="Courier New" pitchFamily="49" charset="0"/>
              </a:rPr>
              <a:t>(array + lo, </a:t>
            </a:r>
            <a:r>
              <a:rPr lang="en-CA" sz="2000" dirty="0" smtClean="0">
                <a:solidFill>
                  <a:schemeClr val="bg1">
                    <a:lumMod val="50000"/>
                  </a:schemeClr>
                </a:solidFill>
                <a:latin typeface="Courier New" pitchFamily="49" charset="0"/>
                <a:cs typeface="Courier New" pitchFamily="49" charset="0"/>
              </a:rPr>
              <a:t>hi-lo</a:t>
            </a:r>
            <a:r>
              <a:rPr lang="en-CA" sz="2000" dirty="0">
                <a:solidFill>
                  <a:schemeClr val="bg1">
                    <a:lumMod val="50000"/>
                  </a:schemeClr>
                </a:solidFill>
                <a:latin typeface="Courier New" pitchFamily="49" charset="0"/>
                <a:cs typeface="Courier New" pitchFamily="49" charset="0"/>
              </a:rPr>
              <a:t>, target</a:t>
            </a:r>
            <a:r>
              <a:rPr lang="en-CA" sz="2000" dirty="0" smtClean="0">
                <a:solidFill>
                  <a:schemeClr val="bg1">
                    <a:lumMod val="50000"/>
                  </a:schemeClr>
                </a:solidFill>
                <a:latin typeface="Courier New" pitchFamily="49" charset="0"/>
                <a:cs typeface="Courier New" pitchFamily="49" charset="0"/>
              </a:rPr>
              <a:t>);</a:t>
            </a:r>
          </a:p>
          <a:p>
            <a:pPr>
              <a:lnSpc>
                <a:spcPts val="1800"/>
              </a:lnSpc>
              <a:buNone/>
            </a:pPr>
            <a:r>
              <a:rPr lang="en-CA" sz="2000" dirty="0" smtClean="0">
                <a:solidFill>
                  <a:schemeClr val="bg1">
                    <a:lumMod val="50000"/>
                  </a:schemeClr>
                </a:solidFill>
                <a:latin typeface="Courier New" pitchFamily="49" charset="0"/>
                <a:cs typeface="Courier New" pitchFamily="49" charset="0"/>
              </a:rPr>
              <a:t>    return</a:t>
            </a:r>
            <a:r>
              <a:rPr lang="en-CA" sz="2000" dirty="0">
                <a:solidFill>
                  <a:schemeClr val="bg1">
                    <a:lumMod val="50000"/>
                  </a:schemeClr>
                </a:solidFill>
                <a:latin typeface="Courier New" pitchFamily="49" charset="0"/>
                <a:cs typeface="Courier New" pitchFamily="49" charset="0"/>
              </a:rPr>
              <a:t>;</a:t>
            </a:r>
            <a:endParaRPr lang="en-CA" sz="2000" dirty="0" smtClean="0">
              <a:solidFill>
                <a:schemeClr val="bg1">
                  <a:lumMod val="50000"/>
                </a:schemeClr>
              </a:solidFill>
              <a:latin typeface="Courier New" pitchFamily="49" charset="0"/>
              <a:cs typeface="Courier New" pitchFamily="49" charset="0"/>
            </a:endParaRPr>
          </a:p>
          <a:p>
            <a:pPr>
              <a:lnSpc>
                <a:spcPts val="1800"/>
              </a:lnSpc>
              <a:buNone/>
            </a:pPr>
            <a:r>
              <a:rPr lang="en-CA" sz="2000" dirty="0">
                <a:solidFill>
                  <a:schemeClr val="bg1">
                    <a:lumMod val="50000"/>
                  </a:schemeClr>
                </a:solidFill>
                <a:latin typeface="Courier New" pitchFamily="49" charset="0"/>
                <a:cs typeface="Courier New" pitchFamily="49" charset="0"/>
              </a:rPr>
              <a:t> </a:t>
            </a:r>
            <a:r>
              <a:rPr lang="en-CA" sz="2000" dirty="0" smtClean="0">
                <a:solidFill>
                  <a:schemeClr val="bg1">
                    <a:lumMod val="50000"/>
                  </a:schemeClr>
                </a:solidFill>
                <a:latin typeface="Courier New" pitchFamily="49" charset="0"/>
                <a:cs typeface="Courier New" pitchFamily="49" charset="0"/>
              </a:rPr>
              <a:t> }</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left, right;</a:t>
            </a:r>
          </a:p>
          <a:p>
            <a:pPr>
              <a:lnSpc>
                <a:spcPts val="1800"/>
              </a:lnSpc>
              <a:buNone/>
            </a:pP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mid = lo + (hi-lo)/2;</a:t>
            </a:r>
          </a:p>
          <a:p>
            <a:pPr>
              <a:lnSpc>
                <a:spcPts val="1800"/>
              </a:lnSpc>
              <a:buNone/>
            </a:pP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std</a:t>
            </a:r>
            <a:r>
              <a:rPr lang="en-CA" sz="2000" dirty="0" smtClean="0">
                <a:latin typeface="Courier New" pitchFamily="49" charset="0"/>
                <a:cs typeface="Courier New" pitchFamily="49" charset="0"/>
              </a:rPr>
              <a:t>::thread child(&amp;</a:t>
            </a:r>
            <a:r>
              <a:rPr lang="en-CA" sz="2000" dirty="0" err="1" smtClean="0">
                <a:latin typeface="Courier New" pitchFamily="49" charset="0"/>
                <a:cs typeface="Courier New" pitchFamily="49" charset="0"/>
              </a:rPr>
              <a:t>cmp_helper</a:t>
            </a:r>
            <a:r>
              <a:rPr lang="en-CA" sz="2000" dirty="0" smtClean="0">
                <a:latin typeface="Courier New" pitchFamily="49" charset="0"/>
                <a:cs typeface="Courier New" pitchFamily="49" charset="0"/>
              </a:rPr>
              <a:t>, &amp;left, array, lo, </a:t>
            </a:r>
          </a:p>
          <a:p>
            <a:pPr>
              <a:lnSpc>
                <a:spcPts val="1800"/>
              </a:lnSpc>
              <a:buNone/>
            </a:pPr>
            <a:r>
              <a:rPr lang="en-CA" sz="2000" dirty="0" smtClean="0">
                <a:latin typeface="Courier New" pitchFamily="49" charset="0"/>
                <a:cs typeface="Courier New" pitchFamily="49" charset="0"/>
              </a:rPr>
              <a:t>                    mid, target);</a:t>
            </a:r>
            <a:endParaRPr lang="en-US" sz="2000" dirty="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cmp_helper</a:t>
            </a:r>
            <a:r>
              <a:rPr lang="en-US" sz="2000" dirty="0" smtClean="0">
                <a:latin typeface="Courier New" pitchFamily="49" charset="0"/>
                <a:cs typeface="Courier New" pitchFamily="49" charset="0"/>
              </a:rPr>
              <a:t>(&amp;right, array, mid, hi, target);</a:t>
            </a:r>
          </a:p>
          <a:p>
            <a:pPr>
              <a:lnSpc>
                <a:spcPts val="1800"/>
              </a:lnSpc>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child.join</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a:latin typeface="Courier New" pitchFamily="49" charset="0"/>
                <a:cs typeface="Courier New" pitchFamily="49" charset="0"/>
              </a:rPr>
              <a:t>  return left + right;</a:t>
            </a:r>
          </a:p>
          <a:p>
            <a:pPr>
              <a:lnSpc>
                <a:spcPts val="1800"/>
              </a:lnSpc>
              <a:buNone/>
            </a:pPr>
            <a:r>
              <a:rPr lang="en-US" sz="2000" dirty="0">
                <a:latin typeface="Courier New" pitchFamily="49" charset="0"/>
                <a:cs typeface="Courier New" pitchFamily="49" charset="0"/>
              </a:rPr>
              <a:t>}</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cm_parallel</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array[],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target) {</a:t>
            </a:r>
          </a:p>
          <a:p>
            <a:pPr>
              <a:lnSpc>
                <a:spcPts val="1800"/>
              </a:lnSpc>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result;</a:t>
            </a: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cmp_helper</a:t>
            </a:r>
            <a:r>
              <a:rPr lang="en-US" sz="2000" dirty="0" smtClean="0">
                <a:latin typeface="Courier New" pitchFamily="49" charset="0"/>
                <a:cs typeface="Courier New" pitchFamily="49" charset="0"/>
              </a:rPr>
              <a:t>(&amp;result, array</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0, </a:t>
            </a:r>
            <a:r>
              <a:rPr lang="en-US" sz="2000" dirty="0" err="1" smtClean="0">
                <a:latin typeface="Courier New" pitchFamily="49" charset="0"/>
                <a:cs typeface="Courier New" pitchFamily="49" charset="0"/>
              </a:rPr>
              <a:t>len</a:t>
            </a:r>
            <a:r>
              <a:rPr lang="en-US" sz="2000" dirty="0">
                <a:latin typeface="Courier New" pitchFamily="49" charset="0"/>
                <a:cs typeface="Courier New" pitchFamily="49" charset="0"/>
              </a:rPr>
              <a:t>, target);</a:t>
            </a:r>
          </a:p>
          <a:p>
            <a:pPr>
              <a:lnSpc>
                <a:spcPts val="1800"/>
              </a:lnSpc>
              <a:buNone/>
            </a:pPr>
            <a:r>
              <a:rPr lang="en-US" sz="2000" dirty="0" smtClean="0">
                <a:latin typeface="Courier New" pitchFamily="49" charset="0"/>
                <a:cs typeface="Courier New" pitchFamily="49" charset="0"/>
              </a:rPr>
              <a:t>  return </a:t>
            </a:r>
            <a:r>
              <a:rPr lang="en-US" sz="2000" dirty="0">
                <a:latin typeface="Courier New" pitchFamily="49" charset="0"/>
                <a:cs typeface="Courier New" pitchFamily="49" charset="0"/>
              </a:rPr>
              <a:t>result;</a:t>
            </a:r>
          </a:p>
          <a:p>
            <a:pPr>
              <a:lnSpc>
                <a:spcPts val="1800"/>
              </a:lnSpc>
              <a:buNone/>
            </a:pPr>
            <a:r>
              <a:rPr lang="en-US" sz="2000" dirty="0">
                <a:latin typeface="Courier New" pitchFamily="49" charset="0"/>
                <a:cs typeface="Courier New" pitchFamily="49" charset="0"/>
              </a:rPr>
              <a:t>}</a:t>
            </a:r>
          </a:p>
        </p:txBody>
      </p:sp>
      <p:sp>
        <p:nvSpPr>
          <p:cNvPr id="8" name="Rectangle 7"/>
          <p:cNvSpPr/>
          <p:nvPr>
            <p:custDataLst>
              <p:tags r:id="rId5"/>
            </p:custDataLst>
          </p:nvPr>
        </p:nvSpPr>
        <p:spPr>
          <a:xfrm>
            <a:off x="152400" y="5223808"/>
            <a:ext cx="8915400" cy="1200329"/>
          </a:xfrm>
          <a:prstGeom prst="rect">
            <a:avLst/>
          </a:prstGeom>
        </p:spPr>
        <p:txBody>
          <a:bodyPr wrap="square">
            <a:spAutoFit/>
          </a:bodyPr>
          <a:lstStyle/>
          <a:p>
            <a:pPr marL="0" indent="0">
              <a:buNone/>
            </a:pPr>
            <a:r>
              <a:rPr lang="en-US" dirty="0" smtClean="0"/>
              <a:t>It’s Asymptotic Analysis Time!  (n == </a:t>
            </a:r>
            <a:r>
              <a:rPr lang="en-US" dirty="0" err="1" smtClean="0"/>
              <a:t>len</a:t>
            </a:r>
            <a:r>
              <a:rPr lang="en-US" dirty="0" smtClean="0"/>
              <a:t>, # of processors = </a:t>
            </a:r>
            <a:r>
              <a:rPr lang="en-US" dirty="0" smtClean="0">
                <a:sym typeface="Symbol"/>
              </a:rPr>
              <a:t></a:t>
            </a:r>
            <a:r>
              <a:rPr lang="en-US" dirty="0" smtClean="0"/>
              <a:t>)</a:t>
            </a:r>
          </a:p>
          <a:p>
            <a:pPr marL="0" indent="0">
              <a:buNone/>
            </a:pPr>
            <a:endParaRPr lang="en-US" dirty="0"/>
          </a:p>
          <a:p>
            <a:pPr marL="0" indent="0">
              <a:buNone/>
            </a:pPr>
            <a:r>
              <a:rPr lang="en-US" dirty="0" smtClean="0"/>
              <a:t>How long does dividing up/recombining the work take?  Um…?</a:t>
            </a:r>
          </a:p>
        </p:txBody>
      </p:sp>
    </p:spTree>
    <p:extLst>
      <p:ext uri="{BB962C8B-B14F-4D97-AF65-F5344CB8AC3E}">
        <p14:creationId xmlns:p14="http://schemas.microsoft.com/office/powerpoint/2010/main" val="260845638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Outline</a:t>
            </a:r>
            <a:endParaRPr lang="en-CA" dirty="0"/>
          </a:p>
        </p:txBody>
      </p:sp>
      <p:sp>
        <p:nvSpPr>
          <p:cNvPr id="3" name="Content Placeholder 2"/>
          <p:cNvSpPr>
            <a:spLocks noGrp="1"/>
          </p:cNvSpPr>
          <p:nvPr>
            <p:ph idx="1"/>
            <p:custDataLst>
              <p:tags r:id="rId2"/>
            </p:custDataLst>
          </p:nvPr>
        </p:nvSpPr>
        <p:spPr/>
        <p:txBody>
          <a:bodyPr/>
          <a:lstStyle/>
          <a:p>
            <a:r>
              <a:rPr lang="en-CA" sz="2800" dirty="0" smtClean="0"/>
              <a:t>History and Motivation</a:t>
            </a:r>
          </a:p>
          <a:p>
            <a:r>
              <a:rPr lang="en-CA" sz="2800" dirty="0" smtClean="0"/>
              <a:t>Parallelism and Concurrency Intro</a:t>
            </a:r>
          </a:p>
          <a:p>
            <a:r>
              <a:rPr lang="en-CA" sz="2800" dirty="0" smtClean="0"/>
              <a:t>Counting Matches</a:t>
            </a:r>
          </a:p>
          <a:p>
            <a:pPr lvl="1"/>
            <a:r>
              <a:rPr lang="en-CA" sz="2800" dirty="0" smtClean="0"/>
              <a:t>Parallelizing</a:t>
            </a:r>
          </a:p>
          <a:p>
            <a:pPr lvl="1"/>
            <a:r>
              <a:rPr lang="en-CA" sz="2800" dirty="0" smtClean="0"/>
              <a:t>Better, more general parallelizing</a:t>
            </a:r>
          </a:p>
          <a:p>
            <a:endParaRPr lang="en-CA" sz="2800"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5</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Tree>
    <p:extLst>
      <p:ext uri="{BB962C8B-B14F-4D97-AF65-F5344CB8AC3E}">
        <p14:creationId xmlns:p14="http://schemas.microsoft.com/office/powerpoint/2010/main" val="148274458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Easier Visualization for the Analysis</a:t>
            </a:r>
            <a:endParaRPr lang="en-US" dirty="0"/>
          </a:p>
        </p:txBody>
      </p:sp>
      <p:sp>
        <p:nvSpPr>
          <p:cNvPr id="3" name="Content Placeholder 2"/>
          <p:cNvSpPr>
            <a:spLocks noGrp="1"/>
          </p:cNvSpPr>
          <p:nvPr>
            <p:ph idx="1"/>
            <p:custDataLst>
              <p:tags r:id="rId2"/>
            </p:custDataLst>
          </p:nvPr>
        </p:nvSpPr>
        <p:spPr>
          <a:xfrm>
            <a:off x="609600" y="4267200"/>
            <a:ext cx="8077200" cy="838200"/>
          </a:xfrm>
        </p:spPr>
        <p:txBody>
          <a:bodyPr/>
          <a:lstStyle/>
          <a:p>
            <a:pPr>
              <a:buNone/>
            </a:pPr>
            <a:r>
              <a:rPr lang="en-US" sz="2400" b="1" dirty="0">
                <a:latin typeface="Times New Roman" pitchFamily="18" charset="0"/>
                <a:cs typeface="Times New Roman" pitchFamily="18" charset="0"/>
              </a:rPr>
              <a:t>How long does the tree take to run…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…with an infinite number of processors?</a:t>
            </a:r>
          </a:p>
          <a:p>
            <a:pPr>
              <a:buNone/>
            </a:pPr>
            <a:endParaRPr lang="en-US" sz="2400" b="1" dirty="0">
              <a:latin typeface="Times New Roman" pitchFamily="18" charset="0"/>
              <a:cs typeface="Times New Roman" pitchFamily="18" charset="0"/>
            </a:endParaRPr>
          </a:p>
          <a:p>
            <a:pPr>
              <a:buNone/>
            </a:pPr>
            <a:endParaRPr lang="en-US" sz="1800" dirty="0"/>
          </a:p>
          <a:p>
            <a:pPr>
              <a:buNone/>
            </a:pPr>
            <a:r>
              <a:rPr lang="en-US" dirty="0">
                <a:latin typeface="Times New Roman" pitchFamily="18" charset="0"/>
                <a:cs typeface="Times New Roman" pitchFamily="18" charset="0"/>
              </a:rPr>
              <a:t>(n is the width of the array)</a:t>
            </a: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50</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
        <p:nvSpPr>
          <p:cNvPr id="7" name="Rectangle 6"/>
          <p:cNvSpPr/>
          <p:nvPr>
            <p:custDataLst>
              <p:tags r:id="rId5"/>
            </p:custDataLst>
          </p:nvPr>
        </p:nvSpPr>
        <p:spPr bwMode="auto">
          <a:xfrm>
            <a:off x="914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custDataLst>
              <p:tags r:id="rId6"/>
            </p:custDataLst>
          </p:nvPr>
        </p:nvSpPr>
        <p:spPr bwMode="auto">
          <a:xfrm>
            <a:off x="1066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custDataLst>
              <p:tags r:id="rId7"/>
            </p:custDataLst>
          </p:nvPr>
        </p:nvSpPr>
        <p:spPr bwMode="auto">
          <a:xfrm>
            <a:off x="1371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custDataLst>
              <p:tags r:id="rId8"/>
            </p:custDataLst>
          </p:nvPr>
        </p:nvSpPr>
        <p:spPr bwMode="auto">
          <a:xfrm>
            <a:off x="1219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custDataLst>
              <p:tags r:id="rId9"/>
            </p:custDataLst>
          </p:nvPr>
        </p:nvSpPr>
        <p:spPr bwMode="auto">
          <a:xfrm>
            <a:off x="1524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custDataLst>
              <p:tags r:id="rId10"/>
            </p:custDataLst>
          </p:nvPr>
        </p:nvSpPr>
        <p:spPr bwMode="auto">
          <a:xfrm>
            <a:off x="1676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custDataLst>
              <p:tags r:id="rId11"/>
            </p:custDataLst>
          </p:nvPr>
        </p:nvSpPr>
        <p:spPr bwMode="auto">
          <a:xfrm>
            <a:off x="1981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custDataLst>
              <p:tags r:id="rId12"/>
            </p:custDataLst>
          </p:nvPr>
        </p:nvSpPr>
        <p:spPr bwMode="auto">
          <a:xfrm>
            <a:off x="1828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custDataLst>
              <p:tags r:id="rId13"/>
            </p:custDataLst>
          </p:nvPr>
        </p:nvSpPr>
        <p:spPr bwMode="auto">
          <a:xfrm>
            <a:off x="2133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custDataLst>
              <p:tags r:id="rId14"/>
            </p:custDataLst>
          </p:nvPr>
        </p:nvSpPr>
        <p:spPr bwMode="auto">
          <a:xfrm>
            <a:off x="2286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custDataLst>
              <p:tags r:id="rId15"/>
            </p:custDataLst>
          </p:nvPr>
        </p:nvSpPr>
        <p:spPr bwMode="auto">
          <a:xfrm>
            <a:off x="2590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custDataLst>
              <p:tags r:id="rId16"/>
            </p:custDataLst>
          </p:nvPr>
        </p:nvSpPr>
        <p:spPr bwMode="auto">
          <a:xfrm>
            <a:off x="2438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custDataLst>
              <p:tags r:id="rId17"/>
            </p:custDataLst>
          </p:nvPr>
        </p:nvSpPr>
        <p:spPr bwMode="auto">
          <a:xfrm>
            <a:off x="2743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18"/>
            </p:custDataLst>
          </p:nvPr>
        </p:nvSpPr>
        <p:spPr bwMode="auto">
          <a:xfrm>
            <a:off x="2895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custDataLst>
              <p:tags r:id="rId19"/>
            </p:custDataLst>
          </p:nvPr>
        </p:nvSpPr>
        <p:spPr bwMode="auto">
          <a:xfrm>
            <a:off x="3200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custDataLst>
              <p:tags r:id="rId20"/>
            </p:custDataLst>
          </p:nvPr>
        </p:nvSpPr>
        <p:spPr bwMode="auto">
          <a:xfrm>
            <a:off x="3048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custDataLst>
              <p:tags r:id="rId21"/>
            </p:custDataLst>
          </p:nvPr>
        </p:nvSpPr>
        <p:spPr bwMode="auto">
          <a:xfrm>
            <a:off x="3352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custDataLst>
              <p:tags r:id="rId22"/>
            </p:custDataLst>
          </p:nvPr>
        </p:nvSpPr>
        <p:spPr bwMode="auto">
          <a:xfrm>
            <a:off x="3505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custDataLst>
              <p:tags r:id="rId23"/>
            </p:custDataLst>
          </p:nvPr>
        </p:nvSpPr>
        <p:spPr bwMode="auto">
          <a:xfrm>
            <a:off x="3810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custDataLst>
              <p:tags r:id="rId24"/>
            </p:custDataLst>
          </p:nvPr>
        </p:nvSpPr>
        <p:spPr bwMode="auto">
          <a:xfrm>
            <a:off x="3657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custDataLst>
              <p:tags r:id="rId25"/>
            </p:custDataLst>
          </p:nvPr>
        </p:nvSpPr>
        <p:spPr bwMode="auto">
          <a:xfrm>
            <a:off x="3962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custDataLst>
              <p:tags r:id="rId26"/>
            </p:custDataLst>
          </p:nvPr>
        </p:nvSpPr>
        <p:spPr bwMode="auto">
          <a:xfrm>
            <a:off x="4114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custDataLst>
              <p:tags r:id="rId27"/>
            </p:custDataLst>
          </p:nvPr>
        </p:nvSpPr>
        <p:spPr bwMode="auto">
          <a:xfrm>
            <a:off x="4419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custDataLst>
              <p:tags r:id="rId28"/>
            </p:custDataLst>
          </p:nvPr>
        </p:nvSpPr>
        <p:spPr bwMode="auto">
          <a:xfrm>
            <a:off x="4267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custDataLst>
              <p:tags r:id="rId29"/>
            </p:custDataLst>
          </p:nvPr>
        </p:nvSpPr>
        <p:spPr bwMode="auto">
          <a:xfrm>
            <a:off x="4572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custDataLst>
              <p:tags r:id="rId30"/>
            </p:custDataLst>
          </p:nvPr>
        </p:nvSpPr>
        <p:spPr bwMode="auto">
          <a:xfrm>
            <a:off x="4724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custDataLst>
              <p:tags r:id="rId31"/>
            </p:custDataLst>
          </p:nvPr>
        </p:nvSpPr>
        <p:spPr bwMode="auto">
          <a:xfrm>
            <a:off x="5029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custDataLst>
              <p:tags r:id="rId32"/>
            </p:custDataLst>
          </p:nvPr>
        </p:nvSpPr>
        <p:spPr bwMode="auto">
          <a:xfrm>
            <a:off x="4876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custDataLst>
              <p:tags r:id="rId33"/>
            </p:custDataLst>
          </p:nvPr>
        </p:nvSpPr>
        <p:spPr bwMode="auto">
          <a:xfrm>
            <a:off x="5181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custDataLst>
              <p:tags r:id="rId34"/>
            </p:custDataLst>
          </p:nvPr>
        </p:nvSpPr>
        <p:spPr bwMode="auto">
          <a:xfrm>
            <a:off x="5334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custDataLst>
              <p:tags r:id="rId35"/>
            </p:custDataLst>
          </p:nvPr>
        </p:nvSpPr>
        <p:spPr bwMode="auto">
          <a:xfrm>
            <a:off x="5638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custDataLst>
              <p:tags r:id="rId36"/>
            </p:custDataLst>
          </p:nvPr>
        </p:nvSpPr>
        <p:spPr bwMode="auto">
          <a:xfrm>
            <a:off x="5486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custDataLst>
              <p:tags r:id="rId37"/>
            </p:custDataLst>
          </p:nvPr>
        </p:nvSpPr>
        <p:spPr bwMode="auto">
          <a:xfrm>
            <a:off x="5791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custDataLst>
              <p:tags r:id="rId38"/>
            </p:custDataLst>
          </p:nvPr>
        </p:nvSpPr>
        <p:spPr bwMode="auto">
          <a:xfrm>
            <a:off x="5943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custDataLst>
              <p:tags r:id="rId39"/>
            </p:custDataLst>
          </p:nvPr>
        </p:nvSpPr>
        <p:spPr bwMode="auto">
          <a:xfrm>
            <a:off x="6248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custDataLst>
              <p:tags r:id="rId40"/>
            </p:custDataLst>
          </p:nvPr>
        </p:nvSpPr>
        <p:spPr bwMode="auto">
          <a:xfrm>
            <a:off x="6096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custDataLst>
              <p:tags r:id="rId41"/>
            </p:custDataLst>
          </p:nvPr>
        </p:nvSpPr>
        <p:spPr bwMode="auto">
          <a:xfrm>
            <a:off x="6400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custDataLst>
              <p:tags r:id="rId42"/>
            </p:custDataLst>
          </p:nvPr>
        </p:nvSpPr>
        <p:spPr bwMode="auto">
          <a:xfrm>
            <a:off x="6553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custDataLst>
              <p:tags r:id="rId43"/>
            </p:custDataLst>
          </p:nvPr>
        </p:nvSpPr>
        <p:spPr bwMode="auto">
          <a:xfrm>
            <a:off x="6858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custDataLst>
              <p:tags r:id="rId44"/>
            </p:custDataLst>
          </p:nvPr>
        </p:nvSpPr>
        <p:spPr bwMode="auto">
          <a:xfrm>
            <a:off x="6705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custDataLst>
              <p:tags r:id="rId45"/>
            </p:custDataLst>
          </p:nvPr>
        </p:nvSpPr>
        <p:spPr bwMode="auto">
          <a:xfrm>
            <a:off x="7010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custDataLst>
              <p:tags r:id="rId46"/>
            </p:custDataLst>
          </p:nvPr>
        </p:nvSpPr>
        <p:spPr bwMode="auto">
          <a:xfrm>
            <a:off x="7162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custDataLst>
              <p:tags r:id="rId47"/>
            </p:custDataLst>
          </p:nvPr>
        </p:nvSpPr>
        <p:spPr bwMode="auto">
          <a:xfrm>
            <a:off x="7467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custDataLst>
              <p:tags r:id="rId48"/>
            </p:custDataLst>
          </p:nvPr>
        </p:nvSpPr>
        <p:spPr bwMode="auto">
          <a:xfrm>
            <a:off x="7315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custDataLst>
              <p:tags r:id="rId49"/>
            </p:custDataLst>
          </p:nvPr>
        </p:nvSpPr>
        <p:spPr bwMode="auto">
          <a:xfrm>
            <a:off x="7620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custDataLst>
              <p:tags r:id="rId50"/>
            </p:custDataLst>
          </p:nvPr>
        </p:nvSpPr>
        <p:spPr bwMode="auto">
          <a:xfrm>
            <a:off x="7772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custDataLst>
              <p:tags r:id="rId51"/>
            </p:custDataLst>
          </p:nvPr>
        </p:nvSpPr>
        <p:spPr bwMode="auto">
          <a:xfrm>
            <a:off x="8077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custDataLst>
              <p:tags r:id="rId52"/>
            </p:custDataLst>
          </p:nvPr>
        </p:nvSpPr>
        <p:spPr bwMode="auto">
          <a:xfrm>
            <a:off x="7924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Left Brace 54"/>
          <p:cNvSpPr/>
          <p:nvPr>
            <p:custDataLst>
              <p:tags r:id="rId53"/>
            </p:custDataLst>
          </p:nvPr>
        </p:nvSpPr>
        <p:spPr bwMode="auto">
          <a:xfrm rot="16200000">
            <a:off x="952500" y="200018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custDataLst>
              <p:tags r:id="rId54"/>
            </p:custDataLst>
          </p:nvPr>
        </p:nvCxnSpPr>
        <p:spPr bwMode="auto">
          <a:xfrm rot="16200000" flipH="1">
            <a:off x="10287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custDataLst>
              <p:tags r:id="rId55"/>
            </p:custDataLst>
          </p:nvPr>
        </p:nvCxnSpPr>
        <p:spPr bwMode="auto">
          <a:xfrm rot="5400000">
            <a:off x="13335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Left Brace 57"/>
          <p:cNvSpPr/>
          <p:nvPr>
            <p:custDataLst>
              <p:tags r:id="rId56"/>
            </p:custDataLst>
          </p:nvPr>
        </p:nvSpPr>
        <p:spPr bwMode="auto">
          <a:xfrm rot="16200000">
            <a:off x="14097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custDataLst>
              <p:tags r:id="rId57"/>
            </p:custDataLst>
          </p:nvPr>
        </p:nvSpPr>
        <p:spPr bwMode="auto">
          <a:xfrm rot="16200000">
            <a:off x="18669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Left Brace 59"/>
          <p:cNvSpPr/>
          <p:nvPr>
            <p:custDataLst>
              <p:tags r:id="rId58"/>
            </p:custDataLst>
          </p:nvPr>
        </p:nvSpPr>
        <p:spPr bwMode="auto">
          <a:xfrm rot="16200000">
            <a:off x="23241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Left Brace 60"/>
          <p:cNvSpPr/>
          <p:nvPr>
            <p:custDataLst>
              <p:tags r:id="rId59"/>
            </p:custDataLst>
          </p:nvPr>
        </p:nvSpPr>
        <p:spPr bwMode="auto">
          <a:xfrm rot="16200000">
            <a:off x="27813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Left Brace 61"/>
          <p:cNvSpPr/>
          <p:nvPr>
            <p:custDataLst>
              <p:tags r:id="rId60"/>
            </p:custDataLst>
          </p:nvPr>
        </p:nvSpPr>
        <p:spPr bwMode="auto">
          <a:xfrm rot="16200000">
            <a:off x="32385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Left Brace 62"/>
          <p:cNvSpPr/>
          <p:nvPr>
            <p:custDataLst>
              <p:tags r:id="rId61"/>
            </p:custDataLst>
          </p:nvPr>
        </p:nvSpPr>
        <p:spPr bwMode="auto">
          <a:xfrm rot="16200000">
            <a:off x="36957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Left Brace 63"/>
          <p:cNvSpPr/>
          <p:nvPr>
            <p:custDataLst>
              <p:tags r:id="rId62"/>
            </p:custDataLst>
          </p:nvPr>
        </p:nvSpPr>
        <p:spPr bwMode="auto">
          <a:xfrm rot="16200000">
            <a:off x="41529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Left Brace 64"/>
          <p:cNvSpPr/>
          <p:nvPr>
            <p:custDataLst>
              <p:tags r:id="rId63"/>
            </p:custDataLst>
          </p:nvPr>
        </p:nvSpPr>
        <p:spPr bwMode="auto">
          <a:xfrm rot="16200000">
            <a:off x="4610100" y="2000191"/>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Left Brace 65"/>
          <p:cNvSpPr/>
          <p:nvPr>
            <p:custDataLst>
              <p:tags r:id="rId64"/>
            </p:custDataLst>
          </p:nvPr>
        </p:nvSpPr>
        <p:spPr bwMode="auto">
          <a:xfrm rot="16200000">
            <a:off x="50673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Left Brace 66"/>
          <p:cNvSpPr/>
          <p:nvPr>
            <p:custDataLst>
              <p:tags r:id="rId65"/>
            </p:custDataLst>
          </p:nvPr>
        </p:nvSpPr>
        <p:spPr bwMode="auto">
          <a:xfrm rot="16200000">
            <a:off x="55245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custDataLst>
              <p:tags r:id="rId66"/>
            </p:custDataLst>
          </p:nvPr>
        </p:nvSpPr>
        <p:spPr bwMode="auto">
          <a:xfrm rot="16200000">
            <a:off x="59817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custDataLst>
              <p:tags r:id="rId67"/>
            </p:custDataLst>
          </p:nvPr>
        </p:nvSpPr>
        <p:spPr bwMode="auto">
          <a:xfrm rot="16200000">
            <a:off x="64389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0" name="Left Brace 69"/>
          <p:cNvSpPr/>
          <p:nvPr>
            <p:custDataLst>
              <p:tags r:id="rId68"/>
            </p:custDataLst>
          </p:nvPr>
        </p:nvSpPr>
        <p:spPr bwMode="auto">
          <a:xfrm rot="16200000">
            <a:off x="68961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custDataLst>
              <p:tags r:id="rId69"/>
            </p:custDataLst>
          </p:nvPr>
        </p:nvSpPr>
        <p:spPr bwMode="auto">
          <a:xfrm rot="16200000">
            <a:off x="73533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2" name="Left Brace 71"/>
          <p:cNvSpPr/>
          <p:nvPr>
            <p:custDataLst>
              <p:tags r:id="rId70"/>
            </p:custDataLst>
          </p:nvPr>
        </p:nvSpPr>
        <p:spPr bwMode="auto">
          <a:xfrm rot="16200000">
            <a:off x="78105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3" name="TextBox 72"/>
          <p:cNvSpPr txBox="1"/>
          <p:nvPr>
            <p:custDataLst>
              <p:tags r:id="rId71"/>
            </p:custDataLst>
          </p:nvPr>
        </p:nvSpPr>
        <p:spPr>
          <a:xfrm>
            <a:off x="1143000" y="2476380"/>
            <a:ext cx="333746" cy="400110"/>
          </a:xfrm>
          <a:prstGeom prst="rect">
            <a:avLst/>
          </a:prstGeom>
          <a:noFill/>
        </p:spPr>
        <p:txBody>
          <a:bodyPr wrap="none" rtlCol="0">
            <a:spAutoFit/>
          </a:bodyPr>
          <a:lstStyle/>
          <a:p>
            <a:r>
              <a:rPr lang="en-US" sz="2000" b="0" dirty="0" smtClean="0">
                <a:latin typeface="+mn-lt"/>
              </a:rPr>
              <a:t>+</a:t>
            </a:r>
          </a:p>
        </p:txBody>
      </p:sp>
      <p:cxnSp>
        <p:nvCxnSpPr>
          <p:cNvPr id="74" name="Straight Connector 73"/>
          <p:cNvCxnSpPr/>
          <p:nvPr>
            <p:custDataLst>
              <p:tags r:id="rId72"/>
            </p:custDataLst>
          </p:nvPr>
        </p:nvCxnSpPr>
        <p:spPr bwMode="auto">
          <a:xfrm rot="16200000" flipH="1">
            <a:off x="1943100" y="24382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p:nvPr>
            <p:custDataLst>
              <p:tags r:id="rId73"/>
            </p:custDataLst>
          </p:nvPr>
        </p:nvCxnSpPr>
        <p:spPr bwMode="auto">
          <a:xfrm rot="5400000">
            <a:off x="2247900" y="24382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custDataLst>
              <p:tags r:id="rId74"/>
            </p:custDataLst>
          </p:nvPr>
        </p:nvSpPr>
        <p:spPr>
          <a:xfrm>
            <a:off x="2057400" y="2476380"/>
            <a:ext cx="333746" cy="400110"/>
          </a:xfrm>
          <a:prstGeom prst="rect">
            <a:avLst/>
          </a:prstGeom>
          <a:noFill/>
        </p:spPr>
        <p:txBody>
          <a:bodyPr wrap="none" rtlCol="0">
            <a:spAutoFit/>
          </a:bodyPr>
          <a:lstStyle/>
          <a:p>
            <a:r>
              <a:rPr lang="en-US" sz="2000" b="0" dirty="0" smtClean="0">
                <a:latin typeface="+mn-lt"/>
              </a:rPr>
              <a:t>+</a:t>
            </a:r>
          </a:p>
        </p:txBody>
      </p:sp>
      <p:cxnSp>
        <p:nvCxnSpPr>
          <p:cNvPr id="77" name="Straight Connector 76"/>
          <p:cNvCxnSpPr/>
          <p:nvPr>
            <p:custDataLst>
              <p:tags r:id="rId75"/>
            </p:custDataLst>
          </p:nvPr>
        </p:nvCxnSpPr>
        <p:spPr bwMode="auto">
          <a:xfrm rot="16200000" flipH="1">
            <a:off x="29337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custDataLst>
              <p:tags r:id="rId76"/>
            </p:custDataLst>
          </p:nvPr>
        </p:nvCxnSpPr>
        <p:spPr bwMode="auto">
          <a:xfrm rot="5400000">
            <a:off x="32385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custDataLst>
              <p:tags r:id="rId77"/>
            </p:custDataLst>
          </p:nvPr>
        </p:nvSpPr>
        <p:spPr>
          <a:xfrm>
            <a:off x="3048000" y="2476380"/>
            <a:ext cx="333746" cy="400110"/>
          </a:xfrm>
          <a:prstGeom prst="rect">
            <a:avLst/>
          </a:prstGeom>
          <a:noFill/>
        </p:spPr>
        <p:txBody>
          <a:bodyPr wrap="none" rtlCol="0">
            <a:spAutoFit/>
          </a:bodyPr>
          <a:lstStyle/>
          <a:p>
            <a:r>
              <a:rPr lang="en-US" sz="2000" b="0" dirty="0" smtClean="0">
                <a:latin typeface="+mn-lt"/>
              </a:rPr>
              <a:t>+</a:t>
            </a:r>
          </a:p>
        </p:txBody>
      </p:sp>
      <p:cxnSp>
        <p:nvCxnSpPr>
          <p:cNvPr id="80" name="Straight Connector 79"/>
          <p:cNvCxnSpPr/>
          <p:nvPr>
            <p:custDataLst>
              <p:tags r:id="rId78"/>
            </p:custDataLst>
          </p:nvPr>
        </p:nvCxnSpPr>
        <p:spPr bwMode="auto">
          <a:xfrm rot="16200000" flipH="1">
            <a:off x="38481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custDataLst>
              <p:tags r:id="rId79"/>
            </p:custDataLst>
          </p:nvPr>
        </p:nvCxnSpPr>
        <p:spPr bwMode="auto">
          <a:xfrm rot="5400000">
            <a:off x="41529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TextBox 81"/>
          <p:cNvSpPr txBox="1"/>
          <p:nvPr>
            <p:custDataLst>
              <p:tags r:id="rId80"/>
            </p:custDataLst>
          </p:nvPr>
        </p:nvSpPr>
        <p:spPr>
          <a:xfrm>
            <a:off x="3962400" y="2476381"/>
            <a:ext cx="333746" cy="400110"/>
          </a:xfrm>
          <a:prstGeom prst="rect">
            <a:avLst/>
          </a:prstGeom>
          <a:noFill/>
        </p:spPr>
        <p:txBody>
          <a:bodyPr wrap="none" rtlCol="0">
            <a:spAutoFit/>
          </a:bodyPr>
          <a:lstStyle/>
          <a:p>
            <a:r>
              <a:rPr lang="en-US" sz="2000" b="0" dirty="0" smtClean="0">
                <a:latin typeface="+mn-lt"/>
              </a:rPr>
              <a:t>+</a:t>
            </a:r>
          </a:p>
        </p:txBody>
      </p:sp>
      <p:cxnSp>
        <p:nvCxnSpPr>
          <p:cNvPr id="83" name="Straight Connector 82"/>
          <p:cNvCxnSpPr/>
          <p:nvPr>
            <p:custDataLst>
              <p:tags r:id="rId81"/>
            </p:custDataLst>
          </p:nvPr>
        </p:nvCxnSpPr>
        <p:spPr bwMode="auto">
          <a:xfrm rot="16200000" flipH="1">
            <a:off x="47625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custDataLst>
              <p:tags r:id="rId82"/>
            </p:custDataLst>
          </p:nvPr>
        </p:nvCxnSpPr>
        <p:spPr bwMode="auto">
          <a:xfrm rot="5400000">
            <a:off x="50673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TextBox 84"/>
          <p:cNvSpPr txBox="1"/>
          <p:nvPr>
            <p:custDataLst>
              <p:tags r:id="rId83"/>
            </p:custDataLst>
          </p:nvPr>
        </p:nvSpPr>
        <p:spPr>
          <a:xfrm>
            <a:off x="4876800" y="2476381"/>
            <a:ext cx="333746" cy="400110"/>
          </a:xfrm>
          <a:prstGeom prst="rect">
            <a:avLst/>
          </a:prstGeom>
          <a:noFill/>
        </p:spPr>
        <p:txBody>
          <a:bodyPr wrap="none" rtlCol="0">
            <a:spAutoFit/>
          </a:bodyPr>
          <a:lstStyle/>
          <a:p>
            <a:r>
              <a:rPr lang="en-US" sz="2000" b="0" dirty="0" smtClean="0">
                <a:latin typeface="+mn-lt"/>
              </a:rPr>
              <a:t>+</a:t>
            </a:r>
          </a:p>
        </p:txBody>
      </p:sp>
      <p:cxnSp>
        <p:nvCxnSpPr>
          <p:cNvPr id="86" name="Straight Connector 85"/>
          <p:cNvCxnSpPr/>
          <p:nvPr>
            <p:custDataLst>
              <p:tags r:id="rId84"/>
            </p:custDataLst>
          </p:nvPr>
        </p:nvCxnSpPr>
        <p:spPr bwMode="auto">
          <a:xfrm rot="16200000" flipH="1">
            <a:off x="56769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custDataLst>
              <p:tags r:id="rId85"/>
            </p:custDataLst>
          </p:nvPr>
        </p:nvCxnSpPr>
        <p:spPr bwMode="auto">
          <a:xfrm rot="5400000">
            <a:off x="59817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TextBox 87"/>
          <p:cNvSpPr txBox="1"/>
          <p:nvPr>
            <p:custDataLst>
              <p:tags r:id="rId86"/>
            </p:custDataLst>
          </p:nvPr>
        </p:nvSpPr>
        <p:spPr>
          <a:xfrm>
            <a:off x="5791200" y="2400181"/>
            <a:ext cx="333746" cy="400110"/>
          </a:xfrm>
          <a:prstGeom prst="rect">
            <a:avLst/>
          </a:prstGeom>
          <a:noFill/>
        </p:spPr>
        <p:txBody>
          <a:bodyPr wrap="none" rtlCol="0">
            <a:spAutoFit/>
          </a:bodyPr>
          <a:lstStyle/>
          <a:p>
            <a:r>
              <a:rPr lang="en-US" sz="2000" b="0" dirty="0" smtClean="0">
                <a:latin typeface="+mn-lt"/>
              </a:rPr>
              <a:t>+</a:t>
            </a:r>
          </a:p>
        </p:txBody>
      </p:sp>
      <p:cxnSp>
        <p:nvCxnSpPr>
          <p:cNvPr id="89" name="Straight Connector 88"/>
          <p:cNvCxnSpPr/>
          <p:nvPr>
            <p:custDataLst>
              <p:tags r:id="rId87"/>
            </p:custDataLst>
          </p:nvPr>
        </p:nvCxnSpPr>
        <p:spPr bwMode="auto">
          <a:xfrm rot="16200000" flipH="1">
            <a:off x="65913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custDataLst>
              <p:tags r:id="rId88"/>
            </p:custDataLst>
          </p:nvPr>
        </p:nvCxnSpPr>
        <p:spPr bwMode="auto">
          <a:xfrm rot="5400000">
            <a:off x="68961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TextBox 90"/>
          <p:cNvSpPr txBox="1"/>
          <p:nvPr>
            <p:custDataLst>
              <p:tags r:id="rId89"/>
            </p:custDataLst>
          </p:nvPr>
        </p:nvSpPr>
        <p:spPr>
          <a:xfrm>
            <a:off x="6705600" y="2400181"/>
            <a:ext cx="333746" cy="400110"/>
          </a:xfrm>
          <a:prstGeom prst="rect">
            <a:avLst/>
          </a:prstGeom>
          <a:noFill/>
        </p:spPr>
        <p:txBody>
          <a:bodyPr wrap="none" rtlCol="0">
            <a:spAutoFit/>
          </a:bodyPr>
          <a:lstStyle/>
          <a:p>
            <a:r>
              <a:rPr lang="en-US" sz="2000" b="0" dirty="0" smtClean="0">
                <a:latin typeface="+mn-lt"/>
              </a:rPr>
              <a:t>+</a:t>
            </a:r>
          </a:p>
        </p:txBody>
      </p:sp>
      <p:cxnSp>
        <p:nvCxnSpPr>
          <p:cNvPr id="92" name="Straight Connector 91"/>
          <p:cNvCxnSpPr/>
          <p:nvPr>
            <p:custDataLst>
              <p:tags r:id="rId90"/>
            </p:custDataLst>
          </p:nvPr>
        </p:nvCxnSpPr>
        <p:spPr bwMode="auto">
          <a:xfrm rot="16200000" flipH="1">
            <a:off x="7505699"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custDataLst>
              <p:tags r:id="rId91"/>
            </p:custDataLst>
          </p:nvPr>
        </p:nvCxnSpPr>
        <p:spPr bwMode="auto">
          <a:xfrm rot="5400000">
            <a:off x="7810499"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custDataLst>
              <p:tags r:id="rId92"/>
            </p:custDataLst>
          </p:nvPr>
        </p:nvSpPr>
        <p:spPr>
          <a:xfrm>
            <a:off x="7619999" y="2400181"/>
            <a:ext cx="333746" cy="400110"/>
          </a:xfrm>
          <a:prstGeom prst="rect">
            <a:avLst/>
          </a:prstGeom>
          <a:noFill/>
        </p:spPr>
        <p:txBody>
          <a:bodyPr wrap="none" rtlCol="0">
            <a:spAutoFit/>
          </a:bodyPr>
          <a:lstStyle/>
          <a:p>
            <a:r>
              <a:rPr lang="en-US" sz="2000" b="0" dirty="0" smtClean="0">
                <a:latin typeface="+mn-lt"/>
              </a:rPr>
              <a:t>+</a:t>
            </a:r>
          </a:p>
        </p:txBody>
      </p:sp>
      <p:cxnSp>
        <p:nvCxnSpPr>
          <p:cNvPr id="95" name="Straight Connector 94"/>
          <p:cNvCxnSpPr>
            <a:stCxn id="73" idx="2"/>
          </p:cNvCxnSpPr>
          <p:nvPr>
            <p:custDataLst>
              <p:tags r:id="rId93"/>
            </p:custDataLst>
          </p:nvPr>
        </p:nvCxnSpPr>
        <p:spPr bwMode="auto">
          <a:xfrm rot="16200000" flipH="1">
            <a:off x="1416936" y="2769427"/>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a:stCxn id="76" idx="2"/>
          </p:cNvCxnSpPr>
          <p:nvPr>
            <p:custDataLst>
              <p:tags r:id="rId94"/>
            </p:custDataLst>
          </p:nvPr>
        </p:nvCxnSpPr>
        <p:spPr bwMode="auto">
          <a:xfrm rot="5400000">
            <a:off x="1950337" y="2754954"/>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7" name="TextBox 96"/>
          <p:cNvSpPr txBox="1"/>
          <p:nvPr>
            <p:custDataLst>
              <p:tags r:id="rId95"/>
            </p:custDataLst>
          </p:nvPr>
        </p:nvSpPr>
        <p:spPr>
          <a:xfrm>
            <a:off x="1600200" y="2857380"/>
            <a:ext cx="333746" cy="400110"/>
          </a:xfrm>
          <a:prstGeom prst="rect">
            <a:avLst/>
          </a:prstGeom>
          <a:noFill/>
        </p:spPr>
        <p:txBody>
          <a:bodyPr wrap="none" rtlCol="0">
            <a:spAutoFit/>
          </a:bodyPr>
          <a:lstStyle/>
          <a:p>
            <a:r>
              <a:rPr lang="en-US" sz="2000" b="0" dirty="0" smtClean="0">
                <a:latin typeface="+mn-lt"/>
              </a:rPr>
              <a:t>+</a:t>
            </a:r>
          </a:p>
        </p:txBody>
      </p:sp>
      <p:cxnSp>
        <p:nvCxnSpPr>
          <p:cNvPr id="98" name="Straight Connector 97"/>
          <p:cNvCxnSpPr/>
          <p:nvPr>
            <p:custDataLst>
              <p:tags r:id="rId96"/>
            </p:custDataLst>
          </p:nvPr>
        </p:nvCxnSpPr>
        <p:spPr bwMode="auto">
          <a:xfrm rot="16200000" flipH="1">
            <a:off x="3307463" y="27503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Straight Connector 98"/>
          <p:cNvCxnSpPr/>
          <p:nvPr>
            <p:custDataLst>
              <p:tags r:id="rId97"/>
            </p:custDataLst>
          </p:nvPr>
        </p:nvCxnSpPr>
        <p:spPr bwMode="auto">
          <a:xfrm rot="5400000">
            <a:off x="3840864" y="27358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0" name="TextBox 99"/>
          <p:cNvSpPr txBox="1"/>
          <p:nvPr>
            <p:custDataLst>
              <p:tags r:id="rId98"/>
            </p:custDataLst>
          </p:nvPr>
        </p:nvSpPr>
        <p:spPr>
          <a:xfrm>
            <a:off x="3476254" y="2857380"/>
            <a:ext cx="333746" cy="400110"/>
          </a:xfrm>
          <a:prstGeom prst="rect">
            <a:avLst/>
          </a:prstGeom>
          <a:noFill/>
        </p:spPr>
        <p:txBody>
          <a:bodyPr wrap="none" rtlCol="0">
            <a:spAutoFit/>
          </a:bodyPr>
          <a:lstStyle/>
          <a:p>
            <a:r>
              <a:rPr lang="en-US" sz="2000" b="0" dirty="0" smtClean="0">
                <a:latin typeface="+mn-lt"/>
              </a:rPr>
              <a:t>+</a:t>
            </a:r>
          </a:p>
        </p:txBody>
      </p:sp>
      <p:cxnSp>
        <p:nvCxnSpPr>
          <p:cNvPr id="101" name="Straight Connector 100"/>
          <p:cNvCxnSpPr/>
          <p:nvPr>
            <p:custDataLst>
              <p:tags r:id="rId99"/>
            </p:custDataLst>
          </p:nvPr>
        </p:nvCxnSpPr>
        <p:spPr bwMode="auto">
          <a:xfrm rot="16200000" flipH="1">
            <a:off x="5136263" y="27503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custDataLst>
              <p:tags r:id="rId100"/>
            </p:custDataLst>
          </p:nvPr>
        </p:nvCxnSpPr>
        <p:spPr bwMode="auto">
          <a:xfrm rot="5400000">
            <a:off x="5669664" y="27358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3" name="TextBox 102"/>
          <p:cNvSpPr txBox="1"/>
          <p:nvPr>
            <p:custDataLst>
              <p:tags r:id="rId101"/>
            </p:custDataLst>
          </p:nvPr>
        </p:nvSpPr>
        <p:spPr>
          <a:xfrm>
            <a:off x="5305054" y="2857380"/>
            <a:ext cx="333746" cy="400110"/>
          </a:xfrm>
          <a:prstGeom prst="rect">
            <a:avLst/>
          </a:prstGeom>
          <a:noFill/>
        </p:spPr>
        <p:txBody>
          <a:bodyPr wrap="none" rtlCol="0">
            <a:spAutoFit/>
          </a:bodyPr>
          <a:lstStyle/>
          <a:p>
            <a:r>
              <a:rPr lang="en-US" sz="2000" b="0" dirty="0" smtClean="0">
                <a:latin typeface="+mn-lt"/>
              </a:rPr>
              <a:t>+</a:t>
            </a:r>
          </a:p>
        </p:txBody>
      </p:sp>
      <p:cxnSp>
        <p:nvCxnSpPr>
          <p:cNvPr id="104" name="Straight Connector 103"/>
          <p:cNvCxnSpPr/>
          <p:nvPr>
            <p:custDataLst>
              <p:tags r:id="rId102"/>
            </p:custDataLst>
          </p:nvPr>
        </p:nvCxnSpPr>
        <p:spPr bwMode="auto">
          <a:xfrm rot="16200000" flipH="1">
            <a:off x="6965062" y="26741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custDataLst>
              <p:tags r:id="rId103"/>
            </p:custDataLst>
          </p:nvPr>
        </p:nvCxnSpPr>
        <p:spPr bwMode="auto">
          <a:xfrm rot="5400000">
            <a:off x="7498463" y="26596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p:cNvSpPr txBox="1"/>
          <p:nvPr>
            <p:custDataLst>
              <p:tags r:id="rId104"/>
            </p:custDataLst>
          </p:nvPr>
        </p:nvSpPr>
        <p:spPr>
          <a:xfrm>
            <a:off x="7133853" y="2781180"/>
            <a:ext cx="333746" cy="400110"/>
          </a:xfrm>
          <a:prstGeom prst="rect">
            <a:avLst/>
          </a:prstGeom>
          <a:noFill/>
        </p:spPr>
        <p:txBody>
          <a:bodyPr wrap="none" rtlCol="0">
            <a:spAutoFit/>
          </a:bodyPr>
          <a:lstStyle/>
          <a:p>
            <a:r>
              <a:rPr lang="en-US" sz="2000" b="0" dirty="0" smtClean="0">
                <a:latin typeface="+mn-lt"/>
              </a:rPr>
              <a:t>+</a:t>
            </a:r>
          </a:p>
        </p:txBody>
      </p:sp>
      <p:cxnSp>
        <p:nvCxnSpPr>
          <p:cNvPr id="107" name="Straight Connector 106"/>
          <p:cNvCxnSpPr/>
          <p:nvPr>
            <p:custDataLst>
              <p:tags r:id="rId105"/>
            </p:custDataLst>
          </p:nvPr>
        </p:nvCxnSpPr>
        <p:spPr bwMode="auto">
          <a:xfrm>
            <a:off x="1905000" y="31812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custDataLst>
              <p:tags r:id="rId106"/>
            </p:custDataLst>
          </p:nvPr>
        </p:nvCxnSpPr>
        <p:spPr bwMode="auto">
          <a:xfrm rot="10800000" flipV="1">
            <a:off x="2728730" y="31812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9" name="TextBox 108"/>
          <p:cNvSpPr txBox="1"/>
          <p:nvPr>
            <p:custDataLst>
              <p:tags r:id="rId107"/>
            </p:custDataLst>
          </p:nvPr>
        </p:nvSpPr>
        <p:spPr>
          <a:xfrm>
            <a:off x="2485653" y="3314580"/>
            <a:ext cx="333746" cy="400110"/>
          </a:xfrm>
          <a:prstGeom prst="rect">
            <a:avLst/>
          </a:prstGeom>
          <a:noFill/>
        </p:spPr>
        <p:txBody>
          <a:bodyPr wrap="square" rtlCol="0">
            <a:spAutoFit/>
          </a:bodyPr>
          <a:lstStyle/>
          <a:p>
            <a:r>
              <a:rPr lang="en-US" sz="2000" b="0" dirty="0" smtClean="0">
                <a:latin typeface="+mn-lt"/>
              </a:rPr>
              <a:t>+</a:t>
            </a:r>
          </a:p>
        </p:txBody>
      </p:sp>
      <p:cxnSp>
        <p:nvCxnSpPr>
          <p:cNvPr id="110" name="Straight Connector 109"/>
          <p:cNvCxnSpPr/>
          <p:nvPr>
            <p:custDataLst>
              <p:tags r:id="rId108"/>
            </p:custDataLst>
          </p:nvPr>
        </p:nvCxnSpPr>
        <p:spPr bwMode="auto">
          <a:xfrm>
            <a:off x="5638799" y="31812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custDataLst>
              <p:tags r:id="rId109"/>
            </p:custDataLst>
          </p:nvPr>
        </p:nvCxnSpPr>
        <p:spPr bwMode="auto">
          <a:xfrm rot="10800000" flipV="1">
            <a:off x="6462529" y="31812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2" name="TextBox 111"/>
          <p:cNvSpPr txBox="1"/>
          <p:nvPr>
            <p:custDataLst>
              <p:tags r:id="rId110"/>
            </p:custDataLst>
          </p:nvPr>
        </p:nvSpPr>
        <p:spPr>
          <a:xfrm>
            <a:off x="6219452" y="3314580"/>
            <a:ext cx="333746" cy="400110"/>
          </a:xfrm>
          <a:prstGeom prst="rect">
            <a:avLst/>
          </a:prstGeom>
          <a:noFill/>
        </p:spPr>
        <p:txBody>
          <a:bodyPr wrap="square" rtlCol="0">
            <a:spAutoFit/>
          </a:bodyPr>
          <a:lstStyle/>
          <a:p>
            <a:r>
              <a:rPr lang="en-US" sz="2000" b="0" dirty="0" smtClean="0">
                <a:latin typeface="+mn-lt"/>
              </a:rPr>
              <a:t>+</a:t>
            </a:r>
          </a:p>
        </p:txBody>
      </p:sp>
      <p:cxnSp>
        <p:nvCxnSpPr>
          <p:cNvPr id="113" name="Straight Connector 112"/>
          <p:cNvCxnSpPr/>
          <p:nvPr>
            <p:custDataLst>
              <p:tags r:id="rId111"/>
            </p:custDataLst>
          </p:nvPr>
        </p:nvCxnSpPr>
        <p:spPr bwMode="auto">
          <a:xfrm>
            <a:off x="2819400" y="3638490"/>
            <a:ext cx="1585724"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p:cNvCxnSpPr/>
          <p:nvPr>
            <p:custDataLst>
              <p:tags r:id="rId112"/>
            </p:custDataLst>
          </p:nvPr>
        </p:nvCxnSpPr>
        <p:spPr bwMode="auto">
          <a:xfrm rot="10800000" flipV="1">
            <a:off x="4557530" y="3638490"/>
            <a:ext cx="1690870"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5" name="TextBox 114"/>
          <p:cNvSpPr txBox="1"/>
          <p:nvPr>
            <p:custDataLst>
              <p:tags r:id="rId113"/>
            </p:custDataLst>
          </p:nvPr>
        </p:nvSpPr>
        <p:spPr>
          <a:xfrm>
            <a:off x="4343400" y="3638490"/>
            <a:ext cx="333746" cy="400110"/>
          </a:xfrm>
          <a:prstGeom prst="rect">
            <a:avLst/>
          </a:prstGeom>
          <a:noFill/>
        </p:spPr>
        <p:txBody>
          <a:bodyPr wrap="square" rtlCol="0">
            <a:spAutoFit/>
          </a:bodyPr>
          <a:lstStyle/>
          <a:p>
            <a:r>
              <a:rPr lang="en-US" sz="2000" b="0" dirty="0" smtClean="0">
                <a:latin typeface="+mn-lt"/>
              </a:rPr>
              <a:t>+</a:t>
            </a:r>
          </a:p>
        </p:txBody>
      </p:sp>
    </p:spTree>
    <p:extLst>
      <p:ext uri="{BB962C8B-B14F-4D97-AF65-F5344CB8AC3E}">
        <p14:creationId xmlns:p14="http://schemas.microsoft.com/office/powerpoint/2010/main" val="282542527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0"/>
            <a:ext cx="7772400" cy="1143000"/>
          </a:xfrm>
        </p:spPr>
        <p:txBody>
          <a:bodyPr/>
          <a:lstStyle/>
          <a:p>
            <a:r>
              <a:rPr lang="en-US" dirty="0" smtClean="0"/>
              <a:t>Analysis of D&amp;C Style Code</a:t>
            </a:r>
            <a:endParaRPr lang="en-US" sz="2800"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51</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a:p>
        </p:txBody>
      </p:sp>
      <p:sp>
        <p:nvSpPr>
          <p:cNvPr id="7" name="Rectangle 3"/>
          <p:cNvSpPr txBox="1">
            <a:spLocks noChangeArrowheads="1"/>
          </p:cNvSpPr>
          <p:nvPr>
            <p:custDataLst>
              <p:tags r:id="rId4"/>
            </p:custDataLst>
          </p:nvPr>
        </p:nvSpPr>
        <p:spPr bwMode="auto">
          <a:xfrm>
            <a:off x="381000" y="76200"/>
            <a:ext cx="8610600" cy="51816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solidFill>
                  <a:schemeClr val="bg1">
                    <a:lumMod val="50000"/>
                  </a:schemeClr>
                </a:solidFill>
                <a:latin typeface="Courier New" pitchFamily="49" charset="0"/>
                <a:cs typeface="Courier New" pitchFamily="49" charset="0"/>
              </a:rPr>
              <a:t>void </a:t>
            </a:r>
            <a:r>
              <a:rPr lang="en-CA" sz="2000" dirty="0" err="1">
                <a:solidFill>
                  <a:schemeClr val="bg1">
                    <a:lumMod val="50000"/>
                  </a:schemeClr>
                </a:solidFill>
                <a:latin typeface="Courier New" pitchFamily="49" charset="0"/>
                <a:cs typeface="Courier New" pitchFamily="49" charset="0"/>
              </a:rPr>
              <a:t>cmp_helper</a:t>
            </a:r>
            <a:r>
              <a:rPr lang="en-CA" sz="2000" dirty="0">
                <a:solidFill>
                  <a:schemeClr val="bg1">
                    <a:lumMod val="50000"/>
                  </a:schemeClr>
                </a:solidFill>
                <a:latin typeface="Courier New" pitchFamily="49" charset="0"/>
                <a:cs typeface="Courier New" pitchFamily="49" charset="0"/>
              </a:rPr>
              <a:t>(</a:t>
            </a:r>
            <a:r>
              <a:rPr lang="en-CA" sz="2000" dirty="0" err="1">
                <a:solidFill>
                  <a:schemeClr val="bg1">
                    <a:lumMod val="50000"/>
                  </a:schemeClr>
                </a:solidFill>
                <a:latin typeface="Courier New" pitchFamily="49" charset="0"/>
                <a:cs typeface="Courier New" pitchFamily="49" charset="0"/>
              </a:rPr>
              <a:t>int</a:t>
            </a:r>
            <a:r>
              <a:rPr lang="en-CA" sz="2000" dirty="0">
                <a:solidFill>
                  <a:schemeClr val="bg1">
                    <a:lumMod val="50000"/>
                  </a:schemeClr>
                </a:solidFill>
                <a:latin typeface="Courier New" pitchFamily="49" charset="0"/>
                <a:cs typeface="Courier New" pitchFamily="49" charset="0"/>
              </a:rPr>
              <a:t> * result, </a:t>
            </a:r>
            <a:r>
              <a:rPr lang="en-CA" sz="2000" dirty="0" err="1">
                <a:solidFill>
                  <a:schemeClr val="bg1">
                    <a:lumMod val="50000"/>
                  </a:schemeClr>
                </a:solidFill>
                <a:latin typeface="Courier New" pitchFamily="49" charset="0"/>
                <a:cs typeface="Courier New" pitchFamily="49" charset="0"/>
              </a:rPr>
              <a:t>int</a:t>
            </a:r>
            <a:r>
              <a:rPr lang="en-CA" sz="2000" dirty="0">
                <a:solidFill>
                  <a:schemeClr val="bg1">
                    <a:lumMod val="50000"/>
                  </a:schemeClr>
                </a:solidFill>
                <a:latin typeface="Courier New" pitchFamily="49" charset="0"/>
                <a:cs typeface="Courier New" pitchFamily="49" charset="0"/>
              </a:rPr>
              <a:t> array[],</a:t>
            </a:r>
          </a:p>
          <a:p>
            <a:pPr>
              <a:lnSpc>
                <a:spcPts val="1800"/>
              </a:lnSpc>
              <a:buNone/>
            </a:pPr>
            <a:r>
              <a:rPr lang="en-CA" sz="2000" dirty="0">
                <a:solidFill>
                  <a:schemeClr val="bg1">
                    <a:lumMod val="50000"/>
                  </a:schemeClr>
                </a:solidFill>
                <a:latin typeface="Courier New" pitchFamily="49" charset="0"/>
                <a:cs typeface="Courier New" pitchFamily="49" charset="0"/>
              </a:rPr>
              <a:t>		    </a:t>
            </a:r>
            <a:r>
              <a:rPr lang="en-CA" sz="2000" dirty="0" err="1">
                <a:solidFill>
                  <a:schemeClr val="bg1">
                    <a:lumMod val="50000"/>
                  </a:schemeClr>
                </a:solidFill>
                <a:latin typeface="Courier New" pitchFamily="49" charset="0"/>
                <a:cs typeface="Courier New" pitchFamily="49" charset="0"/>
              </a:rPr>
              <a:t>int</a:t>
            </a:r>
            <a:r>
              <a:rPr lang="en-CA" sz="2000" dirty="0">
                <a:solidFill>
                  <a:schemeClr val="bg1">
                    <a:lumMod val="50000"/>
                  </a:schemeClr>
                </a:solidFill>
                <a:latin typeface="Courier New" pitchFamily="49" charset="0"/>
                <a:cs typeface="Courier New" pitchFamily="49" charset="0"/>
              </a:rPr>
              <a:t> lo, </a:t>
            </a:r>
            <a:r>
              <a:rPr lang="en-CA" sz="2000" dirty="0" err="1">
                <a:solidFill>
                  <a:schemeClr val="bg1">
                    <a:lumMod val="50000"/>
                  </a:schemeClr>
                </a:solidFill>
                <a:latin typeface="Courier New" pitchFamily="49" charset="0"/>
                <a:cs typeface="Courier New" pitchFamily="49" charset="0"/>
              </a:rPr>
              <a:t>int</a:t>
            </a:r>
            <a:r>
              <a:rPr lang="en-CA" sz="2000" dirty="0">
                <a:solidFill>
                  <a:schemeClr val="bg1">
                    <a:lumMod val="50000"/>
                  </a:schemeClr>
                </a:solidFill>
                <a:latin typeface="Courier New" pitchFamily="49" charset="0"/>
                <a:cs typeface="Courier New" pitchFamily="49" charset="0"/>
              </a:rPr>
              <a:t> hi, </a:t>
            </a:r>
            <a:r>
              <a:rPr lang="en-CA" sz="2000" dirty="0" err="1">
                <a:solidFill>
                  <a:schemeClr val="bg1">
                    <a:lumMod val="50000"/>
                  </a:schemeClr>
                </a:solidFill>
                <a:latin typeface="Courier New" pitchFamily="49" charset="0"/>
                <a:cs typeface="Courier New" pitchFamily="49" charset="0"/>
              </a:rPr>
              <a:t>int</a:t>
            </a:r>
            <a:r>
              <a:rPr lang="en-CA" sz="2000" dirty="0">
                <a:solidFill>
                  <a:schemeClr val="bg1">
                    <a:lumMod val="50000"/>
                  </a:schemeClr>
                </a:solidFill>
                <a:latin typeface="Courier New" pitchFamily="49" charset="0"/>
                <a:cs typeface="Courier New" pitchFamily="49" charset="0"/>
              </a:rPr>
              <a:t> target) {</a:t>
            </a:r>
          </a:p>
          <a:p>
            <a:pPr>
              <a:lnSpc>
                <a:spcPts val="1800"/>
              </a:lnSpc>
              <a:buNone/>
            </a:pP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len</a:t>
            </a:r>
            <a:r>
              <a:rPr lang="en-US" sz="2000" dirty="0" smtClean="0">
                <a:latin typeface="Courier New" pitchFamily="49" charset="0"/>
                <a:cs typeface="Courier New" pitchFamily="49" charset="0"/>
              </a:rPr>
              <a:t> &lt;= 1) {</a:t>
            </a:r>
          </a:p>
          <a:p>
            <a:pPr>
              <a:lnSpc>
                <a:spcPts val="1800"/>
              </a:lnSpc>
              <a:buNone/>
            </a:pP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*result = </a:t>
            </a:r>
            <a:r>
              <a:rPr lang="en-CA" sz="2000" dirty="0" err="1">
                <a:latin typeface="Courier New" pitchFamily="49" charset="0"/>
                <a:cs typeface="Courier New" pitchFamily="49" charset="0"/>
              </a:rPr>
              <a:t>count_matches</a:t>
            </a:r>
            <a:r>
              <a:rPr lang="en-CA" sz="2000" dirty="0">
                <a:latin typeface="Courier New" pitchFamily="49" charset="0"/>
                <a:cs typeface="Courier New" pitchFamily="49" charset="0"/>
              </a:rPr>
              <a:t>(array + lo, </a:t>
            </a:r>
            <a:r>
              <a:rPr lang="en-CA" sz="2000" dirty="0" smtClean="0">
                <a:latin typeface="Courier New" pitchFamily="49" charset="0"/>
                <a:cs typeface="Courier New" pitchFamily="49" charset="0"/>
              </a:rPr>
              <a:t>hi-lo</a:t>
            </a:r>
            <a:r>
              <a:rPr lang="en-CA" sz="2000" dirty="0">
                <a:latin typeface="Courier New" pitchFamily="49" charset="0"/>
                <a:cs typeface="Courier New" pitchFamily="49" charset="0"/>
              </a:rPr>
              <a:t>, target</a:t>
            </a:r>
            <a:r>
              <a:rPr lang="en-CA" sz="2000" dirty="0" smtClean="0">
                <a:latin typeface="Courier New" pitchFamily="49" charset="0"/>
                <a:cs typeface="Courier New" pitchFamily="49" charset="0"/>
              </a:rPr>
              <a:t>);</a:t>
            </a:r>
          </a:p>
          <a:p>
            <a:pPr>
              <a:lnSpc>
                <a:spcPts val="1800"/>
              </a:lnSpc>
              <a:buNone/>
            </a:pPr>
            <a:r>
              <a:rPr lang="en-CA" sz="2000" dirty="0" smtClean="0">
                <a:latin typeface="Courier New" pitchFamily="49" charset="0"/>
                <a:cs typeface="Courier New" pitchFamily="49" charset="0"/>
              </a:rPr>
              <a:t>    return</a:t>
            </a:r>
            <a:r>
              <a:rPr lang="en-CA" sz="2000" dirty="0">
                <a:latin typeface="Courier New" pitchFamily="49" charset="0"/>
                <a:cs typeface="Courier New" pitchFamily="49" charset="0"/>
              </a:rPr>
              <a:t>;</a:t>
            </a:r>
            <a:endParaRPr lang="en-CA" sz="2000" dirty="0" smtClean="0">
              <a:latin typeface="Courier New" pitchFamily="49" charset="0"/>
              <a:cs typeface="Courier New" pitchFamily="49" charset="0"/>
            </a:endParaRPr>
          </a:p>
          <a:p>
            <a:pPr>
              <a:lnSpc>
                <a:spcPts val="1800"/>
              </a:lnSpc>
              <a:buNone/>
            </a:pPr>
            <a:r>
              <a:rPr lang="en-CA" sz="2000" dirty="0">
                <a:latin typeface="Courier New" pitchFamily="49" charset="0"/>
                <a:cs typeface="Courier New" pitchFamily="49" charset="0"/>
              </a:rPr>
              <a:t> </a:t>
            </a:r>
            <a:r>
              <a:rPr lang="en-CA" sz="2000" dirty="0" smtClean="0">
                <a:latin typeface="Courier New" pitchFamily="49" charset="0"/>
                <a:cs typeface="Courier New" pitchFamily="49" charset="0"/>
              </a:rPr>
              <a:t> }</a:t>
            </a:r>
          </a:p>
          <a:p>
            <a:pPr>
              <a:lnSpc>
                <a:spcPts val="1800"/>
              </a:lnSpc>
              <a:buNone/>
            </a:pPr>
            <a:endParaRPr lang="en-US" sz="2000" dirty="0">
              <a:solidFill>
                <a:schemeClr val="bg1">
                  <a:lumMod val="50000"/>
                </a:schemeClr>
              </a:solidFill>
              <a:latin typeface="Courier New" pitchFamily="49" charset="0"/>
              <a:cs typeface="Courier New" pitchFamily="49" charset="0"/>
            </a:endParaRPr>
          </a:p>
          <a:p>
            <a:pPr>
              <a:lnSpc>
                <a:spcPts val="1800"/>
              </a:lnSpc>
              <a:buNone/>
            </a:pPr>
            <a:r>
              <a:rPr lang="en-US" sz="2000" dirty="0" smtClean="0">
                <a:solidFill>
                  <a:schemeClr val="bg1">
                    <a:lumMod val="50000"/>
                  </a:schemeClr>
                </a:solidFill>
                <a:latin typeface="Courier New" pitchFamily="49" charset="0"/>
                <a:cs typeface="Courier New" pitchFamily="49" charset="0"/>
              </a:rPr>
              <a:t>  </a:t>
            </a:r>
            <a:r>
              <a:rPr lang="en-US" sz="2000" dirty="0" err="1" smtClean="0">
                <a:solidFill>
                  <a:schemeClr val="bg1">
                    <a:lumMod val="50000"/>
                  </a:schemeClr>
                </a:solidFill>
                <a:latin typeface="Courier New" pitchFamily="49" charset="0"/>
                <a:cs typeface="Courier New" pitchFamily="49" charset="0"/>
              </a:rPr>
              <a:t>int</a:t>
            </a:r>
            <a:r>
              <a:rPr lang="en-US" sz="2000" dirty="0" smtClean="0">
                <a:solidFill>
                  <a:schemeClr val="bg1">
                    <a:lumMod val="50000"/>
                  </a:schemeClr>
                </a:solidFill>
                <a:latin typeface="Courier New" pitchFamily="49" charset="0"/>
                <a:cs typeface="Courier New" pitchFamily="49" charset="0"/>
              </a:rPr>
              <a:t> left, right;</a:t>
            </a:r>
          </a:p>
          <a:p>
            <a:pPr>
              <a:lnSpc>
                <a:spcPts val="1800"/>
              </a:lnSpc>
              <a:buNone/>
            </a:pPr>
            <a:r>
              <a:rPr lang="en-US" sz="2000" dirty="0" smtClean="0">
                <a:solidFill>
                  <a:schemeClr val="bg1">
                    <a:lumMod val="50000"/>
                  </a:schemeClr>
                </a:solidFill>
                <a:latin typeface="Courier New" pitchFamily="49" charset="0"/>
                <a:cs typeface="Courier New" pitchFamily="49" charset="0"/>
              </a:rPr>
              <a:t>  </a:t>
            </a:r>
            <a:r>
              <a:rPr lang="en-US" sz="2000" dirty="0" err="1">
                <a:solidFill>
                  <a:schemeClr val="bg1">
                    <a:lumMod val="50000"/>
                  </a:schemeClr>
                </a:solidFill>
                <a:latin typeface="Courier New" pitchFamily="49" charset="0"/>
                <a:cs typeface="Courier New" pitchFamily="49" charset="0"/>
              </a:rPr>
              <a:t>int</a:t>
            </a:r>
            <a:r>
              <a:rPr lang="en-US" sz="2000" dirty="0">
                <a:solidFill>
                  <a:schemeClr val="bg1">
                    <a:lumMod val="50000"/>
                  </a:schemeClr>
                </a:solidFill>
                <a:latin typeface="Courier New" pitchFamily="49" charset="0"/>
                <a:cs typeface="Courier New" pitchFamily="49" charset="0"/>
              </a:rPr>
              <a:t> </a:t>
            </a:r>
            <a:r>
              <a:rPr lang="en-US" sz="2000" dirty="0" smtClean="0">
                <a:solidFill>
                  <a:schemeClr val="bg1">
                    <a:lumMod val="50000"/>
                  </a:schemeClr>
                </a:solidFill>
                <a:latin typeface="Courier New" pitchFamily="49" charset="0"/>
                <a:cs typeface="Courier New" pitchFamily="49" charset="0"/>
              </a:rPr>
              <a:t>mid = lo + (hi-lo)/2;</a:t>
            </a:r>
          </a:p>
          <a:p>
            <a:pPr>
              <a:lnSpc>
                <a:spcPts val="1800"/>
              </a:lnSpc>
              <a:buNone/>
            </a:pPr>
            <a:r>
              <a:rPr lang="en-CA" sz="2000" dirty="0" smtClean="0">
                <a:solidFill>
                  <a:schemeClr val="bg1">
                    <a:lumMod val="50000"/>
                  </a:schemeClr>
                </a:solidFill>
                <a:latin typeface="Courier New" pitchFamily="49" charset="0"/>
                <a:cs typeface="Courier New" pitchFamily="49" charset="0"/>
              </a:rPr>
              <a:t>  </a:t>
            </a:r>
            <a:r>
              <a:rPr lang="en-CA" sz="2000" dirty="0" err="1" smtClean="0">
                <a:solidFill>
                  <a:schemeClr val="bg1">
                    <a:lumMod val="50000"/>
                  </a:schemeClr>
                </a:solidFill>
                <a:latin typeface="Courier New" pitchFamily="49" charset="0"/>
                <a:cs typeface="Courier New" pitchFamily="49" charset="0"/>
              </a:rPr>
              <a:t>std</a:t>
            </a:r>
            <a:r>
              <a:rPr lang="en-CA" sz="2000" dirty="0" smtClean="0">
                <a:solidFill>
                  <a:schemeClr val="bg1">
                    <a:lumMod val="50000"/>
                  </a:schemeClr>
                </a:solidFill>
                <a:latin typeface="Courier New" pitchFamily="49" charset="0"/>
                <a:cs typeface="Courier New" pitchFamily="49" charset="0"/>
              </a:rPr>
              <a:t>::thread child(&amp;</a:t>
            </a:r>
            <a:r>
              <a:rPr lang="en-CA" sz="2000" dirty="0" err="1" smtClean="0">
                <a:solidFill>
                  <a:schemeClr val="bg1">
                    <a:lumMod val="50000"/>
                  </a:schemeClr>
                </a:solidFill>
                <a:latin typeface="Courier New" pitchFamily="49" charset="0"/>
                <a:cs typeface="Courier New" pitchFamily="49" charset="0"/>
              </a:rPr>
              <a:t>cmp_helper</a:t>
            </a:r>
            <a:r>
              <a:rPr lang="en-CA" sz="2000" dirty="0" smtClean="0">
                <a:solidFill>
                  <a:schemeClr val="bg1">
                    <a:lumMod val="50000"/>
                  </a:schemeClr>
                </a:solidFill>
                <a:latin typeface="Courier New" pitchFamily="49" charset="0"/>
                <a:cs typeface="Courier New" pitchFamily="49" charset="0"/>
              </a:rPr>
              <a:t>, &amp;left, array, lo, </a:t>
            </a:r>
          </a:p>
          <a:p>
            <a:pPr>
              <a:lnSpc>
                <a:spcPts val="1800"/>
              </a:lnSpc>
              <a:buNone/>
            </a:pPr>
            <a:r>
              <a:rPr lang="en-CA" sz="2000" dirty="0" smtClean="0">
                <a:solidFill>
                  <a:schemeClr val="bg1">
                    <a:lumMod val="50000"/>
                  </a:schemeClr>
                </a:solidFill>
                <a:latin typeface="Courier New" pitchFamily="49" charset="0"/>
                <a:cs typeface="Courier New" pitchFamily="49" charset="0"/>
              </a:rPr>
              <a:t>                    mid, target);</a:t>
            </a:r>
            <a:endParaRPr lang="en-US" sz="2000" dirty="0">
              <a:solidFill>
                <a:schemeClr val="bg1">
                  <a:lumMod val="50000"/>
                </a:schemeClr>
              </a:solidFill>
              <a:latin typeface="Courier New" pitchFamily="49" charset="0"/>
              <a:cs typeface="Courier New" pitchFamily="49" charset="0"/>
            </a:endParaRPr>
          </a:p>
          <a:p>
            <a:pPr>
              <a:lnSpc>
                <a:spcPts val="1800"/>
              </a:lnSpc>
              <a:buNone/>
            </a:pPr>
            <a:r>
              <a:rPr lang="en-US" sz="2000" dirty="0" smtClean="0">
                <a:solidFill>
                  <a:schemeClr val="bg1">
                    <a:lumMod val="50000"/>
                  </a:schemeClr>
                </a:solidFill>
                <a:latin typeface="Courier New" pitchFamily="49" charset="0"/>
                <a:cs typeface="Courier New" pitchFamily="49" charset="0"/>
              </a:rPr>
              <a:t>  </a:t>
            </a:r>
            <a:r>
              <a:rPr lang="en-US" sz="2000" dirty="0" err="1" smtClean="0">
                <a:solidFill>
                  <a:schemeClr val="bg1">
                    <a:lumMod val="50000"/>
                  </a:schemeClr>
                </a:solidFill>
                <a:latin typeface="Courier New" pitchFamily="49" charset="0"/>
                <a:cs typeface="Courier New" pitchFamily="49" charset="0"/>
              </a:rPr>
              <a:t>cmp_helper</a:t>
            </a:r>
            <a:r>
              <a:rPr lang="en-US" sz="2000" dirty="0" smtClean="0">
                <a:solidFill>
                  <a:schemeClr val="bg1">
                    <a:lumMod val="50000"/>
                  </a:schemeClr>
                </a:solidFill>
                <a:latin typeface="Courier New" pitchFamily="49" charset="0"/>
                <a:cs typeface="Courier New" pitchFamily="49" charset="0"/>
              </a:rPr>
              <a:t>(&amp;right, array, mid, hi, target);</a:t>
            </a:r>
          </a:p>
          <a:p>
            <a:pPr>
              <a:lnSpc>
                <a:spcPts val="1800"/>
              </a:lnSpc>
              <a:buNone/>
            </a:pPr>
            <a:r>
              <a:rPr lang="en-US" sz="2000" dirty="0">
                <a:solidFill>
                  <a:schemeClr val="bg1">
                    <a:lumMod val="50000"/>
                  </a:schemeClr>
                </a:solidFill>
                <a:latin typeface="Courier New" pitchFamily="49" charset="0"/>
                <a:cs typeface="Courier New" pitchFamily="49" charset="0"/>
              </a:rPr>
              <a:t> </a:t>
            </a:r>
            <a:r>
              <a:rPr lang="en-US" sz="2000" dirty="0" smtClean="0">
                <a:solidFill>
                  <a:schemeClr val="bg1">
                    <a:lumMod val="50000"/>
                  </a:schemeClr>
                </a:solidFill>
                <a:latin typeface="Courier New" pitchFamily="49" charset="0"/>
                <a:cs typeface="Courier New" pitchFamily="49" charset="0"/>
              </a:rPr>
              <a:t> </a:t>
            </a:r>
            <a:r>
              <a:rPr lang="en-US" sz="2000" dirty="0" err="1" smtClean="0">
                <a:solidFill>
                  <a:schemeClr val="bg1">
                    <a:lumMod val="50000"/>
                  </a:schemeClr>
                </a:solidFill>
                <a:latin typeface="Courier New" pitchFamily="49" charset="0"/>
                <a:cs typeface="Courier New" pitchFamily="49" charset="0"/>
              </a:rPr>
              <a:t>child.join</a:t>
            </a:r>
            <a:r>
              <a:rPr lang="en-US" sz="2000" dirty="0" smtClean="0">
                <a:solidFill>
                  <a:schemeClr val="bg1">
                    <a:lumMod val="50000"/>
                  </a:schemeClr>
                </a:solidFill>
                <a:latin typeface="Courier New" pitchFamily="49" charset="0"/>
                <a:cs typeface="Courier New" pitchFamily="49" charset="0"/>
              </a:rPr>
              <a:t>();</a:t>
            </a:r>
            <a:endParaRPr lang="en-US" sz="2000" dirty="0">
              <a:solidFill>
                <a:schemeClr val="bg1">
                  <a:lumMod val="50000"/>
                </a:schemeClr>
              </a:solidFill>
              <a:latin typeface="Courier New" pitchFamily="49" charset="0"/>
              <a:cs typeface="Courier New" pitchFamily="49" charset="0"/>
            </a:endParaRPr>
          </a:p>
          <a:p>
            <a:pPr>
              <a:lnSpc>
                <a:spcPts val="1800"/>
              </a:lnSpc>
              <a:buNone/>
            </a:pPr>
            <a:endParaRPr lang="en-US" sz="2000" dirty="0">
              <a:solidFill>
                <a:schemeClr val="bg1">
                  <a:lumMod val="50000"/>
                </a:schemeClr>
              </a:solidFill>
              <a:latin typeface="Courier New" pitchFamily="49" charset="0"/>
              <a:cs typeface="Courier New" pitchFamily="49" charset="0"/>
            </a:endParaRPr>
          </a:p>
          <a:p>
            <a:pPr>
              <a:lnSpc>
                <a:spcPts val="1800"/>
              </a:lnSpc>
              <a:buNone/>
            </a:pPr>
            <a:r>
              <a:rPr lang="en-US" sz="2000" dirty="0">
                <a:solidFill>
                  <a:schemeClr val="bg1">
                    <a:lumMod val="50000"/>
                  </a:schemeClr>
                </a:solidFill>
                <a:latin typeface="Courier New" pitchFamily="49" charset="0"/>
                <a:cs typeface="Courier New" pitchFamily="49" charset="0"/>
              </a:rPr>
              <a:t>  return left + right;</a:t>
            </a:r>
          </a:p>
          <a:p>
            <a:pPr>
              <a:lnSpc>
                <a:spcPts val="1800"/>
              </a:lnSpc>
              <a:buNone/>
            </a:pPr>
            <a:r>
              <a:rPr lang="en-US" sz="2000" dirty="0">
                <a:solidFill>
                  <a:schemeClr val="bg1">
                    <a:lumMod val="50000"/>
                  </a:schemeClr>
                </a:solidFill>
                <a:latin typeface="Courier New" pitchFamily="49" charset="0"/>
                <a:cs typeface="Courier New" pitchFamily="49" charset="0"/>
              </a:rPr>
              <a:t>}</a:t>
            </a:r>
          </a:p>
          <a:p>
            <a:pPr>
              <a:lnSpc>
                <a:spcPts val="1800"/>
              </a:lnSpc>
              <a:buNone/>
            </a:pPr>
            <a:endParaRPr lang="en-US" sz="2000" dirty="0">
              <a:solidFill>
                <a:schemeClr val="bg1">
                  <a:lumMod val="50000"/>
                </a:schemeClr>
              </a:solidFill>
              <a:latin typeface="Courier New" pitchFamily="49" charset="0"/>
              <a:cs typeface="Courier New" pitchFamily="49" charset="0"/>
            </a:endParaRPr>
          </a:p>
          <a:p>
            <a:pPr>
              <a:lnSpc>
                <a:spcPts val="1800"/>
              </a:lnSpc>
              <a:buNone/>
            </a:pPr>
            <a:r>
              <a:rPr lang="en-US" sz="2000" dirty="0" err="1" smtClean="0">
                <a:solidFill>
                  <a:schemeClr val="bg1">
                    <a:lumMod val="50000"/>
                  </a:schemeClr>
                </a:solidFill>
                <a:latin typeface="Courier New" pitchFamily="49" charset="0"/>
                <a:cs typeface="Courier New" pitchFamily="49" charset="0"/>
              </a:rPr>
              <a:t>int</a:t>
            </a:r>
            <a:r>
              <a:rPr lang="en-US" sz="2000" dirty="0" smtClean="0">
                <a:solidFill>
                  <a:schemeClr val="bg1">
                    <a:lumMod val="50000"/>
                  </a:schemeClr>
                </a:solidFill>
                <a:latin typeface="Courier New" pitchFamily="49" charset="0"/>
                <a:cs typeface="Courier New" pitchFamily="49" charset="0"/>
              </a:rPr>
              <a:t> </a:t>
            </a:r>
            <a:r>
              <a:rPr lang="en-US" sz="2000" dirty="0" err="1" smtClean="0">
                <a:solidFill>
                  <a:schemeClr val="bg1">
                    <a:lumMod val="50000"/>
                  </a:schemeClr>
                </a:solidFill>
                <a:latin typeface="Courier New" pitchFamily="49" charset="0"/>
                <a:cs typeface="Courier New" pitchFamily="49" charset="0"/>
              </a:rPr>
              <a:t>cm_parallel</a:t>
            </a:r>
            <a:r>
              <a:rPr lang="en-US" sz="2000" dirty="0" smtClean="0">
                <a:solidFill>
                  <a:schemeClr val="bg1">
                    <a:lumMod val="50000"/>
                  </a:schemeClr>
                </a:solidFill>
                <a:latin typeface="Courier New" pitchFamily="49" charset="0"/>
                <a:cs typeface="Courier New" pitchFamily="49" charset="0"/>
              </a:rPr>
              <a:t>(</a:t>
            </a:r>
            <a:r>
              <a:rPr lang="en-US" sz="2000" dirty="0" err="1" smtClean="0">
                <a:solidFill>
                  <a:schemeClr val="bg1">
                    <a:lumMod val="50000"/>
                  </a:schemeClr>
                </a:solidFill>
                <a:latin typeface="Courier New" pitchFamily="49" charset="0"/>
                <a:cs typeface="Courier New" pitchFamily="49" charset="0"/>
              </a:rPr>
              <a:t>int</a:t>
            </a:r>
            <a:r>
              <a:rPr lang="en-US" sz="2000" dirty="0" smtClean="0">
                <a:solidFill>
                  <a:schemeClr val="bg1">
                    <a:lumMod val="50000"/>
                  </a:schemeClr>
                </a:solidFill>
                <a:latin typeface="Courier New" pitchFamily="49" charset="0"/>
                <a:cs typeface="Courier New" pitchFamily="49" charset="0"/>
              </a:rPr>
              <a:t> </a:t>
            </a:r>
            <a:r>
              <a:rPr lang="en-US" sz="2000" dirty="0">
                <a:solidFill>
                  <a:schemeClr val="bg1">
                    <a:lumMod val="50000"/>
                  </a:schemeClr>
                </a:solidFill>
                <a:latin typeface="Courier New" pitchFamily="49" charset="0"/>
                <a:cs typeface="Courier New" pitchFamily="49" charset="0"/>
              </a:rPr>
              <a:t>array[], </a:t>
            </a:r>
            <a:r>
              <a:rPr lang="en-US" sz="2000" dirty="0" err="1" smtClean="0">
                <a:solidFill>
                  <a:schemeClr val="bg1">
                    <a:lumMod val="50000"/>
                  </a:schemeClr>
                </a:solidFill>
                <a:latin typeface="Courier New" pitchFamily="49" charset="0"/>
                <a:cs typeface="Courier New" pitchFamily="49" charset="0"/>
              </a:rPr>
              <a:t>int</a:t>
            </a:r>
            <a:r>
              <a:rPr lang="en-US" sz="2000" dirty="0" smtClean="0">
                <a:solidFill>
                  <a:schemeClr val="bg1">
                    <a:lumMod val="50000"/>
                  </a:schemeClr>
                </a:solidFill>
                <a:latin typeface="Courier New" pitchFamily="49" charset="0"/>
                <a:cs typeface="Courier New" pitchFamily="49" charset="0"/>
              </a:rPr>
              <a:t> </a:t>
            </a:r>
            <a:r>
              <a:rPr lang="en-US" sz="2000" dirty="0" err="1">
                <a:solidFill>
                  <a:schemeClr val="bg1">
                    <a:lumMod val="50000"/>
                  </a:schemeClr>
                </a:solidFill>
                <a:latin typeface="Courier New" pitchFamily="49" charset="0"/>
                <a:cs typeface="Courier New" pitchFamily="49" charset="0"/>
              </a:rPr>
              <a:t>len</a:t>
            </a:r>
            <a:r>
              <a:rPr lang="en-US" sz="2000" dirty="0">
                <a:solidFill>
                  <a:schemeClr val="bg1">
                    <a:lumMod val="50000"/>
                  </a:schemeClr>
                </a:solidFill>
                <a:latin typeface="Courier New" pitchFamily="49" charset="0"/>
                <a:cs typeface="Courier New" pitchFamily="49" charset="0"/>
              </a:rPr>
              <a:t>, </a:t>
            </a:r>
            <a:r>
              <a:rPr lang="en-US" sz="2000" dirty="0" err="1" smtClean="0">
                <a:solidFill>
                  <a:schemeClr val="bg1">
                    <a:lumMod val="50000"/>
                  </a:schemeClr>
                </a:solidFill>
                <a:latin typeface="Courier New" pitchFamily="49" charset="0"/>
                <a:cs typeface="Courier New" pitchFamily="49" charset="0"/>
              </a:rPr>
              <a:t>int</a:t>
            </a:r>
            <a:r>
              <a:rPr lang="en-US" sz="2000" dirty="0" smtClean="0">
                <a:solidFill>
                  <a:schemeClr val="bg1">
                    <a:lumMod val="50000"/>
                  </a:schemeClr>
                </a:solidFill>
                <a:latin typeface="Courier New" pitchFamily="49" charset="0"/>
                <a:cs typeface="Courier New" pitchFamily="49" charset="0"/>
              </a:rPr>
              <a:t> </a:t>
            </a:r>
            <a:r>
              <a:rPr lang="en-US" sz="2000" dirty="0">
                <a:solidFill>
                  <a:schemeClr val="bg1">
                    <a:lumMod val="50000"/>
                  </a:schemeClr>
                </a:solidFill>
                <a:latin typeface="Courier New" pitchFamily="49" charset="0"/>
                <a:cs typeface="Courier New" pitchFamily="49" charset="0"/>
              </a:rPr>
              <a:t>target) {</a:t>
            </a:r>
          </a:p>
          <a:p>
            <a:pPr>
              <a:lnSpc>
                <a:spcPts val="1800"/>
              </a:lnSpc>
              <a:buNone/>
            </a:pPr>
            <a:r>
              <a:rPr lang="en-US" sz="2000" dirty="0">
                <a:solidFill>
                  <a:schemeClr val="bg1">
                    <a:lumMod val="50000"/>
                  </a:schemeClr>
                </a:solidFill>
                <a:latin typeface="Courier New" pitchFamily="49" charset="0"/>
                <a:cs typeface="Courier New" pitchFamily="49" charset="0"/>
              </a:rPr>
              <a:t>  </a:t>
            </a:r>
            <a:r>
              <a:rPr lang="en-US" sz="2000" dirty="0" err="1" smtClean="0">
                <a:solidFill>
                  <a:schemeClr val="bg1">
                    <a:lumMod val="50000"/>
                  </a:schemeClr>
                </a:solidFill>
                <a:latin typeface="Courier New" pitchFamily="49" charset="0"/>
                <a:cs typeface="Courier New" pitchFamily="49" charset="0"/>
              </a:rPr>
              <a:t>int</a:t>
            </a:r>
            <a:r>
              <a:rPr lang="en-US" sz="2000" dirty="0" smtClean="0">
                <a:solidFill>
                  <a:schemeClr val="bg1">
                    <a:lumMod val="50000"/>
                  </a:schemeClr>
                </a:solidFill>
                <a:latin typeface="Courier New" pitchFamily="49" charset="0"/>
                <a:cs typeface="Courier New" pitchFamily="49" charset="0"/>
              </a:rPr>
              <a:t> </a:t>
            </a:r>
            <a:r>
              <a:rPr lang="en-US" sz="2000" dirty="0">
                <a:solidFill>
                  <a:schemeClr val="bg1">
                    <a:lumMod val="50000"/>
                  </a:schemeClr>
                </a:solidFill>
                <a:latin typeface="Courier New" pitchFamily="49" charset="0"/>
                <a:cs typeface="Courier New" pitchFamily="49" charset="0"/>
              </a:rPr>
              <a:t>result;</a:t>
            </a:r>
          </a:p>
          <a:p>
            <a:pPr>
              <a:lnSpc>
                <a:spcPts val="1800"/>
              </a:lnSpc>
              <a:buNone/>
            </a:pPr>
            <a:r>
              <a:rPr lang="en-US" sz="2000" dirty="0" smtClean="0">
                <a:solidFill>
                  <a:schemeClr val="bg1">
                    <a:lumMod val="50000"/>
                  </a:schemeClr>
                </a:solidFill>
                <a:latin typeface="Courier New" pitchFamily="49" charset="0"/>
                <a:cs typeface="Courier New" pitchFamily="49" charset="0"/>
              </a:rPr>
              <a:t>  </a:t>
            </a:r>
            <a:r>
              <a:rPr lang="en-US" sz="2000" dirty="0" err="1" smtClean="0">
                <a:solidFill>
                  <a:schemeClr val="bg1">
                    <a:lumMod val="50000"/>
                  </a:schemeClr>
                </a:solidFill>
                <a:latin typeface="Courier New" pitchFamily="49" charset="0"/>
                <a:cs typeface="Courier New" pitchFamily="49" charset="0"/>
              </a:rPr>
              <a:t>cmp_helper</a:t>
            </a:r>
            <a:r>
              <a:rPr lang="en-US" sz="2000" dirty="0" smtClean="0">
                <a:solidFill>
                  <a:schemeClr val="bg1">
                    <a:lumMod val="50000"/>
                  </a:schemeClr>
                </a:solidFill>
                <a:latin typeface="Courier New" pitchFamily="49" charset="0"/>
                <a:cs typeface="Courier New" pitchFamily="49" charset="0"/>
              </a:rPr>
              <a:t>(&amp;result, array</a:t>
            </a:r>
            <a:r>
              <a:rPr lang="en-US" sz="2000" dirty="0">
                <a:solidFill>
                  <a:schemeClr val="bg1">
                    <a:lumMod val="50000"/>
                  </a:schemeClr>
                </a:solidFill>
                <a:latin typeface="Courier New" pitchFamily="49" charset="0"/>
                <a:cs typeface="Courier New" pitchFamily="49" charset="0"/>
              </a:rPr>
              <a:t>, </a:t>
            </a:r>
            <a:r>
              <a:rPr lang="en-US" sz="2000" dirty="0" smtClean="0">
                <a:solidFill>
                  <a:schemeClr val="bg1">
                    <a:lumMod val="50000"/>
                  </a:schemeClr>
                </a:solidFill>
                <a:latin typeface="Courier New" pitchFamily="49" charset="0"/>
                <a:cs typeface="Courier New" pitchFamily="49" charset="0"/>
              </a:rPr>
              <a:t>0, </a:t>
            </a:r>
            <a:r>
              <a:rPr lang="en-US" sz="2000" dirty="0" err="1" smtClean="0">
                <a:solidFill>
                  <a:schemeClr val="bg1">
                    <a:lumMod val="50000"/>
                  </a:schemeClr>
                </a:solidFill>
                <a:latin typeface="Courier New" pitchFamily="49" charset="0"/>
                <a:cs typeface="Courier New" pitchFamily="49" charset="0"/>
              </a:rPr>
              <a:t>len</a:t>
            </a:r>
            <a:r>
              <a:rPr lang="en-US" sz="2000" dirty="0">
                <a:solidFill>
                  <a:schemeClr val="bg1">
                    <a:lumMod val="50000"/>
                  </a:schemeClr>
                </a:solidFill>
                <a:latin typeface="Courier New" pitchFamily="49" charset="0"/>
                <a:cs typeface="Courier New" pitchFamily="49" charset="0"/>
              </a:rPr>
              <a:t>, target);</a:t>
            </a:r>
          </a:p>
          <a:p>
            <a:pPr>
              <a:lnSpc>
                <a:spcPts val="1800"/>
              </a:lnSpc>
              <a:buNone/>
            </a:pPr>
            <a:r>
              <a:rPr lang="en-US" sz="2000" dirty="0" smtClean="0">
                <a:solidFill>
                  <a:schemeClr val="bg1">
                    <a:lumMod val="50000"/>
                  </a:schemeClr>
                </a:solidFill>
                <a:latin typeface="Courier New" pitchFamily="49" charset="0"/>
                <a:cs typeface="Courier New" pitchFamily="49" charset="0"/>
              </a:rPr>
              <a:t>  return </a:t>
            </a:r>
            <a:r>
              <a:rPr lang="en-US" sz="2000" dirty="0">
                <a:solidFill>
                  <a:schemeClr val="bg1">
                    <a:lumMod val="50000"/>
                  </a:schemeClr>
                </a:solidFill>
                <a:latin typeface="Courier New" pitchFamily="49" charset="0"/>
                <a:cs typeface="Courier New" pitchFamily="49" charset="0"/>
              </a:rPr>
              <a:t>result;</a:t>
            </a:r>
          </a:p>
          <a:p>
            <a:pPr>
              <a:lnSpc>
                <a:spcPts val="1800"/>
              </a:lnSpc>
              <a:buNone/>
            </a:pPr>
            <a:r>
              <a:rPr lang="en-US" sz="2000" dirty="0">
                <a:solidFill>
                  <a:schemeClr val="bg1">
                    <a:lumMod val="50000"/>
                  </a:schemeClr>
                </a:solidFill>
                <a:latin typeface="Courier New" pitchFamily="49" charset="0"/>
                <a:cs typeface="Courier New" pitchFamily="49" charset="0"/>
              </a:rPr>
              <a:t>}</a:t>
            </a:r>
          </a:p>
        </p:txBody>
      </p:sp>
      <p:sp>
        <p:nvSpPr>
          <p:cNvPr id="9" name="Rectangle 8"/>
          <p:cNvSpPr/>
          <p:nvPr>
            <p:custDataLst>
              <p:tags r:id="rId5"/>
            </p:custDataLst>
          </p:nvPr>
        </p:nvSpPr>
        <p:spPr>
          <a:xfrm>
            <a:off x="152400" y="5223808"/>
            <a:ext cx="8915400" cy="1200329"/>
          </a:xfrm>
          <a:prstGeom prst="rect">
            <a:avLst/>
          </a:prstGeom>
        </p:spPr>
        <p:txBody>
          <a:bodyPr wrap="square">
            <a:spAutoFit/>
          </a:bodyPr>
          <a:lstStyle/>
          <a:p>
            <a:r>
              <a:rPr lang="en-US" dirty="0" smtClean="0"/>
              <a:t>How long does </a:t>
            </a:r>
            <a:r>
              <a:rPr lang="en-US" i="1" dirty="0" smtClean="0"/>
              <a:t>doing</a:t>
            </a:r>
            <a:r>
              <a:rPr lang="en-US" dirty="0" smtClean="0"/>
              <a:t> the work take? </a:t>
            </a:r>
            <a:r>
              <a:rPr lang="en-US" dirty="0"/>
              <a:t>(n == </a:t>
            </a:r>
            <a:r>
              <a:rPr lang="en-US" dirty="0" err="1"/>
              <a:t>len</a:t>
            </a:r>
            <a:r>
              <a:rPr lang="en-US" dirty="0"/>
              <a:t>, # of processors = </a:t>
            </a:r>
            <a:r>
              <a:rPr lang="en-US" dirty="0">
                <a:sym typeface="Symbol"/>
              </a:rPr>
              <a:t></a:t>
            </a:r>
            <a:r>
              <a:rPr lang="en-US" dirty="0" smtClean="0"/>
              <a:t>)</a:t>
            </a:r>
          </a:p>
          <a:p>
            <a:endParaRPr lang="en-US" dirty="0"/>
          </a:p>
          <a:p>
            <a:r>
              <a:rPr lang="en-US" b="0" dirty="0" smtClean="0"/>
              <a:t>(With n threads, how much work does each one do?)</a:t>
            </a:r>
            <a:endParaRPr lang="en-US" b="0" dirty="0"/>
          </a:p>
        </p:txBody>
      </p:sp>
    </p:spTree>
    <p:extLst>
      <p:ext uri="{BB962C8B-B14F-4D97-AF65-F5344CB8AC3E}">
        <p14:creationId xmlns:p14="http://schemas.microsoft.com/office/powerpoint/2010/main" val="209126606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0"/>
            <a:ext cx="7772400" cy="1143000"/>
          </a:xfrm>
        </p:spPr>
        <p:txBody>
          <a:bodyPr/>
          <a:lstStyle/>
          <a:p>
            <a:r>
              <a:rPr lang="en-US" dirty="0" smtClean="0"/>
              <a:t>Analysis of D&amp;C Style Code</a:t>
            </a:r>
            <a:endParaRPr lang="en-US" sz="2800"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52</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a:p>
        </p:txBody>
      </p:sp>
      <p:sp>
        <p:nvSpPr>
          <p:cNvPr id="7" name="Rectangle 3"/>
          <p:cNvSpPr txBox="1">
            <a:spLocks noChangeArrowheads="1"/>
          </p:cNvSpPr>
          <p:nvPr>
            <p:custDataLst>
              <p:tags r:id="rId4"/>
            </p:custDataLst>
          </p:nvPr>
        </p:nvSpPr>
        <p:spPr bwMode="auto">
          <a:xfrm>
            <a:off x="381000" y="76200"/>
            <a:ext cx="8610600" cy="51816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2000" dirty="0">
                <a:latin typeface="Courier New" pitchFamily="49" charset="0"/>
                <a:cs typeface="Courier New" pitchFamily="49" charset="0"/>
              </a:rPr>
              <a:t>void </a:t>
            </a:r>
            <a:r>
              <a:rPr lang="en-CA" sz="2000" dirty="0" err="1">
                <a:latin typeface="Courier New" pitchFamily="49" charset="0"/>
                <a:cs typeface="Courier New" pitchFamily="49" charset="0"/>
              </a:rPr>
              <a:t>cmp_helper</a:t>
            </a:r>
            <a:r>
              <a:rPr lang="en-CA" sz="2000" dirty="0">
                <a:latin typeface="Courier New" pitchFamily="49" charset="0"/>
                <a:cs typeface="Courier New" pitchFamily="49" charset="0"/>
              </a:rPr>
              <a:t>(</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 result,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array[],</a:t>
            </a:r>
          </a:p>
          <a:p>
            <a:pPr>
              <a:lnSpc>
                <a:spcPts val="1800"/>
              </a:lnSpc>
              <a:buNone/>
            </a:pPr>
            <a:r>
              <a:rPr lang="en-CA" sz="2000" dirty="0">
                <a:latin typeface="Courier New" pitchFamily="49" charset="0"/>
                <a:cs typeface="Courier New" pitchFamily="49" charset="0"/>
              </a:rPr>
              <a:t>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lo,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hi, </a:t>
            </a:r>
            <a:r>
              <a:rPr lang="en-CA" sz="2000" dirty="0" err="1">
                <a:latin typeface="Courier New" pitchFamily="49" charset="0"/>
                <a:cs typeface="Courier New" pitchFamily="49" charset="0"/>
              </a:rPr>
              <a:t>int</a:t>
            </a:r>
            <a:r>
              <a:rPr lang="en-CA" sz="2000" dirty="0">
                <a:latin typeface="Courier New" pitchFamily="49" charset="0"/>
                <a:cs typeface="Courier New" pitchFamily="49" charset="0"/>
              </a:rPr>
              <a:t> target) {</a:t>
            </a:r>
          </a:p>
          <a:p>
            <a:pPr>
              <a:lnSpc>
                <a:spcPts val="1800"/>
              </a:lnSpc>
              <a:buNone/>
            </a:pP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len</a:t>
            </a:r>
            <a:r>
              <a:rPr lang="en-US" sz="2000" dirty="0" smtClean="0">
                <a:latin typeface="Courier New" pitchFamily="49" charset="0"/>
                <a:cs typeface="Courier New" pitchFamily="49" charset="0"/>
              </a:rPr>
              <a:t> &lt;= 1) {</a:t>
            </a:r>
          </a:p>
          <a:p>
            <a:pPr>
              <a:lnSpc>
                <a:spcPts val="1800"/>
              </a:lnSpc>
              <a:buNone/>
            </a:pPr>
            <a:r>
              <a:rPr lang="en-CA" sz="2000" dirty="0" smtClean="0">
                <a:latin typeface="Courier New" pitchFamily="49" charset="0"/>
                <a:cs typeface="Courier New" pitchFamily="49" charset="0"/>
              </a:rPr>
              <a:t>    </a:t>
            </a:r>
            <a:r>
              <a:rPr lang="en-CA" sz="2000" dirty="0">
                <a:latin typeface="Courier New" pitchFamily="49" charset="0"/>
                <a:cs typeface="Courier New" pitchFamily="49" charset="0"/>
              </a:rPr>
              <a:t>*result = </a:t>
            </a:r>
            <a:r>
              <a:rPr lang="en-CA" sz="2000" dirty="0" err="1">
                <a:latin typeface="Courier New" pitchFamily="49" charset="0"/>
                <a:cs typeface="Courier New" pitchFamily="49" charset="0"/>
              </a:rPr>
              <a:t>count_matches</a:t>
            </a:r>
            <a:r>
              <a:rPr lang="en-CA" sz="2000" dirty="0">
                <a:latin typeface="Courier New" pitchFamily="49" charset="0"/>
                <a:cs typeface="Courier New" pitchFamily="49" charset="0"/>
              </a:rPr>
              <a:t>(array + lo, </a:t>
            </a:r>
            <a:r>
              <a:rPr lang="en-CA" sz="2000" dirty="0" smtClean="0">
                <a:latin typeface="Courier New" pitchFamily="49" charset="0"/>
                <a:cs typeface="Courier New" pitchFamily="49" charset="0"/>
              </a:rPr>
              <a:t>hi-lo</a:t>
            </a:r>
            <a:r>
              <a:rPr lang="en-CA" sz="2000" dirty="0">
                <a:latin typeface="Courier New" pitchFamily="49" charset="0"/>
                <a:cs typeface="Courier New" pitchFamily="49" charset="0"/>
              </a:rPr>
              <a:t>, target</a:t>
            </a:r>
            <a:r>
              <a:rPr lang="en-CA" sz="2000" dirty="0" smtClean="0">
                <a:latin typeface="Courier New" pitchFamily="49" charset="0"/>
                <a:cs typeface="Courier New" pitchFamily="49" charset="0"/>
              </a:rPr>
              <a:t>);</a:t>
            </a:r>
          </a:p>
          <a:p>
            <a:pPr>
              <a:lnSpc>
                <a:spcPts val="1800"/>
              </a:lnSpc>
              <a:buNone/>
            </a:pPr>
            <a:r>
              <a:rPr lang="en-CA" sz="2000" dirty="0" smtClean="0">
                <a:latin typeface="Courier New" pitchFamily="49" charset="0"/>
                <a:cs typeface="Courier New" pitchFamily="49" charset="0"/>
              </a:rPr>
              <a:t>    return</a:t>
            </a:r>
            <a:r>
              <a:rPr lang="en-CA" sz="2000" dirty="0">
                <a:latin typeface="Courier New" pitchFamily="49" charset="0"/>
                <a:cs typeface="Courier New" pitchFamily="49" charset="0"/>
              </a:rPr>
              <a:t>;</a:t>
            </a:r>
            <a:endParaRPr lang="en-CA" sz="2000" dirty="0" smtClean="0">
              <a:latin typeface="Courier New" pitchFamily="49" charset="0"/>
              <a:cs typeface="Courier New" pitchFamily="49" charset="0"/>
            </a:endParaRPr>
          </a:p>
          <a:p>
            <a:pPr>
              <a:lnSpc>
                <a:spcPts val="1800"/>
              </a:lnSpc>
              <a:buNone/>
            </a:pPr>
            <a:r>
              <a:rPr lang="en-CA" sz="2000" dirty="0">
                <a:latin typeface="Courier New" pitchFamily="49" charset="0"/>
                <a:cs typeface="Courier New" pitchFamily="49" charset="0"/>
              </a:rPr>
              <a:t> </a:t>
            </a:r>
            <a:r>
              <a:rPr lang="en-CA" sz="2000" dirty="0" smtClean="0">
                <a:latin typeface="Courier New" pitchFamily="49" charset="0"/>
                <a:cs typeface="Courier New" pitchFamily="49" charset="0"/>
              </a:rPr>
              <a:t> }</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left, right;</a:t>
            </a:r>
          </a:p>
          <a:p>
            <a:pPr>
              <a:lnSpc>
                <a:spcPts val="1800"/>
              </a:lnSpc>
              <a:buNone/>
            </a:pP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mid = lo + (hi-lo)/2;</a:t>
            </a:r>
          </a:p>
          <a:p>
            <a:pPr>
              <a:lnSpc>
                <a:spcPts val="1800"/>
              </a:lnSpc>
              <a:buNone/>
            </a:pP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std</a:t>
            </a:r>
            <a:r>
              <a:rPr lang="en-CA" sz="2000" dirty="0" smtClean="0">
                <a:latin typeface="Courier New" pitchFamily="49" charset="0"/>
                <a:cs typeface="Courier New" pitchFamily="49" charset="0"/>
              </a:rPr>
              <a:t>::thread child(&amp;</a:t>
            </a:r>
            <a:r>
              <a:rPr lang="en-CA" sz="2000" dirty="0" err="1" smtClean="0">
                <a:latin typeface="Courier New" pitchFamily="49" charset="0"/>
                <a:cs typeface="Courier New" pitchFamily="49" charset="0"/>
              </a:rPr>
              <a:t>cmp_helper</a:t>
            </a:r>
            <a:r>
              <a:rPr lang="en-CA" sz="2000" dirty="0" smtClean="0">
                <a:latin typeface="Courier New" pitchFamily="49" charset="0"/>
                <a:cs typeface="Courier New" pitchFamily="49" charset="0"/>
              </a:rPr>
              <a:t>, &amp;left, array, lo, </a:t>
            </a:r>
          </a:p>
          <a:p>
            <a:pPr>
              <a:lnSpc>
                <a:spcPts val="1800"/>
              </a:lnSpc>
              <a:buNone/>
            </a:pPr>
            <a:r>
              <a:rPr lang="en-CA" sz="2000" dirty="0" smtClean="0">
                <a:latin typeface="Courier New" pitchFamily="49" charset="0"/>
                <a:cs typeface="Courier New" pitchFamily="49" charset="0"/>
              </a:rPr>
              <a:t>                    mid, target);</a:t>
            </a:r>
            <a:endParaRPr lang="en-US" sz="2000" dirty="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cmp_helper</a:t>
            </a:r>
            <a:r>
              <a:rPr lang="en-US" sz="2000" dirty="0" smtClean="0">
                <a:latin typeface="Courier New" pitchFamily="49" charset="0"/>
                <a:cs typeface="Courier New" pitchFamily="49" charset="0"/>
              </a:rPr>
              <a:t>(&amp;right, array, mid, hi, target);</a:t>
            </a:r>
          </a:p>
          <a:p>
            <a:pPr>
              <a:lnSpc>
                <a:spcPts val="1800"/>
              </a:lnSpc>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child.join</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a:latin typeface="Courier New" pitchFamily="49" charset="0"/>
                <a:cs typeface="Courier New" pitchFamily="49" charset="0"/>
              </a:rPr>
              <a:t>  return left + right;</a:t>
            </a:r>
          </a:p>
          <a:p>
            <a:pPr>
              <a:lnSpc>
                <a:spcPts val="1800"/>
              </a:lnSpc>
              <a:buNone/>
            </a:pPr>
            <a:r>
              <a:rPr lang="en-US" sz="2000" dirty="0">
                <a:latin typeface="Courier New" pitchFamily="49" charset="0"/>
                <a:cs typeface="Courier New" pitchFamily="49" charset="0"/>
              </a:rPr>
              <a:t>}</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cm_parallel</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array[],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target) {</a:t>
            </a:r>
          </a:p>
          <a:p>
            <a:pPr>
              <a:lnSpc>
                <a:spcPts val="1800"/>
              </a:lnSpc>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result;</a:t>
            </a: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cmp_helper</a:t>
            </a:r>
            <a:r>
              <a:rPr lang="en-US" sz="2000" dirty="0" smtClean="0">
                <a:latin typeface="Courier New" pitchFamily="49" charset="0"/>
                <a:cs typeface="Courier New" pitchFamily="49" charset="0"/>
              </a:rPr>
              <a:t>(&amp;result, array</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0, </a:t>
            </a:r>
            <a:r>
              <a:rPr lang="en-US" sz="2000" dirty="0" err="1" smtClean="0">
                <a:latin typeface="Courier New" pitchFamily="49" charset="0"/>
                <a:cs typeface="Courier New" pitchFamily="49" charset="0"/>
              </a:rPr>
              <a:t>len</a:t>
            </a:r>
            <a:r>
              <a:rPr lang="en-US" sz="2000" dirty="0">
                <a:latin typeface="Courier New" pitchFamily="49" charset="0"/>
                <a:cs typeface="Courier New" pitchFamily="49" charset="0"/>
              </a:rPr>
              <a:t>, target);</a:t>
            </a:r>
          </a:p>
          <a:p>
            <a:pPr>
              <a:lnSpc>
                <a:spcPts val="1800"/>
              </a:lnSpc>
              <a:buNone/>
            </a:pPr>
            <a:r>
              <a:rPr lang="en-US" sz="2000" dirty="0" smtClean="0">
                <a:latin typeface="Courier New" pitchFamily="49" charset="0"/>
                <a:cs typeface="Courier New" pitchFamily="49" charset="0"/>
              </a:rPr>
              <a:t>  return </a:t>
            </a:r>
            <a:r>
              <a:rPr lang="en-US" sz="2000" dirty="0">
                <a:latin typeface="Courier New" pitchFamily="49" charset="0"/>
                <a:cs typeface="Courier New" pitchFamily="49" charset="0"/>
              </a:rPr>
              <a:t>result;</a:t>
            </a:r>
          </a:p>
          <a:p>
            <a:pPr>
              <a:lnSpc>
                <a:spcPts val="1800"/>
              </a:lnSpc>
              <a:buNone/>
            </a:pPr>
            <a:r>
              <a:rPr lang="en-US" sz="2000" dirty="0">
                <a:latin typeface="Courier New" pitchFamily="49" charset="0"/>
                <a:cs typeface="Courier New" pitchFamily="49" charset="0"/>
              </a:rPr>
              <a:t>}</a:t>
            </a:r>
          </a:p>
        </p:txBody>
      </p:sp>
      <p:sp>
        <p:nvSpPr>
          <p:cNvPr id="8" name="Rectangle 7"/>
          <p:cNvSpPr/>
          <p:nvPr>
            <p:custDataLst>
              <p:tags r:id="rId5"/>
            </p:custDataLst>
          </p:nvPr>
        </p:nvSpPr>
        <p:spPr>
          <a:xfrm>
            <a:off x="152400" y="5223808"/>
            <a:ext cx="8915400" cy="1200329"/>
          </a:xfrm>
          <a:prstGeom prst="rect">
            <a:avLst/>
          </a:prstGeom>
        </p:spPr>
        <p:txBody>
          <a:bodyPr wrap="square">
            <a:spAutoFit/>
          </a:bodyPr>
          <a:lstStyle/>
          <a:p>
            <a:pPr marL="0" indent="0">
              <a:buNone/>
            </a:pPr>
            <a:r>
              <a:rPr lang="en-US" dirty="0" smtClean="0"/>
              <a:t>Time </a:t>
            </a:r>
            <a:r>
              <a:rPr lang="en-US" dirty="0" smtClean="0">
                <a:sym typeface="Symbol"/>
              </a:rPr>
              <a:t> </a:t>
            </a:r>
            <a:r>
              <a:rPr lang="el-GR" dirty="0" smtClean="0">
                <a:sym typeface="Symbol"/>
              </a:rPr>
              <a:t>Θ</a:t>
            </a:r>
            <a:r>
              <a:rPr lang="en-CA" dirty="0" smtClean="0">
                <a:sym typeface="Symbol"/>
              </a:rPr>
              <a:t>(</a:t>
            </a:r>
            <a:r>
              <a:rPr lang="en-CA" dirty="0" err="1" smtClean="0">
                <a:sym typeface="Symbol"/>
              </a:rPr>
              <a:t>lg</a:t>
            </a:r>
            <a:r>
              <a:rPr lang="en-CA" dirty="0" smtClean="0">
                <a:sym typeface="Symbol"/>
              </a:rPr>
              <a:t> n) with an infinite number of processors.</a:t>
            </a:r>
          </a:p>
          <a:p>
            <a:pPr marL="0" indent="0">
              <a:buNone/>
            </a:pPr>
            <a:r>
              <a:rPr lang="en-CA" dirty="0" smtClean="0">
                <a:sym typeface="Symbol"/>
              </a:rPr>
              <a:t>Exponentially faster than our </a:t>
            </a:r>
            <a:r>
              <a:rPr lang="el-GR" dirty="0" smtClean="0">
                <a:sym typeface="Symbol"/>
              </a:rPr>
              <a:t>Θ</a:t>
            </a:r>
            <a:r>
              <a:rPr lang="en-CA" dirty="0" smtClean="0">
                <a:sym typeface="Symbol"/>
              </a:rPr>
              <a:t>(n) solution!  Yay!</a:t>
            </a:r>
          </a:p>
          <a:p>
            <a:pPr marL="0" indent="0">
              <a:buNone/>
            </a:pPr>
            <a:endParaRPr lang="en-CA" dirty="0">
              <a:sym typeface="Symbol"/>
            </a:endParaRPr>
          </a:p>
        </p:txBody>
      </p:sp>
      <p:sp>
        <p:nvSpPr>
          <p:cNvPr id="3" name="TextBox 2"/>
          <p:cNvSpPr txBox="1"/>
          <p:nvPr>
            <p:custDataLst>
              <p:tags r:id="rId6"/>
            </p:custDataLst>
          </p:nvPr>
        </p:nvSpPr>
        <p:spPr>
          <a:xfrm>
            <a:off x="5181600" y="6096000"/>
            <a:ext cx="3988592" cy="400110"/>
          </a:xfrm>
          <a:prstGeom prst="rect">
            <a:avLst/>
          </a:prstGeom>
          <a:noFill/>
        </p:spPr>
        <p:txBody>
          <a:bodyPr wrap="none" rtlCol="0">
            <a:spAutoFit/>
          </a:bodyPr>
          <a:lstStyle/>
          <a:p>
            <a:r>
              <a:rPr lang="en-CA" sz="2000" b="0" dirty="0" smtClean="0">
                <a:solidFill>
                  <a:srgbClr val="FF0000"/>
                </a:solidFill>
                <a:latin typeface="+mn-lt"/>
              </a:rPr>
              <a:t>So… why doesn’t the code work?</a:t>
            </a:r>
          </a:p>
        </p:txBody>
      </p:sp>
    </p:spTree>
    <p:extLst>
      <p:ext uri="{BB962C8B-B14F-4D97-AF65-F5344CB8AC3E}">
        <p14:creationId xmlns:p14="http://schemas.microsoft.com/office/powerpoint/2010/main" val="209126606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Chopping Too Fine Again</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53</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1</a:t>
            </a:r>
            <a:endParaRPr lang="en-US" dirty="0"/>
          </a:p>
        </p:txBody>
      </p:sp>
      <p:sp>
        <p:nvSpPr>
          <p:cNvPr id="6" name="Rectangle 5"/>
          <p:cNvSpPr/>
          <p:nvPr>
            <p:custDataLst>
              <p:tags r:id="rId4"/>
            </p:custDataLst>
          </p:nvPr>
        </p:nvSpPr>
        <p:spPr bwMode="auto">
          <a:xfrm>
            <a:off x="304800" y="1636295"/>
            <a:ext cx="360000" cy="43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rPr>
              <a:t>12</a:t>
            </a:r>
          </a:p>
          <a:p>
            <a:pPr marL="0" marR="0" indent="0" algn="l" defTabSz="914400" rtl="0" eaLnBrk="1" fontAlgn="base" latinLnBrk="0" hangingPunct="1">
              <a:lnSpc>
                <a:spcPct val="100000"/>
              </a:lnSpc>
              <a:spcBef>
                <a:spcPct val="0"/>
              </a:spcBef>
              <a:spcAft>
                <a:spcPct val="0"/>
              </a:spcAft>
              <a:buClrTx/>
              <a:buSzTx/>
              <a:buFontTx/>
              <a:buNone/>
              <a:tabLst/>
            </a:pPr>
            <a:endParaRPr lang="en-CA" sz="1800" dirty="0"/>
          </a:p>
          <a:p>
            <a:pPr marL="0" marR="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err="1" smtClean="0">
                <a:ln>
                  <a:noFill/>
                </a:ln>
                <a:solidFill>
                  <a:schemeClr val="tx1"/>
                </a:solidFill>
                <a:effectLst/>
              </a:rPr>
              <a:t>secs</a:t>
            </a:r>
            <a:endParaRPr kumimoji="0" lang="en-CA" sz="1800" b="1"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endParaRPr lang="en-CA" sz="1800" dirty="0"/>
          </a:p>
          <a:p>
            <a:pPr marL="0" marR="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rPr>
              <a:t>of</a:t>
            </a:r>
          </a:p>
          <a:p>
            <a:pPr marL="0" marR="0" indent="0" algn="l" defTabSz="914400" rtl="0" eaLnBrk="1" fontAlgn="base" latinLnBrk="0" hangingPunct="1">
              <a:lnSpc>
                <a:spcPct val="100000"/>
              </a:lnSpc>
              <a:spcBef>
                <a:spcPct val="0"/>
              </a:spcBef>
              <a:spcAft>
                <a:spcPct val="0"/>
              </a:spcAft>
              <a:buClrTx/>
              <a:buSzTx/>
              <a:buFontTx/>
              <a:buNone/>
              <a:tabLst/>
            </a:pPr>
            <a:endParaRPr lang="en-CA" sz="1800" dirty="0"/>
          </a:p>
          <a:p>
            <a:pPr marL="0" marR="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rPr>
              <a:t>work</a:t>
            </a:r>
          </a:p>
        </p:txBody>
      </p:sp>
      <p:sp>
        <p:nvSpPr>
          <p:cNvPr id="8" name="TextBox 7"/>
          <p:cNvSpPr txBox="1"/>
          <p:nvPr>
            <p:custDataLst>
              <p:tags r:id="rId5"/>
            </p:custDataLst>
          </p:nvPr>
        </p:nvSpPr>
        <p:spPr>
          <a:xfrm>
            <a:off x="381000" y="5906869"/>
            <a:ext cx="3276600" cy="646331"/>
          </a:xfrm>
          <a:prstGeom prst="rect">
            <a:avLst/>
          </a:prstGeom>
          <a:noFill/>
        </p:spPr>
        <p:txBody>
          <a:bodyPr wrap="square" rtlCol="0">
            <a:spAutoFit/>
          </a:bodyPr>
          <a:lstStyle/>
          <a:p>
            <a:r>
              <a:rPr lang="en-CA" sz="1800" dirty="0" smtClean="0">
                <a:latin typeface="+mn-lt"/>
              </a:rPr>
              <a:t>We chopped into n pieces (n == array length).</a:t>
            </a:r>
          </a:p>
        </p:txBody>
      </p:sp>
      <p:cxnSp>
        <p:nvCxnSpPr>
          <p:cNvPr id="13" name="Straight Arrow Connector 12"/>
          <p:cNvCxnSpPr>
            <a:endCxn id="114" idx="1"/>
          </p:cNvCxnSpPr>
          <p:nvPr>
            <p:custDataLst>
              <p:tags r:id="rId6"/>
            </p:custDataLst>
          </p:nvPr>
        </p:nvCxnSpPr>
        <p:spPr bwMode="auto">
          <a:xfrm flipV="1">
            <a:off x="664800" y="1269246"/>
            <a:ext cx="1524000" cy="10299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a:endCxn id="29" idx="1"/>
          </p:cNvCxnSpPr>
          <p:nvPr>
            <p:custDataLst>
              <p:tags r:id="rId7"/>
            </p:custDataLst>
          </p:nvPr>
        </p:nvCxnSpPr>
        <p:spPr bwMode="auto">
          <a:xfrm>
            <a:off x="664800" y="5350827"/>
            <a:ext cx="1524000" cy="5925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3" name="TextBox 82"/>
          <p:cNvSpPr txBox="1"/>
          <p:nvPr>
            <p:custDataLst>
              <p:tags r:id="rId8"/>
            </p:custDataLst>
          </p:nvPr>
        </p:nvSpPr>
        <p:spPr>
          <a:xfrm>
            <a:off x="5029200" y="6135469"/>
            <a:ext cx="3947770" cy="369332"/>
          </a:xfrm>
          <a:prstGeom prst="rect">
            <a:avLst/>
          </a:prstGeom>
          <a:noFill/>
        </p:spPr>
        <p:txBody>
          <a:bodyPr wrap="square" rtlCol="0">
            <a:spAutoFit/>
          </a:bodyPr>
          <a:lstStyle/>
          <a:p>
            <a:r>
              <a:rPr lang="en-CA" sz="1800" dirty="0" smtClean="0">
                <a:latin typeface="+mn-lt"/>
              </a:rPr>
              <a:t>Result?</a:t>
            </a:r>
          </a:p>
        </p:txBody>
      </p:sp>
      <p:sp>
        <p:nvSpPr>
          <p:cNvPr id="20" name="Rectangle 19"/>
          <p:cNvSpPr/>
          <p:nvPr>
            <p:custDataLst>
              <p:tags r:id="rId9"/>
            </p:custDataLst>
          </p:nvPr>
        </p:nvSpPr>
        <p:spPr bwMode="auto">
          <a:xfrm>
            <a:off x="2188800" y="492016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1" name="Rectangle 20"/>
          <p:cNvSpPr/>
          <p:nvPr>
            <p:custDataLst>
              <p:tags r:id="rId10"/>
            </p:custDataLst>
          </p:nvPr>
        </p:nvSpPr>
        <p:spPr bwMode="auto">
          <a:xfrm>
            <a:off x="2188800" y="506324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2" name="Rectangle 21"/>
          <p:cNvSpPr/>
          <p:nvPr>
            <p:custDataLst>
              <p:tags r:id="rId11"/>
            </p:custDataLst>
          </p:nvPr>
        </p:nvSpPr>
        <p:spPr bwMode="auto">
          <a:xfrm>
            <a:off x="2188800" y="520633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3" name="Rectangle 22"/>
          <p:cNvSpPr/>
          <p:nvPr>
            <p:custDataLst>
              <p:tags r:id="rId12"/>
            </p:custDataLst>
          </p:nvPr>
        </p:nvSpPr>
        <p:spPr bwMode="auto">
          <a:xfrm>
            <a:off x="2188800" y="534941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4" name="Rectangle 23"/>
          <p:cNvSpPr/>
          <p:nvPr>
            <p:custDataLst>
              <p:tags r:id="rId13"/>
            </p:custDataLst>
          </p:nvPr>
        </p:nvSpPr>
        <p:spPr bwMode="auto">
          <a:xfrm>
            <a:off x="2188800" y="554019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5" name="Rectangle 24"/>
          <p:cNvSpPr/>
          <p:nvPr>
            <p:custDataLst>
              <p:tags r:id="rId14"/>
            </p:custDataLst>
          </p:nvPr>
        </p:nvSpPr>
        <p:spPr bwMode="auto">
          <a:xfrm>
            <a:off x="2188800" y="544480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6" name="Rectangle 25"/>
          <p:cNvSpPr/>
          <p:nvPr>
            <p:custDataLst>
              <p:tags r:id="rId15"/>
            </p:custDataLst>
          </p:nvPr>
        </p:nvSpPr>
        <p:spPr bwMode="auto">
          <a:xfrm>
            <a:off x="2188800" y="563558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7" name="Rectangle 26"/>
          <p:cNvSpPr/>
          <p:nvPr>
            <p:custDataLst>
              <p:tags r:id="rId16"/>
            </p:custDataLst>
          </p:nvPr>
        </p:nvSpPr>
        <p:spPr bwMode="auto">
          <a:xfrm>
            <a:off x="2188800" y="573097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8" name="Rectangle 27"/>
          <p:cNvSpPr/>
          <p:nvPr>
            <p:custDataLst>
              <p:tags r:id="rId17"/>
            </p:custDataLst>
          </p:nvPr>
        </p:nvSpPr>
        <p:spPr bwMode="auto">
          <a:xfrm>
            <a:off x="2188800" y="582636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29" name="Rectangle 28"/>
          <p:cNvSpPr/>
          <p:nvPr>
            <p:custDataLst>
              <p:tags r:id="rId18"/>
            </p:custDataLst>
          </p:nvPr>
        </p:nvSpPr>
        <p:spPr bwMode="auto">
          <a:xfrm>
            <a:off x="2188800" y="5921737"/>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0" name="Rectangle 29"/>
          <p:cNvSpPr/>
          <p:nvPr>
            <p:custDataLst>
              <p:tags r:id="rId19"/>
            </p:custDataLst>
          </p:nvPr>
        </p:nvSpPr>
        <p:spPr bwMode="auto">
          <a:xfrm>
            <a:off x="2188800" y="539711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1" name="Rectangle 30"/>
          <p:cNvSpPr/>
          <p:nvPr>
            <p:custDataLst>
              <p:tags r:id="rId20"/>
            </p:custDataLst>
          </p:nvPr>
        </p:nvSpPr>
        <p:spPr bwMode="auto">
          <a:xfrm>
            <a:off x="2188800" y="558789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2" name="Rectangle 31"/>
          <p:cNvSpPr/>
          <p:nvPr>
            <p:custDataLst>
              <p:tags r:id="rId21"/>
            </p:custDataLst>
          </p:nvPr>
        </p:nvSpPr>
        <p:spPr bwMode="auto">
          <a:xfrm>
            <a:off x="2188800" y="568328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3" name="Rectangle 32"/>
          <p:cNvSpPr/>
          <p:nvPr>
            <p:custDataLst>
              <p:tags r:id="rId22"/>
            </p:custDataLst>
          </p:nvPr>
        </p:nvSpPr>
        <p:spPr bwMode="auto">
          <a:xfrm>
            <a:off x="2188800" y="577867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4" name="Rectangle 33"/>
          <p:cNvSpPr/>
          <p:nvPr>
            <p:custDataLst>
              <p:tags r:id="rId23"/>
            </p:custDataLst>
          </p:nvPr>
        </p:nvSpPr>
        <p:spPr bwMode="auto">
          <a:xfrm>
            <a:off x="2188800" y="587406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5" name="Rectangle 34"/>
          <p:cNvSpPr/>
          <p:nvPr>
            <p:custDataLst>
              <p:tags r:id="rId24"/>
            </p:custDataLst>
          </p:nvPr>
        </p:nvSpPr>
        <p:spPr bwMode="auto">
          <a:xfrm>
            <a:off x="2188800" y="477707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6" name="Rectangle 35"/>
          <p:cNvSpPr/>
          <p:nvPr>
            <p:custDataLst>
              <p:tags r:id="rId25"/>
            </p:custDataLst>
          </p:nvPr>
        </p:nvSpPr>
        <p:spPr bwMode="auto">
          <a:xfrm>
            <a:off x="2188800" y="482477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7" name="Rectangle 36"/>
          <p:cNvSpPr/>
          <p:nvPr>
            <p:custDataLst>
              <p:tags r:id="rId26"/>
            </p:custDataLst>
          </p:nvPr>
        </p:nvSpPr>
        <p:spPr bwMode="auto">
          <a:xfrm>
            <a:off x="2188800" y="496785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8" name="Rectangle 37"/>
          <p:cNvSpPr/>
          <p:nvPr>
            <p:custDataLst>
              <p:tags r:id="rId27"/>
            </p:custDataLst>
          </p:nvPr>
        </p:nvSpPr>
        <p:spPr bwMode="auto">
          <a:xfrm>
            <a:off x="2188800" y="511094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39" name="Rectangle 38"/>
          <p:cNvSpPr/>
          <p:nvPr>
            <p:custDataLst>
              <p:tags r:id="rId28"/>
            </p:custDataLst>
          </p:nvPr>
        </p:nvSpPr>
        <p:spPr bwMode="auto">
          <a:xfrm>
            <a:off x="2188800" y="525402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0" name="Rectangle 39"/>
          <p:cNvSpPr/>
          <p:nvPr>
            <p:custDataLst>
              <p:tags r:id="rId29"/>
            </p:custDataLst>
          </p:nvPr>
        </p:nvSpPr>
        <p:spPr bwMode="auto">
          <a:xfrm>
            <a:off x="2188800" y="487246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1" name="Rectangle 40"/>
          <p:cNvSpPr/>
          <p:nvPr>
            <p:custDataLst>
              <p:tags r:id="rId30"/>
            </p:custDataLst>
          </p:nvPr>
        </p:nvSpPr>
        <p:spPr bwMode="auto">
          <a:xfrm>
            <a:off x="2188800" y="501555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2" name="Rectangle 41"/>
          <p:cNvSpPr/>
          <p:nvPr>
            <p:custDataLst>
              <p:tags r:id="rId31"/>
            </p:custDataLst>
          </p:nvPr>
        </p:nvSpPr>
        <p:spPr bwMode="auto">
          <a:xfrm>
            <a:off x="2188800" y="515863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3" name="Rectangle 42"/>
          <p:cNvSpPr/>
          <p:nvPr>
            <p:custDataLst>
              <p:tags r:id="rId32"/>
            </p:custDataLst>
          </p:nvPr>
        </p:nvSpPr>
        <p:spPr bwMode="auto">
          <a:xfrm>
            <a:off x="2188800" y="530172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4" name="Rectangle 43"/>
          <p:cNvSpPr/>
          <p:nvPr>
            <p:custDataLst>
              <p:tags r:id="rId33"/>
            </p:custDataLst>
          </p:nvPr>
        </p:nvSpPr>
        <p:spPr bwMode="auto">
          <a:xfrm>
            <a:off x="2188800" y="549250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5" name="Rectangle 44"/>
          <p:cNvSpPr/>
          <p:nvPr>
            <p:custDataLst>
              <p:tags r:id="rId34"/>
            </p:custDataLst>
          </p:nvPr>
        </p:nvSpPr>
        <p:spPr bwMode="auto">
          <a:xfrm>
            <a:off x="2188800" y="315544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6" name="Rectangle 45"/>
          <p:cNvSpPr/>
          <p:nvPr>
            <p:custDataLst>
              <p:tags r:id="rId35"/>
            </p:custDataLst>
          </p:nvPr>
        </p:nvSpPr>
        <p:spPr bwMode="auto">
          <a:xfrm>
            <a:off x="2188800" y="344161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7" name="Rectangle 46"/>
          <p:cNvSpPr/>
          <p:nvPr>
            <p:custDataLst>
              <p:tags r:id="rId36"/>
            </p:custDataLst>
          </p:nvPr>
        </p:nvSpPr>
        <p:spPr bwMode="auto">
          <a:xfrm>
            <a:off x="2188800" y="372778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8" name="Rectangle 47"/>
          <p:cNvSpPr/>
          <p:nvPr>
            <p:custDataLst>
              <p:tags r:id="rId37"/>
            </p:custDataLst>
          </p:nvPr>
        </p:nvSpPr>
        <p:spPr bwMode="auto">
          <a:xfrm>
            <a:off x="2188800" y="401395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49" name="Rectangle 48"/>
          <p:cNvSpPr/>
          <p:nvPr>
            <p:custDataLst>
              <p:tags r:id="rId38"/>
            </p:custDataLst>
          </p:nvPr>
        </p:nvSpPr>
        <p:spPr bwMode="auto">
          <a:xfrm>
            <a:off x="2188800" y="434782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0" name="Rectangle 49"/>
          <p:cNvSpPr/>
          <p:nvPr>
            <p:custDataLst>
              <p:tags r:id="rId39"/>
            </p:custDataLst>
          </p:nvPr>
        </p:nvSpPr>
        <p:spPr bwMode="auto">
          <a:xfrm>
            <a:off x="2188800" y="420473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1" name="Rectangle 50"/>
          <p:cNvSpPr/>
          <p:nvPr>
            <p:custDataLst>
              <p:tags r:id="rId40"/>
            </p:custDataLst>
          </p:nvPr>
        </p:nvSpPr>
        <p:spPr bwMode="auto">
          <a:xfrm>
            <a:off x="2188800" y="444321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2" name="Rectangle 51"/>
          <p:cNvSpPr/>
          <p:nvPr>
            <p:custDataLst>
              <p:tags r:id="rId41"/>
            </p:custDataLst>
          </p:nvPr>
        </p:nvSpPr>
        <p:spPr bwMode="auto">
          <a:xfrm>
            <a:off x="2188800" y="453860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3" name="Rectangle 52"/>
          <p:cNvSpPr/>
          <p:nvPr>
            <p:custDataLst>
              <p:tags r:id="rId42"/>
            </p:custDataLst>
          </p:nvPr>
        </p:nvSpPr>
        <p:spPr bwMode="auto">
          <a:xfrm>
            <a:off x="2188800" y="463399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4" name="Rectangle 53"/>
          <p:cNvSpPr/>
          <p:nvPr>
            <p:custDataLst>
              <p:tags r:id="rId43"/>
            </p:custDataLst>
          </p:nvPr>
        </p:nvSpPr>
        <p:spPr bwMode="auto">
          <a:xfrm>
            <a:off x="2188800" y="472938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5" name="Rectangle 54"/>
          <p:cNvSpPr/>
          <p:nvPr>
            <p:custDataLst>
              <p:tags r:id="rId44"/>
            </p:custDataLst>
          </p:nvPr>
        </p:nvSpPr>
        <p:spPr bwMode="auto">
          <a:xfrm>
            <a:off x="2188800" y="410934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6" name="Rectangle 55"/>
          <p:cNvSpPr/>
          <p:nvPr>
            <p:custDataLst>
              <p:tags r:id="rId45"/>
            </p:custDataLst>
          </p:nvPr>
        </p:nvSpPr>
        <p:spPr bwMode="auto">
          <a:xfrm>
            <a:off x="2188800" y="439551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7" name="Rectangle 56"/>
          <p:cNvSpPr/>
          <p:nvPr>
            <p:custDataLst>
              <p:tags r:id="rId46"/>
            </p:custDataLst>
          </p:nvPr>
        </p:nvSpPr>
        <p:spPr bwMode="auto">
          <a:xfrm>
            <a:off x="2188800" y="449090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8" name="Rectangle 57"/>
          <p:cNvSpPr/>
          <p:nvPr>
            <p:custDataLst>
              <p:tags r:id="rId47"/>
            </p:custDataLst>
          </p:nvPr>
        </p:nvSpPr>
        <p:spPr bwMode="auto">
          <a:xfrm>
            <a:off x="2188800" y="458629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59" name="Rectangle 58"/>
          <p:cNvSpPr/>
          <p:nvPr>
            <p:custDataLst>
              <p:tags r:id="rId48"/>
            </p:custDataLst>
          </p:nvPr>
        </p:nvSpPr>
        <p:spPr bwMode="auto">
          <a:xfrm>
            <a:off x="2188800" y="468168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0" name="Rectangle 59"/>
          <p:cNvSpPr/>
          <p:nvPr>
            <p:custDataLst>
              <p:tags r:id="rId49"/>
            </p:custDataLst>
          </p:nvPr>
        </p:nvSpPr>
        <p:spPr bwMode="auto">
          <a:xfrm>
            <a:off x="2188800" y="425243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1" name="Rectangle 60"/>
          <p:cNvSpPr/>
          <p:nvPr>
            <p:custDataLst>
              <p:tags r:id="rId50"/>
            </p:custDataLst>
          </p:nvPr>
        </p:nvSpPr>
        <p:spPr bwMode="auto">
          <a:xfrm>
            <a:off x="2188800" y="296466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2" name="Rectangle 61"/>
          <p:cNvSpPr/>
          <p:nvPr>
            <p:custDataLst>
              <p:tags r:id="rId51"/>
            </p:custDataLst>
          </p:nvPr>
        </p:nvSpPr>
        <p:spPr bwMode="auto">
          <a:xfrm>
            <a:off x="2188800" y="325083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3" name="Rectangle 62"/>
          <p:cNvSpPr/>
          <p:nvPr>
            <p:custDataLst>
              <p:tags r:id="rId52"/>
            </p:custDataLst>
          </p:nvPr>
        </p:nvSpPr>
        <p:spPr bwMode="auto">
          <a:xfrm>
            <a:off x="2188800" y="353700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4" name="Rectangle 63"/>
          <p:cNvSpPr/>
          <p:nvPr>
            <p:custDataLst>
              <p:tags r:id="rId53"/>
            </p:custDataLst>
          </p:nvPr>
        </p:nvSpPr>
        <p:spPr bwMode="auto">
          <a:xfrm>
            <a:off x="2188800" y="382317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5" name="Rectangle 64"/>
          <p:cNvSpPr/>
          <p:nvPr>
            <p:custDataLst>
              <p:tags r:id="rId54"/>
            </p:custDataLst>
          </p:nvPr>
        </p:nvSpPr>
        <p:spPr bwMode="auto">
          <a:xfrm>
            <a:off x="2188800" y="306005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6" name="Rectangle 65"/>
          <p:cNvSpPr/>
          <p:nvPr>
            <p:custDataLst>
              <p:tags r:id="rId55"/>
            </p:custDataLst>
          </p:nvPr>
        </p:nvSpPr>
        <p:spPr bwMode="auto">
          <a:xfrm>
            <a:off x="2188800" y="334622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7" name="Rectangle 66"/>
          <p:cNvSpPr/>
          <p:nvPr>
            <p:custDataLst>
              <p:tags r:id="rId56"/>
            </p:custDataLst>
          </p:nvPr>
        </p:nvSpPr>
        <p:spPr bwMode="auto">
          <a:xfrm>
            <a:off x="2188800" y="363239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8" name="Rectangle 67"/>
          <p:cNvSpPr/>
          <p:nvPr>
            <p:custDataLst>
              <p:tags r:id="rId57"/>
            </p:custDataLst>
          </p:nvPr>
        </p:nvSpPr>
        <p:spPr bwMode="auto">
          <a:xfrm>
            <a:off x="2188800" y="391856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69" name="Rectangle 68"/>
          <p:cNvSpPr/>
          <p:nvPr>
            <p:custDataLst>
              <p:tags r:id="rId58"/>
            </p:custDataLst>
          </p:nvPr>
        </p:nvSpPr>
        <p:spPr bwMode="auto">
          <a:xfrm>
            <a:off x="2188800" y="430012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0" name="Rectangle 69"/>
          <p:cNvSpPr/>
          <p:nvPr>
            <p:custDataLst>
              <p:tags r:id="rId59"/>
            </p:custDataLst>
          </p:nvPr>
        </p:nvSpPr>
        <p:spPr bwMode="auto">
          <a:xfrm>
            <a:off x="2188800" y="253541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1" name="Rectangle 70"/>
          <p:cNvSpPr/>
          <p:nvPr>
            <p:custDataLst>
              <p:tags r:id="rId60"/>
            </p:custDataLst>
          </p:nvPr>
        </p:nvSpPr>
        <p:spPr bwMode="auto">
          <a:xfrm>
            <a:off x="2188800" y="267849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2" name="Rectangle 71"/>
          <p:cNvSpPr/>
          <p:nvPr>
            <p:custDataLst>
              <p:tags r:id="rId61"/>
            </p:custDataLst>
          </p:nvPr>
        </p:nvSpPr>
        <p:spPr bwMode="auto">
          <a:xfrm>
            <a:off x="2188800" y="282158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3" name="Rectangle 72"/>
          <p:cNvSpPr/>
          <p:nvPr>
            <p:custDataLst>
              <p:tags r:id="rId62"/>
            </p:custDataLst>
          </p:nvPr>
        </p:nvSpPr>
        <p:spPr bwMode="auto">
          <a:xfrm>
            <a:off x="2188800" y="301236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4" name="Rectangle 73"/>
          <p:cNvSpPr/>
          <p:nvPr>
            <p:custDataLst>
              <p:tags r:id="rId63"/>
            </p:custDataLst>
          </p:nvPr>
        </p:nvSpPr>
        <p:spPr bwMode="auto">
          <a:xfrm>
            <a:off x="2188800" y="339392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5" name="Rectangle 74"/>
          <p:cNvSpPr/>
          <p:nvPr>
            <p:custDataLst>
              <p:tags r:id="rId64"/>
            </p:custDataLst>
          </p:nvPr>
        </p:nvSpPr>
        <p:spPr bwMode="auto">
          <a:xfrm>
            <a:off x="2188800" y="320314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6" name="Rectangle 75"/>
          <p:cNvSpPr/>
          <p:nvPr>
            <p:custDataLst>
              <p:tags r:id="rId65"/>
            </p:custDataLst>
          </p:nvPr>
        </p:nvSpPr>
        <p:spPr bwMode="auto">
          <a:xfrm>
            <a:off x="2188800" y="358470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7" name="Rectangle 76"/>
          <p:cNvSpPr/>
          <p:nvPr>
            <p:custDataLst>
              <p:tags r:id="rId66"/>
            </p:custDataLst>
          </p:nvPr>
        </p:nvSpPr>
        <p:spPr bwMode="auto">
          <a:xfrm>
            <a:off x="2188800" y="377548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8" name="Rectangle 77"/>
          <p:cNvSpPr/>
          <p:nvPr>
            <p:custDataLst>
              <p:tags r:id="rId67"/>
            </p:custDataLst>
          </p:nvPr>
        </p:nvSpPr>
        <p:spPr bwMode="auto">
          <a:xfrm>
            <a:off x="2188800" y="396626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79" name="Rectangle 78"/>
          <p:cNvSpPr/>
          <p:nvPr>
            <p:custDataLst>
              <p:tags r:id="rId68"/>
            </p:custDataLst>
          </p:nvPr>
        </p:nvSpPr>
        <p:spPr bwMode="auto">
          <a:xfrm>
            <a:off x="2188800" y="415704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0" name="Rectangle 79"/>
          <p:cNvSpPr/>
          <p:nvPr>
            <p:custDataLst>
              <p:tags r:id="rId69"/>
            </p:custDataLst>
          </p:nvPr>
        </p:nvSpPr>
        <p:spPr bwMode="auto">
          <a:xfrm>
            <a:off x="2188800" y="310775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4" name="Rectangle 83"/>
          <p:cNvSpPr/>
          <p:nvPr>
            <p:custDataLst>
              <p:tags r:id="rId70"/>
            </p:custDataLst>
          </p:nvPr>
        </p:nvSpPr>
        <p:spPr bwMode="auto">
          <a:xfrm>
            <a:off x="2188800" y="348931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5" name="Rectangle 84"/>
          <p:cNvSpPr/>
          <p:nvPr>
            <p:custDataLst>
              <p:tags r:id="rId71"/>
            </p:custDataLst>
          </p:nvPr>
        </p:nvSpPr>
        <p:spPr bwMode="auto">
          <a:xfrm>
            <a:off x="2188800" y="368009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6" name="Rectangle 85"/>
          <p:cNvSpPr/>
          <p:nvPr>
            <p:custDataLst>
              <p:tags r:id="rId72"/>
            </p:custDataLst>
          </p:nvPr>
        </p:nvSpPr>
        <p:spPr bwMode="auto">
          <a:xfrm>
            <a:off x="2188800" y="387087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7" name="Rectangle 86"/>
          <p:cNvSpPr/>
          <p:nvPr>
            <p:custDataLst>
              <p:tags r:id="rId73"/>
            </p:custDataLst>
          </p:nvPr>
        </p:nvSpPr>
        <p:spPr bwMode="auto">
          <a:xfrm>
            <a:off x="2188800" y="406165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8" name="Rectangle 87"/>
          <p:cNvSpPr/>
          <p:nvPr>
            <p:custDataLst>
              <p:tags r:id="rId74"/>
            </p:custDataLst>
          </p:nvPr>
        </p:nvSpPr>
        <p:spPr bwMode="auto">
          <a:xfrm>
            <a:off x="2188800" y="239232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89" name="Rectangle 88"/>
          <p:cNvSpPr/>
          <p:nvPr>
            <p:custDataLst>
              <p:tags r:id="rId75"/>
            </p:custDataLst>
          </p:nvPr>
        </p:nvSpPr>
        <p:spPr bwMode="auto">
          <a:xfrm>
            <a:off x="2188800" y="244002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0" name="Rectangle 89"/>
          <p:cNvSpPr/>
          <p:nvPr>
            <p:custDataLst>
              <p:tags r:id="rId76"/>
            </p:custDataLst>
          </p:nvPr>
        </p:nvSpPr>
        <p:spPr bwMode="auto">
          <a:xfrm>
            <a:off x="2188800" y="258310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1" name="Rectangle 90"/>
          <p:cNvSpPr/>
          <p:nvPr>
            <p:custDataLst>
              <p:tags r:id="rId77"/>
            </p:custDataLst>
          </p:nvPr>
        </p:nvSpPr>
        <p:spPr bwMode="auto">
          <a:xfrm>
            <a:off x="2188800" y="272619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2" name="Rectangle 91"/>
          <p:cNvSpPr/>
          <p:nvPr>
            <p:custDataLst>
              <p:tags r:id="rId78"/>
            </p:custDataLst>
          </p:nvPr>
        </p:nvSpPr>
        <p:spPr bwMode="auto">
          <a:xfrm>
            <a:off x="2188800" y="286927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3" name="Rectangle 92"/>
          <p:cNvSpPr/>
          <p:nvPr>
            <p:custDataLst>
              <p:tags r:id="rId79"/>
            </p:custDataLst>
          </p:nvPr>
        </p:nvSpPr>
        <p:spPr bwMode="auto">
          <a:xfrm>
            <a:off x="2188800" y="248771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4" name="Rectangle 93"/>
          <p:cNvSpPr/>
          <p:nvPr>
            <p:custDataLst>
              <p:tags r:id="rId80"/>
            </p:custDataLst>
          </p:nvPr>
        </p:nvSpPr>
        <p:spPr bwMode="auto">
          <a:xfrm>
            <a:off x="2188800" y="263080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5" name="Rectangle 94"/>
          <p:cNvSpPr/>
          <p:nvPr>
            <p:custDataLst>
              <p:tags r:id="rId81"/>
            </p:custDataLst>
          </p:nvPr>
        </p:nvSpPr>
        <p:spPr bwMode="auto">
          <a:xfrm>
            <a:off x="2188800" y="277388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6" name="Rectangle 95"/>
          <p:cNvSpPr/>
          <p:nvPr>
            <p:custDataLst>
              <p:tags r:id="rId82"/>
            </p:custDataLst>
          </p:nvPr>
        </p:nvSpPr>
        <p:spPr bwMode="auto">
          <a:xfrm>
            <a:off x="2188800" y="291697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7" name="Rectangle 96"/>
          <p:cNvSpPr/>
          <p:nvPr>
            <p:custDataLst>
              <p:tags r:id="rId83"/>
            </p:custDataLst>
          </p:nvPr>
        </p:nvSpPr>
        <p:spPr bwMode="auto">
          <a:xfrm>
            <a:off x="2188800" y="329853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8" name="Rectangle 97"/>
          <p:cNvSpPr/>
          <p:nvPr>
            <p:custDataLst>
              <p:tags r:id="rId84"/>
            </p:custDataLst>
          </p:nvPr>
        </p:nvSpPr>
        <p:spPr bwMode="auto">
          <a:xfrm>
            <a:off x="2188800" y="134303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99" name="Rectangle 98"/>
          <p:cNvSpPr/>
          <p:nvPr>
            <p:custDataLst>
              <p:tags r:id="rId85"/>
            </p:custDataLst>
          </p:nvPr>
        </p:nvSpPr>
        <p:spPr bwMode="auto">
          <a:xfrm>
            <a:off x="2188800" y="148612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0" name="Rectangle 99"/>
          <p:cNvSpPr/>
          <p:nvPr>
            <p:custDataLst>
              <p:tags r:id="rId86"/>
            </p:custDataLst>
          </p:nvPr>
        </p:nvSpPr>
        <p:spPr bwMode="auto">
          <a:xfrm>
            <a:off x="2188800" y="162920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1" name="Rectangle 100"/>
          <p:cNvSpPr/>
          <p:nvPr>
            <p:custDataLst>
              <p:tags r:id="rId87"/>
            </p:custDataLst>
          </p:nvPr>
        </p:nvSpPr>
        <p:spPr bwMode="auto">
          <a:xfrm>
            <a:off x="2188800" y="177229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2" name="Rectangle 101"/>
          <p:cNvSpPr/>
          <p:nvPr>
            <p:custDataLst>
              <p:tags r:id="rId88"/>
            </p:custDataLst>
          </p:nvPr>
        </p:nvSpPr>
        <p:spPr bwMode="auto">
          <a:xfrm>
            <a:off x="2188800" y="196307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3" name="Rectangle 102"/>
          <p:cNvSpPr/>
          <p:nvPr>
            <p:custDataLst>
              <p:tags r:id="rId89"/>
            </p:custDataLst>
          </p:nvPr>
        </p:nvSpPr>
        <p:spPr bwMode="auto">
          <a:xfrm>
            <a:off x="2188800" y="186768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4" name="Rectangle 103"/>
          <p:cNvSpPr/>
          <p:nvPr>
            <p:custDataLst>
              <p:tags r:id="rId90"/>
            </p:custDataLst>
          </p:nvPr>
        </p:nvSpPr>
        <p:spPr bwMode="auto">
          <a:xfrm>
            <a:off x="2188800" y="205846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5" name="Rectangle 104"/>
          <p:cNvSpPr/>
          <p:nvPr>
            <p:custDataLst>
              <p:tags r:id="rId91"/>
            </p:custDataLst>
          </p:nvPr>
        </p:nvSpPr>
        <p:spPr bwMode="auto">
          <a:xfrm>
            <a:off x="2188800" y="215385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6" name="Rectangle 105"/>
          <p:cNvSpPr/>
          <p:nvPr>
            <p:custDataLst>
              <p:tags r:id="rId92"/>
            </p:custDataLst>
          </p:nvPr>
        </p:nvSpPr>
        <p:spPr bwMode="auto">
          <a:xfrm>
            <a:off x="2188800" y="224924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7" name="Rectangle 106"/>
          <p:cNvSpPr/>
          <p:nvPr>
            <p:custDataLst>
              <p:tags r:id="rId93"/>
            </p:custDataLst>
          </p:nvPr>
        </p:nvSpPr>
        <p:spPr bwMode="auto">
          <a:xfrm>
            <a:off x="2188800" y="234463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8" name="Rectangle 107"/>
          <p:cNvSpPr/>
          <p:nvPr>
            <p:custDataLst>
              <p:tags r:id="rId94"/>
            </p:custDataLst>
          </p:nvPr>
        </p:nvSpPr>
        <p:spPr bwMode="auto">
          <a:xfrm>
            <a:off x="2188800" y="181998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09" name="Rectangle 108"/>
          <p:cNvSpPr/>
          <p:nvPr>
            <p:custDataLst>
              <p:tags r:id="rId95"/>
            </p:custDataLst>
          </p:nvPr>
        </p:nvSpPr>
        <p:spPr bwMode="auto">
          <a:xfrm>
            <a:off x="2188800" y="201076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0" name="Rectangle 109"/>
          <p:cNvSpPr/>
          <p:nvPr>
            <p:custDataLst>
              <p:tags r:id="rId96"/>
            </p:custDataLst>
          </p:nvPr>
        </p:nvSpPr>
        <p:spPr bwMode="auto">
          <a:xfrm>
            <a:off x="2188800" y="210615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1" name="Rectangle 110"/>
          <p:cNvSpPr/>
          <p:nvPr>
            <p:custDataLst>
              <p:tags r:id="rId97"/>
            </p:custDataLst>
          </p:nvPr>
        </p:nvSpPr>
        <p:spPr bwMode="auto">
          <a:xfrm>
            <a:off x="2188800" y="220154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2" name="Rectangle 111"/>
          <p:cNvSpPr/>
          <p:nvPr>
            <p:custDataLst>
              <p:tags r:id="rId98"/>
            </p:custDataLst>
          </p:nvPr>
        </p:nvSpPr>
        <p:spPr bwMode="auto">
          <a:xfrm>
            <a:off x="2188800" y="229693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3" name="Rectangle 112"/>
          <p:cNvSpPr/>
          <p:nvPr>
            <p:custDataLst>
              <p:tags r:id="rId99"/>
            </p:custDataLst>
          </p:nvPr>
        </p:nvSpPr>
        <p:spPr bwMode="auto">
          <a:xfrm>
            <a:off x="2188800" y="119995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4" name="Rectangle 113"/>
          <p:cNvSpPr/>
          <p:nvPr>
            <p:custDataLst>
              <p:tags r:id="rId100"/>
            </p:custDataLst>
          </p:nvPr>
        </p:nvSpPr>
        <p:spPr bwMode="auto">
          <a:xfrm>
            <a:off x="2188800" y="124764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5" name="Rectangle 114"/>
          <p:cNvSpPr/>
          <p:nvPr>
            <p:custDataLst>
              <p:tags r:id="rId101"/>
            </p:custDataLst>
          </p:nvPr>
        </p:nvSpPr>
        <p:spPr bwMode="auto">
          <a:xfrm>
            <a:off x="2188800" y="139073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6" name="Rectangle 115"/>
          <p:cNvSpPr/>
          <p:nvPr>
            <p:custDataLst>
              <p:tags r:id="rId102"/>
            </p:custDataLst>
          </p:nvPr>
        </p:nvSpPr>
        <p:spPr bwMode="auto">
          <a:xfrm>
            <a:off x="2188800" y="153381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7" name="Rectangle 116"/>
          <p:cNvSpPr/>
          <p:nvPr>
            <p:custDataLst>
              <p:tags r:id="rId103"/>
            </p:custDataLst>
          </p:nvPr>
        </p:nvSpPr>
        <p:spPr bwMode="auto">
          <a:xfrm>
            <a:off x="2188800" y="167690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8" name="Rectangle 117"/>
          <p:cNvSpPr/>
          <p:nvPr>
            <p:custDataLst>
              <p:tags r:id="rId104"/>
            </p:custDataLst>
          </p:nvPr>
        </p:nvSpPr>
        <p:spPr bwMode="auto">
          <a:xfrm>
            <a:off x="2188800" y="129534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9" name="Rectangle 118"/>
          <p:cNvSpPr/>
          <p:nvPr>
            <p:custDataLst>
              <p:tags r:id="rId105"/>
            </p:custDataLst>
          </p:nvPr>
        </p:nvSpPr>
        <p:spPr bwMode="auto">
          <a:xfrm>
            <a:off x="2188800" y="143842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20" name="Rectangle 119"/>
          <p:cNvSpPr/>
          <p:nvPr>
            <p:custDataLst>
              <p:tags r:id="rId106"/>
            </p:custDataLst>
          </p:nvPr>
        </p:nvSpPr>
        <p:spPr bwMode="auto">
          <a:xfrm>
            <a:off x="2188800" y="1581511"/>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21" name="Rectangle 120"/>
          <p:cNvSpPr/>
          <p:nvPr>
            <p:custDataLst>
              <p:tags r:id="rId107"/>
            </p:custDataLst>
          </p:nvPr>
        </p:nvSpPr>
        <p:spPr bwMode="auto">
          <a:xfrm>
            <a:off x="2188800" y="172459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22" name="Rectangle 121"/>
          <p:cNvSpPr/>
          <p:nvPr>
            <p:custDataLst>
              <p:tags r:id="rId108"/>
            </p:custDataLst>
          </p:nvPr>
        </p:nvSpPr>
        <p:spPr bwMode="auto">
          <a:xfrm>
            <a:off x="2188800" y="1915376"/>
            <a:ext cx="360000" cy="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endParaRPr>
          </a:p>
        </p:txBody>
      </p:sp>
      <p:sp>
        <p:nvSpPr>
          <p:cNvPr id="11" name="TextBox 10"/>
          <p:cNvSpPr txBox="1"/>
          <p:nvPr>
            <p:custDataLst>
              <p:tags r:id="rId109"/>
            </p:custDataLst>
          </p:nvPr>
        </p:nvSpPr>
        <p:spPr>
          <a:xfrm rot="5400000">
            <a:off x="676285" y="2219315"/>
            <a:ext cx="1313180" cy="1446550"/>
          </a:xfrm>
          <a:prstGeom prst="rect">
            <a:avLst/>
          </a:prstGeom>
          <a:noFill/>
        </p:spPr>
        <p:txBody>
          <a:bodyPr wrap="none" rtlCol="0">
            <a:spAutoFit/>
          </a:bodyPr>
          <a:lstStyle/>
          <a:p>
            <a:r>
              <a:rPr lang="en-CA" sz="8800" dirty="0" smtClean="0">
                <a:latin typeface="+mn-lt"/>
              </a:rPr>
              <a:t>…</a:t>
            </a:r>
          </a:p>
        </p:txBody>
      </p:sp>
      <p:sp>
        <p:nvSpPr>
          <p:cNvPr id="123" name="TextBox 122"/>
          <p:cNvSpPr txBox="1"/>
          <p:nvPr>
            <p:custDataLst>
              <p:tags r:id="rId110"/>
            </p:custDataLst>
          </p:nvPr>
        </p:nvSpPr>
        <p:spPr>
          <a:xfrm rot="5400000">
            <a:off x="676285" y="4106535"/>
            <a:ext cx="1313180" cy="1446550"/>
          </a:xfrm>
          <a:prstGeom prst="rect">
            <a:avLst/>
          </a:prstGeom>
          <a:noFill/>
        </p:spPr>
        <p:txBody>
          <a:bodyPr wrap="none" rtlCol="0">
            <a:spAutoFit/>
          </a:bodyPr>
          <a:lstStyle/>
          <a:p>
            <a:r>
              <a:rPr lang="en-CA" sz="8800" dirty="0" smtClean="0">
                <a:latin typeface="+mn-lt"/>
              </a:rPr>
              <a:t>…</a:t>
            </a:r>
          </a:p>
        </p:txBody>
      </p:sp>
      <p:cxnSp>
        <p:nvCxnSpPr>
          <p:cNvPr id="124" name="Straight Arrow Connector 123"/>
          <p:cNvCxnSpPr>
            <a:stCxn id="6" idx="3"/>
            <a:endCxn id="47" idx="1"/>
          </p:cNvCxnSpPr>
          <p:nvPr>
            <p:custDataLst>
              <p:tags r:id="rId111"/>
            </p:custDataLst>
          </p:nvPr>
        </p:nvCxnSpPr>
        <p:spPr bwMode="auto">
          <a:xfrm flipV="1">
            <a:off x="664800" y="3749386"/>
            <a:ext cx="1524000" cy="469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2251716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KP Duty: Peeling Potatoes, </a:t>
            </a:r>
            <a:br>
              <a:rPr lang="en-CA" dirty="0" smtClean="0"/>
            </a:br>
            <a:r>
              <a:rPr lang="en-CA" dirty="0" smtClean="0">
                <a:solidFill>
                  <a:srgbClr val="3333CC"/>
                </a:solidFill>
              </a:rPr>
              <a:t>Parallelism Reminder</a:t>
            </a:r>
            <a:endParaRPr lang="en-CA" dirty="0">
              <a:solidFill>
                <a:srgbClr val="3333CC"/>
              </a:solidFill>
            </a:endParaRPr>
          </a:p>
        </p:txBody>
      </p:sp>
      <p:sp>
        <p:nvSpPr>
          <p:cNvPr id="3" name="Content Placeholder 2"/>
          <p:cNvSpPr>
            <a:spLocks noGrp="1"/>
          </p:cNvSpPr>
          <p:nvPr>
            <p:ph idx="1"/>
            <p:custDataLst>
              <p:tags r:id="rId2"/>
            </p:custDataLst>
          </p:nvPr>
        </p:nvSpPr>
        <p:spPr/>
        <p:txBody>
          <a:bodyPr/>
          <a:lstStyle/>
          <a:p>
            <a:pPr marL="0" indent="0">
              <a:buNone/>
            </a:pPr>
            <a:r>
              <a:rPr lang="en-CA" dirty="0" smtClean="0"/>
              <a:t>How long does it take a person to peel one potato? </a:t>
            </a:r>
            <a:r>
              <a:rPr lang="en-CA" dirty="0" smtClean="0">
                <a:solidFill>
                  <a:srgbClr val="D60093"/>
                </a:solidFill>
              </a:rPr>
              <a:t>Say: 15s</a:t>
            </a:r>
          </a:p>
          <a:p>
            <a:pPr marL="0" indent="0">
              <a:buNone/>
            </a:pPr>
            <a:r>
              <a:rPr lang="en-CA" dirty="0" smtClean="0"/>
              <a:t>How long does it take a person to peel 10,000 potatoes?	</a:t>
            </a:r>
            <a:br>
              <a:rPr lang="en-CA" dirty="0" smtClean="0"/>
            </a:br>
            <a:r>
              <a:rPr lang="en-CA" dirty="0" smtClean="0">
                <a:solidFill>
                  <a:srgbClr val="D60093"/>
                </a:solidFill>
              </a:rPr>
              <a:t>~2500 min = ~42hrs = ~one week full-time.</a:t>
            </a:r>
          </a:p>
          <a:p>
            <a:pPr marL="0" indent="0">
              <a:buNone/>
            </a:pPr>
            <a:endParaRPr lang="en-CA" dirty="0" smtClean="0"/>
          </a:p>
          <a:p>
            <a:pPr marL="0" indent="0">
              <a:buNone/>
            </a:pPr>
            <a:r>
              <a:rPr lang="en-CA" dirty="0" smtClean="0"/>
              <a:t>How long would it take 100 people with 100 potato peelers to peel 10,000 potatoes?</a:t>
            </a:r>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54</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pic>
        <p:nvPicPr>
          <p:cNvPr id="4100" name="Picture 4" descr="C:\Users\wolf\AppData\Local\Microsoft\Windows\Temporary Internet Files\Content.IE5\5N0XI505\MC900331282[1].wmf"/>
          <p:cNvPicPr>
            <a:picLocks noChangeAspect="1" noChangeArrowheads="1"/>
          </p:cNvPicPr>
          <p:nvPr>
            <p:custDataLst>
              <p:tags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p:cNvGrpSpPr>
            <a:grpSpLocks noChangeAspect="1"/>
          </p:cNvGrpSpPr>
          <p:nvPr>
            <p:custDataLst>
              <p:tags r:id="rId6"/>
            </p:custDataLst>
          </p:nvPr>
        </p:nvGrpSpPr>
        <p:grpSpPr bwMode="auto">
          <a:xfrm>
            <a:off x="6894375" y="4141421"/>
            <a:ext cx="1601788" cy="1711325"/>
            <a:chOff x="2975" y="2832"/>
            <a:chExt cx="1009" cy="1078"/>
          </a:xfrm>
        </p:grpSpPr>
        <p:sp>
          <p:nvSpPr>
            <p:cNvPr id="7" name="AutoShape 6"/>
            <p:cNvSpPr>
              <a:spLocks noChangeAspect="1" noChangeArrowheads="1" noTextEdit="1"/>
            </p:cNvSpPr>
            <p:nvPr>
              <p:custDataLst>
                <p:tags r:id="rId7"/>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 name="Freeform 16"/>
            <p:cNvSpPr>
              <a:spLocks/>
            </p:cNvSpPr>
            <p:nvPr>
              <p:custDataLst>
                <p:tags r:id="rId8"/>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Freeform 17"/>
            <p:cNvSpPr>
              <a:spLocks/>
            </p:cNvSpPr>
            <p:nvPr>
              <p:custDataLst>
                <p:tags r:id="rId9"/>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Freeform 18"/>
            <p:cNvSpPr>
              <a:spLocks/>
            </p:cNvSpPr>
            <p:nvPr>
              <p:custDataLst>
                <p:tags r:id="rId10"/>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Freeform 24"/>
            <p:cNvSpPr>
              <a:spLocks/>
            </p:cNvSpPr>
            <p:nvPr>
              <p:custDataLst>
                <p:tags r:id="rId11"/>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Freeform 25"/>
            <p:cNvSpPr>
              <a:spLocks/>
            </p:cNvSpPr>
            <p:nvPr>
              <p:custDataLst>
                <p:tags r:id="rId12"/>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Freeform 26"/>
            <p:cNvSpPr>
              <a:spLocks/>
            </p:cNvSpPr>
            <p:nvPr>
              <p:custDataLst>
                <p:tags r:id="rId13"/>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Freeform 28"/>
            <p:cNvSpPr>
              <a:spLocks/>
            </p:cNvSpPr>
            <p:nvPr>
              <p:custDataLst>
                <p:tags r:id="rId14"/>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355805510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KP Duty: Peeling Potatoes, </a:t>
            </a:r>
            <a:br>
              <a:rPr lang="en-CA" dirty="0"/>
            </a:br>
            <a:r>
              <a:rPr lang="en-CA">
                <a:solidFill>
                  <a:srgbClr val="3333CC"/>
                </a:solidFill>
              </a:rPr>
              <a:t>Parallelism </a:t>
            </a:r>
            <a:r>
              <a:rPr lang="en-CA" smtClean="0">
                <a:solidFill>
                  <a:srgbClr val="3333CC"/>
                </a:solidFill>
              </a:rPr>
              <a:t>Problem</a:t>
            </a:r>
            <a:endParaRPr lang="en-CA" dirty="0">
              <a:solidFill>
                <a:srgbClr val="3333CC"/>
              </a:solidFill>
            </a:endParaRPr>
          </a:p>
        </p:txBody>
      </p:sp>
      <p:sp>
        <p:nvSpPr>
          <p:cNvPr id="3" name="Content Placeholder 2"/>
          <p:cNvSpPr>
            <a:spLocks noGrp="1"/>
          </p:cNvSpPr>
          <p:nvPr>
            <p:ph idx="1"/>
            <p:custDataLst>
              <p:tags r:id="rId2"/>
            </p:custDataLst>
          </p:nvPr>
        </p:nvSpPr>
        <p:spPr/>
        <p:txBody>
          <a:bodyPr/>
          <a:lstStyle/>
          <a:p>
            <a:pPr marL="0" indent="0">
              <a:buNone/>
            </a:pPr>
            <a:r>
              <a:rPr lang="en-CA" dirty="0"/>
              <a:t>How long does it take a person to peel one potato? </a:t>
            </a:r>
            <a:r>
              <a:rPr lang="en-CA" dirty="0">
                <a:solidFill>
                  <a:srgbClr val="D60093"/>
                </a:solidFill>
              </a:rPr>
              <a:t>Say: 15s</a:t>
            </a:r>
          </a:p>
          <a:p>
            <a:pPr marL="0" indent="0">
              <a:buNone/>
            </a:pPr>
            <a:r>
              <a:rPr lang="en-CA" dirty="0"/>
              <a:t>How long does it take a person to peel 10,000 potatoes?	</a:t>
            </a:r>
            <a:br>
              <a:rPr lang="en-CA" dirty="0"/>
            </a:br>
            <a:r>
              <a:rPr lang="en-CA" dirty="0">
                <a:solidFill>
                  <a:srgbClr val="D60093"/>
                </a:solidFill>
              </a:rPr>
              <a:t>~2500 min = ~42hrs = ~one week full-time.</a:t>
            </a:r>
          </a:p>
          <a:p>
            <a:pPr marL="0" indent="0">
              <a:buNone/>
            </a:pPr>
            <a:endParaRPr lang="en-CA" dirty="0" smtClean="0"/>
          </a:p>
          <a:p>
            <a:pPr marL="0" indent="0">
              <a:buNone/>
            </a:pPr>
            <a:r>
              <a:rPr lang="en-CA" dirty="0" smtClean="0"/>
              <a:t>How long would it take 10,000 people with 10,000 potato peelers to peel 10,000 potatoes?</a:t>
            </a:r>
          </a:p>
          <a:p>
            <a:pPr marL="0" indent="0">
              <a:buNone/>
            </a:pP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55</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grpSp>
        <p:nvGrpSpPr>
          <p:cNvPr id="8" name="Group 7"/>
          <p:cNvGrpSpPr/>
          <p:nvPr>
            <p:custDataLst>
              <p:tags r:id="rId5"/>
            </p:custDataLst>
          </p:nvPr>
        </p:nvGrpSpPr>
        <p:grpSpPr>
          <a:xfrm>
            <a:off x="6324600" y="3572672"/>
            <a:ext cx="2171563" cy="2280074"/>
            <a:chOff x="6324600" y="3572672"/>
            <a:chExt cx="2171563" cy="2280074"/>
          </a:xfrm>
        </p:grpSpPr>
        <p:pic>
          <p:nvPicPr>
            <p:cNvPr id="4100" name="Picture 4" descr="C:\Users\wolf\AppData\Local\Microsoft\Windows\Temporary Internet Files\Content.IE5\5N0XI505\MC900331282[1].wmf"/>
            <p:cNvPicPr>
              <a:picLocks noChangeAspect="1" noChangeArrowheads="1"/>
            </p:cNvPicPr>
            <p:nvPr>
              <p:custDataLst>
                <p:tags r:id="rId18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p:cNvGrpSpPr>
              <a:grpSpLocks noChangeAspect="1"/>
            </p:cNvGrpSpPr>
            <p:nvPr>
              <p:custDataLst>
                <p:tags r:id="rId185"/>
              </p:custDataLst>
            </p:nvPr>
          </p:nvGrpSpPr>
          <p:grpSpPr bwMode="auto">
            <a:xfrm>
              <a:off x="6894375" y="4141421"/>
              <a:ext cx="1601788" cy="1711325"/>
              <a:chOff x="2975" y="2832"/>
              <a:chExt cx="1009" cy="1078"/>
            </a:xfrm>
          </p:grpSpPr>
          <p:sp>
            <p:nvSpPr>
              <p:cNvPr id="7" name="AutoShape 6"/>
              <p:cNvSpPr>
                <a:spLocks noChangeAspect="1" noChangeArrowheads="1" noTextEdit="1"/>
              </p:cNvSpPr>
              <p:nvPr>
                <p:custDataLst>
                  <p:tags r:id="rId18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 name="Freeform 16"/>
              <p:cNvSpPr>
                <a:spLocks/>
              </p:cNvSpPr>
              <p:nvPr>
                <p:custDataLst>
                  <p:tags r:id="rId18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Freeform 17"/>
              <p:cNvSpPr>
                <a:spLocks/>
              </p:cNvSpPr>
              <p:nvPr>
                <p:custDataLst>
                  <p:tags r:id="rId18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Freeform 18"/>
              <p:cNvSpPr>
                <a:spLocks/>
              </p:cNvSpPr>
              <p:nvPr>
                <p:custDataLst>
                  <p:tags r:id="rId18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Freeform 24"/>
              <p:cNvSpPr>
                <a:spLocks/>
              </p:cNvSpPr>
              <p:nvPr>
                <p:custDataLst>
                  <p:tags r:id="rId19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Freeform 25"/>
              <p:cNvSpPr>
                <a:spLocks/>
              </p:cNvSpPr>
              <p:nvPr>
                <p:custDataLst>
                  <p:tags r:id="rId19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Freeform 26"/>
              <p:cNvSpPr>
                <a:spLocks/>
              </p:cNvSpPr>
              <p:nvPr>
                <p:custDataLst>
                  <p:tags r:id="rId19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Freeform 28"/>
              <p:cNvSpPr>
                <a:spLocks/>
              </p:cNvSpPr>
              <p:nvPr>
                <p:custDataLst>
                  <p:tags r:id="rId19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73" name="Group 72"/>
          <p:cNvGrpSpPr/>
          <p:nvPr>
            <p:custDataLst>
              <p:tags r:id="rId6"/>
            </p:custDataLst>
          </p:nvPr>
        </p:nvGrpSpPr>
        <p:grpSpPr>
          <a:xfrm>
            <a:off x="5654675" y="4157139"/>
            <a:ext cx="2171563" cy="2280074"/>
            <a:chOff x="6324600" y="3572672"/>
            <a:chExt cx="2171563" cy="2280074"/>
          </a:xfrm>
        </p:grpSpPr>
        <p:pic>
          <p:nvPicPr>
            <p:cNvPr id="74" name="Picture 4" descr="C:\Users\wolf\AppData\Local\Microsoft\Windows\Temporary Internet Files\Content.IE5\5N0XI505\MC900331282[1].wmf"/>
            <p:cNvPicPr>
              <a:picLocks noChangeAspect="1" noChangeArrowheads="1"/>
            </p:cNvPicPr>
            <p:nvPr>
              <p:custDataLst>
                <p:tags r:id="rId17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
            <p:cNvGrpSpPr>
              <a:grpSpLocks noChangeAspect="1"/>
            </p:cNvGrpSpPr>
            <p:nvPr>
              <p:custDataLst>
                <p:tags r:id="rId175"/>
              </p:custDataLst>
            </p:nvPr>
          </p:nvGrpSpPr>
          <p:grpSpPr bwMode="auto">
            <a:xfrm>
              <a:off x="6894375" y="4141421"/>
              <a:ext cx="1601788" cy="1711325"/>
              <a:chOff x="2975" y="2832"/>
              <a:chExt cx="1009" cy="1078"/>
            </a:xfrm>
          </p:grpSpPr>
          <p:sp>
            <p:nvSpPr>
              <p:cNvPr id="76" name="AutoShape 6"/>
              <p:cNvSpPr>
                <a:spLocks noChangeAspect="1" noChangeArrowheads="1" noTextEdit="1"/>
              </p:cNvSpPr>
              <p:nvPr>
                <p:custDataLst>
                  <p:tags r:id="rId17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7" name="Freeform 16"/>
              <p:cNvSpPr>
                <a:spLocks/>
              </p:cNvSpPr>
              <p:nvPr>
                <p:custDataLst>
                  <p:tags r:id="rId17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8" name="Freeform 17"/>
              <p:cNvSpPr>
                <a:spLocks/>
              </p:cNvSpPr>
              <p:nvPr>
                <p:custDataLst>
                  <p:tags r:id="rId17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9" name="Freeform 18"/>
              <p:cNvSpPr>
                <a:spLocks/>
              </p:cNvSpPr>
              <p:nvPr>
                <p:custDataLst>
                  <p:tags r:id="rId17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0" name="Freeform 24"/>
              <p:cNvSpPr>
                <a:spLocks/>
              </p:cNvSpPr>
              <p:nvPr>
                <p:custDataLst>
                  <p:tags r:id="rId18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1" name="Freeform 25"/>
              <p:cNvSpPr>
                <a:spLocks/>
              </p:cNvSpPr>
              <p:nvPr>
                <p:custDataLst>
                  <p:tags r:id="rId18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2" name="Freeform 26"/>
              <p:cNvSpPr>
                <a:spLocks/>
              </p:cNvSpPr>
              <p:nvPr>
                <p:custDataLst>
                  <p:tags r:id="rId18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3" name="Freeform 28"/>
              <p:cNvSpPr>
                <a:spLocks/>
              </p:cNvSpPr>
              <p:nvPr>
                <p:custDataLst>
                  <p:tags r:id="rId18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84" name="Group 83"/>
          <p:cNvGrpSpPr/>
          <p:nvPr>
            <p:custDataLst>
              <p:tags r:id="rId7"/>
            </p:custDataLst>
          </p:nvPr>
        </p:nvGrpSpPr>
        <p:grpSpPr>
          <a:xfrm>
            <a:off x="6667637" y="3581400"/>
            <a:ext cx="2171563" cy="2280074"/>
            <a:chOff x="6324600" y="3572672"/>
            <a:chExt cx="2171563" cy="2280074"/>
          </a:xfrm>
        </p:grpSpPr>
        <p:pic>
          <p:nvPicPr>
            <p:cNvPr id="85" name="Picture 4" descr="C:\Users\wolf\AppData\Local\Microsoft\Windows\Temporary Internet Files\Content.IE5\5N0XI505\MC900331282[1].wmf"/>
            <p:cNvPicPr>
              <a:picLocks noChangeAspect="1" noChangeArrowheads="1"/>
            </p:cNvPicPr>
            <p:nvPr>
              <p:custDataLst>
                <p:tags r:id="rId16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7"/>
            <p:cNvGrpSpPr>
              <a:grpSpLocks noChangeAspect="1"/>
            </p:cNvGrpSpPr>
            <p:nvPr>
              <p:custDataLst>
                <p:tags r:id="rId165"/>
              </p:custDataLst>
            </p:nvPr>
          </p:nvGrpSpPr>
          <p:grpSpPr bwMode="auto">
            <a:xfrm>
              <a:off x="6894375" y="4141421"/>
              <a:ext cx="1601788" cy="1711325"/>
              <a:chOff x="2975" y="2832"/>
              <a:chExt cx="1009" cy="1078"/>
            </a:xfrm>
          </p:grpSpPr>
          <p:sp>
            <p:nvSpPr>
              <p:cNvPr id="87" name="AutoShape 6"/>
              <p:cNvSpPr>
                <a:spLocks noChangeAspect="1" noChangeArrowheads="1" noTextEdit="1"/>
              </p:cNvSpPr>
              <p:nvPr>
                <p:custDataLst>
                  <p:tags r:id="rId16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8" name="Freeform 16"/>
              <p:cNvSpPr>
                <a:spLocks/>
              </p:cNvSpPr>
              <p:nvPr>
                <p:custDataLst>
                  <p:tags r:id="rId16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9" name="Freeform 17"/>
              <p:cNvSpPr>
                <a:spLocks/>
              </p:cNvSpPr>
              <p:nvPr>
                <p:custDataLst>
                  <p:tags r:id="rId16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0" name="Freeform 18"/>
              <p:cNvSpPr>
                <a:spLocks/>
              </p:cNvSpPr>
              <p:nvPr>
                <p:custDataLst>
                  <p:tags r:id="rId16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1" name="Freeform 24"/>
              <p:cNvSpPr>
                <a:spLocks/>
              </p:cNvSpPr>
              <p:nvPr>
                <p:custDataLst>
                  <p:tags r:id="rId17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2" name="Freeform 25"/>
              <p:cNvSpPr>
                <a:spLocks/>
              </p:cNvSpPr>
              <p:nvPr>
                <p:custDataLst>
                  <p:tags r:id="rId17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3" name="Freeform 26"/>
              <p:cNvSpPr>
                <a:spLocks/>
              </p:cNvSpPr>
              <p:nvPr>
                <p:custDataLst>
                  <p:tags r:id="rId17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4" name="Freeform 28"/>
              <p:cNvSpPr>
                <a:spLocks/>
              </p:cNvSpPr>
              <p:nvPr>
                <p:custDataLst>
                  <p:tags r:id="rId17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95" name="Group 94"/>
          <p:cNvGrpSpPr/>
          <p:nvPr>
            <p:custDataLst>
              <p:tags r:id="rId8"/>
            </p:custDataLst>
          </p:nvPr>
        </p:nvGrpSpPr>
        <p:grpSpPr>
          <a:xfrm>
            <a:off x="5997712" y="4165867"/>
            <a:ext cx="2171563" cy="2280074"/>
            <a:chOff x="6324600" y="3572672"/>
            <a:chExt cx="2171563" cy="2280074"/>
          </a:xfrm>
        </p:grpSpPr>
        <p:pic>
          <p:nvPicPr>
            <p:cNvPr id="96" name="Picture 4" descr="C:\Users\wolf\AppData\Local\Microsoft\Windows\Temporary Internet Files\Content.IE5\5N0XI505\MC900331282[1].wmf"/>
            <p:cNvPicPr>
              <a:picLocks noChangeAspect="1" noChangeArrowheads="1"/>
            </p:cNvPicPr>
            <p:nvPr>
              <p:custDataLst>
                <p:tags r:id="rId15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7"/>
            <p:cNvGrpSpPr>
              <a:grpSpLocks noChangeAspect="1"/>
            </p:cNvGrpSpPr>
            <p:nvPr>
              <p:custDataLst>
                <p:tags r:id="rId155"/>
              </p:custDataLst>
            </p:nvPr>
          </p:nvGrpSpPr>
          <p:grpSpPr bwMode="auto">
            <a:xfrm>
              <a:off x="6894375" y="4141421"/>
              <a:ext cx="1601788" cy="1711325"/>
              <a:chOff x="2975" y="2832"/>
              <a:chExt cx="1009" cy="1078"/>
            </a:xfrm>
          </p:grpSpPr>
          <p:sp>
            <p:nvSpPr>
              <p:cNvPr id="98" name="AutoShape 6"/>
              <p:cNvSpPr>
                <a:spLocks noChangeAspect="1" noChangeArrowheads="1" noTextEdit="1"/>
              </p:cNvSpPr>
              <p:nvPr>
                <p:custDataLst>
                  <p:tags r:id="rId15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9" name="Freeform 16"/>
              <p:cNvSpPr>
                <a:spLocks/>
              </p:cNvSpPr>
              <p:nvPr>
                <p:custDataLst>
                  <p:tags r:id="rId15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0" name="Freeform 17"/>
              <p:cNvSpPr>
                <a:spLocks/>
              </p:cNvSpPr>
              <p:nvPr>
                <p:custDataLst>
                  <p:tags r:id="rId15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1" name="Freeform 18"/>
              <p:cNvSpPr>
                <a:spLocks/>
              </p:cNvSpPr>
              <p:nvPr>
                <p:custDataLst>
                  <p:tags r:id="rId15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2" name="Freeform 24"/>
              <p:cNvSpPr>
                <a:spLocks/>
              </p:cNvSpPr>
              <p:nvPr>
                <p:custDataLst>
                  <p:tags r:id="rId16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3" name="Freeform 25"/>
              <p:cNvSpPr>
                <a:spLocks/>
              </p:cNvSpPr>
              <p:nvPr>
                <p:custDataLst>
                  <p:tags r:id="rId16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4" name="Freeform 26"/>
              <p:cNvSpPr>
                <a:spLocks/>
              </p:cNvSpPr>
              <p:nvPr>
                <p:custDataLst>
                  <p:tags r:id="rId16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5" name="Freeform 28"/>
              <p:cNvSpPr>
                <a:spLocks/>
              </p:cNvSpPr>
              <p:nvPr>
                <p:custDataLst>
                  <p:tags r:id="rId16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06" name="Group 105"/>
          <p:cNvGrpSpPr/>
          <p:nvPr>
            <p:custDataLst>
              <p:tags r:id="rId9"/>
            </p:custDataLst>
          </p:nvPr>
        </p:nvGrpSpPr>
        <p:grpSpPr>
          <a:xfrm>
            <a:off x="6765925" y="3917259"/>
            <a:ext cx="2171563" cy="2280074"/>
            <a:chOff x="6324600" y="3572672"/>
            <a:chExt cx="2171563" cy="2280074"/>
          </a:xfrm>
        </p:grpSpPr>
        <p:pic>
          <p:nvPicPr>
            <p:cNvPr id="107" name="Picture 4" descr="C:\Users\wolf\AppData\Local\Microsoft\Windows\Temporary Internet Files\Content.IE5\5N0XI505\MC900331282[1].wmf"/>
            <p:cNvPicPr>
              <a:picLocks noChangeAspect="1" noChangeArrowheads="1"/>
            </p:cNvPicPr>
            <p:nvPr>
              <p:custDataLst>
                <p:tags r:id="rId14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08" name="Group 7"/>
            <p:cNvGrpSpPr>
              <a:grpSpLocks noChangeAspect="1"/>
            </p:cNvGrpSpPr>
            <p:nvPr>
              <p:custDataLst>
                <p:tags r:id="rId145"/>
              </p:custDataLst>
            </p:nvPr>
          </p:nvGrpSpPr>
          <p:grpSpPr bwMode="auto">
            <a:xfrm>
              <a:off x="6894375" y="4141421"/>
              <a:ext cx="1601788" cy="1711325"/>
              <a:chOff x="2975" y="2832"/>
              <a:chExt cx="1009" cy="1078"/>
            </a:xfrm>
          </p:grpSpPr>
          <p:sp>
            <p:nvSpPr>
              <p:cNvPr id="109" name="AutoShape 6"/>
              <p:cNvSpPr>
                <a:spLocks noChangeAspect="1" noChangeArrowheads="1" noTextEdit="1"/>
              </p:cNvSpPr>
              <p:nvPr>
                <p:custDataLst>
                  <p:tags r:id="rId14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0" name="Freeform 16"/>
              <p:cNvSpPr>
                <a:spLocks/>
              </p:cNvSpPr>
              <p:nvPr>
                <p:custDataLst>
                  <p:tags r:id="rId14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1" name="Freeform 17"/>
              <p:cNvSpPr>
                <a:spLocks/>
              </p:cNvSpPr>
              <p:nvPr>
                <p:custDataLst>
                  <p:tags r:id="rId14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2" name="Freeform 18"/>
              <p:cNvSpPr>
                <a:spLocks/>
              </p:cNvSpPr>
              <p:nvPr>
                <p:custDataLst>
                  <p:tags r:id="rId14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3" name="Freeform 24"/>
              <p:cNvSpPr>
                <a:spLocks/>
              </p:cNvSpPr>
              <p:nvPr>
                <p:custDataLst>
                  <p:tags r:id="rId15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4" name="Freeform 25"/>
              <p:cNvSpPr>
                <a:spLocks/>
              </p:cNvSpPr>
              <p:nvPr>
                <p:custDataLst>
                  <p:tags r:id="rId15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5" name="Freeform 26"/>
              <p:cNvSpPr>
                <a:spLocks/>
              </p:cNvSpPr>
              <p:nvPr>
                <p:custDataLst>
                  <p:tags r:id="rId15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6" name="Freeform 28"/>
              <p:cNvSpPr>
                <a:spLocks/>
              </p:cNvSpPr>
              <p:nvPr>
                <p:custDataLst>
                  <p:tags r:id="rId15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17" name="Group 116"/>
          <p:cNvGrpSpPr/>
          <p:nvPr>
            <p:custDataLst>
              <p:tags r:id="rId10"/>
            </p:custDataLst>
          </p:nvPr>
        </p:nvGrpSpPr>
        <p:grpSpPr>
          <a:xfrm>
            <a:off x="6096000" y="4501726"/>
            <a:ext cx="2171563" cy="2280074"/>
            <a:chOff x="6324600" y="3572672"/>
            <a:chExt cx="2171563" cy="2280074"/>
          </a:xfrm>
        </p:grpSpPr>
        <p:pic>
          <p:nvPicPr>
            <p:cNvPr id="118" name="Picture 4" descr="C:\Users\wolf\AppData\Local\Microsoft\Windows\Temporary Internet Files\Content.IE5\5N0XI505\MC900331282[1].wmf"/>
            <p:cNvPicPr>
              <a:picLocks noChangeAspect="1" noChangeArrowheads="1"/>
            </p:cNvPicPr>
            <p:nvPr>
              <p:custDataLst>
                <p:tags r:id="rId13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19" name="Group 7"/>
            <p:cNvGrpSpPr>
              <a:grpSpLocks noChangeAspect="1"/>
            </p:cNvGrpSpPr>
            <p:nvPr>
              <p:custDataLst>
                <p:tags r:id="rId135"/>
              </p:custDataLst>
            </p:nvPr>
          </p:nvGrpSpPr>
          <p:grpSpPr bwMode="auto">
            <a:xfrm>
              <a:off x="6894375" y="4141421"/>
              <a:ext cx="1601788" cy="1711325"/>
              <a:chOff x="2975" y="2832"/>
              <a:chExt cx="1009" cy="1078"/>
            </a:xfrm>
          </p:grpSpPr>
          <p:sp>
            <p:nvSpPr>
              <p:cNvPr id="120" name="AutoShape 6"/>
              <p:cNvSpPr>
                <a:spLocks noChangeAspect="1" noChangeArrowheads="1" noTextEdit="1"/>
              </p:cNvSpPr>
              <p:nvPr>
                <p:custDataLst>
                  <p:tags r:id="rId13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1" name="Freeform 16"/>
              <p:cNvSpPr>
                <a:spLocks/>
              </p:cNvSpPr>
              <p:nvPr>
                <p:custDataLst>
                  <p:tags r:id="rId13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2" name="Freeform 17"/>
              <p:cNvSpPr>
                <a:spLocks/>
              </p:cNvSpPr>
              <p:nvPr>
                <p:custDataLst>
                  <p:tags r:id="rId13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3" name="Freeform 18"/>
              <p:cNvSpPr>
                <a:spLocks/>
              </p:cNvSpPr>
              <p:nvPr>
                <p:custDataLst>
                  <p:tags r:id="rId13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4" name="Freeform 24"/>
              <p:cNvSpPr>
                <a:spLocks/>
              </p:cNvSpPr>
              <p:nvPr>
                <p:custDataLst>
                  <p:tags r:id="rId14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5" name="Freeform 25"/>
              <p:cNvSpPr>
                <a:spLocks/>
              </p:cNvSpPr>
              <p:nvPr>
                <p:custDataLst>
                  <p:tags r:id="rId14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6" name="Freeform 26"/>
              <p:cNvSpPr>
                <a:spLocks/>
              </p:cNvSpPr>
              <p:nvPr>
                <p:custDataLst>
                  <p:tags r:id="rId14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7" name="Freeform 28"/>
              <p:cNvSpPr>
                <a:spLocks/>
              </p:cNvSpPr>
              <p:nvPr>
                <p:custDataLst>
                  <p:tags r:id="rId14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28" name="Group 127"/>
          <p:cNvGrpSpPr/>
          <p:nvPr>
            <p:custDataLst>
              <p:tags r:id="rId11"/>
            </p:custDataLst>
          </p:nvPr>
        </p:nvGrpSpPr>
        <p:grpSpPr>
          <a:xfrm>
            <a:off x="7124837" y="3505200"/>
            <a:ext cx="2171563" cy="2280074"/>
            <a:chOff x="6324600" y="3572672"/>
            <a:chExt cx="2171563" cy="2280074"/>
          </a:xfrm>
        </p:grpSpPr>
        <p:pic>
          <p:nvPicPr>
            <p:cNvPr id="129" name="Picture 4" descr="C:\Users\wolf\AppData\Local\Microsoft\Windows\Temporary Internet Files\Content.IE5\5N0XI505\MC900331282[1].wmf"/>
            <p:cNvPicPr>
              <a:picLocks noChangeAspect="1" noChangeArrowheads="1"/>
            </p:cNvPicPr>
            <p:nvPr>
              <p:custDataLst>
                <p:tags r:id="rId12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30" name="Group 7"/>
            <p:cNvGrpSpPr>
              <a:grpSpLocks noChangeAspect="1"/>
            </p:cNvGrpSpPr>
            <p:nvPr>
              <p:custDataLst>
                <p:tags r:id="rId125"/>
              </p:custDataLst>
            </p:nvPr>
          </p:nvGrpSpPr>
          <p:grpSpPr bwMode="auto">
            <a:xfrm>
              <a:off x="6894375" y="4141421"/>
              <a:ext cx="1601788" cy="1711325"/>
              <a:chOff x="2975" y="2832"/>
              <a:chExt cx="1009" cy="1078"/>
            </a:xfrm>
          </p:grpSpPr>
          <p:sp>
            <p:nvSpPr>
              <p:cNvPr id="131" name="AutoShape 6"/>
              <p:cNvSpPr>
                <a:spLocks noChangeAspect="1" noChangeArrowheads="1" noTextEdit="1"/>
              </p:cNvSpPr>
              <p:nvPr>
                <p:custDataLst>
                  <p:tags r:id="rId12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2" name="Freeform 16"/>
              <p:cNvSpPr>
                <a:spLocks/>
              </p:cNvSpPr>
              <p:nvPr>
                <p:custDataLst>
                  <p:tags r:id="rId12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3" name="Freeform 17"/>
              <p:cNvSpPr>
                <a:spLocks/>
              </p:cNvSpPr>
              <p:nvPr>
                <p:custDataLst>
                  <p:tags r:id="rId12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4" name="Freeform 18"/>
              <p:cNvSpPr>
                <a:spLocks/>
              </p:cNvSpPr>
              <p:nvPr>
                <p:custDataLst>
                  <p:tags r:id="rId12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5" name="Freeform 24"/>
              <p:cNvSpPr>
                <a:spLocks/>
              </p:cNvSpPr>
              <p:nvPr>
                <p:custDataLst>
                  <p:tags r:id="rId13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6" name="Freeform 25"/>
              <p:cNvSpPr>
                <a:spLocks/>
              </p:cNvSpPr>
              <p:nvPr>
                <p:custDataLst>
                  <p:tags r:id="rId13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7" name="Freeform 26"/>
              <p:cNvSpPr>
                <a:spLocks/>
              </p:cNvSpPr>
              <p:nvPr>
                <p:custDataLst>
                  <p:tags r:id="rId13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8" name="Freeform 28"/>
              <p:cNvSpPr>
                <a:spLocks/>
              </p:cNvSpPr>
              <p:nvPr>
                <p:custDataLst>
                  <p:tags r:id="rId13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39" name="Group 138"/>
          <p:cNvGrpSpPr/>
          <p:nvPr>
            <p:custDataLst>
              <p:tags r:id="rId12"/>
            </p:custDataLst>
          </p:nvPr>
        </p:nvGrpSpPr>
        <p:grpSpPr>
          <a:xfrm>
            <a:off x="6454912" y="4089667"/>
            <a:ext cx="2171563" cy="2280074"/>
            <a:chOff x="6324600" y="3572672"/>
            <a:chExt cx="2171563" cy="2280074"/>
          </a:xfrm>
        </p:grpSpPr>
        <p:pic>
          <p:nvPicPr>
            <p:cNvPr id="140" name="Picture 4" descr="C:\Users\wolf\AppData\Local\Microsoft\Windows\Temporary Internet Files\Content.IE5\5N0XI505\MC900331282[1].wmf"/>
            <p:cNvPicPr>
              <a:picLocks noChangeAspect="1" noChangeArrowheads="1"/>
            </p:cNvPicPr>
            <p:nvPr>
              <p:custDataLst>
                <p:tags r:id="rId11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7"/>
            <p:cNvGrpSpPr>
              <a:grpSpLocks noChangeAspect="1"/>
            </p:cNvGrpSpPr>
            <p:nvPr>
              <p:custDataLst>
                <p:tags r:id="rId115"/>
              </p:custDataLst>
            </p:nvPr>
          </p:nvGrpSpPr>
          <p:grpSpPr bwMode="auto">
            <a:xfrm>
              <a:off x="6894375" y="4141421"/>
              <a:ext cx="1601788" cy="1711325"/>
              <a:chOff x="2975" y="2832"/>
              <a:chExt cx="1009" cy="1078"/>
            </a:xfrm>
          </p:grpSpPr>
          <p:sp>
            <p:nvSpPr>
              <p:cNvPr id="142" name="AutoShape 6"/>
              <p:cNvSpPr>
                <a:spLocks noChangeAspect="1" noChangeArrowheads="1" noTextEdit="1"/>
              </p:cNvSpPr>
              <p:nvPr>
                <p:custDataLst>
                  <p:tags r:id="rId11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3" name="Freeform 16"/>
              <p:cNvSpPr>
                <a:spLocks/>
              </p:cNvSpPr>
              <p:nvPr>
                <p:custDataLst>
                  <p:tags r:id="rId11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4" name="Freeform 17"/>
              <p:cNvSpPr>
                <a:spLocks/>
              </p:cNvSpPr>
              <p:nvPr>
                <p:custDataLst>
                  <p:tags r:id="rId11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5" name="Freeform 18"/>
              <p:cNvSpPr>
                <a:spLocks/>
              </p:cNvSpPr>
              <p:nvPr>
                <p:custDataLst>
                  <p:tags r:id="rId11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6" name="Freeform 24"/>
              <p:cNvSpPr>
                <a:spLocks/>
              </p:cNvSpPr>
              <p:nvPr>
                <p:custDataLst>
                  <p:tags r:id="rId12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7" name="Freeform 25"/>
              <p:cNvSpPr>
                <a:spLocks/>
              </p:cNvSpPr>
              <p:nvPr>
                <p:custDataLst>
                  <p:tags r:id="rId12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8" name="Freeform 26"/>
              <p:cNvSpPr>
                <a:spLocks/>
              </p:cNvSpPr>
              <p:nvPr>
                <p:custDataLst>
                  <p:tags r:id="rId12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9" name="Freeform 28"/>
              <p:cNvSpPr>
                <a:spLocks/>
              </p:cNvSpPr>
              <p:nvPr>
                <p:custDataLst>
                  <p:tags r:id="rId12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50" name="Group 149"/>
          <p:cNvGrpSpPr/>
          <p:nvPr>
            <p:custDataLst>
              <p:tags r:id="rId13"/>
            </p:custDataLst>
          </p:nvPr>
        </p:nvGrpSpPr>
        <p:grpSpPr>
          <a:xfrm>
            <a:off x="7277237" y="4145859"/>
            <a:ext cx="2171563" cy="2280074"/>
            <a:chOff x="6324600" y="3572672"/>
            <a:chExt cx="2171563" cy="2280074"/>
          </a:xfrm>
        </p:grpSpPr>
        <p:pic>
          <p:nvPicPr>
            <p:cNvPr id="151" name="Picture 4" descr="C:\Users\wolf\AppData\Local\Microsoft\Windows\Temporary Internet Files\Content.IE5\5N0XI505\MC900331282[1].wmf"/>
            <p:cNvPicPr>
              <a:picLocks noChangeAspect="1" noChangeArrowheads="1"/>
            </p:cNvPicPr>
            <p:nvPr>
              <p:custDataLst>
                <p:tags r:id="rId10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52" name="Group 7"/>
            <p:cNvGrpSpPr>
              <a:grpSpLocks noChangeAspect="1"/>
            </p:cNvGrpSpPr>
            <p:nvPr>
              <p:custDataLst>
                <p:tags r:id="rId105"/>
              </p:custDataLst>
            </p:nvPr>
          </p:nvGrpSpPr>
          <p:grpSpPr bwMode="auto">
            <a:xfrm>
              <a:off x="6894375" y="4141421"/>
              <a:ext cx="1601788" cy="1711325"/>
              <a:chOff x="2975" y="2832"/>
              <a:chExt cx="1009" cy="1078"/>
            </a:xfrm>
          </p:grpSpPr>
          <p:sp>
            <p:nvSpPr>
              <p:cNvPr id="153" name="AutoShape 6"/>
              <p:cNvSpPr>
                <a:spLocks noChangeAspect="1" noChangeArrowheads="1" noTextEdit="1"/>
              </p:cNvSpPr>
              <p:nvPr>
                <p:custDataLst>
                  <p:tags r:id="rId10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4" name="Freeform 16"/>
              <p:cNvSpPr>
                <a:spLocks/>
              </p:cNvSpPr>
              <p:nvPr>
                <p:custDataLst>
                  <p:tags r:id="rId10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5" name="Freeform 17"/>
              <p:cNvSpPr>
                <a:spLocks/>
              </p:cNvSpPr>
              <p:nvPr>
                <p:custDataLst>
                  <p:tags r:id="rId10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6" name="Freeform 18"/>
              <p:cNvSpPr>
                <a:spLocks/>
              </p:cNvSpPr>
              <p:nvPr>
                <p:custDataLst>
                  <p:tags r:id="rId10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7" name="Freeform 24"/>
              <p:cNvSpPr>
                <a:spLocks/>
              </p:cNvSpPr>
              <p:nvPr>
                <p:custDataLst>
                  <p:tags r:id="rId11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8" name="Freeform 25"/>
              <p:cNvSpPr>
                <a:spLocks/>
              </p:cNvSpPr>
              <p:nvPr>
                <p:custDataLst>
                  <p:tags r:id="rId11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9" name="Freeform 26"/>
              <p:cNvSpPr>
                <a:spLocks/>
              </p:cNvSpPr>
              <p:nvPr>
                <p:custDataLst>
                  <p:tags r:id="rId11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0" name="Freeform 28"/>
              <p:cNvSpPr>
                <a:spLocks/>
              </p:cNvSpPr>
              <p:nvPr>
                <p:custDataLst>
                  <p:tags r:id="rId11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61" name="Group 160"/>
          <p:cNvGrpSpPr/>
          <p:nvPr>
            <p:custDataLst>
              <p:tags r:id="rId14"/>
            </p:custDataLst>
          </p:nvPr>
        </p:nvGrpSpPr>
        <p:grpSpPr>
          <a:xfrm>
            <a:off x="6607312" y="4730326"/>
            <a:ext cx="2171563" cy="2280074"/>
            <a:chOff x="6324600" y="3572672"/>
            <a:chExt cx="2171563" cy="2280074"/>
          </a:xfrm>
        </p:grpSpPr>
        <p:pic>
          <p:nvPicPr>
            <p:cNvPr id="162" name="Picture 4" descr="C:\Users\wolf\AppData\Local\Microsoft\Windows\Temporary Internet Files\Content.IE5\5N0XI505\MC900331282[1].wmf"/>
            <p:cNvPicPr>
              <a:picLocks noChangeAspect="1" noChangeArrowheads="1"/>
            </p:cNvPicPr>
            <p:nvPr>
              <p:custDataLst>
                <p:tags r:id="rId9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63" name="Group 7"/>
            <p:cNvGrpSpPr>
              <a:grpSpLocks noChangeAspect="1"/>
            </p:cNvGrpSpPr>
            <p:nvPr>
              <p:custDataLst>
                <p:tags r:id="rId95"/>
              </p:custDataLst>
            </p:nvPr>
          </p:nvGrpSpPr>
          <p:grpSpPr bwMode="auto">
            <a:xfrm>
              <a:off x="6894375" y="4141421"/>
              <a:ext cx="1601788" cy="1711325"/>
              <a:chOff x="2975" y="2832"/>
              <a:chExt cx="1009" cy="1078"/>
            </a:xfrm>
          </p:grpSpPr>
          <p:sp>
            <p:nvSpPr>
              <p:cNvPr id="164" name="AutoShape 6"/>
              <p:cNvSpPr>
                <a:spLocks noChangeAspect="1" noChangeArrowheads="1" noTextEdit="1"/>
              </p:cNvSpPr>
              <p:nvPr>
                <p:custDataLst>
                  <p:tags r:id="rId9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5" name="Freeform 16"/>
              <p:cNvSpPr>
                <a:spLocks/>
              </p:cNvSpPr>
              <p:nvPr>
                <p:custDataLst>
                  <p:tags r:id="rId9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6" name="Freeform 17"/>
              <p:cNvSpPr>
                <a:spLocks/>
              </p:cNvSpPr>
              <p:nvPr>
                <p:custDataLst>
                  <p:tags r:id="rId9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7" name="Freeform 18"/>
              <p:cNvSpPr>
                <a:spLocks/>
              </p:cNvSpPr>
              <p:nvPr>
                <p:custDataLst>
                  <p:tags r:id="rId9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8" name="Freeform 24"/>
              <p:cNvSpPr>
                <a:spLocks/>
              </p:cNvSpPr>
              <p:nvPr>
                <p:custDataLst>
                  <p:tags r:id="rId10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9" name="Freeform 25"/>
              <p:cNvSpPr>
                <a:spLocks/>
              </p:cNvSpPr>
              <p:nvPr>
                <p:custDataLst>
                  <p:tags r:id="rId10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0" name="Freeform 26"/>
              <p:cNvSpPr>
                <a:spLocks/>
              </p:cNvSpPr>
              <p:nvPr>
                <p:custDataLst>
                  <p:tags r:id="rId10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1" name="Freeform 28"/>
              <p:cNvSpPr>
                <a:spLocks/>
              </p:cNvSpPr>
              <p:nvPr>
                <p:custDataLst>
                  <p:tags r:id="rId10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72" name="Group 171"/>
          <p:cNvGrpSpPr/>
          <p:nvPr>
            <p:custDataLst>
              <p:tags r:id="rId15"/>
            </p:custDataLst>
          </p:nvPr>
        </p:nvGrpSpPr>
        <p:grpSpPr>
          <a:xfrm>
            <a:off x="7734437" y="4191000"/>
            <a:ext cx="2171563" cy="2280074"/>
            <a:chOff x="6324600" y="3572672"/>
            <a:chExt cx="2171563" cy="2280074"/>
          </a:xfrm>
        </p:grpSpPr>
        <p:pic>
          <p:nvPicPr>
            <p:cNvPr id="173" name="Picture 4" descr="C:\Users\wolf\AppData\Local\Microsoft\Windows\Temporary Internet Files\Content.IE5\5N0XI505\MC900331282[1].wmf"/>
            <p:cNvPicPr>
              <a:picLocks noChangeAspect="1" noChangeArrowheads="1"/>
            </p:cNvPicPr>
            <p:nvPr>
              <p:custDataLst>
                <p:tags r:id="rId8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74" name="Group 7"/>
            <p:cNvGrpSpPr>
              <a:grpSpLocks noChangeAspect="1"/>
            </p:cNvGrpSpPr>
            <p:nvPr>
              <p:custDataLst>
                <p:tags r:id="rId85"/>
              </p:custDataLst>
            </p:nvPr>
          </p:nvGrpSpPr>
          <p:grpSpPr bwMode="auto">
            <a:xfrm>
              <a:off x="6894375" y="4141421"/>
              <a:ext cx="1601788" cy="1711325"/>
              <a:chOff x="2975" y="2832"/>
              <a:chExt cx="1009" cy="1078"/>
            </a:xfrm>
          </p:grpSpPr>
          <p:sp>
            <p:nvSpPr>
              <p:cNvPr id="175" name="AutoShape 6"/>
              <p:cNvSpPr>
                <a:spLocks noChangeAspect="1" noChangeArrowheads="1" noTextEdit="1"/>
              </p:cNvSpPr>
              <p:nvPr>
                <p:custDataLst>
                  <p:tags r:id="rId8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6" name="Freeform 16"/>
              <p:cNvSpPr>
                <a:spLocks/>
              </p:cNvSpPr>
              <p:nvPr>
                <p:custDataLst>
                  <p:tags r:id="rId8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7" name="Freeform 17"/>
              <p:cNvSpPr>
                <a:spLocks/>
              </p:cNvSpPr>
              <p:nvPr>
                <p:custDataLst>
                  <p:tags r:id="rId8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8" name="Freeform 18"/>
              <p:cNvSpPr>
                <a:spLocks/>
              </p:cNvSpPr>
              <p:nvPr>
                <p:custDataLst>
                  <p:tags r:id="rId8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9" name="Freeform 24"/>
              <p:cNvSpPr>
                <a:spLocks/>
              </p:cNvSpPr>
              <p:nvPr>
                <p:custDataLst>
                  <p:tags r:id="rId9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0" name="Freeform 25"/>
              <p:cNvSpPr>
                <a:spLocks/>
              </p:cNvSpPr>
              <p:nvPr>
                <p:custDataLst>
                  <p:tags r:id="rId9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1" name="Freeform 26"/>
              <p:cNvSpPr>
                <a:spLocks/>
              </p:cNvSpPr>
              <p:nvPr>
                <p:custDataLst>
                  <p:tags r:id="rId9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2" name="Freeform 28"/>
              <p:cNvSpPr>
                <a:spLocks/>
              </p:cNvSpPr>
              <p:nvPr>
                <p:custDataLst>
                  <p:tags r:id="rId9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pic>
        <p:nvPicPr>
          <p:cNvPr id="184" name="Picture 4" descr="C:\Users\wolf\AppData\Local\Microsoft\Windows\Temporary Internet Files\Content.IE5\5N0XI505\MC900331282[1].wmf"/>
          <p:cNvPicPr>
            <a:picLocks noChangeAspect="1" noChangeArrowheads="1"/>
          </p:cNvPicPr>
          <p:nvPr>
            <p:custDataLst>
              <p:tags r:id="rId16"/>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7064512" y="4775467"/>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85" name="Group 7"/>
          <p:cNvGrpSpPr>
            <a:grpSpLocks noChangeAspect="1"/>
          </p:cNvGrpSpPr>
          <p:nvPr>
            <p:custDataLst>
              <p:tags r:id="rId17"/>
            </p:custDataLst>
          </p:nvPr>
        </p:nvGrpSpPr>
        <p:grpSpPr bwMode="auto">
          <a:xfrm>
            <a:off x="7634287" y="5344216"/>
            <a:ext cx="1601788" cy="1711325"/>
            <a:chOff x="2975" y="2832"/>
            <a:chExt cx="1009" cy="1078"/>
          </a:xfrm>
        </p:grpSpPr>
        <p:sp>
          <p:nvSpPr>
            <p:cNvPr id="186" name="AutoShape 6"/>
            <p:cNvSpPr>
              <a:spLocks noChangeAspect="1" noChangeArrowheads="1" noTextEdit="1"/>
            </p:cNvSpPr>
            <p:nvPr>
              <p:custDataLst>
                <p:tags r:id="rId7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7" name="Freeform 16"/>
            <p:cNvSpPr>
              <a:spLocks/>
            </p:cNvSpPr>
            <p:nvPr>
              <p:custDataLst>
                <p:tags r:id="rId7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8" name="Freeform 17"/>
            <p:cNvSpPr>
              <a:spLocks/>
            </p:cNvSpPr>
            <p:nvPr>
              <p:custDataLst>
                <p:tags r:id="rId7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9" name="Freeform 18"/>
            <p:cNvSpPr>
              <a:spLocks/>
            </p:cNvSpPr>
            <p:nvPr>
              <p:custDataLst>
                <p:tags r:id="rId7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0" name="Freeform 24"/>
            <p:cNvSpPr>
              <a:spLocks/>
            </p:cNvSpPr>
            <p:nvPr>
              <p:custDataLst>
                <p:tags r:id="rId8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1" name="Freeform 25"/>
            <p:cNvSpPr>
              <a:spLocks/>
            </p:cNvSpPr>
            <p:nvPr>
              <p:custDataLst>
                <p:tags r:id="rId8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2" name="Freeform 26"/>
            <p:cNvSpPr>
              <a:spLocks/>
            </p:cNvSpPr>
            <p:nvPr>
              <p:custDataLst>
                <p:tags r:id="rId8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3" name="Freeform 28"/>
            <p:cNvSpPr>
              <a:spLocks/>
            </p:cNvSpPr>
            <p:nvPr>
              <p:custDataLst>
                <p:tags r:id="rId8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194" name="Group 193"/>
          <p:cNvGrpSpPr/>
          <p:nvPr>
            <p:custDataLst>
              <p:tags r:id="rId18"/>
            </p:custDataLst>
          </p:nvPr>
        </p:nvGrpSpPr>
        <p:grpSpPr>
          <a:xfrm>
            <a:off x="6080125" y="4755459"/>
            <a:ext cx="2171563" cy="2280074"/>
            <a:chOff x="6324600" y="3572672"/>
            <a:chExt cx="2171563" cy="2280074"/>
          </a:xfrm>
        </p:grpSpPr>
        <p:pic>
          <p:nvPicPr>
            <p:cNvPr id="195" name="Picture 4" descr="C:\Users\wolf\AppData\Local\Microsoft\Windows\Temporary Internet Files\Content.IE5\5N0XI505\MC900331282[1].wmf"/>
            <p:cNvPicPr>
              <a:picLocks noChangeAspect="1" noChangeArrowheads="1"/>
            </p:cNvPicPr>
            <p:nvPr>
              <p:custDataLst>
                <p:tags r:id="rId66"/>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96" name="Group 7"/>
            <p:cNvGrpSpPr>
              <a:grpSpLocks noChangeAspect="1"/>
            </p:cNvGrpSpPr>
            <p:nvPr>
              <p:custDataLst>
                <p:tags r:id="rId67"/>
              </p:custDataLst>
            </p:nvPr>
          </p:nvGrpSpPr>
          <p:grpSpPr bwMode="auto">
            <a:xfrm>
              <a:off x="6894375" y="4141421"/>
              <a:ext cx="1601788" cy="1711325"/>
              <a:chOff x="2975" y="2832"/>
              <a:chExt cx="1009" cy="1078"/>
            </a:xfrm>
          </p:grpSpPr>
          <p:sp>
            <p:nvSpPr>
              <p:cNvPr id="197" name="AutoShape 6"/>
              <p:cNvSpPr>
                <a:spLocks noChangeAspect="1" noChangeArrowheads="1" noTextEdit="1"/>
              </p:cNvSpPr>
              <p:nvPr>
                <p:custDataLst>
                  <p:tags r:id="rId68"/>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8" name="Freeform 16"/>
              <p:cNvSpPr>
                <a:spLocks/>
              </p:cNvSpPr>
              <p:nvPr>
                <p:custDataLst>
                  <p:tags r:id="rId69"/>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9" name="Freeform 17"/>
              <p:cNvSpPr>
                <a:spLocks/>
              </p:cNvSpPr>
              <p:nvPr>
                <p:custDataLst>
                  <p:tags r:id="rId70"/>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0" name="Freeform 18"/>
              <p:cNvSpPr>
                <a:spLocks/>
              </p:cNvSpPr>
              <p:nvPr>
                <p:custDataLst>
                  <p:tags r:id="rId71"/>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1" name="Freeform 24"/>
              <p:cNvSpPr>
                <a:spLocks/>
              </p:cNvSpPr>
              <p:nvPr>
                <p:custDataLst>
                  <p:tags r:id="rId72"/>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2" name="Freeform 25"/>
              <p:cNvSpPr>
                <a:spLocks/>
              </p:cNvSpPr>
              <p:nvPr>
                <p:custDataLst>
                  <p:tags r:id="rId73"/>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3" name="Freeform 26"/>
              <p:cNvSpPr>
                <a:spLocks/>
              </p:cNvSpPr>
              <p:nvPr>
                <p:custDataLst>
                  <p:tags r:id="rId74"/>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4" name="Freeform 28"/>
              <p:cNvSpPr>
                <a:spLocks/>
              </p:cNvSpPr>
              <p:nvPr>
                <p:custDataLst>
                  <p:tags r:id="rId75"/>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205" name="Group 204"/>
          <p:cNvGrpSpPr/>
          <p:nvPr>
            <p:custDataLst>
              <p:tags r:id="rId19"/>
            </p:custDataLst>
          </p:nvPr>
        </p:nvGrpSpPr>
        <p:grpSpPr>
          <a:xfrm>
            <a:off x="5410200" y="5339926"/>
            <a:ext cx="2171563" cy="2280074"/>
            <a:chOff x="6324600" y="3572672"/>
            <a:chExt cx="2171563" cy="2280074"/>
          </a:xfrm>
        </p:grpSpPr>
        <p:pic>
          <p:nvPicPr>
            <p:cNvPr id="206" name="Picture 4" descr="C:\Users\wolf\AppData\Local\Microsoft\Windows\Temporary Internet Files\Content.IE5\5N0XI505\MC900331282[1].wmf"/>
            <p:cNvPicPr>
              <a:picLocks noChangeAspect="1" noChangeArrowheads="1"/>
            </p:cNvPicPr>
            <p:nvPr>
              <p:custDataLst>
                <p:tags r:id="rId56"/>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7"/>
            <p:cNvGrpSpPr>
              <a:grpSpLocks noChangeAspect="1"/>
            </p:cNvGrpSpPr>
            <p:nvPr>
              <p:custDataLst>
                <p:tags r:id="rId57"/>
              </p:custDataLst>
            </p:nvPr>
          </p:nvGrpSpPr>
          <p:grpSpPr bwMode="auto">
            <a:xfrm>
              <a:off x="6894375" y="4141421"/>
              <a:ext cx="1601788" cy="1711325"/>
              <a:chOff x="2975" y="2832"/>
              <a:chExt cx="1009" cy="1078"/>
            </a:xfrm>
          </p:grpSpPr>
          <p:sp>
            <p:nvSpPr>
              <p:cNvPr id="208" name="AutoShape 6"/>
              <p:cNvSpPr>
                <a:spLocks noChangeAspect="1" noChangeArrowheads="1" noTextEdit="1"/>
              </p:cNvSpPr>
              <p:nvPr>
                <p:custDataLst>
                  <p:tags r:id="rId58"/>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9" name="Freeform 16"/>
              <p:cNvSpPr>
                <a:spLocks/>
              </p:cNvSpPr>
              <p:nvPr>
                <p:custDataLst>
                  <p:tags r:id="rId59"/>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0" name="Freeform 17"/>
              <p:cNvSpPr>
                <a:spLocks/>
              </p:cNvSpPr>
              <p:nvPr>
                <p:custDataLst>
                  <p:tags r:id="rId60"/>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1" name="Freeform 18"/>
              <p:cNvSpPr>
                <a:spLocks/>
              </p:cNvSpPr>
              <p:nvPr>
                <p:custDataLst>
                  <p:tags r:id="rId61"/>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2" name="Freeform 24"/>
              <p:cNvSpPr>
                <a:spLocks/>
              </p:cNvSpPr>
              <p:nvPr>
                <p:custDataLst>
                  <p:tags r:id="rId62"/>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3" name="Freeform 25"/>
              <p:cNvSpPr>
                <a:spLocks/>
              </p:cNvSpPr>
              <p:nvPr>
                <p:custDataLst>
                  <p:tags r:id="rId63"/>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4" name="Freeform 26"/>
              <p:cNvSpPr>
                <a:spLocks/>
              </p:cNvSpPr>
              <p:nvPr>
                <p:custDataLst>
                  <p:tags r:id="rId64"/>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5" name="Freeform 28"/>
              <p:cNvSpPr>
                <a:spLocks/>
              </p:cNvSpPr>
              <p:nvPr>
                <p:custDataLst>
                  <p:tags r:id="rId65"/>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216" name="Group 7"/>
          <p:cNvGrpSpPr>
            <a:grpSpLocks noChangeAspect="1"/>
          </p:cNvGrpSpPr>
          <p:nvPr>
            <p:custDataLst>
              <p:tags r:id="rId20"/>
            </p:custDataLst>
          </p:nvPr>
        </p:nvGrpSpPr>
        <p:grpSpPr bwMode="auto">
          <a:xfrm>
            <a:off x="7391400" y="3886200"/>
            <a:ext cx="1601788" cy="1711325"/>
            <a:chOff x="2975" y="2832"/>
            <a:chExt cx="1009" cy="1078"/>
          </a:xfrm>
        </p:grpSpPr>
        <p:sp>
          <p:nvSpPr>
            <p:cNvPr id="217" name="AutoShape 6"/>
            <p:cNvSpPr>
              <a:spLocks noChangeAspect="1" noChangeArrowheads="1" noTextEdit="1"/>
            </p:cNvSpPr>
            <p:nvPr>
              <p:custDataLst>
                <p:tags r:id="rId48"/>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8" name="Freeform 16"/>
            <p:cNvSpPr>
              <a:spLocks/>
            </p:cNvSpPr>
            <p:nvPr>
              <p:custDataLst>
                <p:tags r:id="rId49"/>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9" name="Freeform 17"/>
            <p:cNvSpPr>
              <a:spLocks/>
            </p:cNvSpPr>
            <p:nvPr>
              <p:custDataLst>
                <p:tags r:id="rId50"/>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0" name="Freeform 18"/>
            <p:cNvSpPr>
              <a:spLocks/>
            </p:cNvSpPr>
            <p:nvPr>
              <p:custDataLst>
                <p:tags r:id="rId51"/>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1" name="Freeform 24"/>
            <p:cNvSpPr>
              <a:spLocks/>
            </p:cNvSpPr>
            <p:nvPr>
              <p:custDataLst>
                <p:tags r:id="rId52"/>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2" name="Freeform 25"/>
            <p:cNvSpPr>
              <a:spLocks/>
            </p:cNvSpPr>
            <p:nvPr>
              <p:custDataLst>
                <p:tags r:id="rId53"/>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3" name="Freeform 26"/>
            <p:cNvSpPr>
              <a:spLocks/>
            </p:cNvSpPr>
            <p:nvPr>
              <p:custDataLst>
                <p:tags r:id="rId54"/>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4" name="Freeform 28"/>
            <p:cNvSpPr>
              <a:spLocks/>
            </p:cNvSpPr>
            <p:nvPr>
              <p:custDataLst>
                <p:tags r:id="rId55"/>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43" name="Group 7"/>
          <p:cNvGrpSpPr>
            <a:grpSpLocks noChangeAspect="1"/>
          </p:cNvGrpSpPr>
          <p:nvPr>
            <p:custDataLst>
              <p:tags r:id="rId21"/>
            </p:custDataLst>
          </p:nvPr>
        </p:nvGrpSpPr>
        <p:grpSpPr bwMode="auto">
          <a:xfrm>
            <a:off x="6780212" y="3581400"/>
            <a:ext cx="1601788" cy="1711325"/>
            <a:chOff x="2975" y="2832"/>
            <a:chExt cx="1009" cy="1078"/>
          </a:xfrm>
        </p:grpSpPr>
        <p:sp>
          <p:nvSpPr>
            <p:cNvPr id="244" name="AutoShape 6"/>
            <p:cNvSpPr>
              <a:spLocks noChangeAspect="1" noChangeArrowheads="1" noTextEdit="1"/>
            </p:cNvSpPr>
            <p:nvPr>
              <p:custDataLst>
                <p:tags r:id="rId40"/>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5" name="Freeform 16"/>
            <p:cNvSpPr>
              <a:spLocks/>
            </p:cNvSpPr>
            <p:nvPr>
              <p:custDataLst>
                <p:tags r:id="rId41"/>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6" name="Freeform 17"/>
            <p:cNvSpPr>
              <a:spLocks/>
            </p:cNvSpPr>
            <p:nvPr>
              <p:custDataLst>
                <p:tags r:id="rId42"/>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7" name="Freeform 18"/>
            <p:cNvSpPr>
              <a:spLocks/>
            </p:cNvSpPr>
            <p:nvPr>
              <p:custDataLst>
                <p:tags r:id="rId43"/>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8" name="Freeform 24"/>
            <p:cNvSpPr>
              <a:spLocks/>
            </p:cNvSpPr>
            <p:nvPr>
              <p:custDataLst>
                <p:tags r:id="rId44"/>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9" name="Freeform 25"/>
            <p:cNvSpPr>
              <a:spLocks/>
            </p:cNvSpPr>
            <p:nvPr>
              <p:custDataLst>
                <p:tags r:id="rId45"/>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0" name="Freeform 26"/>
            <p:cNvSpPr>
              <a:spLocks/>
            </p:cNvSpPr>
            <p:nvPr>
              <p:custDataLst>
                <p:tags r:id="rId46"/>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1" name="Freeform 28"/>
            <p:cNvSpPr>
              <a:spLocks/>
            </p:cNvSpPr>
            <p:nvPr>
              <p:custDataLst>
                <p:tags r:id="rId47"/>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25" name="Group 7"/>
          <p:cNvGrpSpPr>
            <a:grpSpLocks noChangeAspect="1"/>
          </p:cNvGrpSpPr>
          <p:nvPr>
            <p:custDataLst>
              <p:tags r:id="rId22"/>
            </p:custDataLst>
          </p:nvPr>
        </p:nvGrpSpPr>
        <p:grpSpPr bwMode="auto">
          <a:xfrm>
            <a:off x="5943600" y="4384675"/>
            <a:ext cx="1601788" cy="1711325"/>
            <a:chOff x="2975" y="2832"/>
            <a:chExt cx="1009" cy="1078"/>
          </a:xfrm>
        </p:grpSpPr>
        <p:sp>
          <p:nvSpPr>
            <p:cNvPr id="226" name="AutoShape 6"/>
            <p:cNvSpPr>
              <a:spLocks noChangeAspect="1" noChangeArrowheads="1" noTextEdit="1"/>
            </p:cNvSpPr>
            <p:nvPr>
              <p:custDataLst>
                <p:tags r:id="rId32"/>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7" name="Freeform 16"/>
            <p:cNvSpPr>
              <a:spLocks/>
            </p:cNvSpPr>
            <p:nvPr>
              <p:custDataLst>
                <p:tags r:id="rId33"/>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8" name="Freeform 17"/>
            <p:cNvSpPr>
              <a:spLocks/>
            </p:cNvSpPr>
            <p:nvPr>
              <p:custDataLst>
                <p:tags r:id="rId34"/>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9" name="Freeform 18"/>
            <p:cNvSpPr>
              <a:spLocks/>
            </p:cNvSpPr>
            <p:nvPr>
              <p:custDataLst>
                <p:tags r:id="rId35"/>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0" name="Freeform 24"/>
            <p:cNvSpPr>
              <a:spLocks/>
            </p:cNvSpPr>
            <p:nvPr>
              <p:custDataLst>
                <p:tags r:id="rId36"/>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1" name="Freeform 25"/>
            <p:cNvSpPr>
              <a:spLocks/>
            </p:cNvSpPr>
            <p:nvPr>
              <p:custDataLst>
                <p:tags r:id="rId37"/>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2" name="Freeform 26"/>
            <p:cNvSpPr>
              <a:spLocks/>
            </p:cNvSpPr>
            <p:nvPr>
              <p:custDataLst>
                <p:tags r:id="rId38"/>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3" name="Freeform 28"/>
            <p:cNvSpPr>
              <a:spLocks/>
            </p:cNvSpPr>
            <p:nvPr>
              <p:custDataLst>
                <p:tags r:id="rId39"/>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34" name="Group 7"/>
          <p:cNvGrpSpPr>
            <a:grpSpLocks noChangeAspect="1"/>
          </p:cNvGrpSpPr>
          <p:nvPr>
            <p:custDataLst>
              <p:tags r:id="rId23"/>
            </p:custDataLst>
          </p:nvPr>
        </p:nvGrpSpPr>
        <p:grpSpPr bwMode="auto">
          <a:xfrm>
            <a:off x="6096000" y="3429000"/>
            <a:ext cx="1601788" cy="1711325"/>
            <a:chOff x="2975" y="2832"/>
            <a:chExt cx="1009" cy="1078"/>
          </a:xfrm>
        </p:grpSpPr>
        <p:sp>
          <p:nvSpPr>
            <p:cNvPr id="235" name="AutoShape 6"/>
            <p:cNvSpPr>
              <a:spLocks noChangeAspect="1" noChangeArrowheads="1" noTextEdit="1"/>
            </p:cNvSpPr>
            <p:nvPr>
              <p:custDataLst>
                <p:tags r:id="rId24"/>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6" name="Freeform 16"/>
            <p:cNvSpPr>
              <a:spLocks/>
            </p:cNvSpPr>
            <p:nvPr>
              <p:custDataLst>
                <p:tags r:id="rId25"/>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7" name="Freeform 17"/>
            <p:cNvSpPr>
              <a:spLocks/>
            </p:cNvSpPr>
            <p:nvPr>
              <p:custDataLst>
                <p:tags r:id="rId26"/>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8" name="Freeform 18"/>
            <p:cNvSpPr>
              <a:spLocks/>
            </p:cNvSpPr>
            <p:nvPr>
              <p:custDataLst>
                <p:tags r:id="rId27"/>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9" name="Freeform 24"/>
            <p:cNvSpPr>
              <a:spLocks/>
            </p:cNvSpPr>
            <p:nvPr>
              <p:custDataLst>
                <p:tags r:id="rId28"/>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0" name="Freeform 25"/>
            <p:cNvSpPr>
              <a:spLocks/>
            </p:cNvSpPr>
            <p:nvPr>
              <p:custDataLst>
                <p:tags r:id="rId29"/>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1" name="Freeform 26"/>
            <p:cNvSpPr>
              <a:spLocks/>
            </p:cNvSpPr>
            <p:nvPr>
              <p:custDataLst>
                <p:tags r:id="rId30"/>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2" name="Freeform 28"/>
            <p:cNvSpPr>
              <a:spLocks/>
            </p:cNvSpPr>
            <p:nvPr>
              <p:custDataLst>
                <p:tags r:id="rId31"/>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84830124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KP Duty: Peeling Potatoes, </a:t>
            </a:r>
            <a:br>
              <a:rPr lang="en-CA" dirty="0"/>
            </a:br>
            <a:r>
              <a:rPr lang="en-CA">
                <a:solidFill>
                  <a:srgbClr val="3333CC"/>
                </a:solidFill>
              </a:rPr>
              <a:t>Parallelism </a:t>
            </a:r>
            <a:r>
              <a:rPr lang="en-CA" smtClean="0">
                <a:solidFill>
                  <a:srgbClr val="3333CC"/>
                </a:solidFill>
              </a:rPr>
              <a:t>Problem</a:t>
            </a:r>
            <a:endParaRPr lang="en-CA" dirty="0">
              <a:solidFill>
                <a:srgbClr val="3333CC"/>
              </a:solidFill>
            </a:endParaRPr>
          </a:p>
        </p:txBody>
      </p:sp>
      <p:sp>
        <p:nvSpPr>
          <p:cNvPr id="3" name="Content Placeholder 2"/>
          <p:cNvSpPr>
            <a:spLocks noGrp="1"/>
          </p:cNvSpPr>
          <p:nvPr>
            <p:ph idx="1"/>
            <p:custDataLst>
              <p:tags r:id="rId2"/>
            </p:custDataLst>
          </p:nvPr>
        </p:nvSpPr>
        <p:spPr/>
        <p:txBody>
          <a:bodyPr/>
          <a:lstStyle/>
          <a:p>
            <a:pPr marL="0" indent="0">
              <a:buNone/>
            </a:pPr>
            <a:r>
              <a:rPr lang="en-CA" dirty="0"/>
              <a:t>How long does it take a person to peel one potato? </a:t>
            </a:r>
            <a:r>
              <a:rPr lang="en-CA" dirty="0">
                <a:solidFill>
                  <a:srgbClr val="D60093"/>
                </a:solidFill>
              </a:rPr>
              <a:t>Say: 15s</a:t>
            </a:r>
          </a:p>
          <a:p>
            <a:pPr marL="0" indent="0">
              <a:buNone/>
            </a:pPr>
            <a:r>
              <a:rPr lang="en-CA" dirty="0"/>
              <a:t>How long does it take a person to peel 10,000 potatoes?	</a:t>
            </a:r>
            <a:br>
              <a:rPr lang="en-CA" dirty="0"/>
            </a:br>
            <a:r>
              <a:rPr lang="en-CA" dirty="0">
                <a:solidFill>
                  <a:srgbClr val="D60093"/>
                </a:solidFill>
              </a:rPr>
              <a:t>~2500 min = ~42hrs = ~one week full-time.</a:t>
            </a:r>
          </a:p>
          <a:p>
            <a:pPr marL="0" indent="0">
              <a:buNone/>
            </a:pPr>
            <a:endParaRPr lang="en-CA" dirty="0" smtClean="0"/>
          </a:p>
          <a:p>
            <a:pPr marL="0" indent="0">
              <a:buNone/>
            </a:pPr>
            <a:r>
              <a:rPr lang="en-CA" dirty="0" smtClean="0"/>
              <a:t>How long would it take 10,000 people with 10,000 potato peelers to peel 10,000 potatoes?</a:t>
            </a:r>
          </a:p>
          <a:p>
            <a:pPr marL="0" indent="0">
              <a:buNone/>
            </a:pPr>
            <a:endParaRPr lang="en-CA" dirty="0"/>
          </a:p>
          <a:p>
            <a:pPr marL="0" indent="0">
              <a:buNone/>
            </a:pPr>
            <a:r>
              <a:rPr lang="en-CA" dirty="0" smtClean="0"/>
              <a:t>How much time do we spend finding places </a:t>
            </a:r>
            <a:br>
              <a:rPr lang="en-CA" dirty="0" smtClean="0"/>
            </a:br>
            <a:r>
              <a:rPr lang="en-CA" dirty="0" smtClean="0"/>
              <a:t>for people to work, handing out peelers,</a:t>
            </a:r>
            <a:br>
              <a:rPr lang="en-CA" dirty="0" smtClean="0"/>
            </a:br>
            <a:r>
              <a:rPr lang="en-CA" dirty="0" smtClean="0"/>
              <a:t>giving instructions, teaching technique,</a:t>
            </a:r>
            <a:br>
              <a:rPr lang="en-CA" dirty="0" smtClean="0"/>
            </a:br>
            <a:r>
              <a:rPr lang="en-CA" dirty="0" smtClean="0"/>
              <a:t>bandaging wounds, and (</a:t>
            </a:r>
            <a:r>
              <a:rPr lang="en-CA" dirty="0" err="1" smtClean="0"/>
              <a:t>ack</a:t>
            </a:r>
            <a:r>
              <a:rPr lang="en-CA" dirty="0"/>
              <a:t>!) </a:t>
            </a:r>
            <a:r>
              <a:rPr lang="en-CA" dirty="0" smtClean="0"/>
              <a:t>filling out</a:t>
            </a:r>
            <a:br>
              <a:rPr lang="en-CA" dirty="0" smtClean="0"/>
            </a:br>
            <a:r>
              <a:rPr lang="en-CA" dirty="0" smtClean="0"/>
              <a:t>paperwork?</a:t>
            </a:r>
            <a:endParaRPr lang="en-CA" dirty="0"/>
          </a:p>
          <a:p>
            <a:pPr marL="0" indent="0">
              <a:buNone/>
            </a:pP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56</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grpSp>
        <p:nvGrpSpPr>
          <p:cNvPr id="8" name="Group 7"/>
          <p:cNvGrpSpPr/>
          <p:nvPr>
            <p:custDataLst>
              <p:tags r:id="rId5"/>
            </p:custDataLst>
          </p:nvPr>
        </p:nvGrpSpPr>
        <p:grpSpPr>
          <a:xfrm>
            <a:off x="6324600" y="3572672"/>
            <a:ext cx="2171563" cy="2280074"/>
            <a:chOff x="6324600" y="3572672"/>
            <a:chExt cx="2171563" cy="2280074"/>
          </a:xfrm>
        </p:grpSpPr>
        <p:pic>
          <p:nvPicPr>
            <p:cNvPr id="4100" name="Picture 4" descr="C:\Users\wolf\AppData\Local\Microsoft\Windows\Temporary Internet Files\Content.IE5\5N0XI505\MC900331282[1].wmf"/>
            <p:cNvPicPr>
              <a:picLocks noChangeAspect="1" noChangeArrowheads="1"/>
            </p:cNvPicPr>
            <p:nvPr>
              <p:custDataLst>
                <p:tags r:id="rId18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p:cNvGrpSpPr>
              <a:grpSpLocks noChangeAspect="1"/>
            </p:cNvGrpSpPr>
            <p:nvPr>
              <p:custDataLst>
                <p:tags r:id="rId185"/>
              </p:custDataLst>
            </p:nvPr>
          </p:nvGrpSpPr>
          <p:grpSpPr bwMode="auto">
            <a:xfrm>
              <a:off x="6894375" y="4141421"/>
              <a:ext cx="1601788" cy="1711325"/>
              <a:chOff x="2975" y="2832"/>
              <a:chExt cx="1009" cy="1078"/>
            </a:xfrm>
          </p:grpSpPr>
          <p:sp>
            <p:nvSpPr>
              <p:cNvPr id="7" name="AutoShape 6"/>
              <p:cNvSpPr>
                <a:spLocks noChangeAspect="1" noChangeArrowheads="1" noTextEdit="1"/>
              </p:cNvSpPr>
              <p:nvPr>
                <p:custDataLst>
                  <p:tags r:id="rId18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 name="Freeform 16"/>
              <p:cNvSpPr>
                <a:spLocks/>
              </p:cNvSpPr>
              <p:nvPr>
                <p:custDataLst>
                  <p:tags r:id="rId18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Freeform 17"/>
              <p:cNvSpPr>
                <a:spLocks/>
              </p:cNvSpPr>
              <p:nvPr>
                <p:custDataLst>
                  <p:tags r:id="rId18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Freeform 18"/>
              <p:cNvSpPr>
                <a:spLocks/>
              </p:cNvSpPr>
              <p:nvPr>
                <p:custDataLst>
                  <p:tags r:id="rId18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Freeform 24"/>
              <p:cNvSpPr>
                <a:spLocks/>
              </p:cNvSpPr>
              <p:nvPr>
                <p:custDataLst>
                  <p:tags r:id="rId19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Freeform 25"/>
              <p:cNvSpPr>
                <a:spLocks/>
              </p:cNvSpPr>
              <p:nvPr>
                <p:custDataLst>
                  <p:tags r:id="rId19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Freeform 26"/>
              <p:cNvSpPr>
                <a:spLocks/>
              </p:cNvSpPr>
              <p:nvPr>
                <p:custDataLst>
                  <p:tags r:id="rId19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Freeform 28"/>
              <p:cNvSpPr>
                <a:spLocks/>
              </p:cNvSpPr>
              <p:nvPr>
                <p:custDataLst>
                  <p:tags r:id="rId19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73" name="Group 72"/>
          <p:cNvGrpSpPr/>
          <p:nvPr>
            <p:custDataLst>
              <p:tags r:id="rId6"/>
            </p:custDataLst>
          </p:nvPr>
        </p:nvGrpSpPr>
        <p:grpSpPr>
          <a:xfrm>
            <a:off x="5654675" y="4157139"/>
            <a:ext cx="2171563" cy="2280074"/>
            <a:chOff x="6324600" y="3572672"/>
            <a:chExt cx="2171563" cy="2280074"/>
          </a:xfrm>
        </p:grpSpPr>
        <p:pic>
          <p:nvPicPr>
            <p:cNvPr id="74" name="Picture 4" descr="C:\Users\wolf\AppData\Local\Microsoft\Windows\Temporary Internet Files\Content.IE5\5N0XI505\MC900331282[1].wmf"/>
            <p:cNvPicPr>
              <a:picLocks noChangeAspect="1" noChangeArrowheads="1"/>
            </p:cNvPicPr>
            <p:nvPr>
              <p:custDataLst>
                <p:tags r:id="rId17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
            <p:cNvGrpSpPr>
              <a:grpSpLocks noChangeAspect="1"/>
            </p:cNvGrpSpPr>
            <p:nvPr>
              <p:custDataLst>
                <p:tags r:id="rId175"/>
              </p:custDataLst>
            </p:nvPr>
          </p:nvGrpSpPr>
          <p:grpSpPr bwMode="auto">
            <a:xfrm>
              <a:off x="6894375" y="4141421"/>
              <a:ext cx="1601788" cy="1711325"/>
              <a:chOff x="2975" y="2832"/>
              <a:chExt cx="1009" cy="1078"/>
            </a:xfrm>
          </p:grpSpPr>
          <p:sp>
            <p:nvSpPr>
              <p:cNvPr id="76" name="AutoShape 6"/>
              <p:cNvSpPr>
                <a:spLocks noChangeAspect="1" noChangeArrowheads="1" noTextEdit="1"/>
              </p:cNvSpPr>
              <p:nvPr>
                <p:custDataLst>
                  <p:tags r:id="rId17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7" name="Freeform 16"/>
              <p:cNvSpPr>
                <a:spLocks/>
              </p:cNvSpPr>
              <p:nvPr>
                <p:custDataLst>
                  <p:tags r:id="rId17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8" name="Freeform 17"/>
              <p:cNvSpPr>
                <a:spLocks/>
              </p:cNvSpPr>
              <p:nvPr>
                <p:custDataLst>
                  <p:tags r:id="rId17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9" name="Freeform 18"/>
              <p:cNvSpPr>
                <a:spLocks/>
              </p:cNvSpPr>
              <p:nvPr>
                <p:custDataLst>
                  <p:tags r:id="rId17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0" name="Freeform 24"/>
              <p:cNvSpPr>
                <a:spLocks/>
              </p:cNvSpPr>
              <p:nvPr>
                <p:custDataLst>
                  <p:tags r:id="rId18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1" name="Freeform 25"/>
              <p:cNvSpPr>
                <a:spLocks/>
              </p:cNvSpPr>
              <p:nvPr>
                <p:custDataLst>
                  <p:tags r:id="rId18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2" name="Freeform 26"/>
              <p:cNvSpPr>
                <a:spLocks/>
              </p:cNvSpPr>
              <p:nvPr>
                <p:custDataLst>
                  <p:tags r:id="rId18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3" name="Freeform 28"/>
              <p:cNvSpPr>
                <a:spLocks/>
              </p:cNvSpPr>
              <p:nvPr>
                <p:custDataLst>
                  <p:tags r:id="rId18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84" name="Group 83"/>
          <p:cNvGrpSpPr/>
          <p:nvPr>
            <p:custDataLst>
              <p:tags r:id="rId7"/>
            </p:custDataLst>
          </p:nvPr>
        </p:nvGrpSpPr>
        <p:grpSpPr>
          <a:xfrm>
            <a:off x="6667637" y="3581400"/>
            <a:ext cx="2171563" cy="2280074"/>
            <a:chOff x="6324600" y="3572672"/>
            <a:chExt cx="2171563" cy="2280074"/>
          </a:xfrm>
        </p:grpSpPr>
        <p:pic>
          <p:nvPicPr>
            <p:cNvPr id="85" name="Picture 4" descr="C:\Users\wolf\AppData\Local\Microsoft\Windows\Temporary Internet Files\Content.IE5\5N0XI505\MC900331282[1].wmf"/>
            <p:cNvPicPr>
              <a:picLocks noChangeAspect="1" noChangeArrowheads="1"/>
            </p:cNvPicPr>
            <p:nvPr>
              <p:custDataLst>
                <p:tags r:id="rId16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7"/>
            <p:cNvGrpSpPr>
              <a:grpSpLocks noChangeAspect="1"/>
            </p:cNvGrpSpPr>
            <p:nvPr>
              <p:custDataLst>
                <p:tags r:id="rId165"/>
              </p:custDataLst>
            </p:nvPr>
          </p:nvGrpSpPr>
          <p:grpSpPr bwMode="auto">
            <a:xfrm>
              <a:off x="6894375" y="4141421"/>
              <a:ext cx="1601788" cy="1711325"/>
              <a:chOff x="2975" y="2832"/>
              <a:chExt cx="1009" cy="1078"/>
            </a:xfrm>
          </p:grpSpPr>
          <p:sp>
            <p:nvSpPr>
              <p:cNvPr id="87" name="AutoShape 6"/>
              <p:cNvSpPr>
                <a:spLocks noChangeAspect="1" noChangeArrowheads="1" noTextEdit="1"/>
              </p:cNvSpPr>
              <p:nvPr>
                <p:custDataLst>
                  <p:tags r:id="rId16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8" name="Freeform 16"/>
              <p:cNvSpPr>
                <a:spLocks/>
              </p:cNvSpPr>
              <p:nvPr>
                <p:custDataLst>
                  <p:tags r:id="rId16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9" name="Freeform 17"/>
              <p:cNvSpPr>
                <a:spLocks/>
              </p:cNvSpPr>
              <p:nvPr>
                <p:custDataLst>
                  <p:tags r:id="rId16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0" name="Freeform 18"/>
              <p:cNvSpPr>
                <a:spLocks/>
              </p:cNvSpPr>
              <p:nvPr>
                <p:custDataLst>
                  <p:tags r:id="rId16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1" name="Freeform 24"/>
              <p:cNvSpPr>
                <a:spLocks/>
              </p:cNvSpPr>
              <p:nvPr>
                <p:custDataLst>
                  <p:tags r:id="rId17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2" name="Freeform 25"/>
              <p:cNvSpPr>
                <a:spLocks/>
              </p:cNvSpPr>
              <p:nvPr>
                <p:custDataLst>
                  <p:tags r:id="rId17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3" name="Freeform 26"/>
              <p:cNvSpPr>
                <a:spLocks/>
              </p:cNvSpPr>
              <p:nvPr>
                <p:custDataLst>
                  <p:tags r:id="rId17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4" name="Freeform 28"/>
              <p:cNvSpPr>
                <a:spLocks/>
              </p:cNvSpPr>
              <p:nvPr>
                <p:custDataLst>
                  <p:tags r:id="rId17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95" name="Group 94"/>
          <p:cNvGrpSpPr/>
          <p:nvPr>
            <p:custDataLst>
              <p:tags r:id="rId8"/>
            </p:custDataLst>
          </p:nvPr>
        </p:nvGrpSpPr>
        <p:grpSpPr>
          <a:xfrm>
            <a:off x="5997712" y="4165867"/>
            <a:ext cx="2171563" cy="2280074"/>
            <a:chOff x="6324600" y="3572672"/>
            <a:chExt cx="2171563" cy="2280074"/>
          </a:xfrm>
        </p:grpSpPr>
        <p:pic>
          <p:nvPicPr>
            <p:cNvPr id="96" name="Picture 4" descr="C:\Users\wolf\AppData\Local\Microsoft\Windows\Temporary Internet Files\Content.IE5\5N0XI505\MC900331282[1].wmf"/>
            <p:cNvPicPr>
              <a:picLocks noChangeAspect="1" noChangeArrowheads="1"/>
            </p:cNvPicPr>
            <p:nvPr>
              <p:custDataLst>
                <p:tags r:id="rId15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7"/>
            <p:cNvGrpSpPr>
              <a:grpSpLocks noChangeAspect="1"/>
            </p:cNvGrpSpPr>
            <p:nvPr>
              <p:custDataLst>
                <p:tags r:id="rId155"/>
              </p:custDataLst>
            </p:nvPr>
          </p:nvGrpSpPr>
          <p:grpSpPr bwMode="auto">
            <a:xfrm>
              <a:off x="6894375" y="4141421"/>
              <a:ext cx="1601788" cy="1711325"/>
              <a:chOff x="2975" y="2832"/>
              <a:chExt cx="1009" cy="1078"/>
            </a:xfrm>
          </p:grpSpPr>
          <p:sp>
            <p:nvSpPr>
              <p:cNvPr id="98" name="AutoShape 6"/>
              <p:cNvSpPr>
                <a:spLocks noChangeAspect="1" noChangeArrowheads="1" noTextEdit="1"/>
              </p:cNvSpPr>
              <p:nvPr>
                <p:custDataLst>
                  <p:tags r:id="rId15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9" name="Freeform 16"/>
              <p:cNvSpPr>
                <a:spLocks/>
              </p:cNvSpPr>
              <p:nvPr>
                <p:custDataLst>
                  <p:tags r:id="rId15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0" name="Freeform 17"/>
              <p:cNvSpPr>
                <a:spLocks/>
              </p:cNvSpPr>
              <p:nvPr>
                <p:custDataLst>
                  <p:tags r:id="rId15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1" name="Freeform 18"/>
              <p:cNvSpPr>
                <a:spLocks/>
              </p:cNvSpPr>
              <p:nvPr>
                <p:custDataLst>
                  <p:tags r:id="rId15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2" name="Freeform 24"/>
              <p:cNvSpPr>
                <a:spLocks/>
              </p:cNvSpPr>
              <p:nvPr>
                <p:custDataLst>
                  <p:tags r:id="rId16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3" name="Freeform 25"/>
              <p:cNvSpPr>
                <a:spLocks/>
              </p:cNvSpPr>
              <p:nvPr>
                <p:custDataLst>
                  <p:tags r:id="rId16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4" name="Freeform 26"/>
              <p:cNvSpPr>
                <a:spLocks/>
              </p:cNvSpPr>
              <p:nvPr>
                <p:custDataLst>
                  <p:tags r:id="rId16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5" name="Freeform 28"/>
              <p:cNvSpPr>
                <a:spLocks/>
              </p:cNvSpPr>
              <p:nvPr>
                <p:custDataLst>
                  <p:tags r:id="rId16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06" name="Group 105"/>
          <p:cNvGrpSpPr/>
          <p:nvPr>
            <p:custDataLst>
              <p:tags r:id="rId9"/>
            </p:custDataLst>
          </p:nvPr>
        </p:nvGrpSpPr>
        <p:grpSpPr>
          <a:xfrm>
            <a:off x="6765925" y="3917259"/>
            <a:ext cx="2171563" cy="2280074"/>
            <a:chOff x="6324600" y="3572672"/>
            <a:chExt cx="2171563" cy="2280074"/>
          </a:xfrm>
        </p:grpSpPr>
        <p:pic>
          <p:nvPicPr>
            <p:cNvPr id="107" name="Picture 4" descr="C:\Users\wolf\AppData\Local\Microsoft\Windows\Temporary Internet Files\Content.IE5\5N0XI505\MC900331282[1].wmf"/>
            <p:cNvPicPr>
              <a:picLocks noChangeAspect="1" noChangeArrowheads="1"/>
            </p:cNvPicPr>
            <p:nvPr>
              <p:custDataLst>
                <p:tags r:id="rId14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08" name="Group 7"/>
            <p:cNvGrpSpPr>
              <a:grpSpLocks noChangeAspect="1"/>
            </p:cNvGrpSpPr>
            <p:nvPr>
              <p:custDataLst>
                <p:tags r:id="rId145"/>
              </p:custDataLst>
            </p:nvPr>
          </p:nvGrpSpPr>
          <p:grpSpPr bwMode="auto">
            <a:xfrm>
              <a:off x="6894375" y="4141421"/>
              <a:ext cx="1601788" cy="1711325"/>
              <a:chOff x="2975" y="2832"/>
              <a:chExt cx="1009" cy="1078"/>
            </a:xfrm>
          </p:grpSpPr>
          <p:sp>
            <p:nvSpPr>
              <p:cNvPr id="109" name="AutoShape 6"/>
              <p:cNvSpPr>
                <a:spLocks noChangeAspect="1" noChangeArrowheads="1" noTextEdit="1"/>
              </p:cNvSpPr>
              <p:nvPr>
                <p:custDataLst>
                  <p:tags r:id="rId14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0" name="Freeform 16"/>
              <p:cNvSpPr>
                <a:spLocks/>
              </p:cNvSpPr>
              <p:nvPr>
                <p:custDataLst>
                  <p:tags r:id="rId14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1" name="Freeform 17"/>
              <p:cNvSpPr>
                <a:spLocks/>
              </p:cNvSpPr>
              <p:nvPr>
                <p:custDataLst>
                  <p:tags r:id="rId14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2" name="Freeform 18"/>
              <p:cNvSpPr>
                <a:spLocks/>
              </p:cNvSpPr>
              <p:nvPr>
                <p:custDataLst>
                  <p:tags r:id="rId14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3" name="Freeform 24"/>
              <p:cNvSpPr>
                <a:spLocks/>
              </p:cNvSpPr>
              <p:nvPr>
                <p:custDataLst>
                  <p:tags r:id="rId15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4" name="Freeform 25"/>
              <p:cNvSpPr>
                <a:spLocks/>
              </p:cNvSpPr>
              <p:nvPr>
                <p:custDataLst>
                  <p:tags r:id="rId15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5" name="Freeform 26"/>
              <p:cNvSpPr>
                <a:spLocks/>
              </p:cNvSpPr>
              <p:nvPr>
                <p:custDataLst>
                  <p:tags r:id="rId15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6" name="Freeform 28"/>
              <p:cNvSpPr>
                <a:spLocks/>
              </p:cNvSpPr>
              <p:nvPr>
                <p:custDataLst>
                  <p:tags r:id="rId15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17" name="Group 116"/>
          <p:cNvGrpSpPr/>
          <p:nvPr>
            <p:custDataLst>
              <p:tags r:id="rId10"/>
            </p:custDataLst>
          </p:nvPr>
        </p:nvGrpSpPr>
        <p:grpSpPr>
          <a:xfrm>
            <a:off x="6096000" y="4501726"/>
            <a:ext cx="2171563" cy="2280074"/>
            <a:chOff x="6324600" y="3572672"/>
            <a:chExt cx="2171563" cy="2280074"/>
          </a:xfrm>
        </p:grpSpPr>
        <p:pic>
          <p:nvPicPr>
            <p:cNvPr id="118" name="Picture 4" descr="C:\Users\wolf\AppData\Local\Microsoft\Windows\Temporary Internet Files\Content.IE5\5N0XI505\MC900331282[1].wmf"/>
            <p:cNvPicPr>
              <a:picLocks noChangeAspect="1" noChangeArrowheads="1"/>
            </p:cNvPicPr>
            <p:nvPr>
              <p:custDataLst>
                <p:tags r:id="rId13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19" name="Group 7"/>
            <p:cNvGrpSpPr>
              <a:grpSpLocks noChangeAspect="1"/>
            </p:cNvGrpSpPr>
            <p:nvPr>
              <p:custDataLst>
                <p:tags r:id="rId135"/>
              </p:custDataLst>
            </p:nvPr>
          </p:nvGrpSpPr>
          <p:grpSpPr bwMode="auto">
            <a:xfrm>
              <a:off x="6894375" y="4141421"/>
              <a:ext cx="1601788" cy="1711325"/>
              <a:chOff x="2975" y="2832"/>
              <a:chExt cx="1009" cy="1078"/>
            </a:xfrm>
          </p:grpSpPr>
          <p:sp>
            <p:nvSpPr>
              <p:cNvPr id="120" name="AutoShape 6"/>
              <p:cNvSpPr>
                <a:spLocks noChangeAspect="1" noChangeArrowheads="1" noTextEdit="1"/>
              </p:cNvSpPr>
              <p:nvPr>
                <p:custDataLst>
                  <p:tags r:id="rId13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1" name="Freeform 16"/>
              <p:cNvSpPr>
                <a:spLocks/>
              </p:cNvSpPr>
              <p:nvPr>
                <p:custDataLst>
                  <p:tags r:id="rId13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2" name="Freeform 17"/>
              <p:cNvSpPr>
                <a:spLocks/>
              </p:cNvSpPr>
              <p:nvPr>
                <p:custDataLst>
                  <p:tags r:id="rId13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3" name="Freeform 18"/>
              <p:cNvSpPr>
                <a:spLocks/>
              </p:cNvSpPr>
              <p:nvPr>
                <p:custDataLst>
                  <p:tags r:id="rId13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4" name="Freeform 24"/>
              <p:cNvSpPr>
                <a:spLocks/>
              </p:cNvSpPr>
              <p:nvPr>
                <p:custDataLst>
                  <p:tags r:id="rId14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5" name="Freeform 25"/>
              <p:cNvSpPr>
                <a:spLocks/>
              </p:cNvSpPr>
              <p:nvPr>
                <p:custDataLst>
                  <p:tags r:id="rId14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6" name="Freeform 26"/>
              <p:cNvSpPr>
                <a:spLocks/>
              </p:cNvSpPr>
              <p:nvPr>
                <p:custDataLst>
                  <p:tags r:id="rId14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7" name="Freeform 28"/>
              <p:cNvSpPr>
                <a:spLocks/>
              </p:cNvSpPr>
              <p:nvPr>
                <p:custDataLst>
                  <p:tags r:id="rId14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28" name="Group 127"/>
          <p:cNvGrpSpPr/>
          <p:nvPr>
            <p:custDataLst>
              <p:tags r:id="rId11"/>
            </p:custDataLst>
          </p:nvPr>
        </p:nvGrpSpPr>
        <p:grpSpPr>
          <a:xfrm>
            <a:off x="7124837" y="3505200"/>
            <a:ext cx="2171563" cy="2280074"/>
            <a:chOff x="6324600" y="3572672"/>
            <a:chExt cx="2171563" cy="2280074"/>
          </a:xfrm>
        </p:grpSpPr>
        <p:pic>
          <p:nvPicPr>
            <p:cNvPr id="129" name="Picture 4" descr="C:\Users\wolf\AppData\Local\Microsoft\Windows\Temporary Internet Files\Content.IE5\5N0XI505\MC900331282[1].wmf"/>
            <p:cNvPicPr>
              <a:picLocks noChangeAspect="1" noChangeArrowheads="1"/>
            </p:cNvPicPr>
            <p:nvPr>
              <p:custDataLst>
                <p:tags r:id="rId12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30" name="Group 7"/>
            <p:cNvGrpSpPr>
              <a:grpSpLocks noChangeAspect="1"/>
            </p:cNvGrpSpPr>
            <p:nvPr>
              <p:custDataLst>
                <p:tags r:id="rId125"/>
              </p:custDataLst>
            </p:nvPr>
          </p:nvGrpSpPr>
          <p:grpSpPr bwMode="auto">
            <a:xfrm>
              <a:off x="6894375" y="4141421"/>
              <a:ext cx="1601788" cy="1711325"/>
              <a:chOff x="2975" y="2832"/>
              <a:chExt cx="1009" cy="1078"/>
            </a:xfrm>
          </p:grpSpPr>
          <p:sp>
            <p:nvSpPr>
              <p:cNvPr id="131" name="AutoShape 6"/>
              <p:cNvSpPr>
                <a:spLocks noChangeAspect="1" noChangeArrowheads="1" noTextEdit="1"/>
              </p:cNvSpPr>
              <p:nvPr>
                <p:custDataLst>
                  <p:tags r:id="rId12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2" name="Freeform 16"/>
              <p:cNvSpPr>
                <a:spLocks/>
              </p:cNvSpPr>
              <p:nvPr>
                <p:custDataLst>
                  <p:tags r:id="rId12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3" name="Freeform 17"/>
              <p:cNvSpPr>
                <a:spLocks/>
              </p:cNvSpPr>
              <p:nvPr>
                <p:custDataLst>
                  <p:tags r:id="rId12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4" name="Freeform 18"/>
              <p:cNvSpPr>
                <a:spLocks/>
              </p:cNvSpPr>
              <p:nvPr>
                <p:custDataLst>
                  <p:tags r:id="rId12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5" name="Freeform 24"/>
              <p:cNvSpPr>
                <a:spLocks/>
              </p:cNvSpPr>
              <p:nvPr>
                <p:custDataLst>
                  <p:tags r:id="rId13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6" name="Freeform 25"/>
              <p:cNvSpPr>
                <a:spLocks/>
              </p:cNvSpPr>
              <p:nvPr>
                <p:custDataLst>
                  <p:tags r:id="rId13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7" name="Freeform 26"/>
              <p:cNvSpPr>
                <a:spLocks/>
              </p:cNvSpPr>
              <p:nvPr>
                <p:custDataLst>
                  <p:tags r:id="rId13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8" name="Freeform 28"/>
              <p:cNvSpPr>
                <a:spLocks/>
              </p:cNvSpPr>
              <p:nvPr>
                <p:custDataLst>
                  <p:tags r:id="rId13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39" name="Group 138"/>
          <p:cNvGrpSpPr/>
          <p:nvPr>
            <p:custDataLst>
              <p:tags r:id="rId12"/>
            </p:custDataLst>
          </p:nvPr>
        </p:nvGrpSpPr>
        <p:grpSpPr>
          <a:xfrm>
            <a:off x="6454912" y="4089667"/>
            <a:ext cx="2171563" cy="2280074"/>
            <a:chOff x="6324600" y="3572672"/>
            <a:chExt cx="2171563" cy="2280074"/>
          </a:xfrm>
        </p:grpSpPr>
        <p:pic>
          <p:nvPicPr>
            <p:cNvPr id="140" name="Picture 4" descr="C:\Users\wolf\AppData\Local\Microsoft\Windows\Temporary Internet Files\Content.IE5\5N0XI505\MC900331282[1].wmf"/>
            <p:cNvPicPr>
              <a:picLocks noChangeAspect="1" noChangeArrowheads="1"/>
            </p:cNvPicPr>
            <p:nvPr>
              <p:custDataLst>
                <p:tags r:id="rId11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7"/>
            <p:cNvGrpSpPr>
              <a:grpSpLocks noChangeAspect="1"/>
            </p:cNvGrpSpPr>
            <p:nvPr>
              <p:custDataLst>
                <p:tags r:id="rId115"/>
              </p:custDataLst>
            </p:nvPr>
          </p:nvGrpSpPr>
          <p:grpSpPr bwMode="auto">
            <a:xfrm>
              <a:off x="6894375" y="4141421"/>
              <a:ext cx="1601788" cy="1711325"/>
              <a:chOff x="2975" y="2832"/>
              <a:chExt cx="1009" cy="1078"/>
            </a:xfrm>
          </p:grpSpPr>
          <p:sp>
            <p:nvSpPr>
              <p:cNvPr id="142" name="AutoShape 6"/>
              <p:cNvSpPr>
                <a:spLocks noChangeAspect="1" noChangeArrowheads="1" noTextEdit="1"/>
              </p:cNvSpPr>
              <p:nvPr>
                <p:custDataLst>
                  <p:tags r:id="rId11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3" name="Freeform 16"/>
              <p:cNvSpPr>
                <a:spLocks/>
              </p:cNvSpPr>
              <p:nvPr>
                <p:custDataLst>
                  <p:tags r:id="rId11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4" name="Freeform 17"/>
              <p:cNvSpPr>
                <a:spLocks/>
              </p:cNvSpPr>
              <p:nvPr>
                <p:custDataLst>
                  <p:tags r:id="rId11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5" name="Freeform 18"/>
              <p:cNvSpPr>
                <a:spLocks/>
              </p:cNvSpPr>
              <p:nvPr>
                <p:custDataLst>
                  <p:tags r:id="rId11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6" name="Freeform 24"/>
              <p:cNvSpPr>
                <a:spLocks/>
              </p:cNvSpPr>
              <p:nvPr>
                <p:custDataLst>
                  <p:tags r:id="rId12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7" name="Freeform 25"/>
              <p:cNvSpPr>
                <a:spLocks/>
              </p:cNvSpPr>
              <p:nvPr>
                <p:custDataLst>
                  <p:tags r:id="rId12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8" name="Freeform 26"/>
              <p:cNvSpPr>
                <a:spLocks/>
              </p:cNvSpPr>
              <p:nvPr>
                <p:custDataLst>
                  <p:tags r:id="rId12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9" name="Freeform 28"/>
              <p:cNvSpPr>
                <a:spLocks/>
              </p:cNvSpPr>
              <p:nvPr>
                <p:custDataLst>
                  <p:tags r:id="rId12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50" name="Group 149"/>
          <p:cNvGrpSpPr/>
          <p:nvPr>
            <p:custDataLst>
              <p:tags r:id="rId13"/>
            </p:custDataLst>
          </p:nvPr>
        </p:nvGrpSpPr>
        <p:grpSpPr>
          <a:xfrm>
            <a:off x="7277237" y="4145859"/>
            <a:ext cx="2171563" cy="2280074"/>
            <a:chOff x="6324600" y="3572672"/>
            <a:chExt cx="2171563" cy="2280074"/>
          </a:xfrm>
        </p:grpSpPr>
        <p:pic>
          <p:nvPicPr>
            <p:cNvPr id="151" name="Picture 4" descr="C:\Users\wolf\AppData\Local\Microsoft\Windows\Temporary Internet Files\Content.IE5\5N0XI505\MC900331282[1].wmf"/>
            <p:cNvPicPr>
              <a:picLocks noChangeAspect="1" noChangeArrowheads="1"/>
            </p:cNvPicPr>
            <p:nvPr>
              <p:custDataLst>
                <p:tags r:id="rId10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52" name="Group 7"/>
            <p:cNvGrpSpPr>
              <a:grpSpLocks noChangeAspect="1"/>
            </p:cNvGrpSpPr>
            <p:nvPr>
              <p:custDataLst>
                <p:tags r:id="rId105"/>
              </p:custDataLst>
            </p:nvPr>
          </p:nvGrpSpPr>
          <p:grpSpPr bwMode="auto">
            <a:xfrm>
              <a:off x="6894375" y="4141421"/>
              <a:ext cx="1601788" cy="1711325"/>
              <a:chOff x="2975" y="2832"/>
              <a:chExt cx="1009" cy="1078"/>
            </a:xfrm>
          </p:grpSpPr>
          <p:sp>
            <p:nvSpPr>
              <p:cNvPr id="153" name="AutoShape 6"/>
              <p:cNvSpPr>
                <a:spLocks noChangeAspect="1" noChangeArrowheads="1" noTextEdit="1"/>
              </p:cNvSpPr>
              <p:nvPr>
                <p:custDataLst>
                  <p:tags r:id="rId10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4" name="Freeform 16"/>
              <p:cNvSpPr>
                <a:spLocks/>
              </p:cNvSpPr>
              <p:nvPr>
                <p:custDataLst>
                  <p:tags r:id="rId10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5" name="Freeform 17"/>
              <p:cNvSpPr>
                <a:spLocks/>
              </p:cNvSpPr>
              <p:nvPr>
                <p:custDataLst>
                  <p:tags r:id="rId10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6" name="Freeform 18"/>
              <p:cNvSpPr>
                <a:spLocks/>
              </p:cNvSpPr>
              <p:nvPr>
                <p:custDataLst>
                  <p:tags r:id="rId10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7" name="Freeform 24"/>
              <p:cNvSpPr>
                <a:spLocks/>
              </p:cNvSpPr>
              <p:nvPr>
                <p:custDataLst>
                  <p:tags r:id="rId11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8" name="Freeform 25"/>
              <p:cNvSpPr>
                <a:spLocks/>
              </p:cNvSpPr>
              <p:nvPr>
                <p:custDataLst>
                  <p:tags r:id="rId11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9" name="Freeform 26"/>
              <p:cNvSpPr>
                <a:spLocks/>
              </p:cNvSpPr>
              <p:nvPr>
                <p:custDataLst>
                  <p:tags r:id="rId11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0" name="Freeform 28"/>
              <p:cNvSpPr>
                <a:spLocks/>
              </p:cNvSpPr>
              <p:nvPr>
                <p:custDataLst>
                  <p:tags r:id="rId11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61" name="Group 160"/>
          <p:cNvGrpSpPr/>
          <p:nvPr>
            <p:custDataLst>
              <p:tags r:id="rId14"/>
            </p:custDataLst>
          </p:nvPr>
        </p:nvGrpSpPr>
        <p:grpSpPr>
          <a:xfrm>
            <a:off x="6607312" y="4730326"/>
            <a:ext cx="2171563" cy="2280074"/>
            <a:chOff x="6324600" y="3572672"/>
            <a:chExt cx="2171563" cy="2280074"/>
          </a:xfrm>
        </p:grpSpPr>
        <p:pic>
          <p:nvPicPr>
            <p:cNvPr id="162" name="Picture 4" descr="C:\Users\wolf\AppData\Local\Microsoft\Windows\Temporary Internet Files\Content.IE5\5N0XI505\MC900331282[1].wmf"/>
            <p:cNvPicPr>
              <a:picLocks noChangeAspect="1" noChangeArrowheads="1"/>
            </p:cNvPicPr>
            <p:nvPr>
              <p:custDataLst>
                <p:tags r:id="rId9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63" name="Group 7"/>
            <p:cNvGrpSpPr>
              <a:grpSpLocks noChangeAspect="1"/>
            </p:cNvGrpSpPr>
            <p:nvPr>
              <p:custDataLst>
                <p:tags r:id="rId95"/>
              </p:custDataLst>
            </p:nvPr>
          </p:nvGrpSpPr>
          <p:grpSpPr bwMode="auto">
            <a:xfrm>
              <a:off x="6894375" y="4141421"/>
              <a:ext cx="1601788" cy="1711325"/>
              <a:chOff x="2975" y="2832"/>
              <a:chExt cx="1009" cy="1078"/>
            </a:xfrm>
          </p:grpSpPr>
          <p:sp>
            <p:nvSpPr>
              <p:cNvPr id="164" name="AutoShape 6"/>
              <p:cNvSpPr>
                <a:spLocks noChangeAspect="1" noChangeArrowheads="1" noTextEdit="1"/>
              </p:cNvSpPr>
              <p:nvPr>
                <p:custDataLst>
                  <p:tags r:id="rId9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5" name="Freeform 16"/>
              <p:cNvSpPr>
                <a:spLocks/>
              </p:cNvSpPr>
              <p:nvPr>
                <p:custDataLst>
                  <p:tags r:id="rId9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6" name="Freeform 17"/>
              <p:cNvSpPr>
                <a:spLocks/>
              </p:cNvSpPr>
              <p:nvPr>
                <p:custDataLst>
                  <p:tags r:id="rId9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7" name="Freeform 18"/>
              <p:cNvSpPr>
                <a:spLocks/>
              </p:cNvSpPr>
              <p:nvPr>
                <p:custDataLst>
                  <p:tags r:id="rId9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8" name="Freeform 24"/>
              <p:cNvSpPr>
                <a:spLocks/>
              </p:cNvSpPr>
              <p:nvPr>
                <p:custDataLst>
                  <p:tags r:id="rId10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9" name="Freeform 25"/>
              <p:cNvSpPr>
                <a:spLocks/>
              </p:cNvSpPr>
              <p:nvPr>
                <p:custDataLst>
                  <p:tags r:id="rId10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0" name="Freeform 26"/>
              <p:cNvSpPr>
                <a:spLocks/>
              </p:cNvSpPr>
              <p:nvPr>
                <p:custDataLst>
                  <p:tags r:id="rId10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1" name="Freeform 28"/>
              <p:cNvSpPr>
                <a:spLocks/>
              </p:cNvSpPr>
              <p:nvPr>
                <p:custDataLst>
                  <p:tags r:id="rId10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172" name="Group 171"/>
          <p:cNvGrpSpPr/>
          <p:nvPr>
            <p:custDataLst>
              <p:tags r:id="rId15"/>
            </p:custDataLst>
          </p:nvPr>
        </p:nvGrpSpPr>
        <p:grpSpPr>
          <a:xfrm>
            <a:off x="7734437" y="4191000"/>
            <a:ext cx="2171563" cy="2280074"/>
            <a:chOff x="6324600" y="3572672"/>
            <a:chExt cx="2171563" cy="2280074"/>
          </a:xfrm>
        </p:grpSpPr>
        <p:pic>
          <p:nvPicPr>
            <p:cNvPr id="173" name="Picture 4" descr="C:\Users\wolf\AppData\Local\Microsoft\Windows\Temporary Internet Files\Content.IE5\5N0XI505\MC900331282[1].wmf"/>
            <p:cNvPicPr>
              <a:picLocks noChangeAspect="1" noChangeArrowheads="1"/>
            </p:cNvPicPr>
            <p:nvPr>
              <p:custDataLst>
                <p:tags r:id="rId84"/>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74" name="Group 7"/>
            <p:cNvGrpSpPr>
              <a:grpSpLocks noChangeAspect="1"/>
            </p:cNvGrpSpPr>
            <p:nvPr>
              <p:custDataLst>
                <p:tags r:id="rId85"/>
              </p:custDataLst>
            </p:nvPr>
          </p:nvGrpSpPr>
          <p:grpSpPr bwMode="auto">
            <a:xfrm>
              <a:off x="6894375" y="4141421"/>
              <a:ext cx="1601788" cy="1711325"/>
              <a:chOff x="2975" y="2832"/>
              <a:chExt cx="1009" cy="1078"/>
            </a:xfrm>
          </p:grpSpPr>
          <p:sp>
            <p:nvSpPr>
              <p:cNvPr id="175" name="AutoShape 6"/>
              <p:cNvSpPr>
                <a:spLocks noChangeAspect="1" noChangeArrowheads="1" noTextEdit="1"/>
              </p:cNvSpPr>
              <p:nvPr>
                <p:custDataLst>
                  <p:tags r:id="rId8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6" name="Freeform 16"/>
              <p:cNvSpPr>
                <a:spLocks/>
              </p:cNvSpPr>
              <p:nvPr>
                <p:custDataLst>
                  <p:tags r:id="rId8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7" name="Freeform 17"/>
              <p:cNvSpPr>
                <a:spLocks/>
              </p:cNvSpPr>
              <p:nvPr>
                <p:custDataLst>
                  <p:tags r:id="rId8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8" name="Freeform 18"/>
              <p:cNvSpPr>
                <a:spLocks/>
              </p:cNvSpPr>
              <p:nvPr>
                <p:custDataLst>
                  <p:tags r:id="rId8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9" name="Freeform 24"/>
              <p:cNvSpPr>
                <a:spLocks/>
              </p:cNvSpPr>
              <p:nvPr>
                <p:custDataLst>
                  <p:tags r:id="rId9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0" name="Freeform 25"/>
              <p:cNvSpPr>
                <a:spLocks/>
              </p:cNvSpPr>
              <p:nvPr>
                <p:custDataLst>
                  <p:tags r:id="rId9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1" name="Freeform 26"/>
              <p:cNvSpPr>
                <a:spLocks/>
              </p:cNvSpPr>
              <p:nvPr>
                <p:custDataLst>
                  <p:tags r:id="rId9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2" name="Freeform 28"/>
              <p:cNvSpPr>
                <a:spLocks/>
              </p:cNvSpPr>
              <p:nvPr>
                <p:custDataLst>
                  <p:tags r:id="rId9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pic>
        <p:nvPicPr>
          <p:cNvPr id="184" name="Picture 4" descr="C:\Users\wolf\AppData\Local\Microsoft\Windows\Temporary Internet Files\Content.IE5\5N0XI505\MC900331282[1].wmf"/>
          <p:cNvPicPr>
            <a:picLocks noChangeAspect="1" noChangeArrowheads="1"/>
          </p:cNvPicPr>
          <p:nvPr>
            <p:custDataLst>
              <p:tags r:id="rId16"/>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7064512" y="4775467"/>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85" name="Group 7"/>
          <p:cNvGrpSpPr>
            <a:grpSpLocks noChangeAspect="1"/>
          </p:cNvGrpSpPr>
          <p:nvPr>
            <p:custDataLst>
              <p:tags r:id="rId17"/>
            </p:custDataLst>
          </p:nvPr>
        </p:nvGrpSpPr>
        <p:grpSpPr bwMode="auto">
          <a:xfrm>
            <a:off x="7634287" y="5344216"/>
            <a:ext cx="1601788" cy="1711325"/>
            <a:chOff x="2975" y="2832"/>
            <a:chExt cx="1009" cy="1078"/>
          </a:xfrm>
        </p:grpSpPr>
        <p:sp>
          <p:nvSpPr>
            <p:cNvPr id="186" name="AutoShape 6"/>
            <p:cNvSpPr>
              <a:spLocks noChangeAspect="1" noChangeArrowheads="1" noTextEdit="1"/>
            </p:cNvSpPr>
            <p:nvPr>
              <p:custDataLst>
                <p:tags r:id="rId76"/>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7" name="Freeform 16"/>
            <p:cNvSpPr>
              <a:spLocks/>
            </p:cNvSpPr>
            <p:nvPr>
              <p:custDataLst>
                <p:tags r:id="rId77"/>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8" name="Freeform 17"/>
            <p:cNvSpPr>
              <a:spLocks/>
            </p:cNvSpPr>
            <p:nvPr>
              <p:custDataLst>
                <p:tags r:id="rId78"/>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9" name="Freeform 18"/>
            <p:cNvSpPr>
              <a:spLocks/>
            </p:cNvSpPr>
            <p:nvPr>
              <p:custDataLst>
                <p:tags r:id="rId79"/>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0" name="Freeform 24"/>
            <p:cNvSpPr>
              <a:spLocks/>
            </p:cNvSpPr>
            <p:nvPr>
              <p:custDataLst>
                <p:tags r:id="rId80"/>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1" name="Freeform 25"/>
            <p:cNvSpPr>
              <a:spLocks/>
            </p:cNvSpPr>
            <p:nvPr>
              <p:custDataLst>
                <p:tags r:id="rId81"/>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2" name="Freeform 26"/>
            <p:cNvSpPr>
              <a:spLocks/>
            </p:cNvSpPr>
            <p:nvPr>
              <p:custDataLst>
                <p:tags r:id="rId82"/>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3" name="Freeform 28"/>
            <p:cNvSpPr>
              <a:spLocks/>
            </p:cNvSpPr>
            <p:nvPr>
              <p:custDataLst>
                <p:tags r:id="rId83"/>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194" name="Group 193"/>
          <p:cNvGrpSpPr/>
          <p:nvPr>
            <p:custDataLst>
              <p:tags r:id="rId18"/>
            </p:custDataLst>
          </p:nvPr>
        </p:nvGrpSpPr>
        <p:grpSpPr>
          <a:xfrm>
            <a:off x="6080125" y="4755459"/>
            <a:ext cx="2171563" cy="2280074"/>
            <a:chOff x="6324600" y="3572672"/>
            <a:chExt cx="2171563" cy="2280074"/>
          </a:xfrm>
        </p:grpSpPr>
        <p:pic>
          <p:nvPicPr>
            <p:cNvPr id="195" name="Picture 4" descr="C:\Users\wolf\AppData\Local\Microsoft\Windows\Temporary Internet Files\Content.IE5\5N0XI505\MC900331282[1].wmf"/>
            <p:cNvPicPr>
              <a:picLocks noChangeAspect="1" noChangeArrowheads="1"/>
            </p:cNvPicPr>
            <p:nvPr>
              <p:custDataLst>
                <p:tags r:id="rId66"/>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196" name="Group 7"/>
            <p:cNvGrpSpPr>
              <a:grpSpLocks noChangeAspect="1"/>
            </p:cNvGrpSpPr>
            <p:nvPr>
              <p:custDataLst>
                <p:tags r:id="rId67"/>
              </p:custDataLst>
            </p:nvPr>
          </p:nvGrpSpPr>
          <p:grpSpPr bwMode="auto">
            <a:xfrm>
              <a:off x="6894375" y="4141421"/>
              <a:ext cx="1601788" cy="1711325"/>
              <a:chOff x="2975" y="2832"/>
              <a:chExt cx="1009" cy="1078"/>
            </a:xfrm>
          </p:grpSpPr>
          <p:sp>
            <p:nvSpPr>
              <p:cNvPr id="197" name="AutoShape 6"/>
              <p:cNvSpPr>
                <a:spLocks noChangeAspect="1" noChangeArrowheads="1" noTextEdit="1"/>
              </p:cNvSpPr>
              <p:nvPr>
                <p:custDataLst>
                  <p:tags r:id="rId68"/>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8" name="Freeform 16"/>
              <p:cNvSpPr>
                <a:spLocks/>
              </p:cNvSpPr>
              <p:nvPr>
                <p:custDataLst>
                  <p:tags r:id="rId69"/>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9" name="Freeform 17"/>
              <p:cNvSpPr>
                <a:spLocks/>
              </p:cNvSpPr>
              <p:nvPr>
                <p:custDataLst>
                  <p:tags r:id="rId70"/>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0" name="Freeform 18"/>
              <p:cNvSpPr>
                <a:spLocks/>
              </p:cNvSpPr>
              <p:nvPr>
                <p:custDataLst>
                  <p:tags r:id="rId71"/>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1" name="Freeform 24"/>
              <p:cNvSpPr>
                <a:spLocks/>
              </p:cNvSpPr>
              <p:nvPr>
                <p:custDataLst>
                  <p:tags r:id="rId72"/>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2" name="Freeform 25"/>
              <p:cNvSpPr>
                <a:spLocks/>
              </p:cNvSpPr>
              <p:nvPr>
                <p:custDataLst>
                  <p:tags r:id="rId73"/>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3" name="Freeform 26"/>
              <p:cNvSpPr>
                <a:spLocks/>
              </p:cNvSpPr>
              <p:nvPr>
                <p:custDataLst>
                  <p:tags r:id="rId74"/>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4" name="Freeform 28"/>
              <p:cNvSpPr>
                <a:spLocks/>
              </p:cNvSpPr>
              <p:nvPr>
                <p:custDataLst>
                  <p:tags r:id="rId75"/>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205" name="Group 204"/>
          <p:cNvGrpSpPr/>
          <p:nvPr>
            <p:custDataLst>
              <p:tags r:id="rId19"/>
            </p:custDataLst>
          </p:nvPr>
        </p:nvGrpSpPr>
        <p:grpSpPr>
          <a:xfrm>
            <a:off x="5410200" y="5339926"/>
            <a:ext cx="2171563" cy="2280074"/>
            <a:chOff x="6324600" y="3572672"/>
            <a:chExt cx="2171563" cy="2280074"/>
          </a:xfrm>
        </p:grpSpPr>
        <p:pic>
          <p:nvPicPr>
            <p:cNvPr id="206" name="Picture 4" descr="C:\Users\wolf\AppData\Local\Microsoft\Windows\Temporary Internet Files\Content.IE5\5N0XI505\MC900331282[1].wmf"/>
            <p:cNvPicPr>
              <a:picLocks noChangeAspect="1" noChangeArrowheads="1"/>
            </p:cNvPicPr>
            <p:nvPr>
              <p:custDataLst>
                <p:tags r:id="rId56"/>
              </p:custDataLst>
            </p:nvPr>
          </p:nvPicPr>
          <p:blipFill>
            <a:blip r:embed="rId195" cstate="print">
              <a:extLst>
                <a:ext uri="{28A0092B-C50C-407E-A947-70E740481C1C}">
                  <a14:useLocalDpi xmlns:a14="http://schemas.microsoft.com/office/drawing/2010/main" val="0"/>
                </a:ext>
              </a:extLst>
            </a:blip>
            <a:srcRect/>
            <a:stretch>
              <a:fillRect/>
            </a:stretch>
          </p:blipFill>
          <p:spPr bwMode="auto">
            <a:xfrm>
              <a:off x="6324600" y="3572672"/>
              <a:ext cx="1795604" cy="1424412"/>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7"/>
            <p:cNvGrpSpPr>
              <a:grpSpLocks noChangeAspect="1"/>
            </p:cNvGrpSpPr>
            <p:nvPr>
              <p:custDataLst>
                <p:tags r:id="rId57"/>
              </p:custDataLst>
            </p:nvPr>
          </p:nvGrpSpPr>
          <p:grpSpPr bwMode="auto">
            <a:xfrm>
              <a:off x="6894375" y="4141421"/>
              <a:ext cx="1601788" cy="1711325"/>
              <a:chOff x="2975" y="2832"/>
              <a:chExt cx="1009" cy="1078"/>
            </a:xfrm>
          </p:grpSpPr>
          <p:sp>
            <p:nvSpPr>
              <p:cNvPr id="208" name="AutoShape 6"/>
              <p:cNvSpPr>
                <a:spLocks noChangeAspect="1" noChangeArrowheads="1" noTextEdit="1"/>
              </p:cNvSpPr>
              <p:nvPr>
                <p:custDataLst>
                  <p:tags r:id="rId58"/>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9" name="Freeform 16"/>
              <p:cNvSpPr>
                <a:spLocks/>
              </p:cNvSpPr>
              <p:nvPr>
                <p:custDataLst>
                  <p:tags r:id="rId59"/>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0" name="Freeform 17"/>
              <p:cNvSpPr>
                <a:spLocks/>
              </p:cNvSpPr>
              <p:nvPr>
                <p:custDataLst>
                  <p:tags r:id="rId60"/>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1" name="Freeform 18"/>
              <p:cNvSpPr>
                <a:spLocks/>
              </p:cNvSpPr>
              <p:nvPr>
                <p:custDataLst>
                  <p:tags r:id="rId61"/>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2" name="Freeform 24"/>
              <p:cNvSpPr>
                <a:spLocks/>
              </p:cNvSpPr>
              <p:nvPr>
                <p:custDataLst>
                  <p:tags r:id="rId62"/>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3" name="Freeform 25"/>
              <p:cNvSpPr>
                <a:spLocks/>
              </p:cNvSpPr>
              <p:nvPr>
                <p:custDataLst>
                  <p:tags r:id="rId63"/>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4" name="Freeform 26"/>
              <p:cNvSpPr>
                <a:spLocks/>
              </p:cNvSpPr>
              <p:nvPr>
                <p:custDataLst>
                  <p:tags r:id="rId64"/>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5" name="Freeform 28"/>
              <p:cNvSpPr>
                <a:spLocks/>
              </p:cNvSpPr>
              <p:nvPr>
                <p:custDataLst>
                  <p:tags r:id="rId65"/>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grpSp>
        <p:nvGrpSpPr>
          <p:cNvPr id="216" name="Group 7"/>
          <p:cNvGrpSpPr>
            <a:grpSpLocks noChangeAspect="1"/>
          </p:cNvGrpSpPr>
          <p:nvPr>
            <p:custDataLst>
              <p:tags r:id="rId20"/>
            </p:custDataLst>
          </p:nvPr>
        </p:nvGrpSpPr>
        <p:grpSpPr bwMode="auto">
          <a:xfrm>
            <a:off x="7391400" y="3886200"/>
            <a:ext cx="1601788" cy="1711325"/>
            <a:chOff x="2975" y="2832"/>
            <a:chExt cx="1009" cy="1078"/>
          </a:xfrm>
        </p:grpSpPr>
        <p:sp>
          <p:nvSpPr>
            <p:cNvPr id="217" name="AutoShape 6"/>
            <p:cNvSpPr>
              <a:spLocks noChangeAspect="1" noChangeArrowheads="1" noTextEdit="1"/>
            </p:cNvSpPr>
            <p:nvPr>
              <p:custDataLst>
                <p:tags r:id="rId48"/>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8" name="Freeform 16"/>
            <p:cNvSpPr>
              <a:spLocks/>
            </p:cNvSpPr>
            <p:nvPr>
              <p:custDataLst>
                <p:tags r:id="rId49"/>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9" name="Freeform 17"/>
            <p:cNvSpPr>
              <a:spLocks/>
            </p:cNvSpPr>
            <p:nvPr>
              <p:custDataLst>
                <p:tags r:id="rId50"/>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0" name="Freeform 18"/>
            <p:cNvSpPr>
              <a:spLocks/>
            </p:cNvSpPr>
            <p:nvPr>
              <p:custDataLst>
                <p:tags r:id="rId51"/>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1" name="Freeform 24"/>
            <p:cNvSpPr>
              <a:spLocks/>
            </p:cNvSpPr>
            <p:nvPr>
              <p:custDataLst>
                <p:tags r:id="rId52"/>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2" name="Freeform 25"/>
            <p:cNvSpPr>
              <a:spLocks/>
            </p:cNvSpPr>
            <p:nvPr>
              <p:custDataLst>
                <p:tags r:id="rId53"/>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3" name="Freeform 26"/>
            <p:cNvSpPr>
              <a:spLocks/>
            </p:cNvSpPr>
            <p:nvPr>
              <p:custDataLst>
                <p:tags r:id="rId54"/>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4" name="Freeform 28"/>
            <p:cNvSpPr>
              <a:spLocks/>
            </p:cNvSpPr>
            <p:nvPr>
              <p:custDataLst>
                <p:tags r:id="rId55"/>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43" name="Group 7"/>
          <p:cNvGrpSpPr>
            <a:grpSpLocks noChangeAspect="1"/>
          </p:cNvGrpSpPr>
          <p:nvPr>
            <p:custDataLst>
              <p:tags r:id="rId21"/>
            </p:custDataLst>
          </p:nvPr>
        </p:nvGrpSpPr>
        <p:grpSpPr bwMode="auto">
          <a:xfrm>
            <a:off x="6780212" y="3581400"/>
            <a:ext cx="1601788" cy="1711325"/>
            <a:chOff x="2975" y="2832"/>
            <a:chExt cx="1009" cy="1078"/>
          </a:xfrm>
        </p:grpSpPr>
        <p:sp>
          <p:nvSpPr>
            <p:cNvPr id="244" name="AutoShape 6"/>
            <p:cNvSpPr>
              <a:spLocks noChangeAspect="1" noChangeArrowheads="1" noTextEdit="1"/>
            </p:cNvSpPr>
            <p:nvPr>
              <p:custDataLst>
                <p:tags r:id="rId40"/>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5" name="Freeform 16"/>
            <p:cNvSpPr>
              <a:spLocks/>
            </p:cNvSpPr>
            <p:nvPr>
              <p:custDataLst>
                <p:tags r:id="rId41"/>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6" name="Freeform 17"/>
            <p:cNvSpPr>
              <a:spLocks/>
            </p:cNvSpPr>
            <p:nvPr>
              <p:custDataLst>
                <p:tags r:id="rId42"/>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7" name="Freeform 18"/>
            <p:cNvSpPr>
              <a:spLocks/>
            </p:cNvSpPr>
            <p:nvPr>
              <p:custDataLst>
                <p:tags r:id="rId43"/>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8" name="Freeform 24"/>
            <p:cNvSpPr>
              <a:spLocks/>
            </p:cNvSpPr>
            <p:nvPr>
              <p:custDataLst>
                <p:tags r:id="rId44"/>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9" name="Freeform 25"/>
            <p:cNvSpPr>
              <a:spLocks/>
            </p:cNvSpPr>
            <p:nvPr>
              <p:custDataLst>
                <p:tags r:id="rId45"/>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0" name="Freeform 26"/>
            <p:cNvSpPr>
              <a:spLocks/>
            </p:cNvSpPr>
            <p:nvPr>
              <p:custDataLst>
                <p:tags r:id="rId46"/>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1" name="Freeform 28"/>
            <p:cNvSpPr>
              <a:spLocks/>
            </p:cNvSpPr>
            <p:nvPr>
              <p:custDataLst>
                <p:tags r:id="rId47"/>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25" name="Group 7"/>
          <p:cNvGrpSpPr>
            <a:grpSpLocks noChangeAspect="1"/>
          </p:cNvGrpSpPr>
          <p:nvPr>
            <p:custDataLst>
              <p:tags r:id="rId22"/>
            </p:custDataLst>
          </p:nvPr>
        </p:nvGrpSpPr>
        <p:grpSpPr bwMode="auto">
          <a:xfrm>
            <a:off x="5943600" y="4384675"/>
            <a:ext cx="1601788" cy="1711325"/>
            <a:chOff x="2975" y="2832"/>
            <a:chExt cx="1009" cy="1078"/>
          </a:xfrm>
        </p:grpSpPr>
        <p:sp>
          <p:nvSpPr>
            <p:cNvPr id="226" name="AutoShape 6"/>
            <p:cNvSpPr>
              <a:spLocks noChangeAspect="1" noChangeArrowheads="1" noTextEdit="1"/>
            </p:cNvSpPr>
            <p:nvPr>
              <p:custDataLst>
                <p:tags r:id="rId32"/>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7" name="Freeform 16"/>
            <p:cNvSpPr>
              <a:spLocks/>
            </p:cNvSpPr>
            <p:nvPr>
              <p:custDataLst>
                <p:tags r:id="rId33"/>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8" name="Freeform 17"/>
            <p:cNvSpPr>
              <a:spLocks/>
            </p:cNvSpPr>
            <p:nvPr>
              <p:custDataLst>
                <p:tags r:id="rId34"/>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9" name="Freeform 18"/>
            <p:cNvSpPr>
              <a:spLocks/>
            </p:cNvSpPr>
            <p:nvPr>
              <p:custDataLst>
                <p:tags r:id="rId35"/>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0" name="Freeform 24"/>
            <p:cNvSpPr>
              <a:spLocks/>
            </p:cNvSpPr>
            <p:nvPr>
              <p:custDataLst>
                <p:tags r:id="rId36"/>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1" name="Freeform 25"/>
            <p:cNvSpPr>
              <a:spLocks/>
            </p:cNvSpPr>
            <p:nvPr>
              <p:custDataLst>
                <p:tags r:id="rId37"/>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2" name="Freeform 26"/>
            <p:cNvSpPr>
              <a:spLocks/>
            </p:cNvSpPr>
            <p:nvPr>
              <p:custDataLst>
                <p:tags r:id="rId38"/>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3" name="Freeform 28"/>
            <p:cNvSpPr>
              <a:spLocks/>
            </p:cNvSpPr>
            <p:nvPr>
              <p:custDataLst>
                <p:tags r:id="rId39"/>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34" name="Group 7"/>
          <p:cNvGrpSpPr>
            <a:grpSpLocks noChangeAspect="1"/>
          </p:cNvGrpSpPr>
          <p:nvPr>
            <p:custDataLst>
              <p:tags r:id="rId23"/>
            </p:custDataLst>
          </p:nvPr>
        </p:nvGrpSpPr>
        <p:grpSpPr bwMode="auto">
          <a:xfrm>
            <a:off x="6096000" y="3429000"/>
            <a:ext cx="1601788" cy="1711325"/>
            <a:chOff x="2975" y="2832"/>
            <a:chExt cx="1009" cy="1078"/>
          </a:xfrm>
        </p:grpSpPr>
        <p:sp>
          <p:nvSpPr>
            <p:cNvPr id="235" name="AutoShape 6"/>
            <p:cNvSpPr>
              <a:spLocks noChangeAspect="1" noChangeArrowheads="1" noTextEdit="1"/>
            </p:cNvSpPr>
            <p:nvPr>
              <p:custDataLst>
                <p:tags r:id="rId24"/>
              </p:custDataLst>
            </p:nvPr>
          </p:nvSpPr>
          <p:spPr bwMode="auto">
            <a:xfrm>
              <a:off x="2975" y="2832"/>
              <a:ext cx="1009"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6" name="Freeform 16"/>
            <p:cNvSpPr>
              <a:spLocks/>
            </p:cNvSpPr>
            <p:nvPr>
              <p:custDataLst>
                <p:tags r:id="rId25"/>
              </p:custDataLst>
            </p:nvPr>
          </p:nvSpPr>
          <p:spPr bwMode="auto">
            <a:xfrm>
              <a:off x="3144" y="3009"/>
              <a:ext cx="836" cy="795"/>
            </a:xfrm>
            <a:custGeom>
              <a:avLst/>
              <a:gdLst>
                <a:gd name="T0" fmla="*/ 979 w 1671"/>
                <a:gd name="T1" fmla="*/ 649 h 1589"/>
                <a:gd name="T2" fmla="*/ 944 w 1671"/>
                <a:gd name="T3" fmla="*/ 729 h 1589"/>
                <a:gd name="T4" fmla="*/ 929 w 1671"/>
                <a:gd name="T5" fmla="*/ 797 h 1589"/>
                <a:gd name="T6" fmla="*/ 834 w 1671"/>
                <a:gd name="T7" fmla="*/ 923 h 1589"/>
                <a:gd name="T8" fmla="*/ 729 w 1671"/>
                <a:gd name="T9" fmla="*/ 1049 h 1589"/>
                <a:gd name="T10" fmla="*/ 606 w 1671"/>
                <a:gd name="T11" fmla="*/ 1203 h 1589"/>
                <a:gd name="T12" fmla="*/ 464 w 1671"/>
                <a:gd name="T13" fmla="*/ 1384 h 1589"/>
                <a:gd name="T14" fmla="*/ 310 w 1671"/>
                <a:gd name="T15" fmla="*/ 1555 h 1589"/>
                <a:gd name="T16" fmla="*/ 235 w 1671"/>
                <a:gd name="T17" fmla="*/ 1589 h 1589"/>
                <a:gd name="T18" fmla="*/ 150 w 1671"/>
                <a:gd name="T19" fmla="*/ 1574 h 1589"/>
                <a:gd name="T20" fmla="*/ 38 w 1671"/>
                <a:gd name="T21" fmla="*/ 1496 h 1589"/>
                <a:gd name="T22" fmla="*/ 2 w 1671"/>
                <a:gd name="T23" fmla="*/ 1405 h 1589"/>
                <a:gd name="T24" fmla="*/ 24 w 1671"/>
                <a:gd name="T25" fmla="*/ 1317 h 1589"/>
                <a:gd name="T26" fmla="*/ 243 w 1671"/>
                <a:gd name="T27" fmla="*/ 1020 h 1589"/>
                <a:gd name="T28" fmla="*/ 485 w 1671"/>
                <a:gd name="T29" fmla="*/ 724 h 1589"/>
                <a:gd name="T30" fmla="*/ 681 w 1671"/>
                <a:gd name="T31" fmla="*/ 551 h 1589"/>
                <a:gd name="T32" fmla="*/ 729 w 1671"/>
                <a:gd name="T33" fmla="*/ 549 h 1589"/>
                <a:gd name="T34" fmla="*/ 847 w 1671"/>
                <a:gd name="T35" fmla="*/ 409 h 1589"/>
                <a:gd name="T36" fmla="*/ 968 w 1671"/>
                <a:gd name="T37" fmla="*/ 266 h 1589"/>
                <a:gd name="T38" fmla="*/ 1032 w 1671"/>
                <a:gd name="T39" fmla="*/ 349 h 1589"/>
                <a:gd name="T40" fmla="*/ 911 w 1671"/>
                <a:gd name="T41" fmla="*/ 501 h 1589"/>
                <a:gd name="T42" fmla="*/ 894 w 1671"/>
                <a:gd name="T43" fmla="*/ 558 h 1589"/>
                <a:gd name="T44" fmla="*/ 959 w 1671"/>
                <a:gd name="T45" fmla="*/ 512 h 1589"/>
                <a:gd name="T46" fmla="*/ 988 w 1671"/>
                <a:gd name="T47" fmla="*/ 450 h 1589"/>
                <a:gd name="T48" fmla="*/ 1013 w 1671"/>
                <a:gd name="T49" fmla="*/ 384 h 1589"/>
                <a:gd name="T50" fmla="*/ 1069 w 1671"/>
                <a:gd name="T51" fmla="*/ 334 h 1589"/>
                <a:gd name="T52" fmla="*/ 1124 w 1671"/>
                <a:gd name="T53" fmla="*/ 305 h 1589"/>
                <a:gd name="T54" fmla="*/ 1203 w 1671"/>
                <a:gd name="T55" fmla="*/ 206 h 1589"/>
                <a:gd name="T56" fmla="*/ 1160 w 1671"/>
                <a:gd name="T57" fmla="*/ 200 h 1589"/>
                <a:gd name="T58" fmla="*/ 1053 w 1671"/>
                <a:gd name="T59" fmla="*/ 323 h 1589"/>
                <a:gd name="T60" fmla="*/ 1107 w 1671"/>
                <a:gd name="T61" fmla="*/ 121 h 1589"/>
                <a:gd name="T62" fmla="*/ 1159 w 1671"/>
                <a:gd name="T63" fmla="*/ 87 h 1589"/>
                <a:gd name="T64" fmla="*/ 1197 w 1671"/>
                <a:gd name="T65" fmla="*/ 64 h 1589"/>
                <a:gd name="T66" fmla="*/ 1248 w 1671"/>
                <a:gd name="T67" fmla="*/ 42 h 1589"/>
                <a:gd name="T68" fmla="*/ 1296 w 1671"/>
                <a:gd name="T69" fmla="*/ 29 h 1589"/>
                <a:gd name="T70" fmla="*/ 1324 w 1671"/>
                <a:gd name="T71" fmla="*/ 15 h 1589"/>
                <a:gd name="T72" fmla="*/ 1351 w 1671"/>
                <a:gd name="T73" fmla="*/ 30 h 1589"/>
                <a:gd name="T74" fmla="*/ 1313 w 1671"/>
                <a:gd name="T75" fmla="*/ 231 h 1589"/>
                <a:gd name="T76" fmla="*/ 1367 w 1671"/>
                <a:gd name="T77" fmla="*/ 263 h 1589"/>
                <a:gd name="T78" fmla="*/ 1449 w 1671"/>
                <a:gd name="T79" fmla="*/ 288 h 1589"/>
                <a:gd name="T80" fmla="*/ 1495 w 1671"/>
                <a:gd name="T81" fmla="*/ 316 h 1589"/>
                <a:gd name="T82" fmla="*/ 1609 w 1671"/>
                <a:gd name="T83" fmla="*/ 305 h 1589"/>
                <a:gd name="T84" fmla="*/ 1667 w 1671"/>
                <a:gd name="T85" fmla="*/ 339 h 1589"/>
                <a:gd name="T86" fmla="*/ 1632 w 1671"/>
                <a:gd name="T87" fmla="*/ 392 h 1589"/>
                <a:gd name="T88" fmla="*/ 1563 w 1671"/>
                <a:gd name="T89" fmla="*/ 412 h 1589"/>
                <a:gd name="T90" fmla="*/ 1561 w 1671"/>
                <a:gd name="T91" fmla="*/ 564 h 1589"/>
                <a:gd name="T92" fmla="*/ 1519 w 1671"/>
                <a:gd name="T93" fmla="*/ 626 h 1589"/>
                <a:gd name="T94" fmla="*/ 1488 w 1671"/>
                <a:gd name="T95" fmla="*/ 654 h 1589"/>
                <a:gd name="T96" fmla="*/ 1458 w 1671"/>
                <a:gd name="T97" fmla="*/ 667 h 1589"/>
                <a:gd name="T98" fmla="*/ 1434 w 1671"/>
                <a:gd name="T99" fmla="*/ 581 h 1589"/>
                <a:gd name="T100" fmla="*/ 1465 w 1671"/>
                <a:gd name="T101" fmla="*/ 500 h 1589"/>
                <a:gd name="T102" fmla="*/ 1431 w 1671"/>
                <a:gd name="T103" fmla="*/ 486 h 1589"/>
                <a:gd name="T104" fmla="*/ 1398 w 1671"/>
                <a:gd name="T105" fmla="*/ 559 h 1589"/>
                <a:gd name="T106" fmla="*/ 1431 w 1671"/>
                <a:gd name="T107" fmla="*/ 584 h 1589"/>
                <a:gd name="T108" fmla="*/ 1382 w 1671"/>
                <a:gd name="T109" fmla="*/ 668 h 1589"/>
                <a:gd name="T110" fmla="*/ 1316 w 1671"/>
                <a:gd name="T111" fmla="*/ 615 h 1589"/>
                <a:gd name="T112" fmla="*/ 1289 w 1671"/>
                <a:gd name="T113" fmla="*/ 511 h 1589"/>
                <a:gd name="T114" fmla="*/ 1310 w 1671"/>
                <a:gd name="T115" fmla="*/ 443 h 1589"/>
                <a:gd name="T116" fmla="*/ 1337 w 1671"/>
                <a:gd name="T117" fmla="*/ 383 h 1589"/>
                <a:gd name="T118" fmla="*/ 1223 w 1671"/>
                <a:gd name="T119" fmla="*/ 389 h 1589"/>
                <a:gd name="T120" fmla="*/ 1160 w 1671"/>
                <a:gd name="T121" fmla="*/ 422 h 1589"/>
                <a:gd name="T122" fmla="*/ 1068 w 1671"/>
                <a:gd name="T123" fmla="*/ 536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71" h="1589">
                  <a:moveTo>
                    <a:pt x="1053" y="556"/>
                  </a:moveTo>
                  <a:lnTo>
                    <a:pt x="1038" y="574"/>
                  </a:lnTo>
                  <a:lnTo>
                    <a:pt x="1023" y="593"/>
                  </a:lnTo>
                  <a:lnTo>
                    <a:pt x="1009" y="611"/>
                  </a:lnTo>
                  <a:lnTo>
                    <a:pt x="994" y="630"/>
                  </a:lnTo>
                  <a:lnTo>
                    <a:pt x="979" y="649"/>
                  </a:lnTo>
                  <a:lnTo>
                    <a:pt x="964" y="668"/>
                  </a:lnTo>
                  <a:lnTo>
                    <a:pt x="949" y="686"/>
                  </a:lnTo>
                  <a:lnTo>
                    <a:pt x="934" y="705"/>
                  </a:lnTo>
                  <a:lnTo>
                    <a:pt x="936" y="711"/>
                  </a:lnTo>
                  <a:lnTo>
                    <a:pt x="940" y="718"/>
                  </a:lnTo>
                  <a:lnTo>
                    <a:pt x="944" y="729"/>
                  </a:lnTo>
                  <a:lnTo>
                    <a:pt x="948" y="740"/>
                  </a:lnTo>
                  <a:lnTo>
                    <a:pt x="947" y="748"/>
                  </a:lnTo>
                  <a:lnTo>
                    <a:pt x="946" y="756"/>
                  </a:lnTo>
                  <a:lnTo>
                    <a:pt x="945" y="766"/>
                  </a:lnTo>
                  <a:lnTo>
                    <a:pt x="944" y="775"/>
                  </a:lnTo>
                  <a:lnTo>
                    <a:pt x="929" y="797"/>
                  </a:lnTo>
                  <a:lnTo>
                    <a:pt x="915" y="817"/>
                  </a:lnTo>
                  <a:lnTo>
                    <a:pt x="899" y="839"/>
                  </a:lnTo>
                  <a:lnTo>
                    <a:pt x="884" y="860"/>
                  </a:lnTo>
                  <a:lnTo>
                    <a:pt x="868" y="882"/>
                  </a:lnTo>
                  <a:lnTo>
                    <a:pt x="852" y="903"/>
                  </a:lnTo>
                  <a:lnTo>
                    <a:pt x="834" y="923"/>
                  </a:lnTo>
                  <a:lnTo>
                    <a:pt x="818" y="944"/>
                  </a:lnTo>
                  <a:lnTo>
                    <a:pt x="801" y="965"/>
                  </a:lnTo>
                  <a:lnTo>
                    <a:pt x="784" y="987"/>
                  </a:lnTo>
                  <a:lnTo>
                    <a:pt x="765" y="1007"/>
                  </a:lnTo>
                  <a:lnTo>
                    <a:pt x="748" y="1028"/>
                  </a:lnTo>
                  <a:lnTo>
                    <a:pt x="729" y="1049"/>
                  </a:lnTo>
                  <a:lnTo>
                    <a:pt x="712" y="1070"/>
                  </a:lnTo>
                  <a:lnTo>
                    <a:pt x="694" y="1092"/>
                  </a:lnTo>
                  <a:lnTo>
                    <a:pt x="675" y="1112"/>
                  </a:lnTo>
                  <a:lnTo>
                    <a:pt x="652" y="1142"/>
                  </a:lnTo>
                  <a:lnTo>
                    <a:pt x="629" y="1172"/>
                  </a:lnTo>
                  <a:lnTo>
                    <a:pt x="606" y="1203"/>
                  </a:lnTo>
                  <a:lnTo>
                    <a:pt x="583" y="1233"/>
                  </a:lnTo>
                  <a:lnTo>
                    <a:pt x="560" y="1264"/>
                  </a:lnTo>
                  <a:lnTo>
                    <a:pt x="537" y="1294"/>
                  </a:lnTo>
                  <a:lnTo>
                    <a:pt x="513" y="1324"/>
                  </a:lnTo>
                  <a:lnTo>
                    <a:pt x="488" y="1354"/>
                  </a:lnTo>
                  <a:lnTo>
                    <a:pt x="464" y="1384"/>
                  </a:lnTo>
                  <a:lnTo>
                    <a:pt x="440" y="1414"/>
                  </a:lnTo>
                  <a:lnTo>
                    <a:pt x="415" y="1443"/>
                  </a:lnTo>
                  <a:lnTo>
                    <a:pt x="389" y="1472"/>
                  </a:lnTo>
                  <a:lnTo>
                    <a:pt x="363" y="1499"/>
                  </a:lnTo>
                  <a:lnTo>
                    <a:pt x="336" y="1527"/>
                  </a:lnTo>
                  <a:lnTo>
                    <a:pt x="310" y="1555"/>
                  </a:lnTo>
                  <a:lnTo>
                    <a:pt x="282" y="1581"/>
                  </a:lnTo>
                  <a:lnTo>
                    <a:pt x="274" y="1583"/>
                  </a:lnTo>
                  <a:lnTo>
                    <a:pt x="265" y="1586"/>
                  </a:lnTo>
                  <a:lnTo>
                    <a:pt x="256" y="1587"/>
                  </a:lnTo>
                  <a:lnTo>
                    <a:pt x="245" y="1588"/>
                  </a:lnTo>
                  <a:lnTo>
                    <a:pt x="235" y="1589"/>
                  </a:lnTo>
                  <a:lnTo>
                    <a:pt x="225" y="1589"/>
                  </a:lnTo>
                  <a:lnTo>
                    <a:pt x="213" y="1589"/>
                  </a:lnTo>
                  <a:lnTo>
                    <a:pt x="203" y="1589"/>
                  </a:lnTo>
                  <a:lnTo>
                    <a:pt x="191" y="1589"/>
                  </a:lnTo>
                  <a:lnTo>
                    <a:pt x="170" y="1582"/>
                  </a:lnTo>
                  <a:lnTo>
                    <a:pt x="150" y="1574"/>
                  </a:lnTo>
                  <a:lnTo>
                    <a:pt x="130" y="1565"/>
                  </a:lnTo>
                  <a:lnTo>
                    <a:pt x="112" y="1555"/>
                  </a:lnTo>
                  <a:lnTo>
                    <a:pt x="92" y="1543"/>
                  </a:lnTo>
                  <a:lnTo>
                    <a:pt x="74" y="1530"/>
                  </a:lnTo>
                  <a:lnTo>
                    <a:pt x="56" y="1514"/>
                  </a:lnTo>
                  <a:lnTo>
                    <a:pt x="38" y="1496"/>
                  </a:lnTo>
                  <a:lnTo>
                    <a:pt x="30" y="1482"/>
                  </a:lnTo>
                  <a:lnTo>
                    <a:pt x="22" y="1468"/>
                  </a:lnTo>
                  <a:lnTo>
                    <a:pt x="16" y="1453"/>
                  </a:lnTo>
                  <a:lnTo>
                    <a:pt x="10" y="1437"/>
                  </a:lnTo>
                  <a:lnTo>
                    <a:pt x="6" y="1421"/>
                  </a:lnTo>
                  <a:lnTo>
                    <a:pt x="2" y="1405"/>
                  </a:lnTo>
                  <a:lnTo>
                    <a:pt x="1" y="1388"/>
                  </a:lnTo>
                  <a:lnTo>
                    <a:pt x="0" y="1370"/>
                  </a:lnTo>
                  <a:lnTo>
                    <a:pt x="3" y="1356"/>
                  </a:lnTo>
                  <a:lnTo>
                    <a:pt x="9" y="1344"/>
                  </a:lnTo>
                  <a:lnTo>
                    <a:pt x="17" y="1331"/>
                  </a:lnTo>
                  <a:lnTo>
                    <a:pt x="24" y="1317"/>
                  </a:lnTo>
                  <a:lnTo>
                    <a:pt x="60" y="1270"/>
                  </a:lnTo>
                  <a:lnTo>
                    <a:pt x="94" y="1222"/>
                  </a:lnTo>
                  <a:lnTo>
                    <a:pt x="131" y="1172"/>
                  </a:lnTo>
                  <a:lnTo>
                    <a:pt x="168" y="1121"/>
                  </a:lnTo>
                  <a:lnTo>
                    <a:pt x="205" y="1071"/>
                  </a:lnTo>
                  <a:lnTo>
                    <a:pt x="243" y="1020"/>
                  </a:lnTo>
                  <a:lnTo>
                    <a:pt x="281" y="969"/>
                  </a:lnTo>
                  <a:lnTo>
                    <a:pt x="320" y="919"/>
                  </a:lnTo>
                  <a:lnTo>
                    <a:pt x="361" y="869"/>
                  </a:lnTo>
                  <a:lnTo>
                    <a:pt x="401" y="820"/>
                  </a:lnTo>
                  <a:lnTo>
                    <a:pt x="442" y="771"/>
                  </a:lnTo>
                  <a:lnTo>
                    <a:pt x="485" y="724"/>
                  </a:lnTo>
                  <a:lnTo>
                    <a:pt x="529" y="678"/>
                  </a:lnTo>
                  <a:lnTo>
                    <a:pt x="574" y="634"/>
                  </a:lnTo>
                  <a:lnTo>
                    <a:pt x="619" y="592"/>
                  </a:lnTo>
                  <a:lnTo>
                    <a:pt x="666" y="551"/>
                  </a:lnTo>
                  <a:lnTo>
                    <a:pt x="674" y="551"/>
                  </a:lnTo>
                  <a:lnTo>
                    <a:pt x="681" y="551"/>
                  </a:lnTo>
                  <a:lnTo>
                    <a:pt x="689" y="551"/>
                  </a:lnTo>
                  <a:lnTo>
                    <a:pt x="696" y="551"/>
                  </a:lnTo>
                  <a:lnTo>
                    <a:pt x="704" y="551"/>
                  </a:lnTo>
                  <a:lnTo>
                    <a:pt x="712" y="550"/>
                  </a:lnTo>
                  <a:lnTo>
                    <a:pt x="720" y="550"/>
                  </a:lnTo>
                  <a:lnTo>
                    <a:pt x="729" y="549"/>
                  </a:lnTo>
                  <a:lnTo>
                    <a:pt x="749" y="526"/>
                  </a:lnTo>
                  <a:lnTo>
                    <a:pt x="769" y="503"/>
                  </a:lnTo>
                  <a:lnTo>
                    <a:pt x="788" y="480"/>
                  </a:lnTo>
                  <a:lnTo>
                    <a:pt x="808" y="457"/>
                  </a:lnTo>
                  <a:lnTo>
                    <a:pt x="827" y="433"/>
                  </a:lnTo>
                  <a:lnTo>
                    <a:pt x="847" y="409"/>
                  </a:lnTo>
                  <a:lnTo>
                    <a:pt x="866" y="384"/>
                  </a:lnTo>
                  <a:lnTo>
                    <a:pt x="887" y="361"/>
                  </a:lnTo>
                  <a:lnTo>
                    <a:pt x="907" y="337"/>
                  </a:lnTo>
                  <a:lnTo>
                    <a:pt x="928" y="313"/>
                  </a:lnTo>
                  <a:lnTo>
                    <a:pt x="947" y="289"/>
                  </a:lnTo>
                  <a:lnTo>
                    <a:pt x="968" y="266"/>
                  </a:lnTo>
                  <a:lnTo>
                    <a:pt x="989" y="242"/>
                  </a:lnTo>
                  <a:lnTo>
                    <a:pt x="1011" y="219"/>
                  </a:lnTo>
                  <a:lnTo>
                    <a:pt x="1031" y="196"/>
                  </a:lnTo>
                  <a:lnTo>
                    <a:pt x="1053" y="174"/>
                  </a:lnTo>
                  <a:lnTo>
                    <a:pt x="1053" y="323"/>
                  </a:lnTo>
                  <a:lnTo>
                    <a:pt x="1032" y="349"/>
                  </a:lnTo>
                  <a:lnTo>
                    <a:pt x="1012" y="374"/>
                  </a:lnTo>
                  <a:lnTo>
                    <a:pt x="991" y="398"/>
                  </a:lnTo>
                  <a:lnTo>
                    <a:pt x="971" y="424"/>
                  </a:lnTo>
                  <a:lnTo>
                    <a:pt x="951" y="449"/>
                  </a:lnTo>
                  <a:lnTo>
                    <a:pt x="931" y="474"/>
                  </a:lnTo>
                  <a:lnTo>
                    <a:pt x="911" y="501"/>
                  </a:lnTo>
                  <a:lnTo>
                    <a:pt x="892" y="526"/>
                  </a:lnTo>
                  <a:lnTo>
                    <a:pt x="887" y="534"/>
                  </a:lnTo>
                  <a:lnTo>
                    <a:pt x="879" y="542"/>
                  </a:lnTo>
                  <a:lnTo>
                    <a:pt x="883" y="549"/>
                  </a:lnTo>
                  <a:lnTo>
                    <a:pt x="888" y="554"/>
                  </a:lnTo>
                  <a:lnTo>
                    <a:pt x="894" y="558"/>
                  </a:lnTo>
                  <a:lnTo>
                    <a:pt x="900" y="563"/>
                  </a:lnTo>
                  <a:lnTo>
                    <a:pt x="913" y="561"/>
                  </a:lnTo>
                  <a:lnTo>
                    <a:pt x="924" y="547"/>
                  </a:lnTo>
                  <a:lnTo>
                    <a:pt x="936" y="534"/>
                  </a:lnTo>
                  <a:lnTo>
                    <a:pt x="947" y="523"/>
                  </a:lnTo>
                  <a:lnTo>
                    <a:pt x="959" y="512"/>
                  </a:lnTo>
                  <a:lnTo>
                    <a:pt x="970" y="501"/>
                  </a:lnTo>
                  <a:lnTo>
                    <a:pt x="981" y="489"/>
                  </a:lnTo>
                  <a:lnTo>
                    <a:pt x="989" y="477"/>
                  </a:lnTo>
                  <a:lnTo>
                    <a:pt x="997" y="463"/>
                  </a:lnTo>
                  <a:lnTo>
                    <a:pt x="991" y="457"/>
                  </a:lnTo>
                  <a:lnTo>
                    <a:pt x="988" y="450"/>
                  </a:lnTo>
                  <a:lnTo>
                    <a:pt x="985" y="443"/>
                  </a:lnTo>
                  <a:lnTo>
                    <a:pt x="984" y="436"/>
                  </a:lnTo>
                  <a:lnTo>
                    <a:pt x="990" y="422"/>
                  </a:lnTo>
                  <a:lnTo>
                    <a:pt x="997" y="409"/>
                  </a:lnTo>
                  <a:lnTo>
                    <a:pt x="1004" y="396"/>
                  </a:lnTo>
                  <a:lnTo>
                    <a:pt x="1013" y="384"/>
                  </a:lnTo>
                  <a:lnTo>
                    <a:pt x="1022" y="373"/>
                  </a:lnTo>
                  <a:lnTo>
                    <a:pt x="1031" y="363"/>
                  </a:lnTo>
                  <a:lnTo>
                    <a:pt x="1042" y="353"/>
                  </a:lnTo>
                  <a:lnTo>
                    <a:pt x="1053" y="344"/>
                  </a:lnTo>
                  <a:lnTo>
                    <a:pt x="1061" y="338"/>
                  </a:lnTo>
                  <a:lnTo>
                    <a:pt x="1069" y="334"/>
                  </a:lnTo>
                  <a:lnTo>
                    <a:pt x="1079" y="328"/>
                  </a:lnTo>
                  <a:lnTo>
                    <a:pt x="1087" y="323"/>
                  </a:lnTo>
                  <a:lnTo>
                    <a:pt x="1096" y="319"/>
                  </a:lnTo>
                  <a:lnTo>
                    <a:pt x="1105" y="314"/>
                  </a:lnTo>
                  <a:lnTo>
                    <a:pt x="1114" y="310"/>
                  </a:lnTo>
                  <a:lnTo>
                    <a:pt x="1124" y="305"/>
                  </a:lnTo>
                  <a:lnTo>
                    <a:pt x="1140" y="288"/>
                  </a:lnTo>
                  <a:lnTo>
                    <a:pt x="1153" y="272"/>
                  </a:lnTo>
                  <a:lnTo>
                    <a:pt x="1166" y="254"/>
                  </a:lnTo>
                  <a:lnTo>
                    <a:pt x="1179" y="238"/>
                  </a:lnTo>
                  <a:lnTo>
                    <a:pt x="1190" y="222"/>
                  </a:lnTo>
                  <a:lnTo>
                    <a:pt x="1203" y="206"/>
                  </a:lnTo>
                  <a:lnTo>
                    <a:pt x="1216" y="191"/>
                  </a:lnTo>
                  <a:lnTo>
                    <a:pt x="1228" y="176"/>
                  </a:lnTo>
                  <a:lnTo>
                    <a:pt x="1216" y="158"/>
                  </a:lnTo>
                  <a:lnTo>
                    <a:pt x="1197" y="159"/>
                  </a:lnTo>
                  <a:lnTo>
                    <a:pt x="1179" y="179"/>
                  </a:lnTo>
                  <a:lnTo>
                    <a:pt x="1160" y="200"/>
                  </a:lnTo>
                  <a:lnTo>
                    <a:pt x="1142" y="221"/>
                  </a:lnTo>
                  <a:lnTo>
                    <a:pt x="1125" y="240"/>
                  </a:lnTo>
                  <a:lnTo>
                    <a:pt x="1106" y="261"/>
                  </a:lnTo>
                  <a:lnTo>
                    <a:pt x="1089" y="282"/>
                  </a:lnTo>
                  <a:lnTo>
                    <a:pt x="1070" y="303"/>
                  </a:lnTo>
                  <a:lnTo>
                    <a:pt x="1053" y="323"/>
                  </a:lnTo>
                  <a:lnTo>
                    <a:pt x="1053" y="174"/>
                  </a:lnTo>
                  <a:lnTo>
                    <a:pt x="1064" y="163"/>
                  </a:lnTo>
                  <a:lnTo>
                    <a:pt x="1075" y="152"/>
                  </a:lnTo>
                  <a:lnTo>
                    <a:pt x="1085" y="141"/>
                  </a:lnTo>
                  <a:lnTo>
                    <a:pt x="1097" y="131"/>
                  </a:lnTo>
                  <a:lnTo>
                    <a:pt x="1107" y="121"/>
                  </a:lnTo>
                  <a:lnTo>
                    <a:pt x="1119" y="110"/>
                  </a:lnTo>
                  <a:lnTo>
                    <a:pt x="1130" y="101"/>
                  </a:lnTo>
                  <a:lnTo>
                    <a:pt x="1142" y="91"/>
                  </a:lnTo>
                  <a:lnTo>
                    <a:pt x="1147" y="90"/>
                  </a:lnTo>
                  <a:lnTo>
                    <a:pt x="1153" y="88"/>
                  </a:lnTo>
                  <a:lnTo>
                    <a:pt x="1159" y="87"/>
                  </a:lnTo>
                  <a:lnTo>
                    <a:pt x="1162" y="80"/>
                  </a:lnTo>
                  <a:lnTo>
                    <a:pt x="1170" y="78"/>
                  </a:lnTo>
                  <a:lnTo>
                    <a:pt x="1177" y="75"/>
                  </a:lnTo>
                  <a:lnTo>
                    <a:pt x="1183" y="71"/>
                  </a:lnTo>
                  <a:lnTo>
                    <a:pt x="1190" y="68"/>
                  </a:lnTo>
                  <a:lnTo>
                    <a:pt x="1197" y="64"/>
                  </a:lnTo>
                  <a:lnTo>
                    <a:pt x="1205" y="61"/>
                  </a:lnTo>
                  <a:lnTo>
                    <a:pt x="1215" y="60"/>
                  </a:lnTo>
                  <a:lnTo>
                    <a:pt x="1224" y="58"/>
                  </a:lnTo>
                  <a:lnTo>
                    <a:pt x="1227" y="53"/>
                  </a:lnTo>
                  <a:lnTo>
                    <a:pt x="1241" y="43"/>
                  </a:lnTo>
                  <a:lnTo>
                    <a:pt x="1248" y="42"/>
                  </a:lnTo>
                  <a:lnTo>
                    <a:pt x="1256" y="40"/>
                  </a:lnTo>
                  <a:lnTo>
                    <a:pt x="1264" y="38"/>
                  </a:lnTo>
                  <a:lnTo>
                    <a:pt x="1272" y="35"/>
                  </a:lnTo>
                  <a:lnTo>
                    <a:pt x="1280" y="32"/>
                  </a:lnTo>
                  <a:lnTo>
                    <a:pt x="1288" y="30"/>
                  </a:lnTo>
                  <a:lnTo>
                    <a:pt x="1296" y="29"/>
                  </a:lnTo>
                  <a:lnTo>
                    <a:pt x="1304" y="27"/>
                  </a:lnTo>
                  <a:lnTo>
                    <a:pt x="1308" y="24"/>
                  </a:lnTo>
                  <a:lnTo>
                    <a:pt x="1311" y="22"/>
                  </a:lnTo>
                  <a:lnTo>
                    <a:pt x="1315" y="19"/>
                  </a:lnTo>
                  <a:lnTo>
                    <a:pt x="1319" y="17"/>
                  </a:lnTo>
                  <a:lnTo>
                    <a:pt x="1324" y="15"/>
                  </a:lnTo>
                  <a:lnTo>
                    <a:pt x="1329" y="12"/>
                  </a:lnTo>
                  <a:lnTo>
                    <a:pt x="1334" y="10"/>
                  </a:lnTo>
                  <a:lnTo>
                    <a:pt x="1340" y="8"/>
                  </a:lnTo>
                  <a:lnTo>
                    <a:pt x="1342" y="0"/>
                  </a:lnTo>
                  <a:lnTo>
                    <a:pt x="1352" y="0"/>
                  </a:lnTo>
                  <a:lnTo>
                    <a:pt x="1351" y="30"/>
                  </a:lnTo>
                  <a:lnTo>
                    <a:pt x="1349" y="62"/>
                  </a:lnTo>
                  <a:lnTo>
                    <a:pt x="1347" y="96"/>
                  </a:lnTo>
                  <a:lnTo>
                    <a:pt x="1342" y="131"/>
                  </a:lnTo>
                  <a:lnTo>
                    <a:pt x="1336" y="167"/>
                  </a:lnTo>
                  <a:lnTo>
                    <a:pt x="1326" y="200"/>
                  </a:lnTo>
                  <a:lnTo>
                    <a:pt x="1313" y="231"/>
                  </a:lnTo>
                  <a:lnTo>
                    <a:pt x="1294" y="259"/>
                  </a:lnTo>
                  <a:lnTo>
                    <a:pt x="1299" y="267"/>
                  </a:lnTo>
                  <a:lnTo>
                    <a:pt x="1315" y="265"/>
                  </a:lnTo>
                  <a:lnTo>
                    <a:pt x="1332" y="262"/>
                  </a:lnTo>
                  <a:lnTo>
                    <a:pt x="1349" y="262"/>
                  </a:lnTo>
                  <a:lnTo>
                    <a:pt x="1367" y="263"/>
                  </a:lnTo>
                  <a:lnTo>
                    <a:pt x="1383" y="266"/>
                  </a:lnTo>
                  <a:lnTo>
                    <a:pt x="1400" y="269"/>
                  </a:lnTo>
                  <a:lnTo>
                    <a:pt x="1416" y="274"/>
                  </a:lnTo>
                  <a:lnTo>
                    <a:pt x="1431" y="280"/>
                  </a:lnTo>
                  <a:lnTo>
                    <a:pt x="1440" y="283"/>
                  </a:lnTo>
                  <a:lnTo>
                    <a:pt x="1449" y="288"/>
                  </a:lnTo>
                  <a:lnTo>
                    <a:pt x="1458" y="291"/>
                  </a:lnTo>
                  <a:lnTo>
                    <a:pt x="1466" y="296"/>
                  </a:lnTo>
                  <a:lnTo>
                    <a:pt x="1474" y="300"/>
                  </a:lnTo>
                  <a:lnTo>
                    <a:pt x="1481" y="306"/>
                  </a:lnTo>
                  <a:lnTo>
                    <a:pt x="1488" y="311"/>
                  </a:lnTo>
                  <a:lnTo>
                    <a:pt x="1495" y="316"/>
                  </a:lnTo>
                  <a:lnTo>
                    <a:pt x="1513" y="310"/>
                  </a:lnTo>
                  <a:lnTo>
                    <a:pt x="1533" y="305"/>
                  </a:lnTo>
                  <a:lnTo>
                    <a:pt x="1552" y="303"/>
                  </a:lnTo>
                  <a:lnTo>
                    <a:pt x="1571" y="301"/>
                  </a:lnTo>
                  <a:lnTo>
                    <a:pt x="1590" y="303"/>
                  </a:lnTo>
                  <a:lnTo>
                    <a:pt x="1609" y="305"/>
                  </a:lnTo>
                  <a:lnTo>
                    <a:pt x="1627" y="310"/>
                  </a:lnTo>
                  <a:lnTo>
                    <a:pt x="1646" y="316"/>
                  </a:lnTo>
                  <a:lnTo>
                    <a:pt x="1655" y="323"/>
                  </a:lnTo>
                  <a:lnTo>
                    <a:pt x="1659" y="328"/>
                  </a:lnTo>
                  <a:lnTo>
                    <a:pt x="1664" y="333"/>
                  </a:lnTo>
                  <a:lnTo>
                    <a:pt x="1667" y="339"/>
                  </a:lnTo>
                  <a:lnTo>
                    <a:pt x="1671" y="348"/>
                  </a:lnTo>
                  <a:lnTo>
                    <a:pt x="1671" y="356"/>
                  </a:lnTo>
                  <a:lnTo>
                    <a:pt x="1662" y="373"/>
                  </a:lnTo>
                  <a:lnTo>
                    <a:pt x="1651" y="383"/>
                  </a:lnTo>
                  <a:lnTo>
                    <a:pt x="1642" y="388"/>
                  </a:lnTo>
                  <a:lnTo>
                    <a:pt x="1632" y="392"/>
                  </a:lnTo>
                  <a:lnTo>
                    <a:pt x="1620" y="395"/>
                  </a:lnTo>
                  <a:lnTo>
                    <a:pt x="1609" y="398"/>
                  </a:lnTo>
                  <a:lnTo>
                    <a:pt x="1597" y="401"/>
                  </a:lnTo>
                  <a:lnTo>
                    <a:pt x="1586" y="404"/>
                  </a:lnTo>
                  <a:lnTo>
                    <a:pt x="1574" y="407"/>
                  </a:lnTo>
                  <a:lnTo>
                    <a:pt x="1563" y="412"/>
                  </a:lnTo>
                  <a:lnTo>
                    <a:pt x="1571" y="436"/>
                  </a:lnTo>
                  <a:lnTo>
                    <a:pt x="1574" y="462"/>
                  </a:lnTo>
                  <a:lnTo>
                    <a:pt x="1575" y="488"/>
                  </a:lnTo>
                  <a:lnTo>
                    <a:pt x="1574" y="513"/>
                  </a:lnTo>
                  <a:lnTo>
                    <a:pt x="1568" y="540"/>
                  </a:lnTo>
                  <a:lnTo>
                    <a:pt x="1561" y="564"/>
                  </a:lnTo>
                  <a:lnTo>
                    <a:pt x="1551" y="588"/>
                  </a:lnTo>
                  <a:lnTo>
                    <a:pt x="1540" y="609"/>
                  </a:lnTo>
                  <a:lnTo>
                    <a:pt x="1534" y="612"/>
                  </a:lnTo>
                  <a:lnTo>
                    <a:pt x="1529" y="616"/>
                  </a:lnTo>
                  <a:lnTo>
                    <a:pt x="1523" y="620"/>
                  </a:lnTo>
                  <a:lnTo>
                    <a:pt x="1519" y="626"/>
                  </a:lnTo>
                  <a:lnTo>
                    <a:pt x="1513" y="631"/>
                  </a:lnTo>
                  <a:lnTo>
                    <a:pt x="1507" y="638"/>
                  </a:lnTo>
                  <a:lnTo>
                    <a:pt x="1502" y="644"/>
                  </a:lnTo>
                  <a:lnTo>
                    <a:pt x="1495" y="650"/>
                  </a:lnTo>
                  <a:lnTo>
                    <a:pt x="1491" y="652"/>
                  </a:lnTo>
                  <a:lnTo>
                    <a:pt x="1488" y="654"/>
                  </a:lnTo>
                  <a:lnTo>
                    <a:pt x="1484" y="655"/>
                  </a:lnTo>
                  <a:lnTo>
                    <a:pt x="1480" y="657"/>
                  </a:lnTo>
                  <a:lnTo>
                    <a:pt x="1474" y="660"/>
                  </a:lnTo>
                  <a:lnTo>
                    <a:pt x="1469" y="661"/>
                  </a:lnTo>
                  <a:lnTo>
                    <a:pt x="1463" y="664"/>
                  </a:lnTo>
                  <a:lnTo>
                    <a:pt x="1458" y="667"/>
                  </a:lnTo>
                  <a:lnTo>
                    <a:pt x="1451" y="669"/>
                  </a:lnTo>
                  <a:lnTo>
                    <a:pt x="1445" y="671"/>
                  </a:lnTo>
                  <a:lnTo>
                    <a:pt x="1438" y="672"/>
                  </a:lnTo>
                  <a:lnTo>
                    <a:pt x="1431" y="673"/>
                  </a:lnTo>
                  <a:lnTo>
                    <a:pt x="1431" y="584"/>
                  </a:lnTo>
                  <a:lnTo>
                    <a:pt x="1434" y="581"/>
                  </a:lnTo>
                  <a:lnTo>
                    <a:pt x="1436" y="580"/>
                  </a:lnTo>
                  <a:lnTo>
                    <a:pt x="1438" y="578"/>
                  </a:lnTo>
                  <a:lnTo>
                    <a:pt x="1442" y="577"/>
                  </a:lnTo>
                  <a:lnTo>
                    <a:pt x="1453" y="553"/>
                  </a:lnTo>
                  <a:lnTo>
                    <a:pt x="1461" y="526"/>
                  </a:lnTo>
                  <a:lnTo>
                    <a:pt x="1465" y="500"/>
                  </a:lnTo>
                  <a:lnTo>
                    <a:pt x="1461" y="473"/>
                  </a:lnTo>
                  <a:lnTo>
                    <a:pt x="1458" y="466"/>
                  </a:lnTo>
                  <a:lnTo>
                    <a:pt x="1450" y="471"/>
                  </a:lnTo>
                  <a:lnTo>
                    <a:pt x="1443" y="475"/>
                  </a:lnTo>
                  <a:lnTo>
                    <a:pt x="1437" y="481"/>
                  </a:lnTo>
                  <a:lnTo>
                    <a:pt x="1431" y="486"/>
                  </a:lnTo>
                  <a:lnTo>
                    <a:pt x="1427" y="493"/>
                  </a:lnTo>
                  <a:lnTo>
                    <a:pt x="1421" y="500"/>
                  </a:lnTo>
                  <a:lnTo>
                    <a:pt x="1416" y="506"/>
                  </a:lnTo>
                  <a:lnTo>
                    <a:pt x="1410" y="513"/>
                  </a:lnTo>
                  <a:lnTo>
                    <a:pt x="1402" y="535"/>
                  </a:lnTo>
                  <a:lnTo>
                    <a:pt x="1398" y="559"/>
                  </a:lnTo>
                  <a:lnTo>
                    <a:pt x="1398" y="581"/>
                  </a:lnTo>
                  <a:lnTo>
                    <a:pt x="1406" y="602"/>
                  </a:lnTo>
                  <a:lnTo>
                    <a:pt x="1414" y="600"/>
                  </a:lnTo>
                  <a:lnTo>
                    <a:pt x="1421" y="595"/>
                  </a:lnTo>
                  <a:lnTo>
                    <a:pt x="1427" y="589"/>
                  </a:lnTo>
                  <a:lnTo>
                    <a:pt x="1431" y="584"/>
                  </a:lnTo>
                  <a:lnTo>
                    <a:pt x="1431" y="673"/>
                  </a:lnTo>
                  <a:lnTo>
                    <a:pt x="1421" y="675"/>
                  </a:lnTo>
                  <a:lnTo>
                    <a:pt x="1410" y="673"/>
                  </a:lnTo>
                  <a:lnTo>
                    <a:pt x="1400" y="672"/>
                  </a:lnTo>
                  <a:lnTo>
                    <a:pt x="1391" y="671"/>
                  </a:lnTo>
                  <a:lnTo>
                    <a:pt x="1382" y="668"/>
                  </a:lnTo>
                  <a:lnTo>
                    <a:pt x="1372" y="665"/>
                  </a:lnTo>
                  <a:lnTo>
                    <a:pt x="1363" y="662"/>
                  </a:lnTo>
                  <a:lnTo>
                    <a:pt x="1355" y="659"/>
                  </a:lnTo>
                  <a:lnTo>
                    <a:pt x="1341" y="646"/>
                  </a:lnTo>
                  <a:lnTo>
                    <a:pt x="1327" y="631"/>
                  </a:lnTo>
                  <a:lnTo>
                    <a:pt x="1316" y="615"/>
                  </a:lnTo>
                  <a:lnTo>
                    <a:pt x="1306" y="599"/>
                  </a:lnTo>
                  <a:lnTo>
                    <a:pt x="1298" y="580"/>
                  </a:lnTo>
                  <a:lnTo>
                    <a:pt x="1292" y="561"/>
                  </a:lnTo>
                  <a:lnTo>
                    <a:pt x="1289" y="541"/>
                  </a:lnTo>
                  <a:lnTo>
                    <a:pt x="1289" y="519"/>
                  </a:lnTo>
                  <a:lnTo>
                    <a:pt x="1289" y="511"/>
                  </a:lnTo>
                  <a:lnTo>
                    <a:pt x="1292" y="502"/>
                  </a:lnTo>
                  <a:lnTo>
                    <a:pt x="1295" y="493"/>
                  </a:lnTo>
                  <a:lnTo>
                    <a:pt x="1294" y="482"/>
                  </a:lnTo>
                  <a:lnTo>
                    <a:pt x="1299" y="468"/>
                  </a:lnTo>
                  <a:lnTo>
                    <a:pt x="1304" y="456"/>
                  </a:lnTo>
                  <a:lnTo>
                    <a:pt x="1310" y="443"/>
                  </a:lnTo>
                  <a:lnTo>
                    <a:pt x="1318" y="432"/>
                  </a:lnTo>
                  <a:lnTo>
                    <a:pt x="1325" y="420"/>
                  </a:lnTo>
                  <a:lnTo>
                    <a:pt x="1334" y="409"/>
                  </a:lnTo>
                  <a:lnTo>
                    <a:pt x="1344" y="397"/>
                  </a:lnTo>
                  <a:lnTo>
                    <a:pt x="1355" y="386"/>
                  </a:lnTo>
                  <a:lnTo>
                    <a:pt x="1337" y="383"/>
                  </a:lnTo>
                  <a:lnTo>
                    <a:pt x="1318" y="383"/>
                  </a:lnTo>
                  <a:lnTo>
                    <a:pt x="1299" y="383"/>
                  </a:lnTo>
                  <a:lnTo>
                    <a:pt x="1280" y="383"/>
                  </a:lnTo>
                  <a:lnTo>
                    <a:pt x="1261" y="384"/>
                  </a:lnTo>
                  <a:lnTo>
                    <a:pt x="1241" y="387"/>
                  </a:lnTo>
                  <a:lnTo>
                    <a:pt x="1223" y="389"/>
                  </a:lnTo>
                  <a:lnTo>
                    <a:pt x="1203" y="391"/>
                  </a:lnTo>
                  <a:lnTo>
                    <a:pt x="1196" y="392"/>
                  </a:lnTo>
                  <a:lnTo>
                    <a:pt x="1188" y="395"/>
                  </a:lnTo>
                  <a:lnTo>
                    <a:pt x="1181" y="397"/>
                  </a:lnTo>
                  <a:lnTo>
                    <a:pt x="1175" y="403"/>
                  </a:lnTo>
                  <a:lnTo>
                    <a:pt x="1160" y="422"/>
                  </a:lnTo>
                  <a:lnTo>
                    <a:pt x="1145" y="441"/>
                  </a:lnTo>
                  <a:lnTo>
                    <a:pt x="1130" y="460"/>
                  </a:lnTo>
                  <a:lnTo>
                    <a:pt x="1115" y="479"/>
                  </a:lnTo>
                  <a:lnTo>
                    <a:pt x="1099" y="498"/>
                  </a:lnTo>
                  <a:lnTo>
                    <a:pt x="1084" y="518"/>
                  </a:lnTo>
                  <a:lnTo>
                    <a:pt x="1068" y="536"/>
                  </a:lnTo>
                  <a:lnTo>
                    <a:pt x="1053" y="5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7" name="Freeform 17"/>
            <p:cNvSpPr>
              <a:spLocks/>
            </p:cNvSpPr>
            <p:nvPr>
              <p:custDataLst>
                <p:tags r:id="rId26"/>
              </p:custDataLst>
            </p:nvPr>
          </p:nvSpPr>
          <p:spPr bwMode="auto">
            <a:xfrm>
              <a:off x="3157" y="3294"/>
              <a:ext cx="449" cy="502"/>
            </a:xfrm>
            <a:custGeom>
              <a:avLst/>
              <a:gdLst>
                <a:gd name="T0" fmla="*/ 174 w 898"/>
                <a:gd name="T1" fmla="*/ 1001 h 1003"/>
                <a:gd name="T2" fmla="*/ 158 w 898"/>
                <a:gd name="T3" fmla="*/ 995 h 1003"/>
                <a:gd name="T4" fmla="*/ 141 w 898"/>
                <a:gd name="T5" fmla="*/ 988 h 1003"/>
                <a:gd name="T6" fmla="*/ 122 w 898"/>
                <a:gd name="T7" fmla="*/ 982 h 1003"/>
                <a:gd name="T8" fmla="*/ 102 w 898"/>
                <a:gd name="T9" fmla="*/ 971 h 1003"/>
                <a:gd name="T10" fmla="*/ 81 w 898"/>
                <a:gd name="T11" fmla="*/ 957 h 1003"/>
                <a:gd name="T12" fmla="*/ 60 w 898"/>
                <a:gd name="T13" fmla="*/ 942 h 1003"/>
                <a:gd name="T14" fmla="*/ 39 w 898"/>
                <a:gd name="T15" fmla="*/ 922 h 1003"/>
                <a:gd name="T16" fmla="*/ 15 w 898"/>
                <a:gd name="T17" fmla="*/ 885 h 1003"/>
                <a:gd name="T18" fmla="*/ 0 w 898"/>
                <a:gd name="T19" fmla="*/ 824 h 1003"/>
                <a:gd name="T20" fmla="*/ 17 w 898"/>
                <a:gd name="T21" fmla="*/ 767 h 1003"/>
                <a:gd name="T22" fmla="*/ 51 w 898"/>
                <a:gd name="T23" fmla="*/ 715 h 1003"/>
                <a:gd name="T24" fmla="*/ 87 w 898"/>
                <a:gd name="T25" fmla="*/ 666 h 1003"/>
                <a:gd name="T26" fmla="*/ 124 w 898"/>
                <a:gd name="T27" fmla="*/ 616 h 1003"/>
                <a:gd name="T28" fmla="*/ 144 w 898"/>
                <a:gd name="T29" fmla="*/ 580 h 1003"/>
                <a:gd name="T30" fmla="*/ 204 w 898"/>
                <a:gd name="T31" fmla="*/ 505 h 1003"/>
                <a:gd name="T32" fmla="*/ 263 w 898"/>
                <a:gd name="T33" fmla="*/ 431 h 1003"/>
                <a:gd name="T34" fmla="*/ 322 w 898"/>
                <a:gd name="T35" fmla="*/ 355 h 1003"/>
                <a:gd name="T36" fmla="*/ 382 w 898"/>
                <a:gd name="T37" fmla="*/ 279 h 1003"/>
                <a:gd name="T38" fmla="*/ 444 w 898"/>
                <a:gd name="T39" fmla="*/ 205 h 1003"/>
                <a:gd name="T40" fmla="*/ 508 w 898"/>
                <a:gd name="T41" fmla="*/ 133 h 1003"/>
                <a:gd name="T42" fmla="*/ 578 w 898"/>
                <a:gd name="T43" fmla="*/ 64 h 1003"/>
                <a:gd name="T44" fmla="*/ 650 w 898"/>
                <a:gd name="T45" fmla="*/ 0 h 1003"/>
                <a:gd name="T46" fmla="*/ 684 w 898"/>
                <a:gd name="T47" fmla="*/ 6 h 1003"/>
                <a:gd name="T48" fmla="*/ 715 w 898"/>
                <a:gd name="T49" fmla="*/ 15 h 1003"/>
                <a:gd name="T50" fmla="*/ 744 w 898"/>
                <a:gd name="T51" fmla="*/ 25 h 1003"/>
                <a:gd name="T52" fmla="*/ 770 w 898"/>
                <a:gd name="T53" fmla="*/ 40 h 1003"/>
                <a:gd name="T54" fmla="*/ 795 w 898"/>
                <a:gd name="T55" fmla="*/ 56 h 1003"/>
                <a:gd name="T56" fmla="*/ 820 w 898"/>
                <a:gd name="T57" fmla="*/ 75 h 1003"/>
                <a:gd name="T58" fmla="*/ 843 w 898"/>
                <a:gd name="T59" fmla="*/ 95 h 1003"/>
                <a:gd name="T60" fmla="*/ 866 w 898"/>
                <a:gd name="T61" fmla="*/ 118 h 1003"/>
                <a:gd name="T62" fmla="*/ 874 w 898"/>
                <a:gd name="T63" fmla="*/ 131 h 1003"/>
                <a:gd name="T64" fmla="*/ 888 w 898"/>
                <a:gd name="T65" fmla="*/ 144 h 1003"/>
                <a:gd name="T66" fmla="*/ 893 w 898"/>
                <a:gd name="T67" fmla="*/ 166 h 1003"/>
                <a:gd name="T68" fmla="*/ 898 w 898"/>
                <a:gd name="T69" fmla="*/ 190 h 1003"/>
                <a:gd name="T70" fmla="*/ 823 w 898"/>
                <a:gd name="T71" fmla="*/ 292 h 1003"/>
                <a:gd name="T72" fmla="*/ 747 w 898"/>
                <a:gd name="T73" fmla="*/ 394 h 1003"/>
                <a:gd name="T74" fmla="*/ 670 w 898"/>
                <a:gd name="T75" fmla="*/ 493 h 1003"/>
                <a:gd name="T76" fmla="*/ 591 w 898"/>
                <a:gd name="T77" fmla="*/ 592 h 1003"/>
                <a:gd name="T78" fmla="*/ 512 w 898"/>
                <a:gd name="T79" fmla="*/ 689 h 1003"/>
                <a:gd name="T80" fmla="*/ 431 w 898"/>
                <a:gd name="T81" fmla="*/ 786 h 1003"/>
                <a:gd name="T82" fmla="*/ 348 w 898"/>
                <a:gd name="T83" fmla="*/ 883 h 1003"/>
                <a:gd name="T84" fmla="*/ 264 w 898"/>
                <a:gd name="T85" fmla="*/ 981 h 1003"/>
                <a:gd name="T86" fmla="*/ 254 w 898"/>
                <a:gd name="T87" fmla="*/ 985 h 1003"/>
                <a:gd name="T88" fmla="*/ 243 w 898"/>
                <a:gd name="T89" fmla="*/ 990 h 1003"/>
                <a:gd name="T90" fmla="*/ 233 w 898"/>
                <a:gd name="T91" fmla="*/ 997 h 1003"/>
                <a:gd name="T92" fmla="*/ 219 w 898"/>
                <a:gd name="T93" fmla="*/ 1003 h 1003"/>
                <a:gd name="T94" fmla="*/ 211 w 898"/>
                <a:gd name="T95" fmla="*/ 1000 h 1003"/>
                <a:gd name="T96" fmla="*/ 203 w 898"/>
                <a:gd name="T97" fmla="*/ 1001 h 1003"/>
                <a:gd name="T98" fmla="*/ 193 w 898"/>
                <a:gd name="T99" fmla="*/ 1002 h 1003"/>
                <a:gd name="T100" fmla="*/ 182 w 898"/>
                <a:gd name="T101"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1003">
                  <a:moveTo>
                    <a:pt x="182" y="1003"/>
                  </a:moveTo>
                  <a:lnTo>
                    <a:pt x="174" y="1001"/>
                  </a:lnTo>
                  <a:lnTo>
                    <a:pt x="166" y="997"/>
                  </a:lnTo>
                  <a:lnTo>
                    <a:pt x="158" y="995"/>
                  </a:lnTo>
                  <a:lnTo>
                    <a:pt x="149" y="991"/>
                  </a:lnTo>
                  <a:lnTo>
                    <a:pt x="141" y="988"/>
                  </a:lnTo>
                  <a:lnTo>
                    <a:pt x="132" y="985"/>
                  </a:lnTo>
                  <a:lnTo>
                    <a:pt x="122" y="982"/>
                  </a:lnTo>
                  <a:lnTo>
                    <a:pt x="112" y="979"/>
                  </a:lnTo>
                  <a:lnTo>
                    <a:pt x="102" y="971"/>
                  </a:lnTo>
                  <a:lnTo>
                    <a:pt x="91" y="964"/>
                  </a:lnTo>
                  <a:lnTo>
                    <a:pt x="81" y="957"/>
                  </a:lnTo>
                  <a:lnTo>
                    <a:pt x="70" y="949"/>
                  </a:lnTo>
                  <a:lnTo>
                    <a:pt x="60" y="942"/>
                  </a:lnTo>
                  <a:lnTo>
                    <a:pt x="50" y="933"/>
                  </a:lnTo>
                  <a:lnTo>
                    <a:pt x="39" y="922"/>
                  </a:lnTo>
                  <a:lnTo>
                    <a:pt x="29" y="910"/>
                  </a:lnTo>
                  <a:lnTo>
                    <a:pt x="15" y="885"/>
                  </a:lnTo>
                  <a:lnTo>
                    <a:pt x="5" y="857"/>
                  </a:lnTo>
                  <a:lnTo>
                    <a:pt x="0" y="824"/>
                  </a:lnTo>
                  <a:lnTo>
                    <a:pt x="2" y="795"/>
                  </a:lnTo>
                  <a:lnTo>
                    <a:pt x="17" y="767"/>
                  </a:lnTo>
                  <a:lnTo>
                    <a:pt x="34" y="740"/>
                  </a:lnTo>
                  <a:lnTo>
                    <a:pt x="51" y="715"/>
                  </a:lnTo>
                  <a:lnTo>
                    <a:pt x="68" y="691"/>
                  </a:lnTo>
                  <a:lnTo>
                    <a:pt x="87" y="666"/>
                  </a:lnTo>
                  <a:lnTo>
                    <a:pt x="105" y="641"/>
                  </a:lnTo>
                  <a:lnTo>
                    <a:pt x="124" y="616"/>
                  </a:lnTo>
                  <a:lnTo>
                    <a:pt x="141" y="589"/>
                  </a:lnTo>
                  <a:lnTo>
                    <a:pt x="144" y="580"/>
                  </a:lnTo>
                  <a:lnTo>
                    <a:pt x="174" y="543"/>
                  </a:lnTo>
                  <a:lnTo>
                    <a:pt x="204" y="505"/>
                  </a:lnTo>
                  <a:lnTo>
                    <a:pt x="234" y="469"/>
                  </a:lnTo>
                  <a:lnTo>
                    <a:pt x="263" y="431"/>
                  </a:lnTo>
                  <a:lnTo>
                    <a:pt x="293" y="393"/>
                  </a:lnTo>
                  <a:lnTo>
                    <a:pt x="322" y="355"/>
                  </a:lnTo>
                  <a:lnTo>
                    <a:pt x="352" y="317"/>
                  </a:lnTo>
                  <a:lnTo>
                    <a:pt x="382" y="279"/>
                  </a:lnTo>
                  <a:lnTo>
                    <a:pt x="413" y="242"/>
                  </a:lnTo>
                  <a:lnTo>
                    <a:pt x="444" y="205"/>
                  </a:lnTo>
                  <a:lnTo>
                    <a:pt x="476" y="168"/>
                  </a:lnTo>
                  <a:lnTo>
                    <a:pt x="508" y="133"/>
                  </a:lnTo>
                  <a:lnTo>
                    <a:pt x="542" y="98"/>
                  </a:lnTo>
                  <a:lnTo>
                    <a:pt x="578" y="64"/>
                  </a:lnTo>
                  <a:lnTo>
                    <a:pt x="613" y="32"/>
                  </a:lnTo>
                  <a:lnTo>
                    <a:pt x="650" y="0"/>
                  </a:lnTo>
                  <a:lnTo>
                    <a:pt x="667" y="2"/>
                  </a:lnTo>
                  <a:lnTo>
                    <a:pt x="684" y="6"/>
                  </a:lnTo>
                  <a:lnTo>
                    <a:pt x="700" y="10"/>
                  </a:lnTo>
                  <a:lnTo>
                    <a:pt x="715" y="15"/>
                  </a:lnTo>
                  <a:lnTo>
                    <a:pt x="729" y="19"/>
                  </a:lnTo>
                  <a:lnTo>
                    <a:pt x="744" y="25"/>
                  </a:lnTo>
                  <a:lnTo>
                    <a:pt x="756" y="32"/>
                  </a:lnTo>
                  <a:lnTo>
                    <a:pt x="770" y="40"/>
                  </a:lnTo>
                  <a:lnTo>
                    <a:pt x="783" y="47"/>
                  </a:lnTo>
                  <a:lnTo>
                    <a:pt x="795" y="56"/>
                  </a:lnTo>
                  <a:lnTo>
                    <a:pt x="808" y="65"/>
                  </a:lnTo>
                  <a:lnTo>
                    <a:pt x="820" y="75"/>
                  </a:lnTo>
                  <a:lnTo>
                    <a:pt x="831" y="85"/>
                  </a:lnTo>
                  <a:lnTo>
                    <a:pt x="843" y="95"/>
                  </a:lnTo>
                  <a:lnTo>
                    <a:pt x="854" y="107"/>
                  </a:lnTo>
                  <a:lnTo>
                    <a:pt x="866" y="118"/>
                  </a:lnTo>
                  <a:lnTo>
                    <a:pt x="870" y="125"/>
                  </a:lnTo>
                  <a:lnTo>
                    <a:pt x="874" y="131"/>
                  </a:lnTo>
                  <a:lnTo>
                    <a:pt x="880" y="137"/>
                  </a:lnTo>
                  <a:lnTo>
                    <a:pt x="888" y="144"/>
                  </a:lnTo>
                  <a:lnTo>
                    <a:pt x="890" y="155"/>
                  </a:lnTo>
                  <a:lnTo>
                    <a:pt x="893" y="166"/>
                  </a:lnTo>
                  <a:lnTo>
                    <a:pt x="897" y="177"/>
                  </a:lnTo>
                  <a:lnTo>
                    <a:pt x="898" y="190"/>
                  </a:lnTo>
                  <a:lnTo>
                    <a:pt x="860" y="242"/>
                  </a:lnTo>
                  <a:lnTo>
                    <a:pt x="823" y="292"/>
                  </a:lnTo>
                  <a:lnTo>
                    <a:pt x="785" y="343"/>
                  </a:lnTo>
                  <a:lnTo>
                    <a:pt x="747" y="394"/>
                  </a:lnTo>
                  <a:lnTo>
                    <a:pt x="708" y="443"/>
                  </a:lnTo>
                  <a:lnTo>
                    <a:pt x="670" y="493"/>
                  </a:lnTo>
                  <a:lnTo>
                    <a:pt x="631" y="542"/>
                  </a:lnTo>
                  <a:lnTo>
                    <a:pt x="591" y="592"/>
                  </a:lnTo>
                  <a:lnTo>
                    <a:pt x="552" y="640"/>
                  </a:lnTo>
                  <a:lnTo>
                    <a:pt x="512" y="689"/>
                  </a:lnTo>
                  <a:lnTo>
                    <a:pt x="472" y="738"/>
                  </a:lnTo>
                  <a:lnTo>
                    <a:pt x="431" y="786"/>
                  </a:lnTo>
                  <a:lnTo>
                    <a:pt x="390" y="835"/>
                  </a:lnTo>
                  <a:lnTo>
                    <a:pt x="348" y="883"/>
                  </a:lnTo>
                  <a:lnTo>
                    <a:pt x="307" y="933"/>
                  </a:lnTo>
                  <a:lnTo>
                    <a:pt x="264" y="981"/>
                  </a:lnTo>
                  <a:lnTo>
                    <a:pt x="258" y="982"/>
                  </a:lnTo>
                  <a:lnTo>
                    <a:pt x="254" y="985"/>
                  </a:lnTo>
                  <a:lnTo>
                    <a:pt x="249" y="988"/>
                  </a:lnTo>
                  <a:lnTo>
                    <a:pt x="243" y="990"/>
                  </a:lnTo>
                  <a:lnTo>
                    <a:pt x="239" y="994"/>
                  </a:lnTo>
                  <a:lnTo>
                    <a:pt x="233" y="997"/>
                  </a:lnTo>
                  <a:lnTo>
                    <a:pt x="226" y="1001"/>
                  </a:lnTo>
                  <a:lnTo>
                    <a:pt x="219" y="1003"/>
                  </a:lnTo>
                  <a:lnTo>
                    <a:pt x="216" y="1001"/>
                  </a:lnTo>
                  <a:lnTo>
                    <a:pt x="211" y="1000"/>
                  </a:lnTo>
                  <a:lnTo>
                    <a:pt x="208" y="1000"/>
                  </a:lnTo>
                  <a:lnTo>
                    <a:pt x="203" y="1001"/>
                  </a:lnTo>
                  <a:lnTo>
                    <a:pt x="197" y="1001"/>
                  </a:lnTo>
                  <a:lnTo>
                    <a:pt x="193" y="1002"/>
                  </a:lnTo>
                  <a:lnTo>
                    <a:pt x="187" y="1003"/>
                  </a:lnTo>
                  <a:lnTo>
                    <a:pt x="182" y="1003"/>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8" name="Freeform 18"/>
            <p:cNvSpPr>
              <a:spLocks/>
            </p:cNvSpPr>
            <p:nvPr>
              <p:custDataLst>
                <p:tags r:id="rId27"/>
              </p:custDataLst>
            </p:nvPr>
          </p:nvSpPr>
          <p:spPr bwMode="auto">
            <a:xfrm>
              <a:off x="3181" y="3698"/>
              <a:ext cx="94" cy="83"/>
            </a:xfrm>
            <a:custGeom>
              <a:avLst/>
              <a:gdLst>
                <a:gd name="T0" fmla="*/ 180 w 189"/>
                <a:gd name="T1" fmla="*/ 167 h 167"/>
                <a:gd name="T2" fmla="*/ 169 w 189"/>
                <a:gd name="T3" fmla="*/ 144 h 167"/>
                <a:gd name="T4" fmla="*/ 155 w 189"/>
                <a:gd name="T5" fmla="*/ 122 h 167"/>
                <a:gd name="T6" fmla="*/ 139 w 189"/>
                <a:gd name="T7" fmla="*/ 101 h 167"/>
                <a:gd name="T8" fmla="*/ 120 w 189"/>
                <a:gd name="T9" fmla="*/ 82 h 167"/>
                <a:gd name="T10" fmla="*/ 101 w 189"/>
                <a:gd name="T11" fmla="*/ 65 h 167"/>
                <a:gd name="T12" fmla="*/ 79 w 189"/>
                <a:gd name="T13" fmla="*/ 48 h 167"/>
                <a:gd name="T14" fmla="*/ 56 w 189"/>
                <a:gd name="T15" fmla="*/ 33 h 167"/>
                <a:gd name="T16" fmla="*/ 32 w 189"/>
                <a:gd name="T17" fmla="*/ 21 h 167"/>
                <a:gd name="T18" fmla="*/ 26 w 189"/>
                <a:gd name="T19" fmla="*/ 21 h 167"/>
                <a:gd name="T20" fmla="*/ 20 w 189"/>
                <a:gd name="T21" fmla="*/ 20 h 167"/>
                <a:gd name="T22" fmla="*/ 13 w 189"/>
                <a:gd name="T23" fmla="*/ 17 h 167"/>
                <a:gd name="T24" fmla="*/ 4 w 189"/>
                <a:gd name="T25" fmla="*/ 15 h 167"/>
                <a:gd name="T26" fmla="*/ 0 w 189"/>
                <a:gd name="T27" fmla="*/ 9 h 167"/>
                <a:gd name="T28" fmla="*/ 2 w 189"/>
                <a:gd name="T29" fmla="*/ 1 h 167"/>
                <a:gd name="T30" fmla="*/ 9 w 189"/>
                <a:gd name="T31" fmla="*/ 0 h 167"/>
                <a:gd name="T32" fmla="*/ 14 w 189"/>
                <a:gd name="T33" fmla="*/ 0 h 167"/>
                <a:gd name="T34" fmla="*/ 21 w 189"/>
                <a:gd name="T35" fmla="*/ 0 h 167"/>
                <a:gd name="T36" fmla="*/ 27 w 189"/>
                <a:gd name="T37" fmla="*/ 1 h 167"/>
                <a:gd name="T38" fmla="*/ 34 w 189"/>
                <a:gd name="T39" fmla="*/ 2 h 167"/>
                <a:gd name="T40" fmla="*/ 41 w 189"/>
                <a:gd name="T41" fmla="*/ 5 h 167"/>
                <a:gd name="T42" fmla="*/ 48 w 189"/>
                <a:gd name="T43" fmla="*/ 7 h 167"/>
                <a:gd name="T44" fmla="*/ 56 w 189"/>
                <a:gd name="T45" fmla="*/ 9 h 167"/>
                <a:gd name="T46" fmla="*/ 60 w 189"/>
                <a:gd name="T47" fmla="*/ 12 h 167"/>
                <a:gd name="T48" fmla="*/ 65 w 189"/>
                <a:gd name="T49" fmla="*/ 15 h 167"/>
                <a:gd name="T50" fmla="*/ 70 w 189"/>
                <a:gd name="T51" fmla="*/ 18 h 167"/>
                <a:gd name="T52" fmla="*/ 74 w 189"/>
                <a:gd name="T53" fmla="*/ 22 h 167"/>
                <a:gd name="T54" fmla="*/ 79 w 189"/>
                <a:gd name="T55" fmla="*/ 25 h 167"/>
                <a:gd name="T56" fmla="*/ 83 w 189"/>
                <a:gd name="T57" fmla="*/ 30 h 167"/>
                <a:gd name="T58" fmla="*/ 89 w 189"/>
                <a:gd name="T59" fmla="*/ 35 h 167"/>
                <a:gd name="T60" fmla="*/ 94 w 189"/>
                <a:gd name="T61" fmla="*/ 39 h 167"/>
                <a:gd name="T62" fmla="*/ 103 w 189"/>
                <a:gd name="T63" fmla="*/ 40 h 167"/>
                <a:gd name="T64" fmla="*/ 117 w 189"/>
                <a:gd name="T65" fmla="*/ 51 h 167"/>
                <a:gd name="T66" fmla="*/ 131 w 189"/>
                <a:gd name="T67" fmla="*/ 63 h 167"/>
                <a:gd name="T68" fmla="*/ 142 w 189"/>
                <a:gd name="T69" fmla="*/ 76 h 167"/>
                <a:gd name="T70" fmla="*/ 154 w 189"/>
                <a:gd name="T71" fmla="*/ 90 h 167"/>
                <a:gd name="T72" fmla="*/ 164 w 189"/>
                <a:gd name="T73" fmla="*/ 104 h 167"/>
                <a:gd name="T74" fmla="*/ 174 w 189"/>
                <a:gd name="T75" fmla="*/ 119 h 167"/>
                <a:gd name="T76" fmla="*/ 183 w 189"/>
                <a:gd name="T77" fmla="*/ 135 h 167"/>
                <a:gd name="T78" fmla="*/ 189 w 189"/>
                <a:gd name="T79" fmla="*/ 151 h 167"/>
                <a:gd name="T80" fmla="*/ 180 w 189"/>
                <a:gd name="T8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67">
                  <a:moveTo>
                    <a:pt x="180" y="167"/>
                  </a:moveTo>
                  <a:lnTo>
                    <a:pt x="169" y="144"/>
                  </a:lnTo>
                  <a:lnTo>
                    <a:pt x="155" y="122"/>
                  </a:lnTo>
                  <a:lnTo>
                    <a:pt x="139" y="101"/>
                  </a:lnTo>
                  <a:lnTo>
                    <a:pt x="120" y="82"/>
                  </a:lnTo>
                  <a:lnTo>
                    <a:pt x="101" y="65"/>
                  </a:lnTo>
                  <a:lnTo>
                    <a:pt x="79" y="48"/>
                  </a:lnTo>
                  <a:lnTo>
                    <a:pt x="56" y="33"/>
                  </a:lnTo>
                  <a:lnTo>
                    <a:pt x="32" y="21"/>
                  </a:lnTo>
                  <a:lnTo>
                    <a:pt x="26" y="21"/>
                  </a:lnTo>
                  <a:lnTo>
                    <a:pt x="20" y="20"/>
                  </a:lnTo>
                  <a:lnTo>
                    <a:pt x="13" y="17"/>
                  </a:lnTo>
                  <a:lnTo>
                    <a:pt x="4" y="15"/>
                  </a:lnTo>
                  <a:lnTo>
                    <a:pt x="0" y="9"/>
                  </a:lnTo>
                  <a:lnTo>
                    <a:pt x="2" y="1"/>
                  </a:lnTo>
                  <a:lnTo>
                    <a:pt x="9" y="0"/>
                  </a:lnTo>
                  <a:lnTo>
                    <a:pt x="14" y="0"/>
                  </a:lnTo>
                  <a:lnTo>
                    <a:pt x="21" y="0"/>
                  </a:lnTo>
                  <a:lnTo>
                    <a:pt x="27" y="1"/>
                  </a:lnTo>
                  <a:lnTo>
                    <a:pt x="34" y="2"/>
                  </a:lnTo>
                  <a:lnTo>
                    <a:pt x="41" y="5"/>
                  </a:lnTo>
                  <a:lnTo>
                    <a:pt x="48" y="7"/>
                  </a:lnTo>
                  <a:lnTo>
                    <a:pt x="56" y="9"/>
                  </a:lnTo>
                  <a:lnTo>
                    <a:pt x="60" y="12"/>
                  </a:lnTo>
                  <a:lnTo>
                    <a:pt x="65" y="15"/>
                  </a:lnTo>
                  <a:lnTo>
                    <a:pt x="70" y="18"/>
                  </a:lnTo>
                  <a:lnTo>
                    <a:pt x="74" y="22"/>
                  </a:lnTo>
                  <a:lnTo>
                    <a:pt x="79" y="25"/>
                  </a:lnTo>
                  <a:lnTo>
                    <a:pt x="83" y="30"/>
                  </a:lnTo>
                  <a:lnTo>
                    <a:pt x="89" y="35"/>
                  </a:lnTo>
                  <a:lnTo>
                    <a:pt x="94" y="39"/>
                  </a:lnTo>
                  <a:lnTo>
                    <a:pt x="103" y="40"/>
                  </a:lnTo>
                  <a:lnTo>
                    <a:pt x="117" y="51"/>
                  </a:lnTo>
                  <a:lnTo>
                    <a:pt x="131" y="63"/>
                  </a:lnTo>
                  <a:lnTo>
                    <a:pt x="142" y="76"/>
                  </a:lnTo>
                  <a:lnTo>
                    <a:pt x="154" y="90"/>
                  </a:lnTo>
                  <a:lnTo>
                    <a:pt x="164" y="104"/>
                  </a:lnTo>
                  <a:lnTo>
                    <a:pt x="174" y="119"/>
                  </a:lnTo>
                  <a:lnTo>
                    <a:pt x="183" y="135"/>
                  </a:lnTo>
                  <a:lnTo>
                    <a:pt x="189" y="151"/>
                  </a:lnTo>
                  <a:lnTo>
                    <a:pt x="18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9" name="Freeform 24"/>
            <p:cNvSpPr>
              <a:spLocks/>
            </p:cNvSpPr>
            <p:nvPr>
              <p:custDataLst>
                <p:tags r:id="rId28"/>
              </p:custDataLst>
            </p:nvPr>
          </p:nvSpPr>
          <p:spPr bwMode="auto">
            <a:xfrm>
              <a:off x="3519" y="3025"/>
              <a:ext cx="292" cy="326"/>
            </a:xfrm>
            <a:custGeom>
              <a:avLst/>
              <a:gdLst>
                <a:gd name="T0" fmla="*/ 147 w 584"/>
                <a:gd name="T1" fmla="*/ 626 h 652"/>
                <a:gd name="T2" fmla="*/ 106 w 584"/>
                <a:gd name="T3" fmla="*/ 593 h 652"/>
                <a:gd name="T4" fmla="*/ 59 w 584"/>
                <a:gd name="T5" fmla="*/ 560 h 652"/>
                <a:gd name="T6" fmla="*/ 38 w 584"/>
                <a:gd name="T7" fmla="*/ 550 h 652"/>
                <a:gd name="T8" fmla="*/ 16 w 584"/>
                <a:gd name="T9" fmla="*/ 540 h 652"/>
                <a:gd name="T10" fmla="*/ 18 w 584"/>
                <a:gd name="T11" fmla="*/ 505 h 652"/>
                <a:gd name="T12" fmla="*/ 78 w 584"/>
                <a:gd name="T13" fmla="*/ 432 h 652"/>
                <a:gd name="T14" fmla="*/ 141 w 584"/>
                <a:gd name="T15" fmla="*/ 358 h 652"/>
                <a:gd name="T16" fmla="*/ 204 w 584"/>
                <a:gd name="T17" fmla="*/ 284 h 652"/>
                <a:gd name="T18" fmla="*/ 270 w 584"/>
                <a:gd name="T19" fmla="*/ 209 h 652"/>
                <a:gd name="T20" fmla="*/ 335 w 584"/>
                <a:gd name="T21" fmla="*/ 133 h 652"/>
                <a:gd name="T22" fmla="*/ 361 w 584"/>
                <a:gd name="T23" fmla="*/ 114 h 652"/>
                <a:gd name="T24" fmla="*/ 385 w 584"/>
                <a:gd name="T25" fmla="*/ 92 h 652"/>
                <a:gd name="T26" fmla="*/ 419 w 584"/>
                <a:gd name="T27" fmla="*/ 71 h 652"/>
                <a:gd name="T28" fmla="*/ 470 w 584"/>
                <a:gd name="T29" fmla="*/ 44 h 652"/>
                <a:gd name="T30" fmla="*/ 525 w 584"/>
                <a:gd name="T31" fmla="*/ 21 h 652"/>
                <a:gd name="T32" fmla="*/ 555 w 584"/>
                <a:gd name="T33" fmla="*/ 15 h 652"/>
                <a:gd name="T34" fmla="*/ 568 w 584"/>
                <a:gd name="T35" fmla="*/ 8 h 652"/>
                <a:gd name="T36" fmla="*/ 582 w 584"/>
                <a:gd name="T37" fmla="*/ 0 h 652"/>
                <a:gd name="T38" fmla="*/ 576 w 584"/>
                <a:gd name="T39" fmla="*/ 69 h 652"/>
                <a:gd name="T40" fmla="*/ 555 w 584"/>
                <a:gd name="T41" fmla="*/ 160 h 652"/>
                <a:gd name="T42" fmla="*/ 508 w 584"/>
                <a:gd name="T43" fmla="*/ 236 h 652"/>
                <a:gd name="T44" fmla="*/ 478 w 584"/>
                <a:gd name="T45" fmla="*/ 244 h 652"/>
                <a:gd name="T46" fmla="*/ 448 w 584"/>
                <a:gd name="T47" fmla="*/ 249 h 652"/>
                <a:gd name="T48" fmla="*/ 424 w 584"/>
                <a:gd name="T49" fmla="*/ 250 h 652"/>
                <a:gd name="T50" fmla="*/ 441 w 584"/>
                <a:gd name="T51" fmla="*/ 223 h 652"/>
                <a:gd name="T52" fmla="*/ 461 w 584"/>
                <a:gd name="T53" fmla="*/ 199 h 652"/>
                <a:gd name="T54" fmla="*/ 483 w 584"/>
                <a:gd name="T55" fmla="*/ 171 h 652"/>
                <a:gd name="T56" fmla="*/ 505 w 584"/>
                <a:gd name="T57" fmla="*/ 140 h 652"/>
                <a:gd name="T58" fmla="*/ 494 w 584"/>
                <a:gd name="T59" fmla="*/ 124 h 652"/>
                <a:gd name="T60" fmla="*/ 479 w 584"/>
                <a:gd name="T61" fmla="*/ 109 h 652"/>
                <a:gd name="T62" fmla="*/ 447 w 584"/>
                <a:gd name="T63" fmla="*/ 105 h 652"/>
                <a:gd name="T64" fmla="*/ 377 w 584"/>
                <a:gd name="T65" fmla="*/ 176 h 652"/>
                <a:gd name="T66" fmla="*/ 310 w 584"/>
                <a:gd name="T67" fmla="*/ 250 h 652"/>
                <a:gd name="T68" fmla="*/ 247 w 584"/>
                <a:gd name="T69" fmla="*/ 326 h 652"/>
                <a:gd name="T70" fmla="*/ 185 w 584"/>
                <a:gd name="T71" fmla="*/ 403 h 652"/>
                <a:gd name="T72" fmla="*/ 124 w 584"/>
                <a:gd name="T73" fmla="*/ 482 h 652"/>
                <a:gd name="T74" fmla="*/ 111 w 584"/>
                <a:gd name="T75" fmla="*/ 523 h 652"/>
                <a:gd name="T76" fmla="*/ 130 w 584"/>
                <a:gd name="T77" fmla="*/ 539 h 652"/>
                <a:gd name="T78" fmla="*/ 151 w 584"/>
                <a:gd name="T79" fmla="*/ 556 h 652"/>
                <a:gd name="T80" fmla="*/ 191 w 584"/>
                <a:gd name="T81" fmla="*/ 535 h 652"/>
                <a:gd name="T82" fmla="*/ 237 w 584"/>
                <a:gd name="T83" fmla="*/ 484 h 652"/>
                <a:gd name="T84" fmla="*/ 281 w 584"/>
                <a:gd name="T85" fmla="*/ 429 h 652"/>
                <a:gd name="T86" fmla="*/ 317 w 584"/>
                <a:gd name="T87" fmla="*/ 402 h 652"/>
                <a:gd name="T88" fmla="*/ 354 w 584"/>
                <a:gd name="T89" fmla="*/ 388 h 652"/>
                <a:gd name="T90" fmla="*/ 393 w 584"/>
                <a:gd name="T91" fmla="*/ 375 h 652"/>
                <a:gd name="T92" fmla="*/ 368 w 584"/>
                <a:gd name="T93" fmla="*/ 410 h 652"/>
                <a:gd name="T94" fmla="*/ 327 w 584"/>
                <a:gd name="T95" fmla="*/ 462 h 652"/>
                <a:gd name="T96" fmla="*/ 285 w 584"/>
                <a:gd name="T97" fmla="*/ 516 h 652"/>
                <a:gd name="T98" fmla="*/ 242 w 584"/>
                <a:gd name="T99" fmla="*/ 569 h 652"/>
                <a:gd name="T100" fmla="*/ 199 w 584"/>
                <a:gd name="T101" fmla="*/ 62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4" h="652">
                  <a:moveTo>
                    <a:pt x="169" y="652"/>
                  </a:moveTo>
                  <a:lnTo>
                    <a:pt x="159" y="638"/>
                  </a:lnTo>
                  <a:lnTo>
                    <a:pt x="147" y="626"/>
                  </a:lnTo>
                  <a:lnTo>
                    <a:pt x="135" y="615"/>
                  </a:lnTo>
                  <a:lnTo>
                    <a:pt x="121" y="603"/>
                  </a:lnTo>
                  <a:lnTo>
                    <a:pt x="106" y="593"/>
                  </a:lnTo>
                  <a:lnTo>
                    <a:pt x="90" y="583"/>
                  </a:lnTo>
                  <a:lnTo>
                    <a:pt x="75" y="571"/>
                  </a:lnTo>
                  <a:lnTo>
                    <a:pt x="59" y="560"/>
                  </a:lnTo>
                  <a:lnTo>
                    <a:pt x="52" y="556"/>
                  </a:lnTo>
                  <a:lnTo>
                    <a:pt x="45" y="554"/>
                  </a:lnTo>
                  <a:lnTo>
                    <a:pt x="38" y="550"/>
                  </a:lnTo>
                  <a:lnTo>
                    <a:pt x="31" y="547"/>
                  </a:lnTo>
                  <a:lnTo>
                    <a:pt x="23" y="545"/>
                  </a:lnTo>
                  <a:lnTo>
                    <a:pt x="16" y="540"/>
                  </a:lnTo>
                  <a:lnTo>
                    <a:pt x="8" y="535"/>
                  </a:lnTo>
                  <a:lnTo>
                    <a:pt x="0" y="531"/>
                  </a:lnTo>
                  <a:lnTo>
                    <a:pt x="18" y="505"/>
                  </a:lnTo>
                  <a:lnTo>
                    <a:pt x="38" y="481"/>
                  </a:lnTo>
                  <a:lnTo>
                    <a:pt x="59" y="456"/>
                  </a:lnTo>
                  <a:lnTo>
                    <a:pt x="78" y="432"/>
                  </a:lnTo>
                  <a:lnTo>
                    <a:pt x="99" y="406"/>
                  </a:lnTo>
                  <a:lnTo>
                    <a:pt x="120" y="382"/>
                  </a:lnTo>
                  <a:lnTo>
                    <a:pt x="141" y="358"/>
                  </a:lnTo>
                  <a:lnTo>
                    <a:pt x="161" y="334"/>
                  </a:lnTo>
                  <a:lnTo>
                    <a:pt x="183" y="308"/>
                  </a:lnTo>
                  <a:lnTo>
                    <a:pt x="204" y="284"/>
                  </a:lnTo>
                  <a:lnTo>
                    <a:pt x="226" y="260"/>
                  </a:lnTo>
                  <a:lnTo>
                    <a:pt x="248" y="235"/>
                  </a:lnTo>
                  <a:lnTo>
                    <a:pt x="270" y="209"/>
                  </a:lnTo>
                  <a:lnTo>
                    <a:pt x="292" y="184"/>
                  </a:lnTo>
                  <a:lnTo>
                    <a:pt x="313" y="159"/>
                  </a:lnTo>
                  <a:lnTo>
                    <a:pt x="335" y="133"/>
                  </a:lnTo>
                  <a:lnTo>
                    <a:pt x="343" y="128"/>
                  </a:lnTo>
                  <a:lnTo>
                    <a:pt x="353" y="121"/>
                  </a:lnTo>
                  <a:lnTo>
                    <a:pt x="361" y="114"/>
                  </a:lnTo>
                  <a:lnTo>
                    <a:pt x="369" y="106"/>
                  </a:lnTo>
                  <a:lnTo>
                    <a:pt x="377" y="99"/>
                  </a:lnTo>
                  <a:lnTo>
                    <a:pt x="385" y="92"/>
                  </a:lnTo>
                  <a:lnTo>
                    <a:pt x="394" y="85"/>
                  </a:lnTo>
                  <a:lnTo>
                    <a:pt x="403" y="79"/>
                  </a:lnTo>
                  <a:lnTo>
                    <a:pt x="419" y="71"/>
                  </a:lnTo>
                  <a:lnTo>
                    <a:pt x="436" y="62"/>
                  </a:lnTo>
                  <a:lnTo>
                    <a:pt x="453" y="53"/>
                  </a:lnTo>
                  <a:lnTo>
                    <a:pt x="470" y="44"/>
                  </a:lnTo>
                  <a:lnTo>
                    <a:pt x="487" y="36"/>
                  </a:lnTo>
                  <a:lnTo>
                    <a:pt x="506" y="27"/>
                  </a:lnTo>
                  <a:lnTo>
                    <a:pt x="525" y="21"/>
                  </a:lnTo>
                  <a:lnTo>
                    <a:pt x="545" y="16"/>
                  </a:lnTo>
                  <a:lnTo>
                    <a:pt x="551" y="16"/>
                  </a:lnTo>
                  <a:lnTo>
                    <a:pt x="555" y="15"/>
                  </a:lnTo>
                  <a:lnTo>
                    <a:pt x="560" y="12"/>
                  </a:lnTo>
                  <a:lnTo>
                    <a:pt x="564" y="10"/>
                  </a:lnTo>
                  <a:lnTo>
                    <a:pt x="568" y="8"/>
                  </a:lnTo>
                  <a:lnTo>
                    <a:pt x="572" y="6"/>
                  </a:lnTo>
                  <a:lnTo>
                    <a:pt x="576" y="2"/>
                  </a:lnTo>
                  <a:lnTo>
                    <a:pt x="582" y="0"/>
                  </a:lnTo>
                  <a:lnTo>
                    <a:pt x="584" y="7"/>
                  </a:lnTo>
                  <a:lnTo>
                    <a:pt x="581" y="38"/>
                  </a:lnTo>
                  <a:lnTo>
                    <a:pt x="576" y="69"/>
                  </a:lnTo>
                  <a:lnTo>
                    <a:pt x="572" y="100"/>
                  </a:lnTo>
                  <a:lnTo>
                    <a:pt x="565" y="130"/>
                  </a:lnTo>
                  <a:lnTo>
                    <a:pt x="555" y="160"/>
                  </a:lnTo>
                  <a:lnTo>
                    <a:pt x="544" y="188"/>
                  </a:lnTo>
                  <a:lnTo>
                    <a:pt x="528" y="213"/>
                  </a:lnTo>
                  <a:lnTo>
                    <a:pt x="508" y="236"/>
                  </a:lnTo>
                  <a:lnTo>
                    <a:pt x="498" y="239"/>
                  </a:lnTo>
                  <a:lnTo>
                    <a:pt x="489" y="242"/>
                  </a:lnTo>
                  <a:lnTo>
                    <a:pt x="478" y="244"/>
                  </a:lnTo>
                  <a:lnTo>
                    <a:pt x="469" y="245"/>
                  </a:lnTo>
                  <a:lnTo>
                    <a:pt x="459" y="246"/>
                  </a:lnTo>
                  <a:lnTo>
                    <a:pt x="448" y="249"/>
                  </a:lnTo>
                  <a:lnTo>
                    <a:pt x="438" y="252"/>
                  </a:lnTo>
                  <a:lnTo>
                    <a:pt x="426" y="257"/>
                  </a:lnTo>
                  <a:lnTo>
                    <a:pt x="424" y="250"/>
                  </a:lnTo>
                  <a:lnTo>
                    <a:pt x="432" y="242"/>
                  </a:lnTo>
                  <a:lnTo>
                    <a:pt x="437" y="232"/>
                  </a:lnTo>
                  <a:lnTo>
                    <a:pt x="441" y="223"/>
                  </a:lnTo>
                  <a:lnTo>
                    <a:pt x="452" y="219"/>
                  </a:lnTo>
                  <a:lnTo>
                    <a:pt x="456" y="208"/>
                  </a:lnTo>
                  <a:lnTo>
                    <a:pt x="461" y="199"/>
                  </a:lnTo>
                  <a:lnTo>
                    <a:pt x="468" y="190"/>
                  </a:lnTo>
                  <a:lnTo>
                    <a:pt x="475" y="181"/>
                  </a:lnTo>
                  <a:lnTo>
                    <a:pt x="483" y="171"/>
                  </a:lnTo>
                  <a:lnTo>
                    <a:pt x="490" y="161"/>
                  </a:lnTo>
                  <a:lnTo>
                    <a:pt x="498" y="151"/>
                  </a:lnTo>
                  <a:lnTo>
                    <a:pt x="505" y="140"/>
                  </a:lnTo>
                  <a:lnTo>
                    <a:pt x="502" y="135"/>
                  </a:lnTo>
                  <a:lnTo>
                    <a:pt x="499" y="130"/>
                  </a:lnTo>
                  <a:lnTo>
                    <a:pt x="494" y="124"/>
                  </a:lnTo>
                  <a:lnTo>
                    <a:pt x="490" y="118"/>
                  </a:lnTo>
                  <a:lnTo>
                    <a:pt x="485" y="114"/>
                  </a:lnTo>
                  <a:lnTo>
                    <a:pt x="479" y="109"/>
                  </a:lnTo>
                  <a:lnTo>
                    <a:pt x="474" y="105"/>
                  </a:lnTo>
                  <a:lnTo>
                    <a:pt x="467" y="101"/>
                  </a:lnTo>
                  <a:lnTo>
                    <a:pt x="447" y="105"/>
                  </a:lnTo>
                  <a:lnTo>
                    <a:pt x="423" y="128"/>
                  </a:lnTo>
                  <a:lnTo>
                    <a:pt x="400" y="152"/>
                  </a:lnTo>
                  <a:lnTo>
                    <a:pt x="377" y="176"/>
                  </a:lnTo>
                  <a:lnTo>
                    <a:pt x="354" y="200"/>
                  </a:lnTo>
                  <a:lnTo>
                    <a:pt x="332" y="224"/>
                  </a:lnTo>
                  <a:lnTo>
                    <a:pt x="310" y="250"/>
                  </a:lnTo>
                  <a:lnTo>
                    <a:pt x="289" y="274"/>
                  </a:lnTo>
                  <a:lnTo>
                    <a:pt x="267" y="299"/>
                  </a:lnTo>
                  <a:lnTo>
                    <a:pt x="247" y="326"/>
                  </a:lnTo>
                  <a:lnTo>
                    <a:pt x="226" y="351"/>
                  </a:lnTo>
                  <a:lnTo>
                    <a:pt x="205" y="378"/>
                  </a:lnTo>
                  <a:lnTo>
                    <a:pt x="185" y="403"/>
                  </a:lnTo>
                  <a:lnTo>
                    <a:pt x="165" y="429"/>
                  </a:lnTo>
                  <a:lnTo>
                    <a:pt x="144" y="456"/>
                  </a:lnTo>
                  <a:lnTo>
                    <a:pt x="124" y="482"/>
                  </a:lnTo>
                  <a:lnTo>
                    <a:pt x="104" y="509"/>
                  </a:lnTo>
                  <a:lnTo>
                    <a:pt x="104" y="518"/>
                  </a:lnTo>
                  <a:lnTo>
                    <a:pt x="111" y="523"/>
                  </a:lnTo>
                  <a:lnTo>
                    <a:pt x="117" y="528"/>
                  </a:lnTo>
                  <a:lnTo>
                    <a:pt x="124" y="533"/>
                  </a:lnTo>
                  <a:lnTo>
                    <a:pt x="130" y="539"/>
                  </a:lnTo>
                  <a:lnTo>
                    <a:pt x="137" y="545"/>
                  </a:lnTo>
                  <a:lnTo>
                    <a:pt x="144" y="550"/>
                  </a:lnTo>
                  <a:lnTo>
                    <a:pt x="151" y="556"/>
                  </a:lnTo>
                  <a:lnTo>
                    <a:pt x="159" y="562"/>
                  </a:lnTo>
                  <a:lnTo>
                    <a:pt x="177" y="553"/>
                  </a:lnTo>
                  <a:lnTo>
                    <a:pt x="191" y="535"/>
                  </a:lnTo>
                  <a:lnTo>
                    <a:pt x="206" y="519"/>
                  </a:lnTo>
                  <a:lnTo>
                    <a:pt x="221" y="501"/>
                  </a:lnTo>
                  <a:lnTo>
                    <a:pt x="237" y="484"/>
                  </a:lnTo>
                  <a:lnTo>
                    <a:pt x="252" y="465"/>
                  </a:lnTo>
                  <a:lnTo>
                    <a:pt x="267" y="448"/>
                  </a:lnTo>
                  <a:lnTo>
                    <a:pt x="281" y="429"/>
                  </a:lnTo>
                  <a:lnTo>
                    <a:pt x="294" y="412"/>
                  </a:lnTo>
                  <a:lnTo>
                    <a:pt x="305" y="408"/>
                  </a:lnTo>
                  <a:lnTo>
                    <a:pt x="317" y="402"/>
                  </a:lnTo>
                  <a:lnTo>
                    <a:pt x="328" y="397"/>
                  </a:lnTo>
                  <a:lnTo>
                    <a:pt x="341" y="393"/>
                  </a:lnTo>
                  <a:lnTo>
                    <a:pt x="354" y="388"/>
                  </a:lnTo>
                  <a:lnTo>
                    <a:pt x="366" y="383"/>
                  </a:lnTo>
                  <a:lnTo>
                    <a:pt x="380" y="379"/>
                  </a:lnTo>
                  <a:lnTo>
                    <a:pt x="393" y="375"/>
                  </a:lnTo>
                  <a:lnTo>
                    <a:pt x="395" y="378"/>
                  </a:lnTo>
                  <a:lnTo>
                    <a:pt x="381" y="394"/>
                  </a:lnTo>
                  <a:lnTo>
                    <a:pt x="368" y="410"/>
                  </a:lnTo>
                  <a:lnTo>
                    <a:pt x="354" y="427"/>
                  </a:lnTo>
                  <a:lnTo>
                    <a:pt x="341" y="444"/>
                  </a:lnTo>
                  <a:lnTo>
                    <a:pt x="327" y="462"/>
                  </a:lnTo>
                  <a:lnTo>
                    <a:pt x="312" y="479"/>
                  </a:lnTo>
                  <a:lnTo>
                    <a:pt x="298" y="497"/>
                  </a:lnTo>
                  <a:lnTo>
                    <a:pt x="285" y="516"/>
                  </a:lnTo>
                  <a:lnTo>
                    <a:pt x="271" y="533"/>
                  </a:lnTo>
                  <a:lnTo>
                    <a:pt x="257" y="551"/>
                  </a:lnTo>
                  <a:lnTo>
                    <a:pt x="242" y="569"/>
                  </a:lnTo>
                  <a:lnTo>
                    <a:pt x="228" y="586"/>
                  </a:lnTo>
                  <a:lnTo>
                    <a:pt x="213" y="603"/>
                  </a:lnTo>
                  <a:lnTo>
                    <a:pt x="199" y="621"/>
                  </a:lnTo>
                  <a:lnTo>
                    <a:pt x="184" y="637"/>
                  </a:lnTo>
                  <a:lnTo>
                    <a:pt x="169" y="6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0" name="Freeform 25"/>
            <p:cNvSpPr>
              <a:spLocks/>
            </p:cNvSpPr>
            <p:nvPr>
              <p:custDataLst>
                <p:tags r:id="rId29"/>
              </p:custDataLst>
            </p:nvPr>
          </p:nvSpPr>
          <p:spPr bwMode="auto">
            <a:xfrm>
              <a:off x="3646" y="3152"/>
              <a:ext cx="276" cy="185"/>
            </a:xfrm>
            <a:custGeom>
              <a:avLst/>
              <a:gdLst>
                <a:gd name="T0" fmla="*/ 400 w 552"/>
                <a:gd name="T1" fmla="*/ 370 h 371"/>
                <a:gd name="T2" fmla="*/ 388 w 552"/>
                <a:gd name="T3" fmla="*/ 366 h 371"/>
                <a:gd name="T4" fmla="*/ 377 w 552"/>
                <a:gd name="T5" fmla="*/ 364 h 371"/>
                <a:gd name="T6" fmla="*/ 365 w 552"/>
                <a:gd name="T7" fmla="*/ 358 h 371"/>
                <a:gd name="T8" fmla="*/ 365 w 552"/>
                <a:gd name="T9" fmla="*/ 353 h 371"/>
                <a:gd name="T10" fmla="*/ 373 w 552"/>
                <a:gd name="T11" fmla="*/ 351 h 371"/>
                <a:gd name="T12" fmla="*/ 383 w 552"/>
                <a:gd name="T13" fmla="*/ 353 h 371"/>
                <a:gd name="T14" fmla="*/ 394 w 552"/>
                <a:gd name="T15" fmla="*/ 353 h 371"/>
                <a:gd name="T16" fmla="*/ 406 w 552"/>
                <a:gd name="T17" fmla="*/ 346 h 371"/>
                <a:gd name="T18" fmla="*/ 421 w 552"/>
                <a:gd name="T19" fmla="*/ 336 h 371"/>
                <a:gd name="T20" fmla="*/ 438 w 552"/>
                <a:gd name="T21" fmla="*/ 325 h 371"/>
                <a:gd name="T22" fmla="*/ 453 w 552"/>
                <a:gd name="T23" fmla="*/ 311 h 371"/>
                <a:gd name="T24" fmla="*/ 469 w 552"/>
                <a:gd name="T25" fmla="*/ 288 h 371"/>
                <a:gd name="T26" fmla="*/ 480 w 552"/>
                <a:gd name="T27" fmla="*/ 255 h 371"/>
                <a:gd name="T28" fmla="*/ 486 w 552"/>
                <a:gd name="T29" fmla="*/ 218 h 371"/>
                <a:gd name="T30" fmla="*/ 481 w 552"/>
                <a:gd name="T31" fmla="*/ 180 h 371"/>
                <a:gd name="T32" fmla="*/ 474 w 552"/>
                <a:gd name="T33" fmla="*/ 152 h 371"/>
                <a:gd name="T34" fmla="*/ 462 w 552"/>
                <a:gd name="T35" fmla="*/ 128 h 371"/>
                <a:gd name="T36" fmla="*/ 443 w 552"/>
                <a:gd name="T37" fmla="*/ 107 h 371"/>
                <a:gd name="T38" fmla="*/ 420 w 552"/>
                <a:gd name="T39" fmla="*/ 91 h 371"/>
                <a:gd name="T40" fmla="*/ 395 w 552"/>
                <a:gd name="T41" fmla="*/ 77 h 371"/>
                <a:gd name="T42" fmla="*/ 350 w 552"/>
                <a:gd name="T43" fmla="*/ 75 h 371"/>
                <a:gd name="T44" fmla="*/ 304 w 552"/>
                <a:gd name="T45" fmla="*/ 76 h 371"/>
                <a:gd name="T46" fmla="*/ 258 w 552"/>
                <a:gd name="T47" fmla="*/ 79 h 371"/>
                <a:gd name="T48" fmla="*/ 212 w 552"/>
                <a:gd name="T49" fmla="*/ 84 h 371"/>
                <a:gd name="T50" fmla="*/ 166 w 552"/>
                <a:gd name="T51" fmla="*/ 92 h 371"/>
                <a:gd name="T52" fmla="*/ 120 w 552"/>
                <a:gd name="T53" fmla="*/ 104 h 371"/>
                <a:gd name="T54" fmla="*/ 75 w 552"/>
                <a:gd name="T55" fmla="*/ 119 h 371"/>
                <a:gd name="T56" fmla="*/ 30 w 552"/>
                <a:gd name="T57" fmla="*/ 137 h 371"/>
                <a:gd name="T58" fmla="*/ 18 w 552"/>
                <a:gd name="T59" fmla="*/ 148 h 371"/>
                <a:gd name="T60" fmla="*/ 7 w 552"/>
                <a:gd name="T61" fmla="*/ 161 h 371"/>
                <a:gd name="T62" fmla="*/ 0 w 552"/>
                <a:gd name="T63" fmla="*/ 163 h 371"/>
                <a:gd name="T64" fmla="*/ 4 w 552"/>
                <a:gd name="T65" fmla="*/ 151 h 371"/>
                <a:gd name="T66" fmla="*/ 12 w 552"/>
                <a:gd name="T67" fmla="*/ 137 h 371"/>
                <a:gd name="T68" fmla="*/ 37 w 552"/>
                <a:gd name="T69" fmla="*/ 105 h 371"/>
                <a:gd name="T70" fmla="*/ 66 w 552"/>
                <a:gd name="T71" fmla="*/ 77 h 371"/>
                <a:gd name="T72" fmla="*/ 103 w 552"/>
                <a:gd name="T73" fmla="*/ 55 h 371"/>
                <a:gd name="T74" fmla="*/ 144 w 552"/>
                <a:gd name="T75" fmla="*/ 38 h 371"/>
                <a:gd name="T76" fmla="*/ 186 w 552"/>
                <a:gd name="T77" fmla="*/ 24 h 371"/>
                <a:gd name="T78" fmla="*/ 231 w 552"/>
                <a:gd name="T79" fmla="*/ 14 h 371"/>
                <a:gd name="T80" fmla="*/ 276 w 552"/>
                <a:gd name="T81" fmla="*/ 6 h 371"/>
                <a:gd name="T82" fmla="*/ 320 w 552"/>
                <a:gd name="T83" fmla="*/ 0 h 371"/>
                <a:gd name="T84" fmla="*/ 350 w 552"/>
                <a:gd name="T85" fmla="*/ 1 h 371"/>
                <a:gd name="T86" fmla="*/ 380 w 552"/>
                <a:gd name="T87" fmla="*/ 5 h 371"/>
                <a:gd name="T88" fmla="*/ 409 w 552"/>
                <a:gd name="T89" fmla="*/ 12 h 371"/>
                <a:gd name="T90" fmla="*/ 438 w 552"/>
                <a:gd name="T91" fmla="*/ 24 h 371"/>
                <a:gd name="T92" fmla="*/ 453 w 552"/>
                <a:gd name="T93" fmla="*/ 35 h 371"/>
                <a:gd name="T94" fmla="*/ 469 w 552"/>
                <a:gd name="T95" fmla="*/ 44 h 371"/>
                <a:gd name="T96" fmla="*/ 484 w 552"/>
                <a:gd name="T97" fmla="*/ 55 h 371"/>
                <a:gd name="T98" fmla="*/ 499 w 552"/>
                <a:gd name="T99" fmla="*/ 72 h 371"/>
                <a:gd name="T100" fmla="*/ 524 w 552"/>
                <a:gd name="T101" fmla="*/ 115 h 371"/>
                <a:gd name="T102" fmla="*/ 545 w 552"/>
                <a:gd name="T103" fmla="*/ 167 h 371"/>
                <a:gd name="T104" fmla="*/ 552 w 552"/>
                <a:gd name="T105" fmla="*/ 221 h 371"/>
                <a:gd name="T106" fmla="*/ 539 w 552"/>
                <a:gd name="T107" fmla="*/ 278 h 371"/>
                <a:gd name="T108" fmla="*/ 531 w 552"/>
                <a:gd name="T109" fmla="*/ 295 h 371"/>
                <a:gd name="T110" fmla="*/ 519 w 552"/>
                <a:gd name="T111" fmla="*/ 311 h 371"/>
                <a:gd name="T112" fmla="*/ 504 w 552"/>
                <a:gd name="T113" fmla="*/ 327 h 371"/>
                <a:gd name="T114" fmla="*/ 488 w 552"/>
                <a:gd name="T115" fmla="*/ 346 h 371"/>
                <a:gd name="T116" fmla="*/ 471 w 552"/>
                <a:gd name="T117" fmla="*/ 356 h 371"/>
                <a:gd name="T118" fmla="*/ 450 w 552"/>
                <a:gd name="T119" fmla="*/ 363 h 371"/>
                <a:gd name="T120" fmla="*/ 427 w 552"/>
                <a:gd name="T121" fmla="*/ 369 h 371"/>
                <a:gd name="T122" fmla="*/ 405 w 552"/>
                <a:gd name="T123"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2" h="371">
                  <a:moveTo>
                    <a:pt x="405" y="371"/>
                  </a:moveTo>
                  <a:lnTo>
                    <a:pt x="400" y="370"/>
                  </a:lnTo>
                  <a:lnTo>
                    <a:pt x="394" y="369"/>
                  </a:lnTo>
                  <a:lnTo>
                    <a:pt x="388" y="366"/>
                  </a:lnTo>
                  <a:lnTo>
                    <a:pt x="382" y="365"/>
                  </a:lnTo>
                  <a:lnTo>
                    <a:pt x="377" y="364"/>
                  </a:lnTo>
                  <a:lnTo>
                    <a:pt x="371" y="362"/>
                  </a:lnTo>
                  <a:lnTo>
                    <a:pt x="365" y="358"/>
                  </a:lnTo>
                  <a:lnTo>
                    <a:pt x="360" y="355"/>
                  </a:lnTo>
                  <a:lnTo>
                    <a:pt x="365" y="353"/>
                  </a:lnTo>
                  <a:lnTo>
                    <a:pt x="370" y="351"/>
                  </a:lnTo>
                  <a:lnTo>
                    <a:pt x="373" y="351"/>
                  </a:lnTo>
                  <a:lnTo>
                    <a:pt x="379" y="351"/>
                  </a:lnTo>
                  <a:lnTo>
                    <a:pt x="383" y="353"/>
                  </a:lnTo>
                  <a:lnTo>
                    <a:pt x="388" y="353"/>
                  </a:lnTo>
                  <a:lnTo>
                    <a:pt x="394" y="353"/>
                  </a:lnTo>
                  <a:lnTo>
                    <a:pt x="400" y="351"/>
                  </a:lnTo>
                  <a:lnTo>
                    <a:pt x="406" y="346"/>
                  </a:lnTo>
                  <a:lnTo>
                    <a:pt x="415" y="341"/>
                  </a:lnTo>
                  <a:lnTo>
                    <a:pt x="421" y="336"/>
                  </a:lnTo>
                  <a:lnTo>
                    <a:pt x="430" y="331"/>
                  </a:lnTo>
                  <a:lnTo>
                    <a:pt x="438" y="325"/>
                  </a:lnTo>
                  <a:lnTo>
                    <a:pt x="446" y="319"/>
                  </a:lnTo>
                  <a:lnTo>
                    <a:pt x="453" y="311"/>
                  </a:lnTo>
                  <a:lnTo>
                    <a:pt x="461" y="303"/>
                  </a:lnTo>
                  <a:lnTo>
                    <a:pt x="469" y="288"/>
                  </a:lnTo>
                  <a:lnTo>
                    <a:pt x="474" y="272"/>
                  </a:lnTo>
                  <a:lnTo>
                    <a:pt x="480" y="255"/>
                  </a:lnTo>
                  <a:lnTo>
                    <a:pt x="485" y="236"/>
                  </a:lnTo>
                  <a:lnTo>
                    <a:pt x="486" y="218"/>
                  </a:lnTo>
                  <a:lnTo>
                    <a:pt x="486" y="199"/>
                  </a:lnTo>
                  <a:lnTo>
                    <a:pt x="481" y="180"/>
                  </a:lnTo>
                  <a:lnTo>
                    <a:pt x="474" y="161"/>
                  </a:lnTo>
                  <a:lnTo>
                    <a:pt x="474" y="152"/>
                  </a:lnTo>
                  <a:lnTo>
                    <a:pt x="469" y="140"/>
                  </a:lnTo>
                  <a:lnTo>
                    <a:pt x="462" y="128"/>
                  </a:lnTo>
                  <a:lnTo>
                    <a:pt x="453" y="118"/>
                  </a:lnTo>
                  <a:lnTo>
                    <a:pt x="443" y="107"/>
                  </a:lnTo>
                  <a:lnTo>
                    <a:pt x="432" y="99"/>
                  </a:lnTo>
                  <a:lnTo>
                    <a:pt x="420" y="91"/>
                  </a:lnTo>
                  <a:lnTo>
                    <a:pt x="408" y="84"/>
                  </a:lnTo>
                  <a:lnTo>
                    <a:pt x="395" y="77"/>
                  </a:lnTo>
                  <a:lnTo>
                    <a:pt x="372" y="76"/>
                  </a:lnTo>
                  <a:lnTo>
                    <a:pt x="350" y="75"/>
                  </a:lnTo>
                  <a:lnTo>
                    <a:pt x="327" y="75"/>
                  </a:lnTo>
                  <a:lnTo>
                    <a:pt x="304" y="76"/>
                  </a:lnTo>
                  <a:lnTo>
                    <a:pt x="281" y="77"/>
                  </a:lnTo>
                  <a:lnTo>
                    <a:pt x="258" y="79"/>
                  </a:lnTo>
                  <a:lnTo>
                    <a:pt x="235" y="81"/>
                  </a:lnTo>
                  <a:lnTo>
                    <a:pt x="212" y="84"/>
                  </a:lnTo>
                  <a:lnTo>
                    <a:pt x="189" y="88"/>
                  </a:lnTo>
                  <a:lnTo>
                    <a:pt x="166" y="92"/>
                  </a:lnTo>
                  <a:lnTo>
                    <a:pt x="143" y="98"/>
                  </a:lnTo>
                  <a:lnTo>
                    <a:pt x="120" y="104"/>
                  </a:lnTo>
                  <a:lnTo>
                    <a:pt x="98" y="112"/>
                  </a:lnTo>
                  <a:lnTo>
                    <a:pt x="75" y="119"/>
                  </a:lnTo>
                  <a:lnTo>
                    <a:pt x="52" y="128"/>
                  </a:lnTo>
                  <a:lnTo>
                    <a:pt x="30" y="137"/>
                  </a:lnTo>
                  <a:lnTo>
                    <a:pt x="24" y="141"/>
                  </a:lnTo>
                  <a:lnTo>
                    <a:pt x="18" y="148"/>
                  </a:lnTo>
                  <a:lnTo>
                    <a:pt x="11" y="155"/>
                  </a:lnTo>
                  <a:lnTo>
                    <a:pt x="7" y="161"/>
                  </a:lnTo>
                  <a:lnTo>
                    <a:pt x="7" y="167"/>
                  </a:lnTo>
                  <a:lnTo>
                    <a:pt x="0" y="163"/>
                  </a:lnTo>
                  <a:lnTo>
                    <a:pt x="1" y="157"/>
                  </a:lnTo>
                  <a:lnTo>
                    <a:pt x="4" y="151"/>
                  </a:lnTo>
                  <a:lnTo>
                    <a:pt x="9" y="146"/>
                  </a:lnTo>
                  <a:lnTo>
                    <a:pt x="12" y="137"/>
                  </a:lnTo>
                  <a:lnTo>
                    <a:pt x="23" y="120"/>
                  </a:lnTo>
                  <a:lnTo>
                    <a:pt x="37" y="105"/>
                  </a:lnTo>
                  <a:lnTo>
                    <a:pt x="50" y="90"/>
                  </a:lnTo>
                  <a:lnTo>
                    <a:pt x="66" y="77"/>
                  </a:lnTo>
                  <a:lnTo>
                    <a:pt x="84" y="66"/>
                  </a:lnTo>
                  <a:lnTo>
                    <a:pt x="103" y="55"/>
                  </a:lnTo>
                  <a:lnTo>
                    <a:pt x="123" y="46"/>
                  </a:lnTo>
                  <a:lnTo>
                    <a:pt x="144" y="38"/>
                  </a:lnTo>
                  <a:lnTo>
                    <a:pt x="164" y="31"/>
                  </a:lnTo>
                  <a:lnTo>
                    <a:pt x="186" y="24"/>
                  </a:lnTo>
                  <a:lnTo>
                    <a:pt x="208" y="19"/>
                  </a:lnTo>
                  <a:lnTo>
                    <a:pt x="231" y="14"/>
                  </a:lnTo>
                  <a:lnTo>
                    <a:pt x="254" y="9"/>
                  </a:lnTo>
                  <a:lnTo>
                    <a:pt x="276" y="6"/>
                  </a:lnTo>
                  <a:lnTo>
                    <a:pt x="298" y="3"/>
                  </a:lnTo>
                  <a:lnTo>
                    <a:pt x="320" y="0"/>
                  </a:lnTo>
                  <a:lnTo>
                    <a:pt x="335" y="0"/>
                  </a:lnTo>
                  <a:lnTo>
                    <a:pt x="350" y="1"/>
                  </a:lnTo>
                  <a:lnTo>
                    <a:pt x="365" y="3"/>
                  </a:lnTo>
                  <a:lnTo>
                    <a:pt x="380" y="5"/>
                  </a:lnTo>
                  <a:lnTo>
                    <a:pt x="395" y="7"/>
                  </a:lnTo>
                  <a:lnTo>
                    <a:pt x="409" y="12"/>
                  </a:lnTo>
                  <a:lnTo>
                    <a:pt x="424" y="17"/>
                  </a:lnTo>
                  <a:lnTo>
                    <a:pt x="438" y="24"/>
                  </a:lnTo>
                  <a:lnTo>
                    <a:pt x="445" y="30"/>
                  </a:lnTo>
                  <a:lnTo>
                    <a:pt x="453" y="35"/>
                  </a:lnTo>
                  <a:lnTo>
                    <a:pt x="461" y="39"/>
                  </a:lnTo>
                  <a:lnTo>
                    <a:pt x="469" y="44"/>
                  </a:lnTo>
                  <a:lnTo>
                    <a:pt x="476" y="50"/>
                  </a:lnTo>
                  <a:lnTo>
                    <a:pt x="484" y="55"/>
                  </a:lnTo>
                  <a:lnTo>
                    <a:pt x="492" y="62"/>
                  </a:lnTo>
                  <a:lnTo>
                    <a:pt x="499" y="72"/>
                  </a:lnTo>
                  <a:lnTo>
                    <a:pt x="511" y="92"/>
                  </a:lnTo>
                  <a:lnTo>
                    <a:pt x="524" y="115"/>
                  </a:lnTo>
                  <a:lnTo>
                    <a:pt x="536" y="141"/>
                  </a:lnTo>
                  <a:lnTo>
                    <a:pt x="545" y="167"/>
                  </a:lnTo>
                  <a:lnTo>
                    <a:pt x="551" y="194"/>
                  </a:lnTo>
                  <a:lnTo>
                    <a:pt x="552" y="221"/>
                  </a:lnTo>
                  <a:lnTo>
                    <a:pt x="548" y="250"/>
                  </a:lnTo>
                  <a:lnTo>
                    <a:pt x="539" y="278"/>
                  </a:lnTo>
                  <a:lnTo>
                    <a:pt x="536" y="287"/>
                  </a:lnTo>
                  <a:lnTo>
                    <a:pt x="531" y="295"/>
                  </a:lnTo>
                  <a:lnTo>
                    <a:pt x="525" y="303"/>
                  </a:lnTo>
                  <a:lnTo>
                    <a:pt x="519" y="311"/>
                  </a:lnTo>
                  <a:lnTo>
                    <a:pt x="512" y="319"/>
                  </a:lnTo>
                  <a:lnTo>
                    <a:pt x="504" y="327"/>
                  </a:lnTo>
                  <a:lnTo>
                    <a:pt x="496" y="335"/>
                  </a:lnTo>
                  <a:lnTo>
                    <a:pt x="488" y="346"/>
                  </a:lnTo>
                  <a:lnTo>
                    <a:pt x="480" y="351"/>
                  </a:lnTo>
                  <a:lnTo>
                    <a:pt x="471" y="356"/>
                  </a:lnTo>
                  <a:lnTo>
                    <a:pt x="461" y="360"/>
                  </a:lnTo>
                  <a:lnTo>
                    <a:pt x="450" y="363"/>
                  </a:lnTo>
                  <a:lnTo>
                    <a:pt x="439" y="366"/>
                  </a:lnTo>
                  <a:lnTo>
                    <a:pt x="427" y="369"/>
                  </a:lnTo>
                  <a:lnTo>
                    <a:pt x="417" y="370"/>
                  </a:lnTo>
                  <a:lnTo>
                    <a:pt x="405" y="37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1" name="Freeform 26"/>
            <p:cNvSpPr>
              <a:spLocks/>
            </p:cNvSpPr>
            <p:nvPr>
              <p:custDataLst>
                <p:tags r:id="rId30"/>
              </p:custDataLst>
            </p:nvPr>
          </p:nvSpPr>
          <p:spPr bwMode="auto">
            <a:xfrm>
              <a:off x="3800" y="3205"/>
              <a:ext cx="70" cy="110"/>
            </a:xfrm>
            <a:custGeom>
              <a:avLst/>
              <a:gdLst>
                <a:gd name="T0" fmla="*/ 50 w 140"/>
                <a:gd name="T1" fmla="*/ 220 h 220"/>
                <a:gd name="T2" fmla="*/ 46 w 140"/>
                <a:gd name="T3" fmla="*/ 218 h 220"/>
                <a:gd name="T4" fmla="*/ 43 w 140"/>
                <a:gd name="T5" fmla="*/ 216 h 220"/>
                <a:gd name="T6" fmla="*/ 40 w 140"/>
                <a:gd name="T7" fmla="*/ 213 h 220"/>
                <a:gd name="T8" fmla="*/ 35 w 140"/>
                <a:gd name="T9" fmla="*/ 211 h 220"/>
                <a:gd name="T10" fmla="*/ 30 w 140"/>
                <a:gd name="T11" fmla="*/ 209 h 220"/>
                <a:gd name="T12" fmla="*/ 26 w 140"/>
                <a:gd name="T13" fmla="*/ 206 h 220"/>
                <a:gd name="T14" fmla="*/ 20 w 140"/>
                <a:gd name="T15" fmla="*/ 204 h 220"/>
                <a:gd name="T16" fmla="*/ 13 w 140"/>
                <a:gd name="T17" fmla="*/ 202 h 220"/>
                <a:gd name="T18" fmla="*/ 5 w 140"/>
                <a:gd name="T19" fmla="*/ 185 h 220"/>
                <a:gd name="T20" fmla="*/ 2 w 140"/>
                <a:gd name="T21" fmla="*/ 166 h 220"/>
                <a:gd name="T22" fmla="*/ 0 w 140"/>
                <a:gd name="T23" fmla="*/ 147 h 220"/>
                <a:gd name="T24" fmla="*/ 3 w 140"/>
                <a:gd name="T25" fmla="*/ 127 h 220"/>
                <a:gd name="T26" fmla="*/ 7 w 140"/>
                <a:gd name="T27" fmla="*/ 107 h 220"/>
                <a:gd name="T28" fmla="*/ 13 w 140"/>
                <a:gd name="T29" fmla="*/ 88 h 220"/>
                <a:gd name="T30" fmla="*/ 20 w 140"/>
                <a:gd name="T31" fmla="*/ 69 h 220"/>
                <a:gd name="T32" fmla="*/ 29 w 140"/>
                <a:gd name="T33" fmla="*/ 52 h 220"/>
                <a:gd name="T34" fmla="*/ 34 w 140"/>
                <a:gd name="T35" fmla="*/ 48 h 220"/>
                <a:gd name="T36" fmla="*/ 38 w 140"/>
                <a:gd name="T37" fmla="*/ 42 h 220"/>
                <a:gd name="T38" fmla="*/ 43 w 140"/>
                <a:gd name="T39" fmla="*/ 37 h 220"/>
                <a:gd name="T40" fmla="*/ 46 w 140"/>
                <a:gd name="T41" fmla="*/ 31 h 220"/>
                <a:gd name="T42" fmla="*/ 50 w 140"/>
                <a:gd name="T43" fmla="*/ 26 h 220"/>
                <a:gd name="T44" fmla="*/ 55 w 140"/>
                <a:gd name="T45" fmla="*/ 20 h 220"/>
                <a:gd name="T46" fmla="*/ 59 w 140"/>
                <a:gd name="T47" fmla="*/ 14 h 220"/>
                <a:gd name="T48" fmla="*/ 65 w 140"/>
                <a:gd name="T49" fmla="*/ 8 h 220"/>
                <a:gd name="T50" fmla="*/ 83 w 140"/>
                <a:gd name="T51" fmla="*/ 0 h 220"/>
                <a:gd name="T52" fmla="*/ 90 w 140"/>
                <a:gd name="T53" fmla="*/ 1 h 220"/>
                <a:gd name="T54" fmla="*/ 96 w 140"/>
                <a:gd name="T55" fmla="*/ 4 h 220"/>
                <a:gd name="T56" fmla="*/ 102 w 140"/>
                <a:gd name="T57" fmla="*/ 6 h 220"/>
                <a:gd name="T58" fmla="*/ 109 w 140"/>
                <a:gd name="T59" fmla="*/ 8 h 220"/>
                <a:gd name="T60" fmla="*/ 118 w 140"/>
                <a:gd name="T61" fmla="*/ 18 h 220"/>
                <a:gd name="T62" fmla="*/ 126 w 140"/>
                <a:gd name="T63" fmla="*/ 27 h 220"/>
                <a:gd name="T64" fmla="*/ 133 w 140"/>
                <a:gd name="T65" fmla="*/ 36 h 220"/>
                <a:gd name="T66" fmla="*/ 140 w 140"/>
                <a:gd name="T67" fmla="*/ 45 h 220"/>
                <a:gd name="T68" fmla="*/ 126 w 140"/>
                <a:gd name="T69" fmla="*/ 56 h 220"/>
                <a:gd name="T70" fmla="*/ 113 w 140"/>
                <a:gd name="T71" fmla="*/ 67 h 220"/>
                <a:gd name="T72" fmla="*/ 99 w 140"/>
                <a:gd name="T73" fmla="*/ 80 h 220"/>
                <a:gd name="T74" fmla="*/ 87 w 140"/>
                <a:gd name="T75" fmla="*/ 92 h 220"/>
                <a:gd name="T76" fmla="*/ 76 w 140"/>
                <a:gd name="T77" fmla="*/ 107 h 220"/>
                <a:gd name="T78" fmla="*/ 67 w 140"/>
                <a:gd name="T79" fmla="*/ 124 h 220"/>
                <a:gd name="T80" fmla="*/ 60 w 140"/>
                <a:gd name="T81" fmla="*/ 141 h 220"/>
                <a:gd name="T82" fmla="*/ 57 w 140"/>
                <a:gd name="T83" fmla="*/ 160 h 220"/>
                <a:gd name="T84" fmla="*/ 58 w 140"/>
                <a:gd name="T85" fmla="*/ 175 h 220"/>
                <a:gd name="T86" fmla="*/ 61 w 140"/>
                <a:gd name="T87" fmla="*/ 190 h 220"/>
                <a:gd name="T88" fmla="*/ 64 w 140"/>
                <a:gd name="T89" fmla="*/ 205 h 220"/>
                <a:gd name="T90" fmla="*/ 65 w 140"/>
                <a:gd name="T91" fmla="*/ 220 h 220"/>
                <a:gd name="T92" fmla="*/ 50 w 140"/>
                <a:gd name="T9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220">
                  <a:moveTo>
                    <a:pt x="50" y="220"/>
                  </a:moveTo>
                  <a:lnTo>
                    <a:pt x="46" y="218"/>
                  </a:lnTo>
                  <a:lnTo>
                    <a:pt x="43" y="216"/>
                  </a:lnTo>
                  <a:lnTo>
                    <a:pt x="40" y="213"/>
                  </a:lnTo>
                  <a:lnTo>
                    <a:pt x="35" y="211"/>
                  </a:lnTo>
                  <a:lnTo>
                    <a:pt x="30" y="209"/>
                  </a:lnTo>
                  <a:lnTo>
                    <a:pt x="26" y="206"/>
                  </a:lnTo>
                  <a:lnTo>
                    <a:pt x="20" y="204"/>
                  </a:lnTo>
                  <a:lnTo>
                    <a:pt x="13" y="202"/>
                  </a:lnTo>
                  <a:lnTo>
                    <a:pt x="5" y="185"/>
                  </a:lnTo>
                  <a:lnTo>
                    <a:pt x="2" y="166"/>
                  </a:lnTo>
                  <a:lnTo>
                    <a:pt x="0" y="147"/>
                  </a:lnTo>
                  <a:lnTo>
                    <a:pt x="3" y="127"/>
                  </a:lnTo>
                  <a:lnTo>
                    <a:pt x="7" y="107"/>
                  </a:lnTo>
                  <a:lnTo>
                    <a:pt x="13" y="88"/>
                  </a:lnTo>
                  <a:lnTo>
                    <a:pt x="20" y="69"/>
                  </a:lnTo>
                  <a:lnTo>
                    <a:pt x="29" y="52"/>
                  </a:lnTo>
                  <a:lnTo>
                    <a:pt x="34" y="48"/>
                  </a:lnTo>
                  <a:lnTo>
                    <a:pt x="38" y="42"/>
                  </a:lnTo>
                  <a:lnTo>
                    <a:pt x="43" y="37"/>
                  </a:lnTo>
                  <a:lnTo>
                    <a:pt x="46" y="31"/>
                  </a:lnTo>
                  <a:lnTo>
                    <a:pt x="50" y="26"/>
                  </a:lnTo>
                  <a:lnTo>
                    <a:pt x="55" y="20"/>
                  </a:lnTo>
                  <a:lnTo>
                    <a:pt x="59" y="14"/>
                  </a:lnTo>
                  <a:lnTo>
                    <a:pt x="65" y="8"/>
                  </a:lnTo>
                  <a:lnTo>
                    <a:pt x="83" y="0"/>
                  </a:lnTo>
                  <a:lnTo>
                    <a:pt x="90" y="1"/>
                  </a:lnTo>
                  <a:lnTo>
                    <a:pt x="96" y="4"/>
                  </a:lnTo>
                  <a:lnTo>
                    <a:pt x="102" y="6"/>
                  </a:lnTo>
                  <a:lnTo>
                    <a:pt x="109" y="8"/>
                  </a:lnTo>
                  <a:lnTo>
                    <a:pt x="118" y="18"/>
                  </a:lnTo>
                  <a:lnTo>
                    <a:pt x="126" y="27"/>
                  </a:lnTo>
                  <a:lnTo>
                    <a:pt x="133" y="36"/>
                  </a:lnTo>
                  <a:lnTo>
                    <a:pt x="140" y="45"/>
                  </a:lnTo>
                  <a:lnTo>
                    <a:pt x="126" y="56"/>
                  </a:lnTo>
                  <a:lnTo>
                    <a:pt x="113" y="67"/>
                  </a:lnTo>
                  <a:lnTo>
                    <a:pt x="99" y="80"/>
                  </a:lnTo>
                  <a:lnTo>
                    <a:pt x="87" y="92"/>
                  </a:lnTo>
                  <a:lnTo>
                    <a:pt x="76" y="107"/>
                  </a:lnTo>
                  <a:lnTo>
                    <a:pt x="67" y="124"/>
                  </a:lnTo>
                  <a:lnTo>
                    <a:pt x="60" y="141"/>
                  </a:lnTo>
                  <a:lnTo>
                    <a:pt x="57" y="160"/>
                  </a:lnTo>
                  <a:lnTo>
                    <a:pt x="58" y="175"/>
                  </a:lnTo>
                  <a:lnTo>
                    <a:pt x="61" y="190"/>
                  </a:lnTo>
                  <a:lnTo>
                    <a:pt x="64" y="205"/>
                  </a:lnTo>
                  <a:lnTo>
                    <a:pt x="65" y="220"/>
                  </a:lnTo>
                  <a:lnTo>
                    <a:pt x="50" y="22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2" name="Freeform 28"/>
            <p:cNvSpPr>
              <a:spLocks/>
            </p:cNvSpPr>
            <p:nvPr>
              <p:custDataLst>
                <p:tags r:id="rId31"/>
              </p:custDataLst>
            </p:nvPr>
          </p:nvSpPr>
          <p:spPr bwMode="auto">
            <a:xfrm>
              <a:off x="3903" y="3171"/>
              <a:ext cx="66" cy="31"/>
            </a:xfrm>
            <a:custGeom>
              <a:avLst/>
              <a:gdLst>
                <a:gd name="T0" fmla="*/ 33 w 131"/>
                <a:gd name="T1" fmla="*/ 63 h 63"/>
                <a:gd name="T2" fmla="*/ 27 w 131"/>
                <a:gd name="T3" fmla="*/ 50 h 63"/>
                <a:gd name="T4" fmla="*/ 20 w 131"/>
                <a:gd name="T5" fmla="*/ 36 h 63"/>
                <a:gd name="T6" fmla="*/ 11 w 131"/>
                <a:gd name="T7" fmla="*/ 22 h 63"/>
                <a:gd name="T8" fmla="*/ 0 w 131"/>
                <a:gd name="T9" fmla="*/ 10 h 63"/>
                <a:gd name="T10" fmla="*/ 16 w 131"/>
                <a:gd name="T11" fmla="*/ 5 h 63"/>
                <a:gd name="T12" fmla="*/ 32 w 131"/>
                <a:gd name="T13" fmla="*/ 2 h 63"/>
                <a:gd name="T14" fmla="*/ 47 w 131"/>
                <a:gd name="T15" fmla="*/ 0 h 63"/>
                <a:gd name="T16" fmla="*/ 63 w 131"/>
                <a:gd name="T17" fmla="*/ 0 h 63"/>
                <a:gd name="T18" fmla="*/ 78 w 131"/>
                <a:gd name="T19" fmla="*/ 3 h 63"/>
                <a:gd name="T20" fmla="*/ 94 w 131"/>
                <a:gd name="T21" fmla="*/ 6 h 63"/>
                <a:gd name="T22" fmla="*/ 109 w 131"/>
                <a:gd name="T23" fmla="*/ 10 h 63"/>
                <a:gd name="T24" fmla="*/ 125 w 131"/>
                <a:gd name="T25" fmla="*/ 15 h 63"/>
                <a:gd name="T26" fmla="*/ 131 w 131"/>
                <a:gd name="T27" fmla="*/ 33 h 63"/>
                <a:gd name="T28" fmla="*/ 126 w 131"/>
                <a:gd name="T29" fmla="*/ 37 h 63"/>
                <a:gd name="T30" fmla="*/ 122 w 131"/>
                <a:gd name="T31" fmla="*/ 42 h 63"/>
                <a:gd name="T32" fmla="*/ 116 w 131"/>
                <a:gd name="T33" fmla="*/ 46 h 63"/>
                <a:gd name="T34" fmla="*/ 110 w 131"/>
                <a:gd name="T35" fmla="*/ 50 h 63"/>
                <a:gd name="T36" fmla="*/ 101 w 131"/>
                <a:gd name="T37" fmla="*/ 52 h 63"/>
                <a:gd name="T38" fmla="*/ 92 w 131"/>
                <a:gd name="T39" fmla="*/ 53 h 63"/>
                <a:gd name="T40" fmla="*/ 83 w 131"/>
                <a:gd name="T41" fmla="*/ 56 h 63"/>
                <a:gd name="T42" fmla="*/ 72 w 131"/>
                <a:gd name="T43" fmla="*/ 58 h 63"/>
                <a:gd name="T44" fmla="*/ 63 w 131"/>
                <a:gd name="T45" fmla="*/ 60 h 63"/>
                <a:gd name="T46" fmla="*/ 53 w 131"/>
                <a:gd name="T47" fmla="*/ 61 h 63"/>
                <a:gd name="T48" fmla="*/ 43 w 131"/>
                <a:gd name="T49" fmla="*/ 63 h 63"/>
                <a:gd name="T50" fmla="*/ 33 w 131"/>
                <a:gd name="T5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63">
                  <a:moveTo>
                    <a:pt x="33" y="63"/>
                  </a:moveTo>
                  <a:lnTo>
                    <a:pt x="27" y="50"/>
                  </a:lnTo>
                  <a:lnTo>
                    <a:pt x="20" y="36"/>
                  </a:lnTo>
                  <a:lnTo>
                    <a:pt x="11" y="22"/>
                  </a:lnTo>
                  <a:lnTo>
                    <a:pt x="0" y="10"/>
                  </a:lnTo>
                  <a:lnTo>
                    <a:pt x="16" y="5"/>
                  </a:lnTo>
                  <a:lnTo>
                    <a:pt x="32" y="2"/>
                  </a:lnTo>
                  <a:lnTo>
                    <a:pt x="47" y="0"/>
                  </a:lnTo>
                  <a:lnTo>
                    <a:pt x="63" y="0"/>
                  </a:lnTo>
                  <a:lnTo>
                    <a:pt x="78" y="3"/>
                  </a:lnTo>
                  <a:lnTo>
                    <a:pt x="94" y="6"/>
                  </a:lnTo>
                  <a:lnTo>
                    <a:pt x="109" y="10"/>
                  </a:lnTo>
                  <a:lnTo>
                    <a:pt x="125" y="15"/>
                  </a:lnTo>
                  <a:lnTo>
                    <a:pt x="131" y="33"/>
                  </a:lnTo>
                  <a:lnTo>
                    <a:pt x="126" y="37"/>
                  </a:lnTo>
                  <a:lnTo>
                    <a:pt x="122" y="42"/>
                  </a:lnTo>
                  <a:lnTo>
                    <a:pt x="116" y="46"/>
                  </a:lnTo>
                  <a:lnTo>
                    <a:pt x="110" y="50"/>
                  </a:lnTo>
                  <a:lnTo>
                    <a:pt x="101" y="52"/>
                  </a:lnTo>
                  <a:lnTo>
                    <a:pt x="92" y="53"/>
                  </a:lnTo>
                  <a:lnTo>
                    <a:pt x="83" y="56"/>
                  </a:lnTo>
                  <a:lnTo>
                    <a:pt x="72" y="58"/>
                  </a:lnTo>
                  <a:lnTo>
                    <a:pt x="63" y="60"/>
                  </a:lnTo>
                  <a:lnTo>
                    <a:pt x="53" y="61"/>
                  </a:lnTo>
                  <a:lnTo>
                    <a:pt x="43" y="63"/>
                  </a:lnTo>
                  <a:lnTo>
                    <a:pt x="33" y="6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234567914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Being realistic</a:t>
            </a:r>
            <a:endParaRPr lang="en-US" dirty="0"/>
          </a:p>
        </p:txBody>
      </p:sp>
      <p:sp>
        <p:nvSpPr>
          <p:cNvPr id="3" name="Content Placeholder 2"/>
          <p:cNvSpPr>
            <a:spLocks noGrp="1"/>
          </p:cNvSpPr>
          <p:nvPr>
            <p:ph idx="1"/>
            <p:custDataLst>
              <p:tags r:id="rId2"/>
            </p:custDataLst>
          </p:nvPr>
        </p:nvSpPr>
        <p:spPr>
          <a:xfrm>
            <a:off x="685800" y="1447800"/>
            <a:ext cx="7772400" cy="4724400"/>
          </a:xfrm>
        </p:spPr>
        <p:txBody>
          <a:bodyPr/>
          <a:lstStyle/>
          <a:p>
            <a:pPr marL="0" indent="0">
              <a:buNone/>
            </a:pPr>
            <a:r>
              <a:rPr lang="en-US" dirty="0" smtClean="0"/>
              <a:t>Creating one thread per element is </a:t>
            </a:r>
            <a:r>
              <a:rPr lang="en-US" i="1" dirty="0" smtClean="0"/>
              <a:t>way</a:t>
            </a:r>
            <a:r>
              <a:rPr lang="en-US" dirty="0" smtClean="0"/>
              <a:t> too expensive.</a:t>
            </a:r>
          </a:p>
          <a:p>
            <a:pPr marL="0" indent="0">
              <a:buNone/>
            </a:pPr>
            <a:endParaRPr lang="en-US" dirty="0"/>
          </a:p>
          <a:p>
            <a:pPr marL="0" indent="0">
              <a:buNone/>
            </a:pPr>
            <a:r>
              <a:rPr lang="en-US" dirty="0" smtClean="0"/>
              <a:t>So, we use a library where we create “</a:t>
            </a:r>
            <a:r>
              <a:rPr lang="en-US" dirty="0" smtClean="0">
                <a:solidFill>
                  <a:srgbClr val="3333CC"/>
                </a:solidFill>
              </a:rPr>
              <a:t>tasks</a:t>
            </a:r>
            <a:r>
              <a:rPr lang="en-US" dirty="0" smtClean="0"/>
              <a:t>” (“bite-sized” pieces of work) that the library assigns to a “reasonable” number of threads.</a:t>
            </a:r>
          </a:p>
          <a:p>
            <a:pPr marL="0" indent="0">
              <a:buNone/>
            </a:pP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57</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Tree>
    <p:extLst>
      <p:ext uri="{BB962C8B-B14F-4D97-AF65-F5344CB8AC3E}">
        <p14:creationId xmlns:p14="http://schemas.microsoft.com/office/powerpoint/2010/main" val="183144930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Being realistic</a:t>
            </a:r>
            <a:endParaRPr lang="en-US" dirty="0"/>
          </a:p>
        </p:txBody>
      </p:sp>
      <p:sp>
        <p:nvSpPr>
          <p:cNvPr id="3" name="Content Placeholder 2"/>
          <p:cNvSpPr>
            <a:spLocks noGrp="1"/>
          </p:cNvSpPr>
          <p:nvPr>
            <p:ph idx="1"/>
            <p:custDataLst>
              <p:tags r:id="rId2"/>
            </p:custDataLst>
          </p:nvPr>
        </p:nvSpPr>
        <p:spPr>
          <a:xfrm>
            <a:off x="685800" y="1447800"/>
            <a:ext cx="7772400" cy="4724400"/>
          </a:xfrm>
        </p:spPr>
        <p:txBody>
          <a:bodyPr/>
          <a:lstStyle/>
          <a:p>
            <a:pPr marL="0" indent="0">
              <a:buNone/>
            </a:pPr>
            <a:r>
              <a:rPr lang="en-US" dirty="0" smtClean="0">
                <a:solidFill>
                  <a:schemeClr val="bg1">
                    <a:lumMod val="50000"/>
                  </a:schemeClr>
                </a:solidFill>
              </a:rPr>
              <a:t>Creating one thread per element is </a:t>
            </a:r>
            <a:r>
              <a:rPr lang="en-US" i="1" dirty="0" smtClean="0">
                <a:solidFill>
                  <a:schemeClr val="bg1">
                    <a:lumMod val="50000"/>
                  </a:schemeClr>
                </a:solidFill>
              </a:rPr>
              <a:t>way</a:t>
            </a:r>
            <a:r>
              <a:rPr lang="en-US" dirty="0" smtClean="0">
                <a:solidFill>
                  <a:schemeClr val="bg1">
                    <a:lumMod val="50000"/>
                  </a:schemeClr>
                </a:solidFill>
              </a:rPr>
              <a:t> too expensive.</a:t>
            </a:r>
          </a:p>
          <a:p>
            <a:pPr marL="0" indent="0">
              <a:buNone/>
            </a:pPr>
            <a:endParaRPr lang="en-US" dirty="0">
              <a:solidFill>
                <a:schemeClr val="bg1">
                  <a:lumMod val="50000"/>
                </a:schemeClr>
              </a:solidFill>
            </a:endParaRPr>
          </a:p>
          <a:p>
            <a:pPr marL="0" indent="0">
              <a:buNone/>
            </a:pPr>
            <a:r>
              <a:rPr lang="en-US" dirty="0" smtClean="0">
                <a:solidFill>
                  <a:schemeClr val="bg1">
                    <a:lumMod val="50000"/>
                  </a:schemeClr>
                </a:solidFill>
              </a:rPr>
              <a:t>So, we use a library where we create “tasks” (“bite-sized” pieces of work) that the library assigns to a “reasonable” number of threads.</a:t>
            </a:r>
          </a:p>
          <a:p>
            <a:pPr marL="0" indent="0">
              <a:buNone/>
            </a:pPr>
            <a:endParaRPr lang="en-US" dirty="0">
              <a:solidFill>
                <a:schemeClr val="bg1">
                  <a:lumMod val="50000"/>
                </a:schemeClr>
              </a:solidFill>
            </a:endParaRPr>
          </a:p>
          <a:p>
            <a:pPr marL="0" indent="0">
              <a:buNone/>
            </a:pPr>
            <a:r>
              <a:rPr lang="en-US" dirty="0" smtClean="0"/>
              <a:t>But… creating one task per element </a:t>
            </a:r>
            <a:r>
              <a:rPr lang="en-US" i="1" dirty="0" smtClean="0"/>
              <a:t>still</a:t>
            </a:r>
            <a:r>
              <a:rPr lang="en-US" dirty="0" smtClean="0"/>
              <a:t> too expensive.</a:t>
            </a:r>
          </a:p>
          <a:p>
            <a:pPr marL="0" indent="0">
              <a:buNone/>
            </a:pPr>
            <a:endParaRPr lang="en-US" dirty="0" smtClean="0"/>
          </a:p>
          <a:p>
            <a:pPr marL="0" indent="0">
              <a:buNone/>
            </a:pPr>
            <a:r>
              <a:rPr lang="en-US" dirty="0" smtClean="0"/>
              <a:t>So, we use a </a:t>
            </a:r>
            <a:r>
              <a:rPr lang="en-US" i="1" dirty="0" smtClean="0">
                <a:solidFill>
                  <a:schemeClr val="accent2"/>
                </a:solidFill>
              </a:rPr>
              <a:t>sequential cutoff</a:t>
            </a:r>
            <a:r>
              <a:rPr lang="en-US" dirty="0" smtClean="0"/>
              <a:t>, typically ~500-1000.  (This is like switching from quicksort to insertion sort for small </a:t>
            </a:r>
            <a:r>
              <a:rPr lang="en-US" dirty="0" err="1" smtClean="0"/>
              <a:t>subproblems</a:t>
            </a:r>
            <a:r>
              <a:rPr lang="en-US" dirty="0" smtClean="0"/>
              <a:t>.)</a:t>
            </a:r>
          </a:p>
          <a:p>
            <a:pPr marL="0" indent="0">
              <a:buNone/>
            </a:pP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58</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
        <p:nvSpPr>
          <p:cNvPr id="4" name="Rectangle 3"/>
          <p:cNvSpPr/>
          <p:nvPr>
            <p:custDataLst>
              <p:tags r:id="rId5"/>
            </p:custDataLst>
          </p:nvPr>
        </p:nvSpPr>
        <p:spPr>
          <a:xfrm>
            <a:off x="4648200" y="5997714"/>
            <a:ext cx="4572000" cy="707886"/>
          </a:xfrm>
          <a:prstGeom prst="rect">
            <a:avLst/>
          </a:prstGeom>
        </p:spPr>
        <p:txBody>
          <a:bodyPr>
            <a:spAutoFit/>
          </a:bodyPr>
          <a:lstStyle/>
          <a:p>
            <a:pPr marL="0" indent="0">
              <a:buNone/>
            </a:pPr>
            <a:r>
              <a:rPr lang="en-US" sz="2000" dirty="0">
                <a:solidFill>
                  <a:srgbClr val="FF0000"/>
                </a:solidFill>
              </a:rPr>
              <a:t>Note: we’re </a:t>
            </a:r>
            <a:r>
              <a:rPr lang="en-US" sz="2000" i="1" dirty="0">
                <a:solidFill>
                  <a:srgbClr val="FF0000"/>
                </a:solidFill>
              </a:rPr>
              <a:t>still</a:t>
            </a:r>
            <a:r>
              <a:rPr lang="en-US" sz="2000" dirty="0">
                <a:solidFill>
                  <a:srgbClr val="FF0000"/>
                </a:solidFill>
              </a:rPr>
              <a:t> chopping into </a:t>
            </a:r>
            <a:r>
              <a:rPr lang="el-GR" sz="2000" dirty="0">
                <a:solidFill>
                  <a:srgbClr val="FF0000"/>
                </a:solidFill>
              </a:rPr>
              <a:t>Θ</a:t>
            </a:r>
            <a:r>
              <a:rPr lang="en-US" sz="2000" dirty="0">
                <a:solidFill>
                  <a:srgbClr val="FF0000"/>
                </a:solidFill>
              </a:rPr>
              <a:t>(n) pieces, just not into n pieces.</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Being realistic: Exercise</a:t>
            </a:r>
            <a:endParaRPr lang="en-US" dirty="0"/>
          </a:p>
        </p:txBody>
      </p:sp>
      <p:sp>
        <p:nvSpPr>
          <p:cNvPr id="3" name="Content Placeholder 2"/>
          <p:cNvSpPr>
            <a:spLocks noGrp="1"/>
          </p:cNvSpPr>
          <p:nvPr>
            <p:ph idx="1"/>
            <p:custDataLst>
              <p:tags r:id="rId2"/>
            </p:custDataLst>
          </p:nvPr>
        </p:nvSpPr>
        <p:spPr>
          <a:xfrm>
            <a:off x="685800" y="1447800"/>
            <a:ext cx="7772400" cy="4724400"/>
          </a:xfrm>
        </p:spPr>
        <p:txBody>
          <a:bodyPr/>
          <a:lstStyle/>
          <a:p>
            <a:pPr marL="0" indent="0">
              <a:buNone/>
            </a:pPr>
            <a:r>
              <a:rPr lang="en-US" dirty="0" smtClean="0"/>
              <a:t>How much does a sequential cutoff help?</a:t>
            </a:r>
          </a:p>
          <a:p>
            <a:pPr marL="0" indent="0">
              <a:buNone/>
            </a:pPr>
            <a:endParaRPr lang="en-US" dirty="0"/>
          </a:p>
          <a:p>
            <a:pPr marL="0" indent="0">
              <a:buNone/>
            </a:pPr>
            <a:r>
              <a:rPr lang="en-US" dirty="0" smtClean="0">
                <a:solidFill>
                  <a:srgbClr val="FF0000"/>
                </a:solidFill>
              </a:rPr>
              <a:t>With 1,000,000,000 (~2</a:t>
            </a:r>
            <a:r>
              <a:rPr lang="en-US" baseline="30000" dirty="0" smtClean="0">
                <a:solidFill>
                  <a:srgbClr val="FF0000"/>
                </a:solidFill>
              </a:rPr>
              <a:t>30</a:t>
            </a:r>
            <a:r>
              <a:rPr lang="en-US" dirty="0" smtClean="0">
                <a:solidFill>
                  <a:srgbClr val="FF0000"/>
                </a:solidFill>
              </a:rPr>
              <a:t>) elements in the array and a cutoff of 1: </a:t>
            </a:r>
            <a:r>
              <a:rPr lang="en-US" b="1" dirty="0" smtClean="0">
                <a:solidFill>
                  <a:srgbClr val="FF0000"/>
                </a:solidFill>
              </a:rPr>
              <a:t>About how many tasks do we create?  </a:t>
            </a:r>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solidFill>
                  <a:srgbClr val="FF0000"/>
                </a:solidFill>
              </a:rPr>
              <a:t>With 1,000,000,000  elements </a:t>
            </a:r>
            <a:r>
              <a:rPr lang="en-US" dirty="0">
                <a:solidFill>
                  <a:srgbClr val="FF0000"/>
                </a:solidFill>
              </a:rPr>
              <a:t>in the array and </a:t>
            </a:r>
            <a:r>
              <a:rPr lang="en-US" dirty="0" smtClean="0">
                <a:solidFill>
                  <a:srgbClr val="FF0000"/>
                </a:solidFill>
              </a:rPr>
              <a:t>a cutoff of 16 (a </a:t>
            </a:r>
            <a:r>
              <a:rPr lang="en-US" i="1" dirty="0" smtClean="0">
                <a:solidFill>
                  <a:srgbClr val="FF0000"/>
                </a:solidFill>
              </a:rPr>
              <a:t>ridiculously small </a:t>
            </a:r>
            <a:r>
              <a:rPr lang="en-US" dirty="0" smtClean="0">
                <a:solidFill>
                  <a:srgbClr val="FF0000"/>
                </a:solidFill>
              </a:rPr>
              <a:t>cutoff): </a:t>
            </a:r>
            <a:r>
              <a:rPr lang="en-US" b="1" dirty="0" smtClean="0">
                <a:solidFill>
                  <a:srgbClr val="FF0000"/>
                </a:solidFill>
              </a:rPr>
              <a:t>About how many tasks do we create?</a:t>
            </a: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r>
              <a:rPr lang="en-US" dirty="0" smtClean="0">
                <a:solidFill>
                  <a:srgbClr val="FF0000"/>
                </a:solidFill>
              </a:rPr>
              <a:t>What percentage of the tasks do we eliminate with our cutoff?</a:t>
            </a:r>
            <a:endParaRPr lang="en-US" dirty="0">
              <a:solidFill>
                <a:srgbClr val="FF0000"/>
              </a:solidFill>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59</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Tree>
    <p:extLst>
      <p:ext uri="{BB962C8B-B14F-4D97-AF65-F5344CB8AC3E}">
        <p14:creationId xmlns:p14="http://schemas.microsoft.com/office/powerpoint/2010/main" val="670294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custDataLst>
              <p:tags r:id="rId1"/>
            </p:custDataLst>
          </p:nvPr>
        </p:nvSpPr>
        <p:spPr/>
        <p:txBody>
          <a:bodyPr/>
          <a:lstStyle/>
          <a:p>
            <a:fld id="{3B048AC8-D41E-4C7B-8EE3-A52489AA1F05}" type="slidenum">
              <a:rPr lang="en-US" smtClean="0"/>
              <a:pPr/>
              <a:t>6</a:t>
            </a:fld>
            <a:endParaRPr lang="en-US"/>
          </a:p>
        </p:txBody>
      </p:sp>
      <p:pic>
        <p:nvPicPr>
          <p:cNvPr id="1026" name="Picture 2" descr="File:Transistor Count and Moore's Law - 2011.svg"/>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304800" y="-162638"/>
            <a:ext cx="8835840" cy="79350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custDataLst>
              <p:tags r:id="rId3"/>
            </p:custDataLst>
          </p:nvPr>
        </p:nvSpPr>
        <p:spPr>
          <a:xfrm>
            <a:off x="2819400" y="6029980"/>
            <a:ext cx="4662943" cy="523220"/>
          </a:xfrm>
          <a:prstGeom prst="rect">
            <a:avLst/>
          </a:prstGeom>
          <a:noFill/>
        </p:spPr>
        <p:txBody>
          <a:bodyPr wrap="none" rtlCol="0">
            <a:spAutoFit/>
          </a:bodyPr>
          <a:lstStyle/>
          <a:p>
            <a:r>
              <a:rPr lang="en-CA" sz="1400" b="0" dirty="0" smtClean="0">
                <a:latin typeface="+mn-lt"/>
              </a:rPr>
              <a:t>Chart by Wikimedia user: </a:t>
            </a:r>
            <a:r>
              <a:rPr lang="en-CA" sz="1400" b="0" dirty="0" err="1" smtClean="0">
                <a:latin typeface="+mn-lt"/>
              </a:rPr>
              <a:t>Wgsimon</a:t>
            </a:r>
            <a:endParaRPr lang="en-CA" sz="1400" b="0" dirty="0" smtClean="0">
              <a:latin typeface="+mn-lt"/>
            </a:endParaRPr>
          </a:p>
          <a:p>
            <a:r>
              <a:rPr lang="en-CA" sz="1400" b="0" dirty="0" smtClean="0">
                <a:latin typeface="+mn-lt"/>
              </a:rPr>
              <a:t>Creative </a:t>
            </a:r>
            <a:r>
              <a:rPr lang="en-CA" sz="1400" b="0" dirty="0">
                <a:latin typeface="+mn-lt"/>
              </a:rPr>
              <a:t>Commons Attribution-Share Alike 3.0 </a:t>
            </a:r>
            <a:r>
              <a:rPr lang="en-CA" sz="1400" b="0" dirty="0" err="1">
                <a:latin typeface="+mn-lt"/>
              </a:rPr>
              <a:t>Unported</a:t>
            </a:r>
            <a:endParaRPr lang="en-CA" sz="1400" b="0" dirty="0" smtClean="0">
              <a:latin typeface="+mn-lt"/>
            </a:endParaRPr>
          </a:p>
        </p:txBody>
      </p:sp>
      <p:sp>
        <p:nvSpPr>
          <p:cNvPr id="10" name="TextBox 9"/>
          <p:cNvSpPr txBox="1"/>
          <p:nvPr>
            <p:custDataLst>
              <p:tags r:id="rId4"/>
            </p:custDataLst>
          </p:nvPr>
        </p:nvSpPr>
        <p:spPr>
          <a:xfrm>
            <a:off x="5410200" y="4324290"/>
            <a:ext cx="3120840" cy="707886"/>
          </a:xfrm>
          <a:prstGeom prst="rect">
            <a:avLst/>
          </a:prstGeom>
          <a:noFill/>
        </p:spPr>
        <p:txBody>
          <a:bodyPr wrap="square" rtlCol="0">
            <a:spAutoFit/>
          </a:bodyPr>
          <a:lstStyle/>
          <a:p>
            <a:r>
              <a:rPr lang="en-CA" sz="2000" b="0" dirty="0" smtClean="0">
                <a:solidFill>
                  <a:srgbClr val="FF0000"/>
                </a:solidFill>
                <a:latin typeface="+mn-lt"/>
              </a:rPr>
              <a:t>What happens as the transistor count goes up?</a:t>
            </a:r>
          </a:p>
        </p:txBody>
      </p:sp>
    </p:spTree>
    <p:extLst>
      <p:ext uri="{BB962C8B-B14F-4D97-AF65-F5344CB8AC3E}">
        <p14:creationId xmlns:p14="http://schemas.microsoft.com/office/powerpoint/2010/main" val="249822656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That library, finally</a:t>
            </a:r>
            <a:endParaRPr lang="en-US" dirty="0"/>
          </a:p>
        </p:txBody>
      </p:sp>
      <p:sp>
        <p:nvSpPr>
          <p:cNvPr id="3" name="Content Placeholder 2"/>
          <p:cNvSpPr>
            <a:spLocks noGrp="1"/>
          </p:cNvSpPr>
          <p:nvPr>
            <p:ph idx="1"/>
            <p:custDataLst>
              <p:tags r:id="rId2"/>
            </p:custDataLst>
          </p:nvPr>
        </p:nvSpPr>
        <p:spPr>
          <a:xfrm>
            <a:off x="685800" y="1447800"/>
            <a:ext cx="8001000" cy="4800600"/>
          </a:xfrm>
        </p:spPr>
        <p:txBody>
          <a:bodyPr/>
          <a:lstStyle/>
          <a:p>
            <a:r>
              <a:rPr lang="en-US" dirty="0" smtClean="0"/>
              <a:t>C++11’s threads are usually too “heavyweight” (implementation dependent).</a:t>
            </a:r>
          </a:p>
          <a:p>
            <a:pPr lvl="1"/>
            <a:endParaRPr lang="en-US" sz="1000" dirty="0" smtClean="0"/>
          </a:p>
          <a:p>
            <a:r>
              <a:rPr lang="en-US" dirty="0" err="1" smtClean="0"/>
              <a:t>OpenMP</a:t>
            </a:r>
            <a:r>
              <a:rPr lang="en-US" dirty="0" smtClean="0"/>
              <a:t> version 3.0’s </a:t>
            </a:r>
            <a:r>
              <a:rPr lang="en-US" i="1" dirty="0" smtClean="0"/>
              <a:t>main contribution</a:t>
            </a:r>
            <a:r>
              <a:rPr lang="en-US" dirty="0" smtClean="0"/>
              <a:t> was to meet the needs of divide-and-conquer fork-join parallelism</a:t>
            </a:r>
          </a:p>
          <a:p>
            <a:pPr lvl="1"/>
            <a:r>
              <a:rPr lang="en-US" dirty="0" smtClean="0"/>
              <a:t>Available in recent g++’s.</a:t>
            </a:r>
          </a:p>
          <a:p>
            <a:pPr lvl="1"/>
            <a:r>
              <a:rPr lang="en-US" dirty="0"/>
              <a:t>See provided code and notes for </a:t>
            </a:r>
            <a:r>
              <a:rPr lang="en-US" dirty="0" smtClean="0"/>
              <a:t>details</a:t>
            </a:r>
            <a:r>
              <a:rPr lang="en-US" dirty="0"/>
              <a:t>.</a:t>
            </a:r>
            <a:endParaRPr lang="en-US" dirty="0" smtClean="0"/>
          </a:p>
          <a:p>
            <a:pPr lvl="1"/>
            <a:r>
              <a:rPr lang="en-US" dirty="0" smtClean="0"/>
              <a:t>Efficient implementation is a fascinating but advanced topic!</a:t>
            </a: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60</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Learning Goals</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By the end of this unit, you should be able to:</a:t>
            </a:r>
          </a:p>
          <a:p>
            <a:r>
              <a:rPr lang="en-CA" dirty="0" smtClean="0"/>
              <a:t>Distinguish </a:t>
            </a:r>
            <a:r>
              <a:rPr lang="en-CA" dirty="0"/>
              <a:t>between parallelism—improving performance by exploiting multiple processors—and concurrency—managing simultaneous access to shared resources.</a:t>
            </a:r>
          </a:p>
          <a:p>
            <a:r>
              <a:rPr lang="en-CA" dirty="0" smtClean="0"/>
              <a:t>Explain </a:t>
            </a:r>
            <a:r>
              <a:rPr lang="en-CA" dirty="0"/>
              <a:t>and justify the task-based (vs. thread-based) approach to parallelism. (Include asymptotic analysis of the approach and its practical considerations, like "bottoming out" at a reasonable level.)</a:t>
            </a:r>
          </a:p>
          <a:p>
            <a:pPr marL="0" indent="0">
              <a:buNone/>
            </a:pP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61</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
        <p:nvSpPr>
          <p:cNvPr id="6" name="TextBox 5"/>
          <p:cNvSpPr txBox="1"/>
          <p:nvPr>
            <p:custDataLst>
              <p:tags r:id="rId5"/>
            </p:custDataLst>
          </p:nvPr>
        </p:nvSpPr>
        <p:spPr>
          <a:xfrm>
            <a:off x="5562600" y="5715000"/>
            <a:ext cx="3505200" cy="1015663"/>
          </a:xfrm>
          <a:prstGeom prst="rect">
            <a:avLst/>
          </a:prstGeom>
          <a:noFill/>
        </p:spPr>
        <p:txBody>
          <a:bodyPr wrap="square" rtlCol="0">
            <a:spAutoFit/>
          </a:bodyPr>
          <a:lstStyle/>
          <a:p>
            <a:r>
              <a:rPr lang="en-CA" sz="2000" b="0" dirty="0" smtClean="0">
                <a:solidFill>
                  <a:srgbClr val="FF0000"/>
                </a:solidFill>
                <a:latin typeface="+mn-lt"/>
              </a:rPr>
              <a:t>P.S. We promised we’d justify assuming # processors = </a:t>
            </a:r>
            <a:r>
              <a:rPr lang="en-CA" sz="2000" b="0" dirty="0" smtClean="0">
                <a:solidFill>
                  <a:srgbClr val="FF0000"/>
                </a:solidFill>
                <a:latin typeface="+mn-lt"/>
                <a:sym typeface="Symbol"/>
              </a:rPr>
              <a:t>.</a:t>
            </a:r>
          </a:p>
          <a:p>
            <a:r>
              <a:rPr lang="en-CA" sz="2000" b="0" dirty="0" smtClean="0">
                <a:solidFill>
                  <a:srgbClr val="FF0000"/>
                </a:solidFill>
                <a:latin typeface="+mn-lt"/>
                <a:sym typeface="Symbol"/>
              </a:rPr>
              <a:t>Next lecture!</a:t>
            </a:r>
            <a:endParaRPr lang="en-CA" sz="2000" b="0" dirty="0" smtClean="0">
              <a:solidFill>
                <a:srgbClr val="FF0000"/>
              </a:solidFill>
              <a:latin typeface="+mn-lt"/>
            </a:endParaRPr>
          </a:p>
        </p:txBody>
      </p:sp>
    </p:spTree>
    <p:extLst>
      <p:ext uri="{BB962C8B-B14F-4D97-AF65-F5344CB8AC3E}">
        <p14:creationId xmlns:p14="http://schemas.microsoft.com/office/powerpoint/2010/main" val="84942254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Outline</a:t>
            </a:r>
            <a:endParaRPr lang="en-CA" dirty="0"/>
          </a:p>
        </p:txBody>
      </p:sp>
      <p:sp>
        <p:nvSpPr>
          <p:cNvPr id="3" name="Content Placeholder 2"/>
          <p:cNvSpPr>
            <a:spLocks noGrp="1"/>
          </p:cNvSpPr>
          <p:nvPr>
            <p:ph idx="1"/>
            <p:custDataLst>
              <p:tags r:id="rId2"/>
            </p:custDataLst>
          </p:nvPr>
        </p:nvSpPr>
        <p:spPr/>
        <p:txBody>
          <a:bodyPr/>
          <a:lstStyle/>
          <a:p>
            <a:r>
              <a:rPr lang="en-CA" sz="2800" dirty="0" smtClean="0">
                <a:solidFill>
                  <a:schemeClr val="bg1">
                    <a:lumMod val="75000"/>
                  </a:schemeClr>
                </a:solidFill>
              </a:rPr>
              <a:t>History and Motivation</a:t>
            </a:r>
          </a:p>
          <a:p>
            <a:r>
              <a:rPr lang="en-CA" sz="2800" dirty="0" smtClean="0">
                <a:solidFill>
                  <a:schemeClr val="bg1">
                    <a:lumMod val="75000"/>
                  </a:schemeClr>
                </a:solidFill>
              </a:rPr>
              <a:t>Parallelism and Concurrency Intro</a:t>
            </a:r>
          </a:p>
          <a:p>
            <a:r>
              <a:rPr lang="en-CA" sz="2800" dirty="0" smtClean="0">
                <a:solidFill>
                  <a:schemeClr val="bg1">
                    <a:lumMod val="75000"/>
                  </a:schemeClr>
                </a:solidFill>
              </a:rPr>
              <a:t>Counting Matches</a:t>
            </a:r>
          </a:p>
          <a:p>
            <a:pPr lvl="1"/>
            <a:r>
              <a:rPr lang="en-CA" sz="2800" dirty="0" smtClean="0">
                <a:solidFill>
                  <a:schemeClr val="bg1">
                    <a:lumMod val="75000"/>
                  </a:schemeClr>
                </a:solidFill>
              </a:rPr>
              <a:t>Parallelizing</a:t>
            </a:r>
          </a:p>
          <a:p>
            <a:pPr lvl="1"/>
            <a:r>
              <a:rPr lang="en-CA" sz="2800" dirty="0" smtClean="0">
                <a:solidFill>
                  <a:schemeClr val="bg1">
                    <a:lumMod val="75000"/>
                  </a:schemeClr>
                </a:solidFill>
              </a:rPr>
              <a:t>Better, more general parallelizing</a:t>
            </a:r>
            <a:endParaRPr lang="en-CA" sz="2800" dirty="0">
              <a:solidFill>
                <a:schemeClr val="bg1">
                  <a:lumMod val="75000"/>
                </a:schemeClr>
              </a:solidFill>
            </a:endParaRPr>
          </a:p>
          <a:p>
            <a:pPr lvl="1"/>
            <a:r>
              <a:rPr lang="en-CA" sz="2800" dirty="0" smtClean="0"/>
              <a:t>Bonus code and parallelism issue!</a:t>
            </a:r>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62</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1</a:t>
            </a:r>
            <a:endParaRPr lang="en-US" dirty="0"/>
          </a:p>
        </p:txBody>
      </p:sp>
    </p:spTree>
    <p:extLst>
      <p:ext uri="{BB962C8B-B14F-4D97-AF65-F5344CB8AC3E}">
        <p14:creationId xmlns:p14="http://schemas.microsoft.com/office/powerpoint/2010/main" val="330054643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0"/>
            <a:ext cx="7772400" cy="1143000"/>
          </a:xfrm>
        </p:spPr>
        <p:txBody>
          <a:bodyPr/>
          <a:lstStyle/>
          <a:p>
            <a:r>
              <a:rPr lang="en-US" dirty="0" smtClean="0"/>
              <a:t>Example: final version</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63</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1</a:t>
            </a:r>
            <a:endParaRPr lang="en-US"/>
          </a:p>
        </p:txBody>
      </p:sp>
      <p:sp>
        <p:nvSpPr>
          <p:cNvPr id="7" name="Rectangle 3"/>
          <p:cNvSpPr txBox="1">
            <a:spLocks noChangeArrowheads="1"/>
          </p:cNvSpPr>
          <p:nvPr>
            <p:custDataLst>
              <p:tags r:id="rId4"/>
            </p:custDataLst>
          </p:nvPr>
        </p:nvSpPr>
        <p:spPr bwMode="auto">
          <a:xfrm>
            <a:off x="381000" y="1066800"/>
            <a:ext cx="8610600" cy="54102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cmp_helper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array[],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target) {</a:t>
            </a:r>
          </a:p>
          <a:p>
            <a:pPr>
              <a:lnSpc>
                <a:spcPts val="1800"/>
              </a:lnSpc>
              <a:buNone/>
            </a:pPr>
            <a:r>
              <a:rPr lang="en-US" sz="2000" dirty="0">
                <a:latin typeface="Courier New" pitchFamily="49" charset="0"/>
                <a:cs typeface="Courier New" pitchFamily="49" charset="0"/>
              </a:rPr>
              <a:t>  </a:t>
            </a:r>
            <a:r>
              <a:rPr lang="en-US" sz="2000" dirty="0" err="1">
                <a:solidFill>
                  <a:srgbClr val="3333CC"/>
                </a:solidFill>
                <a:latin typeface="Courier New" pitchFamily="49" charset="0"/>
                <a:cs typeface="Courier New" pitchFamily="49" charset="0"/>
              </a:rPr>
              <a:t>const</a:t>
            </a:r>
            <a:r>
              <a:rPr lang="en-US" sz="2000" dirty="0">
                <a:solidFill>
                  <a:srgbClr val="3333CC"/>
                </a:solidFill>
                <a:latin typeface="Courier New" pitchFamily="49" charset="0"/>
                <a:cs typeface="Courier New" pitchFamily="49" charset="0"/>
              </a:rPr>
              <a:t> </a:t>
            </a:r>
            <a:r>
              <a:rPr lang="en-US" sz="2000" dirty="0" err="1" smtClean="0">
                <a:solidFill>
                  <a:srgbClr val="3333CC"/>
                </a:solidFill>
                <a:latin typeface="Courier New" pitchFamily="49" charset="0"/>
                <a:cs typeface="Courier New" pitchFamily="49" charset="0"/>
              </a:rPr>
              <a:t>int</a:t>
            </a:r>
            <a:r>
              <a:rPr lang="en-US" sz="2000" dirty="0" smtClean="0">
                <a:solidFill>
                  <a:srgbClr val="3333CC"/>
                </a:solidFill>
                <a:latin typeface="Courier New" pitchFamily="49" charset="0"/>
                <a:cs typeface="Courier New" pitchFamily="49" charset="0"/>
              </a:rPr>
              <a:t> </a:t>
            </a:r>
            <a:r>
              <a:rPr lang="en-US" sz="2000" dirty="0">
                <a:solidFill>
                  <a:srgbClr val="3333CC"/>
                </a:solidFill>
                <a:latin typeface="Courier New" pitchFamily="49" charset="0"/>
                <a:cs typeface="Courier New" pitchFamily="49" charset="0"/>
              </a:rPr>
              <a:t>SEQUENTIAL_CUTOFF = </a:t>
            </a:r>
            <a:r>
              <a:rPr lang="en-US" sz="2000" dirty="0" smtClean="0">
                <a:solidFill>
                  <a:srgbClr val="3333CC"/>
                </a:solidFill>
                <a:latin typeface="Courier New" pitchFamily="49" charset="0"/>
                <a:cs typeface="Courier New" pitchFamily="49" charset="0"/>
              </a:rPr>
              <a:t>1000;</a:t>
            </a:r>
            <a:endParaRPr lang="en-US" sz="2000" dirty="0">
              <a:solidFill>
                <a:srgbClr val="3333CC"/>
              </a:solidFill>
              <a:latin typeface="Courier New" pitchFamily="49" charset="0"/>
              <a:cs typeface="Courier New" pitchFamily="49" charset="0"/>
            </a:endParaRPr>
          </a:p>
          <a:p>
            <a:pPr>
              <a:lnSpc>
                <a:spcPts val="1800"/>
              </a:lnSpc>
              <a:buNone/>
            </a:pPr>
            <a:r>
              <a:rPr lang="en-US" sz="2000" dirty="0">
                <a:solidFill>
                  <a:srgbClr val="3333CC"/>
                </a:solidFill>
                <a:latin typeface="Courier New" pitchFamily="49" charset="0"/>
                <a:cs typeface="Courier New" pitchFamily="49" charset="0"/>
              </a:rPr>
              <a:t>  </a:t>
            </a:r>
            <a:r>
              <a:rPr lang="en-US" sz="2000" dirty="0">
                <a:latin typeface="Courier New" pitchFamily="49" charset="0"/>
                <a:cs typeface="Courier New" pitchFamily="49" charset="0"/>
              </a:rPr>
              <a:t>if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 &lt;= </a:t>
            </a:r>
            <a:r>
              <a:rPr lang="en-US" sz="2000" dirty="0">
                <a:solidFill>
                  <a:srgbClr val="3333CC"/>
                </a:solidFill>
                <a:latin typeface="Courier New" pitchFamily="49" charset="0"/>
                <a:cs typeface="Courier New" pitchFamily="49" charset="0"/>
              </a:rPr>
              <a:t>SEQUENTIAL_CUTOFF</a:t>
            </a:r>
            <a:r>
              <a:rPr lang="en-US" sz="2000" dirty="0">
                <a:latin typeface="Courier New" pitchFamily="49" charset="0"/>
                <a:cs typeface="Courier New" pitchFamily="49" charset="0"/>
              </a:rPr>
              <a:t>)</a:t>
            </a:r>
          </a:p>
          <a:p>
            <a:pPr>
              <a:lnSpc>
                <a:spcPts val="1800"/>
              </a:lnSpc>
              <a:buNone/>
            </a:pPr>
            <a:r>
              <a:rPr lang="en-US" sz="2000" dirty="0">
                <a:latin typeface="Courier New" pitchFamily="49" charset="0"/>
                <a:cs typeface="Courier New" pitchFamily="49" charset="0"/>
              </a:rPr>
              <a:t>    return </a:t>
            </a:r>
            <a:r>
              <a:rPr lang="en-US" sz="2000" dirty="0" err="1" smtClean="0">
                <a:latin typeface="Courier New" pitchFamily="49" charset="0"/>
                <a:cs typeface="Courier New" pitchFamily="49" charset="0"/>
              </a:rPr>
              <a:t>count_matches</a:t>
            </a:r>
            <a:r>
              <a:rPr lang="en-US" sz="2000" dirty="0" smtClean="0">
                <a:latin typeface="Courier New" pitchFamily="49" charset="0"/>
                <a:cs typeface="Courier New" pitchFamily="49" charset="0"/>
              </a:rPr>
              <a:t>(array</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 target);</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left, right</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lnSpc>
                <a:spcPts val="1800"/>
              </a:lnSpc>
              <a:buNone/>
            </a:pPr>
            <a:r>
              <a:rPr lang="en-US" sz="2000" dirty="0">
                <a:solidFill>
                  <a:srgbClr val="3333CC"/>
                </a:solidFill>
                <a:latin typeface="Courier New" pitchFamily="49" charset="0"/>
                <a:cs typeface="Courier New" pitchFamily="49" charset="0"/>
              </a:rPr>
              <a:t>#pragma </a:t>
            </a:r>
            <a:r>
              <a:rPr lang="en-US" sz="2000" dirty="0" err="1">
                <a:solidFill>
                  <a:srgbClr val="3333CC"/>
                </a:solidFill>
                <a:latin typeface="Courier New" pitchFamily="49" charset="0"/>
                <a:cs typeface="Courier New" pitchFamily="49" charset="0"/>
              </a:rPr>
              <a:t>omp</a:t>
            </a:r>
            <a:r>
              <a:rPr lang="en-US" sz="2000" dirty="0">
                <a:solidFill>
                  <a:srgbClr val="3333CC"/>
                </a:solidFill>
                <a:latin typeface="Courier New" pitchFamily="49" charset="0"/>
                <a:cs typeface="Courier New" pitchFamily="49" charset="0"/>
              </a:rPr>
              <a:t> task untied shared(left)</a:t>
            </a:r>
          </a:p>
          <a:p>
            <a:pPr>
              <a:lnSpc>
                <a:spcPts val="1800"/>
              </a:lnSpc>
              <a:buNone/>
            </a:pPr>
            <a:r>
              <a:rPr lang="en-US" sz="2000" dirty="0">
                <a:latin typeface="Courier New" pitchFamily="49" charset="0"/>
                <a:cs typeface="Courier New" pitchFamily="49" charset="0"/>
              </a:rPr>
              <a:t>  left = </a:t>
            </a:r>
            <a:r>
              <a:rPr lang="en-US" sz="2000" dirty="0" err="1" smtClean="0">
                <a:latin typeface="Courier New" pitchFamily="49" charset="0"/>
                <a:cs typeface="Courier New" pitchFamily="49" charset="0"/>
              </a:rPr>
              <a:t>cmp_helper</a:t>
            </a:r>
            <a:r>
              <a:rPr lang="en-US" sz="2000" dirty="0" smtClean="0">
                <a:latin typeface="Courier New" pitchFamily="49" charset="0"/>
                <a:cs typeface="Courier New" pitchFamily="49" charset="0"/>
              </a:rPr>
              <a:t>(array</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/2, target);</a:t>
            </a:r>
          </a:p>
          <a:p>
            <a:pPr>
              <a:lnSpc>
                <a:spcPts val="1800"/>
              </a:lnSpc>
              <a:buNone/>
            </a:pPr>
            <a:r>
              <a:rPr lang="en-US" sz="2000" dirty="0">
                <a:latin typeface="Courier New" pitchFamily="49" charset="0"/>
                <a:cs typeface="Courier New" pitchFamily="49" charset="0"/>
              </a:rPr>
              <a:t>  right = </a:t>
            </a:r>
            <a:r>
              <a:rPr lang="en-US" sz="2000" dirty="0" err="1" smtClean="0">
                <a:latin typeface="Courier New" pitchFamily="49" charset="0"/>
                <a:cs typeface="Courier New" pitchFamily="49" charset="0"/>
              </a:rPr>
              <a:t>cmp_helper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array+len</a:t>
            </a:r>
            <a:r>
              <a:rPr lang="en-US" sz="2000" dirty="0" smtClean="0">
                <a:latin typeface="Courier New" pitchFamily="49" charset="0"/>
                <a:cs typeface="Courier New" pitchFamily="49" charset="0"/>
              </a:rPr>
              <a:t>/2</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len</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/2), target);</a:t>
            </a:r>
          </a:p>
          <a:p>
            <a:pPr>
              <a:lnSpc>
                <a:spcPts val="1800"/>
              </a:lnSpc>
              <a:buNone/>
            </a:pPr>
            <a:r>
              <a:rPr lang="en-US" sz="2000" dirty="0">
                <a:solidFill>
                  <a:srgbClr val="3333CC"/>
                </a:solidFill>
                <a:latin typeface="Courier New" pitchFamily="49" charset="0"/>
                <a:cs typeface="Courier New" pitchFamily="49" charset="0"/>
              </a:rPr>
              <a:t>#pragma </a:t>
            </a:r>
            <a:r>
              <a:rPr lang="en-US" sz="2000" dirty="0" err="1">
                <a:solidFill>
                  <a:srgbClr val="3333CC"/>
                </a:solidFill>
                <a:latin typeface="Courier New" pitchFamily="49" charset="0"/>
                <a:cs typeface="Courier New" pitchFamily="49" charset="0"/>
              </a:rPr>
              <a:t>omp</a:t>
            </a:r>
            <a:r>
              <a:rPr lang="en-US" sz="2000" dirty="0">
                <a:solidFill>
                  <a:srgbClr val="3333CC"/>
                </a:solidFill>
                <a:latin typeface="Courier New" pitchFamily="49" charset="0"/>
                <a:cs typeface="Courier New" pitchFamily="49" charset="0"/>
              </a:rPr>
              <a:t> </a:t>
            </a:r>
            <a:r>
              <a:rPr lang="en-US" sz="2000" dirty="0" err="1">
                <a:solidFill>
                  <a:srgbClr val="3333CC"/>
                </a:solidFill>
                <a:latin typeface="Courier New" pitchFamily="49" charset="0"/>
                <a:cs typeface="Courier New" pitchFamily="49" charset="0"/>
              </a:rPr>
              <a:t>taskwait</a:t>
            </a:r>
            <a:endParaRPr lang="en-US" sz="2000" dirty="0">
              <a:solidFill>
                <a:srgbClr val="3333CC"/>
              </a:solidFill>
              <a:latin typeface="Courier New" pitchFamily="49" charset="0"/>
              <a:cs typeface="Courier New" pitchFamily="49" charset="0"/>
            </a:endParaRP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a:latin typeface="Courier New" pitchFamily="49" charset="0"/>
                <a:cs typeface="Courier New" pitchFamily="49" charset="0"/>
              </a:rPr>
              <a:t>  return left + right;</a:t>
            </a:r>
          </a:p>
          <a:p>
            <a:pPr>
              <a:lnSpc>
                <a:spcPts val="1800"/>
              </a:lnSpc>
              <a:buNone/>
            </a:pPr>
            <a:r>
              <a:rPr lang="en-US" sz="2000" dirty="0">
                <a:latin typeface="Courier New" pitchFamily="49" charset="0"/>
                <a:cs typeface="Courier New" pitchFamily="49" charset="0"/>
              </a:rPr>
              <a:t>}</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cm_parallel</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array[],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target) {</a:t>
            </a:r>
          </a:p>
          <a:p>
            <a:pPr>
              <a:lnSpc>
                <a:spcPts val="1800"/>
              </a:lnSpc>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result;</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a:solidFill>
                  <a:srgbClr val="3333CC"/>
                </a:solidFill>
                <a:latin typeface="Courier New" pitchFamily="49" charset="0"/>
                <a:cs typeface="Courier New" pitchFamily="49" charset="0"/>
              </a:rPr>
              <a:t>#pragma </a:t>
            </a:r>
            <a:r>
              <a:rPr lang="en-US" sz="2000" dirty="0" err="1">
                <a:solidFill>
                  <a:srgbClr val="3333CC"/>
                </a:solidFill>
                <a:latin typeface="Courier New" pitchFamily="49" charset="0"/>
                <a:cs typeface="Courier New" pitchFamily="49" charset="0"/>
              </a:rPr>
              <a:t>omp</a:t>
            </a:r>
            <a:r>
              <a:rPr lang="en-US" sz="2000" dirty="0">
                <a:solidFill>
                  <a:srgbClr val="3333CC"/>
                </a:solidFill>
                <a:latin typeface="Courier New" pitchFamily="49" charset="0"/>
                <a:cs typeface="Courier New" pitchFamily="49" charset="0"/>
              </a:rPr>
              <a:t> parallel</a:t>
            </a:r>
          </a:p>
          <a:p>
            <a:pPr>
              <a:lnSpc>
                <a:spcPts val="1800"/>
              </a:lnSpc>
              <a:buNone/>
            </a:pPr>
            <a:r>
              <a:rPr lang="en-US" sz="2000" dirty="0">
                <a:solidFill>
                  <a:srgbClr val="3333CC"/>
                </a:solidFill>
                <a:latin typeface="Courier New" pitchFamily="49" charset="0"/>
                <a:cs typeface="Courier New" pitchFamily="49" charset="0"/>
              </a:rPr>
              <a:t>#pragma </a:t>
            </a:r>
            <a:r>
              <a:rPr lang="en-US" sz="2000" dirty="0" err="1">
                <a:solidFill>
                  <a:srgbClr val="3333CC"/>
                </a:solidFill>
                <a:latin typeface="Courier New" pitchFamily="49" charset="0"/>
                <a:cs typeface="Courier New" pitchFamily="49" charset="0"/>
              </a:rPr>
              <a:t>omp</a:t>
            </a:r>
            <a:r>
              <a:rPr lang="en-US" sz="2000" dirty="0">
                <a:solidFill>
                  <a:srgbClr val="3333CC"/>
                </a:solidFill>
                <a:latin typeface="Courier New" pitchFamily="49" charset="0"/>
                <a:cs typeface="Courier New" pitchFamily="49" charset="0"/>
              </a:rPr>
              <a:t> single</a:t>
            </a:r>
          </a:p>
          <a:p>
            <a:pPr>
              <a:lnSpc>
                <a:spcPts val="1800"/>
              </a:lnSpc>
              <a:buNone/>
            </a:pPr>
            <a:r>
              <a:rPr lang="en-US" sz="2000" dirty="0">
                <a:latin typeface="Courier New" pitchFamily="49" charset="0"/>
                <a:cs typeface="Courier New" pitchFamily="49" charset="0"/>
              </a:rPr>
              <a:t>  result = </a:t>
            </a:r>
            <a:r>
              <a:rPr lang="en-US" sz="2000" dirty="0" err="1" smtClean="0">
                <a:latin typeface="Courier New" pitchFamily="49" charset="0"/>
                <a:cs typeface="Courier New" pitchFamily="49" charset="0"/>
              </a:rPr>
              <a:t>cmp_helper</a:t>
            </a:r>
            <a:r>
              <a:rPr lang="en-US" sz="2000" dirty="0" smtClean="0">
                <a:latin typeface="Courier New" pitchFamily="49" charset="0"/>
                <a:cs typeface="Courier New" pitchFamily="49" charset="0"/>
              </a:rPr>
              <a:t>(array</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 target);</a:t>
            </a:r>
          </a:p>
          <a:p>
            <a:pPr>
              <a:lnSpc>
                <a:spcPts val="1800"/>
              </a:lnSpc>
              <a:buNone/>
            </a:pPr>
            <a:endParaRPr lang="en-US" sz="2000" dirty="0">
              <a:latin typeface="Courier New" pitchFamily="49" charset="0"/>
              <a:cs typeface="Courier New" pitchFamily="49" charset="0"/>
            </a:endParaRPr>
          </a:p>
          <a:p>
            <a:pPr>
              <a:lnSpc>
                <a:spcPts val="1800"/>
              </a:lnSpc>
              <a:buNone/>
            </a:pPr>
            <a:r>
              <a:rPr lang="en-US" sz="2000" dirty="0">
                <a:latin typeface="Courier New" pitchFamily="49" charset="0"/>
                <a:cs typeface="Courier New" pitchFamily="49" charset="0"/>
              </a:rPr>
              <a:t>  return result;</a:t>
            </a:r>
          </a:p>
          <a:p>
            <a:pPr>
              <a:lnSpc>
                <a:spcPts val="1800"/>
              </a:lnSpc>
              <a:buNone/>
            </a:pPr>
            <a:r>
              <a:rPr lang="en-US" sz="2000" dirty="0">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Side Note: Load Imbalance</a:t>
            </a:r>
            <a:endParaRPr lang="en-US" dirty="0"/>
          </a:p>
        </p:txBody>
      </p:sp>
      <p:sp>
        <p:nvSpPr>
          <p:cNvPr id="3" name="Content Placeholder 2"/>
          <p:cNvSpPr>
            <a:spLocks noGrp="1"/>
          </p:cNvSpPr>
          <p:nvPr>
            <p:ph idx="1"/>
            <p:custDataLst>
              <p:tags r:id="rId2"/>
            </p:custDataLst>
          </p:nvPr>
        </p:nvSpPr>
        <p:spPr>
          <a:xfrm>
            <a:off x="685800" y="1371600"/>
            <a:ext cx="8001000" cy="4953000"/>
          </a:xfrm>
        </p:spPr>
        <p:txBody>
          <a:bodyPr/>
          <a:lstStyle/>
          <a:p>
            <a:pPr marL="457200" indent="-457200">
              <a:buNone/>
            </a:pPr>
            <a:r>
              <a:rPr lang="en-US" dirty="0" smtClean="0"/>
              <a:t>Does each “bite-sized piece of work” take the same time to run:</a:t>
            </a:r>
          </a:p>
          <a:p>
            <a:pPr marL="457200" indent="-457200">
              <a:buNone/>
            </a:pPr>
            <a:endParaRPr lang="en-US" dirty="0"/>
          </a:p>
          <a:p>
            <a:pPr marL="457200" indent="-457200">
              <a:buNone/>
            </a:pPr>
            <a:r>
              <a:rPr lang="en-US" dirty="0" smtClean="0"/>
              <a:t>		When counting matches?</a:t>
            </a:r>
          </a:p>
          <a:p>
            <a:pPr marL="457200" indent="-457200">
              <a:buNone/>
            </a:pPr>
            <a:endParaRPr lang="en-US" dirty="0"/>
          </a:p>
          <a:p>
            <a:pPr marL="457200" indent="-457200">
              <a:buNone/>
            </a:pPr>
            <a:endParaRPr lang="en-US" dirty="0" smtClean="0"/>
          </a:p>
          <a:p>
            <a:pPr marL="457200" indent="-457200">
              <a:buNone/>
            </a:pPr>
            <a:endParaRPr lang="en-US" dirty="0"/>
          </a:p>
          <a:p>
            <a:pPr marL="457200" indent="-457200">
              <a:buNone/>
            </a:pPr>
            <a:endParaRPr lang="en-US" dirty="0" smtClean="0"/>
          </a:p>
          <a:p>
            <a:pPr marL="457200" indent="-457200">
              <a:buNone/>
            </a:pPr>
            <a:r>
              <a:rPr lang="en-US" dirty="0"/>
              <a:t>	</a:t>
            </a:r>
            <a:r>
              <a:rPr lang="en-US" dirty="0" smtClean="0"/>
              <a:t>	When counting the number of prime numbers in the array?</a:t>
            </a:r>
          </a:p>
          <a:p>
            <a:pPr marL="457200" indent="-457200">
              <a:buNone/>
            </a:pPr>
            <a:endParaRPr lang="en-US" dirty="0"/>
          </a:p>
          <a:p>
            <a:pPr marL="457200" indent="-457200">
              <a:buNone/>
            </a:pPr>
            <a:endParaRPr lang="en-US" dirty="0" smtClean="0"/>
          </a:p>
          <a:p>
            <a:pPr marL="457200" indent="-457200">
              <a:buNone/>
            </a:pPr>
            <a:endParaRPr lang="en-US" dirty="0" smtClean="0"/>
          </a:p>
          <a:p>
            <a:pPr marL="457200" indent="-457200">
              <a:buNone/>
            </a:pPr>
            <a:endParaRPr lang="en-US" dirty="0"/>
          </a:p>
          <a:p>
            <a:pPr marL="457200" indent="-457200">
              <a:buNone/>
            </a:pPr>
            <a:r>
              <a:rPr lang="en-US" dirty="0" smtClean="0">
                <a:solidFill>
                  <a:srgbClr val="FF0000"/>
                </a:solidFill>
              </a:rPr>
              <a:t>Compare the impact of different runtimes on the “chop up perfectly by the number of processors” approach vs. “chop up super-fine”.</a:t>
            </a:r>
            <a:endParaRPr lang="en-US" dirty="0">
              <a:solidFill>
                <a:srgbClr val="FF0000"/>
              </a:solidFill>
            </a:endParaRPr>
          </a:p>
        </p:txBody>
      </p:sp>
    </p:spTree>
    <p:extLst>
      <p:ext uri="{BB962C8B-B14F-4D97-AF65-F5344CB8AC3E}">
        <p14:creationId xmlns:p14="http://schemas.microsoft.com/office/powerpoint/2010/main" val="28493643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custDataLst>
              <p:tags r:id="rId1"/>
            </p:custDataLst>
          </p:nvPr>
        </p:nvSpPr>
        <p:spPr/>
        <p:txBody>
          <a:bodyPr/>
          <a:lstStyle/>
          <a:p>
            <a:fld id="{3B048AC8-D41E-4C7B-8EE3-A52489AA1F05}" type="slidenum">
              <a:rPr lang="en-US" smtClean="0"/>
              <a:pPr/>
              <a:t>7</a:t>
            </a:fld>
            <a:endParaRPr lang="en-US"/>
          </a:p>
        </p:txBody>
      </p:sp>
      <p:sp>
        <p:nvSpPr>
          <p:cNvPr id="8" name="TextBox 7"/>
          <p:cNvSpPr txBox="1"/>
          <p:nvPr>
            <p:custDataLst>
              <p:tags r:id="rId2"/>
            </p:custDataLst>
          </p:nvPr>
        </p:nvSpPr>
        <p:spPr>
          <a:xfrm>
            <a:off x="1371600" y="5257800"/>
            <a:ext cx="4662943" cy="523220"/>
          </a:xfrm>
          <a:prstGeom prst="rect">
            <a:avLst/>
          </a:prstGeom>
          <a:noFill/>
        </p:spPr>
        <p:txBody>
          <a:bodyPr wrap="none" rtlCol="0">
            <a:spAutoFit/>
          </a:bodyPr>
          <a:lstStyle/>
          <a:p>
            <a:r>
              <a:rPr lang="en-CA" sz="1400" b="0" dirty="0" smtClean="0">
                <a:latin typeface="+mn-lt"/>
              </a:rPr>
              <a:t>Chart by Wikimedia user: </a:t>
            </a:r>
            <a:r>
              <a:rPr lang="en-CA" sz="1400" b="0" dirty="0" err="1" smtClean="0">
                <a:latin typeface="+mn-lt"/>
              </a:rPr>
              <a:t>Wgsimon</a:t>
            </a:r>
            <a:endParaRPr lang="en-CA" sz="1400" b="0" dirty="0" smtClean="0">
              <a:latin typeface="+mn-lt"/>
            </a:endParaRPr>
          </a:p>
          <a:p>
            <a:r>
              <a:rPr lang="en-CA" sz="1400" b="0" dirty="0" smtClean="0">
                <a:latin typeface="+mn-lt"/>
              </a:rPr>
              <a:t>Creative </a:t>
            </a:r>
            <a:r>
              <a:rPr lang="en-CA" sz="1400" b="0" dirty="0">
                <a:latin typeface="+mn-lt"/>
              </a:rPr>
              <a:t>Commons Attribution-Share Alike 3.0 </a:t>
            </a:r>
            <a:r>
              <a:rPr lang="en-CA" sz="1400" b="0" dirty="0" err="1">
                <a:latin typeface="+mn-lt"/>
              </a:rPr>
              <a:t>Unported</a:t>
            </a:r>
            <a:endParaRPr lang="en-CA" sz="1400" b="0" dirty="0" smtClean="0">
              <a:latin typeface="+mn-lt"/>
            </a:endParaRPr>
          </a:p>
        </p:txBody>
      </p:sp>
      <p:sp>
        <p:nvSpPr>
          <p:cNvPr id="10" name="TextBox 9"/>
          <p:cNvSpPr txBox="1"/>
          <p:nvPr>
            <p:custDataLst>
              <p:tags r:id="rId3"/>
            </p:custDataLst>
          </p:nvPr>
        </p:nvSpPr>
        <p:spPr>
          <a:xfrm>
            <a:off x="2383122" y="1219200"/>
            <a:ext cx="1537600" cy="400110"/>
          </a:xfrm>
          <a:prstGeom prst="rect">
            <a:avLst/>
          </a:prstGeom>
          <a:noFill/>
        </p:spPr>
        <p:txBody>
          <a:bodyPr wrap="none" rtlCol="0">
            <a:spAutoFit/>
          </a:bodyPr>
          <a:lstStyle/>
          <a:p>
            <a:r>
              <a:rPr lang="en-CA" sz="2000" b="0" dirty="0" smtClean="0">
                <a:latin typeface="+mn-lt"/>
              </a:rPr>
              <a:t>(zoomed in)</a:t>
            </a:r>
          </a:p>
        </p:txBody>
      </p:sp>
      <p:sp>
        <p:nvSpPr>
          <p:cNvPr id="2" name="Rectangle 1"/>
          <p:cNvSpPr/>
          <p:nvPr>
            <p:custDataLst>
              <p:tags r:id="rId4"/>
            </p:custDataLst>
          </p:nvPr>
        </p:nvSpPr>
        <p:spPr bwMode="auto">
          <a:xfrm>
            <a:off x="1981200" y="1721636"/>
            <a:ext cx="5501143" cy="353130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2400" b="1" i="0" u="none" strike="noStrike" cap="none" normalizeH="0" baseline="0" smtClean="0">
              <a:solidFill>
                <a:schemeClr val="tx1"/>
              </a:solidFill>
              <a:effectLst/>
              <a:latin typeface="Times New Roman" pitchFamily="18" charset="0"/>
            </a:endParaRPr>
          </a:p>
        </p:txBody>
      </p:sp>
      <p:pic>
        <p:nvPicPr>
          <p:cNvPr id="6" name="Picture 2" descr="File:Transistor Count and Moore's Law - 2011.svg"/>
          <p:cNvPicPr>
            <a:picLocks noChangeAspect="1" noChangeArrowheads="1"/>
          </p:cNvPicPr>
          <p:nvPr>
            <p:custDataLst>
              <p:tags r:id="rId5"/>
            </p:custDataLst>
          </p:nvPr>
        </p:nvPicPr>
        <p:blipFill rotWithShape="1">
          <a:blip r:embed="rId10">
            <a:extLst>
              <a:ext uri="{28A0092B-C50C-407E-A947-70E740481C1C}">
                <a14:useLocalDpi xmlns:a14="http://schemas.microsoft.com/office/drawing/2010/main" val="0"/>
              </a:ext>
            </a:extLst>
          </a:blip>
          <a:srcRect l="60506" t="10866" b="60904"/>
          <a:stretch/>
        </p:blipFill>
        <p:spPr bwMode="auto">
          <a:xfrm>
            <a:off x="838200" y="1721636"/>
            <a:ext cx="5501143" cy="35313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upload.wikimedia.org/wikipedia/en/a/a3/Ultrasparc_t3_micrograph.JPG"/>
          <p:cNvPicPr>
            <a:picLocks noChangeAspect="1" noChangeArrowheads="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6728289" y="4419600"/>
            <a:ext cx="2415711" cy="24319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7"/>
            </p:custDataLst>
          </p:nvPr>
        </p:nvSpPr>
        <p:spPr>
          <a:xfrm>
            <a:off x="7048504" y="3886200"/>
            <a:ext cx="2044021" cy="523220"/>
          </a:xfrm>
          <a:prstGeom prst="rect">
            <a:avLst/>
          </a:prstGeom>
        </p:spPr>
        <p:txBody>
          <a:bodyPr wrap="none">
            <a:spAutoFit/>
          </a:bodyPr>
          <a:lstStyle/>
          <a:p>
            <a:pPr marL="0" indent="0" algn="r">
              <a:buNone/>
            </a:pPr>
            <a:r>
              <a:rPr lang="en-US" sz="1400" dirty="0"/>
              <a:t>(</a:t>
            </a:r>
            <a:r>
              <a:rPr lang="en-US" sz="1400" dirty="0" err="1"/>
              <a:t>Sparc</a:t>
            </a:r>
            <a:r>
              <a:rPr lang="en-US" sz="1400" dirty="0"/>
              <a:t> T3 </a:t>
            </a:r>
            <a:r>
              <a:rPr lang="en-US" sz="1400" dirty="0" smtClean="0"/>
              <a:t>micrograph</a:t>
            </a:r>
            <a:br>
              <a:rPr lang="en-US" sz="1400" dirty="0" smtClean="0"/>
            </a:br>
            <a:r>
              <a:rPr lang="en-US" sz="1400" dirty="0" smtClean="0"/>
              <a:t>from Oracle; 16 cores.  )</a:t>
            </a:r>
            <a:endParaRPr lang="en-US" sz="1400" dirty="0"/>
          </a:p>
        </p:txBody>
      </p:sp>
    </p:spTree>
    <p:extLst>
      <p:ext uri="{BB962C8B-B14F-4D97-AF65-F5344CB8AC3E}">
        <p14:creationId xmlns:p14="http://schemas.microsoft.com/office/powerpoint/2010/main" val="38928555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a:t>
            </a:r>
            <a:r>
              <a:rPr lang="en-US" dirty="0" smtClean="0"/>
              <a:t>Goodbye to) </a:t>
            </a:r>
            <a:r>
              <a:rPr lang="en-US" dirty="0" smtClean="0">
                <a:solidFill>
                  <a:srgbClr val="3333CC"/>
                </a:solidFill>
              </a:rPr>
              <a:t>Sequential Programming</a:t>
            </a:r>
            <a:endParaRPr lang="en-US" dirty="0">
              <a:solidFill>
                <a:srgbClr val="3333CC"/>
              </a:solidFill>
            </a:endParaRPr>
          </a:p>
        </p:txBody>
      </p:sp>
      <p:sp>
        <p:nvSpPr>
          <p:cNvPr id="3" name="Content Placeholder 2"/>
          <p:cNvSpPr>
            <a:spLocks noGrp="1"/>
          </p:cNvSpPr>
          <p:nvPr>
            <p:ph idx="1"/>
            <p:custDataLst>
              <p:tags r:id="rId2"/>
            </p:custDataLst>
          </p:nvPr>
        </p:nvSpPr>
        <p:spPr>
          <a:xfrm>
            <a:off x="685800" y="1600200"/>
            <a:ext cx="7924800" cy="4648200"/>
          </a:xfrm>
        </p:spPr>
        <p:txBody>
          <a:bodyPr/>
          <a:lstStyle/>
          <a:p>
            <a:pPr algn="ctr">
              <a:buNone/>
            </a:pPr>
            <a:r>
              <a:rPr lang="en-US" sz="2800" i="1" dirty="0" smtClean="0"/>
              <a:t>One thing happens at a time.</a:t>
            </a:r>
          </a:p>
          <a:p>
            <a:pPr algn="ctr">
              <a:buNone/>
            </a:pPr>
            <a:r>
              <a:rPr lang="en-US" sz="2800" i="1" dirty="0" smtClean="0"/>
              <a:t>The next thing to happen is “my” next instruction.</a:t>
            </a:r>
          </a:p>
          <a:p>
            <a:pPr>
              <a:buNone/>
            </a:pPr>
            <a:endParaRPr lang="en-US" sz="1400" dirty="0" smtClean="0"/>
          </a:p>
          <a:p>
            <a:pPr>
              <a:buNone/>
            </a:pPr>
            <a:endParaRPr lang="en-US" dirty="0" smtClean="0"/>
          </a:p>
          <a:p>
            <a:pPr>
              <a:buNone/>
            </a:pPr>
            <a:r>
              <a:rPr lang="en-US" dirty="0" smtClean="0"/>
              <a:t>Removing these assumptions creates challenges &amp; opportunities:</a:t>
            </a:r>
          </a:p>
          <a:p>
            <a:pPr lvl="1"/>
            <a:r>
              <a:rPr lang="en-US" dirty="0" smtClean="0"/>
              <a:t>How can we </a:t>
            </a:r>
            <a:r>
              <a:rPr lang="en-US" dirty="0"/>
              <a:t>get </a:t>
            </a:r>
            <a:r>
              <a:rPr lang="en-US" dirty="0" smtClean="0"/>
              <a:t>more work </a:t>
            </a:r>
            <a:r>
              <a:rPr lang="en-US" dirty="0"/>
              <a:t>done per unit time </a:t>
            </a:r>
            <a:r>
              <a:rPr lang="en-US" dirty="0" smtClean="0"/>
              <a:t>(</a:t>
            </a:r>
            <a:r>
              <a:rPr lang="en-US" dirty="0" smtClean="0">
                <a:solidFill>
                  <a:schemeClr val="accent2"/>
                </a:solidFill>
              </a:rPr>
              <a:t>throughput</a:t>
            </a:r>
            <a:r>
              <a:rPr lang="en-US" dirty="0" smtClean="0"/>
              <a:t>)?</a:t>
            </a:r>
          </a:p>
          <a:p>
            <a:pPr lvl="1"/>
            <a:r>
              <a:rPr lang="en-US" dirty="0" smtClean="0"/>
              <a:t>How do we divide work among </a:t>
            </a:r>
            <a:r>
              <a:rPr lang="en-US" dirty="0" smtClean="0">
                <a:solidFill>
                  <a:schemeClr val="accent2"/>
                </a:solidFill>
              </a:rPr>
              <a:t>threads of execution</a:t>
            </a:r>
            <a:r>
              <a:rPr lang="en-US" dirty="0" smtClean="0"/>
              <a:t> </a:t>
            </a:r>
            <a:br>
              <a:rPr lang="en-US" dirty="0" smtClean="0"/>
            </a:br>
            <a:r>
              <a:rPr lang="en-US" dirty="0" smtClean="0"/>
              <a:t>and coordinate (</a:t>
            </a:r>
            <a:r>
              <a:rPr lang="en-US" dirty="0" smtClean="0">
                <a:solidFill>
                  <a:schemeClr val="accent2"/>
                </a:solidFill>
              </a:rPr>
              <a:t>synchronize</a:t>
            </a:r>
            <a:r>
              <a:rPr lang="en-US" dirty="0" smtClean="0"/>
              <a:t>) among them?</a:t>
            </a:r>
          </a:p>
          <a:p>
            <a:pPr lvl="1"/>
            <a:r>
              <a:rPr lang="en-US" dirty="0" smtClean="0"/>
              <a:t>How do we support multiple threads operating on data simultaneously (</a:t>
            </a:r>
            <a:r>
              <a:rPr lang="en-US" dirty="0" smtClean="0">
                <a:solidFill>
                  <a:schemeClr val="accent2"/>
                </a:solidFill>
              </a:rPr>
              <a:t>concurrent access</a:t>
            </a:r>
            <a:r>
              <a:rPr lang="en-US" dirty="0" smtClean="0"/>
              <a:t>)?</a:t>
            </a:r>
          </a:p>
          <a:p>
            <a:pPr lvl="1"/>
            <a:r>
              <a:rPr lang="en-US" dirty="0" smtClean="0"/>
              <a:t>How do we do all this in a principled way?  </a:t>
            </a:r>
            <a:br>
              <a:rPr lang="en-US" dirty="0" smtClean="0"/>
            </a:br>
            <a:r>
              <a:rPr lang="en-US" dirty="0" smtClean="0"/>
              <a:t>(Algorithms and data structures, of course!)</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8</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What to do with multiple processors?</a:t>
            </a:r>
            <a:endParaRPr lang="en-US" dirty="0"/>
          </a:p>
        </p:txBody>
      </p:sp>
      <p:sp>
        <p:nvSpPr>
          <p:cNvPr id="3" name="Content Placeholder 2"/>
          <p:cNvSpPr>
            <a:spLocks noGrp="1"/>
          </p:cNvSpPr>
          <p:nvPr>
            <p:ph idx="1"/>
            <p:custDataLst>
              <p:tags r:id="rId2"/>
            </p:custDataLst>
          </p:nvPr>
        </p:nvSpPr>
        <p:spPr/>
        <p:txBody>
          <a:bodyPr/>
          <a:lstStyle/>
          <a:p>
            <a:r>
              <a:rPr lang="en-US" dirty="0" smtClean="0"/>
              <a:t>Run multiple totally different programs at the same time</a:t>
            </a:r>
          </a:p>
          <a:p>
            <a:pPr marL="457200" lvl="1" indent="0">
              <a:buNone/>
            </a:pPr>
            <a:r>
              <a:rPr lang="en-US" dirty="0" smtClean="0"/>
              <a:t>(Already doing that, but with </a:t>
            </a:r>
            <a:r>
              <a:rPr lang="en-US" dirty="0" smtClean="0">
                <a:solidFill>
                  <a:schemeClr val="accent2"/>
                </a:solidFill>
              </a:rPr>
              <a:t>time-slicing</a:t>
            </a:r>
            <a:r>
              <a:rPr lang="en-US" dirty="0" smtClean="0"/>
              <a:t>.)</a:t>
            </a:r>
            <a:br>
              <a:rPr lang="en-US" dirty="0" smtClean="0"/>
            </a:br>
            <a:endParaRPr lang="en-US" dirty="0" smtClean="0">
              <a:solidFill>
                <a:schemeClr val="accent2"/>
              </a:solidFill>
            </a:endParaRPr>
          </a:p>
          <a:p>
            <a:r>
              <a:rPr lang="en-US" b="1" dirty="0" smtClean="0"/>
              <a:t>Do multiple things at once in one program</a:t>
            </a:r>
          </a:p>
          <a:p>
            <a:pPr lvl="1"/>
            <a:r>
              <a:rPr lang="en-US" dirty="0" smtClean="0"/>
              <a:t>Requires rethinking everything from asymptotic complexity to how to implement data-structure operations</a:t>
            </a:r>
          </a:p>
          <a:p>
            <a:pPr lvl="2"/>
            <a:endParaRPr lang="en-US" dirty="0" smtClean="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9</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1</a:t>
            </a:r>
            <a:endParaRPr 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an_design_template">
  <a:themeElements>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an_desig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2000" b="0" dirty="0" err="1" smtClean="0">
            <a:latin typeface="+mn-lt"/>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35324</TotalTime>
  <Words>3750</Words>
  <Application>Microsoft Office PowerPoint</Application>
  <PresentationFormat>On-screen Show (4:3)</PresentationFormat>
  <Paragraphs>991</Paragraphs>
  <Slides>64</Slides>
  <Notes>41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dan_design_template</vt:lpstr>
      <vt:lpstr>A Sophomoric Introduction to Shared-Memory Parallelism and Concurrency  Lecture 1 Introduction to Multithreading &amp; Fork-Join Parallelism</vt:lpstr>
      <vt:lpstr>Why Parallelism?</vt:lpstr>
      <vt:lpstr>Why not Parallelism?</vt:lpstr>
      <vt:lpstr>Learning Goals</vt:lpstr>
      <vt:lpstr>Outline</vt:lpstr>
      <vt:lpstr>PowerPoint Presentation</vt:lpstr>
      <vt:lpstr>PowerPoint Presentation</vt:lpstr>
      <vt:lpstr>(Goodbye to) Sequential Programming</vt:lpstr>
      <vt:lpstr>What to do with multiple processors?</vt:lpstr>
      <vt:lpstr>Outline</vt:lpstr>
      <vt:lpstr>KP Duty: Peeling Potatoes, Parallelism</vt:lpstr>
      <vt:lpstr>KP Duty: Peeling Potatoes, Parallelism</vt:lpstr>
      <vt:lpstr>Parallelism Example</vt:lpstr>
      <vt:lpstr>KP Duty: Peeling Potatoes, Concurrency</vt:lpstr>
      <vt:lpstr>KP Duty: Peeling Potatoes, Concurrency</vt:lpstr>
      <vt:lpstr>Concurrency Example</vt:lpstr>
      <vt:lpstr>OLD Memory Model</vt:lpstr>
      <vt:lpstr>Shared Memory Model</vt:lpstr>
      <vt:lpstr>Other models</vt:lpstr>
      <vt:lpstr>Outline</vt:lpstr>
      <vt:lpstr>Problem: Count Matches of a Target</vt:lpstr>
      <vt:lpstr>First attempt (wrong.. but grab the code!)</vt:lpstr>
      <vt:lpstr>Shared Memory: Data Races</vt:lpstr>
      <vt:lpstr>Shared Memory and Scope/Lifetime</vt:lpstr>
      <vt:lpstr>Run the Code!</vt:lpstr>
      <vt:lpstr>Fork/Join Parallelism</vt:lpstr>
      <vt:lpstr>Fork/Join Parallelism</vt:lpstr>
      <vt:lpstr>Fork/Join Parallelism</vt:lpstr>
      <vt:lpstr>Fork/Join Parallelism</vt:lpstr>
      <vt:lpstr>Fork/Join Parallelism</vt:lpstr>
      <vt:lpstr>Fork/Join Parallelism</vt:lpstr>
      <vt:lpstr>Fork/Join Parallelism</vt:lpstr>
      <vt:lpstr>Join</vt:lpstr>
      <vt:lpstr>Second attempt (patched!)</vt:lpstr>
      <vt:lpstr>Outline</vt:lpstr>
      <vt:lpstr>Success!  Are we done?</vt:lpstr>
      <vt:lpstr>Chopping (a Bit) Too Fine</vt:lpstr>
      <vt:lpstr>Chopping Just Right</vt:lpstr>
      <vt:lpstr>Success!  Are we done?</vt:lpstr>
      <vt:lpstr>Success!  Are we done?</vt:lpstr>
      <vt:lpstr>Is there a “Just Right”?</vt:lpstr>
      <vt:lpstr>Chopping So Fine It’s Like Sand or Water</vt:lpstr>
      <vt:lpstr>Analyzing Performance</vt:lpstr>
      <vt:lpstr>Analyzing Performance</vt:lpstr>
      <vt:lpstr>Analyzing Performance</vt:lpstr>
      <vt:lpstr>Zombies Seeking Help</vt:lpstr>
      <vt:lpstr>A better idea</vt:lpstr>
      <vt:lpstr>Divide-and-Conquer Style Code  (doesn’t work in general... more on that later)</vt:lpstr>
      <vt:lpstr>Analysis of D&amp;C Style Code</vt:lpstr>
      <vt:lpstr>Easier Visualization for the Analysis</vt:lpstr>
      <vt:lpstr>Analysis of D&amp;C Style Code</vt:lpstr>
      <vt:lpstr>Analysis of D&amp;C Style Code</vt:lpstr>
      <vt:lpstr>Chopping Too Fine Again</vt:lpstr>
      <vt:lpstr>KP Duty: Peeling Potatoes,  Parallelism Reminder</vt:lpstr>
      <vt:lpstr>KP Duty: Peeling Potatoes,  Parallelism Problem</vt:lpstr>
      <vt:lpstr>KP Duty: Peeling Potatoes,  Parallelism Problem</vt:lpstr>
      <vt:lpstr>Being realistic</vt:lpstr>
      <vt:lpstr>Being realistic</vt:lpstr>
      <vt:lpstr>Being realistic: Exercise</vt:lpstr>
      <vt:lpstr>That library, finally</vt:lpstr>
      <vt:lpstr>Learning Goals</vt:lpstr>
      <vt:lpstr>Outline</vt:lpstr>
      <vt:lpstr>Example: final version</vt:lpstr>
      <vt:lpstr>Side Note: Load Imbalance</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&amp;  Software Engineering</dc:title>
  <dc:creator>Dan Grossman</dc:creator>
  <cp:lastModifiedBy>Steve</cp:lastModifiedBy>
  <cp:revision>1486</cp:revision>
  <dcterms:created xsi:type="dcterms:W3CDTF">2009-03-13T20:43:19Z</dcterms:created>
  <dcterms:modified xsi:type="dcterms:W3CDTF">2014-11-14T19:47:16Z</dcterms:modified>
</cp:coreProperties>
</file>