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0.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1.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notesSlides/notesSlide12.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notesSlides/notesSlide13.xml" ContentType="application/vnd.openxmlformats-officedocument.presentationml.notesSlide+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notesSlides/notesSlide14.xml" ContentType="application/vnd.openxmlformats-officedocument.presentationml.notesSlide+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notesSlides/notesSlide15.xml" ContentType="application/vnd.openxmlformats-officedocument.presentationml.notesSlide+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notesSlides/notesSlide16.xml" ContentType="application/vnd.openxmlformats-officedocument.presentationml.notesSlide+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notesSlides/notesSlide17.xml" ContentType="application/vnd.openxmlformats-officedocument.presentationml.notesSlide+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notesSlides/notesSlide18.xml" ContentType="application/vnd.openxmlformats-officedocument.presentationml.notesSlide+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notesSlides/notesSlide19.xml" ContentType="application/vnd.openxmlformats-officedocument.presentationml.notesSlide+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notesSlides/notesSlide20.xml" ContentType="application/vnd.openxmlformats-officedocument.presentationml.notesSlide+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notesSlides/notesSlide21.xml" ContentType="application/vnd.openxmlformats-officedocument.presentationml.notesSlide+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notesSlides/notesSlide22.xml" ContentType="application/vnd.openxmlformats-officedocument.presentationml.notesSlide+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256" r:id="rId2"/>
    <p:sldId id="339" r:id="rId3"/>
    <p:sldId id="330" r:id="rId4"/>
    <p:sldId id="331" r:id="rId5"/>
    <p:sldId id="332" r:id="rId6"/>
    <p:sldId id="333" r:id="rId7"/>
    <p:sldId id="334" r:id="rId8"/>
    <p:sldId id="335" r:id="rId9"/>
    <p:sldId id="336" r:id="rId10"/>
    <p:sldId id="337" r:id="rId11"/>
    <p:sldId id="338" r:id="rId12"/>
    <p:sldId id="290" r:id="rId13"/>
    <p:sldId id="294" r:id="rId14"/>
    <p:sldId id="295" r:id="rId15"/>
    <p:sldId id="296" r:id="rId16"/>
    <p:sldId id="298" r:id="rId17"/>
    <p:sldId id="300" r:id="rId18"/>
    <p:sldId id="301" r:id="rId19"/>
    <p:sldId id="324" r:id="rId20"/>
    <p:sldId id="310" r:id="rId21"/>
    <p:sldId id="311" r:id="rId22"/>
    <p:sldId id="312" r:id="rId23"/>
    <p:sldId id="325" r:id="rId24"/>
    <p:sldId id="340" r:id="rId25"/>
    <p:sldId id="341" r:id="rId26"/>
    <p:sldId id="280" r:id="rId27"/>
    <p:sldId id="281" r:id="rId28"/>
  </p:sldIdLst>
  <p:sldSz cx="9144000" cy="6858000" type="screen4x3"/>
  <p:notesSz cx="7315200" cy="9601200"/>
  <p:custDataLst>
    <p:tags r:id="rId31"/>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00CC"/>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41" autoAdjust="0"/>
  </p:normalViewPr>
  <p:slideViewPr>
    <p:cSldViewPr>
      <p:cViewPr varScale="1">
        <p:scale>
          <a:sx n="90" d="100"/>
          <a:sy n="90" d="100"/>
        </p:scale>
        <p:origin x="221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36" y="-96"/>
      </p:cViewPr>
      <p:guideLst>
        <p:guide orient="horz" pos="3023"/>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3182938" cy="471488"/>
          </a:xfrm>
          <a:prstGeom prst="rect">
            <a:avLst/>
          </a:prstGeom>
          <a:noFill/>
          <a:ln w="9525">
            <a:noFill/>
            <a:miter lim="800000"/>
            <a:headEnd/>
            <a:tailEnd/>
          </a:ln>
          <a:effectLst/>
        </p:spPr>
        <p:txBody>
          <a:bodyPr vert="horz" wrap="square" lIns="94856" tIns="47427" rIns="94856" bIns="47427" numCol="1" anchor="t" anchorCtr="0" compatLnSpc="1">
            <a:prstTxWarp prst="textNoShape">
              <a:avLst/>
            </a:prstTxWarp>
          </a:bodyPr>
          <a:lstStyle>
            <a:lvl1pPr defTabSz="948869">
              <a:defRPr sz="1200"/>
            </a:lvl1pPr>
          </a:lstStyle>
          <a:p>
            <a:pPr>
              <a:defRPr/>
            </a:pPr>
            <a:endParaRPr lang="en-US"/>
          </a:p>
        </p:txBody>
      </p:sp>
      <p:sp>
        <p:nvSpPr>
          <p:cNvPr id="145411" name="Rectangle 3"/>
          <p:cNvSpPr>
            <a:spLocks noGrp="1" noChangeArrowheads="1"/>
          </p:cNvSpPr>
          <p:nvPr>
            <p:ph type="dt" sz="quarter" idx="1"/>
          </p:nvPr>
        </p:nvSpPr>
        <p:spPr bwMode="auto">
          <a:xfrm>
            <a:off x="4135438" y="0"/>
            <a:ext cx="3182937" cy="471488"/>
          </a:xfrm>
          <a:prstGeom prst="rect">
            <a:avLst/>
          </a:prstGeom>
          <a:noFill/>
          <a:ln w="9525">
            <a:noFill/>
            <a:miter lim="800000"/>
            <a:headEnd/>
            <a:tailEnd/>
          </a:ln>
          <a:effectLst/>
        </p:spPr>
        <p:txBody>
          <a:bodyPr vert="horz" wrap="square" lIns="94856" tIns="47427" rIns="94856" bIns="47427" numCol="1" anchor="t" anchorCtr="0" compatLnSpc="1">
            <a:prstTxWarp prst="textNoShape">
              <a:avLst/>
            </a:prstTxWarp>
          </a:bodyPr>
          <a:lstStyle>
            <a:lvl1pPr algn="r" defTabSz="948869">
              <a:defRPr sz="1200"/>
            </a:lvl1pPr>
          </a:lstStyle>
          <a:p>
            <a:pPr>
              <a:defRPr/>
            </a:pPr>
            <a:endParaRPr lang="en-US"/>
          </a:p>
        </p:txBody>
      </p:sp>
      <p:sp>
        <p:nvSpPr>
          <p:cNvPr id="145412" name="Rectangle 4"/>
          <p:cNvSpPr>
            <a:spLocks noGrp="1" noChangeArrowheads="1"/>
          </p:cNvSpPr>
          <p:nvPr>
            <p:ph type="ftr" sz="quarter" idx="2"/>
          </p:nvPr>
        </p:nvSpPr>
        <p:spPr bwMode="auto">
          <a:xfrm>
            <a:off x="0" y="9132888"/>
            <a:ext cx="3182938" cy="471487"/>
          </a:xfrm>
          <a:prstGeom prst="rect">
            <a:avLst/>
          </a:prstGeom>
          <a:noFill/>
          <a:ln w="9525">
            <a:noFill/>
            <a:miter lim="800000"/>
            <a:headEnd/>
            <a:tailEnd/>
          </a:ln>
          <a:effectLst/>
        </p:spPr>
        <p:txBody>
          <a:bodyPr vert="horz" wrap="square" lIns="94856" tIns="47427" rIns="94856" bIns="47427" numCol="1" anchor="b" anchorCtr="0" compatLnSpc="1">
            <a:prstTxWarp prst="textNoShape">
              <a:avLst/>
            </a:prstTxWarp>
          </a:bodyPr>
          <a:lstStyle>
            <a:lvl1pPr defTabSz="948869">
              <a:defRPr sz="1200"/>
            </a:lvl1pPr>
          </a:lstStyle>
          <a:p>
            <a:pPr>
              <a:defRPr/>
            </a:pPr>
            <a:endParaRPr lang="en-US"/>
          </a:p>
        </p:txBody>
      </p:sp>
      <p:sp>
        <p:nvSpPr>
          <p:cNvPr id="145413" name="Rectangle 5"/>
          <p:cNvSpPr>
            <a:spLocks noGrp="1" noChangeArrowheads="1"/>
          </p:cNvSpPr>
          <p:nvPr>
            <p:ph type="sldNum" sz="quarter" idx="3"/>
          </p:nvPr>
        </p:nvSpPr>
        <p:spPr bwMode="auto">
          <a:xfrm>
            <a:off x="4135438" y="9132888"/>
            <a:ext cx="3182937" cy="471487"/>
          </a:xfrm>
          <a:prstGeom prst="rect">
            <a:avLst/>
          </a:prstGeom>
          <a:noFill/>
          <a:ln w="9525">
            <a:noFill/>
            <a:miter lim="800000"/>
            <a:headEnd/>
            <a:tailEnd/>
          </a:ln>
          <a:effectLst/>
        </p:spPr>
        <p:txBody>
          <a:bodyPr vert="horz" wrap="square" lIns="94856" tIns="47427" rIns="94856" bIns="47427" numCol="1" anchor="b" anchorCtr="0" compatLnSpc="1">
            <a:prstTxWarp prst="textNoShape">
              <a:avLst/>
            </a:prstTxWarp>
          </a:bodyPr>
          <a:lstStyle>
            <a:lvl1pPr algn="r" defTabSz="948869">
              <a:defRPr sz="1200"/>
            </a:lvl1pPr>
          </a:lstStyle>
          <a:p>
            <a:pPr>
              <a:defRPr/>
            </a:pPr>
            <a:fld id="{20EA149F-A617-45FE-9AC9-CD1BC8189112}" type="slidenum">
              <a:rPr lang="en-US"/>
              <a:pPr>
                <a:defRPr/>
              </a:pPr>
              <a:t>‹#›</a:t>
            </a:fld>
            <a:endParaRPr lang="en-US"/>
          </a:p>
        </p:txBody>
      </p:sp>
    </p:spTree>
    <p:extLst>
      <p:ext uri="{BB962C8B-B14F-4D97-AF65-F5344CB8AC3E}">
        <p14:creationId xmlns:p14="http://schemas.microsoft.com/office/powerpoint/2010/main" val="3813645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22" tIns="48310" rIns="96622" bIns="48310" numCol="1" anchor="t" anchorCtr="0" compatLnSpc="1">
            <a:prstTxWarp prst="textNoShape">
              <a:avLst/>
            </a:prstTxWarp>
          </a:bodyPr>
          <a:lstStyle>
            <a:lvl1pPr defTabSz="967021">
              <a:defRPr sz="1200"/>
            </a:lvl1pPr>
          </a:lstStyle>
          <a:p>
            <a:pPr>
              <a:defRPr/>
            </a:pPr>
            <a:endParaRPr lang="en-US"/>
          </a:p>
        </p:txBody>
      </p:sp>
      <p:sp>
        <p:nvSpPr>
          <p:cNvPr id="1945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22" tIns="48310" rIns="96622" bIns="48310" numCol="1" anchor="t" anchorCtr="0" compatLnSpc="1">
            <a:prstTxWarp prst="textNoShape">
              <a:avLst/>
            </a:prstTxWarp>
          </a:bodyPr>
          <a:lstStyle>
            <a:lvl1pPr algn="r" defTabSz="967021">
              <a:defRPr sz="1200"/>
            </a:lvl1pPr>
          </a:lstStyle>
          <a:p>
            <a:pPr>
              <a:defRPr/>
            </a:pPr>
            <a:endParaRPr lang="en-US"/>
          </a:p>
        </p:txBody>
      </p:sp>
      <p:sp>
        <p:nvSpPr>
          <p:cNvPr id="41988"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eaVert" wrap="square" lIns="96622" tIns="48310" rIns="96622" bIns="4831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22" tIns="48310" rIns="96622" bIns="48310" numCol="1" anchor="b" anchorCtr="0" compatLnSpc="1">
            <a:prstTxWarp prst="textNoShape">
              <a:avLst/>
            </a:prstTxWarp>
          </a:bodyPr>
          <a:lstStyle>
            <a:lvl1pPr defTabSz="967021">
              <a:defRPr sz="1200"/>
            </a:lvl1pPr>
          </a:lstStyle>
          <a:p>
            <a:pPr>
              <a:defRPr/>
            </a:pPr>
            <a:endParaRPr lang="en-US"/>
          </a:p>
        </p:txBody>
      </p:sp>
      <p:sp>
        <p:nvSpPr>
          <p:cNvPr id="1946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22" tIns="48310" rIns="96622" bIns="48310" numCol="1" anchor="b" anchorCtr="0" compatLnSpc="1">
            <a:prstTxWarp prst="textNoShape">
              <a:avLst/>
            </a:prstTxWarp>
          </a:bodyPr>
          <a:lstStyle>
            <a:lvl1pPr algn="r" defTabSz="967021">
              <a:defRPr sz="1200"/>
            </a:lvl1pPr>
          </a:lstStyle>
          <a:p>
            <a:pPr>
              <a:defRPr/>
            </a:pPr>
            <a:fld id="{8F206BC6-7CB9-4613-A0AD-1464BA1ABF2F}" type="slidenum">
              <a:rPr lang="en-US"/>
              <a:pPr>
                <a:defRPr/>
              </a:pPr>
              <a:t>‹#›</a:t>
            </a:fld>
            <a:endParaRPr lang="en-US"/>
          </a:p>
        </p:txBody>
      </p:sp>
    </p:spTree>
    <p:extLst>
      <p:ext uri="{BB962C8B-B14F-4D97-AF65-F5344CB8AC3E}">
        <p14:creationId xmlns:p14="http://schemas.microsoft.com/office/powerpoint/2010/main" val="7019216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8EE9EE9-4335-4C20-AA79-14AFA7DD3449}" type="slidenum">
              <a:rPr lang="en-US" sz="1200" smtClean="0"/>
              <a:pPr/>
              <a:t>1</a:t>
            </a:fld>
            <a:endParaRPr lang="en-US"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fix year/term</a:t>
            </a:r>
          </a:p>
          <a:p>
            <a:r>
              <a:rPr lang="en-US" dirty="0" smtClean="0"/>
              <a:t>TODO (Future terms): consider using full slides</a:t>
            </a:r>
          </a:p>
        </p:txBody>
      </p:sp>
    </p:spTree>
    <p:extLst>
      <p:ext uri="{BB962C8B-B14F-4D97-AF65-F5344CB8AC3E}">
        <p14:creationId xmlns:p14="http://schemas.microsoft.com/office/powerpoint/2010/main" val="554497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EC15E10-2BE9-4B27-8FCD-EE96882357D3}" type="slidenum">
              <a:rPr lang="en-US" sz="1200" smtClean="0"/>
              <a:pPr/>
              <a:t>13</a:t>
            </a:fld>
            <a:endParaRPr lang="en-US"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It so happens that we can store a complete tree in an array and still be able to find children and parents easily. We’ll take advantage of this.</a:t>
            </a:r>
          </a:p>
          <a:p>
            <a:endParaRPr lang="en-US" smtClean="0"/>
          </a:p>
          <a:p>
            <a:r>
              <a:rPr lang="en-US" smtClean="0"/>
              <a:t>Child:</a:t>
            </a:r>
          </a:p>
          <a:p>
            <a:r>
              <a:rPr lang="en-US" smtClean="0"/>
              <a:t>left = 2*node</a:t>
            </a:r>
          </a:p>
          <a:p>
            <a:r>
              <a:rPr lang="en-US" smtClean="0"/>
              <a:t>right = 2*node + 1</a:t>
            </a:r>
          </a:p>
          <a:p>
            <a:r>
              <a:rPr lang="en-US" smtClean="0"/>
              <a:t>parent = floor(node/2)</a:t>
            </a:r>
          </a:p>
          <a:p>
            <a:r>
              <a:rPr lang="en-US" smtClean="0"/>
              <a:t>nextfree = length + 1</a:t>
            </a:r>
          </a:p>
          <a:p>
            <a:r>
              <a:rPr lang="en-US" smtClean="0"/>
              <a:t>root = 1</a:t>
            </a:r>
          </a:p>
        </p:txBody>
      </p:sp>
    </p:spTree>
    <p:extLst>
      <p:ext uri="{BB962C8B-B14F-4D97-AF65-F5344CB8AC3E}">
        <p14:creationId xmlns:p14="http://schemas.microsoft.com/office/powerpoint/2010/main" val="911539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92C1772-DB52-4BC4-B4DE-2251217DC192}" type="slidenum">
              <a:rPr lang="en-US" sz="1200" smtClean="0"/>
              <a:pPr/>
              <a:t>14</a:t>
            </a:fld>
            <a:endParaRPr lang="en-US"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OK, to delete, we start by plucking out that value in O(1) time.</a:t>
            </a:r>
          </a:p>
          <a:p>
            <a:r>
              <a:rPr lang="en-US" smtClean="0"/>
              <a:t>Now, we have a hole at the top, and a node that isn’t proper for a complete tree at the bottom. </a:t>
            </a:r>
          </a:p>
          <a:p>
            <a:r>
              <a:rPr lang="en-US" smtClean="0"/>
              <a:t>So, we fix it by putting the value in the hole, and moving the hole until we restore the heap-order property.</a:t>
            </a:r>
          </a:p>
        </p:txBody>
      </p:sp>
    </p:spTree>
    <p:extLst>
      <p:ext uri="{BB962C8B-B14F-4D97-AF65-F5344CB8AC3E}">
        <p14:creationId xmlns:p14="http://schemas.microsoft.com/office/powerpoint/2010/main" val="432373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A70E79A-E6B2-4C7C-802C-B09D10ED8C33}" type="slidenum">
              <a:rPr lang="en-US" sz="1200" smtClean="0"/>
              <a:pPr/>
              <a:t>15</a:t>
            </a:fld>
            <a:endParaRPr lang="en-US"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To fix the invariants, we fix them one at a time.  First, fix the heap-order property.</a:t>
            </a:r>
          </a:p>
          <a:p>
            <a:endParaRPr lang="en-US" smtClean="0"/>
          </a:p>
          <a:p>
            <a:r>
              <a:rPr lang="en-US" smtClean="0"/>
              <a:t>Doing that very handily gives us a way to fix the heap shape property as well!</a:t>
            </a:r>
          </a:p>
        </p:txBody>
      </p:sp>
    </p:spTree>
    <p:extLst>
      <p:ext uri="{BB962C8B-B14F-4D97-AF65-F5344CB8AC3E}">
        <p14:creationId xmlns:p14="http://schemas.microsoft.com/office/powerpoint/2010/main" val="1728134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F311A88-20FD-4539-A7AC-BCCE861FD372}" type="slidenum">
              <a:rPr lang="en-US" sz="1200" smtClean="0"/>
              <a:pPr/>
              <a:t>16</a:t>
            </a:fld>
            <a:endParaRPr lang="en-US"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45849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4D5CFE5-5AFB-49E3-95F1-6DF0D725C0CE}" type="slidenum">
              <a:rPr lang="en-US" sz="1200" smtClean="0"/>
              <a:pPr/>
              <a:t>17</a:t>
            </a:fld>
            <a:endParaRPr lang="en-US"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Inserting works similarly. We tack a hole on at the end of the tree,  and move that hole _up_ until it’s in the right place for the new value.</a:t>
            </a:r>
          </a:p>
          <a:p>
            <a:endParaRPr lang="en-US" smtClean="0"/>
          </a:p>
        </p:txBody>
      </p:sp>
    </p:spTree>
    <p:extLst>
      <p:ext uri="{BB962C8B-B14F-4D97-AF65-F5344CB8AC3E}">
        <p14:creationId xmlns:p14="http://schemas.microsoft.com/office/powerpoint/2010/main" val="3313730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14EB996-2E92-419F-9B4E-755BF912469E}" type="slidenum">
              <a:rPr lang="en-US" sz="1200" smtClean="0"/>
              <a:pPr/>
              <a:t>18</a:t>
            </a:fld>
            <a:endParaRPr lang="en-US"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080604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8673F75-89CC-4520-9494-EF007B839084}" type="slidenum">
              <a:rPr lang="en-US" sz="1200" smtClean="0"/>
              <a:pPr/>
              <a:t>20</a:t>
            </a:fld>
            <a:endParaRPr lang="en-US" sz="120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Pull other slide back up and ask how long it takes. </a:t>
            </a:r>
          </a:p>
          <a:p>
            <a:r>
              <a:rPr lang="en-US" smtClean="0"/>
              <a:t>O(n log n) </a:t>
            </a:r>
            <a:r>
              <a:rPr lang="en-US" b="1" smtClean="0"/>
              <a:t>worst</a:t>
            </a:r>
            <a:r>
              <a:rPr lang="en-US" smtClean="0"/>
              <a:t> case.</a:t>
            </a:r>
          </a:p>
          <a:p>
            <a:r>
              <a:rPr lang="en-US" smtClean="0"/>
              <a:t>Can we get a worst case O(n) bound?</a:t>
            </a:r>
          </a:p>
          <a:p>
            <a:endParaRPr lang="en-US" smtClean="0"/>
          </a:p>
          <a:p>
            <a:r>
              <a:rPr lang="en-US" smtClean="0"/>
              <a:t>Let’s try pretending it’s a heap already and just fixing the heap-order property. </a:t>
            </a:r>
          </a:p>
          <a:p>
            <a:endParaRPr lang="en-US" smtClean="0"/>
          </a:p>
          <a:p>
            <a:r>
              <a:rPr lang="en-US" smtClean="0"/>
              <a:t>The red nodes are the ones that are out of order.</a:t>
            </a:r>
          </a:p>
          <a:p>
            <a:endParaRPr lang="en-US" smtClean="0"/>
          </a:p>
          <a:p>
            <a:r>
              <a:rPr lang="en-US" smtClean="0"/>
              <a:t>Question: which nodes MIGHT be out of order in any heap?</a:t>
            </a:r>
          </a:p>
        </p:txBody>
      </p:sp>
    </p:spTree>
    <p:extLst>
      <p:ext uri="{BB962C8B-B14F-4D97-AF65-F5344CB8AC3E}">
        <p14:creationId xmlns:p14="http://schemas.microsoft.com/office/powerpoint/2010/main" val="632275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A38FE19-C2EE-4D6A-9221-79444FD3DCD9}" type="slidenum">
              <a:rPr lang="en-US" sz="1200" smtClean="0"/>
              <a:pPr/>
              <a:t>21</a:t>
            </a:fld>
            <a:endParaRPr lang="en-US" sz="12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51731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07A9862-C64A-4934-973F-462C5C3D1916}" type="slidenum">
              <a:rPr lang="en-US" sz="1200" smtClean="0"/>
              <a:pPr/>
              <a:t>22</a:t>
            </a:fld>
            <a:endParaRPr lang="en-US" sz="120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How long does this take? Well, everything above the fringe might move 1 step.</a:t>
            </a:r>
          </a:p>
          <a:p>
            <a:endParaRPr lang="en-US" smtClean="0"/>
          </a:p>
          <a:p>
            <a:r>
              <a:rPr lang="en-US" smtClean="0"/>
              <a:t>Everything height 2 or greater might move 2 steps.</a:t>
            </a:r>
          </a:p>
          <a:p>
            <a:endParaRPr lang="en-US" smtClean="0"/>
          </a:p>
          <a:p>
            <a:r>
              <a:rPr lang="en-US" smtClean="0"/>
              <a:t>…</a:t>
            </a:r>
          </a:p>
          <a:p>
            <a:endParaRPr lang="en-US" smtClean="0"/>
          </a:p>
          <a:p>
            <a:r>
              <a:rPr lang="en-US" smtClean="0"/>
              <a:t>In other words n * Sum I=0 to n of I/2</a:t>
            </a:r>
            <a:r>
              <a:rPr lang="en-US" baseline="30000" smtClean="0"/>
              <a:t>i</a:t>
            </a:r>
            <a:endParaRPr lang="en-US" smtClean="0"/>
          </a:p>
          <a:p>
            <a:r>
              <a:rPr lang="en-US" smtClean="0"/>
              <a:t>But, this is (as n-&gt;inf) just 2. See chapter I to see why.</a:t>
            </a:r>
          </a:p>
          <a:p>
            <a:endParaRPr lang="en-US" smtClean="0"/>
          </a:p>
          <a:p>
            <a:r>
              <a:rPr lang="en-US" smtClean="0"/>
              <a:t>So, the runtime is O(n).</a:t>
            </a:r>
          </a:p>
          <a:p>
            <a:endParaRPr lang="en-US" smtClean="0"/>
          </a:p>
        </p:txBody>
      </p:sp>
    </p:spTree>
    <p:extLst>
      <p:ext uri="{BB962C8B-B14F-4D97-AF65-F5344CB8AC3E}">
        <p14:creationId xmlns:p14="http://schemas.microsoft.com/office/powerpoint/2010/main" val="1843060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7B3D3E5-50C9-41EC-9F5D-89BF48E37565}" type="slidenum">
              <a:rPr lang="en-US" sz="1200" smtClean="0"/>
              <a:pPr/>
              <a:t>23</a:t>
            </a:fld>
            <a:endParaRPr lang="en-US" sz="12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7374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1FBF8C2-4B6C-4ED5-B1A7-89AD630DD48A}" type="slidenum">
              <a:rPr lang="en-US" sz="1200" smtClean="0"/>
              <a:pPr/>
              <a:t>3</a:t>
            </a:fld>
            <a:endParaRPr 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17459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378D194-5B3E-4462-AA81-837E7C57916F}" type="slidenum">
              <a:rPr lang="en-US" sz="1200" smtClean="0"/>
              <a:pPr/>
              <a:t>24</a:t>
            </a:fld>
            <a:endParaRPr 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Anyone not seen a tree?</a:t>
            </a:r>
          </a:p>
          <a:p>
            <a:r>
              <a:rPr lang="en-US" smtClean="0"/>
              <a:t>I mean the kind that grows _down_ from the root. The computer science tree.</a:t>
            </a:r>
          </a:p>
          <a:p>
            <a:endParaRPr lang="en-US" smtClean="0"/>
          </a:p>
          <a:p>
            <a:r>
              <a:rPr lang="en-US" smtClean="0"/>
              <a:t>Here are some applications. What do these have in common? They have a root. Each entry is either a leaf or it has a number of children. Each child is also a tree.</a:t>
            </a:r>
          </a:p>
          <a:p>
            <a:endParaRPr lang="en-US" smtClean="0"/>
          </a:p>
          <a:p>
            <a:r>
              <a:rPr lang="en-US" smtClean="0"/>
              <a:t>Trees are defined recursively!</a:t>
            </a:r>
          </a:p>
          <a:p>
            <a:r>
              <a:rPr lang="en-US" smtClean="0"/>
              <a:t>A tree is a leaf or an internal node with one or more children. Each child is a tree.</a:t>
            </a:r>
          </a:p>
        </p:txBody>
      </p:sp>
    </p:spTree>
    <p:extLst>
      <p:ext uri="{BB962C8B-B14F-4D97-AF65-F5344CB8AC3E}">
        <p14:creationId xmlns:p14="http://schemas.microsoft.com/office/powerpoint/2010/main" val="1069087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78774D5-28FD-43D3-AE5C-D41BC4136B3B}" type="slidenum">
              <a:rPr lang="en-US" sz="1200" smtClean="0"/>
              <a:pPr/>
              <a:t>25</a:t>
            </a:fld>
            <a:endParaRPr 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Let’s review the words:</a:t>
            </a:r>
          </a:p>
          <a:p>
            <a:r>
              <a:rPr lang="en-US" i="1" smtClean="0"/>
              <a:t>root: </a:t>
            </a:r>
            <a:r>
              <a:rPr lang="en-US" smtClean="0"/>
              <a:t>A</a:t>
            </a:r>
          </a:p>
          <a:p>
            <a:r>
              <a:rPr lang="en-US" i="1" smtClean="0"/>
              <a:t>leaf: </a:t>
            </a:r>
            <a:r>
              <a:rPr lang="en-US" smtClean="0"/>
              <a:t>DEFJKLMNI</a:t>
            </a:r>
          </a:p>
          <a:p>
            <a:r>
              <a:rPr lang="en-US" i="1" smtClean="0"/>
              <a:t>child:</a:t>
            </a:r>
            <a:r>
              <a:rPr lang="en-US" smtClean="0"/>
              <a:t>A - C or H - K leaves have no children</a:t>
            </a:r>
          </a:p>
          <a:p>
            <a:r>
              <a:rPr lang="en-US" i="1" smtClean="0"/>
              <a:t>parent:</a:t>
            </a:r>
            <a:r>
              <a:rPr lang="en-US" smtClean="0"/>
              <a:t> C - A or L - H the root has no parent</a:t>
            </a:r>
          </a:p>
          <a:p>
            <a:r>
              <a:rPr lang="en-US" i="1" smtClean="0"/>
              <a:t>sibling:</a:t>
            </a:r>
            <a:r>
              <a:rPr lang="en-US" smtClean="0"/>
              <a:t> D - E or F or J - K,L,M, or N</a:t>
            </a:r>
          </a:p>
          <a:p>
            <a:r>
              <a:rPr lang="en-US" i="1" smtClean="0"/>
              <a:t>grandparent:</a:t>
            </a:r>
            <a:r>
              <a:rPr lang="en-US" smtClean="0"/>
              <a:t> G to A</a:t>
            </a:r>
          </a:p>
          <a:p>
            <a:r>
              <a:rPr lang="en-US" i="1" smtClean="0"/>
              <a:t>grandchild:</a:t>
            </a:r>
            <a:r>
              <a:rPr lang="en-US" smtClean="0"/>
              <a:t> C to H or I</a:t>
            </a:r>
          </a:p>
          <a:p>
            <a:r>
              <a:rPr lang="en-US" i="1" smtClean="0"/>
              <a:t>ancestor:</a:t>
            </a:r>
            <a:r>
              <a:rPr lang="en-US" smtClean="0"/>
              <a:t> the node itself or any ancestor’s parent</a:t>
            </a:r>
          </a:p>
          <a:p>
            <a:r>
              <a:rPr lang="en-US" i="1" smtClean="0"/>
              <a:t>descendent:</a:t>
            </a:r>
            <a:r>
              <a:rPr lang="en-US" smtClean="0"/>
              <a:t> the node itself or any child’s descendent</a:t>
            </a:r>
          </a:p>
          <a:p>
            <a:r>
              <a:rPr lang="en-US" i="1" smtClean="0"/>
              <a:t>subtree: </a:t>
            </a:r>
            <a:r>
              <a:rPr lang="en-US" smtClean="0"/>
              <a:t>a node and all its descendents</a:t>
            </a:r>
          </a:p>
          <a:p>
            <a:endParaRPr lang="en-US" smtClean="0"/>
          </a:p>
          <a:p>
            <a:endParaRPr lang="en-US" smtClean="0"/>
          </a:p>
        </p:txBody>
      </p:sp>
    </p:spTree>
    <p:extLst>
      <p:ext uri="{BB962C8B-B14F-4D97-AF65-F5344CB8AC3E}">
        <p14:creationId xmlns:p14="http://schemas.microsoft.com/office/powerpoint/2010/main" val="1204808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B74B596-FCE1-461D-ACE3-EE9ABF027684}" type="slidenum">
              <a:rPr lang="en-US" sz="1200" smtClean="0"/>
              <a:pPr/>
              <a:t>26</a:t>
            </a:fld>
            <a:endParaRPr lang="en-US" sz="12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update to</a:t>
            </a:r>
            <a:r>
              <a:rPr lang="en-US" baseline="0" dirty="0" smtClean="0"/>
              <a:t> dos</a:t>
            </a:r>
            <a:endParaRPr lang="en-US" dirty="0" smtClean="0"/>
          </a:p>
        </p:txBody>
      </p:sp>
    </p:spTree>
    <p:extLst>
      <p:ext uri="{BB962C8B-B14F-4D97-AF65-F5344CB8AC3E}">
        <p14:creationId xmlns:p14="http://schemas.microsoft.com/office/powerpoint/2010/main" val="1157080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BD2411A-3B71-4C2A-8DDB-5922ADD64E4F}" type="slidenum">
              <a:rPr lang="en-US" sz="1200" smtClean="0"/>
              <a:pPr/>
              <a:t>27</a:t>
            </a:fld>
            <a:endParaRPr lang="en-US" sz="12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a:t>
            </a:r>
            <a:r>
              <a:rPr lang="en-US" smtClean="0"/>
              <a:t>): update</a:t>
            </a:r>
          </a:p>
        </p:txBody>
      </p:sp>
    </p:spTree>
    <p:extLst>
      <p:ext uri="{BB962C8B-B14F-4D97-AF65-F5344CB8AC3E}">
        <p14:creationId xmlns:p14="http://schemas.microsoft.com/office/powerpoint/2010/main" val="2041242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CD493CD-66DF-40E7-B2E3-B78A6CF8EAB2}" type="slidenum">
              <a:rPr lang="en-US" sz="1200" smtClean="0"/>
              <a:pPr/>
              <a:t>4</a:t>
            </a:fld>
            <a:endParaRPr 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Alright, now we all remember what a tree is. Let’s harken back to queues now.</a:t>
            </a:r>
          </a:p>
          <a:p>
            <a:endParaRPr lang="en-US" smtClean="0"/>
          </a:p>
          <a:p>
            <a:r>
              <a:rPr lang="en-US" smtClean="0"/>
              <a:t>Here are some possible applications of a queue which aren’t quite right.</a:t>
            </a:r>
          </a:p>
          <a:p>
            <a:endParaRPr lang="en-US" smtClean="0"/>
          </a:p>
          <a:p>
            <a:r>
              <a:rPr lang="en-US" smtClean="0"/>
              <a:t>All of these want to favor certain entries in the Queue. How do we handle that?</a:t>
            </a:r>
          </a:p>
        </p:txBody>
      </p:sp>
    </p:spTree>
    <p:extLst>
      <p:ext uri="{BB962C8B-B14F-4D97-AF65-F5344CB8AC3E}">
        <p14:creationId xmlns:p14="http://schemas.microsoft.com/office/powerpoint/2010/main" val="12631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C90D95E-35BF-4109-8F99-D39F421F56B2}" type="slidenum">
              <a:rPr lang="en-US" sz="1200" smtClean="0"/>
              <a:pPr/>
              <a:t>5</a:t>
            </a:fld>
            <a:endParaRPr lang="en-US"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 need a new ADT for this. One that returns the </a:t>
            </a:r>
            <a:r>
              <a:rPr lang="en-US" i="1" smtClean="0"/>
              <a:t>best</a:t>
            </a:r>
            <a:r>
              <a:rPr lang="en-US" smtClean="0"/>
              <a:t> (which we’ll generally define as lowest priority value) node next.</a:t>
            </a:r>
          </a:p>
          <a:p>
            <a:endParaRPr lang="en-US" smtClean="0"/>
          </a:p>
          <a:p>
            <a:r>
              <a:rPr lang="en-US" smtClean="0"/>
              <a:t>I’m often going to represent priority queues as collections of priorities; remember that they are collections of data with priorities. MOREOVER, some priority queues don’t even need priorities, just the ability to compare priorities. (all of the ones we’ll talk about fall in this category).</a:t>
            </a:r>
          </a:p>
        </p:txBody>
      </p:sp>
    </p:spTree>
    <p:extLst>
      <p:ext uri="{BB962C8B-B14F-4D97-AF65-F5344CB8AC3E}">
        <p14:creationId xmlns:p14="http://schemas.microsoft.com/office/powerpoint/2010/main" val="1341355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697766C-7BA6-4B60-94CC-1758760AE80B}" type="slidenum">
              <a:rPr lang="en-US" sz="1200" smtClean="0"/>
              <a:pPr/>
              <a:t>6</a:t>
            </a:fld>
            <a:endParaRPr lang="en-US"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 are, of course, gobs of applications for priority queues. Here are just a few.</a:t>
            </a:r>
          </a:p>
        </p:txBody>
      </p:sp>
    </p:spTree>
    <p:extLst>
      <p:ext uri="{BB962C8B-B14F-4D97-AF65-F5344CB8AC3E}">
        <p14:creationId xmlns:p14="http://schemas.microsoft.com/office/powerpoint/2010/main" val="2290998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8029475-CDB3-461E-838B-2335F101A944}" type="slidenum">
              <a:rPr lang="en-US" sz="1200" smtClean="0"/>
              <a:pPr/>
              <a:t>7</a:t>
            </a:fld>
            <a:endParaRPr lang="en-US"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OK, let’s look at some ways we might implement priority Qs.</a:t>
            </a:r>
          </a:p>
          <a:p>
            <a:endParaRPr lang="en-US" smtClean="0"/>
          </a:p>
          <a:p>
            <a:r>
              <a:rPr lang="en-US" smtClean="0"/>
              <a:t>Unsorted lists give us fast inserts, but we have to search the whole list to delete.</a:t>
            </a:r>
          </a:p>
          <a:p>
            <a:endParaRPr lang="en-US" smtClean="0"/>
          </a:p>
          <a:p>
            <a:r>
              <a:rPr lang="en-US" smtClean="0"/>
              <a:t>Sorted lists give us fast delete (it’s just the first element!), but we have to either search the whole list (for ll) or move the whole list (for array) on an instert.</a:t>
            </a:r>
          </a:p>
          <a:p>
            <a:endParaRPr lang="en-US" smtClean="0"/>
          </a:p>
        </p:txBody>
      </p:sp>
    </p:spTree>
    <p:extLst>
      <p:ext uri="{BB962C8B-B14F-4D97-AF65-F5344CB8AC3E}">
        <p14:creationId xmlns:p14="http://schemas.microsoft.com/office/powerpoint/2010/main" val="3086472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1FBF8C2-4B6C-4ED5-B1A7-89AD630DD48A}" type="slidenum">
              <a:rPr lang="en-US" sz="1200" smtClean="0"/>
              <a:pPr/>
              <a:t>8</a:t>
            </a:fld>
            <a:endParaRPr 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20768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1FBF8C2-4B6C-4ED5-B1A7-89AD630DD48A}" type="slidenum">
              <a:rPr lang="en-US" sz="1200" smtClean="0"/>
              <a:pPr/>
              <a:t>11</a:t>
            </a:fld>
            <a:endParaRPr 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00228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CAA3C26-5340-4D09-B171-C91E8481D1EE}" type="slidenum">
              <a:rPr lang="en-US" sz="1200" smtClean="0"/>
              <a:pPr/>
              <a:t>12</a:t>
            </a:fld>
            <a:endParaRPr 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Alright, there are two problems with binary search trees as </a:t>
            </a:r>
            <a:r>
              <a:rPr lang="en-US" dirty="0" err="1" smtClean="0"/>
              <a:t>pqs</a:t>
            </a:r>
            <a:r>
              <a:rPr lang="en-US" dirty="0" smtClean="0"/>
              <a:t>.</a:t>
            </a:r>
          </a:p>
          <a:p>
            <a:r>
              <a:rPr lang="en-US" dirty="0" smtClean="0"/>
              <a:t>First, they’re overkill. Why keep everything ordered? We just need to know the least at any given time.</a:t>
            </a:r>
          </a:p>
          <a:p>
            <a:r>
              <a:rPr lang="en-US" dirty="0" smtClean="0"/>
              <a:t>Second, they’re not guaranteed to be complete, so we have worst case O(n) times.</a:t>
            </a:r>
          </a:p>
        </p:txBody>
      </p:sp>
    </p:spTree>
    <p:extLst>
      <p:ext uri="{BB962C8B-B14F-4D97-AF65-F5344CB8AC3E}">
        <p14:creationId xmlns:p14="http://schemas.microsoft.com/office/powerpoint/2010/main" val="1728773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921627-37FA-4C16-87C1-819A260FAD6B}" type="slidenum">
              <a:rPr lang="en-US"/>
              <a:pPr>
                <a:defRPr/>
              </a:pPr>
              <a:t>‹#›</a:t>
            </a:fld>
            <a:endParaRPr lang="en-US"/>
          </a:p>
        </p:txBody>
      </p:sp>
    </p:spTree>
    <p:extLst>
      <p:ext uri="{BB962C8B-B14F-4D97-AF65-F5344CB8AC3E}">
        <p14:creationId xmlns:p14="http://schemas.microsoft.com/office/powerpoint/2010/main" val="1738961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087E95-3AB6-484D-8E23-5760896EACD8}" type="slidenum">
              <a:rPr lang="en-US"/>
              <a:pPr>
                <a:defRPr/>
              </a:pPr>
              <a:t>‹#›</a:t>
            </a:fld>
            <a:endParaRPr lang="en-US"/>
          </a:p>
        </p:txBody>
      </p:sp>
    </p:spTree>
    <p:extLst>
      <p:ext uri="{BB962C8B-B14F-4D97-AF65-F5344CB8AC3E}">
        <p14:creationId xmlns:p14="http://schemas.microsoft.com/office/powerpoint/2010/main" val="948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813323-FD77-4672-BDF3-2067A37B3425}" type="slidenum">
              <a:rPr lang="en-US"/>
              <a:pPr>
                <a:defRPr/>
              </a:pPr>
              <a:t>‹#›</a:t>
            </a:fld>
            <a:endParaRPr lang="en-US"/>
          </a:p>
        </p:txBody>
      </p:sp>
    </p:spTree>
    <p:extLst>
      <p:ext uri="{BB962C8B-B14F-4D97-AF65-F5344CB8AC3E}">
        <p14:creationId xmlns:p14="http://schemas.microsoft.com/office/powerpoint/2010/main" val="244121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5B08E2-7B0E-4F7B-AE1F-6BDA7720CDA7}" type="slidenum">
              <a:rPr lang="en-US"/>
              <a:pPr>
                <a:defRPr/>
              </a:pPr>
              <a:t>‹#›</a:t>
            </a:fld>
            <a:endParaRPr lang="en-US"/>
          </a:p>
        </p:txBody>
      </p:sp>
    </p:spTree>
    <p:extLst>
      <p:ext uri="{BB962C8B-B14F-4D97-AF65-F5344CB8AC3E}">
        <p14:creationId xmlns:p14="http://schemas.microsoft.com/office/powerpoint/2010/main" val="369019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40209E0-4A8D-4D56-A43B-CE588771BC12}" type="slidenum">
              <a:rPr lang="en-US"/>
              <a:pPr>
                <a:defRPr/>
              </a:pPr>
              <a:t>‹#›</a:t>
            </a:fld>
            <a:endParaRPr lang="en-US"/>
          </a:p>
        </p:txBody>
      </p:sp>
    </p:spTree>
    <p:extLst>
      <p:ext uri="{BB962C8B-B14F-4D97-AF65-F5344CB8AC3E}">
        <p14:creationId xmlns:p14="http://schemas.microsoft.com/office/powerpoint/2010/main" val="34017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65F058F-1916-4304-87DB-500858360702}" type="slidenum">
              <a:rPr lang="en-US"/>
              <a:pPr>
                <a:defRPr/>
              </a:pPr>
              <a:t>‹#›</a:t>
            </a:fld>
            <a:endParaRPr lang="en-US"/>
          </a:p>
        </p:txBody>
      </p:sp>
    </p:spTree>
    <p:extLst>
      <p:ext uri="{BB962C8B-B14F-4D97-AF65-F5344CB8AC3E}">
        <p14:creationId xmlns:p14="http://schemas.microsoft.com/office/powerpoint/2010/main" val="233189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C2EE49F-9F3D-4A7D-B96A-DD5E7D6A6254}" type="slidenum">
              <a:rPr lang="en-US"/>
              <a:pPr>
                <a:defRPr/>
              </a:pPr>
              <a:t>‹#›</a:t>
            </a:fld>
            <a:endParaRPr lang="en-US"/>
          </a:p>
        </p:txBody>
      </p:sp>
    </p:spTree>
    <p:extLst>
      <p:ext uri="{BB962C8B-B14F-4D97-AF65-F5344CB8AC3E}">
        <p14:creationId xmlns:p14="http://schemas.microsoft.com/office/powerpoint/2010/main" val="59408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28C6103-BC5E-43E7-BE42-AEFC4C7D701B}" type="slidenum">
              <a:rPr lang="en-US"/>
              <a:pPr>
                <a:defRPr/>
              </a:pPr>
              <a:t>‹#›</a:t>
            </a:fld>
            <a:endParaRPr lang="en-US"/>
          </a:p>
        </p:txBody>
      </p:sp>
    </p:spTree>
    <p:extLst>
      <p:ext uri="{BB962C8B-B14F-4D97-AF65-F5344CB8AC3E}">
        <p14:creationId xmlns:p14="http://schemas.microsoft.com/office/powerpoint/2010/main" val="292521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172D0B3-5965-4D1B-ABF3-1FFF4F24B3F3}" type="slidenum">
              <a:rPr lang="en-US"/>
              <a:pPr>
                <a:defRPr/>
              </a:pPr>
              <a:t>‹#›</a:t>
            </a:fld>
            <a:endParaRPr lang="en-US"/>
          </a:p>
        </p:txBody>
      </p:sp>
    </p:spTree>
    <p:extLst>
      <p:ext uri="{BB962C8B-B14F-4D97-AF65-F5344CB8AC3E}">
        <p14:creationId xmlns:p14="http://schemas.microsoft.com/office/powerpoint/2010/main" val="90448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A40B7E-A3D2-4124-AAE1-6A7B456AFC0F}" type="slidenum">
              <a:rPr lang="en-US"/>
              <a:pPr>
                <a:defRPr/>
              </a:pPr>
              <a:t>‹#›</a:t>
            </a:fld>
            <a:endParaRPr lang="en-US"/>
          </a:p>
        </p:txBody>
      </p:sp>
    </p:spTree>
    <p:extLst>
      <p:ext uri="{BB962C8B-B14F-4D97-AF65-F5344CB8AC3E}">
        <p14:creationId xmlns:p14="http://schemas.microsoft.com/office/powerpoint/2010/main" val="323087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3047F2-0C39-47B5-8022-C7781826FB04}" type="slidenum">
              <a:rPr lang="en-US"/>
              <a:pPr>
                <a:defRPr/>
              </a:pPr>
              <a:t>‹#›</a:t>
            </a:fld>
            <a:endParaRPr lang="en-US"/>
          </a:p>
        </p:txBody>
      </p:sp>
    </p:spTree>
    <p:extLst>
      <p:ext uri="{BB962C8B-B14F-4D97-AF65-F5344CB8AC3E}">
        <p14:creationId xmlns:p14="http://schemas.microsoft.com/office/powerpoint/2010/main" val="3696750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21C9D4A-0531-47C2-A54E-38AD8982756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rgbClr val="9900CC"/>
          </a:solidFill>
          <a:latin typeface="+mj-lt"/>
          <a:ea typeface="+mj-ea"/>
          <a:cs typeface="+mj-cs"/>
        </a:defRPr>
      </a:lvl1pPr>
      <a:lvl2pPr algn="ctr" rtl="0" eaLnBrk="0" fontAlgn="base" hangingPunct="0">
        <a:spcBef>
          <a:spcPct val="0"/>
        </a:spcBef>
        <a:spcAft>
          <a:spcPct val="0"/>
        </a:spcAft>
        <a:defRPr sz="4400">
          <a:solidFill>
            <a:srgbClr val="9900CC"/>
          </a:solidFill>
          <a:latin typeface="Times New Roman" pitchFamily="18" charset="0"/>
        </a:defRPr>
      </a:lvl2pPr>
      <a:lvl3pPr algn="ctr" rtl="0" eaLnBrk="0" fontAlgn="base" hangingPunct="0">
        <a:spcBef>
          <a:spcPct val="0"/>
        </a:spcBef>
        <a:spcAft>
          <a:spcPct val="0"/>
        </a:spcAft>
        <a:defRPr sz="4400">
          <a:solidFill>
            <a:srgbClr val="9900CC"/>
          </a:solidFill>
          <a:latin typeface="Times New Roman" pitchFamily="18" charset="0"/>
        </a:defRPr>
      </a:lvl3pPr>
      <a:lvl4pPr algn="ctr" rtl="0" eaLnBrk="0" fontAlgn="base" hangingPunct="0">
        <a:spcBef>
          <a:spcPct val="0"/>
        </a:spcBef>
        <a:spcAft>
          <a:spcPct val="0"/>
        </a:spcAft>
        <a:defRPr sz="4400">
          <a:solidFill>
            <a:srgbClr val="9900CC"/>
          </a:solidFill>
          <a:latin typeface="Times New Roman" pitchFamily="18" charset="0"/>
        </a:defRPr>
      </a:lvl4pPr>
      <a:lvl5pPr algn="ctr" rtl="0" eaLnBrk="0" fontAlgn="base" hangingPunct="0">
        <a:spcBef>
          <a:spcPct val="0"/>
        </a:spcBef>
        <a:spcAft>
          <a:spcPct val="0"/>
        </a:spcAft>
        <a:defRPr sz="4400">
          <a:solidFill>
            <a:srgbClr val="9900CC"/>
          </a:solidFill>
          <a:latin typeface="Times New Roman" pitchFamily="18" charset="0"/>
        </a:defRPr>
      </a:lvl5pPr>
      <a:lvl6pPr marL="457200" algn="ctr" rtl="0" eaLnBrk="0" fontAlgn="base" hangingPunct="0">
        <a:spcBef>
          <a:spcPct val="0"/>
        </a:spcBef>
        <a:spcAft>
          <a:spcPct val="0"/>
        </a:spcAft>
        <a:defRPr sz="4400">
          <a:solidFill>
            <a:srgbClr val="9900CC"/>
          </a:solidFill>
          <a:latin typeface="Times New Roman" pitchFamily="18" charset="0"/>
        </a:defRPr>
      </a:lvl6pPr>
      <a:lvl7pPr marL="914400" algn="ctr" rtl="0" eaLnBrk="0" fontAlgn="base" hangingPunct="0">
        <a:spcBef>
          <a:spcPct val="0"/>
        </a:spcBef>
        <a:spcAft>
          <a:spcPct val="0"/>
        </a:spcAft>
        <a:defRPr sz="4400">
          <a:solidFill>
            <a:srgbClr val="9900CC"/>
          </a:solidFill>
          <a:latin typeface="Times New Roman" pitchFamily="18" charset="0"/>
        </a:defRPr>
      </a:lvl7pPr>
      <a:lvl8pPr marL="1371600" algn="ctr" rtl="0" eaLnBrk="0" fontAlgn="base" hangingPunct="0">
        <a:spcBef>
          <a:spcPct val="0"/>
        </a:spcBef>
        <a:spcAft>
          <a:spcPct val="0"/>
        </a:spcAft>
        <a:defRPr sz="4400">
          <a:solidFill>
            <a:srgbClr val="9900CC"/>
          </a:solidFill>
          <a:latin typeface="Times New Roman" pitchFamily="18" charset="0"/>
        </a:defRPr>
      </a:lvl8pPr>
      <a:lvl9pPr marL="1828800" algn="ctr" rtl="0" eaLnBrk="0" fontAlgn="base" hangingPunct="0">
        <a:spcBef>
          <a:spcPct val="0"/>
        </a:spcBef>
        <a:spcAft>
          <a:spcPct val="0"/>
        </a:spcAft>
        <a:defRPr sz="4400">
          <a:solidFill>
            <a:srgbClr val="9900CC"/>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tags" Target="../tags/tag55.xml"/><Relationship Id="rId26" Type="http://schemas.openxmlformats.org/officeDocument/2006/relationships/tags" Target="../tags/tag63.xml"/><Relationship Id="rId3" Type="http://schemas.openxmlformats.org/officeDocument/2006/relationships/tags" Target="../tags/tag40.xml"/><Relationship Id="rId21" Type="http://schemas.openxmlformats.org/officeDocument/2006/relationships/tags" Target="../tags/tag58.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5" Type="http://schemas.openxmlformats.org/officeDocument/2006/relationships/tags" Target="../tags/tag62.xml"/><Relationship Id="rId2" Type="http://schemas.openxmlformats.org/officeDocument/2006/relationships/tags" Target="../tags/tag39.xml"/><Relationship Id="rId16" Type="http://schemas.openxmlformats.org/officeDocument/2006/relationships/tags" Target="../tags/tag53.xml"/><Relationship Id="rId20" Type="http://schemas.openxmlformats.org/officeDocument/2006/relationships/tags" Target="../tags/tag57.xml"/><Relationship Id="rId29" Type="http://schemas.openxmlformats.org/officeDocument/2006/relationships/tags" Target="../tags/tag66.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tags" Target="../tags/tag61.xml"/><Relationship Id="rId32" Type="http://schemas.openxmlformats.org/officeDocument/2006/relationships/notesSlide" Target="../notesSlides/notesSlide9.xml"/><Relationship Id="rId5" Type="http://schemas.openxmlformats.org/officeDocument/2006/relationships/tags" Target="../tags/tag42.xml"/><Relationship Id="rId15" Type="http://schemas.openxmlformats.org/officeDocument/2006/relationships/tags" Target="../tags/tag52.xml"/><Relationship Id="rId23" Type="http://schemas.openxmlformats.org/officeDocument/2006/relationships/tags" Target="../tags/tag60.xml"/><Relationship Id="rId28" Type="http://schemas.openxmlformats.org/officeDocument/2006/relationships/tags" Target="../tags/tag65.xml"/><Relationship Id="rId10" Type="http://schemas.openxmlformats.org/officeDocument/2006/relationships/tags" Target="../tags/tag47.xml"/><Relationship Id="rId19" Type="http://schemas.openxmlformats.org/officeDocument/2006/relationships/tags" Target="../tags/tag56.xml"/><Relationship Id="rId31" Type="http://schemas.openxmlformats.org/officeDocument/2006/relationships/slideLayout" Target="../slideLayouts/slideLayout4.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tags" Target="../tags/tag59.xml"/><Relationship Id="rId27" Type="http://schemas.openxmlformats.org/officeDocument/2006/relationships/tags" Target="../tags/tag64.xml"/><Relationship Id="rId30" Type="http://schemas.openxmlformats.org/officeDocument/2006/relationships/tags" Target="../tags/tag67.xml"/></Relationships>
</file>

<file path=ppt/slides/_rels/slide13.xml.rels><?xml version="1.0" encoding="UTF-8" standalone="yes"?>
<Relationships xmlns="http://schemas.openxmlformats.org/package/2006/relationships"><Relationship Id="rId26" Type="http://schemas.openxmlformats.org/officeDocument/2006/relationships/tags" Target="../tags/tag93.xml"/><Relationship Id="rId21" Type="http://schemas.openxmlformats.org/officeDocument/2006/relationships/tags" Target="../tags/tag88.xml"/><Relationship Id="rId34" Type="http://schemas.openxmlformats.org/officeDocument/2006/relationships/tags" Target="../tags/tag101.xml"/><Relationship Id="rId42" Type="http://schemas.openxmlformats.org/officeDocument/2006/relationships/tags" Target="../tags/tag109.xml"/><Relationship Id="rId47" Type="http://schemas.openxmlformats.org/officeDocument/2006/relationships/tags" Target="../tags/tag114.xml"/><Relationship Id="rId50" Type="http://schemas.openxmlformats.org/officeDocument/2006/relationships/tags" Target="../tags/tag117.xml"/><Relationship Id="rId55" Type="http://schemas.openxmlformats.org/officeDocument/2006/relationships/tags" Target="../tags/tag122.xml"/><Relationship Id="rId63" Type="http://schemas.openxmlformats.org/officeDocument/2006/relationships/tags" Target="../tags/tag130.xml"/><Relationship Id="rId7" Type="http://schemas.openxmlformats.org/officeDocument/2006/relationships/tags" Target="../tags/tag74.xml"/><Relationship Id="rId2" Type="http://schemas.openxmlformats.org/officeDocument/2006/relationships/tags" Target="../tags/tag69.xml"/><Relationship Id="rId16" Type="http://schemas.openxmlformats.org/officeDocument/2006/relationships/tags" Target="../tags/tag83.xml"/><Relationship Id="rId29" Type="http://schemas.openxmlformats.org/officeDocument/2006/relationships/tags" Target="../tags/tag96.xml"/><Relationship Id="rId11" Type="http://schemas.openxmlformats.org/officeDocument/2006/relationships/tags" Target="../tags/tag78.xml"/><Relationship Id="rId24" Type="http://schemas.openxmlformats.org/officeDocument/2006/relationships/tags" Target="../tags/tag91.xml"/><Relationship Id="rId32" Type="http://schemas.openxmlformats.org/officeDocument/2006/relationships/tags" Target="../tags/tag99.xml"/><Relationship Id="rId37" Type="http://schemas.openxmlformats.org/officeDocument/2006/relationships/tags" Target="../tags/tag104.xml"/><Relationship Id="rId40" Type="http://schemas.openxmlformats.org/officeDocument/2006/relationships/tags" Target="../tags/tag107.xml"/><Relationship Id="rId45" Type="http://schemas.openxmlformats.org/officeDocument/2006/relationships/tags" Target="../tags/tag112.xml"/><Relationship Id="rId53" Type="http://schemas.openxmlformats.org/officeDocument/2006/relationships/tags" Target="../tags/tag120.xml"/><Relationship Id="rId58" Type="http://schemas.openxmlformats.org/officeDocument/2006/relationships/tags" Target="../tags/tag125.xml"/><Relationship Id="rId66" Type="http://schemas.openxmlformats.org/officeDocument/2006/relationships/slideLayout" Target="../slideLayouts/slideLayout2.xml"/><Relationship Id="rId5" Type="http://schemas.openxmlformats.org/officeDocument/2006/relationships/tags" Target="../tags/tag72.xml"/><Relationship Id="rId61" Type="http://schemas.openxmlformats.org/officeDocument/2006/relationships/tags" Target="../tags/tag128.xml"/><Relationship Id="rId19" Type="http://schemas.openxmlformats.org/officeDocument/2006/relationships/tags" Target="../tags/tag86.xml"/><Relationship Id="rId14" Type="http://schemas.openxmlformats.org/officeDocument/2006/relationships/tags" Target="../tags/tag81.xml"/><Relationship Id="rId22" Type="http://schemas.openxmlformats.org/officeDocument/2006/relationships/tags" Target="../tags/tag89.xml"/><Relationship Id="rId27" Type="http://schemas.openxmlformats.org/officeDocument/2006/relationships/tags" Target="../tags/tag94.xml"/><Relationship Id="rId30" Type="http://schemas.openxmlformats.org/officeDocument/2006/relationships/tags" Target="../tags/tag97.xml"/><Relationship Id="rId35" Type="http://schemas.openxmlformats.org/officeDocument/2006/relationships/tags" Target="../tags/tag102.xml"/><Relationship Id="rId43" Type="http://schemas.openxmlformats.org/officeDocument/2006/relationships/tags" Target="../tags/tag110.xml"/><Relationship Id="rId48" Type="http://schemas.openxmlformats.org/officeDocument/2006/relationships/tags" Target="../tags/tag115.xml"/><Relationship Id="rId56" Type="http://schemas.openxmlformats.org/officeDocument/2006/relationships/tags" Target="../tags/tag123.xml"/><Relationship Id="rId64" Type="http://schemas.openxmlformats.org/officeDocument/2006/relationships/tags" Target="../tags/tag131.xml"/><Relationship Id="rId8" Type="http://schemas.openxmlformats.org/officeDocument/2006/relationships/tags" Target="../tags/tag75.xml"/><Relationship Id="rId51" Type="http://schemas.openxmlformats.org/officeDocument/2006/relationships/tags" Target="../tags/tag118.xml"/><Relationship Id="rId3" Type="http://schemas.openxmlformats.org/officeDocument/2006/relationships/tags" Target="../tags/tag70.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tags" Target="../tags/tag92.xml"/><Relationship Id="rId33" Type="http://schemas.openxmlformats.org/officeDocument/2006/relationships/tags" Target="../tags/tag100.xml"/><Relationship Id="rId38" Type="http://schemas.openxmlformats.org/officeDocument/2006/relationships/tags" Target="../tags/tag105.xml"/><Relationship Id="rId46" Type="http://schemas.openxmlformats.org/officeDocument/2006/relationships/tags" Target="../tags/tag113.xml"/><Relationship Id="rId59" Type="http://schemas.openxmlformats.org/officeDocument/2006/relationships/tags" Target="../tags/tag126.xml"/><Relationship Id="rId67" Type="http://schemas.openxmlformats.org/officeDocument/2006/relationships/notesSlide" Target="../notesSlides/notesSlide10.xml"/><Relationship Id="rId20" Type="http://schemas.openxmlformats.org/officeDocument/2006/relationships/tags" Target="../tags/tag87.xml"/><Relationship Id="rId41" Type="http://schemas.openxmlformats.org/officeDocument/2006/relationships/tags" Target="../tags/tag108.xml"/><Relationship Id="rId54" Type="http://schemas.openxmlformats.org/officeDocument/2006/relationships/tags" Target="../tags/tag121.xml"/><Relationship Id="rId62" Type="http://schemas.openxmlformats.org/officeDocument/2006/relationships/tags" Target="../tags/tag129.xml"/><Relationship Id="rId1" Type="http://schemas.openxmlformats.org/officeDocument/2006/relationships/tags" Target="../tags/tag68.xml"/><Relationship Id="rId6" Type="http://schemas.openxmlformats.org/officeDocument/2006/relationships/tags" Target="../tags/tag73.xml"/><Relationship Id="rId15" Type="http://schemas.openxmlformats.org/officeDocument/2006/relationships/tags" Target="../tags/tag82.xml"/><Relationship Id="rId23" Type="http://schemas.openxmlformats.org/officeDocument/2006/relationships/tags" Target="../tags/tag90.xml"/><Relationship Id="rId28" Type="http://schemas.openxmlformats.org/officeDocument/2006/relationships/tags" Target="../tags/tag95.xml"/><Relationship Id="rId36" Type="http://schemas.openxmlformats.org/officeDocument/2006/relationships/tags" Target="../tags/tag103.xml"/><Relationship Id="rId49" Type="http://schemas.openxmlformats.org/officeDocument/2006/relationships/tags" Target="../tags/tag116.xml"/><Relationship Id="rId57" Type="http://schemas.openxmlformats.org/officeDocument/2006/relationships/tags" Target="../tags/tag124.xml"/><Relationship Id="rId10" Type="http://schemas.openxmlformats.org/officeDocument/2006/relationships/tags" Target="../tags/tag77.xml"/><Relationship Id="rId31" Type="http://schemas.openxmlformats.org/officeDocument/2006/relationships/tags" Target="../tags/tag98.xml"/><Relationship Id="rId44" Type="http://schemas.openxmlformats.org/officeDocument/2006/relationships/tags" Target="../tags/tag111.xml"/><Relationship Id="rId52" Type="http://schemas.openxmlformats.org/officeDocument/2006/relationships/tags" Target="../tags/tag119.xml"/><Relationship Id="rId60" Type="http://schemas.openxmlformats.org/officeDocument/2006/relationships/tags" Target="../tags/tag127.xml"/><Relationship Id="rId65" Type="http://schemas.openxmlformats.org/officeDocument/2006/relationships/tags" Target="../tags/tag132.xml"/><Relationship Id="rId4" Type="http://schemas.openxmlformats.org/officeDocument/2006/relationships/tags" Target="../tags/tag71.xml"/><Relationship Id="rId9" Type="http://schemas.openxmlformats.org/officeDocument/2006/relationships/tags" Target="../tags/tag76.xml"/><Relationship Id="rId13" Type="http://schemas.openxmlformats.org/officeDocument/2006/relationships/tags" Target="../tags/tag80.xml"/><Relationship Id="rId18" Type="http://schemas.openxmlformats.org/officeDocument/2006/relationships/tags" Target="../tags/tag85.xml"/><Relationship Id="rId39" Type="http://schemas.openxmlformats.org/officeDocument/2006/relationships/tags" Target="../tags/tag106.xml"/></Relationships>
</file>

<file path=ppt/slides/_rels/slide14.xml.rels><?xml version="1.0" encoding="UTF-8" standalone="yes"?>
<Relationships xmlns="http://schemas.openxmlformats.org/package/2006/relationships"><Relationship Id="rId13" Type="http://schemas.openxmlformats.org/officeDocument/2006/relationships/tags" Target="../tags/tag145.xml"/><Relationship Id="rId18" Type="http://schemas.openxmlformats.org/officeDocument/2006/relationships/tags" Target="../tags/tag150.xml"/><Relationship Id="rId26" Type="http://schemas.openxmlformats.org/officeDocument/2006/relationships/tags" Target="../tags/tag158.xml"/><Relationship Id="rId39" Type="http://schemas.openxmlformats.org/officeDocument/2006/relationships/tags" Target="../tags/tag171.xml"/><Relationship Id="rId21" Type="http://schemas.openxmlformats.org/officeDocument/2006/relationships/tags" Target="../tags/tag153.xml"/><Relationship Id="rId34" Type="http://schemas.openxmlformats.org/officeDocument/2006/relationships/tags" Target="../tags/tag166.xml"/><Relationship Id="rId42" Type="http://schemas.openxmlformats.org/officeDocument/2006/relationships/tags" Target="../tags/tag174.xml"/><Relationship Id="rId47" Type="http://schemas.openxmlformats.org/officeDocument/2006/relationships/tags" Target="../tags/tag179.xml"/><Relationship Id="rId50" Type="http://schemas.openxmlformats.org/officeDocument/2006/relationships/tags" Target="../tags/tag182.xml"/><Relationship Id="rId55" Type="http://schemas.openxmlformats.org/officeDocument/2006/relationships/slideLayout" Target="../slideLayouts/slideLayout2.xml"/><Relationship Id="rId7" Type="http://schemas.openxmlformats.org/officeDocument/2006/relationships/tags" Target="../tags/tag139.xml"/><Relationship Id="rId2" Type="http://schemas.openxmlformats.org/officeDocument/2006/relationships/tags" Target="../tags/tag134.xml"/><Relationship Id="rId16" Type="http://schemas.openxmlformats.org/officeDocument/2006/relationships/tags" Target="../tags/tag148.xml"/><Relationship Id="rId29" Type="http://schemas.openxmlformats.org/officeDocument/2006/relationships/tags" Target="../tags/tag161.xml"/><Relationship Id="rId11" Type="http://schemas.openxmlformats.org/officeDocument/2006/relationships/tags" Target="../tags/tag143.xml"/><Relationship Id="rId24" Type="http://schemas.openxmlformats.org/officeDocument/2006/relationships/tags" Target="../tags/tag156.xml"/><Relationship Id="rId32" Type="http://schemas.openxmlformats.org/officeDocument/2006/relationships/tags" Target="../tags/tag164.xml"/><Relationship Id="rId37" Type="http://schemas.openxmlformats.org/officeDocument/2006/relationships/tags" Target="../tags/tag169.xml"/><Relationship Id="rId40" Type="http://schemas.openxmlformats.org/officeDocument/2006/relationships/tags" Target="../tags/tag172.xml"/><Relationship Id="rId45" Type="http://schemas.openxmlformats.org/officeDocument/2006/relationships/tags" Target="../tags/tag177.xml"/><Relationship Id="rId53" Type="http://schemas.openxmlformats.org/officeDocument/2006/relationships/tags" Target="../tags/tag185.xml"/><Relationship Id="rId5" Type="http://schemas.openxmlformats.org/officeDocument/2006/relationships/tags" Target="../tags/tag137.xml"/><Relationship Id="rId10" Type="http://schemas.openxmlformats.org/officeDocument/2006/relationships/tags" Target="../tags/tag142.xml"/><Relationship Id="rId19" Type="http://schemas.openxmlformats.org/officeDocument/2006/relationships/tags" Target="../tags/tag151.xml"/><Relationship Id="rId31" Type="http://schemas.openxmlformats.org/officeDocument/2006/relationships/tags" Target="../tags/tag163.xml"/><Relationship Id="rId44" Type="http://schemas.openxmlformats.org/officeDocument/2006/relationships/tags" Target="../tags/tag176.xml"/><Relationship Id="rId52" Type="http://schemas.openxmlformats.org/officeDocument/2006/relationships/tags" Target="../tags/tag184.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tags" Target="../tags/tag146.xml"/><Relationship Id="rId22" Type="http://schemas.openxmlformats.org/officeDocument/2006/relationships/tags" Target="../tags/tag154.xml"/><Relationship Id="rId27" Type="http://schemas.openxmlformats.org/officeDocument/2006/relationships/tags" Target="../tags/tag159.xml"/><Relationship Id="rId30" Type="http://schemas.openxmlformats.org/officeDocument/2006/relationships/tags" Target="../tags/tag162.xml"/><Relationship Id="rId35" Type="http://schemas.openxmlformats.org/officeDocument/2006/relationships/tags" Target="../tags/tag167.xml"/><Relationship Id="rId43" Type="http://schemas.openxmlformats.org/officeDocument/2006/relationships/tags" Target="../tags/tag175.xml"/><Relationship Id="rId48" Type="http://schemas.openxmlformats.org/officeDocument/2006/relationships/tags" Target="../tags/tag180.xml"/><Relationship Id="rId56" Type="http://schemas.openxmlformats.org/officeDocument/2006/relationships/notesSlide" Target="../notesSlides/notesSlide11.xml"/><Relationship Id="rId8" Type="http://schemas.openxmlformats.org/officeDocument/2006/relationships/tags" Target="../tags/tag140.xml"/><Relationship Id="rId51" Type="http://schemas.openxmlformats.org/officeDocument/2006/relationships/tags" Target="../tags/tag183.xml"/><Relationship Id="rId3" Type="http://schemas.openxmlformats.org/officeDocument/2006/relationships/tags" Target="../tags/tag135.xml"/><Relationship Id="rId12" Type="http://schemas.openxmlformats.org/officeDocument/2006/relationships/tags" Target="../tags/tag144.xml"/><Relationship Id="rId17" Type="http://schemas.openxmlformats.org/officeDocument/2006/relationships/tags" Target="../tags/tag149.xml"/><Relationship Id="rId25" Type="http://schemas.openxmlformats.org/officeDocument/2006/relationships/tags" Target="../tags/tag157.xml"/><Relationship Id="rId33" Type="http://schemas.openxmlformats.org/officeDocument/2006/relationships/tags" Target="../tags/tag165.xml"/><Relationship Id="rId38" Type="http://schemas.openxmlformats.org/officeDocument/2006/relationships/tags" Target="../tags/tag170.xml"/><Relationship Id="rId46" Type="http://schemas.openxmlformats.org/officeDocument/2006/relationships/tags" Target="../tags/tag178.xml"/><Relationship Id="rId20" Type="http://schemas.openxmlformats.org/officeDocument/2006/relationships/tags" Target="../tags/tag152.xml"/><Relationship Id="rId41" Type="http://schemas.openxmlformats.org/officeDocument/2006/relationships/tags" Target="../tags/tag173.xml"/><Relationship Id="rId54" Type="http://schemas.openxmlformats.org/officeDocument/2006/relationships/tags" Target="../tags/tag186.xml"/><Relationship Id="rId1" Type="http://schemas.openxmlformats.org/officeDocument/2006/relationships/tags" Target="../tags/tag133.xml"/><Relationship Id="rId6" Type="http://schemas.openxmlformats.org/officeDocument/2006/relationships/tags" Target="../tags/tag138.xml"/><Relationship Id="rId15" Type="http://schemas.openxmlformats.org/officeDocument/2006/relationships/tags" Target="../tags/tag147.xml"/><Relationship Id="rId23" Type="http://schemas.openxmlformats.org/officeDocument/2006/relationships/tags" Target="../tags/tag155.xml"/><Relationship Id="rId28" Type="http://schemas.openxmlformats.org/officeDocument/2006/relationships/tags" Target="../tags/tag160.xml"/><Relationship Id="rId36" Type="http://schemas.openxmlformats.org/officeDocument/2006/relationships/tags" Target="../tags/tag168.xml"/><Relationship Id="rId49" Type="http://schemas.openxmlformats.org/officeDocument/2006/relationships/tags" Target="../tags/tag181.xml"/></Relationships>
</file>

<file path=ppt/slides/_rels/slide15.xml.rels><?xml version="1.0" encoding="UTF-8" standalone="yes"?>
<Relationships xmlns="http://schemas.openxmlformats.org/package/2006/relationships"><Relationship Id="rId26" Type="http://schemas.openxmlformats.org/officeDocument/2006/relationships/tags" Target="../tags/tag212.xml"/><Relationship Id="rId21" Type="http://schemas.openxmlformats.org/officeDocument/2006/relationships/tags" Target="../tags/tag207.xml"/><Relationship Id="rId42" Type="http://schemas.openxmlformats.org/officeDocument/2006/relationships/tags" Target="../tags/tag228.xml"/><Relationship Id="rId47" Type="http://schemas.openxmlformats.org/officeDocument/2006/relationships/tags" Target="../tags/tag233.xml"/><Relationship Id="rId63" Type="http://schemas.openxmlformats.org/officeDocument/2006/relationships/tags" Target="../tags/tag249.xml"/><Relationship Id="rId68" Type="http://schemas.openxmlformats.org/officeDocument/2006/relationships/tags" Target="../tags/tag254.xml"/><Relationship Id="rId84" Type="http://schemas.openxmlformats.org/officeDocument/2006/relationships/tags" Target="../tags/tag270.xml"/><Relationship Id="rId89" Type="http://schemas.openxmlformats.org/officeDocument/2006/relationships/tags" Target="../tags/tag275.xml"/><Relationship Id="rId16" Type="http://schemas.openxmlformats.org/officeDocument/2006/relationships/tags" Target="../tags/tag202.xml"/><Relationship Id="rId11" Type="http://schemas.openxmlformats.org/officeDocument/2006/relationships/tags" Target="../tags/tag197.xml"/><Relationship Id="rId32" Type="http://schemas.openxmlformats.org/officeDocument/2006/relationships/tags" Target="../tags/tag218.xml"/><Relationship Id="rId37" Type="http://schemas.openxmlformats.org/officeDocument/2006/relationships/tags" Target="../tags/tag223.xml"/><Relationship Id="rId53" Type="http://schemas.openxmlformats.org/officeDocument/2006/relationships/tags" Target="../tags/tag239.xml"/><Relationship Id="rId58" Type="http://schemas.openxmlformats.org/officeDocument/2006/relationships/tags" Target="../tags/tag244.xml"/><Relationship Id="rId74" Type="http://schemas.openxmlformats.org/officeDocument/2006/relationships/tags" Target="../tags/tag260.xml"/><Relationship Id="rId79" Type="http://schemas.openxmlformats.org/officeDocument/2006/relationships/tags" Target="../tags/tag265.xml"/><Relationship Id="rId5" Type="http://schemas.openxmlformats.org/officeDocument/2006/relationships/tags" Target="../tags/tag191.xml"/><Relationship Id="rId90" Type="http://schemas.openxmlformats.org/officeDocument/2006/relationships/tags" Target="../tags/tag276.xml"/><Relationship Id="rId95" Type="http://schemas.openxmlformats.org/officeDocument/2006/relationships/tags" Target="../tags/tag281.xml"/><Relationship Id="rId22" Type="http://schemas.openxmlformats.org/officeDocument/2006/relationships/tags" Target="../tags/tag208.xml"/><Relationship Id="rId27" Type="http://schemas.openxmlformats.org/officeDocument/2006/relationships/tags" Target="../tags/tag213.xml"/><Relationship Id="rId43" Type="http://schemas.openxmlformats.org/officeDocument/2006/relationships/tags" Target="../tags/tag229.xml"/><Relationship Id="rId48" Type="http://schemas.openxmlformats.org/officeDocument/2006/relationships/tags" Target="../tags/tag234.xml"/><Relationship Id="rId64" Type="http://schemas.openxmlformats.org/officeDocument/2006/relationships/tags" Target="../tags/tag250.xml"/><Relationship Id="rId69" Type="http://schemas.openxmlformats.org/officeDocument/2006/relationships/tags" Target="../tags/tag255.xml"/><Relationship Id="rId80" Type="http://schemas.openxmlformats.org/officeDocument/2006/relationships/tags" Target="../tags/tag266.xml"/><Relationship Id="rId85" Type="http://schemas.openxmlformats.org/officeDocument/2006/relationships/tags" Target="../tags/tag271.xml"/><Relationship Id="rId12" Type="http://schemas.openxmlformats.org/officeDocument/2006/relationships/tags" Target="../tags/tag198.xml"/><Relationship Id="rId17" Type="http://schemas.openxmlformats.org/officeDocument/2006/relationships/tags" Target="../tags/tag203.xml"/><Relationship Id="rId25" Type="http://schemas.openxmlformats.org/officeDocument/2006/relationships/tags" Target="../tags/tag211.xml"/><Relationship Id="rId33" Type="http://schemas.openxmlformats.org/officeDocument/2006/relationships/tags" Target="../tags/tag219.xml"/><Relationship Id="rId38" Type="http://schemas.openxmlformats.org/officeDocument/2006/relationships/tags" Target="../tags/tag224.xml"/><Relationship Id="rId46" Type="http://schemas.openxmlformats.org/officeDocument/2006/relationships/tags" Target="../tags/tag232.xml"/><Relationship Id="rId59" Type="http://schemas.openxmlformats.org/officeDocument/2006/relationships/tags" Target="../tags/tag245.xml"/><Relationship Id="rId67" Type="http://schemas.openxmlformats.org/officeDocument/2006/relationships/tags" Target="../tags/tag253.xml"/><Relationship Id="rId20" Type="http://schemas.openxmlformats.org/officeDocument/2006/relationships/tags" Target="../tags/tag206.xml"/><Relationship Id="rId41" Type="http://schemas.openxmlformats.org/officeDocument/2006/relationships/tags" Target="../tags/tag227.xml"/><Relationship Id="rId54" Type="http://schemas.openxmlformats.org/officeDocument/2006/relationships/tags" Target="../tags/tag240.xml"/><Relationship Id="rId62" Type="http://schemas.openxmlformats.org/officeDocument/2006/relationships/tags" Target="../tags/tag248.xml"/><Relationship Id="rId70" Type="http://schemas.openxmlformats.org/officeDocument/2006/relationships/tags" Target="../tags/tag256.xml"/><Relationship Id="rId75" Type="http://schemas.openxmlformats.org/officeDocument/2006/relationships/tags" Target="../tags/tag261.xml"/><Relationship Id="rId83" Type="http://schemas.openxmlformats.org/officeDocument/2006/relationships/tags" Target="../tags/tag269.xml"/><Relationship Id="rId88" Type="http://schemas.openxmlformats.org/officeDocument/2006/relationships/tags" Target="../tags/tag274.xml"/><Relationship Id="rId91" Type="http://schemas.openxmlformats.org/officeDocument/2006/relationships/tags" Target="../tags/tag277.xml"/><Relationship Id="rId96" Type="http://schemas.openxmlformats.org/officeDocument/2006/relationships/tags" Target="../tags/tag282.xml"/><Relationship Id="rId1" Type="http://schemas.openxmlformats.org/officeDocument/2006/relationships/tags" Target="../tags/tag187.xml"/><Relationship Id="rId6" Type="http://schemas.openxmlformats.org/officeDocument/2006/relationships/tags" Target="../tags/tag192.xml"/><Relationship Id="rId15" Type="http://schemas.openxmlformats.org/officeDocument/2006/relationships/tags" Target="../tags/tag201.xml"/><Relationship Id="rId23" Type="http://schemas.openxmlformats.org/officeDocument/2006/relationships/tags" Target="../tags/tag209.xml"/><Relationship Id="rId28" Type="http://schemas.openxmlformats.org/officeDocument/2006/relationships/tags" Target="../tags/tag214.xml"/><Relationship Id="rId36" Type="http://schemas.openxmlformats.org/officeDocument/2006/relationships/tags" Target="../tags/tag222.xml"/><Relationship Id="rId49" Type="http://schemas.openxmlformats.org/officeDocument/2006/relationships/tags" Target="../tags/tag235.xml"/><Relationship Id="rId57" Type="http://schemas.openxmlformats.org/officeDocument/2006/relationships/tags" Target="../tags/tag243.xml"/><Relationship Id="rId10" Type="http://schemas.openxmlformats.org/officeDocument/2006/relationships/tags" Target="../tags/tag196.xml"/><Relationship Id="rId31" Type="http://schemas.openxmlformats.org/officeDocument/2006/relationships/tags" Target="../tags/tag217.xml"/><Relationship Id="rId44" Type="http://schemas.openxmlformats.org/officeDocument/2006/relationships/tags" Target="../tags/tag230.xml"/><Relationship Id="rId52" Type="http://schemas.openxmlformats.org/officeDocument/2006/relationships/tags" Target="../tags/tag238.xml"/><Relationship Id="rId60" Type="http://schemas.openxmlformats.org/officeDocument/2006/relationships/tags" Target="../tags/tag246.xml"/><Relationship Id="rId65" Type="http://schemas.openxmlformats.org/officeDocument/2006/relationships/tags" Target="../tags/tag251.xml"/><Relationship Id="rId73" Type="http://schemas.openxmlformats.org/officeDocument/2006/relationships/tags" Target="../tags/tag259.xml"/><Relationship Id="rId78" Type="http://schemas.openxmlformats.org/officeDocument/2006/relationships/tags" Target="../tags/tag264.xml"/><Relationship Id="rId81" Type="http://schemas.openxmlformats.org/officeDocument/2006/relationships/tags" Target="../tags/tag267.xml"/><Relationship Id="rId86" Type="http://schemas.openxmlformats.org/officeDocument/2006/relationships/tags" Target="../tags/tag272.xml"/><Relationship Id="rId94" Type="http://schemas.openxmlformats.org/officeDocument/2006/relationships/tags" Target="../tags/tag280.xml"/><Relationship Id="rId99" Type="http://schemas.openxmlformats.org/officeDocument/2006/relationships/tags" Target="../tags/tag285.xml"/><Relationship Id="rId101" Type="http://schemas.openxmlformats.org/officeDocument/2006/relationships/notesSlide" Target="../notesSlides/notesSlide12.xml"/><Relationship Id="rId4" Type="http://schemas.openxmlformats.org/officeDocument/2006/relationships/tags" Target="../tags/tag190.xml"/><Relationship Id="rId9" Type="http://schemas.openxmlformats.org/officeDocument/2006/relationships/tags" Target="../tags/tag195.xml"/><Relationship Id="rId13" Type="http://schemas.openxmlformats.org/officeDocument/2006/relationships/tags" Target="../tags/tag199.xml"/><Relationship Id="rId18" Type="http://schemas.openxmlformats.org/officeDocument/2006/relationships/tags" Target="../tags/tag204.xml"/><Relationship Id="rId39" Type="http://schemas.openxmlformats.org/officeDocument/2006/relationships/tags" Target="../tags/tag225.xml"/><Relationship Id="rId34" Type="http://schemas.openxmlformats.org/officeDocument/2006/relationships/tags" Target="../tags/tag220.xml"/><Relationship Id="rId50" Type="http://schemas.openxmlformats.org/officeDocument/2006/relationships/tags" Target="../tags/tag236.xml"/><Relationship Id="rId55" Type="http://schemas.openxmlformats.org/officeDocument/2006/relationships/tags" Target="../tags/tag241.xml"/><Relationship Id="rId76" Type="http://schemas.openxmlformats.org/officeDocument/2006/relationships/tags" Target="../tags/tag262.xml"/><Relationship Id="rId97" Type="http://schemas.openxmlformats.org/officeDocument/2006/relationships/tags" Target="../tags/tag283.xml"/><Relationship Id="rId7" Type="http://schemas.openxmlformats.org/officeDocument/2006/relationships/tags" Target="../tags/tag193.xml"/><Relationship Id="rId71" Type="http://schemas.openxmlformats.org/officeDocument/2006/relationships/tags" Target="../tags/tag257.xml"/><Relationship Id="rId92" Type="http://schemas.openxmlformats.org/officeDocument/2006/relationships/tags" Target="../tags/tag278.xml"/><Relationship Id="rId2" Type="http://schemas.openxmlformats.org/officeDocument/2006/relationships/tags" Target="../tags/tag188.xml"/><Relationship Id="rId29" Type="http://schemas.openxmlformats.org/officeDocument/2006/relationships/tags" Target="../tags/tag215.xml"/><Relationship Id="rId24" Type="http://schemas.openxmlformats.org/officeDocument/2006/relationships/tags" Target="../tags/tag210.xml"/><Relationship Id="rId40" Type="http://schemas.openxmlformats.org/officeDocument/2006/relationships/tags" Target="../tags/tag226.xml"/><Relationship Id="rId45" Type="http://schemas.openxmlformats.org/officeDocument/2006/relationships/tags" Target="../tags/tag231.xml"/><Relationship Id="rId66" Type="http://schemas.openxmlformats.org/officeDocument/2006/relationships/tags" Target="../tags/tag252.xml"/><Relationship Id="rId87" Type="http://schemas.openxmlformats.org/officeDocument/2006/relationships/tags" Target="../tags/tag273.xml"/><Relationship Id="rId61" Type="http://schemas.openxmlformats.org/officeDocument/2006/relationships/tags" Target="../tags/tag247.xml"/><Relationship Id="rId82" Type="http://schemas.openxmlformats.org/officeDocument/2006/relationships/tags" Target="../tags/tag268.xml"/><Relationship Id="rId19" Type="http://schemas.openxmlformats.org/officeDocument/2006/relationships/tags" Target="../tags/tag205.xml"/><Relationship Id="rId14" Type="http://schemas.openxmlformats.org/officeDocument/2006/relationships/tags" Target="../tags/tag200.xml"/><Relationship Id="rId30" Type="http://schemas.openxmlformats.org/officeDocument/2006/relationships/tags" Target="../tags/tag216.xml"/><Relationship Id="rId35" Type="http://schemas.openxmlformats.org/officeDocument/2006/relationships/tags" Target="../tags/tag221.xml"/><Relationship Id="rId56" Type="http://schemas.openxmlformats.org/officeDocument/2006/relationships/tags" Target="../tags/tag242.xml"/><Relationship Id="rId77" Type="http://schemas.openxmlformats.org/officeDocument/2006/relationships/tags" Target="../tags/tag263.xml"/><Relationship Id="rId100" Type="http://schemas.openxmlformats.org/officeDocument/2006/relationships/slideLayout" Target="../slideLayouts/slideLayout2.xml"/><Relationship Id="rId8" Type="http://schemas.openxmlformats.org/officeDocument/2006/relationships/tags" Target="../tags/tag194.xml"/><Relationship Id="rId51" Type="http://schemas.openxmlformats.org/officeDocument/2006/relationships/tags" Target="../tags/tag237.xml"/><Relationship Id="rId72" Type="http://schemas.openxmlformats.org/officeDocument/2006/relationships/tags" Target="../tags/tag258.xml"/><Relationship Id="rId93" Type="http://schemas.openxmlformats.org/officeDocument/2006/relationships/tags" Target="../tags/tag279.xml"/><Relationship Id="rId98" Type="http://schemas.openxmlformats.org/officeDocument/2006/relationships/tags" Target="../tags/tag284.xml"/><Relationship Id="rId3" Type="http://schemas.openxmlformats.org/officeDocument/2006/relationships/tags" Target="../tags/tag189.xml"/></Relationships>
</file>

<file path=ppt/slides/_rels/slide16.xml.rels><?xml version="1.0" encoding="UTF-8" standalone="yes"?>
<Relationships xmlns="http://schemas.openxmlformats.org/package/2006/relationships"><Relationship Id="rId8" Type="http://schemas.openxmlformats.org/officeDocument/2006/relationships/tags" Target="../tags/tag293.xml"/><Relationship Id="rId13" Type="http://schemas.openxmlformats.org/officeDocument/2006/relationships/tags" Target="../tags/tag298.xml"/><Relationship Id="rId18" Type="http://schemas.openxmlformats.org/officeDocument/2006/relationships/tags" Target="../tags/tag303.xml"/><Relationship Id="rId3" Type="http://schemas.openxmlformats.org/officeDocument/2006/relationships/tags" Target="../tags/tag288.xml"/><Relationship Id="rId21" Type="http://schemas.openxmlformats.org/officeDocument/2006/relationships/tags" Target="../tags/tag306.xml"/><Relationship Id="rId7" Type="http://schemas.openxmlformats.org/officeDocument/2006/relationships/tags" Target="../tags/tag292.xml"/><Relationship Id="rId12" Type="http://schemas.openxmlformats.org/officeDocument/2006/relationships/tags" Target="../tags/tag297.xml"/><Relationship Id="rId17" Type="http://schemas.openxmlformats.org/officeDocument/2006/relationships/tags" Target="../tags/tag302.xml"/><Relationship Id="rId25" Type="http://schemas.openxmlformats.org/officeDocument/2006/relationships/notesSlide" Target="../notesSlides/notesSlide13.xml"/><Relationship Id="rId2" Type="http://schemas.openxmlformats.org/officeDocument/2006/relationships/tags" Target="../tags/tag287.xml"/><Relationship Id="rId16" Type="http://schemas.openxmlformats.org/officeDocument/2006/relationships/tags" Target="../tags/tag301.xml"/><Relationship Id="rId20" Type="http://schemas.openxmlformats.org/officeDocument/2006/relationships/tags" Target="../tags/tag305.xml"/><Relationship Id="rId1" Type="http://schemas.openxmlformats.org/officeDocument/2006/relationships/tags" Target="../tags/tag286.xml"/><Relationship Id="rId6" Type="http://schemas.openxmlformats.org/officeDocument/2006/relationships/tags" Target="../tags/tag291.xml"/><Relationship Id="rId11" Type="http://schemas.openxmlformats.org/officeDocument/2006/relationships/tags" Target="../tags/tag296.xml"/><Relationship Id="rId24" Type="http://schemas.openxmlformats.org/officeDocument/2006/relationships/slideLayout" Target="../slideLayouts/slideLayout2.xml"/><Relationship Id="rId5" Type="http://schemas.openxmlformats.org/officeDocument/2006/relationships/tags" Target="../tags/tag290.xml"/><Relationship Id="rId15" Type="http://schemas.openxmlformats.org/officeDocument/2006/relationships/tags" Target="../tags/tag300.xml"/><Relationship Id="rId23" Type="http://schemas.openxmlformats.org/officeDocument/2006/relationships/tags" Target="../tags/tag308.xml"/><Relationship Id="rId10" Type="http://schemas.openxmlformats.org/officeDocument/2006/relationships/tags" Target="../tags/tag295.xml"/><Relationship Id="rId19" Type="http://schemas.openxmlformats.org/officeDocument/2006/relationships/tags" Target="../tags/tag304.xml"/><Relationship Id="rId4" Type="http://schemas.openxmlformats.org/officeDocument/2006/relationships/tags" Target="../tags/tag289.xml"/><Relationship Id="rId9" Type="http://schemas.openxmlformats.org/officeDocument/2006/relationships/tags" Target="../tags/tag294.xml"/><Relationship Id="rId14" Type="http://schemas.openxmlformats.org/officeDocument/2006/relationships/tags" Target="../tags/tag299.xml"/><Relationship Id="rId22" Type="http://schemas.openxmlformats.org/officeDocument/2006/relationships/tags" Target="../tags/tag307.xml"/></Relationships>
</file>

<file path=ppt/slides/_rels/slide17.xml.rels><?xml version="1.0" encoding="UTF-8" standalone="yes"?>
<Relationships xmlns="http://schemas.openxmlformats.org/package/2006/relationships"><Relationship Id="rId13" Type="http://schemas.openxmlformats.org/officeDocument/2006/relationships/tags" Target="../tags/tag321.xml"/><Relationship Id="rId18" Type="http://schemas.openxmlformats.org/officeDocument/2006/relationships/tags" Target="../tags/tag326.xml"/><Relationship Id="rId26" Type="http://schemas.openxmlformats.org/officeDocument/2006/relationships/tags" Target="../tags/tag334.xml"/><Relationship Id="rId39" Type="http://schemas.openxmlformats.org/officeDocument/2006/relationships/tags" Target="../tags/tag347.xml"/><Relationship Id="rId21" Type="http://schemas.openxmlformats.org/officeDocument/2006/relationships/tags" Target="../tags/tag329.xml"/><Relationship Id="rId34" Type="http://schemas.openxmlformats.org/officeDocument/2006/relationships/tags" Target="../tags/tag342.xml"/><Relationship Id="rId42" Type="http://schemas.openxmlformats.org/officeDocument/2006/relationships/tags" Target="../tags/tag350.xml"/><Relationship Id="rId47" Type="http://schemas.openxmlformats.org/officeDocument/2006/relationships/tags" Target="../tags/tag355.xml"/><Relationship Id="rId50" Type="http://schemas.openxmlformats.org/officeDocument/2006/relationships/tags" Target="../tags/tag358.xml"/><Relationship Id="rId55" Type="http://schemas.openxmlformats.org/officeDocument/2006/relationships/slideLayout" Target="../slideLayouts/slideLayout2.xml"/><Relationship Id="rId7" Type="http://schemas.openxmlformats.org/officeDocument/2006/relationships/tags" Target="../tags/tag315.xml"/><Relationship Id="rId2" Type="http://schemas.openxmlformats.org/officeDocument/2006/relationships/tags" Target="../tags/tag310.xml"/><Relationship Id="rId16" Type="http://schemas.openxmlformats.org/officeDocument/2006/relationships/tags" Target="../tags/tag324.xml"/><Relationship Id="rId29" Type="http://schemas.openxmlformats.org/officeDocument/2006/relationships/tags" Target="../tags/tag337.xml"/><Relationship Id="rId11" Type="http://schemas.openxmlformats.org/officeDocument/2006/relationships/tags" Target="../tags/tag319.xml"/><Relationship Id="rId24" Type="http://schemas.openxmlformats.org/officeDocument/2006/relationships/tags" Target="../tags/tag332.xml"/><Relationship Id="rId32" Type="http://schemas.openxmlformats.org/officeDocument/2006/relationships/tags" Target="../tags/tag340.xml"/><Relationship Id="rId37" Type="http://schemas.openxmlformats.org/officeDocument/2006/relationships/tags" Target="../tags/tag345.xml"/><Relationship Id="rId40" Type="http://schemas.openxmlformats.org/officeDocument/2006/relationships/tags" Target="../tags/tag348.xml"/><Relationship Id="rId45" Type="http://schemas.openxmlformats.org/officeDocument/2006/relationships/tags" Target="../tags/tag353.xml"/><Relationship Id="rId53" Type="http://schemas.openxmlformats.org/officeDocument/2006/relationships/tags" Target="../tags/tag361.xml"/><Relationship Id="rId5" Type="http://schemas.openxmlformats.org/officeDocument/2006/relationships/tags" Target="../tags/tag313.xml"/><Relationship Id="rId10" Type="http://schemas.openxmlformats.org/officeDocument/2006/relationships/tags" Target="../tags/tag318.xml"/><Relationship Id="rId19" Type="http://schemas.openxmlformats.org/officeDocument/2006/relationships/tags" Target="../tags/tag327.xml"/><Relationship Id="rId31" Type="http://schemas.openxmlformats.org/officeDocument/2006/relationships/tags" Target="../tags/tag339.xml"/><Relationship Id="rId44" Type="http://schemas.openxmlformats.org/officeDocument/2006/relationships/tags" Target="../tags/tag352.xml"/><Relationship Id="rId52" Type="http://schemas.openxmlformats.org/officeDocument/2006/relationships/tags" Target="../tags/tag360.xml"/><Relationship Id="rId4" Type="http://schemas.openxmlformats.org/officeDocument/2006/relationships/tags" Target="../tags/tag312.xml"/><Relationship Id="rId9" Type="http://schemas.openxmlformats.org/officeDocument/2006/relationships/tags" Target="../tags/tag317.xml"/><Relationship Id="rId14" Type="http://schemas.openxmlformats.org/officeDocument/2006/relationships/tags" Target="../tags/tag322.xml"/><Relationship Id="rId22" Type="http://schemas.openxmlformats.org/officeDocument/2006/relationships/tags" Target="../tags/tag330.xml"/><Relationship Id="rId27" Type="http://schemas.openxmlformats.org/officeDocument/2006/relationships/tags" Target="../tags/tag335.xml"/><Relationship Id="rId30" Type="http://schemas.openxmlformats.org/officeDocument/2006/relationships/tags" Target="../tags/tag338.xml"/><Relationship Id="rId35" Type="http://schemas.openxmlformats.org/officeDocument/2006/relationships/tags" Target="../tags/tag343.xml"/><Relationship Id="rId43" Type="http://schemas.openxmlformats.org/officeDocument/2006/relationships/tags" Target="../tags/tag351.xml"/><Relationship Id="rId48" Type="http://schemas.openxmlformats.org/officeDocument/2006/relationships/tags" Target="../tags/tag356.xml"/><Relationship Id="rId56" Type="http://schemas.openxmlformats.org/officeDocument/2006/relationships/notesSlide" Target="../notesSlides/notesSlide14.xml"/><Relationship Id="rId8" Type="http://schemas.openxmlformats.org/officeDocument/2006/relationships/tags" Target="../tags/tag316.xml"/><Relationship Id="rId51" Type="http://schemas.openxmlformats.org/officeDocument/2006/relationships/tags" Target="../tags/tag359.xml"/><Relationship Id="rId3" Type="http://schemas.openxmlformats.org/officeDocument/2006/relationships/tags" Target="../tags/tag311.xml"/><Relationship Id="rId12" Type="http://schemas.openxmlformats.org/officeDocument/2006/relationships/tags" Target="../tags/tag320.xml"/><Relationship Id="rId17" Type="http://schemas.openxmlformats.org/officeDocument/2006/relationships/tags" Target="../tags/tag325.xml"/><Relationship Id="rId25" Type="http://schemas.openxmlformats.org/officeDocument/2006/relationships/tags" Target="../tags/tag333.xml"/><Relationship Id="rId33" Type="http://schemas.openxmlformats.org/officeDocument/2006/relationships/tags" Target="../tags/tag341.xml"/><Relationship Id="rId38" Type="http://schemas.openxmlformats.org/officeDocument/2006/relationships/tags" Target="../tags/tag346.xml"/><Relationship Id="rId46" Type="http://schemas.openxmlformats.org/officeDocument/2006/relationships/tags" Target="../tags/tag354.xml"/><Relationship Id="rId20" Type="http://schemas.openxmlformats.org/officeDocument/2006/relationships/tags" Target="../tags/tag328.xml"/><Relationship Id="rId41" Type="http://schemas.openxmlformats.org/officeDocument/2006/relationships/tags" Target="../tags/tag349.xml"/><Relationship Id="rId54" Type="http://schemas.openxmlformats.org/officeDocument/2006/relationships/tags" Target="../tags/tag362.xml"/><Relationship Id="rId1" Type="http://schemas.openxmlformats.org/officeDocument/2006/relationships/tags" Target="../tags/tag309.xml"/><Relationship Id="rId6" Type="http://schemas.openxmlformats.org/officeDocument/2006/relationships/tags" Target="../tags/tag314.xml"/><Relationship Id="rId15" Type="http://schemas.openxmlformats.org/officeDocument/2006/relationships/tags" Target="../tags/tag323.xml"/><Relationship Id="rId23" Type="http://schemas.openxmlformats.org/officeDocument/2006/relationships/tags" Target="../tags/tag331.xml"/><Relationship Id="rId28" Type="http://schemas.openxmlformats.org/officeDocument/2006/relationships/tags" Target="../tags/tag336.xml"/><Relationship Id="rId36" Type="http://schemas.openxmlformats.org/officeDocument/2006/relationships/tags" Target="../tags/tag344.xml"/><Relationship Id="rId49" Type="http://schemas.openxmlformats.org/officeDocument/2006/relationships/tags" Target="../tags/tag357.xml"/></Relationships>
</file>

<file path=ppt/slides/_rels/slide18.xml.rels><?xml version="1.0" encoding="UTF-8" standalone="yes"?>
<Relationships xmlns="http://schemas.openxmlformats.org/package/2006/relationships"><Relationship Id="rId13" Type="http://schemas.openxmlformats.org/officeDocument/2006/relationships/tags" Target="../tags/tag375.xml"/><Relationship Id="rId18" Type="http://schemas.openxmlformats.org/officeDocument/2006/relationships/tags" Target="../tags/tag380.xml"/><Relationship Id="rId26" Type="http://schemas.openxmlformats.org/officeDocument/2006/relationships/tags" Target="../tags/tag388.xml"/><Relationship Id="rId39" Type="http://schemas.openxmlformats.org/officeDocument/2006/relationships/tags" Target="../tags/tag401.xml"/><Relationship Id="rId21" Type="http://schemas.openxmlformats.org/officeDocument/2006/relationships/tags" Target="../tags/tag383.xml"/><Relationship Id="rId34" Type="http://schemas.openxmlformats.org/officeDocument/2006/relationships/tags" Target="../tags/tag396.xml"/><Relationship Id="rId42" Type="http://schemas.openxmlformats.org/officeDocument/2006/relationships/tags" Target="../tags/tag404.xml"/><Relationship Id="rId47" Type="http://schemas.openxmlformats.org/officeDocument/2006/relationships/tags" Target="../tags/tag409.xml"/><Relationship Id="rId50" Type="http://schemas.openxmlformats.org/officeDocument/2006/relationships/tags" Target="../tags/tag412.xml"/><Relationship Id="rId55" Type="http://schemas.openxmlformats.org/officeDocument/2006/relationships/notesSlide" Target="../notesSlides/notesSlide15.xml"/><Relationship Id="rId7" Type="http://schemas.openxmlformats.org/officeDocument/2006/relationships/tags" Target="../tags/tag369.xml"/><Relationship Id="rId2" Type="http://schemas.openxmlformats.org/officeDocument/2006/relationships/tags" Target="../tags/tag364.xml"/><Relationship Id="rId16" Type="http://schemas.openxmlformats.org/officeDocument/2006/relationships/tags" Target="../tags/tag378.xml"/><Relationship Id="rId29" Type="http://schemas.openxmlformats.org/officeDocument/2006/relationships/tags" Target="../tags/tag391.xml"/><Relationship Id="rId11" Type="http://schemas.openxmlformats.org/officeDocument/2006/relationships/tags" Target="../tags/tag373.xml"/><Relationship Id="rId24" Type="http://schemas.openxmlformats.org/officeDocument/2006/relationships/tags" Target="../tags/tag386.xml"/><Relationship Id="rId32" Type="http://schemas.openxmlformats.org/officeDocument/2006/relationships/tags" Target="../tags/tag394.xml"/><Relationship Id="rId37" Type="http://schemas.openxmlformats.org/officeDocument/2006/relationships/tags" Target="../tags/tag399.xml"/><Relationship Id="rId40" Type="http://schemas.openxmlformats.org/officeDocument/2006/relationships/tags" Target="../tags/tag402.xml"/><Relationship Id="rId45" Type="http://schemas.openxmlformats.org/officeDocument/2006/relationships/tags" Target="../tags/tag407.xml"/><Relationship Id="rId53" Type="http://schemas.openxmlformats.org/officeDocument/2006/relationships/tags" Target="../tags/tag415.xml"/><Relationship Id="rId5" Type="http://schemas.openxmlformats.org/officeDocument/2006/relationships/tags" Target="../tags/tag367.xml"/><Relationship Id="rId10" Type="http://schemas.openxmlformats.org/officeDocument/2006/relationships/tags" Target="../tags/tag372.xml"/><Relationship Id="rId19" Type="http://schemas.openxmlformats.org/officeDocument/2006/relationships/tags" Target="../tags/tag381.xml"/><Relationship Id="rId31" Type="http://schemas.openxmlformats.org/officeDocument/2006/relationships/tags" Target="../tags/tag393.xml"/><Relationship Id="rId44" Type="http://schemas.openxmlformats.org/officeDocument/2006/relationships/tags" Target="../tags/tag406.xml"/><Relationship Id="rId52" Type="http://schemas.openxmlformats.org/officeDocument/2006/relationships/tags" Target="../tags/tag414.xml"/><Relationship Id="rId4" Type="http://schemas.openxmlformats.org/officeDocument/2006/relationships/tags" Target="../tags/tag366.xml"/><Relationship Id="rId9" Type="http://schemas.openxmlformats.org/officeDocument/2006/relationships/tags" Target="../tags/tag371.xml"/><Relationship Id="rId14" Type="http://schemas.openxmlformats.org/officeDocument/2006/relationships/tags" Target="../tags/tag376.xml"/><Relationship Id="rId22" Type="http://schemas.openxmlformats.org/officeDocument/2006/relationships/tags" Target="../tags/tag384.xml"/><Relationship Id="rId27" Type="http://schemas.openxmlformats.org/officeDocument/2006/relationships/tags" Target="../tags/tag389.xml"/><Relationship Id="rId30" Type="http://schemas.openxmlformats.org/officeDocument/2006/relationships/tags" Target="../tags/tag392.xml"/><Relationship Id="rId35" Type="http://schemas.openxmlformats.org/officeDocument/2006/relationships/tags" Target="../tags/tag397.xml"/><Relationship Id="rId43" Type="http://schemas.openxmlformats.org/officeDocument/2006/relationships/tags" Target="../tags/tag405.xml"/><Relationship Id="rId48" Type="http://schemas.openxmlformats.org/officeDocument/2006/relationships/tags" Target="../tags/tag410.xml"/><Relationship Id="rId8" Type="http://schemas.openxmlformats.org/officeDocument/2006/relationships/tags" Target="../tags/tag370.xml"/><Relationship Id="rId51" Type="http://schemas.openxmlformats.org/officeDocument/2006/relationships/tags" Target="../tags/tag413.xml"/><Relationship Id="rId3" Type="http://schemas.openxmlformats.org/officeDocument/2006/relationships/tags" Target="../tags/tag365.xml"/><Relationship Id="rId12" Type="http://schemas.openxmlformats.org/officeDocument/2006/relationships/tags" Target="../tags/tag374.xml"/><Relationship Id="rId17" Type="http://schemas.openxmlformats.org/officeDocument/2006/relationships/tags" Target="../tags/tag379.xml"/><Relationship Id="rId25" Type="http://schemas.openxmlformats.org/officeDocument/2006/relationships/tags" Target="../tags/tag387.xml"/><Relationship Id="rId33" Type="http://schemas.openxmlformats.org/officeDocument/2006/relationships/tags" Target="../tags/tag395.xml"/><Relationship Id="rId38" Type="http://schemas.openxmlformats.org/officeDocument/2006/relationships/tags" Target="../tags/tag400.xml"/><Relationship Id="rId46" Type="http://schemas.openxmlformats.org/officeDocument/2006/relationships/tags" Target="../tags/tag408.xml"/><Relationship Id="rId20" Type="http://schemas.openxmlformats.org/officeDocument/2006/relationships/tags" Target="../tags/tag382.xml"/><Relationship Id="rId41" Type="http://schemas.openxmlformats.org/officeDocument/2006/relationships/tags" Target="../tags/tag403.xml"/><Relationship Id="rId54" Type="http://schemas.openxmlformats.org/officeDocument/2006/relationships/slideLayout" Target="../slideLayouts/slideLayout2.xml"/><Relationship Id="rId1" Type="http://schemas.openxmlformats.org/officeDocument/2006/relationships/tags" Target="../tags/tag363.xml"/><Relationship Id="rId6" Type="http://schemas.openxmlformats.org/officeDocument/2006/relationships/tags" Target="../tags/tag368.xml"/><Relationship Id="rId15" Type="http://schemas.openxmlformats.org/officeDocument/2006/relationships/tags" Target="../tags/tag377.xml"/><Relationship Id="rId23" Type="http://schemas.openxmlformats.org/officeDocument/2006/relationships/tags" Target="../tags/tag385.xml"/><Relationship Id="rId28" Type="http://schemas.openxmlformats.org/officeDocument/2006/relationships/tags" Target="../tags/tag390.xml"/><Relationship Id="rId36" Type="http://schemas.openxmlformats.org/officeDocument/2006/relationships/tags" Target="../tags/tag398.xml"/><Relationship Id="rId49" Type="http://schemas.openxmlformats.org/officeDocument/2006/relationships/tags" Target="../tags/tag411.xml"/></Relationships>
</file>

<file path=ppt/slides/_rels/slide19.xml.rels><?xml version="1.0" encoding="UTF-8" standalone="yes"?>
<Relationships xmlns="http://schemas.openxmlformats.org/package/2006/relationships"><Relationship Id="rId8" Type="http://schemas.openxmlformats.org/officeDocument/2006/relationships/tags" Target="../tags/tag423.xml"/><Relationship Id="rId13" Type="http://schemas.openxmlformats.org/officeDocument/2006/relationships/tags" Target="../tags/tag428.xml"/><Relationship Id="rId3" Type="http://schemas.openxmlformats.org/officeDocument/2006/relationships/tags" Target="../tags/tag418.xml"/><Relationship Id="rId7" Type="http://schemas.openxmlformats.org/officeDocument/2006/relationships/tags" Target="../tags/tag422.xml"/><Relationship Id="rId12" Type="http://schemas.openxmlformats.org/officeDocument/2006/relationships/tags" Target="../tags/tag427.xml"/><Relationship Id="rId17" Type="http://schemas.openxmlformats.org/officeDocument/2006/relationships/slideLayout" Target="../slideLayouts/slideLayout2.xml"/><Relationship Id="rId2" Type="http://schemas.openxmlformats.org/officeDocument/2006/relationships/tags" Target="../tags/tag417.xml"/><Relationship Id="rId16" Type="http://schemas.openxmlformats.org/officeDocument/2006/relationships/tags" Target="../tags/tag431.xml"/><Relationship Id="rId1" Type="http://schemas.openxmlformats.org/officeDocument/2006/relationships/tags" Target="../tags/tag416.xml"/><Relationship Id="rId6" Type="http://schemas.openxmlformats.org/officeDocument/2006/relationships/tags" Target="../tags/tag421.xml"/><Relationship Id="rId11" Type="http://schemas.openxmlformats.org/officeDocument/2006/relationships/tags" Target="../tags/tag426.xml"/><Relationship Id="rId5" Type="http://schemas.openxmlformats.org/officeDocument/2006/relationships/tags" Target="../tags/tag420.xml"/><Relationship Id="rId15" Type="http://schemas.openxmlformats.org/officeDocument/2006/relationships/tags" Target="../tags/tag430.xml"/><Relationship Id="rId10" Type="http://schemas.openxmlformats.org/officeDocument/2006/relationships/tags" Target="../tags/tag425.xml"/><Relationship Id="rId4" Type="http://schemas.openxmlformats.org/officeDocument/2006/relationships/tags" Target="../tags/tag419.xml"/><Relationship Id="rId9" Type="http://schemas.openxmlformats.org/officeDocument/2006/relationships/tags" Target="../tags/tag424.xml"/><Relationship Id="rId14" Type="http://schemas.openxmlformats.org/officeDocument/2006/relationships/tags" Target="../tags/tag4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tags" Target="../tags/tag444.xml"/><Relationship Id="rId18" Type="http://schemas.openxmlformats.org/officeDocument/2006/relationships/tags" Target="../tags/tag449.xml"/><Relationship Id="rId26" Type="http://schemas.openxmlformats.org/officeDocument/2006/relationships/tags" Target="../tags/tag457.xml"/><Relationship Id="rId39" Type="http://schemas.openxmlformats.org/officeDocument/2006/relationships/tags" Target="../tags/tag470.xml"/><Relationship Id="rId21" Type="http://schemas.openxmlformats.org/officeDocument/2006/relationships/tags" Target="../tags/tag452.xml"/><Relationship Id="rId34" Type="http://schemas.openxmlformats.org/officeDocument/2006/relationships/tags" Target="../tags/tag465.xml"/><Relationship Id="rId42" Type="http://schemas.openxmlformats.org/officeDocument/2006/relationships/notesSlide" Target="../notesSlides/notesSlide16.xml"/><Relationship Id="rId7" Type="http://schemas.openxmlformats.org/officeDocument/2006/relationships/tags" Target="../tags/tag438.xml"/><Relationship Id="rId2" Type="http://schemas.openxmlformats.org/officeDocument/2006/relationships/tags" Target="../tags/tag433.xml"/><Relationship Id="rId16" Type="http://schemas.openxmlformats.org/officeDocument/2006/relationships/tags" Target="../tags/tag447.xml"/><Relationship Id="rId20" Type="http://schemas.openxmlformats.org/officeDocument/2006/relationships/tags" Target="../tags/tag451.xml"/><Relationship Id="rId29" Type="http://schemas.openxmlformats.org/officeDocument/2006/relationships/tags" Target="../tags/tag460.xml"/><Relationship Id="rId41" Type="http://schemas.openxmlformats.org/officeDocument/2006/relationships/slideLayout" Target="../slideLayouts/slideLayout2.xml"/><Relationship Id="rId1" Type="http://schemas.openxmlformats.org/officeDocument/2006/relationships/tags" Target="../tags/tag432.xml"/><Relationship Id="rId6" Type="http://schemas.openxmlformats.org/officeDocument/2006/relationships/tags" Target="../tags/tag437.xml"/><Relationship Id="rId11" Type="http://schemas.openxmlformats.org/officeDocument/2006/relationships/tags" Target="../tags/tag442.xml"/><Relationship Id="rId24" Type="http://schemas.openxmlformats.org/officeDocument/2006/relationships/tags" Target="../tags/tag455.xml"/><Relationship Id="rId32" Type="http://schemas.openxmlformats.org/officeDocument/2006/relationships/tags" Target="../tags/tag463.xml"/><Relationship Id="rId37" Type="http://schemas.openxmlformats.org/officeDocument/2006/relationships/tags" Target="../tags/tag468.xml"/><Relationship Id="rId40" Type="http://schemas.openxmlformats.org/officeDocument/2006/relationships/tags" Target="../tags/tag471.xml"/><Relationship Id="rId5" Type="http://schemas.openxmlformats.org/officeDocument/2006/relationships/tags" Target="../tags/tag436.xml"/><Relationship Id="rId15" Type="http://schemas.openxmlformats.org/officeDocument/2006/relationships/tags" Target="../tags/tag446.xml"/><Relationship Id="rId23" Type="http://schemas.openxmlformats.org/officeDocument/2006/relationships/tags" Target="../tags/tag454.xml"/><Relationship Id="rId28" Type="http://schemas.openxmlformats.org/officeDocument/2006/relationships/tags" Target="../tags/tag459.xml"/><Relationship Id="rId36" Type="http://schemas.openxmlformats.org/officeDocument/2006/relationships/tags" Target="../tags/tag467.xml"/><Relationship Id="rId10" Type="http://schemas.openxmlformats.org/officeDocument/2006/relationships/tags" Target="../tags/tag441.xml"/><Relationship Id="rId19" Type="http://schemas.openxmlformats.org/officeDocument/2006/relationships/tags" Target="../tags/tag450.xml"/><Relationship Id="rId31" Type="http://schemas.openxmlformats.org/officeDocument/2006/relationships/tags" Target="../tags/tag462.xml"/><Relationship Id="rId4" Type="http://schemas.openxmlformats.org/officeDocument/2006/relationships/tags" Target="../tags/tag435.xml"/><Relationship Id="rId9" Type="http://schemas.openxmlformats.org/officeDocument/2006/relationships/tags" Target="../tags/tag440.xml"/><Relationship Id="rId14" Type="http://schemas.openxmlformats.org/officeDocument/2006/relationships/tags" Target="../tags/tag445.xml"/><Relationship Id="rId22" Type="http://schemas.openxmlformats.org/officeDocument/2006/relationships/tags" Target="../tags/tag453.xml"/><Relationship Id="rId27" Type="http://schemas.openxmlformats.org/officeDocument/2006/relationships/tags" Target="../tags/tag458.xml"/><Relationship Id="rId30" Type="http://schemas.openxmlformats.org/officeDocument/2006/relationships/tags" Target="../tags/tag461.xml"/><Relationship Id="rId35" Type="http://schemas.openxmlformats.org/officeDocument/2006/relationships/tags" Target="../tags/tag466.xml"/><Relationship Id="rId8" Type="http://schemas.openxmlformats.org/officeDocument/2006/relationships/tags" Target="../tags/tag439.xml"/><Relationship Id="rId3" Type="http://schemas.openxmlformats.org/officeDocument/2006/relationships/tags" Target="../tags/tag434.xml"/><Relationship Id="rId12" Type="http://schemas.openxmlformats.org/officeDocument/2006/relationships/tags" Target="../tags/tag443.xml"/><Relationship Id="rId17" Type="http://schemas.openxmlformats.org/officeDocument/2006/relationships/tags" Target="../tags/tag448.xml"/><Relationship Id="rId25" Type="http://schemas.openxmlformats.org/officeDocument/2006/relationships/tags" Target="../tags/tag456.xml"/><Relationship Id="rId33" Type="http://schemas.openxmlformats.org/officeDocument/2006/relationships/tags" Target="../tags/tag464.xml"/><Relationship Id="rId38" Type="http://schemas.openxmlformats.org/officeDocument/2006/relationships/tags" Target="../tags/tag469.xml"/></Relationships>
</file>

<file path=ppt/slides/_rels/slide21.xml.rels><?xml version="1.0" encoding="UTF-8" standalone="yes"?>
<Relationships xmlns="http://schemas.openxmlformats.org/package/2006/relationships"><Relationship Id="rId26" Type="http://schemas.openxmlformats.org/officeDocument/2006/relationships/tags" Target="../tags/tag497.xml"/><Relationship Id="rId21" Type="http://schemas.openxmlformats.org/officeDocument/2006/relationships/tags" Target="../tags/tag492.xml"/><Relationship Id="rId42" Type="http://schemas.openxmlformats.org/officeDocument/2006/relationships/tags" Target="../tags/tag513.xml"/><Relationship Id="rId47" Type="http://schemas.openxmlformats.org/officeDocument/2006/relationships/tags" Target="../tags/tag518.xml"/><Relationship Id="rId63" Type="http://schemas.openxmlformats.org/officeDocument/2006/relationships/tags" Target="../tags/tag534.xml"/><Relationship Id="rId68" Type="http://schemas.openxmlformats.org/officeDocument/2006/relationships/tags" Target="../tags/tag539.xml"/><Relationship Id="rId84" Type="http://schemas.openxmlformats.org/officeDocument/2006/relationships/tags" Target="../tags/tag555.xml"/><Relationship Id="rId89" Type="http://schemas.openxmlformats.org/officeDocument/2006/relationships/tags" Target="../tags/tag560.xml"/><Relationship Id="rId16" Type="http://schemas.openxmlformats.org/officeDocument/2006/relationships/tags" Target="../tags/tag487.xml"/><Relationship Id="rId11" Type="http://schemas.openxmlformats.org/officeDocument/2006/relationships/tags" Target="../tags/tag482.xml"/><Relationship Id="rId32" Type="http://schemas.openxmlformats.org/officeDocument/2006/relationships/tags" Target="../tags/tag503.xml"/><Relationship Id="rId37" Type="http://schemas.openxmlformats.org/officeDocument/2006/relationships/tags" Target="../tags/tag508.xml"/><Relationship Id="rId53" Type="http://schemas.openxmlformats.org/officeDocument/2006/relationships/tags" Target="../tags/tag524.xml"/><Relationship Id="rId58" Type="http://schemas.openxmlformats.org/officeDocument/2006/relationships/tags" Target="../tags/tag529.xml"/><Relationship Id="rId74" Type="http://schemas.openxmlformats.org/officeDocument/2006/relationships/tags" Target="../tags/tag545.xml"/><Relationship Id="rId79" Type="http://schemas.openxmlformats.org/officeDocument/2006/relationships/tags" Target="../tags/tag550.xml"/><Relationship Id="rId5" Type="http://schemas.openxmlformats.org/officeDocument/2006/relationships/tags" Target="../tags/tag476.xml"/><Relationship Id="rId90" Type="http://schemas.openxmlformats.org/officeDocument/2006/relationships/tags" Target="../tags/tag561.xml"/><Relationship Id="rId95" Type="http://schemas.openxmlformats.org/officeDocument/2006/relationships/tags" Target="../tags/tag566.xml"/><Relationship Id="rId22" Type="http://schemas.openxmlformats.org/officeDocument/2006/relationships/tags" Target="../tags/tag493.xml"/><Relationship Id="rId27" Type="http://schemas.openxmlformats.org/officeDocument/2006/relationships/tags" Target="../tags/tag498.xml"/><Relationship Id="rId43" Type="http://schemas.openxmlformats.org/officeDocument/2006/relationships/tags" Target="../tags/tag514.xml"/><Relationship Id="rId48" Type="http://schemas.openxmlformats.org/officeDocument/2006/relationships/tags" Target="../tags/tag519.xml"/><Relationship Id="rId64" Type="http://schemas.openxmlformats.org/officeDocument/2006/relationships/tags" Target="../tags/tag535.xml"/><Relationship Id="rId69" Type="http://schemas.openxmlformats.org/officeDocument/2006/relationships/tags" Target="../tags/tag540.xml"/><Relationship Id="rId80" Type="http://schemas.openxmlformats.org/officeDocument/2006/relationships/tags" Target="../tags/tag551.xml"/><Relationship Id="rId85" Type="http://schemas.openxmlformats.org/officeDocument/2006/relationships/tags" Target="../tags/tag556.xml"/><Relationship Id="rId3" Type="http://schemas.openxmlformats.org/officeDocument/2006/relationships/tags" Target="../tags/tag474.xml"/><Relationship Id="rId12" Type="http://schemas.openxmlformats.org/officeDocument/2006/relationships/tags" Target="../tags/tag483.xml"/><Relationship Id="rId17" Type="http://schemas.openxmlformats.org/officeDocument/2006/relationships/tags" Target="../tags/tag488.xml"/><Relationship Id="rId25" Type="http://schemas.openxmlformats.org/officeDocument/2006/relationships/tags" Target="../tags/tag496.xml"/><Relationship Id="rId33" Type="http://schemas.openxmlformats.org/officeDocument/2006/relationships/tags" Target="../tags/tag504.xml"/><Relationship Id="rId38" Type="http://schemas.openxmlformats.org/officeDocument/2006/relationships/tags" Target="../tags/tag509.xml"/><Relationship Id="rId46" Type="http://schemas.openxmlformats.org/officeDocument/2006/relationships/tags" Target="../tags/tag517.xml"/><Relationship Id="rId59" Type="http://schemas.openxmlformats.org/officeDocument/2006/relationships/tags" Target="../tags/tag530.xml"/><Relationship Id="rId67" Type="http://schemas.openxmlformats.org/officeDocument/2006/relationships/tags" Target="../tags/tag538.xml"/><Relationship Id="rId20" Type="http://schemas.openxmlformats.org/officeDocument/2006/relationships/tags" Target="../tags/tag491.xml"/><Relationship Id="rId41" Type="http://schemas.openxmlformats.org/officeDocument/2006/relationships/tags" Target="../tags/tag512.xml"/><Relationship Id="rId54" Type="http://schemas.openxmlformats.org/officeDocument/2006/relationships/tags" Target="../tags/tag525.xml"/><Relationship Id="rId62" Type="http://schemas.openxmlformats.org/officeDocument/2006/relationships/tags" Target="../tags/tag533.xml"/><Relationship Id="rId70" Type="http://schemas.openxmlformats.org/officeDocument/2006/relationships/tags" Target="../tags/tag541.xml"/><Relationship Id="rId75" Type="http://schemas.openxmlformats.org/officeDocument/2006/relationships/tags" Target="../tags/tag546.xml"/><Relationship Id="rId83" Type="http://schemas.openxmlformats.org/officeDocument/2006/relationships/tags" Target="../tags/tag554.xml"/><Relationship Id="rId88" Type="http://schemas.openxmlformats.org/officeDocument/2006/relationships/tags" Target="../tags/tag559.xml"/><Relationship Id="rId91" Type="http://schemas.openxmlformats.org/officeDocument/2006/relationships/tags" Target="../tags/tag562.xml"/><Relationship Id="rId96" Type="http://schemas.openxmlformats.org/officeDocument/2006/relationships/tags" Target="../tags/tag567.xml"/><Relationship Id="rId1" Type="http://schemas.openxmlformats.org/officeDocument/2006/relationships/tags" Target="../tags/tag472.xml"/><Relationship Id="rId6" Type="http://schemas.openxmlformats.org/officeDocument/2006/relationships/tags" Target="../tags/tag477.xml"/><Relationship Id="rId15" Type="http://schemas.openxmlformats.org/officeDocument/2006/relationships/tags" Target="../tags/tag486.xml"/><Relationship Id="rId23" Type="http://schemas.openxmlformats.org/officeDocument/2006/relationships/tags" Target="../tags/tag494.xml"/><Relationship Id="rId28" Type="http://schemas.openxmlformats.org/officeDocument/2006/relationships/tags" Target="../tags/tag499.xml"/><Relationship Id="rId36" Type="http://schemas.openxmlformats.org/officeDocument/2006/relationships/tags" Target="../tags/tag507.xml"/><Relationship Id="rId49" Type="http://schemas.openxmlformats.org/officeDocument/2006/relationships/tags" Target="../tags/tag520.xml"/><Relationship Id="rId57" Type="http://schemas.openxmlformats.org/officeDocument/2006/relationships/tags" Target="../tags/tag528.xml"/><Relationship Id="rId10" Type="http://schemas.openxmlformats.org/officeDocument/2006/relationships/tags" Target="../tags/tag481.xml"/><Relationship Id="rId31" Type="http://schemas.openxmlformats.org/officeDocument/2006/relationships/tags" Target="../tags/tag502.xml"/><Relationship Id="rId44" Type="http://schemas.openxmlformats.org/officeDocument/2006/relationships/tags" Target="../tags/tag515.xml"/><Relationship Id="rId52" Type="http://schemas.openxmlformats.org/officeDocument/2006/relationships/tags" Target="../tags/tag523.xml"/><Relationship Id="rId60" Type="http://schemas.openxmlformats.org/officeDocument/2006/relationships/tags" Target="../tags/tag531.xml"/><Relationship Id="rId65" Type="http://schemas.openxmlformats.org/officeDocument/2006/relationships/tags" Target="../tags/tag536.xml"/><Relationship Id="rId73" Type="http://schemas.openxmlformats.org/officeDocument/2006/relationships/tags" Target="../tags/tag544.xml"/><Relationship Id="rId78" Type="http://schemas.openxmlformats.org/officeDocument/2006/relationships/tags" Target="../tags/tag549.xml"/><Relationship Id="rId81" Type="http://schemas.openxmlformats.org/officeDocument/2006/relationships/tags" Target="../tags/tag552.xml"/><Relationship Id="rId86" Type="http://schemas.openxmlformats.org/officeDocument/2006/relationships/tags" Target="../tags/tag557.xml"/><Relationship Id="rId94" Type="http://schemas.openxmlformats.org/officeDocument/2006/relationships/tags" Target="../tags/tag565.xml"/><Relationship Id="rId99" Type="http://schemas.openxmlformats.org/officeDocument/2006/relationships/slideLayout" Target="../slideLayouts/slideLayout2.xml"/><Relationship Id="rId4" Type="http://schemas.openxmlformats.org/officeDocument/2006/relationships/tags" Target="../tags/tag475.xml"/><Relationship Id="rId9" Type="http://schemas.openxmlformats.org/officeDocument/2006/relationships/tags" Target="../tags/tag480.xml"/><Relationship Id="rId13" Type="http://schemas.openxmlformats.org/officeDocument/2006/relationships/tags" Target="../tags/tag484.xml"/><Relationship Id="rId18" Type="http://schemas.openxmlformats.org/officeDocument/2006/relationships/tags" Target="../tags/tag489.xml"/><Relationship Id="rId39" Type="http://schemas.openxmlformats.org/officeDocument/2006/relationships/tags" Target="../tags/tag510.xml"/><Relationship Id="rId34" Type="http://schemas.openxmlformats.org/officeDocument/2006/relationships/tags" Target="../tags/tag505.xml"/><Relationship Id="rId50" Type="http://schemas.openxmlformats.org/officeDocument/2006/relationships/tags" Target="../tags/tag521.xml"/><Relationship Id="rId55" Type="http://schemas.openxmlformats.org/officeDocument/2006/relationships/tags" Target="../tags/tag526.xml"/><Relationship Id="rId76" Type="http://schemas.openxmlformats.org/officeDocument/2006/relationships/tags" Target="../tags/tag547.xml"/><Relationship Id="rId97" Type="http://schemas.openxmlformats.org/officeDocument/2006/relationships/tags" Target="../tags/tag568.xml"/><Relationship Id="rId7" Type="http://schemas.openxmlformats.org/officeDocument/2006/relationships/tags" Target="../tags/tag478.xml"/><Relationship Id="rId71" Type="http://schemas.openxmlformats.org/officeDocument/2006/relationships/tags" Target="../tags/tag542.xml"/><Relationship Id="rId92" Type="http://schemas.openxmlformats.org/officeDocument/2006/relationships/tags" Target="../tags/tag563.xml"/><Relationship Id="rId2" Type="http://schemas.openxmlformats.org/officeDocument/2006/relationships/tags" Target="../tags/tag473.xml"/><Relationship Id="rId29" Type="http://schemas.openxmlformats.org/officeDocument/2006/relationships/tags" Target="../tags/tag500.xml"/><Relationship Id="rId24" Type="http://schemas.openxmlformats.org/officeDocument/2006/relationships/tags" Target="../tags/tag495.xml"/><Relationship Id="rId40" Type="http://schemas.openxmlformats.org/officeDocument/2006/relationships/tags" Target="../tags/tag511.xml"/><Relationship Id="rId45" Type="http://schemas.openxmlformats.org/officeDocument/2006/relationships/tags" Target="../tags/tag516.xml"/><Relationship Id="rId66" Type="http://schemas.openxmlformats.org/officeDocument/2006/relationships/tags" Target="../tags/tag537.xml"/><Relationship Id="rId87" Type="http://schemas.openxmlformats.org/officeDocument/2006/relationships/tags" Target="../tags/tag558.xml"/><Relationship Id="rId61" Type="http://schemas.openxmlformats.org/officeDocument/2006/relationships/tags" Target="../tags/tag532.xml"/><Relationship Id="rId82" Type="http://schemas.openxmlformats.org/officeDocument/2006/relationships/tags" Target="../tags/tag553.xml"/><Relationship Id="rId19" Type="http://schemas.openxmlformats.org/officeDocument/2006/relationships/tags" Target="../tags/tag490.xml"/><Relationship Id="rId14" Type="http://schemas.openxmlformats.org/officeDocument/2006/relationships/tags" Target="../tags/tag485.xml"/><Relationship Id="rId30" Type="http://schemas.openxmlformats.org/officeDocument/2006/relationships/tags" Target="../tags/tag501.xml"/><Relationship Id="rId35" Type="http://schemas.openxmlformats.org/officeDocument/2006/relationships/tags" Target="../tags/tag506.xml"/><Relationship Id="rId56" Type="http://schemas.openxmlformats.org/officeDocument/2006/relationships/tags" Target="../tags/tag527.xml"/><Relationship Id="rId77" Type="http://schemas.openxmlformats.org/officeDocument/2006/relationships/tags" Target="../tags/tag548.xml"/><Relationship Id="rId100" Type="http://schemas.openxmlformats.org/officeDocument/2006/relationships/notesSlide" Target="../notesSlides/notesSlide17.xml"/><Relationship Id="rId8" Type="http://schemas.openxmlformats.org/officeDocument/2006/relationships/tags" Target="../tags/tag479.xml"/><Relationship Id="rId51" Type="http://schemas.openxmlformats.org/officeDocument/2006/relationships/tags" Target="../tags/tag522.xml"/><Relationship Id="rId72" Type="http://schemas.openxmlformats.org/officeDocument/2006/relationships/tags" Target="../tags/tag543.xml"/><Relationship Id="rId93" Type="http://schemas.openxmlformats.org/officeDocument/2006/relationships/tags" Target="../tags/tag564.xml"/><Relationship Id="rId98" Type="http://schemas.openxmlformats.org/officeDocument/2006/relationships/tags" Target="../tags/tag569.xml"/></Relationships>
</file>

<file path=ppt/slides/_rels/slide22.xml.rels><?xml version="1.0" encoding="UTF-8" standalone="yes"?>
<Relationships xmlns="http://schemas.openxmlformats.org/package/2006/relationships"><Relationship Id="rId8" Type="http://schemas.openxmlformats.org/officeDocument/2006/relationships/tags" Target="../tags/tag577.xml"/><Relationship Id="rId13" Type="http://schemas.openxmlformats.org/officeDocument/2006/relationships/tags" Target="../tags/tag582.xml"/><Relationship Id="rId18" Type="http://schemas.openxmlformats.org/officeDocument/2006/relationships/tags" Target="../tags/tag587.xml"/><Relationship Id="rId26" Type="http://schemas.openxmlformats.org/officeDocument/2006/relationships/tags" Target="../tags/tag595.xml"/><Relationship Id="rId3" Type="http://schemas.openxmlformats.org/officeDocument/2006/relationships/tags" Target="../tags/tag572.xml"/><Relationship Id="rId21" Type="http://schemas.openxmlformats.org/officeDocument/2006/relationships/tags" Target="../tags/tag590.xml"/><Relationship Id="rId7" Type="http://schemas.openxmlformats.org/officeDocument/2006/relationships/tags" Target="../tags/tag576.xml"/><Relationship Id="rId12" Type="http://schemas.openxmlformats.org/officeDocument/2006/relationships/tags" Target="../tags/tag581.xml"/><Relationship Id="rId17" Type="http://schemas.openxmlformats.org/officeDocument/2006/relationships/tags" Target="../tags/tag586.xml"/><Relationship Id="rId25" Type="http://schemas.openxmlformats.org/officeDocument/2006/relationships/tags" Target="../tags/tag594.xml"/><Relationship Id="rId2" Type="http://schemas.openxmlformats.org/officeDocument/2006/relationships/tags" Target="../tags/tag571.xml"/><Relationship Id="rId16" Type="http://schemas.openxmlformats.org/officeDocument/2006/relationships/tags" Target="../tags/tag585.xml"/><Relationship Id="rId20" Type="http://schemas.openxmlformats.org/officeDocument/2006/relationships/tags" Target="../tags/tag589.xml"/><Relationship Id="rId1" Type="http://schemas.openxmlformats.org/officeDocument/2006/relationships/tags" Target="../tags/tag570.xml"/><Relationship Id="rId6" Type="http://schemas.openxmlformats.org/officeDocument/2006/relationships/tags" Target="../tags/tag575.xml"/><Relationship Id="rId11" Type="http://schemas.openxmlformats.org/officeDocument/2006/relationships/tags" Target="../tags/tag580.xml"/><Relationship Id="rId24" Type="http://schemas.openxmlformats.org/officeDocument/2006/relationships/tags" Target="../tags/tag593.xml"/><Relationship Id="rId5" Type="http://schemas.openxmlformats.org/officeDocument/2006/relationships/tags" Target="../tags/tag574.xml"/><Relationship Id="rId15" Type="http://schemas.openxmlformats.org/officeDocument/2006/relationships/tags" Target="../tags/tag584.xml"/><Relationship Id="rId23" Type="http://schemas.openxmlformats.org/officeDocument/2006/relationships/tags" Target="../tags/tag592.xml"/><Relationship Id="rId28" Type="http://schemas.openxmlformats.org/officeDocument/2006/relationships/notesSlide" Target="../notesSlides/notesSlide18.xml"/><Relationship Id="rId10" Type="http://schemas.openxmlformats.org/officeDocument/2006/relationships/tags" Target="../tags/tag579.xml"/><Relationship Id="rId19" Type="http://schemas.openxmlformats.org/officeDocument/2006/relationships/tags" Target="../tags/tag588.xml"/><Relationship Id="rId4" Type="http://schemas.openxmlformats.org/officeDocument/2006/relationships/tags" Target="../tags/tag573.xml"/><Relationship Id="rId9" Type="http://schemas.openxmlformats.org/officeDocument/2006/relationships/tags" Target="../tags/tag578.xml"/><Relationship Id="rId14" Type="http://schemas.openxmlformats.org/officeDocument/2006/relationships/tags" Target="../tags/tag583.xml"/><Relationship Id="rId22" Type="http://schemas.openxmlformats.org/officeDocument/2006/relationships/tags" Target="../tags/tag591.xml"/><Relationship Id="rId27"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3" Type="http://schemas.openxmlformats.org/officeDocument/2006/relationships/tags" Target="../tags/tag608.xml"/><Relationship Id="rId18" Type="http://schemas.openxmlformats.org/officeDocument/2006/relationships/tags" Target="../tags/tag613.xml"/><Relationship Id="rId26" Type="http://schemas.openxmlformats.org/officeDocument/2006/relationships/tags" Target="../tags/tag621.xml"/><Relationship Id="rId3" Type="http://schemas.openxmlformats.org/officeDocument/2006/relationships/tags" Target="../tags/tag598.xml"/><Relationship Id="rId21" Type="http://schemas.openxmlformats.org/officeDocument/2006/relationships/tags" Target="../tags/tag616.xml"/><Relationship Id="rId34" Type="http://schemas.openxmlformats.org/officeDocument/2006/relationships/slideLayout" Target="../slideLayouts/slideLayout2.xml"/><Relationship Id="rId7" Type="http://schemas.openxmlformats.org/officeDocument/2006/relationships/tags" Target="../tags/tag602.xml"/><Relationship Id="rId12" Type="http://schemas.openxmlformats.org/officeDocument/2006/relationships/tags" Target="../tags/tag607.xml"/><Relationship Id="rId17" Type="http://schemas.openxmlformats.org/officeDocument/2006/relationships/tags" Target="../tags/tag612.xml"/><Relationship Id="rId25" Type="http://schemas.openxmlformats.org/officeDocument/2006/relationships/tags" Target="../tags/tag620.xml"/><Relationship Id="rId33" Type="http://schemas.openxmlformats.org/officeDocument/2006/relationships/tags" Target="../tags/tag628.xml"/><Relationship Id="rId2" Type="http://schemas.openxmlformats.org/officeDocument/2006/relationships/tags" Target="../tags/tag597.xml"/><Relationship Id="rId16" Type="http://schemas.openxmlformats.org/officeDocument/2006/relationships/tags" Target="../tags/tag611.xml"/><Relationship Id="rId20" Type="http://schemas.openxmlformats.org/officeDocument/2006/relationships/tags" Target="../tags/tag615.xml"/><Relationship Id="rId29" Type="http://schemas.openxmlformats.org/officeDocument/2006/relationships/tags" Target="../tags/tag624.xml"/><Relationship Id="rId1" Type="http://schemas.openxmlformats.org/officeDocument/2006/relationships/tags" Target="../tags/tag596.xml"/><Relationship Id="rId6" Type="http://schemas.openxmlformats.org/officeDocument/2006/relationships/tags" Target="../tags/tag601.xml"/><Relationship Id="rId11" Type="http://schemas.openxmlformats.org/officeDocument/2006/relationships/tags" Target="../tags/tag606.xml"/><Relationship Id="rId24" Type="http://schemas.openxmlformats.org/officeDocument/2006/relationships/tags" Target="../tags/tag619.xml"/><Relationship Id="rId32" Type="http://schemas.openxmlformats.org/officeDocument/2006/relationships/tags" Target="../tags/tag627.xml"/><Relationship Id="rId5" Type="http://schemas.openxmlformats.org/officeDocument/2006/relationships/tags" Target="../tags/tag600.xml"/><Relationship Id="rId15" Type="http://schemas.openxmlformats.org/officeDocument/2006/relationships/tags" Target="../tags/tag610.xml"/><Relationship Id="rId23" Type="http://schemas.openxmlformats.org/officeDocument/2006/relationships/tags" Target="../tags/tag618.xml"/><Relationship Id="rId28" Type="http://schemas.openxmlformats.org/officeDocument/2006/relationships/tags" Target="../tags/tag623.xml"/><Relationship Id="rId10" Type="http://schemas.openxmlformats.org/officeDocument/2006/relationships/tags" Target="../tags/tag605.xml"/><Relationship Id="rId19" Type="http://schemas.openxmlformats.org/officeDocument/2006/relationships/tags" Target="../tags/tag614.xml"/><Relationship Id="rId31" Type="http://schemas.openxmlformats.org/officeDocument/2006/relationships/tags" Target="../tags/tag626.xml"/><Relationship Id="rId4" Type="http://schemas.openxmlformats.org/officeDocument/2006/relationships/tags" Target="../tags/tag599.xml"/><Relationship Id="rId9" Type="http://schemas.openxmlformats.org/officeDocument/2006/relationships/tags" Target="../tags/tag604.xml"/><Relationship Id="rId14" Type="http://schemas.openxmlformats.org/officeDocument/2006/relationships/tags" Target="../tags/tag609.xml"/><Relationship Id="rId22" Type="http://schemas.openxmlformats.org/officeDocument/2006/relationships/tags" Target="../tags/tag617.xml"/><Relationship Id="rId27" Type="http://schemas.openxmlformats.org/officeDocument/2006/relationships/tags" Target="../tags/tag622.xml"/><Relationship Id="rId30" Type="http://schemas.openxmlformats.org/officeDocument/2006/relationships/tags" Target="../tags/tag625.xml"/><Relationship Id="rId35" Type="http://schemas.openxmlformats.org/officeDocument/2006/relationships/notesSlide" Target="../notesSlides/notesSlide19.xml"/><Relationship Id="rId8" Type="http://schemas.openxmlformats.org/officeDocument/2006/relationships/tags" Target="../tags/tag603.xml"/></Relationships>
</file>

<file path=ppt/slides/_rels/slide24.xml.rels><?xml version="1.0" encoding="UTF-8" standalone="yes"?>
<Relationships xmlns="http://schemas.openxmlformats.org/package/2006/relationships"><Relationship Id="rId3" Type="http://schemas.openxmlformats.org/officeDocument/2006/relationships/tags" Target="../tags/tag631.xml"/><Relationship Id="rId7" Type="http://schemas.openxmlformats.org/officeDocument/2006/relationships/image" Target="../media/image1.png"/><Relationship Id="rId2" Type="http://schemas.openxmlformats.org/officeDocument/2006/relationships/tags" Target="../tags/tag630.xml"/><Relationship Id="rId1" Type="http://schemas.openxmlformats.org/officeDocument/2006/relationships/tags" Target="../tags/tag629.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632.xml"/></Relationships>
</file>

<file path=ppt/slides/_rels/slide25.xml.rels><?xml version="1.0" encoding="UTF-8" standalone="yes"?>
<Relationships xmlns="http://schemas.openxmlformats.org/package/2006/relationships"><Relationship Id="rId13" Type="http://schemas.openxmlformats.org/officeDocument/2006/relationships/tags" Target="../tags/tag645.xml"/><Relationship Id="rId18" Type="http://schemas.openxmlformats.org/officeDocument/2006/relationships/tags" Target="../tags/tag650.xml"/><Relationship Id="rId26" Type="http://schemas.openxmlformats.org/officeDocument/2006/relationships/tags" Target="../tags/tag658.xml"/><Relationship Id="rId3" Type="http://schemas.openxmlformats.org/officeDocument/2006/relationships/tags" Target="../tags/tag635.xml"/><Relationship Id="rId21" Type="http://schemas.openxmlformats.org/officeDocument/2006/relationships/tags" Target="../tags/tag653.xml"/><Relationship Id="rId7" Type="http://schemas.openxmlformats.org/officeDocument/2006/relationships/tags" Target="../tags/tag639.xml"/><Relationship Id="rId12" Type="http://schemas.openxmlformats.org/officeDocument/2006/relationships/tags" Target="../tags/tag644.xml"/><Relationship Id="rId17" Type="http://schemas.openxmlformats.org/officeDocument/2006/relationships/tags" Target="../tags/tag649.xml"/><Relationship Id="rId25" Type="http://schemas.openxmlformats.org/officeDocument/2006/relationships/tags" Target="../tags/tag657.xml"/><Relationship Id="rId33" Type="http://schemas.openxmlformats.org/officeDocument/2006/relationships/notesSlide" Target="../notesSlides/notesSlide21.xml"/><Relationship Id="rId2" Type="http://schemas.openxmlformats.org/officeDocument/2006/relationships/tags" Target="../tags/tag634.xml"/><Relationship Id="rId16" Type="http://schemas.openxmlformats.org/officeDocument/2006/relationships/tags" Target="../tags/tag648.xml"/><Relationship Id="rId20" Type="http://schemas.openxmlformats.org/officeDocument/2006/relationships/tags" Target="../tags/tag652.xml"/><Relationship Id="rId29" Type="http://schemas.openxmlformats.org/officeDocument/2006/relationships/tags" Target="../tags/tag661.xml"/><Relationship Id="rId1" Type="http://schemas.openxmlformats.org/officeDocument/2006/relationships/tags" Target="../tags/tag633.xml"/><Relationship Id="rId6" Type="http://schemas.openxmlformats.org/officeDocument/2006/relationships/tags" Target="../tags/tag638.xml"/><Relationship Id="rId11" Type="http://schemas.openxmlformats.org/officeDocument/2006/relationships/tags" Target="../tags/tag643.xml"/><Relationship Id="rId24" Type="http://schemas.openxmlformats.org/officeDocument/2006/relationships/tags" Target="../tags/tag656.xml"/><Relationship Id="rId32" Type="http://schemas.openxmlformats.org/officeDocument/2006/relationships/slideLayout" Target="../slideLayouts/slideLayout2.xml"/><Relationship Id="rId5" Type="http://schemas.openxmlformats.org/officeDocument/2006/relationships/tags" Target="../tags/tag637.xml"/><Relationship Id="rId15" Type="http://schemas.openxmlformats.org/officeDocument/2006/relationships/tags" Target="../tags/tag647.xml"/><Relationship Id="rId23" Type="http://schemas.openxmlformats.org/officeDocument/2006/relationships/tags" Target="../tags/tag655.xml"/><Relationship Id="rId28" Type="http://schemas.openxmlformats.org/officeDocument/2006/relationships/tags" Target="../tags/tag660.xml"/><Relationship Id="rId10" Type="http://schemas.openxmlformats.org/officeDocument/2006/relationships/tags" Target="../tags/tag642.xml"/><Relationship Id="rId19" Type="http://schemas.openxmlformats.org/officeDocument/2006/relationships/tags" Target="../tags/tag651.xml"/><Relationship Id="rId31" Type="http://schemas.openxmlformats.org/officeDocument/2006/relationships/tags" Target="../tags/tag663.xml"/><Relationship Id="rId4" Type="http://schemas.openxmlformats.org/officeDocument/2006/relationships/tags" Target="../tags/tag636.xml"/><Relationship Id="rId9" Type="http://schemas.openxmlformats.org/officeDocument/2006/relationships/tags" Target="../tags/tag641.xml"/><Relationship Id="rId14" Type="http://schemas.openxmlformats.org/officeDocument/2006/relationships/tags" Target="../tags/tag646.xml"/><Relationship Id="rId22" Type="http://schemas.openxmlformats.org/officeDocument/2006/relationships/tags" Target="../tags/tag654.xml"/><Relationship Id="rId27" Type="http://schemas.openxmlformats.org/officeDocument/2006/relationships/tags" Target="../tags/tag659.xml"/><Relationship Id="rId30" Type="http://schemas.openxmlformats.org/officeDocument/2006/relationships/tags" Target="../tags/tag662.xml"/><Relationship Id="rId8" Type="http://schemas.openxmlformats.org/officeDocument/2006/relationships/tags" Target="../tags/tag640.xml"/></Relationships>
</file>

<file path=ppt/slides/_rels/slide26.xml.rels><?xml version="1.0" encoding="UTF-8" standalone="yes"?>
<Relationships xmlns="http://schemas.openxmlformats.org/package/2006/relationships"><Relationship Id="rId3" Type="http://schemas.openxmlformats.org/officeDocument/2006/relationships/tags" Target="../tags/tag666.xml"/><Relationship Id="rId2" Type="http://schemas.openxmlformats.org/officeDocument/2006/relationships/tags" Target="../tags/tag665.xml"/><Relationship Id="rId1" Type="http://schemas.openxmlformats.org/officeDocument/2006/relationships/tags" Target="../tags/tag664.xml"/><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669.xml"/><Relationship Id="rId2" Type="http://schemas.openxmlformats.org/officeDocument/2006/relationships/tags" Target="../tags/tag668.xml"/><Relationship Id="rId1" Type="http://schemas.openxmlformats.org/officeDocument/2006/relationships/tags" Target="../tags/tag667.xml"/><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notesSlide" Target="../notesSlides/notesSlide4.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notesSlide" Target="../notesSlides/notesSlide5.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notesSlide" Target="../notesSlides/notesSlide6.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custDataLst>
              <p:tags r:id="rId1"/>
            </p:custDataLst>
          </p:nvPr>
        </p:nvSpPr>
        <p:spPr>
          <a:xfrm>
            <a:off x="685800" y="2286000"/>
            <a:ext cx="7772400" cy="1143000"/>
          </a:xfrm>
        </p:spPr>
        <p:txBody>
          <a:bodyPr/>
          <a:lstStyle/>
          <a:p>
            <a:r>
              <a:rPr lang="en-US" smtClean="0"/>
              <a:t>CS221: Algorithms and </a:t>
            </a:r>
            <a:br>
              <a:rPr lang="en-US" smtClean="0"/>
            </a:br>
            <a:r>
              <a:rPr lang="en-US" smtClean="0"/>
              <a:t>Data Structures</a:t>
            </a:r>
            <a:br>
              <a:rPr lang="en-US" smtClean="0"/>
            </a:br>
            <a:r>
              <a:rPr lang="en-US" smtClean="0"/>
              <a:t>Lecture #3</a:t>
            </a:r>
            <a:br>
              <a:rPr lang="en-US" smtClean="0"/>
            </a:br>
            <a:r>
              <a:rPr lang="en-US" smtClean="0"/>
              <a:t>Mind Your Priority Queues</a:t>
            </a:r>
          </a:p>
        </p:txBody>
      </p:sp>
      <p:sp>
        <p:nvSpPr>
          <p:cNvPr id="2051" name="Rectangle 3"/>
          <p:cNvSpPr>
            <a:spLocks noGrp="1" noChangeArrowheads="1"/>
          </p:cNvSpPr>
          <p:nvPr>
            <p:ph type="subTitle" idx="1"/>
            <p:custDataLst>
              <p:tags r:id="rId2"/>
            </p:custDataLst>
          </p:nvPr>
        </p:nvSpPr>
        <p:spPr/>
        <p:txBody>
          <a:bodyPr/>
          <a:lstStyle/>
          <a:p>
            <a:endParaRPr lang="en-US" dirty="0" smtClean="0"/>
          </a:p>
          <a:p>
            <a:r>
              <a:rPr lang="en-US" dirty="0" smtClean="0"/>
              <a:t>Steve Wolfman</a:t>
            </a:r>
          </a:p>
          <a:p>
            <a:r>
              <a:rPr lang="en-US" dirty="0" smtClean="0"/>
              <a:t>2014W1</a:t>
            </a:r>
          </a:p>
        </p:txBody>
      </p:sp>
      <p:sp>
        <p:nvSpPr>
          <p:cNvPr id="205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F725D3C-49CF-41A5-924E-7474DD9EC0B7}" type="slidenum">
              <a:rPr lang="en-US" sz="1400" smtClean="0"/>
              <a:pPr/>
              <a:t>1</a:t>
            </a:fld>
            <a:endParaRPr lang="en-US"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AVL Tree as PQ</a:t>
            </a:r>
            <a:endParaRPr lang="en-CA" dirty="0"/>
          </a:p>
        </p:txBody>
      </p:sp>
      <p:sp>
        <p:nvSpPr>
          <p:cNvPr id="6" name="Content Placeholder 5"/>
          <p:cNvSpPr>
            <a:spLocks noGrp="1"/>
          </p:cNvSpPr>
          <p:nvPr>
            <p:ph idx="1"/>
          </p:nvPr>
        </p:nvSpPr>
        <p:spPr/>
        <p:txBody>
          <a:bodyPr/>
          <a:lstStyle/>
          <a:p>
            <a:pPr marL="0" indent="0">
              <a:buNone/>
            </a:pPr>
            <a:r>
              <a:rPr lang="en-CA" dirty="0" smtClean="0"/>
              <a:t>How well does this work in terms of the number of priority values/data in the tree, </a:t>
            </a:r>
            <a:r>
              <a:rPr lang="en-CA" i="1" dirty="0" smtClean="0"/>
              <a:t>n</a:t>
            </a:r>
            <a:r>
              <a:rPr lang="en-CA" dirty="0" smtClean="0"/>
              <a:t>?</a:t>
            </a:r>
          </a:p>
          <a:p>
            <a:pPr marL="0" indent="0">
              <a:buNone/>
            </a:pPr>
            <a:endParaRPr lang="en-CA" dirty="0"/>
          </a:p>
          <a:p>
            <a:pPr marL="0" indent="0">
              <a:buNone/>
            </a:pPr>
            <a:r>
              <a:rPr lang="en-CA" dirty="0"/>
              <a:t>Runtime of </a:t>
            </a:r>
            <a:r>
              <a:rPr lang="en-CA" sz="2400" b="1" dirty="0">
                <a:latin typeface="Courier New" pitchFamily="49" charset="0"/>
                <a:cs typeface="Courier New" pitchFamily="49" charset="0"/>
              </a:rPr>
              <a:t>insert</a:t>
            </a:r>
            <a:r>
              <a:rPr lang="en-CA" dirty="0" smtClean="0"/>
              <a:t>?</a:t>
            </a:r>
          </a:p>
          <a:p>
            <a:pPr marL="0" indent="0">
              <a:buNone/>
            </a:pPr>
            <a:endParaRPr lang="en-CA" dirty="0"/>
          </a:p>
          <a:p>
            <a:pPr marL="0" indent="0">
              <a:buNone/>
            </a:pPr>
            <a:r>
              <a:rPr lang="en-CA" dirty="0"/>
              <a:t>Runtime of </a:t>
            </a:r>
            <a:r>
              <a:rPr lang="en-CA" sz="2400" b="1" dirty="0" err="1" smtClean="0">
                <a:latin typeface="Courier New" pitchFamily="49" charset="0"/>
                <a:cs typeface="Courier New" pitchFamily="49" charset="0"/>
              </a:rPr>
              <a:t>delete_min</a:t>
            </a:r>
            <a:r>
              <a:rPr lang="en-CA" dirty="0" smtClean="0"/>
              <a:t>?</a:t>
            </a:r>
            <a:endParaRPr lang="en-CA" dirty="0"/>
          </a:p>
          <a:p>
            <a:pPr marL="0" indent="0">
              <a:buNone/>
            </a:pPr>
            <a:endParaRPr lang="en-CA" dirty="0"/>
          </a:p>
        </p:txBody>
      </p:sp>
      <p:sp>
        <p:nvSpPr>
          <p:cNvPr id="5" name="Slide Number Placeholder 4"/>
          <p:cNvSpPr>
            <a:spLocks noGrp="1"/>
          </p:cNvSpPr>
          <p:nvPr>
            <p:ph type="sldNum" sz="quarter" idx="12"/>
          </p:nvPr>
        </p:nvSpPr>
        <p:spPr/>
        <p:txBody>
          <a:bodyPr/>
          <a:lstStyle/>
          <a:p>
            <a:pPr>
              <a:defRPr/>
            </a:pPr>
            <a:fld id="{F65F058F-1916-4304-87DB-500858360702}" type="slidenum">
              <a:rPr lang="en-US" smtClean="0"/>
              <a:pPr>
                <a:defRPr/>
              </a:pPr>
              <a:t>10</a:t>
            </a:fld>
            <a:endParaRPr lang="en-US"/>
          </a:p>
        </p:txBody>
      </p:sp>
    </p:spTree>
    <p:extLst>
      <p:ext uri="{BB962C8B-B14F-4D97-AF65-F5344CB8AC3E}">
        <p14:creationId xmlns:p14="http://schemas.microsoft.com/office/powerpoint/2010/main" val="2543361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lstStyle/>
          <a:p>
            <a:r>
              <a:rPr lang="en-US" smtClean="0"/>
              <a:t>Today’s Outline</a:t>
            </a:r>
          </a:p>
        </p:txBody>
      </p:sp>
      <p:sp>
        <p:nvSpPr>
          <p:cNvPr id="14339" name="Rectangle 3"/>
          <p:cNvSpPr>
            <a:spLocks noGrp="1" noChangeArrowheads="1"/>
          </p:cNvSpPr>
          <p:nvPr>
            <p:ph type="body" idx="1"/>
            <p:custDataLst>
              <p:tags r:id="rId2"/>
            </p:custDataLst>
          </p:nvPr>
        </p:nvSpPr>
        <p:spPr/>
        <p:txBody>
          <a:bodyPr/>
          <a:lstStyle/>
          <a:p>
            <a:r>
              <a:rPr lang="en-US" dirty="0" smtClean="0">
                <a:solidFill>
                  <a:schemeClr val="tx1">
                    <a:lumMod val="50000"/>
                    <a:lumOff val="50000"/>
                  </a:schemeClr>
                </a:solidFill>
              </a:rPr>
              <a:t>Priority Queue ADT</a:t>
            </a:r>
          </a:p>
          <a:p>
            <a:r>
              <a:rPr lang="en-US" dirty="0" smtClean="0">
                <a:solidFill>
                  <a:schemeClr val="tx1">
                    <a:lumMod val="50000"/>
                    <a:lumOff val="50000"/>
                  </a:schemeClr>
                </a:solidFill>
              </a:rPr>
              <a:t>Solutions So Far?</a:t>
            </a:r>
          </a:p>
          <a:p>
            <a:r>
              <a:rPr lang="en-US" dirty="0" smtClean="0"/>
              <a:t>10km View of Heaps</a:t>
            </a:r>
          </a:p>
        </p:txBody>
      </p:sp>
      <p:sp>
        <p:nvSpPr>
          <p:cNvPr id="1434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D0FA0E-FCFE-418E-B7D0-F9B21B8AEC00}" type="slidenum">
              <a:rPr lang="en-US" sz="1400" smtClean="0"/>
              <a:pPr/>
              <a:t>11</a:t>
            </a:fld>
            <a:endParaRPr lang="en-US" sz="1400" smtClean="0"/>
          </a:p>
        </p:txBody>
      </p:sp>
    </p:spTree>
    <p:extLst>
      <p:ext uri="{BB962C8B-B14F-4D97-AF65-F5344CB8AC3E}">
        <p14:creationId xmlns:p14="http://schemas.microsoft.com/office/powerpoint/2010/main" val="2843680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p:txBody>
          <a:bodyPr/>
          <a:lstStyle/>
          <a:p>
            <a:r>
              <a:rPr lang="en-US" smtClean="0"/>
              <a:t>Binary Heap Priority Q Data Structure</a:t>
            </a:r>
          </a:p>
        </p:txBody>
      </p:sp>
      <p:grpSp>
        <p:nvGrpSpPr>
          <p:cNvPr id="20483" name="Group 43"/>
          <p:cNvGrpSpPr>
            <a:grpSpLocks/>
          </p:cNvGrpSpPr>
          <p:nvPr>
            <p:custDataLst>
              <p:tags r:id="rId2"/>
            </p:custDataLst>
          </p:nvPr>
        </p:nvGrpSpPr>
        <p:grpSpPr bwMode="auto">
          <a:xfrm>
            <a:off x="4838700" y="2325216"/>
            <a:ext cx="3848100" cy="3048000"/>
            <a:chOff x="96" y="1680"/>
            <a:chExt cx="2424" cy="1920"/>
          </a:xfrm>
        </p:grpSpPr>
        <p:grpSp>
          <p:nvGrpSpPr>
            <p:cNvPr id="20489" name="Group 40"/>
            <p:cNvGrpSpPr>
              <a:grpSpLocks/>
            </p:cNvGrpSpPr>
            <p:nvPr/>
          </p:nvGrpSpPr>
          <p:grpSpPr bwMode="auto">
            <a:xfrm>
              <a:off x="96" y="3360"/>
              <a:ext cx="1584" cy="240"/>
              <a:chOff x="96" y="3360"/>
              <a:chExt cx="1584" cy="240"/>
            </a:xfrm>
          </p:grpSpPr>
          <p:sp>
            <p:nvSpPr>
              <p:cNvPr id="20510" name="Oval 7"/>
              <p:cNvSpPr>
                <a:spLocks noChangeAspect="1" noChangeArrowheads="1"/>
              </p:cNvSpPr>
              <p:nvPr>
                <p:custDataLst>
                  <p:tags r:id="rId26"/>
                </p:custDataLst>
              </p:nvPr>
            </p:nvSpPr>
            <p:spPr bwMode="auto">
              <a:xfrm>
                <a:off x="1440"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0511" name="Oval 8"/>
              <p:cNvSpPr>
                <a:spLocks noChangeAspect="1" noChangeArrowheads="1"/>
              </p:cNvSpPr>
              <p:nvPr>
                <p:custDataLst>
                  <p:tags r:id="rId27"/>
                </p:custDataLst>
              </p:nvPr>
            </p:nvSpPr>
            <p:spPr bwMode="auto">
              <a:xfrm>
                <a:off x="1104"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0512" name="Oval 9"/>
              <p:cNvSpPr>
                <a:spLocks noChangeAspect="1" noChangeArrowheads="1"/>
              </p:cNvSpPr>
              <p:nvPr>
                <p:custDataLst>
                  <p:tags r:id="rId28"/>
                </p:custDataLst>
              </p:nvPr>
            </p:nvSpPr>
            <p:spPr bwMode="auto">
              <a:xfrm>
                <a:off x="768"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0513" name="Oval 10"/>
              <p:cNvSpPr>
                <a:spLocks noChangeAspect="1" noChangeArrowheads="1"/>
              </p:cNvSpPr>
              <p:nvPr>
                <p:custDataLst>
                  <p:tags r:id="rId29"/>
                </p:custDataLst>
              </p:nvPr>
            </p:nvSpPr>
            <p:spPr bwMode="auto">
              <a:xfrm>
                <a:off x="432"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0514" name="Oval 11"/>
              <p:cNvSpPr>
                <a:spLocks noChangeAspect="1" noChangeArrowheads="1"/>
              </p:cNvSpPr>
              <p:nvPr>
                <p:custDataLst>
                  <p:tags r:id="rId30"/>
                </p:custDataLst>
              </p:nvPr>
            </p:nvSpPr>
            <p:spPr bwMode="auto">
              <a:xfrm>
                <a:off x="96"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grpSp>
        <p:grpSp>
          <p:nvGrpSpPr>
            <p:cNvPr id="20490" name="Group 41"/>
            <p:cNvGrpSpPr>
              <a:grpSpLocks/>
            </p:cNvGrpSpPr>
            <p:nvPr/>
          </p:nvGrpSpPr>
          <p:grpSpPr bwMode="auto">
            <a:xfrm>
              <a:off x="264" y="2800"/>
              <a:ext cx="2256" cy="240"/>
              <a:chOff x="264" y="2832"/>
              <a:chExt cx="2256" cy="240"/>
            </a:xfrm>
          </p:grpSpPr>
          <p:sp>
            <p:nvSpPr>
              <p:cNvPr id="20506" name="Oval 12"/>
              <p:cNvSpPr>
                <a:spLocks noChangeAspect="1" noChangeArrowheads="1"/>
              </p:cNvSpPr>
              <p:nvPr>
                <p:custDataLst>
                  <p:tags r:id="rId22"/>
                </p:custDataLst>
              </p:nvPr>
            </p:nvSpPr>
            <p:spPr bwMode="auto">
              <a:xfrm>
                <a:off x="2280"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0507" name="Oval 13"/>
              <p:cNvSpPr>
                <a:spLocks noChangeAspect="1" noChangeArrowheads="1"/>
              </p:cNvSpPr>
              <p:nvPr>
                <p:custDataLst>
                  <p:tags r:id="rId23"/>
                </p:custDataLst>
              </p:nvPr>
            </p:nvSpPr>
            <p:spPr bwMode="auto">
              <a:xfrm>
                <a:off x="1608"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0508" name="Oval 14"/>
              <p:cNvSpPr>
                <a:spLocks noChangeAspect="1" noChangeArrowheads="1"/>
              </p:cNvSpPr>
              <p:nvPr>
                <p:custDataLst>
                  <p:tags r:id="rId24"/>
                </p:custDataLst>
              </p:nvPr>
            </p:nvSpPr>
            <p:spPr bwMode="auto">
              <a:xfrm>
                <a:off x="936"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0509" name="Oval 15"/>
              <p:cNvSpPr>
                <a:spLocks noChangeAspect="1" noChangeArrowheads="1"/>
              </p:cNvSpPr>
              <p:nvPr>
                <p:custDataLst>
                  <p:tags r:id="rId25"/>
                </p:custDataLst>
              </p:nvPr>
            </p:nvSpPr>
            <p:spPr bwMode="auto">
              <a:xfrm>
                <a:off x="264"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grpSp>
        <p:grpSp>
          <p:nvGrpSpPr>
            <p:cNvPr id="20491" name="Group 42"/>
            <p:cNvGrpSpPr>
              <a:grpSpLocks/>
            </p:cNvGrpSpPr>
            <p:nvPr/>
          </p:nvGrpSpPr>
          <p:grpSpPr bwMode="auto">
            <a:xfrm>
              <a:off x="600" y="2240"/>
              <a:ext cx="1584" cy="240"/>
              <a:chOff x="600" y="2256"/>
              <a:chExt cx="1584" cy="240"/>
            </a:xfrm>
          </p:grpSpPr>
          <p:sp>
            <p:nvSpPr>
              <p:cNvPr id="20504" name="Oval 20"/>
              <p:cNvSpPr>
                <a:spLocks noChangeAspect="1" noChangeArrowheads="1"/>
              </p:cNvSpPr>
              <p:nvPr>
                <p:custDataLst>
                  <p:tags r:id="rId20"/>
                </p:custDataLst>
              </p:nvPr>
            </p:nvSpPr>
            <p:spPr bwMode="auto">
              <a:xfrm>
                <a:off x="1944"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0505" name="Oval 21"/>
              <p:cNvSpPr>
                <a:spLocks noChangeAspect="1" noChangeArrowheads="1"/>
              </p:cNvSpPr>
              <p:nvPr>
                <p:custDataLst>
                  <p:tags r:id="rId21"/>
                </p:custDataLst>
              </p:nvPr>
            </p:nvSpPr>
            <p:spPr bwMode="auto">
              <a:xfrm>
                <a:off x="600"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grpSp>
        <p:sp>
          <p:nvSpPr>
            <p:cNvPr id="20492" name="Oval 24"/>
            <p:cNvSpPr>
              <a:spLocks noChangeAspect="1" noChangeArrowheads="1"/>
            </p:cNvSpPr>
            <p:nvPr>
              <p:custDataLst>
                <p:tags r:id="rId8"/>
              </p:custDataLst>
            </p:nvPr>
          </p:nvSpPr>
          <p:spPr bwMode="auto">
            <a:xfrm>
              <a:off x="1272" y="168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20493" name="AutoShape 26"/>
            <p:cNvCxnSpPr>
              <a:cxnSpLocks noChangeShapeType="1"/>
              <a:stCxn id="20492" idx="3"/>
              <a:endCxn id="20505" idx="0"/>
            </p:cNvCxnSpPr>
            <p:nvPr>
              <p:custDataLst>
                <p:tags r:id="rId9"/>
              </p:custDataLst>
            </p:nvPr>
          </p:nvCxnSpPr>
          <p:spPr bwMode="auto">
            <a:xfrm flipH="1">
              <a:off x="720"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4" name="AutoShape 27"/>
            <p:cNvCxnSpPr>
              <a:cxnSpLocks noChangeShapeType="1"/>
              <a:stCxn id="20492" idx="5"/>
              <a:endCxn id="20504" idx="0"/>
            </p:cNvCxnSpPr>
            <p:nvPr>
              <p:custDataLst>
                <p:tags r:id="rId10"/>
              </p:custDataLst>
            </p:nvPr>
          </p:nvCxnSpPr>
          <p:spPr bwMode="auto">
            <a:xfrm>
              <a:off x="1477"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5" name="AutoShape 28"/>
            <p:cNvCxnSpPr>
              <a:cxnSpLocks noChangeShapeType="1"/>
              <a:stCxn id="20504" idx="3"/>
              <a:endCxn id="20507" idx="0"/>
            </p:cNvCxnSpPr>
            <p:nvPr>
              <p:custDataLst>
                <p:tags r:id="rId11"/>
              </p:custDataLst>
            </p:nvPr>
          </p:nvCxnSpPr>
          <p:spPr bwMode="auto">
            <a:xfrm flipH="1">
              <a:off x="1728"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6" name="AutoShape 29"/>
            <p:cNvCxnSpPr>
              <a:cxnSpLocks noChangeShapeType="1"/>
              <a:stCxn id="20504" idx="5"/>
              <a:endCxn id="20506" idx="0"/>
            </p:cNvCxnSpPr>
            <p:nvPr>
              <p:custDataLst>
                <p:tags r:id="rId12"/>
              </p:custDataLst>
            </p:nvPr>
          </p:nvCxnSpPr>
          <p:spPr bwMode="auto">
            <a:xfrm>
              <a:off x="2149"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7" name="AutoShape 30"/>
            <p:cNvCxnSpPr>
              <a:cxnSpLocks noChangeShapeType="1"/>
              <a:stCxn id="20507" idx="3"/>
              <a:endCxn id="20510" idx="0"/>
            </p:cNvCxnSpPr>
            <p:nvPr>
              <p:custDataLst>
                <p:tags r:id="rId13"/>
              </p:custDataLst>
            </p:nvPr>
          </p:nvCxnSpPr>
          <p:spPr bwMode="auto">
            <a:xfrm flipH="1">
              <a:off x="1560"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8" name="AutoShape 34"/>
            <p:cNvCxnSpPr>
              <a:cxnSpLocks noChangeShapeType="1"/>
              <a:stCxn id="20505" idx="3"/>
              <a:endCxn id="20509" idx="0"/>
            </p:cNvCxnSpPr>
            <p:nvPr>
              <p:custDataLst>
                <p:tags r:id="rId14"/>
              </p:custDataLst>
            </p:nvPr>
          </p:nvCxnSpPr>
          <p:spPr bwMode="auto">
            <a:xfrm flipH="1">
              <a:off x="384"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9" name="AutoShape 35"/>
            <p:cNvCxnSpPr>
              <a:cxnSpLocks noChangeShapeType="1"/>
              <a:stCxn id="20505" idx="5"/>
              <a:endCxn id="20508" idx="0"/>
            </p:cNvCxnSpPr>
            <p:nvPr>
              <p:custDataLst>
                <p:tags r:id="rId15"/>
              </p:custDataLst>
            </p:nvPr>
          </p:nvCxnSpPr>
          <p:spPr bwMode="auto">
            <a:xfrm>
              <a:off x="805"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0" name="AutoShape 36"/>
            <p:cNvCxnSpPr>
              <a:cxnSpLocks noChangeShapeType="1"/>
              <a:stCxn id="20509" idx="3"/>
              <a:endCxn id="20514" idx="0"/>
            </p:cNvCxnSpPr>
            <p:nvPr>
              <p:custDataLst>
                <p:tags r:id="rId16"/>
              </p:custDataLst>
            </p:nvPr>
          </p:nvCxnSpPr>
          <p:spPr bwMode="auto">
            <a:xfrm flipH="1">
              <a:off x="216"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1" name="AutoShape 37"/>
            <p:cNvCxnSpPr>
              <a:cxnSpLocks noChangeShapeType="1"/>
              <a:stCxn id="20509" idx="5"/>
              <a:endCxn id="20513" idx="0"/>
            </p:cNvCxnSpPr>
            <p:nvPr>
              <p:custDataLst>
                <p:tags r:id="rId17"/>
              </p:custDataLst>
            </p:nvPr>
          </p:nvCxnSpPr>
          <p:spPr bwMode="auto">
            <a:xfrm>
              <a:off x="469"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2" name="AutoShape 38"/>
            <p:cNvCxnSpPr>
              <a:cxnSpLocks noChangeShapeType="1"/>
              <a:stCxn id="20508" idx="3"/>
              <a:endCxn id="20512" idx="0"/>
            </p:cNvCxnSpPr>
            <p:nvPr>
              <p:custDataLst>
                <p:tags r:id="rId18"/>
              </p:custDataLst>
            </p:nvPr>
          </p:nvCxnSpPr>
          <p:spPr bwMode="auto">
            <a:xfrm flipH="1">
              <a:off x="888"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3" name="AutoShape 39"/>
            <p:cNvCxnSpPr>
              <a:cxnSpLocks noChangeShapeType="1"/>
              <a:stCxn id="20508" idx="5"/>
              <a:endCxn id="20511" idx="0"/>
            </p:cNvCxnSpPr>
            <p:nvPr>
              <p:custDataLst>
                <p:tags r:id="rId19"/>
              </p:custDataLst>
            </p:nvPr>
          </p:nvCxnSpPr>
          <p:spPr bwMode="auto">
            <a:xfrm>
              <a:off x="1141"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0484" name="Rectangle 45"/>
          <p:cNvSpPr>
            <a:spLocks noGrp="1" noChangeArrowheads="1"/>
          </p:cNvSpPr>
          <p:nvPr>
            <p:ph type="body" sz="half" idx="1"/>
            <p:custDataLst>
              <p:tags r:id="rId3"/>
            </p:custDataLst>
          </p:nvPr>
        </p:nvSpPr>
        <p:spPr/>
        <p:txBody>
          <a:bodyPr/>
          <a:lstStyle/>
          <a:p>
            <a:r>
              <a:rPr lang="en-US" sz="2400" smtClean="0"/>
              <a:t>Heap-order property</a:t>
            </a:r>
          </a:p>
          <a:p>
            <a:pPr lvl="1"/>
            <a:r>
              <a:rPr lang="en-US" sz="2000" smtClean="0"/>
              <a:t>parent’s key is less than or equal to children’s keys</a:t>
            </a:r>
          </a:p>
          <a:p>
            <a:pPr lvl="1"/>
            <a:r>
              <a:rPr lang="en-US" sz="2000" smtClean="0"/>
              <a:t>result: minimum is always at the top</a:t>
            </a:r>
          </a:p>
          <a:p>
            <a:r>
              <a:rPr lang="en-US" sz="2400" smtClean="0"/>
              <a:t>Structure property</a:t>
            </a:r>
          </a:p>
          <a:p>
            <a:pPr lvl="1"/>
            <a:r>
              <a:rPr lang="en-US" sz="2000" smtClean="0"/>
              <a:t>“nearly complete tree”</a:t>
            </a:r>
          </a:p>
          <a:p>
            <a:pPr lvl="1"/>
            <a:r>
              <a:rPr lang="en-US" sz="2000" smtClean="0"/>
              <a:t>result: depth is always O(log n); next open location always known</a:t>
            </a:r>
          </a:p>
        </p:txBody>
      </p:sp>
      <p:sp>
        <p:nvSpPr>
          <p:cNvPr id="20485" name="Text Box 47"/>
          <p:cNvSpPr txBox="1">
            <a:spLocks noChangeArrowheads="1"/>
          </p:cNvSpPr>
          <p:nvPr>
            <p:custDataLst>
              <p:tags r:id="rId4"/>
            </p:custDataLst>
          </p:nvPr>
        </p:nvSpPr>
        <p:spPr bwMode="auto">
          <a:xfrm>
            <a:off x="214313" y="5661248"/>
            <a:ext cx="89296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dirty="0">
                <a:solidFill>
                  <a:srgbClr val="FF0000"/>
                </a:solidFill>
              </a:rPr>
              <a:t>WARNING</a:t>
            </a:r>
            <a:r>
              <a:rPr lang="en-US" dirty="0">
                <a:solidFill>
                  <a:srgbClr val="FF0000"/>
                </a:solidFill>
              </a:rPr>
              <a:t>: this has </a:t>
            </a:r>
            <a:r>
              <a:rPr lang="en-US" i="1" dirty="0">
                <a:solidFill>
                  <a:srgbClr val="FF0000"/>
                </a:solidFill>
              </a:rPr>
              <a:t>NO SIMILARITY</a:t>
            </a:r>
            <a:r>
              <a:rPr lang="en-US" dirty="0">
                <a:solidFill>
                  <a:srgbClr val="FF0000"/>
                </a:solidFill>
              </a:rPr>
              <a:t> to the “heap” you hear about when people say “things you create with </a:t>
            </a:r>
            <a:r>
              <a:rPr lang="en-US" b="1" dirty="0">
                <a:solidFill>
                  <a:srgbClr val="FF0000"/>
                </a:solidFill>
                <a:latin typeface="Courier New" pitchFamily="49" charset="0"/>
                <a:cs typeface="Courier New" pitchFamily="49" charset="0"/>
              </a:rPr>
              <a:t>new</a:t>
            </a:r>
            <a:r>
              <a:rPr lang="en-US" dirty="0">
                <a:solidFill>
                  <a:srgbClr val="FF0000"/>
                </a:solidFill>
              </a:rPr>
              <a:t> go on the heap</a:t>
            </a:r>
            <a:r>
              <a:rPr lang="en-US" dirty="0" smtClean="0">
                <a:solidFill>
                  <a:srgbClr val="FF0000"/>
                </a:solidFill>
              </a:rPr>
              <a:t>”. And, this </a:t>
            </a:r>
            <a:r>
              <a:rPr lang="en-US" b="1" dirty="0" smtClean="0">
                <a:solidFill>
                  <a:srgbClr val="FF0000"/>
                </a:solidFill>
              </a:rPr>
              <a:t>is</a:t>
            </a:r>
            <a:r>
              <a:rPr lang="en-US" dirty="0" smtClean="0">
                <a:solidFill>
                  <a:srgbClr val="FF0000"/>
                </a:solidFill>
              </a:rPr>
              <a:t> a binary tree but is </a:t>
            </a:r>
            <a:r>
              <a:rPr lang="en-US" b="1" dirty="0" smtClean="0">
                <a:solidFill>
                  <a:srgbClr val="FF0000"/>
                </a:solidFill>
              </a:rPr>
              <a:t>NOT</a:t>
            </a:r>
            <a:r>
              <a:rPr lang="en-US" dirty="0" smtClean="0">
                <a:solidFill>
                  <a:srgbClr val="FF0000"/>
                </a:solidFill>
              </a:rPr>
              <a:t> a binary </a:t>
            </a:r>
            <a:r>
              <a:rPr lang="en-US" u="sng" dirty="0" smtClean="0">
                <a:solidFill>
                  <a:srgbClr val="FF0000"/>
                </a:solidFill>
              </a:rPr>
              <a:t>search</a:t>
            </a:r>
            <a:r>
              <a:rPr lang="en-US" dirty="0" smtClean="0">
                <a:solidFill>
                  <a:srgbClr val="FF0000"/>
                </a:solidFill>
              </a:rPr>
              <a:t> tree.</a:t>
            </a:r>
            <a:endParaRPr lang="en-US" dirty="0"/>
          </a:p>
        </p:txBody>
      </p:sp>
      <p:sp>
        <p:nvSpPr>
          <p:cNvPr id="20486" name="TextBox 32"/>
          <p:cNvSpPr txBox="1">
            <a:spLocks noChangeArrowheads="1"/>
          </p:cNvSpPr>
          <p:nvPr>
            <p:custDataLst>
              <p:tags r:id="rId5"/>
            </p:custDataLst>
          </p:nvPr>
        </p:nvSpPr>
        <p:spPr bwMode="auto">
          <a:xfrm>
            <a:off x="5435600" y="1729904"/>
            <a:ext cx="2422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Look!  Invariants!</a:t>
            </a:r>
          </a:p>
        </p:txBody>
      </p:sp>
      <p:cxnSp>
        <p:nvCxnSpPr>
          <p:cNvPr id="20487" name="Straight Arrow Connector 34"/>
          <p:cNvCxnSpPr>
            <a:cxnSpLocks noChangeShapeType="1"/>
            <a:stCxn id="20486" idx="1"/>
          </p:cNvCxnSpPr>
          <p:nvPr>
            <p:custDataLst>
              <p:tags r:id="rId6"/>
            </p:custDataLst>
          </p:nvPr>
        </p:nvCxnSpPr>
        <p:spPr bwMode="auto">
          <a:xfrm rot="10800000" flipV="1">
            <a:off x="4071938" y="1960091"/>
            <a:ext cx="1363662" cy="4841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0488" name="Slide Number Placeholder 33"/>
          <p:cNvSpPr>
            <a:spLocks noGrp="1"/>
          </p:cNvSpPr>
          <p:nvPr>
            <p:ph type="sldNum" sz="quarter" idx="12"/>
            <p:custDataLst>
              <p:tags r:id="rId7"/>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C6940C-CFB7-476F-B002-9DFBAC8F25CF}" type="slidenum">
              <a:rPr lang="en-US" sz="1400" smtClean="0"/>
              <a:pPr/>
              <a:t>12</a:t>
            </a:fld>
            <a:endParaRPr lang="en-US" sz="1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4"/>
          <p:cNvGrpSpPr>
            <a:grpSpLocks/>
          </p:cNvGrpSpPr>
          <p:nvPr>
            <p:custDataLst>
              <p:tags r:id="rId1"/>
            </p:custDataLst>
          </p:nvPr>
        </p:nvGrpSpPr>
        <p:grpSpPr bwMode="auto">
          <a:xfrm>
            <a:off x="2420144" y="1411065"/>
            <a:ext cx="3848100" cy="3048000"/>
            <a:chOff x="96" y="1680"/>
            <a:chExt cx="2424" cy="1920"/>
          </a:xfrm>
        </p:grpSpPr>
        <p:grpSp>
          <p:nvGrpSpPr>
            <p:cNvPr id="21549" name="Group 5"/>
            <p:cNvGrpSpPr>
              <a:grpSpLocks/>
            </p:cNvGrpSpPr>
            <p:nvPr/>
          </p:nvGrpSpPr>
          <p:grpSpPr bwMode="auto">
            <a:xfrm>
              <a:off x="96" y="3360"/>
              <a:ext cx="1584" cy="240"/>
              <a:chOff x="96" y="3360"/>
              <a:chExt cx="1584" cy="240"/>
            </a:xfrm>
          </p:grpSpPr>
          <p:sp>
            <p:nvSpPr>
              <p:cNvPr id="21570" name="Oval 6"/>
              <p:cNvSpPr>
                <a:spLocks noChangeAspect="1" noChangeArrowheads="1"/>
              </p:cNvSpPr>
              <p:nvPr>
                <p:custDataLst>
                  <p:tags r:id="rId61"/>
                </p:custDataLst>
              </p:nvPr>
            </p:nvSpPr>
            <p:spPr bwMode="auto">
              <a:xfrm>
                <a:off x="1440"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1571" name="Oval 7"/>
              <p:cNvSpPr>
                <a:spLocks noChangeAspect="1" noChangeArrowheads="1"/>
              </p:cNvSpPr>
              <p:nvPr>
                <p:custDataLst>
                  <p:tags r:id="rId62"/>
                </p:custDataLst>
              </p:nvPr>
            </p:nvSpPr>
            <p:spPr bwMode="auto">
              <a:xfrm>
                <a:off x="1104"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1572" name="Oval 8"/>
              <p:cNvSpPr>
                <a:spLocks noChangeAspect="1" noChangeArrowheads="1"/>
              </p:cNvSpPr>
              <p:nvPr>
                <p:custDataLst>
                  <p:tags r:id="rId63"/>
                </p:custDataLst>
              </p:nvPr>
            </p:nvSpPr>
            <p:spPr bwMode="auto">
              <a:xfrm>
                <a:off x="768"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1573" name="Oval 9"/>
              <p:cNvSpPr>
                <a:spLocks noChangeAspect="1" noChangeArrowheads="1"/>
              </p:cNvSpPr>
              <p:nvPr>
                <p:custDataLst>
                  <p:tags r:id="rId64"/>
                </p:custDataLst>
              </p:nvPr>
            </p:nvSpPr>
            <p:spPr bwMode="auto">
              <a:xfrm>
                <a:off x="432"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1574" name="Oval 10"/>
              <p:cNvSpPr>
                <a:spLocks noChangeAspect="1" noChangeArrowheads="1"/>
              </p:cNvSpPr>
              <p:nvPr>
                <p:custDataLst>
                  <p:tags r:id="rId65"/>
                </p:custDataLst>
              </p:nvPr>
            </p:nvSpPr>
            <p:spPr bwMode="auto">
              <a:xfrm>
                <a:off x="96"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grpSp>
        <p:grpSp>
          <p:nvGrpSpPr>
            <p:cNvPr id="21550" name="Group 11"/>
            <p:cNvGrpSpPr>
              <a:grpSpLocks/>
            </p:cNvGrpSpPr>
            <p:nvPr/>
          </p:nvGrpSpPr>
          <p:grpSpPr bwMode="auto">
            <a:xfrm>
              <a:off x="264" y="2800"/>
              <a:ext cx="2256" cy="240"/>
              <a:chOff x="264" y="2832"/>
              <a:chExt cx="2256" cy="240"/>
            </a:xfrm>
          </p:grpSpPr>
          <p:sp>
            <p:nvSpPr>
              <p:cNvPr id="21566" name="Oval 12"/>
              <p:cNvSpPr>
                <a:spLocks noChangeAspect="1" noChangeArrowheads="1"/>
              </p:cNvSpPr>
              <p:nvPr>
                <p:custDataLst>
                  <p:tags r:id="rId57"/>
                </p:custDataLst>
              </p:nvPr>
            </p:nvSpPr>
            <p:spPr bwMode="auto">
              <a:xfrm>
                <a:off x="2280"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1567" name="Oval 13"/>
              <p:cNvSpPr>
                <a:spLocks noChangeAspect="1" noChangeArrowheads="1"/>
              </p:cNvSpPr>
              <p:nvPr>
                <p:custDataLst>
                  <p:tags r:id="rId58"/>
                </p:custDataLst>
              </p:nvPr>
            </p:nvSpPr>
            <p:spPr bwMode="auto">
              <a:xfrm>
                <a:off x="1608"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1568" name="Oval 14"/>
              <p:cNvSpPr>
                <a:spLocks noChangeAspect="1" noChangeArrowheads="1"/>
              </p:cNvSpPr>
              <p:nvPr>
                <p:custDataLst>
                  <p:tags r:id="rId59"/>
                </p:custDataLst>
              </p:nvPr>
            </p:nvSpPr>
            <p:spPr bwMode="auto">
              <a:xfrm>
                <a:off x="936"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1569" name="Oval 15"/>
              <p:cNvSpPr>
                <a:spLocks noChangeAspect="1" noChangeArrowheads="1"/>
              </p:cNvSpPr>
              <p:nvPr>
                <p:custDataLst>
                  <p:tags r:id="rId60"/>
                </p:custDataLst>
              </p:nvPr>
            </p:nvSpPr>
            <p:spPr bwMode="auto">
              <a:xfrm>
                <a:off x="264"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grpSp>
        <p:grpSp>
          <p:nvGrpSpPr>
            <p:cNvPr id="21551" name="Group 16"/>
            <p:cNvGrpSpPr>
              <a:grpSpLocks/>
            </p:cNvGrpSpPr>
            <p:nvPr/>
          </p:nvGrpSpPr>
          <p:grpSpPr bwMode="auto">
            <a:xfrm>
              <a:off x="600" y="2240"/>
              <a:ext cx="1584" cy="240"/>
              <a:chOff x="600" y="2256"/>
              <a:chExt cx="1584" cy="240"/>
            </a:xfrm>
          </p:grpSpPr>
          <p:sp>
            <p:nvSpPr>
              <p:cNvPr id="21564" name="Oval 17"/>
              <p:cNvSpPr>
                <a:spLocks noChangeAspect="1" noChangeArrowheads="1"/>
              </p:cNvSpPr>
              <p:nvPr>
                <p:custDataLst>
                  <p:tags r:id="rId55"/>
                </p:custDataLst>
              </p:nvPr>
            </p:nvSpPr>
            <p:spPr bwMode="auto">
              <a:xfrm>
                <a:off x="1944"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1565" name="Oval 18"/>
              <p:cNvSpPr>
                <a:spLocks noChangeAspect="1" noChangeArrowheads="1"/>
              </p:cNvSpPr>
              <p:nvPr>
                <p:custDataLst>
                  <p:tags r:id="rId56"/>
                </p:custDataLst>
              </p:nvPr>
            </p:nvSpPr>
            <p:spPr bwMode="auto">
              <a:xfrm>
                <a:off x="600"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grpSp>
        <p:sp>
          <p:nvSpPr>
            <p:cNvPr id="21552" name="Oval 19"/>
            <p:cNvSpPr>
              <a:spLocks noChangeAspect="1" noChangeArrowheads="1"/>
            </p:cNvSpPr>
            <p:nvPr>
              <p:custDataLst>
                <p:tags r:id="rId43"/>
              </p:custDataLst>
            </p:nvPr>
          </p:nvSpPr>
          <p:spPr bwMode="auto">
            <a:xfrm>
              <a:off x="1272" y="168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21553" name="AutoShape 20"/>
            <p:cNvCxnSpPr>
              <a:cxnSpLocks noChangeShapeType="1"/>
              <a:stCxn id="21552" idx="3"/>
              <a:endCxn id="21565" idx="0"/>
            </p:cNvCxnSpPr>
            <p:nvPr>
              <p:custDataLst>
                <p:tags r:id="rId44"/>
              </p:custDataLst>
            </p:nvPr>
          </p:nvCxnSpPr>
          <p:spPr bwMode="auto">
            <a:xfrm flipH="1">
              <a:off x="720"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54" name="AutoShape 21"/>
            <p:cNvCxnSpPr>
              <a:cxnSpLocks noChangeShapeType="1"/>
              <a:stCxn id="21552" idx="5"/>
              <a:endCxn id="21564" idx="0"/>
            </p:cNvCxnSpPr>
            <p:nvPr>
              <p:custDataLst>
                <p:tags r:id="rId45"/>
              </p:custDataLst>
            </p:nvPr>
          </p:nvCxnSpPr>
          <p:spPr bwMode="auto">
            <a:xfrm>
              <a:off x="1477"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55" name="AutoShape 22"/>
            <p:cNvCxnSpPr>
              <a:cxnSpLocks noChangeShapeType="1"/>
              <a:stCxn id="21564" idx="3"/>
              <a:endCxn id="21567" idx="0"/>
            </p:cNvCxnSpPr>
            <p:nvPr>
              <p:custDataLst>
                <p:tags r:id="rId46"/>
              </p:custDataLst>
            </p:nvPr>
          </p:nvCxnSpPr>
          <p:spPr bwMode="auto">
            <a:xfrm flipH="1">
              <a:off x="1728"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56" name="AutoShape 23"/>
            <p:cNvCxnSpPr>
              <a:cxnSpLocks noChangeShapeType="1"/>
              <a:stCxn id="21564" idx="5"/>
              <a:endCxn id="21566" idx="0"/>
            </p:cNvCxnSpPr>
            <p:nvPr>
              <p:custDataLst>
                <p:tags r:id="rId47"/>
              </p:custDataLst>
            </p:nvPr>
          </p:nvCxnSpPr>
          <p:spPr bwMode="auto">
            <a:xfrm>
              <a:off x="2149"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57" name="AutoShape 24"/>
            <p:cNvCxnSpPr>
              <a:cxnSpLocks noChangeShapeType="1"/>
              <a:stCxn id="21567" idx="3"/>
              <a:endCxn id="21570" idx="0"/>
            </p:cNvCxnSpPr>
            <p:nvPr>
              <p:custDataLst>
                <p:tags r:id="rId48"/>
              </p:custDataLst>
            </p:nvPr>
          </p:nvCxnSpPr>
          <p:spPr bwMode="auto">
            <a:xfrm flipH="1">
              <a:off x="1560"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58" name="AutoShape 25"/>
            <p:cNvCxnSpPr>
              <a:cxnSpLocks noChangeShapeType="1"/>
              <a:stCxn id="21565" idx="3"/>
              <a:endCxn id="21569" idx="0"/>
            </p:cNvCxnSpPr>
            <p:nvPr>
              <p:custDataLst>
                <p:tags r:id="rId49"/>
              </p:custDataLst>
            </p:nvPr>
          </p:nvCxnSpPr>
          <p:spPr bwMode="auto">
            <a:xfrm flipH="1">
              <a:off x="384"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59" name="AutoShape 26"/>
            <p:cNvCxnSpPr>
              <a:cxnSpLocks noChangeShapeType="1"/>
              <a:stCxn id="21565" idx="5"/>
              <a:endCxn id="21568" idx="0"/>
            </p:cNvCxnSpPr>
            <p:nvPr>
              <p:custDataLst>
                <p:tags r:id="rId50"/>
              </p:custDataLst>
            </p:nvPr>
          </p:nvCxnSpPr>
          <p:spPr bwMode="auto">
            <a:xfrm>
              <a:off x="805"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60" name="AutoShape 27"/>
            <p:cNvCxnSpPr>
              <a:cxnSpLocks noChangeShapeType="1"/>
              <a:stCxn id="21569" idx="3"/>
              <a:endCxn id="21574" idx="0"/>
            </p:cNvCxnSpPr>
            <p:nvPr>
              <p:custDataLst>
                <p:tags r:id="rId51"/>
              </p:custDataLst>
            </p:nvPr>
          </p:nvCxnSpPr>
          <p:spPr bwMode="auto">
            <a:xfrm flipH="1">
              <a:off x="216"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61" name="AutoShape 28"/>
            <p:cNvCxnSpPr>
              <a:cxnSpLocks noChangeShapeType="1"/>
              <a:stCxn id="21569" idx="5"/>
              <a:endCxn id="21573" idx="0"/>
            </p:cNvCxnSpPr>
            <p:nvPr>
              <p:custDataLst>
                <p:tags r:id="rId52"/>
              </p:custDataLst>
            </p:nvPr>
          </p:nvCxnSpPr>
          <p:spPr bwMode="auto">
            <a:xfrm>
              <a:off x="469"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62" name="AutoShape 29"/>
            <p:cNvCxnSpPr>
              <a:cxnSpLocks noChangeShapeType="1"/>
              <a:stCxn id="21568" idx="3"/>
              <a:endCxn id="21572" idx="0"/>
            </p:cNvCxnSpPr>
            <p:nvPr>
              <p:custDataLst>
                <p:tags r:id="rId53"/>
              </p:custDataLst>
            </p:nvPr>
          </p:nvCxnSpPr>
          <p:spPr bwMode="auto">
            <a:xfrm flipH="1">
              <a:off x="888"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63" name="AutoShape 30"/>
            <p:cNvCxnSpPr>
              <a:cxnSpLocks noChangeShapeType="1"/>
              <a:stCxn id="21568" idx="5"/>
              <a:endCxn id="21571" idx="0"/>
            </p:cNvCxnSpPr>
            <p:nvPr>
              <p:custDataLst>
                <p:tags r:id="rId54"/>
              </p:custDataLst>
            </p:nvPr>
          </p:nvCxnSpPr>
          <p:spPr bwMode="auto">
            <a:xfrm>
              <a:off x="1141"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1507" name="Rectangle 31"/>
          <p:cNvSpPr>
            <a:spLocks noChangeArrowheads="1"/>
          </p:cNvSpPr>
          <p:nvPr>
            <p:custDataLst>
              <p:tags r:id="rId2"/>
            </p:custDataLst>
          </p:nvPr>
        </p:nvSpPr>
        <p:spPr bwMode="auto">
          <a:xfrm>
            <a:off x="9652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21508" name="Rectangle 32"/>
          <p:cNvSpPr>
            <a:spLocks noChangeArrowheads="1"/>
          </p:cNvSpPr>
          <p:nvPr>
            <p:custDataLst>
              <p:tags r:id="rId3"/>
            </p:custDataLst>
          </p:nvPr>
        </p:nvSpPr>
        <p:spPr bwMode="auto">
          <a:xfrm>
            <a:off x="15494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21509" name="Rectangle 33"/>
          <p:cNvSpPr>
            <a:spLocks noChangeArrowheads="1"/>
          </p:cNvSpPr>
          <p:nvPr>
            <p:custDataLst>
              <p:tags r:id="rId4"/>
            </p:custDataLst>
          </p:nvPr>
        </p:nvSpPr>
        <p:spPr bwMode="auto">
          <a:xfrm>
            <a:off x="21336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1510" name="Rectangle 34"/>
          <p:cNvSpPr>
            <a:spLocks noChangeArrowheads="1"/>
          </p:cNvSpPr>
          <p:nvPr>
            <p:custDataLst>
              <p:tags r:id="rId5"/>
            </p:custDataLst>
          </p:nvPr>
        </p:nvSpPr>
        <p:spPr bwMode="auto">
          <a:xfrm>
            <a:off x="27178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1511" name="Rectangle 35"/>
          <p:cNvSpPr>
            <a:spLocks noChangeArrowheads="1"/>
          </p:cNvSpPr>
          <p:nvPr>
            <p:custDataLst>
              <p:tags r:id="rId6"/>
            </p:custDataLst>
          </p:nvPr>
        </p:nvSpPr>
        <p:spPr bwMode="auto">
          <a:xfrm>
            <a:off x="33020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1512" name="Rectangle 36"/>
          <p:cNvSpPr>
            <a:spLocks noChangeArrowheads="1"/>
          </p:cNvSpPr>
          <p:nvPr>
            <p:custDataLst>
              <p:tags r:id="rId7"/>
            </p:custDataLst>
          </p:nvPr>
        </p:nvSpPr>
        <p:spPr bwMode="auto">
          <a:xfrm>
            <a:off x="38862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1513" name="Rectangle 38"/>
          <p:cNvSpPr>
            <a:spLocks noChangeArrowheads="1"/>
          </p:cNvSpPr>
          <p:nvPr>
            <p:custDataLst>
              <p:tags r:id="rId8"/>
            </p:custDataLst>
          </p:nvPr>
        </p:nvSpPr>
        <p:spPr bwMode="auto">
          <a:xfrm>
            <a:off x="44704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1514" name="Rectangle 39"/>
          <p:cNvSpPr>
            <a:spLocks noChangeArrowheads="1"/>
          </p:cNvSpPr>
          <p:nvPr>
            <p:custDataLst>
              <p:tags r:id="rId9"/>
            </p:custDataLst>
          </p:nvPr>
        </p:nvSpPr>
        <p:spPr bwMode="auto">
          <a:xfrm>
            <a:off x="50546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1515" name="Rectangle 40"/>
          <p:cNvSpPr>
            <a:spLocks noChangeArrowheads="1"/>
          </p:cNvSpPr>
          <p:nvPr>
            <p:custDataLst>
              <p:tags r:id="rId10"/>
            </p:custDataLst>
          </p:nvPr>
        </p:nvSpPr>
        <p:spPr bwMode="auto">
          <a:xfrm>
            <a:off x="56388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1516" name="Rectangle 41"/>
          <p:cNvSpPr>
            <a:spLocks noChangeArrowheads="1"/>
          </p:cNvSpPr>
          <p:nvPr>
            <p:custDataLst>
              <p:tags r:id="rId11"/>
            </p:custDataLst>
          </p:nvPr>
        </p:nvSpPr>
        <p:spPr bwMode="auto">
          <a:xfrm>
            <a:off x="62230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1517" name="Rectangle 42"/>
          <p:cNvSpPr>
            <a:spLocks noChangeArrowheads="1"/>
          </p:cNvSpPr>
          <p:nvPr>
            <p:custDataLst>
              <p:tags r:id="rId12"/>
            </p:custDataLst>
          </p:nvPr>
        </p:nvSpPr>
        <p:spPr bwMode="auto">
          <a:xfrm>
            <a:off x="68072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1518" name="Rectangle 43"/>
          <p:cNvSpPr>
            <a:spLocks noChangeArrowheads="1"/>
          </p:cNvSpPr>
          <p:nvPr>
            <p:custDataLst>
              <p:tags r:id="rId13"/>
            </p:custDataLst>
          </p:nvPr>
        </p:nvSpPr>
        <p:spPr bwMode="auto">
          <a:xfrm>
            <a:off x="73914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1519" name="Rectangle 44"/>
          <p:cNvSpPr>
            <a:spLocks noChangeArrowheads="1"/>
          </p:cNvSpPr>
          <p:nvPr>
            <p:custDataLst>
              <p:tags r:id="rId14"/>
            </p:custDataLst>
          </p:nvPr>
        </p:nvSpPr>
        <p:spPr bwMode="auto">
          <a:xfrm>
            <a:off x="7975600" y="525708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21520" name="Text Box 47"/>
          <p:cNvSpPr txBox="1">
            <a:spLocks noChangeArrowheads="1"/>
          </p:cNvSpPr>
          <p:nvPr>
            <p:custDataLst>
              <p:tags r:id="rId15"/>
            </p:custDataLst>
          </p:nvPr>
        </p:nvSpPr>
        <p:spPr bwMode="auto">
          <a:xfrm>
            <a:off x="1706563"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a:t>
            </a:r>
          </a:p>
        </p:txBody>
      </p:sp>
      <p:sp>
        <p:nvSpPr>
          <p:cNvPr id="21521" name="Text Box 48"/>
          <p:cNvSpPr txBox="1">
            <a:spLocks noChangeArrowheads="1"/>
          </p:cNvSpPr>
          <p:nvPr>
            <p:custDataLst>
              <p:tags r:id="rId16"/>
            </p:custDataLst>
          </p:nvPr>
        </p:nvSpPr>
        <p:spPr bwMode="auto">
          <a:xfrm>
            <a:off x="225583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2</a:t>
            </a:r>
          </a:p>
        </p:txBody>
      </p:sp>
      <p:sp>
        <p:nvSpPr>
          <p:cNvPr id="21522" name="Text Box 49"/>
          <p:cNvSpPr txBox="1">
            <a:spLocks noChangeArrowheads="1"/>
          </p:cNvSpPr>
          <p:nvPr>
            <p:custDataLst>
              <p:tags r:id="rId17"/>
            </p:custDataLst>
          </p:nvPr>
        </p:nvSpPr>
        <p:spPr bwMode="auto">
          <a:xfrm>
            <a:off x="287178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3</a:t>
            </a:r>
          </a:p>
        </p:txBody>
      </p:sp>
      <p:sp>
        <p:nvSpPr>
          <p:cNvPr id="21523" name="Text Box 50"/>
          <p:cNvSpPr txBox="1">
            <a:spLocks noChangeArrowheads="1"/>
          </p:cNvSpPr>
          <p:nvPr>
            <p:custDataLst>
              <p:tags r:id="rId18"/>
            </p:custDataLst>
          </p:nvPr>
        </p:nvSpPr>
        <p:spPr bwMode="auto">
          <a:xfrm>
            <a:off x="348138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4</a:t>
            </a:r>
          </a:p>
        </p:txBody>
      </p:sp>
      <p:sp>
        <p:nvSpPr>
          <p:cNvPr id="21524" name="Text Box 51"/>
          <p:cNvSpPr txBox="1">
            <a:spLocks noChangeArrowheads="1"/>
          </p:cNvSpPr>
          <p:nvPr>
            <p:custDataLst>
              <p:tags r:id="rId19"/>
            </p:custDataLst>
          </p:nvPr>
        </p:nvSpPr>
        <p:spPr bwMode="auto">
          <a:xfrm>
            <a:off x="400843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5</a:t>
            </a:r>
          </a:p>
        </p:txBody>
      </p:sp>
      <p:sp>
        <p:nvSpPr>
          <p:cNvPr id="21525" name="Text Box 52"/>
          <p:cNvSpPr txBox="1">
            <a:spLocks noChangeArrowheads="1"/>
          </p:cNvSpPr>
          <p:nvPr>
            <p:custDataLst>
              <p:tags r:id="rId20"/>
            </p:custDataLst>
          </p:nvPr>
        </p:nvSpPr>
        <p:spPr bwMode="auto">
          <a:xfrm>
            <a:off x="462438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6</a:t>
            </a:r>
          </a:p>
        </p:txBody>
      </p:sp>
      <p:sp>
        <p:nvSpPr>
          <p:cNvPr id="21526" name="Text Box 53"/>
          <p:cNvSpPr txBox="1">
            <a:spLocks noChangeArrowheads="1"/>
          </p:cNvSpPr>
          <p:nvPr>
            <p:custDataLst>
              <p:tags r:id="rId21"/>
            </p:custDataLst>
          </p:nvPr>
        </p:nvSpPr>
        <p:spPr bwMode="auto">
          <a:xfrm>
            <a:off x="522763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7</a:t>
            </a:r>
          </a:p>
        </p:txBody>
      </p:sp>
      <p:sp>
        <p:nvSpPr>
          <p:cNvPr id="21527" name="Text Box 54"/>
          <p:cNvSpPr txBox="1">
            <a:spLocks noChangeArrowheads="1"/>
          </p:cNvSpPr>
          <p:nvPr>
            <p:custDataLst>
              <p:tags r:id="rId22"/>
            </p:custDataLst>
          </p:nvPr>
        </p:nvSpPr>
        <p:spPr bwMode="auto">
          <a:xfrm>
            <a:off x="576103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8</a:t>
            </a:r>
          </a:p>
        </p:txBody>
      </p:sp>
      <p:sp>
        <p:nvSpPr>
          <p:cNvPr id="21528" name="Text Box 55"/>
          <p:cNvSpPr txBox="1">
            <a:spLocks noChangeArrowheads="1"/>
          </p:cNvSpPr>
          <p:nvPr>
            <p:custDataLst>
              <p:tags r:id="rId23"/>
            </p:custDataLst>
          </p:nvPr>
        </p:nvSpPr>
        <p:spPr bwMode="auto">
          <a:xfrm>
            <a:off x="637063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9</a:t>
            </a:r>
          </a:p>
        </p:txBody>
      </p:sp>
      <p:sp>
        <p:nvSpPr>
          <p:cNvPr id="21529" name="Text Box 56"/>
          <p:cNvSpPr txBox="1">
            <a:spLocks noChangeArrowheads="1"/>
          </p:cNvSpPr>
          <p:nvPr>
            <p:custDataLst>
              <p:tags r:id="rId24"/>
            </p:custDataLst>
          </p:nvPr>
        </p:nvSpPr>
        <p:spPr bwMode="auto">
          <a:xfrm>
            <a:off x="6904038" y="494116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10</a:t>
            </a:r>
          </a:p>
        </p:txBody>
      </p:sp>
      <p:sp>
        <p:nvSpPr>
          <p:cNvPr id="21530" name="Text Box 57"/>
          <p:cNvSpPr txBox="1">
            <a:spLocks noChangeArrowheads="1"/>
          </p:cNvSpPr>
          <p:nvPr>
            <p:custDataLst>
              <p:tags r:id="rId25"/>
            </p:custDataLst>
          </p:nvPr>
        </p:nvSpPr>
        <p:spPr bwMode="auto">
          <a:xfrm>
            <a:off x="7481888" y="494116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11</a:t>
            </a:r>
          </a:p>
        </p:txBody>
      </p:sp>
      <p:sp>
        <p:nvSpPr>
          <p:cNvPr id="21531" name="Text Box 58"/>
          <p:cNvSpPr txBox="1">
            <a:spLocks noChangeArrowheads="1"/>
          </p:cNvSpPr>
          <p:nvPr>
            <p:custDataLst>
              <p:tags r:id="rId26"/>
            </p:custDataLst>
          </p:nvPr>
        </p:nvSpPr>
        <p:spPr bwMode="auto">
          <a:xfrm>
            <a:off x="8047038" y="494116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12</a:t>
            </a:r>
          </a:p>
        </p:txBody>
      </p:sp>
      <p:sp>
        <p:nvSpPr>
          <p:cNvPr id="21532" name="Text Box 59"/>
          <p:cNvSpPr txBox="1">
            <a:spLocks noChangeArrowheads="1"/>
          </p:cNvSpPr>
          <p:nvPr>
            <p:custDataLst>
              <p:tags r:id="rId27"/>
            </p:custDataLst>
          </p:nvPr>
        </p:nvSpPr>
        <p:spPr bwMode="auto">
          <a:xfrm>
            <a:off x="4644008" y="1196752"/>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0</a:t>
            </a:r>
          </a:p>
        </p:txBody>
      </p:sp>
      <p:sp>
        <p:nvSpPr>
          <p:cNvPr id="21533" name="Text Box 60"/>
          <p:cNvSpPr txBox="1">
            <a:spLocks noChangeArrowheads="1"/>
          </p:cNvSpPr>
          <p:nvPr>
            <p:custDataLst>
              <p:tags r:id="rId28"/>
            </p:custDataLst>
          </p:nvPr>
        </p:nvSpPr>
        <p:spPr bwMode="auto">
          <a:xfrm>
            <a:off x="3036094" y="2020665"/>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a:t>
            </a:r>
          </a:p>
        </p:txBody>
      </p:sp>
      <p:sp>
        <p:nvSpPr>
          <p:cNvPr id="21534" name="Text Box 61"/>
          <p:cNvSpPr txBox="1">
            <a:spLocks noChangeArrowheads="1"/>
          </p:cNvSpPr>
          <p:nvPr>
            <p:custDataLst>
              <p:tags r:id="rId29"/>
            </p:custDataLst>
          </p:nvPr>
        </p:nvSpPr>
        <p:spPr bwMode="auto">
          <a:xfrm>
            <a:off x="5626894" y="2020665"/>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2</a:t>
            </a:r>
          </a:p>
        </p:txBody>
      </p:sp>
      <p:sp>
        <p:nvSpPr>
          <p:cNvPr id="21535" name="Text Box 62"/>
          <p:cNvSpPr txBox="1">
            <a:spLocks noChangeArrowheads="1"/>
          </p:cNvSpPr>
          <p:nvPr>
            <p:custDataLst>
              <p:tags r:id="rId30"/>
            </p:custDataLst>
          </p:nvPr>
        </p:nvSpPr>
        <p:spPr bwMode="auto">
          <a:xfrm>
            <a:off x="2502694" y="2935065"/>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3</a:t>
            </a:r>
          </a:p>
        </p:txBody>
      </p:sp>
      <p:sp>
        <p:nvSpPr>
          <p:cNvPr id="21536" name="Text Box 63"/>
          <p:cNvSpPr txBox="1">
            <a:spLocks noChangeArrowheads="1"/>
          </p:cNvSpPr>
          <p:nvPr>
            <p:custDataLst>
              <p:tags r:id="rId31"/>
            </p:custDataLst>
          </p:nvPr>
        </p:nvSpPr>
        <p:spPr bwMode="auto">
          <a:xfrm>
            <a:off x="4020344" y="2949352"/>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4</a:t>
            </a:r>
          </a:p>
        </p:txBody>
      </p:sp>
      <p:sp>
        <p:nvSpPr>
          <p:cNvPr id="21537" name="Text Box 64"/>
          <p:cNvSpPr txBox="1">
            <a:spLocks noChangeArrowheads="1"/>
          </p:cNvSpPr>
          <p:nvPr>
            <p:custDataLst>
              <p:tags r:id="rId32"/>
            </p:custDataLst>
          </p:nvPr>
        </p:nvSpPr>
        <p:spPr bwMode="auto">
          <a:xfrm>
            <a:off x="4706144" y="2949352"/>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5</a:t>
            </a:r>
          </a:p>
        </p:txBody>
      </p:sp>
      <p:sp>
        <p:nvSpPr>
          <p:cNvPr id="21538" name="Text Box 65"/>
          <p:cNvSpPr txBox="1">
            <a:spLocks noChangeArrowheads="1"/>
          </p:cNvSpPr>
          <p:nvPr>
            <p:custDataLst>
              <p:tags r:id="rId33"/>
            </p:custDataLst>
          </p:nvPr>
        </p:nvSpPr>
        <p:spPr bwMode="auto">
          <a:xfrm>
            <a:off x="6084094" y="2935065"/>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6</a:t>
            </a:r>
          </a:p>
        </p:txBody>
      </p:sp>
      <p:sp>
        <p:nvSpPr>
          <p:cNvPr id="21539" name="Text Box 66"/>
          <p:cNvSpPr txBox="1">
            <a:spLocks noChangeArrowheads="1"/>
          </p:cNvSpPr>
          <p:nvPr>
            <p:custDataLst>
              <p:tags r:id="rId34"/>
            </p:custDataLst>
          </p:nvPr>
        </p:nvSpPr>
        <p:spPr bwMode="auto">
          <a:xfrm>
            <a:off x="2267744" y="3849465"/>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7</a:t>
            </a:r>
          </a:p>
        </p:txBody>
      </p:sp>
      <p:sp>
        <p:nvSpPr>
          <p:cNvPr id="21540" name="Text Box 67"/>
          <p:cNvSpPr txBox="1">
            <a:spLocks noChangeArrowheads="1"/>
          </p:cNvSpPr>
          <p:nvPr>
            <p:custDataLst>
              <p:tags r:id="rId35"/>
            </p:custDataLst>
          </p:nvPr>
        </p:nvSpPr>
        <p:spPr bwMode="auto">
          <a:xfrm>
            <a:off x="3188494" y="3863752"/>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8</a:t>
            </a:r>
          </a:p>
        </p:txBody>
      </p:sp>
      <p:sp>
        <p:nvSpPr>
          <p:cNvPr id="21541" name="Text Box 68"/>
          <p:cNvSpPr txBox="1">
            <a:spLocks noChangeArrowheads="1"/>
          </p:cNvSpPr>
          <p:nvPr>
            <p:custDataLst>
              <p:tags r:id="rId36"/>
            </p:custDataLst>
          </p:nvPr>
        </p:nvSpPr>
        <p:spPr bwMode="auto">
          <a:xfrm>
            <a:off x="3352007" y="4397152"/>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9</a:t>
            </a:r>
          </a:p>
        </p:txBody>
      </p:sp>
      <p:sp>
        <p:nvSpPr>
          <p:cNvPr id="21542" name="Text Box 69"/>
          <p:cNvSpPr txBox="1">
            <a:spLocks noChangeArrowheads="1"/>
          </p:cNvSpPr>
          <p:nvPr>
            <p:custDataLst>
              <p:tags r:id="rId37"/>
            </p:custDataLst>
          </p:nvPr>
        </p:nvSpPr>
        <p:spPr bwMode="auto">
          <a:xfrm>
            <a:off x="4172744" y="439715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10</a:t>
            </a:r>
          </a:p>
        </p:txBody>
      </p:sp>
      <p:sp>
        <p:nvSpPr>
          <p:cNvPr id="21543" name="Text Box 70"/>
          <p:cNvSpPr txBox="1">
            <a:spLocks noChangeArrowheads="1"/>
          </p:cNvSpPr>
          <p:nvPr>
            <p:custDataLst>
              <p:tags r:id="rId38"/>
            </p:custDataLst>
          </p:nvPr>
        </p:nvSpPr>
        <p:spPr bwMode="auto">
          <a:xfrm>
            <a:off x="4782344" y="4320952"/>
            <a:ext cx="40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11</a:t>
            </a:r>
          </a:p>
        </p:txBody>
      </p:sp>
      <p:sp>
        <p:nvSpPr>
          <p:cNvPr id="21544" name="Rectangle 71"/>
          <p:cNvSpPr>
            <a:spLocks noGrp="1" noChangeArrowheads="1"/>
          </p:cNvSpPr>
          <p:nvPr>
            <p:ph type="title"/>
            <p:custDataLst>
              <p:tags r:id="rId39"/>
            </p:custDataLst>
          </p:nvPr>
        </p:nvSpPr>
        <p:spPr>
          <a:xfrm>
            <a:off x="685800" y="152400"/>
            <a:ext cx="7772400" cy="1143000"/>
          </a:xfrm>
        </p:spPr>
        <p:txBody>
          <a:bodyPr/>
          <a:lstStyle/>
          <a:p>
            <a:r>
              <a:rPr lang="en-US" smtClean="0"/>
              <a:t>Nifty Storage Trick</a:t>
            </a:r>
          </a:p>
        </p:txBody>
      </p:sp>
      <p:sp>
        <p:nvSpPr>
          <p:cNvPr id="21546" name="Text Box 74"/>
          <p:cNvSpPr txBox="1">
            <a:spLocks noChangeArrowheads="1"/>
          </p:cNvSpPr>
          <p:nvPr>
            <p:custDataLst>
              <p:tags r:id="rId40"/>
            </p:custDataLst>
          </p:nvPr>
        </p:nvSpPr>
        <p:spPr bwMode="auto">
          <a:xfrm>
            <a:off x="1112838" y="494116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0</a:t>
            </a:r>
          </a:p>
        </p:txBody>
      </p:sp>
      <p:sp>
        <p:nvSpPr>
          <p:cNvPr id="21547" name="Slide Number Placeholder 70"/>
          <p:cNvSpPr>
            <a:spLocks noGrp="1"/>
          </p:cNvSpPr>
          <p:nvPr>
            <p:ph type="sldNum" sz="quarter" idx="12"/>
            <p:custDataLst>
              <p:tags r:id="rId4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15E2CE-D35C-42F2-9A97-3760BE3A0FB5}" type="slidenum">
              <a:rPr lang="en-US" sz="1400" smtClean="0"/>
              <a:pPr/>
              <a:t>13</a:t>
            </a:fld>
            <a:endParaRPr lang="en-US" sz="1400" smtClean="0"/>
          </a:p>
        </p:txBody>
      </p:sp>
      <p:sp>
        <p:nvSpPr>
          <p:cNvPr id="21548" name="TextBox 69" hidden="1"/>
          <p:cNvSpPr txBox="1">
            <a:spLocks noChangeArrowheads="1"/>
          </p:cNvSpPr>
          <p:nvPr>
            <p:custDataLst>
              <p:tags r:id="rId42"/>
            </p:custDataLst>
          </p:nvPr>
        </p:nvSpPr>
        <p:spPr bwMode="auto">
          <a:xfrm>
            <a:off x="3419475" y="44450"/>
            <a:ext cx="5697538" cy="15700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i*2+1 (i+ # left in level + # so far in level*2)</a:t>
            </a:r>
          </a:p>
          <a:p>
            <a:r>
              <a:rPr lang="en-CA"/>
              <a:t>(i-1)/2 (the floor; note left child always odd)</a:t>
            </a:r>
          </a:p>
          <a:p>
            <a:r>
              <a:rPr lang="en-CA"/>
              <a:t>0</a:t>
            </a:r>
          </a:p>
          <a:p>
            <a:r>
              <a:rPr lang="en-CA"/>
              <a:t>size</a:t>
            </a:r>
          </a:p>
        </p:txBody>
      </p:sp>
      <p:sp>
        <p:nvSpPr>
          <p:cNvPr id="3" name="TextBox 2"/>
          <p:cNvSpPr txBox="1"/>
          <p:nvPr/>
        </p:nvSpPr>
        <p:spPr>
          <a:xfrm>
            <a:off x="2495732" y="5949280"/>
            <a:ext cx="6612772" cy="830997"/>
          </a:xfrm>
          <a:prstGeom prst="rect">
            <a:avLst/>
          </a:prstGeom>
          <a:solidFill>
            <a:schemeClr val="bg1"/>
          </a:solidFill>
        </p:spPr>
        <p:txBody>
          <a:bodyPr wrap="none" rtlCol="0">
            <a:spAutoFit/>
          </a:bodyPr>
          <a:lstStyle/>
          <a:p>
            <a:pPr algn="r"/>
            <a:r>
              <a:rPr lang="en-CA" dirty="0" smtClean="0">
                <a:solidFill>
                  <a:srgbClr val="FF0000"/>
                </a:solidFill>
              </a:rPr>
              <a:t>So, we get the speed and “spatial locality” of arrays.</a:t>
            </a:r>
          </a:p>
          <a:p>
            <a:pPr algn="r"/>
            <a:r>
              <a:rPr lang="en-CA" dirty="0" smtClean="0">
                <a:solidFill>
                  <a:srgbClr val="FF0000"/>
                </a:solidFill>
              </a:rPr>
              <a:t>(Also the occasional expensive resizes of arrays.)</a:t>
            </a:r>
            <a:endParaRPr lang="en-CA"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685800" y="304800"/>
            <a:ext cx="7772400" cy="1143000"/>
          </a:xfrm>
        </p:spPr>
        <p:txBody>
          <a:bodyPr/>
          <a:lstStyle/>
          <a:p>
            <a:r>
              <a:rPr lang="en-US" smtClean="0"/>
              <a:t>DeleteMin</a:t>
            </a:r>
          </a:p>
        </p:txBody>
      </p:sp>
      <p:sp>
        <p:nvSpPr>
          <p:cNvPr id="22531" name="Line 33"/>
          <p:cNvSpPr>
            <a:spLocks noChangeShapeType="1"/>
          </p:cNvSpPr>
          <p:nvPr>
            <p:custDataLst>
              <p:tags r:id="rId2"/>
            </p:custDataLst>
          </p:nvPr>
        </p:nvSpPr>
        <p:spPr bwMode="auto">
          <a:xfrm>
            <a:off x="4343400" y="38862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2532" name="Oval 34"/>
          <p:cNvSpPr>
            <a:spLocks noChangeAspect="1" noChangeArrowheads="1"/>
          </p:cNvSpPr>
          <p:nvPr>
            <p:custDataLst>
              <p:tags r:id="rId3"/>
            </p:custDataLst>
          </p:nvPr>
        </p:nvSpPr>
        <p:spPr bwMode="auto">
          <a:xfrm>
            <a:off x="7315200" y="5105400"/>
            <a:ext cx="381000" cy="381000"/>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20</a:t>
            </a:r>
          </a:p>
        </p:txBody>
      </p:sp>
      <p:sp>
        <p:nvSpPr>
          <p:cNvPr id="22533" name="Oval 35"/>
          <p:cNvSpPr>
            <a:spLocks noChangeAspect="1" noChangeArrowheads="1"/>
          </p:cNvSpPr>
          <p:nvPr>
            <p:custDataLst>
              <p:tags r:id="rId4"/>
            </p:custDataLst>
          </p:nvPr>
        </p:nvSpPr>
        <p:spPr bwMode="auto">
          <a:xfrm>
            <a:off x="67818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2534" name="Oval 36"/>
          <p:cNvSpPr>
            <a:spLocks noChangeAspect="1" noChangeArrowheads="1"/>
          </p:cNvSpPr>
          <p:nvPr>
            <p:custDataLst>
              <p:tags r:id="rId5"/>
            </p:custDataLst>
          </p:nvPr>
        </p:nvSpPr>
        <p:spPr bwMode="auto">
          <a:xfrm>
            <a:off x="62484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2535" name="Oval 37"/>
          <p:cNvSpPr>
            <a:spLocks noChangeAspect="1" noChangeArrowheads="1"/>
          </p:cNvSpPr>
          <p:nvPr>
            <p:custDataLst>
              <p:tags r:id="rId6"/>
            </p:custDataLst>
          </p:nvPr>
        </p:nvSpPr>
        <p:spPr bwMode="auto">
          <a:xfrm>
            <a:off x="57150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2536" name="Oval 38"/>
          <p:cNvSpPr>
            <a:spLocks noChangeAspect="1" noChangeArrowheads="1"/>
          </p:cNvSpPr>
          <p:nvPr>
            <p:custDataLst>
              <p:tags r:id="rId7"/>
            </p:custDataLst>
          </p:nvPr>
        </p:nvSpPr>
        <p:spPr bwMode="auto">
          <a:xfrm>
            <a:off x="51816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2537" name="Oval 39"/>
          <p:cNvSpPr>
            <a:spLocks noChangeAspect="1" noChangeArrowheads="1"/>
          </p:cNvSpPr>
          <p:nvPr>
            <p:custDataLst>
              <p:tags r:id="rId8"/>
            </p:custDataLst>
          </p:nvPr>
        </p:nvSpPr>
        <p:spPr bwMode="auto">
          <a:xfrm>
            <a:off x="86487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2538" name="Oval 40"/>
          <p:cNvSpPr>
            <a:spLocks noChangeAspect="1" noChangeArrowheads="1"/>
          </p:cNvSpPr>
          <p:nvPr>
            <p:custDataLst>
              <p:tags r:id="rId9"/>
            </p:custDataLst>
          </p:nvPr>
        </p:nvSpPr>
        <p:spPr bwMode="auto">
          <a:xfrm>
            <a:off x="75819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2539" name="Oval 41"/>
          <p:cNvSpPr>
            <a:spLocks noChangeAspect="1" noChangeArrowheads="1"/>
          </p:cNvSpPr>
          <p:nvPr>
            <p:custDataLst>
              <p:tags r:id="rId10"/>
            </p:custDataLst>
          </p:nvPr>
        </p:nvSpPr>
        <p:spPr bwMode="auto">
          <a:xfrm>
            <a:off x="65151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2540" name="Oval 42"/>
          <p:cNvSpPr>
            <a:spLocks noChangeAspect="1" noChangeArrowheads="1"/>
          </p:cNvSpPr>
          <p:nvPr>
            <p:custDataLst>
              <p:tags r:id="rId11"/>
            </p:custDataLst>
          </p:nvPr>
        </p:nvSpPr>
        <p:spPr bwMode="auto">
          <a:xfrm>
            <a:off x="54483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2541" name="Oval 43"/>
          <p:cNvSpPr>
            <a:spLocks noChangeAspect="1" noChangeArrowheads="1"/>
          </p:cNvSpPr>
          <p:nvPr>
            <p:custDataLst>
              <p:tags r:id="rId12"/>
            </p:custDataLst>
          </p:nvPr>
        </p:nvSpPr>
        <p:spPr bwMode="auto">
          <a:xfrm>
            <a:off x="8115300" y="3327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2542" name="Oval 44"/>
          <p:cNvSpPr>
            <a:spLocks noChangeAspect="1" noChangeArrowheads="1"/>
          </p:cNvSpPr>
          <p:nvPr>
            <p:custDataLst>
              <p:tags r:id="rId13"/>
            </p:custDataLst>
          </p:nvPr>
        </p:nvSpPr>
        <p:spPr bwMode="auto">
          <a:xfrm>
            <a:off x="5981700" y="3327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22543" name="Oval 45"/>
          <p:cNvSpPr>
            <a:spLocks noChangeAspect="1" noChangeArrowheads="1"/>
          </p:cNvSpPr>
          <p:nvPr>
            <p:custDataLst>
              <p:tags r:id="rId14"/>
            </p:custDataLst>
          </p:nvPr>
        </p:nvSpPr>
        <p:spPr bwMode="auto">
          <a:xfrm>
            <a:off x="7048500" y="24384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a:t>
            </a:r>
          </a:p>
        </p:txBody>
      </p:sp>
      <p:cxnSp>
        <p:nvCxnSpPr>
          <p:cNvPr id="22544" name="AutoShape 46"/>
          <p:cNvCxnSpPr>
            <a:cxnSpLocks noChangeShapeType="1"/>
            <a:stCxn id="22543" idx="3"/>
            <a:endCxn id="22542" idx="0"/>
          </p:cNvCxnSpPr>
          <p:nvPr>
            <p:custDataLst>
              <p:tags r:id="rId15"/>
            </p:custDataLst>
          </p:nvPr>
        </p:nvCxnSpPr>
        <p:spPr bwMode="auto">
          <a:xfrm flipH="1">
            <a:off x="6172200" y="27828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5" name="AutoShape 47"/>
          <p:cNvCxnSpPr>
            <a:cxnSpLocks noChangeShapeType="1"/>
            <a:stCxn id="22543" idx="5"/>
            <a:endCxn id="22541" idx="0"/>
          </p:cNvCxnSpPr>
          <p:nvPr>
            <p:custDataLst>
              <p:tags r:id="rId16"/>
            </p:custDataLst>
          </p:nvPr>
        </p:nvCxnSpPr>
        <p:spPr bwMode="auto">
          <a:xfrm>
            <a:off x="7373938" y="27828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6" name="AutoShape 48"/>
          <p:cNvCxnSpPr>
            <a:cxnSpLocks noChangeShapeType="1"/>
            <a:stCxn id="22541" idx="3"/>
            <a:endCxn id="22538" idx="0"/>
          </p:cNvCxnSpPr>
          <p:nvPr>
            <p:custDataLst>
              <p:tags r:id="rId17"/>
            </p:custDataLst>
          </p:nvPr>
        </p:nvCxnSpPr>
        <p:spPr bwMode="auto">
          <a:xfrm flipH="1">
            <a:off x="7772400" y="36718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7" name="AutoShape 49"/>
          <p:cNvCxnSpPr>
            <a:cxnSpLocks noChangeShapeType="1"/>
            <a:stCxn id="22541" idx="5"/>
            <a:endCxn id="22537" idx="0"/>
          </p:cNvCxnSpPr>
          <p:nvPr>
            <p:custDataLst>
              <p:tags r:id="rId18"/>
            </p:custDataLst>
          </p:nvPr>
        </p:nvCxnSpPr>
        <p:spPr bwMode="auto">
          <a:xfrm>
            <a:off x="8440738" y="36718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8" name="AutoShape 50"/>
          <p:cNvCxnSpPr>
            <a:cxnSpLocks noChangeShapeType="1"/>
            <a:stCxn id="22538" idx="3"/>
            <a:endCxn id="22532" idx="0"/>
          </p:cNvCxnSpPr>
          <p:nvPr>
            <p:custDataLst>
              <p:tags r:id="rId19"/>
            </p:custDataLst>
          </p:nvPr>
        </p:nvCxnSpPr>
        <p:spPr bwMode="auto">
          <a:xfrm flipH="1">
            <a:off x="7505700" y="4560888"/>
            <a:ext cx="131763" cy="525462"/>
          </a:xfrm>
          <a:prstGeom prst="straightConnector1">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22549" name="AutoShape 51"/>
          <p:cNvCxnSpPr>
            <a:cxnSpLocks noChangeShapeType="1"/>
            <a:stCxn id="22542" idx="3"/>
            <a:endCxn id="22540" idx="0"/>
          </p:cNvCxnSpPr>
          <p:nvPr>
            <p:custDataLst>
              <p:tags r:id="rId20"/>
            </p:custDataLst>
          </p:nvPr>
        </p:nvCxnSpPr>
        <p:spPr bwMode="auto">
          <a:xfrm flipH="1">
            <a:off x="5638800" y="36718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0" name="AutoShape 52"/>
          <p:cNvCxnSpPr>
            <a:cxnSpLocks noChangeShapeType="1"/>
            <a:stCxn id="22542" idx="5"/>
            <a:endCxn id="22539" idx="0"/>
          </p:cNvCxnSpPr>
          <p:nvPr>
            <p:custDataLst>
              <p:tags r:id="rId21"/>
            </p:custDataLst>
          </p:nvPr>
        </p:nvCxnSpPr>
        <p:spPr bwMode="auto">
          <a:xfrm>
            <a:off x="6307138" y="36718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1" name="AutoShape 53"/>
          <p:cNvCxnSpPr>
            <a:cxnSpLocks noChangeShapeType="1"/>
            <a:stCxn id="22540" idx="3"/>
            <a:endCxn id="22536" idx="0"/>
          </p:cNvCxnSpPr>
          <p:nvPr>
            <p:custDataLst>
              <p:tags r:id="rId22"/>
            </p:custDataLst>
          </p:nvPr>
        </p:nvCxnSpPr>
        <p:spPr bwMode="auto">
          <a:xfrm flipH="1">
            <a:off x="5372100" y="45608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2" name="AutoShape 54"/>
          <p:cNvCxnSpPr>
            <a:cxnSpLocks noChangeShapeType="1"/>
            <a:stCxn id="22540" idx="5"/>
            <a:endCxn id="22535" idx="0"/>
          </p:cNvCxnSpPr>
          <p:nvPr>
            <p:custDataLst>
              <p:tags r:id="rId23"/>
            </p:custDataLst>
          </p:nvPr>
        </p:nvCxnSpPr>
        <p:spPr bwMode="auto">
          <a:xfrm>
            <a:off x="5773738" y="45608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3" name="AutoShape 55"/>
          <p:cNvCxnSpPr>
            <a:cxnSpLocks noChangeShapeType="1"/>
            <a:stCxn id="22539" idx="3"/>
            <a:endCxn id="22534" idx="0"/>
          </p:cNvCxnSpPr>
          <p:nvPr>
            <p:custDataLst>
              <p:tags r:id="rId24"/>
            </p:custDataLst>
          </p:nvPr>
        </p:nvCxnSpPr>
        <p:spPr bwMode="auto">
          <a:xfrm flipH="1">
            <a:off x="6438900" y="45608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4" name="AutoShape 56"/>
          <p:cNvCxnSpPr>
            <a:cxnSpLocks noChangeShapeType="1"/>
            <a:stCxn id="22539" idx="5"/>
            <a:endCxn id="22533" idx="0"/>
          </p:cNvCxnSpPr>
          <p:nvPr>
            <p:custDataLst>
              <p:tags r:id="rId25"/>
            </p:custDataLst>
          </p:nvPr>
        </p:nvCxnSpPr>
        <p:spPr bwMode="auto">
          <a:xfrm>
            <a:off x="6840538" y="45608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55" name="Rectangle 57"/>
          <p:cNvSpPr>
            <a:spLocks noChangeArrowheads="1"/>
          </p:cNvSpPr>
          <p:nvPr>
            <p:custDataLst>
              <p:tags r:id="rId26"/>
            </p:custDataLst>
          </p:nvPr>
        </p:nvSpPr>
        <p:spPr bwMode="auto">
          <a:xfrm>
            <a:off x="6400800"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2</a:t>
            </a:r>
          </a:p>
        </p:txBody>
      </p:sp>
      <p:cxnSp>
        <p:nvCxnSpPr>
          <p:cNvPr id="22556" name="AutoShape 58"/>
          <p:cNvCxnSpPr>
            <a:cxnSpLocks noChangeShapeType="1"/>
            <a:stCxn id="22543" idx="1"/>
            <a:endCxn id="22555" idx="3"/>
          </p:cNvCxnSpPr>
          <p:nvPr>
            <p:custDataLst>
              <p:tags r:id="rId27"/>
            </p:custDataLst>
          </p:nvPr>
        </p:nvCxnSpPr>
        <p:spPr bwMode="auto">
          <a:xfrm rot="5400000" flipH="1">
            <a:off x="6788150" y="2159000"/>
            <a:ext cx="265113" cy="3667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557" name="Group 59"/>
          <p:cNvGrpSpPr>
            <a:grpSpLocks/>
          </p:cNvGrpSpPr>
          <p:nvPr>
            <p:custDataLst>
              <p:tags r:id="rId28"/>
            </p:custDataLst>
          </p:nvPr>
        </p:nvGrpSpPr>
        <p:grpSpPr bwMode="auto">
          <a:xfrm>
            <a:off x="152400" y="2438400"/>
            <a:ext cx="3848100" cy="3048000"/>
            <a:chOff x="96" y="1680"/>
            <a:chExt cx="2424" cy="1920"/>
          </a:xfrm>
        </p:grpSpPr>
        <p:grpSp>
          <p:nvGrpSpPr>
            <p:cNvPr id="22561" name="Group 60"/>
            <p:cNvGrpSpPr>
              <a:grpSpLocks/>
            </p:cNvGrpSpPr>
            <p:nvPr/>
          </p:nvGrpSpPr>
          <p:grpSpPr bwMode="auto">
            <a:xfrm>
              <a:off x="96" y="3360"/>
              <a:ext cx="1584" cy="240"/>
              <a:chOff x="96" y="3360"/>
              <a:chExt cx="1584" cy="240"/>
            </a:xfrm>
          </p:grpSpPr>
          <p:sp>
            <p:nvSpPr>
              <p:cNvPr id="22582" name="Oval 61"/>
              <p:cNvSpPr>
                <a:spLocks noChangeAspect="1" noChangeArrowheads="1"/>
              </p:cNvSpPr>
              <p:nvPr>
                <p:custDataLst>
                  <p:tags r:id="rId50"/>
                </p:custDataLst>
              </p:nvPr>
            </p:nvSpPr>
            <p:spPr bwMode="auto">
              <a:xfrm>
                <a:off x="1440"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2583" name="Oval 62"/>
              <p:cNvSpPr>
                <a:spLocks noChangeAspect="1" noChangeArrowheads="1"/>
              </p:cNvSpPr>
              <p:nvPr>
                <p:custDataLst>
                  <p:tags r:id="rId51"/>
                </p:custDataLst>
              </p:nvPr>
            </p:nvSpPr>
            <p:spPr bwMode="auto">
              <a:xfrm>
                <a:off x="1104"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2584" name="Oval 63"/>
              <p:cNvSpPr>
                <a:spLocks noChangeAspect="1" noChangeArrowheads="1"/>
              </p:cNvSpPr>
              <p:nvPr>
                <p:custDataLst>
                  <p:tags r:id="rId52"/>
                </p:custDataLst>
              </p:nvPr>
            </p:nvSpPr>
            <p:spPr bwMode="auto">
              <a:xfrm>
                <a:off x="768"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2585" name="Oval 64"/>
              <p:cNvSpPr>
                <a:spLocks noChangeAspect="1" noChangeArrowheads="1"/>
              </p:cNvSpPr>
              <p:nvPr>
                <p:custDataLst>
                  <p:tags r:id="rId53"/>
                </p:custDataLst>
              </p:nvPr>
            </p:nvSpPr>
            <p:spPr bwMode="auto">
              <a:xfrm>
                <a:off x="432"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2586" name="Oval 65"/>
              <p:cNvSpPr>
                <a:spLocks noChangeAspect="1" noChangeArrowheads="1"/>
              </p:cNvSpPr>
              <p:nvPr>
                <p:custDataLst>
                  <p:tags r:id="rId54"/>
                </p:custDataLst>
              </p:nvPr>
            </p:nvSpPr>
            <p:spPr bwMode="auto">
              <a:xfrm>
                <a:off x="96"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grpSp>
        <p:grpSp>
          <p:nvGrpSpPr>
            <p:cNvPr id="22562" name="Group 66"/>
            <p:cNvGrpSpPr>
              <a:grpSpLocks/>
            </p:cNvGrpSpPr>
            <p:nvPr/>
          </p:nvGrpSpPr>
          <p:grpSpPr bwMode="auto">
            <a:xfrm>
              <a:off x="264" y="2800"/>
              <a:ext cx="2256" cy="240"/>
              <a:chOff x="264" y="2832"/>
              <a:chExt cx="2256" cy="240"/>
            </a:xfrm>
          </p:grpSpPr>
          <p:sp>
            <p:nvSpPr>
              <p:cNvPr id="22578" name="Oval 67"/>
              <p:cNvSpPr>
                <a:spLocks noChangeAspect="1" noChangeArrowheads="1"/>
              </p:cNvSpPr>
              <p:nvPr>
                <p:custDataLst>
                  <p:tags r:id="rId46"/>
                </p:custDataLst>
              </p:nvPr>
            </p:nvSpPr>
            <p:spPr bwMode="auto">
              <a:xfrm>
                <a:off x="2280"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2579" name="Oval 68"/>
              <p:cNvSpPr>
                <a:spLocks noChangeAspect="1" noChangeArrowheads="1"/>
              </p:cNvSpPr>
              <p:nvPr>
                <p:custDataLst>
                  <p:tags r:id="rId47"/>
                </p:custDataLst>
              </p:nvPr>
            </p:nvSpPr>
            <p:spPr bwMode="auto">
              <a:xfrm>
                <a:off x="1608"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2580" name="Oval 69"/>
              <p:cNvSpPr>
                <a:spLocks noChangeAspect="1" noChangeArrowheads="1"/>
              </p:cNvSpPr>
              <p:nvPr>
                <p:custDataLst>
                  <p:tags r:id="rId48"/>
                </p:custDataLst>
              </p:nvPr>
            </p:nvSpPr>
            <p:spPr bwMode="auto">
              <a:xfrm>
                <a:off x="936"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2581" name="Oval 70"/>
              <p:cNvSpPr>
                <a:spLocks noChangeAspect="1" noChangeArrowheads="1"/>
              </p:cNvSpPr>
              <p:nvPr>
                <p:custDataLst>
                  <p:tags r:id="rId49"/>
                </p:custDataLst>
              </p:nvPr>
            </p:nvSpPr>
            <p:spPr bwMode="auto">
              <a:xfrm>
                <a:off x="264"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grpSp>
        <p:grpSp>
          <p:nvGrpSpPr>
            <p:cNvPr id="22563" name="Group 71"/>
            <p:cNvGrpSpPr>
              <a:grpSpLocks/>
            </p:cNvGrpSpPr>
            <p:nvPr/>
          </p:nvGrpSpPr>
          <p:grpSpPr bwMode="auto">
            <a:xfrm>
              <a:off x="600" y="2240"/>
              <a:ext cx="1584" cy="240"/>
              <a:chOff x="600" y="2256"/>
              <a:chExt cx="1584" cy="240"/>
            </a:xfrm>
          </p:grpSpPr>
          <p:sp>
            <p:nvSpPr>
              <p:cNvPr id="22576" name="Oval 72"/>
              <p:cNvSpPr>
                <a:spLocks noChangeAspect="1" noChangeArrowheads="1"/>
              </p:cNvSpPr>
              <p:nvPr>
                <p:custDataLst>
                  <p:tags r:id="rId44"/>
                </p:custDataLst>
              </p:nvPr>
            </p:nvSpPr>
            <p:spPr bwMode="auto">
              <a:xfrm>
                <a:off x="1944"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2577" name="Oval 73"/>
              <p:cNvSpPr>
                <a:spLocks noChangeAspect="1" noChangeArrowheads="1"/>
              </p:cNvSpPr>
              <p:nvPr>
                <p:custDataLst>
                  <p:tags r:id="rId45"/>
                </p:custDataLst>
              </p:nvPr>
            </p:nvSpPr>
            <p:spPr bwMode="auto">
              <a:xfrm>
                <a:off x="600"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grpSp>
        <p:sp>
          <p:nvSpPr>
            <p:cNvPr id="22564" name="Oval 74"/>
            <p:cNvSpPr>
              <a:spLocks noChangeAspect="1" noChangeArrowheads="1"/>
            </p:cNvSpPr>
            <p:nvPr>
              <p:custDataLst>
                <p:tags r:id="rId32"/>
              </p:custDataLst>
            </p:nvPr>
          </p:nvSpPr>
          <p:spPr bwMode="auto">
            <a:xfrm>
              <a:off x="1272" y="168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22565" name="AutoShape 75"/>
            <p:cNvCxnSpPr>
              <a:cxnSpLocks noChangeShapeType="1"/>
              <a:stCxn id="22564" idx="3"/>
              <a:endCxn id="22577" idx="0"/>
            </p:cNvCxnSpPr>
            <p:nvPr>
              <p:custDataLst>
                <p:tags r:id="rId33"/>
              </p:custDataLst>
            </p:nvPr>
          </p:nvCxnSpPr>
          <p:spPr bwMode="auto">
            <a:xfrm flipH="1">
              <a:off x="720"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66" name="AutoShape 76"/>
            <p:cNvCxnSpPr>
              <a:cxnSpLocks noChangeShapeType="1"/>
              <a:stCxn id="22564" idx="5"/>
              <a:endCxn id="22576" idx="0"/>
            </p:cNvCxnSpPr>
            <p:nvPr>
              <p:custDataLst>
                <p:tags r:id="rId34"/>
              </p:custDataLst>
            </p:nvPr>
          </p:nvCxnSpPr>
          <p:spPr bwMode="auto">
            <a:xfrm>
              <a:off x="1477"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67" name="AutoShape 77"/>
            <p:cNvCxnSpPr>
              <a:cxnSpLocks noChangeShapeType="1"/>
              <a:stCxn id="22576" idx="3"/>
              <a:endCxn id="22579" idx="0"/>
            </p:cNvCxnSpPr>
            <p:nvPr>
              <p:custDataLst>
                <p:tags r:id="rId35"/>
              </p:custDataLst>
            </p:nvPr>
          </p:nvCxnSpPr>
          <p:spPr bwMode="auto">
            <a:xfrm flipH="1">
              <a:off x="1728"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68" name="AutoShape 78"/>
            <p:cNvCxnSpPr>
              <a:cxnSpLocks noChangeShapeType="1"/>
              <a:stCxn id="22576" idx="5"/>
              <a:endCxn id="22578" idx="0"/>
            </p:cNvCxnSpPr>
            <p:nvPr>
              <p:custDataLst>
                <p:tags r:id="rId36"/>
              </p:custDataLst>
            </p:nvPr>
          </p:nvCxnSpPr>
          <p:spPr bwMode="auto">
            <a:xfrm>
              <a:off x="2149"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69" name="AutoShape 79"/>
            <p:cNvCxnSpPr>
              <a:cxnSpLocks noChangeShapeType="1"/>
              <a:stCxn id="22579" idx="3"/>
              <a:endCxn id="22582" idx="0"/>
            </p:cNvCxnSpPr>
            <p:nvPr>
              <p:custDataLst>
                <p:tags r:id="rId37"/>
              </p:custDataLst>
            </p:nvPr>
          </p:nvCxnSpPr>
          <p:spPr bwMode="auto">
            <a:xfrm flipH="1">
              <a:off x="1560"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70" name="AutoShape 80"/>
            <p:cNvCxnSpPr>
              <a:cxnSpLocks noChangeShapeType="1"/>
              <a:stCxn id="22577" idx="3"/>
              <a:endCxn id="22581" idx="0"/>
            </p:cNvCxnSpPr>
            <p:nvPr>
              <p:custDataLst>
                <p:tags r:id="rId38"/>
              </p:custDataLst>
            </p:nvPr>
          </p:nvCxnSpPr>
          <p:spPr bwMode="auto">
            <a:xfrm flipH="1">
              <a:off x="384"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71" name="AutoShape 81"/>
            <p:cNvCxnSpPr>
              <a:cxnSpLocks noChangeShapeType="1"/>
              <a:stCxn id="22577" idx="5"/>
              <a:endCxn id="22580" idx="0"/>
            </p:cNvCxnSpPr>
            <p:nvPr>
              <p:custDataLst>
                <p:tags r:id="rId39"/>
              </p:custDataLst>
            </p:nvPr>
          </p:nvCxnSpPr>
          <p:spPr bwMode="auto">
            <a:xfrm>
              <a:off x="805"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72" name="AutoShape 82"/>
            <p:cNvCxnSpPr>
              <a:cxnSpLocks noChangeShapeType="1"/>
              <a:stCxn id="22581" idx="3"/>
              <a:endCxn id="22586" idx="0"/>
            </p:cNvCxnSpPr>
            <p:nvPr>
              <p:custDataLst>
                <p:tags r:id="rId40"/>
              </p:custDataLst>
            </p:nvPr>
          </p:nvCxnSpPr>
          <p:spPr bwMode="auto">
            <a:xfrm flipH="1">
              <a:off x="216"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73" name="AutoShape 83"/>
            <p:cNvCxnSpPr>
              <a:cxnSpLocks noChangeShapeType="1"/>
              <a:stCxn id="22581" idx="5"/>
              <a:endCxn id="22585" idx="0"/>
            </p:cNvCxnSpPr>
            <p:nvPr>
              <p:custDataLst>
                <p:tags r:id="rId41"/>
              </p:custDataLst>
            </p:nvPr>
          </p:nvCxnSpPr>
          <p:spPr bwMode="auto">
            <a:xfrm>
              <a:off x="469"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74" name="AutoShape 84"/>
            <p:cNvCxnSpPr>
              <a:cxnSpLocks noChangeShapeType="1"/>
              <a:stCxn id="22580" idx="3"/>
              <a:endCxn id="22584" idx="0"/>
            </p:cNvCxnSpPr>
            <p:nvPr>
              <p:custDataLst>
                <p:tags r:id="rId42"/>
              </p:custDataLst>
            </p:nvPr>
          </p:nvCxnSpPr>
          <p:spPr bwMode="auto">
            <a:xfrm flipH="1">
              <a:off x="888"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75" name="AutoShape 85"/>
            <p:cNvCxnSpPr>
              <a:cxnSpLocks noChangeShapeType="1"/>
              <a:stCxn id="22580" idx="5"/>
              <a:endCxn id="22583" idx="0"/>
            </p:cNvCxnSpPr>
            <p:nvPr>
              <p:custDataLst>
                <p:tags r:id="rId43"/>
              </p:custDataLst>
            </p:nvPr>
          </p:nvCxnSpPr>
          <p:spPr bwMode="auto">
            <a:xfrm>
              <a:off x="1141"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2558" name="Text Box 86"/>
          <p:cNvSpPr txBox="1">
            <a:spLocks noChangeArrowheads="1"/>
          </p:cNvSpPr>
          <p:nvPr>
            <p:custDataLst>
              <p:tags r:id="rId29"/>
            </p:custDataLst>
          </p:nvPr>
        </p:nvSpPr>
        <p:spPr bwMode="auto">
          <a:xfrm>
            <a:off x="2819400" y="1371600"/>
            <a:ext cx="347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latin typeface="Courier New" pitchFamily="49" charset="0"/>
              </a:rPr>
              <a:t>pqueue.deleteMin()</a:t>
            </a:r>
          </a:p>
        </p:txBody>
      </p:sp>
      <p:sp>
        <p:nvSpPr>
          <p:cNvPr id="22559" name="TextBox 56"/>
          <p:cNvSpPr txBox="1">
            <a:spLocks noChangeArrowheads="1"/>
          </p:cNvSpPr>
          <p:nvPr>
            <p:custDataLst>
              <p:tags r:id="rId30"/>
            </p:custDataLst>
          </p:nvPr>
        </p:nvSpPr>
        <p:spPr bwMode="auto">
          <a:xfrm>
            <a:off x="1857375" y="6143625"/>
            <a:ext cx="4286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Invariants violated!  DOOOM!!! </a:t>
            </a:r>
          </a:p>
        </p:txBody>
      </p:sp>
      <p:sp>
        <p:nvSpPr>
          <p:cNvPr id="22560" name="Slide Number Placeholder 57"/>
          <p:cNvSpPr>
            <a:spLocks noGrp="1"/>
          </p:cNvSpPr>
          <p:nvPr>
            <p:ph type="sldNum" sz="quarter" idx="12"/>
            <p:custDataLst>
              <p:tags r:id="rId3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8053815-DF65-4D31-9C6F-00404708988A}" type="slidenum">
              <a:rPr lang="en-US" sz="1400" smtClean="0"/>
              <a:pPr/>
              <a:t>14</a:t>
            </a:fld>
            <a:endParaRPr lang="en-US" sz="1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a:xfrm>
            <a:off x="685800" y="-76200"/>
            <a:ext cx="7772400" cy="1143000"/>
          </a:xfrm>
        </p:spPr>
        <p:txBody>
          <a:bodyPr/>
          <a:lstStyle/>
          <a:p>
            <a:r>
              <a:rPr lang="en-US" smtClean="0"/>
              <a:t>Percolate Down</a:t>
            </a:r>
          </a:p>
        </p:txBody>
      </p:sp>
      <p:sp>
        <p:nvSpPr>
          <p:cNvPr id="23555" name="Oval 4"/>
          <p:cNvSpPr>
            <a:spLocks noChangeAspect="1" noChangeArrowheads="1"/>
          </p:cNvSpPr>
          <p:nvPr>
            <p:custDataLst>
              <p:tags r:id="rId2"/>
            </p:custDataLst>
          </p:nvPr>
        </p:nvSpPr>
        <p:spPr bwMode="auto">
          <a:xfrm>
            <a:off x="2135188" y="3222625"/>
            <a:ext cx="341312" cy="339725"/>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20</a:t>
            </a:r>
          </a:p>
        </p:txBody>
      </p:sp>
      <p:sp>
        <p:nvSpPr>
          <p:cNvPr id="23556" name="Oval 5"/>
          <p:cNvSpPr>
            <a:spLocks noChangeAspect="1" noChangeArrowheads="1"/>
          </p:cNvSpPr>
          <p:nvPr>
            <p:custDataLst>
              <p:tags r:id="rId3"/>
            </p:custDataLst>
          </p:nvPr>
        </p:nvSpPr>
        <p:spPr bwMode="auto">
          <a:xfrm>
            <a:off x="1658938" y="3222625"/>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3557" name="Oval 6"/>
          <p:cNvSpPr>
            <a:spLocks noChangeAspect="1" noChangeArrowheads="1"/>
          </p:cNvSpPr>
          <p:nvPr>
            <p:custDataLst>
              <p:tags r:id="rId4"/>
            </p:custDataLst>
          </p:nvPr>
        </p:nvSpPr>
        <p:spPr bwMode="auto">
          <a:xfrm>
            <a:off x="1182688" y="3222625"/>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3558" name="Oval 7"/>
          <p:cNvSpPr>
            <a:spLocks noChangeAspect="1" noChangeArrowheads="1"/>
          </p:cNvSpPr>
          <p:nvPr>
            <p:custDataLst>
              <p:tags r:id="rId5"/>
            </p:custDataLst>
          </p:nvPr>
        </p:nvSpPr>
        <p:spPr bwMode="auto">
          <a:xfrm>
            <a:off x="704850" y="3222625"/>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3559" name="Oval 8"/>
          <p:cNvSpPr>
            <a:spLocks noChangeAspect="1" noChangeArrowheads="1"/>
          </p:cNvSpPr>
          <p:nvPr>
            <p:custDataLst>
              <p:tags r:id="rId6"/>
            </p:custDataLst>
          </p:nvPr>
        </p:nvSpPr>
        <p:spPr bwMode="auto">
          <a:xfrm>
            <a:off x="228600" y="3222625"/>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3560" name="Oval 9"/>
          <p:cNvSpPr>
            <a:spLocks noChangeAspect="1" noChangeArrowheads="1"/>
          </p:cNvSpPr>
          <p:nvPr>
            <p:custDataLst>
              <p:tags r:id="rId7"/>
            </p:custDataLst>
          </p:nvPr>
        </p:nvSpPr>
        <p:spPr bwMode="auto">
          <a:xfrm>
            <a:off x="3327400" y="2427288"/>
            <a:ext cx="341313"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3561" name="Oval 10"/>
          <p:cNvSpPr>
            <a:spLocks noChangeAspect="1" noChangeArrowheads="1"/>
          </p:cNvSpPr>
          <p:nvPr>
            <p:custDataLst>
              <p:tags r:id="rId8"/>
            </p:custDataLst>
          </p:nvPr>
        </p:nvSpPr>
        <p:spPr bwMode="auto">
          <a:xfrm>
            <a:off x="2373313" y="2427288"/>
            <a:ext cx="341312"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3562" name="Oval 11"/>
          <p:cNvSpPr>
            <a:spLocks noChangeAspect="1" noChangeArrowheads="1"/>
          </p:cNvSpPr>
          <p:nvPr>
            <p:custDataLst>
              <p:tags r:id="rId9"/>
            </p:custDataLst>
          </p:nvPr>
        </p:nvSpPr>
        <p:spPr bwMode="auto">
          <a:xfrm>
            <a:off x="1420813" y="2427288"/>
            <a:ext cx="339725"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3563" name="Oval 12"/>
          <p:cNvSpPr>
            <a:spLocks noChangeAspect="1" noChangeArrowheads="1"/>
          </p:cNvSpPr>
          <p:nvPr>
            <p:custDataLst>
              <p:tags r:id="rId10"/>
            </p:custDataLst>
          </p:nvPr>
        </p:nvSpPr>
        <p:spPr bwMode="auto">
          <a:xfrm>
            <a:off x="466725" y="2427288"/>
            <a:ext cx="341313"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3564" name="Oval 13"/>
          <p:cNvSpPr>
            <a:spLocks noChangeAspect="1" noChangeArrowheads="1"/>
          </p:cNvSpPr>
          <p:nvPr>
            <p:custDataLst>
              <p:tags r:id="rId11"/>
            </p:custDataLst>
          </p:nvPr>
        </p:nvSpPr>
        <p:spPr bwMode="auto">
          <a:xfrm>
            <a:off x="2851150" y="1633538"/>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3565" name="Oval 14"/>
          <p:cNvSpPr>
            <a:spLocks noChangeAspect="1" noChangeArrowheads="1"/>
          </p:cNvSpPr>
          <p:nvPr>
            <p:custDataLst>
              <p:tags r:id="rId12"/>
            </p:custDataLst>
          </p:nvPr>
        </p:nvSpPr>
        <p:spPr bwMode="auto">
          <a:xfrm>
            <a:off x="942975" y="1633538"/>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23566" name="Oval 15"/>
          <p:cNvSpPr>
            <a:spLocks noChangeAspect="1" noChangeArrowheads="1"/>
          </p:cNvSpPr>
          <p:nvPr>
            <p:custDataLst>
              <p:tags r:id="rId13"/>
            </p:custDataLst>
          </p:nvPr>
        </p:nvSpPr>
        <p:spPr bwMode="auto">
          <a:xfrm>
            <a:off x="1897063" y="838200"/>
            <a:ext cx="341312" cy="34131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a:t>
            </a:r>
          </a:p>
        </p:txBody>
      </p:sp>
      <p:cxnSp>
        <p:nvCxnSpPr>
          <p:cNvPr id="23567" name="AutoShape 16"/>
          <p:cNvCxnSpPr>
            <a:cxnSpLocks noChangeShapeType="1"/>
            <a:stCxn id="23566" idx="3"/>
            <a:endCxn id="23565" idx="0"/>
          </p:cNvCxnSpPr>
          <p:nvPr>
            <p:custDataLst>
              <p:tags r:id="rId14"/>
            </p:custDataLst>
          </p:nvPr>
        </p:nvCxnSpPr>
        <p:spPr bwMode="auto">
          <a:xfrm flipH="1">
            <a:off x="1114425" y="1146175"/>
            <a:ext cx="83185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8" name="AutoShape 17"/>
          <p:cNvCxnSpPr>
            <a:cxnSpLocks noChangeShapeType="1"/>
            <a:stCxn id="23566" idx="5"/>
            <a:endCxn id="23564" idx="0"/>
          </p:cNvCxnSpPr>
          <p:nvPr>
            <p:custDataLst>
              <p:tags r:id="rId15"/>
            </p:custDataLst>
          </p:nvPr>
        </p:nvCxnSpPr>
        <p:spPr bwMode="auto">
          <a:xfrm>
            <a:off x="2187575" y="1146175"/>
            <a:ext cx="833438"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9" name="AutoShape 18"/>
          <p:cNvCxnSpPr>
            <a:cxnSpLocks noChangeShapeType="1"/>
            <a:stCxn id="23564" idx="3"/>
            <a:endCxn id="23561" idx="0"/>
          </p:cNvCxnSpPr>
          <p:nvPr>
            <p:custDataLst>
              <p:tags r:id="rId16"/>
            </p:custDataLst>
          </p:nvPr>
        </p:nvCxnSpPr>
        <p:spPr bwMode="auto">
          <a:xfrm flipH="1">
            <a:off x="2544763" y="193992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0" name="AutoShape 19"/>
          <p:cNvCxnSpPr>
            <a:cxnSpLocks noChangeShapeType="1"/>
            <a:stCxn id="23564" idx="5"/>
            <a:endCxn id="23560" idx="0"/>
          </p:cNvCxnSpPr>
          <p:nvPr>
            <p:custDataLst>
              <p:tags r:id="rId17"/>
            </p:custDataLst>
          </p:nvPr>
        </p:nvCxnSpPr>
        <p:spPr bwMode="auto">
          <a:xfrm>
            <a:off x="3141663" y="193992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1" name="AutoShape 20"/>
          <p:cNvCxnSpPr>
            <a:cxnSpLocks noChangeShapeType="1"/>
            <a:stCxn id="23561" idx="3"/>
            <a:endCxn id="23555" idx="0"/>
          </p:cNvCxnSpPr>
          <p:nvPr>
            <p:custDataLst>
              <p:tags r:id="rId18"/>
            </p:custDataLst>
          </p:nvPr>
        </p:nvCxnSpPr>
        <p:spPr bwMode="auto">
          <a:xfrm flipH="1">
            <a:off x="2306638" y="2735263"/>
            <a:ext cx="117475" cy="469900"/>
          </a:xfrm>
          <a:prstGeom prst="straightConnector1">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23572" name="AutoShape 21"/>
          <p:cNvCxnSpPr>
            <a:cxnSpLocks noChangeShapeType="1"/>
            <a:stCxn id="23565" idx="3"/>
            <a:endCxn id="23563" idx="0"/>
          </p:cNvCxnSpPr>
          <p:nvPr>
            <p:custDataLst>
              <p:tags r:id="rId19"/>
            </p:custDataLst>
          </p:nvPr>
        </p:nvCxnSpPr>
        <p:spPr bwMode="auto">
          <a:xfrm flipH="1">
            <a:off x="636588" y="1939925"/>
            <a:ext cx="357187"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3" name="AutoShape 22"/>
          <p:cNvCxnSpPr>
            <a:cxnSpLocks noChangeShapeType="1"/>
            <a:stCxn id="23565" idx="5"/>
            <a:endCxn id="23562" idx="0"/>
          </p:cNvCxnSpPr>
          <p:nvPr>
            <p:custDataLst>
              <p:tags r:id="rId20"/>
            </p:custDataLst>
          </p:nvPr>
        </p:nvCxnSpPr>
        <p:spPr bwMode="auto">
          <a:xfrm>
            <a:off x="1235075" y="193992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4" name="AutoShape 23"/>
          <p:cNvCxnSpPr>
            <a:cxnSpLocks noChangeShapeType="1"/>
            <a:stCxn id="23563" idx="3"/>
            <a:endCxn id="23559" idx="0"/>
          </p:cNvCxnSpPr>
          <p:nvPr>
            <p:custDataLst>
              <p:tags r:id="rId21"/>
            </p:custDataLst>
          </p:nvPr>
        </p:nvCxnSpPr>
        <p:spPr bwMode="auto">
          <a:xfrm flipH="1">
            <a:off x="398463" y="273526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5" name="AutoShape 24"/>
          <p:cNvCxnSpPr>
            <a:cxnSpLocks noChangeShapeType="1"/>
            <a:stCxn id="23563" idx="5"/>
            <a:endCxn id="23558" idx="0"/>
          </p:cNvCxnSpPr>
          <p:nvPr>
            <p:custDataLst>
              <p:tags r:id="rId22"/>
            </p:custDataLst>
          </p:nvPr>
        </p:nvCxnSpPr>
        <p:spPr bwMode="auto">
          <a:xfrm>
            <a:off x="757238" y="2735263"/>
            <a:ext cx="119062"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6" name="AutoShape 25"/>
          <p:cNvCxnSpPr>
            <a:cxnSpLocks noChangeShapeType="1"/>
            <a:stCxn id="23562" idx="3"/>
            <a:endCxn id="23557" idx="0"/>
          </p:cNvCxnSpPr>
          <p:nvPr>
            <p:custDataLst>
              <p:tags r:id="rId23"/>
            </p:custDataLst>
          </p:nvPr>
        </p:nvCxnSpPr>
        <p:spPr bwMode="auto">
          <a:xfrm flipH="1">
            <a:off x="1352550" y="273526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7" name="AutoShape 26"/>
          <p:cNvCxnSpPr>
            <a:cxnSpLocks noChangeShapeType="1"/>
            <a:stCxn id="23562" idx="5"/>
            <a:endCxn id="23556" idx="0"/>
          </p:cNvCxnSpPr>
          <p:nvPr>
            <p:custDataLst>
              <p:tags r:id="rId24"/>
            </p:custDataLst>
          </p:nvPr>
        </p:nvCxnSpPr>
        <p:spPr bwMode="auto">
          <a:xfrm>
            <a:off x="1711325" y="273526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78" name="Line 27"/>
          <p:cNvSpPr>
            <a:spLocks noChangeShapeType="1"/>
          </p:cNvSpPr>
          <p:nvPr>
            <p:custDataLst>
              <p:tags r:id="rId25"/>
            </p:custDataLst>
          </p:nvPr>
        </p:nvSpPr>
        <p:spPr bwMode="auto">
          <a:xfrm>
            <a:off x="3770313" y="2200275"/>
            <a:ext cx="817562"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3579" name="Oval 28"/>
          <p:cNvSpPr>
            <a:spLocks noChangeAspect="1" noChangeArrowheads="1"/>
          </p:cNvSpPr>
          <p:nvPr>
            <p:custDataLst>
              <p:tags r:id="rId26"/>
            </p:custDataLst>
          </p:nvPr>
        </p:nvSpPr>
        <p:spPr bwMode="auto">
          <a:xfrm>
            <a:off x="6392863" y="3222625"/>
            <a:ext cx="339725" cy="339725"/>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20</a:t>
            </a:r>
          </a:p>
        </p:txBody>
      </p:sp>
      <p:sp>
        <p:nvSpPr>
          <p:cNvPr id="23580" name="Oval 29"/>
          <p:cNvSpPr>
            <a:spLocks noChangeAspect="1" noChangeArrowheads="1"/>
          </p:cNvSpPr>
          <p:nvPr>
            <p:custDataLst>
              <p:tags r:id="rId27"/>
            </p:custDataLst>
          </p:nvPr>
        </p:nvSpPr>
        <p:spPr bwMode="auto">
          <a:xfrm>
            <a:off x="5915025" y="3222625"/>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3581" name="Oval 30"/>
          <p:cNvSpPr>
            <a:spLocks noChangeAspect="1" noChangeArrowheads="1"/>
          </p:cNvSpPr>
          <p:nvPr>
            <p:custDataLst>
              <p:tags r:id="rId28"/>
            </p:custDataLst>
          </p:nvPr>
        </p:nvSpPr>
        <p:spPr bwMode="auto">
          <a:xfrm>
            <a:off x="5438775" y="3222625"/>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3582" name="Oval 31"/>
          <p:cNvSpPr>
            <a:spLocks noChangeAspect="1" noChangeArrowheads="1"/>
          </p:cNvSpPr>
          <p:nvPr>
            <p:custDataLst>
              <p:tags r:id="rId29"/>
            </p:custDataLst>
          </p:nvPr>
        </p:nvSpPr>
        <p:spPr bwMode="auto">
          <a:xfrm>
            <a:off x="4962525" y="3222625"/>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3583" name="Oval 32"/>
          <p:cNvSpPr>
            <a:spLocks noChangeAspect="1" noChangeArrowheads="1"/>
          </p:cNvSpPr>
          <p:nvPr>
            <p:custDataLst>
              <p:tags r:id="rId30"/>
            </p:custDataLst>
          </p:nvPr>
        </p:nvSpPr>
        <p:spPr bwMode="auto">
          <a:xfrm>
            <a:off x="4484688" y="3222625"/>
            <a:ext cx="341312"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3584" name="Oval 33"/>
          <p:cNvSpPr>
            <a:spLocks noChangeAspect="1" noChangeArrowheads="1"/>
          </p:cNvSpPr>
          <p:nvPr>
            <p:custDataLst>
              <p:tags r:id="rId31"/>
            </p:custDataLst>
          </p:nvPr>
        </p:nvSpPr>
        <p:spPr bwMode="auto">
          <a:xfrm>
            <a:off x="7583488" y="2427288"/>
            <a:ext cx="341312"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3585" name="Oval 34"/>
          <p:cNvSpPr>
            <a:spLocks noChangeAspect="1" noChangeArrowheads="1"/>
          </p:cNvSpPr>
          <p:nvPr>
            <p:custDataLst>
              <p:tags r:id="rId32"/>
            </p:custDataLst>
          </p:nvPr>
        </p:nvSpPr>
        <p:spPr bwMode="auto">
          <a:xfrm>
            <a:off x="6630988" y="2427288"/>
            <a:ext cx="339725"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3586" name="Oval 35"/>
          <p:cNvSpPr>
            <a:spLocks noChangeAspect="1" noChangeArrowheads="1"/>
          </p:cNvSpPr>
          <p:nvPr>
            <p:custDataLst>
              <p:tags r:id="rId33"/>
            </p:custDataLst>
          </p:nvPr>
        </p:nvSpPr>
        <p:spPr bwMode="auto">
          <a:xfrm>
            <a:off x="5676900" y="2427288"/>
            <a:ext cx="341313"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3587" name="Oval 36"/>
          <p:cNvSpPr>
            <a:spLocks noChangeAspect="1" noChangeArrowheads="1"/>
          </p:cNvSpPr>
          <p:nvPr>
            <p:custDataLst>
              <p:tags r:id="rId34"/>
            </p:custDataLst>
          </p:nvPr>
        </p:nvSpPr>
        <p:spPr bwMode="auto">
          <a:xfrm>
            <a:off x="4724400" y="2427288"/>
            <a:ext cx="339725"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3588" name="Oval 37"/>
          <p:cNvSpPr>
            <a:spLocks noChangeAspect="1" noChangeArrowheads="1"/>
          </p:cNvSpPr>
          <p:nvPr>
            <p:custDataLst>
              <p:tags r:id="rId35"/>
            </p:custDataLst>
          </p:nvPr>
        </p:nvSpPr>
        <p:spPr bwMode="auto">
          <a:xfrm>
            <a:off x="7107238" y="1633538"/>
            <a:ext cx="341312"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3589" name="Oval 38"/>
          <p:cNvSpPr>
            <a:spLocks noChangeAspect="1" noChangeArrowheads="1"/>
          </p:cNvSpPr>
          <p:nvPr>
            <p:custDataLst>
              <p:tags r:id="rId36"/>
            </p:custDataLst>
          </p:nvPr>
        </p:nvSpPr>
        <p:spPr bwMode="auto">
          <a:xfrm>
            <a:off x="5200650" y="1633538"/>
            <a:ext cx="339725" cy="3397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a:t>
            </a:r>
          </a:p>
        </p:txBody>
      </p:sp>
      <p:sp>
        <p:nvSpPr>
          <p:cNvPr id="23590" name="Oval 39"/>
          <p:cNvSpPr>
            <a:spLocks noChangeAspect="1" noChangeArrowheads="1"/>
          </p:cNvSpPr>
          <p:nvPr>
            <p:custDataLst>
              <p:tags r:id="rId37"/>
            </p:custDataLst>
          </p:nvPr>
        </p:nvSpPr>
        <p:spPr bwMode="auto">
          <a:xfrm>
            <a:off x="6154738" y="838200"/>
            <a:ext cx="339725" cy="341313"/>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4</a:t>
            </a:r>
          </a:p>
        </p:txBody>
      </p:sp>
      <p:cxnSp>
        <p:nvCxnSpPr>
          <p:cNvPr id="23591" name="AutoShape 40"/>
          <p:cNvCxnSpPr>
            <a:cxnSpLocks noChangeShapeType="1"/>
            <a:stCxn id="23590" idx="3"/>
            <a:endCxn id="23589" idx="0"/>
          </p:cNvCxnSpPr>
          <p:nvPr>
            <p:custDataLst>
              <p:tags r:id="rId38"/>
            </p:custDataLst>
          </p:nvPr>
        </p:nvCxnSpPr>
        <p:spPr bwMode="auto">
          <a:xfrm flipH="1">
            <a:off x="5370513" y="1146175"/>
            <a:ext cx="833437" cy="469900"/>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23592" name="AutoShape 41"/>
          <p:cNvCxnSpPr>
            <a:cxnSpLocks noChangeShapeType="1"/>
            <a:stCxn id="23590" idx="5"/>
            <a:endCxn id="23588" idx="0"/>
          </p:cNvCxnSpPr>
          <p:nvPr>
            <p:custDataLst>
              <p:tags r:id="rId39"/>
            </p:custDataLst>
          </p:nvPr>
        </p:nvCxnSpPr>
        <p:spPr bwMode="auto">
          <a:xfrm>
            <a:off x="6445250" y="1146175"/>
            <a:ext cx="83185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3" name="AutoShape 42"/>
          <p:cNvCxnSpPr>
            <a:cxnSpLocks noChangeShapeType="1"/>
            <a:stCxn id="23588" idx="3"/>
            <a:endCxn id="23585" idx="0"/>
          </p:cNvCxnSpPr>
          <p:nvPr>
            <p:custDataLst>
              <p:tags r:id="rId40"/>
            </p:custDataLst>
          </p:nvPr>
        </p:nvCxnSpPr>
        <p:spPr bwMode="auto">
          <a:xfrm flipH="1">
            <a:off x="6800850" y="193992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4" name="AutoShape 43"/>
          <p:cNvCxnSpPr>
            <a:cxnSpLocks noChangeShapeType="1"/>
            <a:stCxn id="23588" idx="5"/>
            <a:endCxn id="23584" idx="0"/>
          </p:cNvCxnSpPr>
          <p:nvPr>
            <p:custDataLst>
              <p:tags r:id="rId41"/>
            </p:custDataLst>
          </p:nvPr>
        </p:nvCxnSpPr>
        <p:spPr bwMode="auto">
          <a:xfrm>
            <a:off x="7397750" y="1939925"/>
            <a:ext cx="357188"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5" name="AutoShape 44"/>
          <p:cNvCxnSpPr>
            <a:cxnSpLocks noChangeShapeType="1"/>
            <a:stCxn id="23585" idx="3"/>
            <a:endCxn id="23579" idx="0"/>
          </p:cNvCxnSpPr>
          <p:nvPr>
            <p:custDataLst>
              <p:tags r:id="rId42"/>
            </p:custDataLst>
          </p:nvPr>
        </p:nvCxnSpPr>
        <p:spPr bwMode="auto">
          <a:xfrm flipH="1">
            <a:off x="6562725" y="2735263"/>
            <a:ext cx="117475" cy="469900"/>
          </a:xfrm>
          <a:prstGeom prst="straightConnector1">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23596" name="AutoShape 45"/>
          <p:cNvCxnSpPr>
            <a:cxnSpLocks noChangeShapeType="1"/>
            <a:stCxn id="23589" idx="3"/>
            <a:endCxn id="23587" idx="0"/>
          </p:cNvCxnSpPr>
          <p:nvPr>
            <p:custDataLst>
              <p:tags r:id="rId43"/>
            </p:custDataLst>
          </p:nvPr>
        </p:nvCxnSpPr>
        <p:spPr bwMode="auto">
          <a:xfrm flipH="1">
            <a:off x="4894263" y="193992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7" name="AutoShape 46"/>
          <p:cNvCxnSpPr>
            <a:cxnSpLocks noChangeShapeType="1"/>
            <a:stCxn id="23589" idx="5"/>
            <a:endCxn id="23586" idx="0"/>
          </p:cNvCxnSpPr>
          <p:nvPr>
            <p:custDataLst>
              <p:tags r:id="rId44"/>
            </p:custDataLst>
          </p:nvPr>
        </p:nvCxnSpPr>
        <p:spPr bwMode="auto">
          <a:xfrm>
            <a:off x="5491163" y="193992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8" name="AutoShape 47"/>
          <p:cNvCxnSpPr>
            <a:cxnSpLocks noChangeShapeType="1"/>
            <a:stCxn id="23587" idx="3"/>
            <a:endCxn id="23583" idx="0"/>
          </p:cNvCxnSpPr>
          <p:nvPr>
            <p:custDataLst>
              <p:tags r:id="rId45"/>
            </p:custDataLst>
          </p:nvPr>
        </p:nvCxnSpPr>
        <p:spPr bwMode="auto">
          <a:xfrm flipH="1">
            <a:off x="4656138" y="273526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9" name="AutoShape 48"/>
          <p:cNvCxnSpPr>
            <a:cxnSpLocks noChangeShapeType="1"/>
            <a:stCxn id="23587" idx="5"/>
            <a:endCxn id="23582" idx="0"/>
          </p:cNvCxnSpPr>
          <p:nvPr>
            <p:custDataLst>
              <p:tags r:id="rId46"/>
            </p:custDataLst>
          </p:nvPr>
        </p:nvCxnSpPr>
        <p:spPr bwMode="auto">
          <a:xfrm>
            <a:off x="5014913" y="273526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00" name="AutoShape 49"/>
          <p:cNvCxnSpPr>
            <a:cxnSpLocks noChangeShapeType="1"/>
            <a:stCxn id="23586" idx="3"/>
            <a:endCxn id="23581" idx="0"/>
          </p:cNvCxnSpPr>
          <p:nvPr>
            <p:custDataLst>
              <p:tags r:id="rId47"/>
            </p:custDataLst>
          </p:nvPr>
        </p:nvCxnSpPr>
        <p:spPr bwMode="auto">
          <a:xfrm flipH="1">
            <a:off x="5608638" y="273526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01" name="AutoShape 50"/>
          <p:cNvCxnSpPr>
            <a:cxnSpLocks noChangeShapeType="1"/>
            <a:stCxn id="23586" idx="5"/>
            <a:endCxn id="23580" idx="0"/>
          </p:cNvCxnSpPr>
          <p:nvPr>
            <p:custDataLst>
              <p:tags r:id="rId48"/>
            </p:custDataLst>
          </p:nvPr>
        </p:nvCxnSpPr>
        <p:spPr bwMode="auto">
          <a:xfrm>
            <a:off x="5967413" y="2735263"/>
            <a:ext cx="119062"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02" name="Line 52"/>
          <p:cNvSpPr>
            <a:spLocks noChangeShapeType="1"/>
          </p:cNvSpPr>
          <p:nvPr>
            <p:custDataLst>
              <p:tags r:id="rId49"/>
            </p:custDataLst>
          </p:nvPr>
        </p:nvSpPr>
        <p:spPr bwMode="auto">
          <a:xfrm>
            <a:off x="7945438" y="2209800"/>
            <a:ext cx="817562"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3603" name="Oval 53"/>
          <p:cNvSpPr>
            <a:spLocks noChangeAspect="1" noChangeArrowheads="1"/>
          </p:cNvSpPr>
          <p:nvPr>
            <p:custDataLst>
              <p:tags r:id="rId50"/>
            </p:custDataLst>
          </p:nvPr>
        </p:nvSpPr>
        <p:spPr bwMode="auto">
          <a:xfrm>
            <a:off x="3051175" y="6365875"/>
            <a:ext cx="339725" cy="339725"/>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20</a:t>
            </a:r>
          </a:p>
        </p:txBody>
      </p:sp>
      <p:sp>
        <p:nvSpPr>
          <p:cNvPr id="23604" name="Oval 54"/>
          <p:cNvSpPr>
            <a:spLocks noChangeAspect="1" noChangeArrowheads="1"/>
          </p:cNvSpPr>
          <p:nvPr>
            <p:custDataLst>
              <p:tags r:id="rId51"/>
            </p:custDataLst>
          </p:nvPr>
        </p:nvSpPr>
        <p:spPr bwMode="auto">
          <a:xfrm>
            <a:off x="2573338" y="6365875"/>
            <a:ext cx="341312"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3605" name="Oval 55"/>
          <p:cNvSpPr>
            <a:spLocks noChangeAspect="1" noChangeArrowheads="1"/>
          </p:cNvSpPr>
          <p:nvPr>
            <p:custDataLst>
              <p:tags r:id="rId52"/>
            </p:custDataLst>
          </p:nvPr>
        </p:nvSpPr>
        <p:spPr bwMode="auto">
          <a:xfrm>
            <a:off x="2097088" y="6365875"/>
            <a:ext cx="341312"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3606" name="Oval 56"/>
          <p:cNvSpPr>
            <a:spLocks noChangeAspect="1" noChangeArrowheads="1"/>
          </p:cNvSpPr>
          <p:nvPr>
            <p:custDataLst>
              <p:tags r:id="rId53"/>
            </p:custDataLst>
          </p:nvPr>
        </p:nvSpPr>
        <p:spPr bwMode="auto">
          <a:xfrm>
            <a:off x="1620838" y="6365875"/>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3607" name="Oval 57"/>
          <p:cNvSpPr>
            <a:spLocks noChangeAspect="1" noChangeArrowheads="1"/>
          </p:cNvSpPr>
          <p:nvPr>
            <p:custDataLst>
              <p:tags r:id="rId54"/>
            </p:custDataLst>
          </p:nvPr>
        </p:nvSpPr>
        <p:spPr bwMode="auto">
          <a:xfrm>
            <a:off x="1143000" y="6365875"/>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3608" name="Oval 58"/>
          <p:cNvSpPr>
            <a:spLocks noChangeAspect="1" noChangeArrowheads="1"/>
          </p:cNvSpPr>
          <p:nvPr>
            <p:custDataLst>
              <p:tags r:id="rId55"/>
            </p:custDataLst>
          </p:nvPr>
        </p:nvSpPr>
        <p:spPr bwMode="auto">
          <a:xfrm>
            <a:off x="4241800" y="5570538"/>
            <a:ext cx="341313"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3609" name="Oval 59"/>
          <p:cNvSpPr>
            <a:spLocks noChangeAspect="1" noChangeArrowheads="1"/>
          </p:cNvSpPr>
          <p:nvPr>
            <p:custDataLst>
              <p:tags r:id="rId56"/>
            </p:custDataLst>
          </p:nvPr>
        </p:nvSpPr>
        <p:spPr bwMode="auto">
          <a:xfrm>
            <a:off x="3289300" y="5570538"/>
            <a:ext cx="339725"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3610" name="Oval 60"/>
          <p:cNvSpPr>
            <a:spLocks noChangeAspect="1" noChangeArrowheads="1"/>
          </p:cNvSpPr>
          <p:nvPr>
            <p:custDataLst>
              <p:tags r:id="rId57"/>
            </p:custDataLst>
          </p:nvPr>
        </p:nvSpPr>
        <p:spPr bwMode="auto">
          <a:xfrm>
            <a:off x="2335213" y="5570538"/>
            <a:ext cx="341312" cy="34131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a:t>
            </a:r>
          </a:p>
        </p:txBody>
      </p:sp>
      <p:sp>
        <p:nvSpPr>
          <p:cNvPr id="23611" name="Oval 61"/>
          <p:cNvSpPr>
            <a:spLocks noChangeAspect="1" noChangeArrowheads="1"/>
          </p:cNvSpPr>
          <p:nvPr>
            <p:custDataLst>
              <p:tags r:id="rId58"/>
            </p:custDataLst>
          </p:nvPr>
        </p:nvSpPr>
        <p:spPr bwMode="auto">
          <a:xfrm>
            <a:off x="1382713" y="5570538"/>
            <a:ext cx="339725"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3612" name="Oval 62"/>
          <p:cNvSpPr>
            <a:spLocks noChangeAspect="1" noChangeArrowheads="1"/>
          </p:cNvSpPr>
          <p:nvPr>
            <p:custDataLst>
              <p:tags r:id="rId59"/>
            </p:custDataLst>
          </p:nvPr>
        </p:nvSpPr>
        <p:spPr bwMode="auto">
          <a:xfrm>
            <a:off x="3765550" y="4776788"/>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3613" name="Oval 63"/>
          <p:cNvSpPr>
            <a:spLocks noChangeAspect="1" noChangeArrowheads="1"/>
          </p:cNvSpPr>
          <p:nvPr>
            <p:custDataLst>
              <p:tags r:id="rId60"/>
            </p:custDataLst>
          </p:nvPr>
        </p:nvSpPr>
        <p:spPr bwMode="auto">
          <a:xfrm>
            <a:off x="1858963" y="4776788"/>
            <a:ext cx="339725" cy="339725"/>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6</a:t>
            </a:r>
          </a:p>
        </p:txBody>
      </p:sp>
      <p:sp>
        <p:nvSpPr>
          <p:cNvPr id="23614" name="Oval 64"/>
          <p:cNvSpPr>
            <a:spLocks noChangeAspect="1" noChangeArrowheads="1"/>
          </p:cNvSpPr>
          <p:nvPr>
            <p:custDataLst>
              <p:tags r:id="rId61"/>
            </p:custDataLst>
          </p:nvPr>
        </p:nvSpPr>
        <p:spPr bwMode="auto">
          <a:xfrm>
            <a:off x="2813050" y="3981450"/>
            <a:ext cx="339725" cy="341313"/>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4</a:t>
            </a:r>
          </a:p>
        </p:txBody>
      </p:sp>
      <p:cxnSp>
        <p:nvCxnSpPr>
          <p:cNvPr id="23615" name="AutoShape 65"/>
          <p:cNvCxnSpPr>
            <a:cxnSpLocks noChangeShapeType="1"/>
            <a:stCxn id="23614" idx="3"/>
            <a:endCxn id="23613" idx="0"/>
          </p:cNvCxnSpPr>
          <p:nvPr>
            <p:custDataLst>
              <p:tags r:id="rId62"/>
            </p:custDataLst>
          </p:nvPr>
        </p:nvCxnSpPr>
        <p:spPr bwMode="auto">
          <a:xfrm flipH="1">
            <a:off x="2028825" y="4289425"/>
            <a:ext cx="833438" cy="469900"/>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23616" name="AutoShape 66"/>
          <p:cNvCxnSpPr>
            <a:cxnSpLocks noChangeShapeType="1"/>
            <a:stCxn id="23614" idx="5"/>
            <a:endCxn id="23612" idx="0"/>
          </p:cNvCxnSpPr>
          <p:nvPr>
            <p:custDataLst>
              <p:tags r:id="rId63"/>
            </p:custDataLst>
          </p:nvPr>
        </p:nvCxnSpPr>
        <p:spPr bwMode="auto">
          <a:xfrm>
            <a:off x="3103563" y="4289425"/>
            <a:ext cx="83185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17" name="AutoShape 67"/>
          <p:cNvCxnSpPr>
            <a:cxnSpLocks noChangeShapeType="1"/>
            <a:stCxn id="23612" idx="3"/>
            <a:endCxn id="23609" idx="0"/>
          </p:cNvCxnSpPr>
          <p:nvPr>
            <p:custDataLst>
              <p:tags r:id="rId64"/>
            </p:custDataLst>
          </p:nvPr>
        </p:nvCxnSpPr>
        <p:spPr bwMode="auto">
          <a:xfrm flipH="1">
            <a:off x="3459163" y="508317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18" name="AutoShape 68"/>
          <p:cNvCxnSpPr>
            <a:cxnSpLocks noChangeShapeType="1"/>
            <a:stCxn id="23612" idx="5"/>
            <a:endCxn id="23608" idx="0"/>
          </p:cNvCxnSpPr>
          <p:nvPr>
            <p:custDataLst>
              <p:tags r:id="rId65"/>
            </p:custDataLst>
          </p:nvPr>
        </p:nvCxnSpPr>
        <p:spPr bwMode="auto">
          <a:xfrm>
            <a:off x="4056063" y="5083175"/>
            <a:ext cx="357187"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19" name="AutoShape 69"/>
          <p:cNvCxnSpPr>
            <a:cxnSpLocks noChangeShapeType="1"/>
            <a:stCxn id="23609" idx="3"/>
            <a:endCxn id="23603" idx="0"/>
          </p:cNvCxnSpPr>
          <p:nvPr>
            <p:custDataLst>
              <p:tags r:id="rId66"/>
            </p:custDataLst>
          </p:nvPr>
        </p:nvCxnSpPr>
        <p:spPr bwMode="auto">
          <a:xfrm flipH="1">
            <a:off x="3221038" y="5878513"/>
            <a:ext cx="117475" cy="469900"/>
          </a:xfrm>
          <a:prstGeom prst="straightConnector1">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23620" name="AutoShape 70"/>
          <p:cNvCxnSpPr>
            <a:cxnSpLocks noChangeShapeType="1"/>
            <a:stCxn id="23613" idx="3"/>
            <a:endCxn id="23611" idx="0"/>
          </p:cNvCxnSpPr>
          <p:nvPr>
            <p:custDataLst>
              <p:tags r:id="rId67"/>
            </p:custDataLst>
          </p:nvPr>
        </p:nvCxnSpPr>
        <p:spPr bwMode="auto">
          <a:xfrm flipH="1">
            <a:off x="1552575" y="508317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21" name="AutoShape 71"/>
          <p:cNvCxnSpPr>
            <a:cxnSpLocks noChangeShapeType="1"/>
            <a:stCxn id="23613" idx="5"/>
            <a:endCxn id="23610" idx="0"/>
          </p:cNvCxnSpPr>
          <p:nvPr>
            <p:custDataLst>
              <p:tags r:id="rId68"/>
            </p:custDataLst>
          </p:nvPr>
        </p:nvCxnSpPr>
        <p:spPr bwMode="auto">
          <a:xfrm>
            <a:off x="2149475" y="5083175"/>
            <a:ext cx="355600" cy="469900"/>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23622" name="AutoShape 72"/>
          <p:cNvCxnSpPr>
            <a:cxnSpLocks noChangeShapeType="1"/>
            <a:stCxn id="23611" idx="3"/>
            <a:endCxn id="23607" idx="0"/>
          </p:cNvCxnSpPr>
          <p:nvPr>
            <p:custDataLst>
              <p:tags r:id="rId69"/>
            </p:custDataLst>
          </p:nvPr>
        </p:nvCxnSpPr>
        <p:spPr bwMode="auto">
          <a:xfrm flipH="1">
            <a:off x="1314450" y="587851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23" name="AutoShape 73"/>
          <p:cNvCxnSpPr>
            <a:cxnSpLocks noChangeShapeType="1"/>
            <a:stCxn id="23611" idx="5"/>
            <a:endCxn id="23606" idx="0"/>
          </p:cNvCxnSpPr>
          <p:nvPr>
            <p:custDataLst>
              <p:tags r:id="rId70"/>
            </p:custDataLst>
          </p:nvPr>
        </p:nvCxnSpPr>
        <p:spPr bwMode="auto">
          <a:xfrm>
            <a:off x="1673225" y="587851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24" name="AutoShape 74"/>
          <p:cNvCxnSpPr>
            <a:cxnSpLocks noChangeShapeType="1"/>
            <a:stCxn id="23610" idx="3"/>
            <a:endCxn id="23605" idx="0"/>
          </p:cNvCxnSpPr>
          <p:nvPr>
            <p:custDataLst>
              <p:tags r:id="rId71"/>
            </p:custDataLst>
          </p:nvPr>
        </p:nvCxnSpPr>
        <p:spPr bwMode="auto">
          <a:xfrm flipH="1">
            <a:off x="2266950" y="587851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25" name="AutoShape 75"/>
          <p:cNvCxnSpPr>
            <a:cxnSpLocks noChangeShapeType="1"/>
            <a:stCxn id="23610" idx="5"/>
            <a:endCxn id="23604" idx="0"/>
          </p:cNvCxnSpPr>
          <p:nvPr>
            <p:custDataLst>
              <p:tags r:id="rId72"/>
            </p:custDataLst>
          </p:nvPr>
        </p:nvCxnSpPr>
        <p:spPr bwMode="auto">
          <a:xfrm>
            <a:off x="2625725" y="5878513"/>
            <a:ext cx="119063"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26" name="Line 76"/>
          <p:cNvSpPr>
            <a:spLocks noChangeShapeType="1"/>
          </p:cNvSpPr>
          <p:nvPr>
            <p:custDataLst>
              <p:tags r:id="rId73"/>
            </p:custDataLst>
          </p:nvPr>
        </p:nvSpPr>
        <p:spPr bwMode="auto">
          <a:xfrm>
            <a:off x="249238" y="5257800"/>
            <a:ext cx="817562"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3627" name="Oval 77"/>
          <p:cNvSpPr>
            <a:spLocks noChangeAspect="1" noChangeArrowheads="1"/>
          </p:cNvSpPr>
          <p:nvPr>
            <p:custDataLst>
              <p:tags r:id="rId74"/>
            </p:custDataLst>
          </p:nvPr>
        </p:nvSpPr>
        <p:spPr bwMode="auto">
          <a:xfrm>
            <a:off x="7459663" y="6365875"/>
            <a:ext cx="339725" cy="339725"/>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20</a:t>
            </a:r>
          </a:p>
        </p:txBody>
      </p:sp>
      <p:sp>
        <p:nvSpPr>
          <p:cNvPr id="23628" name="Oval 78"/>
          <p:cNvSpPr>
            <a:spLocks noChangeAspect="1" noChangeArrowheads="1"/>
          </p:cNvSpPr>
          <p:nvPr>
            <p:custDataLst>
              <p:tags r:id="rId75"/>
            </p:custDataLst>
          </p:nvPr>
        </p:nvSpPr>
        <p:spPr bwMode="auto">
          <a:xfrm>
            <a:off x="6981825" y="6365875"/>
            <a:ext cx="341313"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3629" name="Oval 79"/>
          <p:cNvSpPr>
            <a:spLocks noChangeAspect="1" noChangeArrowheads="1"/>
          </p:cNvSpPr>
          <p:nvPr>
            <p:custDataLst>
              <p:tags r:id="rId76"/>
            </p:custDataLst>
          </p:nvPr>
        </p:nvSpPr>
        <p:spPr bwMode="auto">
          <a:xfrm>
            <a:off x="6505575" y="6365875"/>
            <a:ext cx="341313" cy="3397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20</a:t>
            </a:r>
          </a:p>
        </p:txBody>
      </p:sp>
      <p:sp>
        <p:nvSpPr>
          <p:cNvPr id="23630" name="Oval 80"/>
          <p:cNvSpPr>
            <a:spLocks noChangeAspect="1" noChangeArrowheads="1"/>
          </p:cNvSpPr>
          <p:nvPr>
            <p:custDataLst>
              <p:tags r:id="rId77"/>
            </p:custDataLst>
          </p:nvPr>
        </p:nvSpPr>
        <p:spPr bwMode="auto">
          <a:xfrm>
            <a:off x="6029325" y="6365875"/>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3631" name="Oval 81"/>
          <p:cNvSpPr>
            <a:spLocks noChangeAspect="1" noChangeArrowheads="1"/>
          </p:cNvSpPr>
          <p:nvPr>
            <p:custDataLst>
              <p:tags r:id="rId78"/>
            </p:custDataLst>
          </p:nvPr>
        </p:nvSpPr>
        <p:spPr bwMode="auto">
          <a:xfrm>
            <a:off x="5551488" y="6365875"/>
            <a:ext cx="341312"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3632" name="Oval 82"/>
          <p:cNvSpPr>
            <a:spLocks noChangeAspect="1" noChangeArrowheads="1"/>
          </p:cNvSpPr>
          <p:nvPr>
            <p:custDataLst>
              <p:tags r:id="rId79"/>
            </p:custDataLst>
          </p:nvPr>
        </p:nvSpPr>
        <p:spPr bwMode="auto">
          <a:xfrm>
            <a:off x="8650288" y="5570538"/>
            <a:ext cx="341312"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3633" name="Oval 83"/>
          <p:cNvSpPr>
            <a:spLocks noChangeAspect="1" noChangeArrowheads="1"/>
          </p:cNvSpPr>
          <p:nvPr>
            <p:custDataLst>
              <p:tags r:id="rId80"/>
            </p:custDataLst>
          </p:nvPr>
        </p:nvSpPr>
        <p:spPr bwMode="auto">
          <a:xfrm>
            <a:off x="7697788" y="5570538"/>
            <a:ext cx="339725"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3634" name="Oval 84"/>
          <p:cNvSpPr>
            <a:spLocks noChangeAspect="1" noChangeArrowheads="1"/>
          </p:cNvSpPr>
          <p:nvPr>
            <p:custDataLst>
              <p:tags r:id="rId81"/>
            </p:custDataLst>
          </p:nvPr>
        </p:nvSpPr>
        <p:spPr bwMode="auto">
          <a:xfrm>
            <a:off x="6743700" y="5570538"/>
            <a:ext cx="341313" cy="341312"/>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12</a:t>
            </a:r>
          </a:p>
        </p:txBody>
      </p:sp>
      <p:sp>
        <p:nvSpPr>
          <p:cNvPr id="23635" name="Oval 85"/>
          <p:cNvSpPr>
            <a:spLocks noChangeAspect="1" noChangeArrowheads="1"/>
          </p:cNvSpPr>
          <p:nvPr>
            <p:custDataLst>
              <p:tags r:id="rId82"/>
            </p:custDataLst>
          </p:nvPr>
        </p:nvSpPr>
        <p:spPr bwMode="auto">
          <a:xfrm>
            <a:off x="5791200" y="5570538"/>
            <a:ext cx="339725" cy="3413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3636" name="Oval 86"/>
          <p:cNvSpPr>
            <a:spLocks noChangeAspect="1" noChangeArrowheads="1"/>
          </p:cNvSpPr>
          <p:nvPr>
            <p:custDataLst>
              <p:tags r:id="rId83"/>
            </p:custDataLst>
          </p:nvPr>
        </p:nvSpPr>
        <p:spPr bwMode="auto">
          <a:xfrm>
            <a:off x="8174038" y="4776788"/>
            <a:ext cx="341312"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3637" name="Oval 87"/>
          <p:cNvSpPr>
            <a:spLocks noChangeAspect="1" noChangeArrowheads="1"/>
          </p:cNvSpPr>
          <p:nvPr>
            <p:custDataLst>
              <p:tags r:id="rId84"/>
            </p:custDataLst>
          </p:nvPr>
        </p:nvSpPr>
        <p:spPr bwMode="auto">
          <a:xfrm>
            <a:off x="6267450" y="4776788"/>
            <a:ext cx="339725" cy="339725"/>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6</a:t>
            </a:r>
          </a:p>
        </p:txBody>
      </p:sp>
      <p:sp>
        <p:nvSpPr>
          <p:cNvPr id="23638" name="Oval 88"/>
          <p:cNvSpPr>
            <a:spLocks noChangeAspect="1" noChangeArrowheads="1"/>
          </p:cNvSpPr>
          <p:nvPr>
            <p:custDataLst>
              <p:tags r:id="rId85"/>
            </p:custDataLst>
          </p:nvPr>
        </p:nvSpPr>
        <p:spPr bwMode="auto">
          <a:xfrm>
            <a:off x="7221538" y="3981450"/>
            <a:ext cx="339725" cy="341313"/>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4</a:t>
            </a:r>
          </a:p>
        </p:txBody>
      </p:sp>
      <p:cxnSp>
        <p:nvCxnSpPr>
          <p:cNvPr id="23639" name="AutoShape 89"/>
          <p:cNvCxnSpPr>
            <a:cxnSpLocks noChangeShapeType="1"/>
            <a:stCxn id="23638" idx="3"/>
            <a:endCxn id="23637" idx="0"/>
          </p:cNvCxnSpPr>
          <p:nvPr>
            <p:custDataLst>
              <p:tags r:id="rId86"/>
            </p:custDataLst>
          </p:nvPr>
        </p:nvCxnSpPr>
        <p:spPr bwMode="auto">
          <a:xfrm flipH="1">
            <a:off x="6437313" y="4289425"/>
            <a:ext cx="833437" cy="469900"/>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23640" name="AutoShape 90"/>
          <p:cNvCxnSpPr>
            <a:cxnSpLocks noChangeShapeType="1"/>
            <a:stCxn id="23638" idx="5"/>
            <a:endCxn id="23636" idx="0"/>
          </p:cNvCxnSpPr>
          <p:nvPr>
            <p:custDataLst>
              <p:tags r:id="rId87"/>
            </p:custDataLst>
          </p:nvPr>
        </p:nvCxnSpPr>
        <p:spPr bwMode="auto">
          <a:xfrm>
            <a:off x="7512050" y="4289425"/>
            <a:ext cx="83185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41" name="AutoShape 91"/>
          <p:cNvCxnSpPr>
            <a:cxnSpLocks noChangeShapeType="1"/>
            <a:stCxn id="23636" idx="3"/>
            <a:endCxn id="23633" idx="0"/>
          </p:cNvCxnSpPr>
          <p:nvPr>
            <p:custDataLst>
              <p:tags r:id="rId88"/>
            </p:custDataLst>
          </p:nvPr>
        </p:nvCxnSpPr>
        <p:spPr bwMode="auto">
          <a:xfrm flipH="1">
            <a:off x="7867650" y="508317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42" name="AutoShape 92"/>
          <p:cNvCxnSpPr>
            <a:cxnSpLocks noChangeShapeType="1"/>
            <a:stCxn id="23636" idx="5"/>
            <a:endCxn id="23632" idx="0"/>
          </p:cNvCxnSpPr>
          <p:nvPr>
            <p:custDataLst>
              <p:tags r:id="rId89"/>
            </p:custDataLst>
          </p:nvPr>
        </p:nvCxnSpPr>
        <p:spPr bwMode="auto">
          <a:xfrm>
            <a:off x="8464550" y="5083175"/>
            <a:ext cx="357188"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43" name="AutoShape 93"/>
          <p:cNvCxnSpPr>
            <a:cxnSpLocks noChangeShapeType="1"/>
            <a:stCxn id="23633" idx="3"/>
            <a:endCxn id="23627" idx="0"/>
          </p:cNvCxnSpPr>
          <p:nvPr>
            <p:custDataLst>
              <p:tags r:id="rId90"/>
            </p:custDataLst>
          </p:nvPr>
        </p:nvCxnSpPr>
        <p:spPr bwMode="auto">
          <a:xfrm flipH="1">
            <a:off x="7629525" y="5878513"/>
            <a:ext cx="117475" cy="469900"/>
          </a:xfrm>
          <a:prstGeom prst="straightConnector1">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23644" name="AutoShape 94"/>
          <p:cNvCxnSpPr>
            <a:cxnSpLocks noChangeShapeType="1"/>
            <a:stCxn id="23637" idx="3"/>
            <a:endCxn id="23635" idx="0"/>
          </p:cNvCxnSpPr>
          <p:nvPr>
            <p:custDataLst>
              <p:tags r:id="rId91"/>
            </p:custDataLst>
          </p:nvPr>
        </p:nvCxnSpPr>
        <p:spPr bwMode="auto">
          <a:xfrm flipH="1">
            <a:off x="5961063" y="5083175"/>
            <a:ext cx="355600"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45" name="AutoShape 95"/>
          <p:cNvCxnSpPr>
            <a:cxnSpLocks noChangeShapeType="1"/>
            <a:stCxn id="23637" idx="5"/>
            <a:endCxn id="23634" idx="0"/>
          </p:cNvCxnSpPr>
          <p:nvPr>
            <p:custDataLst>
              <p:tags r:id="rId92"/>
            </p:custDataLst>
          </p:nvPr>
        </p:nvCxnSpPr>
        <p:spPr bwMode="auto">
          <a:xfrm>
            <a:off x="6557963" y="5083175"/>
            <a:ext cx="355600" cy="469900"/>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23646" name="AutoShape 96"/>
          <p:cNvCxnSpPr>
            <a:cxnSpLocks noChangeShapeType="1"/>
            <a:stCxn id="23635" idx="3"/>
            <a:endCxn id="23631" idx="0"/>
          </p:cNvCxnSpPr>
          <p:nvPr>
            <p:custDataLst>
              <p:tags r:id="rId93"/>
            </p:custDataLst>
          </p:nvPr>
        </p:nvCxnSpPr>
        <p:spPr bwMode="auto">
          <a:xfrm flipH="1">
            <a:off x="5722938" y="587851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47" name="AutoShape 97"/>
          <p:cNvCxnSpPr>
            <a:cxnSpLocks noChangeShapeType="1"/>
            <a:stCxn id="23635" idx="5"/>
            <a:endCxn id="23630" idx="0"/>
          </p:cNvCxnSpPr>
          <p:nvPr>
            <p:custDataLst>
              <p:tags r:id="rId94"/>
            </p:custDataLst>
          </p:nvPr>
        </p:nvCxnSpPr>
        <p:spPr bwMode="auto">
          <a:xfrm>
            <a:off x="6081713" y="5878513"/>
            <a:ext cx="117475"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48" name="AutoShape 98"/>
          <p:cNvCxnSpPr>
            <a:cxnSpLocks noChangeShapeType="1"/>
            <a:stCxn id="23634" idx="3"/>
            <a:endCxn id="23629" idx="0"/>
          </p:cNvCxnSpPr>
          <p:nvPr>
            <p:custDataLst>
              <p:tags r:id="rId95"/>
            </p:custDataLst>
          </p:nvPr>
        </p:nvCxnSpPr>
        <p:spPr bwMode="auto">
          <a:xfrm flipH="1">
            <a:off x="6675438" y="5878513"/>
            <a:ext cx="117475" cy="469900"/>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23649" name="AutoShape 99"/>
          <p:cNvCxnSpPr>
            <a:cxnSpLocks noChangeShapeType="1"/>
            <a:stCxn id="23634" idx="5"/>
            <a:endCxn id="23628" idx="0"/>
          </p:cNvCxnSpPr>
          <p:nvPr>
            <p:custDataLst>
              <p:tags r:id="rId96"/>
            </p:custDataLst>
          </p:nvPr>
        </p:nvCxnSpPr>
        <p:spPr bwMode="auto">
          <a:xfrm>
            <a:off x="7034213" y="5878513"/>
            <a:ext cx="119062"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50" name="Line 100"/>
          <p:cNvSpPr>
            <a:spLocks noChangeShapeType="1"/>
          </p:cNvSpPr>
          <p:nvPr>
            <p:custDataLst>
              <p:tags r:id="rId97"/>
            </p:custDataLst>
          </p:nvPr>
        </p:nvSpPr>
        <p:spPr bwMode="auto">
          <a:xfrm>
            <a:off x="4657725" y="5257800"/>
            <a:ext cx="817563"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cxnSp>
        <p:nvCxnSpPr>
          <p:cNvPr id="23651" name="AutoShape 101"/>
          <p:cNvCxnSpPr>
            <a:cxnSpLocks noChangeShapeType="1"/>
            <a:stCxn id="23627" idx="1"/>
            <a:endCxn id="23629" idx="7"/>
          </p:cNvCxnSpPr>
          <p:nvPr>
            <p:custDataLst>
              <p:tags r:id="rId98"/>
            </p:custDataLst>
          </p:nvPr>
        </p:nvCxnSpPr>
        <p:spPr bwMode="auto">
          <a:xfrm rot="-5400000" flipH="1" flipV="1">
            <a:off x="7152481" y="6041232"/>
            <a:ext cx="1587" cy="711200"/>
          </a:xfrm>
          <a:prstGeom prst="curvedConnector3">
            <a:avLst>
              <a:gd name="adj1" fmla="val -16300005"/>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3652" name="Slide Number Placeholder 99"/>
          <p:cNvSpPr>
            <a:spLocks noGrp="1"/>
          </p:cNvSpPr>
          <p:nvPr>
            <p:ph type="sldNum" sz="quarter" idx="12"/>
            <p:custDataLst>
              <p:tags r:id="rId99"/>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E3906C-11BF-4008-80DD-B1F78E00782A}" type="slidenum">
              <a:rPr lang="en-US" sz="1400" smtClean="0"/>
              <a:pPr/>
              <a:t>15</a:t>
            </a:fld>
            <a:endParaRPr lang="en-US" sz="1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lstStyle/>
          <a:p>
            <a:r>
              <a:rPr lang="en-US" smtClean="0"/>
              <a:t>Finally…</a:t>
            </a:r>
          </a:p>
        </p:txBody>
      </p:sp>
      <p:sp>
        <p:nvSpPr>
          <p:cNvPr id="24579" name="Oval 7"/>
          <p:cNvSpPr>
            <a:spLocks noChangeAspect="1" noChangeArrowheads="1"/>
          </p:cNvSpPr>
          <p:nvPr>
            <p:custDataLst>
              <p:tags r:id="rId2"/>
            </p:custDataLst>
          </p:nvPr>
        </p:nvSpPr>
        <p:spPr bwMode="auto">
          <a:xfrm>
            <a:off x="3771900" y="5029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4580" name="Oval 8"/>
          <p:cNvSpPr>
            <a:spLocks noChangeAspect="1" noChangeArrowheads="1"/>
          </p:cNvSpPr>
          <p:nvPr>
            <p:custDataLst>
              <p:tags r:id="rId3"/>
            </p:custDataLst>
          </p:nvPr>
        </p:nvSpPr>
        <p:spPr bwMode="auto">
          <a:xfrm>
            <a:off x="3238500" y="5029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4581" name="Oval 9"/>
          <p:cNvSpPr>
            <a:spLocks noChangeAspect="1" noChangeArrowheads="1"/>
          </p:cNvSpPr>
          <p:nvPr>
            <p:custDataLst>
              <p:tags r:id="rId4"/>
            </p:custDataLst>
          </p:nvPr>
        </p:nvSpPr>
        <p:spPr bwMode="auto">
          <a:xfrm>
            <a:off x="2705100" y="5029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4582" name="Oval 10"/>
          <p:cNvSpPr>
            <a:spLocks noChangeAspect="1" noChangeArrowheads="1"/>
          </p:cNvSpPr>
          <p:nvPr>
            <p:custDataLst>
              <p:tags r:id="rId5"/>
            </p:custDataLst>
          </p:nvPr>
        </p:nvSpPr>
        <p:spPr bwMode="auto">
          <a:xfrm>
            <a:off x="2171700" y="5029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4583" name="Oval 12"/>
          <p:cNvSpPr>
            <a:spLocks noChangeAspect="1" noChangeArrowheads="1"/>
          </p:cNvSpPr>
          <p:nvPr>
            <p:custDataLst>
              <p:tags r:id="rId6"/>
            </p:custDataLst>
          </p:nvPr>
        </p:nvSpPr>
        <p:spPr bwMode="auto">
          <a:xfrm>
            <a:off x="5638800" y="4140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4584" name="Oval 13"/>
          <p:cNvSpPr>
            <a:spLocks noChangeAspect="1" noChangeArrowheads="1"/>
          </p:cNvSpPr>
          <p:nvPr>
            <p:custDataLst>
              <p:tags r:id="rId7"/>
            </p:custDataLst>
          </p:nvPr>
        </p:nvSpPr>
        <p:spPr bwMode="auto">
          <a:xfrm>
            <a:off x="4572000" y="4140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4585" name="Oval 14"/>
          <p:cNvSpPr>
            <a:spLocks noChangeAspect="1" noChangeArrowheads="1"/>
          </p:cNvSpPr>
          <p:nvPr>
            <p:custDataLst>
              <p:tags r:id="rId8"/>
            </p:custDataLst>
          </p:nvPr>
        </p:nvSpPr>
        <p:spPr bwMode="auto">
          <a:xfrm>
            <a:off x="3505200" y="4140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4586" name="Oval 15"/>
          <p:cNvSpPr>
            <a:spLocks noChangeAspect="1" noChangeArrowheads="1"/>
          </p:cNvSpPr>
          <p:nvPr>
            <p:custDataLst>
              <p:tags r:id="rId9"/>
            </p:custDataLst>
          </p:nvPr>
        </p:nvSpPr>
        <p:spPr bwMode="auto">
          <a:xfrm>
            <a:off x="2438400" y="4140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4587" name="Oval 17"/>
          <p:cNvSpPr>
            <a:spLocks noChangeAspect="1" noChangeArrowheads="1"/>
          </p:cNvSpPr>
          <p:nvPr>
            <p:custDataLst>
              <p:tags r:id="rId10"/>
            </p:custDataLst>
          </p:nvPr>
        </p:nvSpPr>
        <p:spPr bwMode="auto">
          <a:xfrm>
            <a:off x="5105400" y="3251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4588" name="Oval 18"/>
          <p:cNvSpPr>
            <a:spLocks noChangeAspect="1" noChangeArrowheads="1"/>
          </p:cNvSpPr>
          <p:nvPr>
            <p:custDataLst>
              <p:tags r:id="rId11"/>
            </p:custDataLst>
          </p:nvPr>
        </p:nvSpPr>
        <p:spPr bwMode="auto">
          <a:xfrm>
            <a:off x="2971800" y="3251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4589" name="Oval 19"/>
          <p:cNvSpPr>
            <a:spLocks noChangeAspect="1" noChangeArrowheads="1"/>
          </p:cNvSpPr>
          <p:nvPr>
            <p:custDataLst>
              <p:tags r:id="rId12"/>
            </p:custDataLst>
          </p:nvPr>
        </p:nvSpPr>
        <p:spPr bwMode="auto">
          <a:xfrm>
            <a:off x="4038600" y="2362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cxnSp>
        <p:nvCxnSpPr>
          <p:cNvPr id="24590" name="AutoShape 20"/>
          <p:cNvCxnSpPr>
            <a:cxnSpLocks noChangeShapeType="1"/>
            <a:stCxn id="24589" idx="3"/>
            <a:endCxn id="24588" idx="0"/>
          </p:cNvCxnSpPr>
          <p:nvPr>
            <p:custDataLst>
              <p:tags r:id="rId13"/>
            </p:custDataLst>
          </p:nvPr>
        </p:nvCxnSpPr>
        <p:spPr bwMode="auto">
          <a:xfrm flipH="1">
            <a:off x="3162300" y="27066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1" name="AutoShape 21"/>
          <p:cNvCxnSpPr>
            <a:cxnSpLocks noChangeShapeType="1"/>
            <a:stCxn id="24589" idx="5"/>
            <a:endCxn id="24587" idx="0"/>
          </p:cNvCxnSpPr>
          <p:nvPr>
            <p:custDataLst>
              <p:tags r:id="rId14"/>
            </p:custDataLst>
          </p:nvPr>
        </p:nvCxnSpPr>
        <p:spPr bwMode="auto">
          <a:xfrm>
            <a:off x="4364038" y="27066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2" name="AutoShape 22"/>
          <p:cNvCxnSpPr>
            <a:cxnSpLocks noChangeShapeType="1"/>
            <a:stCxn id="24587" idx="3"/>
            <a:endCxn id="24584" idx="0"/>
          </p:cNvCxnSpPr>
          <p:nvPr>
            <p:custDataLst>
              <p:tags r:id="rId15"/>
            </p:custDataLst>
          </p:nvPr>
        </p:nvCxnSpPr>
        <p:spPr bwMode="auto">
          <a:xfrm flipH="1">
            <a:off x="4762500" y="35956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3" name="AutoShape 23"/>
          <p:cNvCxnSpPr>
            <a:cxnSpLocks noChangeShapeType="1"/>
            <a:stCxn id="24587" idx="5"/>
            <a:endCxn id="24583" idx="0"/>
          </p:cNvCxnSpPr>
          <p:nvPr>
            <p:custDataLst>
              <p:tags r:id="rId16"/>
            </p:custDataLst>
          </p:nvPr>
        </p:nvCxnSpPr>
        <p:spPr bwMode="auto">
          <a:xfrm>
            <a:off x="5430838" y="35956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4" name="AutoShape 25"/>
          <p:cNvCxnSpPr>
            <a:cxnSpLocks noChangeShapeType="1"/>
            <a:stCxn id="24588" idx="3"/>
            <a:endCxn id="24586" idx="0"/>
          </p:cNvCxnSpPr>
          <p:nvPr>
            <p:custDataLst>
              <p:tags r:id="rId17"/>
            </p:custDataLst>
          </p:nvPr>
        </p:nvCxnSpPr>
        <p:spPr bwMode="auto">
          <a:xfrm flipH="1">
            <a:off x="2628900" y="35956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5" name="AutoShape 26"/>
          <p:cNvCxnSpPr>
            <a:cxnSpLocks noChangeShapeType="1"/>
            <a:stCxn id="24588" idx="5"/>
            <a:endCxn id="24585" idx="0"/>
          </p:cNvCxnSpPr>
          <p:nvPr>
            <p:custDataLst>
              <p:tags r:id="rId18"/>
            </p:custDataLst>
          </p:nvPr>
        </p:nvCxnSpPr>
        <p:spPr bwMode="auto">
          <a:xfrm>
            <a:off x="3297238" y="35956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6" name="AutoShape 27"/>
          <p:cNvCxnSpPr>
            <a:cxnSpLocks noChangeShapeType="1"/>
            <a:stCxn id="24586" idx="3"/>
            <a:endCxn id="24582" idx="0"/>
          </p:cNvCxnSpPr>
          <p:nvPr>
            <p:custDataLst>
              <p:tags r:id="rId19"/>
            </p:custDataLst>
          </p:nvPr>
        </p:nvCxnSpPr>
        <p:spPr bwMode="auto">
          <a:xfrm flipH="1">
            <a:off x="2362200" y="44846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7" name="AutoShape 28"/>
          <p:cNvCxnSpPr>
            <a:cxnSpLocks noChangeShapeType="1"/>
            <a:stCxn id="24586" idx="5"/>
            <a:endCxn id="24581" idx="0"/>
          </p:cNvCxnSpPr>
          <p:nvPr>
            <p:custDataLst>
              <p:tags r:id="rId20"/>
            </p:custDataLst>
          </p:nvPr>
        </p:nvCxnSpPr>
        <p:spPr bwMode="auto">
          <a:xfrm>
            <a:off x="2763838" y="44846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8" name="AutoShape 29"/>
          <p:cNvCxnSpPr>
            <a:cxnSpLocks noChangeShapeType="1"/>
            <a:stCxn id="24585" idx="3"/>
            <a:endCxn id="24580" idx="0"/>
          </p:cNvCxnSpPr>
          <p:nvPr>
            <p:custDataLst>
              <p:tags r:id="rId21"/>
            </p:custDataLst>
          </p:nvPr>
        </p:nvCxnSpPr>
        <p:spPr bwMode="auto">
          <a:xfrm flipH="1">
            <a:off x="3429000" y="44846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9" name="AutoShape 30"/>
          <p:cNvCxnSpPr>
            <a:cxnSpLocks noChangeShapeType="1"/>
            <a:stCxn id="24585" idx="5"/>
            <a:endCxn id="24579" idx="0"/>
          </p:cNvCxnSpPr>
          <p:nvPr>
            <p:custDataLst>
              <p:tags r:id="rId22"/>
            </p:custDataLst>
          </p:nvPr>
        </p:nvCxnSpPr>
        <p:spPr bwMode="auto">
          <a:xfrm>
            <a:off x="3830638" y="44846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600" name="Slide Number Placeholder 23"/>
          <p:cNvSpPr>
            <a:spLocks noGrp="1"/>
          </p:cNvSpPr>
          <p:nvPr>
            <p:ph type="sldNum" sz="quarter" idx="12"/>
            <p:custDataLst>
              <p:tags r:id="rId2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ABDB189-1731-4107-9E61-DCCD046D553D}" type="slidenum">
              <a:rPr lang="en-US" sz="1400" smtClean="0"/>
              <a:pPr/>
              <a:t>16</a:t>
            </a:fld>
            <a:endParaRPr lang="en-US" sz="1400" smtClean="0"/>
          </a:p>
        </p:txBody>
      </p:sp>
      <p:sp>
        <p:nvSpPr>
          <p:cNvPr id="2" name="TextBox 1"/>
          <p:cNvSpPr txBox="1"/>
          <p:nvPr/>
        </p:nvSpPr>
        <p:spPr>
          <a:xfrm>
            <a:off x="539552" y="5589240"/>
            <a:ext cx="7776864" cy="1200329"/>
          </a:xfrm>
          <a:prstGeom prst="rect">
            <a:avLst/>
          </a:prstGeom>
          <a:noFill/>
        </p:spPr>
        <p:txBody>
          <a:bodyPr wrap="square" rtlCol="0">
            <a:spAutoFit/>
          </a:bodyPr>
          <a:lstStyle/>
          <a:p>
            <a:pPr algn="ctr"/>
            <a:r>
              <a:rPr lang="en-CA" dirty="0" smtClean="0">
                <a:solidFill>
                  <a:srgbClr val="FF0000"/>
                </a:solidFill>
              </a:rPr>
              <a:t>Algorithm intuition:</a:t>
            </a:r>
            <a:br>
              <a:rPr lang="en-CA" dirty="0" smtClean="0">
                <a:solidFill>
                  <a:srgbClr val="FF0000"/>
                </a:solidFill>
              </a:rPr>
            </a:br>
            <a:r>
              <a:rPr lang="en-CA" dirty="0" smtClean="0">
                <a:solidFill>
                  <a:srgbClr val="FF0000"/>
                </a:solidFill>
              </a:rPr>
              <a:t>move the rightmost, bottom element to the root;</a:t>
            </a:r>
            <a:br>
              <a:rPr lang="en-CA" dirty="0" smtClean="0">
                <a:solidFill>
                  <a:srgbClr val="FF0000"/>
                </a:solidFill>
              </a:rPr>
            </a:br>
            <a:r>
              <a:rPr lang="en-CA" dirty="0" smtClean="0">
                <a:solidFill>
                  <a:srgbClr val="FF0000"/>
                </a:solidFill>
              </a:rPr>
              <a:t>then, fix the invariant downward until stable.</a:t>
            </a:r>
            <a:endParaRPr lang="en-CA"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custDataLst>
              <p:tags r:id="rId1"/>
            </p:custDataLst>
          </p:nvPr>
        </p:nvSpPr>
        <p:spPr>
          <a:xfrm>
            <a:off x="685800" y="228600"/>
            <a:ext cx="7772400" cy="1143000"/>
          </a:xfrm>
        </p:spPr>
        <p:txBody>
          <a:bodyPr/>
          <a:lstStyle/>
          <a:p>
            <a:r>
              <a:rPr lang="en-US" smtClean="0"/>
              <a:t>Insert</a:t>
            </a:r>
          </a:p>
        </p:txBody>
      </p:sp>
      <p:sp>
        <p:nvSpPr>
          <p:cNvPr id="27651" name="Line 3"/>
          <p:cNvSpPr>
            <a:spLocks noChangeShapeType="1"/>
          </p:cNvSpPr>
          <p:nvPr>
            <p:custDataLst>
              <p:tags r:id="rId2"/>
            </p:custDataLst>
          </p:nvPr>
        </p:nvSpPr>
        <p:spPr bwMode="auto">
          <a:xfrm>
            <a:off x="4343400" y="38862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7652" name="Oval 4"/>
          <p:cNvSpPr>
            <a:spLocks noChangeAspect="1" noChangeArrowheads="1"/>
          </p:cNvSpPr>
          <p:nvPr>
            <p:custDataLst>
              <p:tags r:id="rId3"/>
            </p:custDataLst>
          </p:nvPr>
        </p:nvSpPr>
        <p:spPr bwMode="auto">
          <a:xfrm>
            <a:off x="73152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7653" name="Oval 5"/>
          <p:cNvSpPr>
            <a:spLocks noChangeAspect="1" noChangeArrowheads="1"/>
          </p:cNvSpPr>
          <p:nvPr>
            <p:custDataLst>
              <p:tags r:id="rId4"/>
            </p:custDataLst>
          </p:nvPr>
        </p:nvSpPr>
        <p:spPr bwMode="auto">
          <a:xfrm>
            <a:off x="67818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7654" name="Oval 6"/>
          <p:cNvSpPr>
            <a:spLocks noChangeAspect="1" noChangeArrowheads="1"/>
          </p:cNvSpPr>
          <p:nvPr>
            <p:custDataLst>
              <p:tags r:id="rId5"/>
            </p:custDataLst>
          </p:nvPr>
        </p:nvSpPr>
        <p:spPr bwMode="auto">
          <a:xfrm>
            <a:off x="62484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7655" name="Oval 7"/>
          <p:cNvSpPr>
            <a:spLocks noChangeAspect="1" noChangeArrowheads="1"/>
          </p:cNvSpPr>
          <p:nvPr>
            <p:custDataLst>
              <p:tags r:id="rId6"/>
            </p:custDataLst>
          </p:nvPr>
        </p:nvSpPr>
        <p:spPr bwMode="auto">
          <a:xfrm>
            <a:off x="57150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7656" name="Oval 8"/>
          <p:cNvSpPr>
            <a:spLocks noChangeAspect="1" noChangeArrowheads="1"/>
          </p:cNvSpPr>
          <p:nvPr>
            <p:custDataLst>
              <p:tags r:id="rId7"/>
            </p:custDataLst>
          </p:nvPr>
        </p:nvSpPr>
        <p:spPr bwMode="auto">
          <a:xfrm>
            <a:off x="51816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7657" name="Oval 9"/>
          <p:cNvSpPr>
            <a:spLocks noChangeAspect="1" noChangeArrowheads="1"/>
          </p:cNvSpPr>
          <p:nvPr>
            <p:custDataLst>
              <p:tags r:id="rId8"/>
            </p:custDataLst>
          </p:nvPr>
        </p:nvSpPr>
        <p:spPr bwMode="auto">
          <a:xfrm>
            <a:off x="86487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7658" name="Oval 10"/>
          <p:cNvSpPr>
            <a:spLocks noChangeAspect="1" noChangeArrowheads="1"/>
          </p:cNvSpPr>
          <p:nvPr>
            <p:custDataLst>
              <p:tags r:id="rId9"/>
            </p:custDataLst>
          </p:nvPr>
        </p:nvSpPr>
        <p:spPr bwMode="auto">
          <a:xfrm>
            <a:off x="75819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7659" name="Oval 11"/>
          <p:cNvSpPr>
            <a:spLocks noChangeAspect="1" noChangeArrowheads="1"/>
          </p:cNvSpPr>
          <p:nvPr>
            <p:custDataLst>
              <p:tags r:id="rId10"/>
            </p:custDataLst>
          </p:nvPr>
        </p:nvSpPr>
        <p:spPr bwMode="auto">
          <a:xfrm>
            <a:off x="65151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7660" name="Oval 12"/>
          <p:cNvSpPr>
            <a:spLocks noChangeAspect="1" noChangeArrowheads="1"/>
          </p:cNvSpPr>
          <p:nvPr>
            <p:custDataLst>
              <p:tags r:id="rId11"/>
            </p:custDataLst>
          </p:nvPr>
        </p:nvSpPr>
        <p:spPr bwMode="auto">
          <a:xfrm>
            <a:off x="5448300" y="4216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7661" name="Oval 13"/>
          <p:cNvSpPr>
            <a:spLocks noChangeAspect="1" noChangeArrowheads="1"/>
          </p:cNvSpPr>
          <p:nvPr>
            <p:custDataLst>
              <p:tags r:id="rId12"/>
            </p:custDataLst>
          </p:nvPr>
        </p:nvSpPr>
        <p:spPr bwMode="auto">
          <a:xfrm>
            <a:off x="8115300" y="3327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7662" name="Oval 14"/>
          <p:cNvSpPr>
            <a:spLocks noChangeAspect="1" noChangeArrowheads="1"/>
          </p:cNvSpPr>
          <p:nvPr>
            <p:custDataLst>
              <p:tags r:id="rId13"/>
            </p:custDataLst>
          </p:nvPr>
        </p:nvSpPr>
        <p:spPr bwMode="auto">
          <a:xfrm>
            <a:off x="5981700" y="3327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27663" name="Oval 15"/>
          <p:cNvSpPr>
            <a:spLocks noChangeAspect="1" noChangeArrowheads="1"/>
          </p:cNvSpPr>
          <p:nvPr>
            <p:custDataLst>
              <p:tags r:id="rId14"/>
            </p:custDataLst>
          </p:nvPr>
        </p:nvSpPr>
        <p:spPr bwMode="auto">
          <a:xfrm>
            <a:off x="7048500" y="2438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27664" name="AutoShape 16"/>
          <p:cNvCxnSpPr>
            <a:cxnSpLocks noChangeShapeType="1"/>
            <a:stCxn id="27663" idx="3"/>
            <a:endCxn id="27662" idx="0"/>
          </p:cNvCxnSpPr>
          <p:nvPr>
            <p:custDataLst>
              <p:tags r:id="rId15"/>
            </p:custDataLst>
          </p:nvPr>
        </p:nvCxnSpPr>
        <p:spPr bwMode="auto">
          <a:xfrm flipH="1">
            <a:off x="6172200" y="27828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5" name="AutoShape 17"/>
          <p:cNvCxnSpPr>
            <a:cxnSpLocks noChangeShapeType="1"/>
            <a:stCxn id="27663" idx="5"/>
            <a:endCxn id="27661" idx="0"/>
          </p:cNvCxnSpPr>
          <p:nvPr>
            <p:custDataLst>
              <p:tags r:id="rId16"/>
            </p:custDataLst>
          </p:nvPr>
        </p:nvCxnSpPr>
        <p:spPr bwMode="auto">
          <a:xfrm>
            <a:off x="7373938" y="27828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6" name="AutoShape 18"/>
          <p:cNvCxnSpPr>
            <a:cxnSpLocks noChangeShapeType="1"/>
            <a:stCxn id="27661" idx="3"/>
            <a:endCxn id="27658" idx="0"/>
          </p:cNvCxnSpPr>
          <p:nvPr>
            <p:custDataLst>
              <p:tags r:id="rId17"/>
            </p:custDataLst>
          </p:nvPr>
        </p:nvCxnSpPr>
        <p:spPr bwMode="auto">
          <a:xfrm flipH="1">
            <a:off x="7772400" y="36718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7" name="AutoShape 19"/>
          <p:cNvCxnSpPr>
            <a:cxnSpLocks noChangeShapeType="1"/>
            <a:stCxn id="27661" idx="5"/>
            <a:endCxn id="27657" idx="0"/>
          </p:cNvCxnSpPr>
          <p:nvPr>
            <p:custDataLst>
              <p:tags r:id="rId18"/>
            </p:custDataLst>
          </p:nvPr>
        </p:nvCxnSpPr>
        <p:spPr bwMode="auto">
          <a:xfrm>
            <a:off x="8440738" y="36718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8" name="AutoShape 20"/>
          <p:cNvCxnSpPr>
            <a:cxnSpLocks noChangeShapeType="1"/>
            <a:stCxn id="27658" idx="3"/>
            <a:endCxn id="27652" idx="0"/>
          </p:cNvCxnSpPr>
          <p:nvPr>
            <p:custDataLst>
              <p:tags r:id="rId19"/>
            </p:custDataLst>
          </p:nvPr>
        </p:nvCxnSpPr>
        <p:spPr bwMode="auto">
          <a:xfrm flipH="1">
            <a:off x="7505700" y="45608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9" name="AutoShape 21"/>
          <p:cNvCxnSpPr>
            <a:cxnSpLocks noChangeShapeType="1"/>
            <a:stCxn id="27662" idx="3"/>
            <a:endCxn id="27660" idx="0"/>
          </p:cNvCxnSpPr>
          <p:nvPr>
            <p:custDataLst>
              <p:tags r:id="rId20"/>
            </p:custDataLst>
          </p:nvPr>
        </p:nvCxnSpPr>
        <p:spPr bwMode="auto">
          <a:xfrm flipH="1">
            <a:off x="5638800" y="36718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0" name="AutoShape 22"/>
          <p:cNvCxnSpPr>
            <a:cxnSpLocks noChangeShapeType="1"/>
            <a:stCxn id="27662" idx="5"/>
            <a:endCxn id="27659" idx="0"/>
          </p:cNvCxnSpPr>
          <p:nvPr>
            <p:custDataLst>
              <p:tags r:id="rId21"/>
            </p:custDataLst>
          </p:nvPr>
        </p:nvCxnSpPr>
        <p:spPr bwMode="auto">
          <a:xfrm>
            <a:off x="6307138" y="36718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1" name="AutoShape 23"/>
          <p:cNvCxnSpPr>
            <a:cxnSpLocks noChangeShapeType="1"/>
            <a:stCxn id="27660" idx="3"/>
            <a:endCxn id="27656" idx="0"/>
          </p:cNvCxnSpPr>
          <p:nvPr>
            <p:custDataLst>
              <p:tags r:id="rId22"/>
            </p:custDataLst>
          </p:nvPr>
        </p:nvCxnSpPr>
        <p:spPr bwMode="auto">
          <a:xfrm flipH="1">
            <a:off x="5372100" y="45608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2" name="AutoShape 24"/>
          <p:cNvCxnSpPr>
            <a:cxnSpLocks noChangeShapeType="1"/>
            <a:stCxn id="27660" idx="5"/>
            <a:endCxn id="27655" idx="0"/>
          </p:cNvCxnSpPr>
          <p:nvPr>
            <p:custDataLst>
              <p:tags r:id="rId23"/>
            </p:custDataLst>
          </p:nvPr>
        </p:nvCxnSpPr>
        <p:spPr bwMode="auto">
          <a:xfrm>
            <a:off x="5773738" y="45608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3" name="AutoShape 25"/>
          <p:cNvCxnSpPr>
            <a:cxnSpLocks noChangeShapeType="1"/>
            <a:stCxn id="27659" idx="3"/>
            <a:endCxn id="27654" idx="0"/>
          </p:cNvCxnSpPr>
          <p:nvPr>
            <p:custDataLst>
              <p:tags r:id="rId24"/>
            </p:custDataLst>
          </p:nvPr>
        </p:nvCxnSpPr>
        <p:spPr bwMode="auto">
          <a:xfrm flipH="1">
            <a:off x="6438900" y="45608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4" name="AutoShape 26"/>
          <p:cNvCxnSpPr>
            <a:cxnSpLocks noChangeShapeType="1"/>
            <a:stCxn id="27659" idx="5"/>
            <a:endCxn id="27653" idx="0"/>
          </p:cNvCxnSpPr>
          <p:nvPr>
            <p:custDataLst>
              <p:tags r:id="rId25"/>
            </p:custDataLst>
          </p:nvPr>
        </p:nvCxnSpPr>
        <p:spPr bwMode="auto">
          <a:xfrm>
            <a:off x="6840538" y="45608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7675" name="Group 29"/>
          <p:cNvGrpSpPr>
            <a:grpSpLocks/>
          </p:cNvGrpSpPr>
          <p:nvPr>
            <p:custDataLst>
              <p:tags r:id="rId26"/>
            </p:custDataLst>
          </p:nvPr>
        </p:nvGrpSpPr>
        <p:grpSpPr bwMode="auto">
          <a:xfrm>
            <a:off x="152400" y="2438400"/>
            <a:ext cx="3848100" cy="3048000"/>
            <a:chOff x="96" y="1680"/>
            <a:chExt cx="2424" cy="1920"/>
          </a:xfrm>
        </p:grpSpPr>
        <p:grpSp>
          <p:nvGrpSpPr>
            <p:cNvPr id="27681" name="Group 30"/>
            <p:cNvGrpSpPr>
              <a:grpSpLocks/>
            </p:cNvGrpSpPr>
            <p:nvPr/>
          </p:nvGrpSpPr>
          <p:grpSpPr bwMode="auto">
            <a:xfrm>
              <a:off x="96" y="3360"/>
              <a:ext cx="1584" cy="240"/>
              <a:chOff x="96" y="3360"/>
              <a:chExt cx="1584" cy="240"/>
            </a:xfrm>
          </p:grpSpPr>
          <p:sp>
            <p:nvSpPr>
              <p:cNvPr id="27702" name="Oval 31"/>
              <p:cNvSpPr>
                <a:spLocks noChangeAspect="1" noChangeArrowheads="1"/>
              </p:cNvSpPr>
              <p:nvPr>
                <p:custDataLst>
                  <p:tags r:id="rId50"/>
                </p:custDataLst>
              </p:nvPr>
            </p:nvSpPr>
            <p:spPr bwMode="auto">
              <a:xfrm>
                <a:off x="1440"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7703" name="Oval 32"/>
              <p:cNvSpPr>
                <a:spLocks noChangeAspect="1" noChangeArrowheads="1"/>
              </p:cNvSpPr>
              <p:nvPr>
                <p:custDataLst>
                  <p:tags r:id="rId51"/>
                </p:custDataLst>
              </p:nvPr>
            </p:nvSpPr>
            <p:spPr bwMode="auto">
              <a:xfrm>
                <a:off x="1104"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7704" name="Oval 33"/>
              <p:cNvSpPr>
                <a:spLocks noChangeAspect="1" noChangeArrowheads="1"/>
              </p:cNvSpPr>
              <p:nvPr>
                <p:custDataLst>
                  <p:tags r:id="rId52"/>
                </p:custDataLst>
              </p:nvPr>
            </p:nvSpPr>
            <p:spPr bwMode="auto">
              <a:xfrm>
                <a:off x="768"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7705" name="Oval 34"/>
              <p:cNvSpPr>
                <a:spLocks noChangeAspect="1" noChangeArrowheads="1"/>
              </p:cNvSpPr>
              <p:nvPr>
                <p:custDataLst>
                  <p:tags r:id="rId53"/>
                </p:custDataLst>
              </p:nvPr>
            </p:nvSpPr>
            <p:spPr bwMode="auto">
              <a:xfrm>
                <a:off x="432"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7706" name="Oval 35"/>
              <p:cNvSpPr>
                <a:spLocks noChangeAspect="1" noChangeArrowheads="1"/>
              </p:cNvSpPr>
              <p:nvPr>
                <p:custDataLst>
                  <p:tags r:id="rId54"/>
                </p:custDataLst>
              </p:nvPr>
            </p:nvSpPr>
            <p:spPr bwMode="auto">
              <a:xfrm>
                <a:off x="96"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grpSp>
        <p:grpSp>
          <p:nvGrpSpPr>
            <p:cNvPr id="27682" name="Group 36"/>
            <p:cNvGrpSpPr>
              <a:grpSpLocks/>
            </p:cNvGrpSpPr>
            <p:nvPr/>
          </p:nvGrpSpPr>
          <p:grpSpPr bwMode="auto">
            <a:xfrm>
              <a:off x="264" y="2800"/>
              <a:ext cx="2256" cy="240"/>
              <a:chOff x="264" y="2832"/>
              <a:chExt cx="2256" cy="240"/>
            </a:xfrm>
          </p:grpSpPr>
          <p:sp>
            <p:nvSpPr>
              <p:cNvPr id="27698" name="Oval 37"/>
              <p:cNvSpPr>
                <a:spLocks noChangeAspect="1" noChangeArrowheads="1"/>
              </p:cNvSpPr>
              <p:nvPr>
                <p:custDataLst>
                  <p:tags r:id="rId46"/>
                </p:custDataLst>
              </p:nvPr>
            </p:nvSpPr>
            <p:spPr bwMode="auto">
              <a:xfrm>
                <a:off x="2280"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7699" name="Oval 38"/>
              <p:cNvSpPr>
                <a:spLocks noChangeAspect="1" noChangeArrowheads="1"/>
              </p:cNvSpPr>
              <p:nvPr>
                <p:custDataLst>
                  <p:tags r:id="rId47"/>
                </p:custDataLst>
              </p:nvPr>
            </p:nvSpPr>
            <p:spPr bwMode="auto">
              <a:xfrm>
                <a:off x="1608"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7700" name="Oval 39"/>
              <p:cNvSpPr>
                <a:spLocks noChangeAspect="1" noChangeArrowheads="1"/>
              </p:cNvSpPr>
              <p:nvPr>
                <p:custDataLst>
                  <p:tags r:id="rId48"/>
                </p:custDataLst>
              </p:nvPr>
            </p:nvSpPr>
            <p:spPr bwMode="auto">
              <a:xfrm>
                <a:off x="936"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7701" name="Oval 40"/>
              <p:cNvSpPr>
                <a:spLocks noChangeAspect="1" noChangeArrowheads="1"/>
              </p:cNvSpPr>
              <p:nvPr>
                <p:custDataLst>
                  <p:tags r:id="rId49"/>
                </p:custDataLst>
              </p:nvPr>
            </p:nvSpPr>
            <p:spPr bwMode="auto">
              <a:xfrm>
                <a:off x="264"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grpSp>
        <p:grpSp>
          <p:nvGrpSpPr>
            <p:cNvPr id="27683" name="Group 41"/>
            <p:cNvGrpSpPr>
              <a:grpSpLocks/>
            </p:cNvGrpSpPr>
            <p:nvPr/>
          </p:nvGrpSpPr>
          <p:grpSpPr bwMode="auto">
            <a:xfrm>
              <a:off x="600" y="2240"/>
              <a:ext cx="1584" cy="240"/>
              <a:chOff x="600" y="2256"/>
              <a:chExt cx="1584" cy="240"/>
            </a:xfrm>
          </p:grpSpPr>
          <p:sp>
            <p:nvSpPr>
              <p:cNvPr id="27696" name="Oval 42"/>
              <p:cNvSpPr>
                <a:spLocks noChangeAspect="1" noChangeArrowheads="1"/>
              </p:cNvSpPr>
              <p:nvPr>
                <p:custDataLst>
                  <p:tags r:id="rId44"/>
                </p:custDataLst>
              </p:nvPr>
            </p:nvSpPr>
            <p:spPr bwMode="auto">
              <a:xfrm>
                <a:off x="1944"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7697" name="Oval 43"/>
              <p:cNvSpPr>
                <a:spLocks noChangeAspect="1" noChangeArrowheads="1"/>
              </p:cNvSpPr>
              <p:nvPr>
                <p:custDataLst>
                  <p:tags r:id="rId45"/>
                </p:custDataLst>
              </p:nvPr>
            </p:nvSpPr>
            <p:spPr bwMode="auto">
              <a:xfrm>
                <a:off x="600"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grpSp>
        <p:sp>
          <p:nvSpPr>
            <p:cNvPr id="27684" name="Oval 44"/>
            <p:cNvSpPr>
              <a:spLocks noChangeAspect="1" noChangeArrowheads="1"/>
            </p:cNvSpPr>
            <p:nvPr>
              <p:custDataLst>
                <p:tags r:id="rId32"/>
              </p:custDataLst>
            </p:nvPr>
          </p:nvSpPr>
          <p:spPr bwMode="auto">
            <a:xfrm>
              <a:off x="1272" y="168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27685" name="AutoShape 45"/>
            <p:cNvCxnSpPr>
              <a:cxnSpLocks noChangeShapeType="1"/>
              <a:stCxn id="27684" idx="3"/>
              <a:endCxn id="27697" idx="0"/>
            </p:cNvCxnSpPr>
            <p:nvPr>
              <p:custDataLst>
                <p:tags r:id="rId33"/>
              </p:custDataLst>
            </p:nvPr>
          </p:nvCxnSpPr>
          <p:spPr bwMode="auto">
            <a:xfrm flipH="1">
              <a:off x="720"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86" name="AutoShape 46"/>
            <p:cNvCxnSpPr>
              <a:cxnSpLocks noChangeShapeType="1"/>
              <a:stCxn id="27684" idx="5"/>
              <a:endCxn id="27696" idx="0"/>
            </p:cNvCxnSpPr>
            <p:nvPr>
              <p:custDataLst>
                <p:tags r:id="rId34"/>
              </p:custDataLst>
            </p:nvPr>
          </p:nvCxnSpPr>
          <p:spPr bwMode="auto">
            <a:xfrm>
              <a:off x="1477"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87" name="AutoShape 47"/>
            <p:cNvCxnSpPr>
              <a:cxnSpLocks noChangeShapeType="1"/>
              <a:stCxn id="27696" idx="3"/>
              <a:endCxn id="27699" idx="0"/>
            </p:cNvCxnSpPr>
            <p:nvPr>
              <p:custDataLst>
                <p:tags r:id="rId35"/>
              </p:custDataLst>
            </p:nvPr>
          </p:nvCxnSpPr>
          <p:spPr bwMode="auto">
            <a:xfrm flipH="1">
              <a:off x="1728"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88" name="AutoShape 48"/>
            <p:cNvCxnSpPr>
              <a:cxnSpLocks noChangeShapeType="1"/>
              <a:stCxn id="27696" idx="5"/>
              <a:endCxn id="27698" idx="0"/>
            </p:cNvCxnSpPr>
            <p:nvPr>
              <p:custDataLst>
                <p:tags r:id="rId36"/>
              </p:custDataLst>
            </p:nvPr>
          </p:nvCxnSpPr>
          <p:spPr bwMode="auto">
            <a:xfrm>
              <a:off x="2149"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89" name="AutoShape 49"/>
            <p:cNvCxnSpPr>
              <a:cxnSpLocks noChangeShapeType="1"/>
              <a:stCxn id="27699" idx="3"/>
              <a:endCxn id="27702" idx="0"/>
            </p:cNvCxnSpPr>
            <p:nvPr>
              <p:custDataLst>
                <p:tags r:id="rId37"/>
              </p:custDataLst>
            </p:nvPr>
          </p:nvCxnSpPr>
          <p:spPr bwMode="auto">
            <a:xfrm flipH="1">
              <a:off x="1560"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90" name="AutoShape 50"/>
            <p:cNvCxnSpPr>
              <a:cxnSpLocks noChangeShapeType="1"/>
              <a:stCxn id="27697" idx="3"/>
              <a:endCxn id="27701" idx="0"/>
            </p:cNvCxnSpPr>
            <p:nvPr>
              <p:custDataLst>
                <p:tags r:id="rId38"/>
              </p:custDataLst>
            </p:nvPr>
          </p:nvCxnSpPr>
          <p:spPr bwMode="auto">
            <a:xfrm flipH="1">
              <a:off x="384"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91" name="AutoShape 51"/>
            <p:cNvCxnSpPr>
              <a:cxnSpLocks noChangeShapeType="1"/>
              <a:stCxn id="27697" idx="5"/>
              <a:endCxn id="27700" idx="0"/>
            </p:cNvCxnSpPr>
            <p:nvPr>
              <p:custDataLst>
                <p:tags r:id="rId39"/>
              </p:custDataLst>
            </p:nvPr>
          </p:nvCxnSpPr>
          <p:spPr bwMode="auto">
            <a:xfrm>
              <a:off x="805"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92" name="AutoShape 52"/>
            <p:cNvCxnSpPr>
              <a:cxnSpLocks noChangeShapeType="1"/>
              <a:stCxn id="27701" idx="3"/>
              <a:endCxn id="27706" idx="0"/>
            </p:cNvCxnSpPr>
            <p:nvPr>
              <p:custDataLst>
                <p:tags r:id="rId40"/>
              </p:custDataLst>
            </p:nvPr>
          </p:nvCxnSpPr>
          <p:spPr bwMode="auto">
            <a:xfrm flipH="1">
              <a:off x="216"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93" name="AutoShape 53"/>
            <p:cNvCxnSpPr>
              <a:cxnSpLocks noChangeShapeType="1"/>
              <a:stCxn id="27701" idx="5"/>
              <a:endCxn id="27705" idx="0"/>
            </p:cNvCxnSpPr>
            <p:nvPr>
              <p:custDataLst>
                <p:tags r:id="rId41"/>
              </p:custDataLst>
            </p:nvPr>
          </p:nvCxnSpPr>
          <p:spPr bwMode="auto">
            <a:xfrm>
              <a:off x="469"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94" name="AutoShape 54"/>
            <p:cNvCxnSpPr>
              <a:cxnSpLocks noChangeShapeType="1"/>
              <a:stCxn id="27700" idx="3"/>
              <a:endCxn id="27704" idx="0"/>
            </p:cNvCxnSpPr>
            <p:nvPr>
              <p:custDataLst>
                <p:tags r:id="rId42"/>
              </p:custDataLst>
            </p:nvPr>
          </p:nvCxnSpPr>
          <p:spPr bwMode="auto">
            <a:xfrm flipH="1">
              <a:off x="888"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95" name="AutoShape 55"/>
            <p:cNvCxnSpPr>
              <a:cxnSpLocks noChangeShapeType="1"/>
              <a:stCxn id="27700" idx="5"/>
              <a:endCxn id="27703" idx="0"/>
            </p:cNvCxnSpPr>
            <p:nvPr>
              <p:custDataLst>
                <p:tags r:id="rId43"/>
              </p:custDataLst>
            </p:nvPr>
          </p:nvCxnSpPr>
          <p:spPr bwMode="auto">
            <a:xfrm>
              <a:off x="1141"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7676" name="Text Box 56"/>
          <p:cNvSpPr txBox="1">
            <a:spLocks noChangeArrowheads="1"/>
          </p:cNvSpPr>
          <p:nvPr>
            <p:custDataLst>
              <p:tags r:id="rId27"/>
            </p:custDataLst>
          </p:nvPr>
        </p:nvSpPr>
        <p:spPr bwMode="auto">
          <a:xfrm>
            <a:off x="3124200" y="1371600"/>
            <a:ext cx="310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latin typeface="Courier New" pitchFamily="49" charset="0"/>
              </a:rPr>
              <a:t>pqueue.insert(</a:t>
            </a:r>
            <a:r>
              <a:rPr lang="en-US" b="1">
                <a:solidFill>
                  <a:srgbClr val="FF0000"/>
                </a:solidFill>
                <a:latin typeface="Courier New" pitchFamily="49" charset="0"/>
              </a:rPr>
              <a:t>3</a:t>
            </a:r>
            <a:r>
              <a:rPr lang="en-US" b="1">
                <a:latin typeface="Courier New" pitchFamily="49" charset="0"/>
              </a:rPr>
              <a:t>)</a:t>
            </a:r>
          </a:p>
        </p:txBody>
      </p:sp>
      <p:sp>
        <p:nvSpPr>
          <p:cNvPr id="27677" name="Oval 57"/>
          <p:cNvSpPr>
            <a:spLocks noChangeAspect="1" noChangeArrowheads="1"/>
          </p:cNvSpPr>
          <p:nvPr>
            <p:custDataLst>
              <p:tags r:id="rId28"/>
            </p:custDataLst>
          </p:nvPr>
        </p:nvSpPr>
        <p:spPr bwMode="auto">
          <a:xfrm>
            <a:off x="7848600" y="51054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3</a:t>
            </a:r>
          </a:p>
        </p:txBody>
      </p:sp>
      <p:cxnSp>
        <p:nvCxnSpPr>
          <p:cNvPr id="27678" name="AutoShape 58"/>
          <p:cNvCxnSpPr>
            <a:cxnSpLocks noChangeShapeType="1"/>
            <a:stCxn id="27658" idx="5"/>
            <a:endCxn id="27677" idx="0"/>
          </p:cNvCxnSpPr>
          <p:nvPr>
            <p:custDataLst>
              <p:tags r:id="rId29"/>
            </p:custDataLst>
          </p:nvPr>
        </p:nvCxnSpPr>
        <p:spPr bwMode="auto">
          <a:xfrm>
            <a:off x="7907338" y="4560888"/>
            <a:ext cx="131762" cy="52546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7679" name="TextBox 56"/>
          <p:cNvSpPr txBox="1">
            <a:spLocks noChangeArrowheads="1"/>
          </p:cNvSpPr>
          <p:nvPr>
            <p:custDataLst>
              <p:tags r:id="rId30"/>
            </p:custDataLst>
          </p:nvPr>
        </p:nvSpPr>
        <p:spPr bwMode="auto">
          <a:xfrm>
            <a:off x="2204403" y="5613047"/>
            <a:ext cx="48878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CA" dirty="0">
                <a:solidFill>
                  <a:srgbClr val="FF0000"/>
                </a:solidFill>
              </a:rPr>
              <a:t>Invariant violated!  What will we do</a:t>
            </a:r>
            <a:r>
              <a:rPr lang="en-CA" dirty="0" smtClean="0">
                <a:solidFill>
                  <a:srgbClr val="FF0000"/>
                </a:solidFill>
              </a:rPr>
              <a:t>?</a:t>
            </a:r>
            <a:br>
              <a:rPr lang="en-CA" dirty="0" smtClean="0">
                <a:solidFill>
                  <a:srgbClr val="FF0000"/>
                </a:solidFill>
              </a:rPr>
            </a:br>
            <a:r>
              <a:rPr lang="en-CA" dirty="0" smtClean="0">
                <a:solidFill>
                  <a:srgbClr val="FF0000"/>
                </a:solidFill>
              </a:rPr>
              <a:t>Intuition: insert at the bottom-right;</a:t>
            </a:r>
            <a:br>
              <a:rPr lang="en-CA" dirty="0" smtClean="0">
                <a:solidFill>
                  <a:srgbClr val="FF0000"/>
                </a:solidFill>
              </a:rPr>
            </a:br>
            <a:r>
              <a:rPr lang="en-CA" dirty="0" smtClean="0">
                <a:solidFill>
                  <a:srgbClr val="FF0000"/>
                </a:solidFill>
              </a:rPr>
              <a:t>then, fix invariant upward until stable.</a:t>
            </a:r>
            <a:endParaRPr lang="en-CA" dirty="0">
              <a:solidFill>
                <a:srgbClr val="FF0000"/>
              </a:solidFill>
            </a:endParaRPr>
          </a:p>
        </p:txBody>
      </p:sp>
      <p:sp>
        <p:nvSpPr>
          <p:cNvPr id="27680" name="Slide Number Placeholder 57"/>
          <p:cNvSpPr>
            <a:spLocks noGrp="1"/>
          </p:cNvSpPr>
          <p:nvPr>
            <p:ph type="sldNum" sz="quarter" idx="12"/>
            <p:custDataLst>
              <p:tags r:id="rId3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531032-E898-4D8B-AE8A-C8E5F00AE645}" type="slidenum">
              <a:rPr lang="en-US" sz="1400" smtClean="0"/>
              <a:pPr/>
              <a:t>17</a:t>
            </a:fld>
            <a:endParaRPr lang="en-US" sz="1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custDataLst>
              <p:tags r:id="rId1"/>
            </p:custDataLst>
          </p:nvPr>
        </p:nvSpPr>
        <p:spPr>
          <a:xfrm>
            <a:off x="685800" y="-76200"/>
            <a:ext cx="7772400" cy="1143000"/>
          </a:xfrm>
        </p:spPr>
        <p:txBody>
          <a:bodyPr/>
          <a:lstStyle/>
          <a:p>
            <a:r>
              <a:rPr lang="en-US" dirty="0" smtClean="0"/>
              <a:t>Insert Result</a:t>
            </a:r>
          </a:p>
        </p:txBody>
      </p:sp>
      <p:sp>
        <p:nvSpPr>
          <p:cNvPr id="28754" name="Oval 179"/>
          <p:cNvSpPr>
            <a:spLocks noChangeAspect="1" noChangeArrowheads="1"/>
          </p:cNvSpPr>
          <p:nvPr>
            <p:custDataLst>
              <p:tags r:id="rId2"/>
            </p:custDataLst>
          </p:nvPr>
        </p:nvSpPr>
        <p:spPr bwMode="auto">
          <a:xfrm>
            <a:off x="7365305" y="4581351"/>
            <a:ext cx="338138"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8755" name="Oval 180"/>
          <p:cNvSpPr>
            <a:spLocks noChangeAspect="1" noChangeArrowheads="1"/>
          </p:cNvSpPr>
          <p:nvPr>
            <p:custDataLst>
              <p:tags r:id="rId3"/>
            </p:custDataLst>
          </p:nvPr>
        </p:nvSpPr>
        <p:spPr bwMode="auto">
          <a:xfrm>
            <a:off x="6889055" y="4581351"/>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8756" name="Oval 181"/>
          <p:cNvSpPr>
            <a:spLocks noChangeAspect="1" noChangeArrowheads="1"/>
          </p:cNvSpPr>
          <p:nvPr>
            <p:custDataLst>
              <p:tags r:id="rId4"/>
            </p:custDataLst>
          </p:nvPr>
        </p:nvSpPr>
        <p:spPr bwMode="auto">
          <a:xfrm>
            <a:off x="6414393" y="4581351"/>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8757" name="Oval 182"/>
          <p:cNvSpPr>
            <a:spLocks noChangeAspect="1" noChangeArrowheads="1"/>
          </p:cNvSpPr>
          <p:nvPr>
            <p:custDataLst>
              <p:tags r:id="rId5"/>
            </p:custDataLst>
          </p:nvPr>
        </p:nvSpPr>
        <p:spPr bwMode="auto">
          <a:xfrm>
            <a:off x="5938143" y="4581351"/>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8758" name="Oval 183"/>
          <p:cNvSpPr>
            <a:spLocks noChangeAspect="1" noChangeArrowheads="1"/>
          </p:cNvSpPr>
          <p:nvPr>
            <p:custDataLst>
              <p:tags r:id="rId6"/>
            </p:custDataLst>
          </p:nvPr>
        </p:nvSpPr>
        <p:spPr bwMode="auto">
          <a:xfrm>
            <a:off x="5463480" y="4581351"/>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8759" name="Oval 184"/>
          <p:cNvSpPr>
            <a:spLocks noChangeAspect="1" noChangeArrowheads="1"/>
          </p:cNvSpPr>
          <p:nvPr>
            <p:custDataLst>
              <p:tags r:id="rId7"/>
            </p:custDataLst>
          </p:nvPr>
        </p:nvSpPr>
        <p:spPr bwMode="auto">
          <a:xfrm>
            <a:off x="8552755" y="3789189"/>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8760" name="Oval 185"/>
          <p:cNvSpPr>
            <a:spLocks noChangeAspect="1" noChangeArrowheads="1"/>
          </p:cNvSpPr>
          <p:nvPr>
            <p:custDataLst>
              <p:tags r:id="rId8"/>
            </p:custDataLst>
          </p:nvPr>
        </p:nvSpPr>
        <p:spPr bwMode="auto">
          <a:xfrm>
            <a:off x="7601843" y="3789189"/>
            <a:ext cx="339725" cy="339725"/>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5</a:t>
            </a:r>
          </a:p>
        </p:txBody>
      </p:sp>
      <p:sp>
        <p:nvSpPr>
          <p:cNvPr id="28761" name="Oval 186"/>
          <p:cNvSpPr>
            <a:spLocks noChangeAspect="1" noChangeArrowheads="1"/>
          </p:cNvSpPr>
          <p:nvPr>
            <p:custDataLst>
              <p:tags r:id="rId9"/>
            </p:custDataLst>
          </p:nvPr>
        </p:nvSpPr>
        <p:spPr bwMode="auto">
          <a:xfrm>
            <a:off x="6652518" y="3789189"/>
            <a:ext cx="338137"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8762" name="Oval 187"/>
          <p:cNvSpPr>
            <a:spLocks noChangeAspect="1" noChangeArrowheads="1"/>
          </p:cNvSpPr>
          <p:nvPr>
            <p:custDataLst>
              <p:tags r:id="rId10"/>
            </p:custDataLst>
          </p:nvPr>
        </p:nvSpPr>
        <p:spPr bwMode="auto">
          <a:xfrm>
            <a:off x="5701605" y="3789189"/>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8763" name="Oval 188"/>
          <p:cNvSpPr>
            <a:spLocks noChangeAspect="1" noChangeArrowheads="1"/>
          </p:cNvSpPr>
          <p:nvPr>
            <p:custDataLst>
              <p:tags r:id="rId11"/>
            </p:custDataLst>
          </p:nvPr>
        </p:nvSpPr>
        <p:spPr bwMode="auto">
          <a:xfrm>
            <a:off x="8078093" y="2997026"/>
            <a:ext cx="339725" cy="339725"/>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3</a:t>
            </a:r>
          </a:p>
        </p:txBody>
      </p:sp>
      <p:sp>
        <p:nvSpPr>
          <p:cNvPr id="28764" name="Oval 189"/>
          <p:cNvSpPr>
            <a:spLocks noChangeAspect="1" noChangeArrowheads="1"/>
          </p:cNvSpPr>
          <p:nvPr>
            <p:custDataLst>
              <p:tags r:id="rId12"/>
            </p:custDataLst>
          </p:nvPr>
        </p:nvSpPr>
        <p:spPr bwMode="auto">
          <a:xfrm>
            <a:off x="6176268" y="2997026"/>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28765" name="Oval 190"/>
          <p:cNvSpPr>
            <a:spLocks noChangeAspect="1" noChangeArrowheads="1"/>
          </p:cNvSpPr>
          <p:nvPr>
            <p:custDataLst>
              <p:tags r:id="rId13"/>
            </p:custDataLst>
          </p:nvPr>
        </p:nvSpPr>
        <p:spPr bwMode="auto">
          <a:xfrm>
            <a:off x="7127180" y="2204864"/>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28766" name="AutoShape 191"/>
          <p:cNvCxnSpPr>
            <a:cxnSpLocks noChangeShapeType="1"/>
            <a:stCxn id="28765" idx="3"/>
            <a:endCxn id="28764" idx="0"/>
          </p:cNvCxnSpPr>
          <p:nvPr>
            <p:custDataLst>
              <p:tags r:id="rId14"/>
            </p:custDataLst>
          </p:nvPr>
        </p:nvCxnSpPr>
        <p:spPr bwMode="auto">
          <a:xfrm flipH="1">
            <a:off x="6346130" y="2511251"/>
            <a:ext cx="830263"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67" name="AutoShape 192"/>
          <p:cNvCxnSpPr>
            <a:cxnSpLocks noChangeShapeType="1"/>
            <a:stCxn id="28765" idx="5"/>
            <a:endCxn id="28763" idx="0"/>
          </p:cNvCxnSpPr>
          <p:nvPr>
            <p:custDataLst>
              <p:tags r:id="rId15"/>
            </p:custDataLst>
          </p:nvPr>
        </p:nvCxnSpPr>
        <p:spPr bwMode="auto">
          <a:xfrm>
            <a:off x="7417693" y="2511251"/>
            <a:ext cx="830262"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68" name="AutoShape 193"/>
          <p:cNvCxnSpPr>
            <a:cxnSpLocks noChangeShapeType="1"/>
            <a:stCxn id="28763" idx="3"/>
            <a:endCxn id="28760" idx="0"/>
          </p:cNvCxnSpPr>
          <p:nvPr>
            <p:custDataLst>
              <p:tags r:id="rId16"/>
            </p:custDataLst>
          </p:nvPr>
        </p:nvCxnSpPr>
        <p:spPr bwMode="auto">
          <a:xfrm flipH="1">
            <a:off x="7771705" y="3303414"/>
            <a:ext cx="355600" cy="46831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28769" name="AutoShape 194"/>
          <p:cNvCxnSpPr>
            <a:cxnSpLocks noChangeShapeType="1"/>
            <a:stCxn id="28763" idx="5"/>
            <a:endCxn id="28759" idx="0"/>
          </p:cNvCxnSpPr>
          <p:nvPr>
            <p:custDataLst>
              <p:tags r:id="rId17"/>
            </p:custDataLst>
          </p:nvPr>
        </p:nvCxnSpPr>
        <p:spPr bwMode="auto">
          <a:xfrm>
            <a:off x="8367018" y="3303414"/>
            <a:ext cx="355600" cy="468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0" name="AutoShape 195"/>
          <p:cNvCxnSpPr>
            <a:cxnSpLocks noChangeShapeType="1"/>
            <a:stCxn id="28760" idx="3"/>
            <a:endCxn id="28754" idx="0"/>
          </p:cNvCxnSpPr>
          <p:nvPr>
            <p:custDataLst>
              <p:tags r:id="rId18"/>
            </p:custDataLst>
          </p:nvPr>
        </p:nvCxnSpPr>
        <p:spPr bwMode="auto">
          <a:xfrm flipH="1">
            <a:off x="7535168" y="4095576"/>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1" name="AutoShape 196"/>
          <p:cNvCxnSpPr>
            <a:cxnSpLocks noChangeShapeType="1"/>
            <a:stCxn id="28764" idx="3"/>
            <a:endCxn id="28762" idx="0"/>
          </p:cNvCxnSpPr>
          <p:nvPr>
            <p:custDataLst>
              <p:tags r:id="rId19"/>
            </p:custDataLst>
          </p:nvPr>
        </p:nvCxnSpPr>
        <p:spPr bwMode="auto">
          <a:xfrm flipH="1">
            <a:off x="5871468" y="3303414"/>
            <a:ext cx="354012" cy="468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2" name="AutoShape 197"/>
          <p:cNvCxnSpPr>
            <a:cxnSpLocks noChangeShapeType="1"/>
            <a:stCxn id="28764" idx="5"/>
            <a:endCxn id="28761" idx="0"/>
          </p:cNvCxnSpPr>
          <p:nvPr>
            <p:custDataLst>
              <p:tags r:id="rId20"/>
            </p:custDataLst>
          </p:nvPr>
        </p:nvCxnSpPr>
        <p:spPr bwMode="auto">
          <a:xfrm>
            <a:off x="6466780" y="3303414"/>
            <a:ext cx="354013" cy="468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3" name="AutoShape 198"/>
          <p:cNvCxnSpPr>
            <a:cxnSpLocks noChangeShapeType="1"/>
            <a:stCxn id="28762" idx="3"/>
            <a:endCxn id="28758" idx="0"/>
          </p:cNvCxnSpPr>
          <p:nvPr>
            <p:custDataLst>
              <p:tags r:id="rId21"/>
            </p:custDataLst>
          </p:nvPr>
        </p:nvCxnSpPr>
        <p:spPr bwMode="auto">
          <a:xfrm flipH="1">
            <a:off x="5633343" y="4095576"/>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4" name="AutoShape 199"/>
          <p:cNvCxnSpPr>
            <a:cxnSpLocks noChangeShapeType="1"/>
            <a:stCxn id="28762" idx="5"/>
            <a:endCxn id="28757" idx="0"/>
          </p:cNvCxnSpPr>
          <p:nvPr>
            <p:custDataLst>
              <p:tags r:id="rId22"/>
            </p:custDataLst>
          </p:nvPr>
        </p:nvCxnSpPr>
        <p:spPr bwMode="auto">
          <a:xfrm>
            <a:off x="5990530" y="4095576"/>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5" name="AutoShape 200"/>
          <p:cNvCxnSpPr>
            <a:cxnSpLocks noChangeShapeType="1"/>
            <a:stCxn id="28761" idx="3"/>
            <a:endCxn id="28756" idx="0"/>
          </p:cNvCxnSpPr>
          <p:nvPr>
            <p:custDataLst>
              <p:tags r:id="rId23"/>
            </p:custDataLst>
          </p:nvPr>
        </p:nvCxnSpPr>
        <p:spPr bwMode="auto">
          <a:xfrm flipH="1">
            <a:off x="6584255" y="4095576"/>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6" name="AutoShape 201"/>
          <p:cNvCxnSpPr>
            <a:cxnSpLocks noChangeShapeType="1"/>
            <a:stCxn id="28761" idx="5"/>
            <a:endCxn id="28755" idx="0"/>
          </p:cNvCxnSpPr>
          <p:nvPr>
            <p:custDataLst>
              <p:tags r:id="rId24"/>
            </p:custDataLst>
          </p:nvPr>
        </p:nvCxnSpPr>
        <p:spPr bwMode="auto">
          <a:xfrm>
            <a:off x="6941443" y="4095576"/>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777" name="Oval 202"/>
          <p:cNvSpPr>
            <a:spLocks noChangeAspect="1" noChangeArrowheads="1"/>
          </p:cNvSpPr>
          <p:nvPr>
            <p:custDataLst>
              <p:tags r:id="rId25"/>
            </p:custDataLst>
          </p:nvPr>
        </p:nvSpPr>
        <p:spPr bwMode="auto">
          <a:xfrm>
            <a:off x="7839968" y="4581351"/>
            <a:ext cx="339725" cy="339725"/>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10</a:t>
            </a:r>
          </a:p>
        </p:txBody>
      </p:sp>
      <p:cxnSp>
        <p:nvCxnSpPr>
          <p:cNvPr id="28778" name="AutoShape 203"/>
          <p:cNvCxnSpPr>
            <a:cxnSpLocks noChangeShapeType="1"/>
            <a:stCxn id="28760" idx="5"/>
            <a:endCxn id="28777" idx="0"/>
          </p:cNvCxnSpPr>
          <p:nvPr>
            <p:custDataLst>
              <p:tags r:id="rId26"/>
            </p:custDataLst>
          </p:nvPr>
        </p:nvCxnSpPr>
        <p:spPr bwMode="auto">
          <a:xfrm>
            <a:off x="7892355" y="4095576"/>
            <a:ext cx="117475" cy="468313"/>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sp>
        <p:nvSpPr>
          <p:cNvPr id="28779" name="Slide Number Placeholder 106"/>
          <p:cNvSpPr>
            <a:spLocks noGrp="1"/>
          </p:cNvSpPr>
          <p:nvPr>
            <p:ph type="sldNum" sz="quarter" idx="12"/>
            <p:custDataLst>
              <p:tags r:id="rId27"/>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2BE278-DA1F-4F06-A6B8-01866CC53A0A}" type="slidenum">
              <a:rPr lang="en-US" sz="1400" smtClean="0"/>
              <a:pPr/>
              <a:t>18</a:t>
            </a:fld>
            <a:endParaRPr lang="en-US" sz="1400" smtClean="0"/>
          </a:p>
        </p:txBody>
      </p:sp>
      <p:sp>
        <p:nvSpPr>
          <p:cNvPr id="108" name="Line 3"/>
          <p:cNvSpPr>
            <a:spLocks noChangeShapeType="1"/>
          </p:cNvSpPr>
          <p:nvPr>
            <p:custDataLst>
              <p:tags r:id="rId28"/>
            </p:custDataLst>
          </p:nvPr>
        </p:nvSpPr>
        <p:spPr bwMode="auto">
          <a:xfrm>
            <a:off x="4355976" y="3589565"/>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34" name="Oval 179"/>
          <p:cNvSpPr>
            <a:spLocks noChangeAspect="1" noChangeArrowheads="1"/>
          </p:cNvSpPr>
          <p:nvPr>
            <p:custDataLst>
              <p:tags r:id="rId29"/>
            </p:custDataLst>
          </p:nvPr>
        </p:nvSpPr>
        <p:spPr bwMode="auto">
          <a:xfrm>
            <a:off x="2441377" y="4601443"/>
            <a:ext cx="338138"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135" name="Oval 180"/>
          <p:cNvSpPr>
            <a:spLocks noChangeAspect="1" noChangeArrowheads="1"/>
          </p:cNvSpPr>
          <p:nvPr>
            <p:custDataLst>
              <p:tags r:id="rId30"/>
            </p:custDataLst>
          </p:nvPr>
        </p:nvSpPr>
        <p:spPr bwMode="auto">
          <a:xfrm>
            <a:off x="1965127" y="4601443"/>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136" name="Oval 181"/>
          <p:cNvSpPr>
            <a:spLocks noChangeAspect="1" noChangeArrowheads="1"/>
          </p:cNvSpPr>
          <p:nvPr>
            <p:custDataLst>
              <p:tags r:id="rId31"/>
            </p:custDataLst>
          </p:nvPr>
        </p:nvSpPr>
        <p:spPr bwMode="auto">
          <a:xfrm>
            <a:off x="1490465" y="4601443"/>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137" name="Oval 182"/>
          <p:cNvSpPr>
            <a:spLocks noChangeAspect="1" noChangeArrowheads="1"/>
          </p:cNvSpPr>
          <p:nvPr>
            <p:custDataLst>
              <p:tags r:id="rId32"/>
            </p:custDataLst>
          </p:nvPr>
        </p:nvSpPr>
        <p:spPr bwMode="auto">
          <a:xfrm>
            <a:off x="1014215" y="4601443"/>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138" name="Oval 183"/>
          <p:cNvSpPr>
            <a:spLocks noChangeAspect="1" noChangeArrowheads="1"/>
          </p:cNvSpPr>
          <p:nvPr>
            <p:custDataLst>
              <p:tags r:id="rId33"/>
            </p:custDataLst>
          </p:nvPr>
        </p:nvSpPr>
        <p:spPr bwMode="auto">
          <a:xfrm>
            <a:off x="539552" y="4601443"/>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139" name="Oval 184"/>
          <p:cNvSpPr>
            <a:spLocks noChangeAspect="1" noChangeArrowheads="1"/>
          </p:cNvSpPr>
          <p:nvPr>
            <p:custDataLst>
              <p:tags r:id="rId34"/>
            </p:custDataLst>
          </p:nvPr>
        </p:nvSpPr>
        <p:spPr bwMode="auto">
          <a:xfrm>
            <a:off x="3628827" y="3809281"/>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140" name="Oval 185"/>
          <p:cNvSpPr>
            <a:spLocks noChangeAspect="1" noChangeArrowheads="1"/>
          </p:cNvSpPr>
          <p:nvPr>
            <p:custDataLst>
              <p:tags r:id="rId35"/>
            </p:custDataLst>
          </p:nvPr>
        </p:nvSpPr>
        <p:spPr bwMode="auto">
          <a:xfrm>
            <a:off x="2677915" y="3809281"/>
            <a:ext cx="339725" cy="3397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41" name="Oval 186"/>
          <p:cNvSpPr>
            <a:spLocks noChangeAspect="1" noChangeArrowheads="1"/>
          </p:cNvSpPr>
          <p:nvPr>
            <p:custDataLst>
              <p:tags r:id="rId36"/>
            </p:custDataLst>
          </p:nvPr>
        </p:nvSpPr>
        <p:spPr bwMode="auto">
          <a:xfrm>
            <a:off x="1728590" y="3809281"/>
            <a:ext cx="338137"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142" name="Oval 187"/>
          <p:cNvSpPr>
            <a:spLocks noChangeAspect="1" noChangeArrowheads="1"/>
          </p:cNvSpPr>
          <p:nvPr>
            <p:custDataLst>
              <p:tags r:id="rId37"/>
            </p:custDataLst>
          </p:nvPr>
        </p:nvSpPr>
        <p:spPr bwMode="auto">
          <a:xfrm>
            <a:off x="777677" y="3809281"/>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143" name="Oval 188"/>
          <p:cNvSpPr>
            <a:spLocks noChangeAspect="1" noChangeArrowheads="1"/>
          </p:cNvSpPr>
          <p:nvPr>
            <p:custDataLst>
              <p:tags r:id="rId38"/>
            </p:custDataLst>
          </p:nvPr>
        </p:nvSpPr>
        <p:spPr bwMode="auto">
          <a:xfrm>
            <a:off x="3154165" y="3017118"/>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dirty="0" smtClean="0"/>
              <a:t>5</a:t>
            </a:r>
            <a:endParaRPr lang="en-US" dirty="0"/>
          </a:p>
        </p:txBody>
      </p:sp>
      <p:sp>
        <p:nvSpPr>
          <p:cNvPr id="144" name="Oval 189"/>
          <p:cNvSpPr>
            <a:spLocks noChangeAspect="1" noChangeArrowheads="1"/>
          </p:cNvSpPr>
          <p:nvPr>
            <p:custDataLst>
              <p:tags r:id="rId39"/>
            </p:custDataLst>
          </p:nvPr>
        </p:nvSpPr>
        <p:spPr bwMode="auto">
          <a:xfrm>
            <a:off x="1252340" y="3017118"/>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145" name="Oval 190"/>
          <p:cNvSpPr>
            <a:spLocks noChangeAspect="1" noChangeArrowheads="1"/>
          </p:cNvSpPr>
          <p:nvPr>
            <p:custDataLst>
              <p:tags r:id="rId40"/>
            </p:custDataLst>
          </p:nvPr>
        </p:nvSpPr>
        <p:spPr bwMode="auto">
          <a:xfrm>
            <a:off x="2203252" y="2224956"/>
            <a:ext cx="339725" cy="33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146" name="AutoShape 191"/>
          <p:cNvCxnSpPr>
            <a:cxnSpLocks noChangeShapeType="1"/>
            <a:stCxn id="145" idx="3"/>
            <a:endCxn id="144" idx="0"/>
          </p:cNvCxnSpPr>
          <p:nvPr>
            <p:custDataLst>
              <p:tags r:id="rId41"/>
            </p:custDataLst>
          </p:nvPr>
        </p:nvCxnSpPr>
        <p:spPr bwMode="auto">
          <a:xfrm flipH="1">
            <a:off x="1422202" y="2531343"/>
            <a:ext cx="830263"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7" name="AutoShape 192"/>
          <p:cNvCxnSpPr>
            <a:cxnSpLocks noChangeShapeType="1"/>
            <a:stCxn id="145" idx="5"/>
            <a:endCxn id="143" idx="0"/>
          </p:cNvCxnSpPr>
          <p:nvPr>
            <p:custDataLst>
              <p:tags r:id="rId42"/>
            </p:custDataLst>
          </p:nvPr>
        </p:nvCxnSpPr>
        <p:spPr bwMode="auto">
          <a:xfrm>
            <a:off x="2493765" y="2531343"/>
            <a:ext cx="830262"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8" name="AutoShape 193"/>
          <p:cNvCxnSpPr>
            <a:cxnSpLocks noChangeShapeType="1"/>
            <a:stCxn id="143" idx="3"/>
            <a:endCxn id="140" idx="0"/>
          </p:cNvCxnSpPr>
          <p:nvPr>
            <p:custDataLst>
              <p:tags r:id="rId43"/>
            </p:custDataLst>
          </p:nvPr>
        </p:nvCxnSpPr>
        <p:spPr bwMode="auto">
          <a:xfrm flipH="1">
            <a:off x="2847777" y="3323506"/>
            <a:ext cx="355600" cy="468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9" name="AutoShape 194"/>
          <p:cNvCxnSpPr>
            <a:cxnSpLocks noChangeShapeType="1"/>
            <a:stCxn id="143" idx="5"/>
            <a:endCxn id="139" idx="0"/>
          </p:cNvCxnSpPr>
          <p:nvPr>
            <p:custDataLst>
              <p:tags r:id="rId44"/>
            </p:custDataLst>
          </p:nvPr>
        </p:nvCxnSpPr>
        <p:spPr bwMode="auto">
          <a:xfrm>
            <a:off x="3443090" y="3323506"/>
            <a:ext cx="355600" cy="468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0" name="AutoShape 195"/>
          <p:cNvCxnSpPr>
            <a:cxnSpLocks noChangeShapeType="1"/>
            <a:stCxn id="140" idx="3"/>
            <a:endCxn id="134" idx="0"/>
          </p:cNvCxnSpPr>
          <p:nvPr>
            <p:custDataLst>
              <p:tags r:id="rId45"/>
            </p:custDataLst>
          </p:nvPr>
        </p:nvCxnSpPr>
        <p:spPr bwMode="auto">
          <a:xfrm flipH="1">
            <a:off x="2611240" y="4115668"/>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1" name="AutoShape 196"/>
          <p:cNvCxnSpPr>
            <a:cxnSpLocks noChangeShapeType="1"/>
            <a:stCxn id="144" idx="3"/>
            <a:endCxn id="142" idx="0"/>
          </p:cNvCxnSpPr>
          <p:nvPr>
            <p:custDataLst>
              <p:tags r:id="rId46"/>
            </p:custDataLst>
          </p:nvPr>
        </p:nvCxnSpPr>
        <p:spPr bwMode="auto">
          <a:xfrm flipH="1">
            <a:off x="947540" y="3323506"/>
            <a:ext cx="354012" cy="468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2" name="AutoShape 197"/>
          <p:cNvCxnSpPr>
            <a:cxnSpLocks noChangeShapeType="1"/>
            <a:stCxn id="144" idx="5"/>
            <a:endCxn id="141" idx="0"/>
          </p:cNvCxnSpPr>
          <p:nvPr>
            <p:custDataLst>
              <p:tags r:id="rId47"/>
            </p:custDataLst>
          </p:nvPr>
        </p:nvCxnSpPr>
        <p:spPr bwMode="auto">
          <a:xfrm>
            <a:off x="1542852" y="3323506"/>
            <a:ext cx="354013" cy="468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 name="AutoShape 198"/>
          <p:cNvCxnSpPr>
            <a:cxnSpLocks noChangeShapeType="1"/>
            <a:stCxn id="142" idx="3"/>
            <a:endCxn id="138" idx="0"/>
          </p:cNvCxnSpPr>
          <p:nvPr>
            <p:custDataLst>
              <p:tags r:id="rId48"/>
            </p:custDataLst>
          </p:nvPr>
        </p:nvCxnSpPr>
        <p:spPr bwMode="auto">
          <a:xfrm flipH="1">
            <a:off x="709415" y="4115668"/>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4" name="AutoShape 199"/>
          <p:cNvCxnSpPr>
            <a:cxnSpLocks noChangeShapeType="1"/>
            <a:stCxn id="142" idx="5"/>
            <a:endCxn id="137" idx="0"/>
          </p:cNvCxnSpPr>
          <p:nvPr>
            <p:custDataLst>
              <p:tags r:id="rId49"/>
            </p:custDataLst>
          </p:nvPr>
        </p:nvCxnSpPr>
        <p:spPr bwMode="auto">
          <a:xfrm>
            <a:off x="1066602" y="4115668"/>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5" name="AutoShape 200"/>
          <p:cNvCxnSpPr>
            <a:cxnSpLocks noChangeShapeType="1"/>
            <a:stCxn id="141" idx="3"/>
            <a:endCxn id="136" idx="0"/>
          </p:cNvCxnSpPr>
          <p:nvPr>
            <p:custDataLst>
              <p:tags r:id="rId50"/>
            </p:custDataLst>
          </p:nvPr>
        </p:nvCxnSpPr>
        <p:spPr bwMode="auto">
          <a:xfrm flipH="1">
            <a:off x="1660327" y="4115668"/>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6" name="AutoShape 201"/>
          <p:cNvCxnSpPr>
            <a:cxnSpLocks noChangeShapeType="1"/>
            <a:stCxn id="141" idx="5"/>
            <a:endCxn id="135" idx="0"/>
          </p:cNvCxnSpPr>
          <p:nvPr>
            <p:custDataLst>
              <p:tags r:id="rId51"/>
            </p:custDataLst>
          </p:nvPr>
        </p:nvCxnSpPr>
        <p:spPr bwMode="auto">
          <a:xfrm>
            <a:off x="2017515" y="4115668"/>
            <a:ext cx="117475" cy="468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7" name="Oval 202"/>
          <p:cNvSpPr>
            <a:spLocks noChangeAspect="1" noChangeArrowheads="1"/>
          </p:cNvSpPr>
          <p:nvPr>
            <p:custDataLst>
              <p:tags r:id="rId52"/>
            </p:custDataLst>
          </p:nvPr>
        </p:nvSpPr>
        <p:spPr bwMode="auto">
          <a:xfrm>
            <a:off x="2916040" y="4601443"/>
            <a:ext cx="339725" cy="3397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dirty="0" smtClean="0">
                <a:solidFill>
                  <a:srgbClr val="FF0000"/>
                </a:solidFill>
              </a:rPr>
              <a:t>3</a:t>
            </a:r>
            <a:endParaRPr lang="en-US" dirty="0">
              <a:solidFill>
                <a:srgbClr val="FF0000"/>
              </a:solidFill>
            </a:endParaRPr>
          </a:p>
        </p:txBody>
      </p:sp>
      <p:cxnSp>
        <p:nvCxnSpPr>
          <p:cNvPr id="158" name="AutoShape 203"/>
          <p:cNvCxnSpPr>
            <a:cxnSpLocks noChangeShapeType="1"/>
            <a:stCxn id="140" idx="5"/>
            <a:endCxn id="157" idx="0"/>
          </p:cNvCxnSpPr>
          <p:nvPr>
            <p:custDataLst>
              <p:tags r:id="rId53"/>
            </p:custDataLst>
          </p:nvPr>
        </p:nvCxnSpPr>
        <p:spPr bwMode="auto">
          <a:xfrm>
            <a:off x="2968427" y="4115668"/>
            <a:ext cx="117475" cy="468313"/>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custDataLst>
              <p:tags r:id="rId1"/>
            </p:custDataLst>
          </p:nvPr>
        </p:nvSpPr>
        <p:spPr/>
        <p:txBody>
          <a:bodyPr/>
          <a:lstStyle/>
          <a:p>
            <a:r>
              <a:rPr lang="en-CA" smtClean="0"/>
              <a:t>Closer Look at Creating Heaps</a:t>
            </a:r>
          </a:p>
        </p:txBody>
      </p:sp>
      <p:sp>
        <p:nvSpPr>
          <p:cNvPr id="3" name="Content Placeholder 2"/>
          <p:cNvSpPr>
            <a:spLocks noGrp="1"/>
          </p:cNvSpPr>
          <p:nvPr>
            <p:ph idx="1"/>
            <p:custDataLst>
              <p:tags r:id="rId2"/>
            </p:custDataLst>
          </p:nvPr>
        </p:nvSpPr>
        <p:spPr/>
        <p:txBody>
          <a:bodyPr/>
          <a:lstStyle/>
          <a:p>
            <a:pPr>
              <a:buFontTx/>
              <a:buNone/>
              <a:defRPr/>
            </a:pPr>
            <a:r>
              <a:rPr lang="en-CA" dirty="0" smtClean="0"/>
              <a:t>To create a heap given a list of items:</a:t>
            </a:r>
          </a:p>
          <a:p>
            <a:pPr>
              <a:buFontTx/>
              <a:buNone/>
              <a:defRPr/>
            </a:pPr>
            <a:r>
              <a:rPr lang="en-CA" dirty="0" smtClean="0"/>
              <a:t>  Create an empty heap.</a:t>
            </a:r>
          </a:p>
          <a:p>
            <a:pPr>
              <a:buFontTx/>
              <a:buNone/>
              <a:defRPr/>
            </a:pPr>
            <a:r>
              <a:rPr lang="en-CA" dirty="0" smtClean="0"/>
              <a:t>  For each item: insert into heap.</a:t>
            </a:r>
          </a:p>
          <a:p>
            <a:pPr>
              <a:buFontTx/>
              <a:buNone/>
              <a:defRPr/>
            </a:pPr>
            <a:endParaRPr lang="en-CA" dirty="0" smtClean="0"/>
          </a:p>
          <a:p>
            <a:pPr>
              <a:buFontTx/>
              <a:buNone/>
              <a:defRPr/>
            </a:pPr>
            <a:r>
              <a:rPr lang="en-CA" sz="2400" dirty="0" smtClean="0">
                <a:solidFill>
                  <a:srgbClr val="FF0000"/>
                </a:solidFill>
              </a:rPr>
              <a:t>Time complexity?</a:t>
            </a:r>
          </a:p>
          <a:p>
            <a:pPr marL="514350" indent="-514350">
              <a:buFontTx/>
              <a:buAutoNum type="alphaLcPeriod"/>
              <a:defRPr/>
            </a:pPr>
            <a:r>
              <a:rPr lang="en-CA" sz="2400" dirty="0" smtClean="0">
                <a:solidFill>
                  <a:srgbClr val="FF0000"/>
                </a:solidFill>
              </a:rPr>
              <a:t>O(</a:t>
            </a:r>
            <a:r>
              <a:rPr lang="en-CA" sz="2400" dirty="0" err="1" smtClean="0">
                <a:solidFill>
                  <a:srgbClr val="FF0000"/>
                </a:solidFill>
              </a:rPr>
              <a:t>lg</a:t>
            </a:r>
            <a:r>
              <a:rPr lang="en-CA" sz="2400" dirty="0" smtClean="0">
                <a:solidFill>
                  <a:srgbClr val="FF0000"/>
                </a:solidFill>
              </a:rPr>
              <a:t> n)</a:t>
            </a:r>
          </a:p>
          <a:p>
            <a:pPr marL="514350" indent="-514350">
              <a:buFontTx/>
              <a:buAutoNum type="alphaLcPeriod"/>
              <a:defRPr/>
            </a:pPr>
            <a:r>
              <a:rPr lang="en-CA" sz="2400" dirty="0" smtClean="0">
                <a:solidFill>
                  <a:srgbClr val="FF0000"/>
                </a:solidFill>
              </a:rPr>
              <a:t>O(n)</a:t>
            </a:r>
          </a:p>
          <a:p>
            <a:pPr marL="514350" indent="-514350">
              <a:buFontTx/>
              <a:buAutoNum type="alphaLcPeriod"/>
              <a:defRPr/>
            </a:pPr>
            <a:r>
              <a:rPr lang="en-CA" sz="2400" dirty="0" smtClean="0">
                <a:solidFill>
                  <a:srgbClr val="FF0000"/>
                </a:solidFill>
              </a:rPr>
              <a:t>O(n </a:t>
            </a:r>
            <a:r>
              <a:rPr lang="en-CA" sz="2400" dirty="0" err="1" smtClean="0">
                <a:solidFill>
                  <a:srgbClr val="FF0000"/>
                </a:solidFill>
              </a:rPr>
              <a:t>lg</a:t>
            </a:r>
            <a:r>
              <a:rPr lang="en-CA" sz="2400" dirty="0" smtClean="0">
                <a:solidFill>
                  <a:srgbClr val="FF0000"/>
                </a:solidFill>
              </a:rPr>
              <a:t> n)</a:t>
            </a:r>
          </a:p>
          <a:p>
            <a:pPr marL="514350" indent="-514350">
              <a:buFontTx/>
              <a:buAutoNum type="alphaLcPeriod"/>
              <a:defRPr/>
            </a:pPr>
            <a:r>
              <a:rPr lang="en-CA" sz="2400" dirty="0" smtClean="0">
                <a:solidFill>
                  <a:srgbClr val="FF0000"/>
                </a:solidFill>
              </a:rPr>
              <a:t>O(n</a:t>
            </a:r>
            <a:r>
              <a:rPr lang="en-CA" sz="2400" baseline="30000" dirty="0" smtClean="0">
                <a:solidFill>
                  <a:srgbClr val="FF0000"/>
                </a:solidFill>
              </a:rPr>
              <a:t>2</a:t>
            </a:r>
            <a:r>
              <a:rPr lang="en-CA" sz="2400" dirty="0" smtClean="0">
                <a:solidFill>
                  <a:srgbClr val="FF0000"/>
                </a:solidFill>
              </a:rPr>
              <a:t>)</a:t>
            </a:r>
          </a:p>
          <a:p>
            <a:pPr marL="514350" indent="-514350">
              <a:buFontTx/>
              <a:buAutoNum type="alphaLcPeriod"/>
              <a:defRPr/>
            </a:pPr>
            <a:r>
              <a:rPr lang="en-CA" sz="2400" dirty="0" smtClean="0">
                <a:solidFill>
                  <a:srgbClr val="FF0000"/>
                </a:solidFill>
              </a:rPr>
              <a:t>None of these</a:t>
            </a:r>
            <a:endParaRPr lang="en-CA" sz="2400" dirty="0">
              <a:solidFill>
                <a:srgbClr val="FF0000"/>
              </a:solidFill>
            </a:endParaRPr>
          </a:p>
        </p:txBody>
      </p:sp>
      <p:sp>
        <p:nvSpPr>
          <p:cNvPr id="31748" name="Oval 13"/>
          <p:cNvSpPr>
            <a:spLocks noChangeAspect="1" noChangeArrowheads="1"/>
          </p:cNvSpPr>
          <p:nvPr>
            <p:custDataLst>
              <p:tags r:id="rId3"/>
            </p:custDataLst>
          </p:nvPr>
        </p:nvSpPr>
        <p:spPr bwMode="auto">
          <a:xfrm>
            <a:off x="7729538" y="6262688"/>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31749" name="Oval 14"/>
          <p:cNvSpPr>
            <a:spLocks noChangeAspect="1" noChangeArrowheads="1"/>
          </p:cNvSpPr>
          <p:nvPr>
            <p:custDataLst>
              <p:tags r:id="rId4"/>
            </p:custDataLst>
          </p:nvPr>
        </p:nvSpPr>
        <p:spPr bwMode="auto">
          <a:xfrm>
            <a:off x="6662738" y="6262688"/>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31750" name="Oval 15"/>
          <p:cNvSpPr>
            <a:spLocks noChangeAspect="1" noChangeArrowheads="1"/>
          </p:cNvSpPr>
          <p:nvPr>
            <p:custDataLst>
              <p:tags r:id="rId5"/>
            </p:custDataLst>
          </p:nvPr>
        </p:nvSpPr>
        <p:spPr bwMode="auto">
          <a:xfrm>
            <a:off x="5595938" y="6262688"/>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31751" name="Oval 17"/>
          <p:cNvSpPr>
            <a:spLocks noChangeAspect="1" noChangeArrowheads="1"/>
          </p:cNvSpPr>
          <p:nvPr>
            <p:custDataLst>
              <p:tags r:id="rId6"/>
            </p:custDataLst>
          </p:nvPr>
        </p:nvSpPr>
        <p:spPr bwMode="auto">
          <a:xfrm>
            <a:off x="8262938" y="5373688"/>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31752" name="Oval 18"/>
          <p:cNvSpPr>
            <a:spLocks noChangeAspect="1" noChangeArrowheads="1"/>
          </p:cNvSpPr>
          <p:nvPr>
            <p:custDataLst>
              <p:tags r:id="rId7"/>
            </p:custDataLst>
          </p:nvPr>
        </p:nvSpPr>
        <p:spPr bwMode="auto">
          <a:xfrm>
            <a:off x="6129338" y="5373688"/>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31753" name="Oval 19"/>
          <p:cNvSpPr>
            <a:spLocks noChangeAspect="1" noChangeArrowheads="1"/>
          </p:cNvSpPr>
          <p:nvPr>
            <p:custDataLst>
              <p:tags r:id="rId8"/>
            </p:custDataLst>
          </p:nvPr>
        </p:nvSpPr>
        <p:spPr bwMode="auto">
          <a:xfrm>
            <a:off x="7196138" y="4484688"/>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cxnSp>
        <p:nvCxnSpPr>
          <p:cNvPr id="31754" name="AutoShape 20"/>
          <p:cNvCxnSpPr>
            <a:cxnSpLocks noChangeShapeType="1"/>
            <a:stCxn id="31753" idx="3"/>
            <a:endCxn id="31752" idx="0"/>
          </p:cNvCxnSpPr>
          <p:nvPr>
            <p:custDataLst>
              <p:tags r:id="rId9"/>
            </p:custDataLst>
          </p:nvPr>
        </p:nvCxnSpPr>
        <p:spPr bwMode="auto">
          <a:xfrm flipH="1">
            <a:off x="6319838" y="4829175"/>
            <a:ext cx="9318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21"/>
          <p:cNvCxnSpPr>
            <a:cxnSpLocks noChangeShapeType="1"/>
            <a:stCxn id="31753" idx="5"/>
            <a:endCxn id="31751" idx="0"/>
          </p:cNvCxnSpPr>
          <p:nvPr>
            <p:custDataLst>
              <p:tags r:id="rId10"/>
            </p:custDataLst>
          </p:nvPr>
        </p:nvCxnSpPr>
        <p:spPr bwMode="auto">
          <a:xfrm>
            <a:off x="7521575" y="4829175"/>
            <a:ext cx="9318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6" name="AutoShape 22"/>
          <p:cNvCxnSpPr>
            <a:cxnSpLocks noChangeShapeType="1"/>
            <a:stCxn id="31751" idx="3"/>
            <a:endCxn id="31748" idx="0"/>
          </p:cNvCxnSpPr>
          <p:nvPr>
            <p:custDataLst>
              <p:tags r:id="rId11"/>
            </p:custDataLst>
          </p:nvPr>
        </p:nvCxnSpPr>
        <p:spPr bwMode="auto">
          <a:xfrm flipH="1">
            <a:off x="7920038" y="5718175"/>
            <a:ext cx="3984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7" name="AutoShape 25"/>
          <p:cNvCxnSpPr>
            <a:cxnSpLocks noChangeShapeType="1"/>
            <a:stCxn id="31752" idx="3"/>
            <a:endCxn id="31750" idx="0"/>
          </p:cNvCxnSpPr>
          <p:nvPr>
            <p:custDataLst>
              <p:tags r:id="rId12"/>
            </p:custDataLst>
          </p:nvPr>
        </p:nvCxnSpPr>
        <p:spPr bwMode="auto">
          <a:xfrm flipH="1">
            <a:off x="5786438" y="5718175"/>
            <a:ext cx="3984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8" name="AutoShape 26"/>
          <p:cNvCxnSpPr>
            <a:cxnSpLocks noChangeShapeType="1"/>
            <a:stCxn id="31752" idx="5"/>
            <a:endCxn id="31749" idx="0"/>
          </p:cNvCxnSpPr>
          <p:nvPr>
            <p:custDataLst>
              <p:tags r:id="rId13"/>
            </p:custDataLst>
          </p:nvPr>
        </p:nvCxnSpPr>
        <p:spPr bwMode="auto">
          <a:xfrm>
            <a:off x="6454775" y="5718175"/>
            <a:ext cx="3984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59" name="TextBox 24"/>
          <p:cNvSpPr txBox="1">
            <a:spLocks noChangeArrowheads="1"/>
          </p:cNvSpPr>
          <p:nvPr>
            <p:custDataLst>
              <p:tags r:id="rId14"/>
            </p:custDataLst>
          </p:nvPr>
        </p:nvSpPr>
        <p:spPr bwMode="auto">
          <a:xfrm>
            <a:off x="4429125" y="4357688"/>
            <a:ext cx="1878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9, 4, 8, 1, 7, 2</a:t>
            </a:r>
          </a:p>
        </p:txBody>
      </p:sp>
      <p:sp>
        <p:nvSpPr>
          <p:cNvPr id="31760" name="Curved Down Arrow 25"/>
          <p:cNvSpPr>
            <a:spLocks noChangeArrowheads="1"/>
          </p:cNvSpPr>
          <p:nvPr>
            <p:custDataLst>
              <p:tags r:id="rId15"/>
            </p:custDataLst>
          </p:nvPr>
        </p:nvSpPr>
        <p:spPr bwMode="auto">
          <a:xfrm>
            <a:off x="5857875" y="3786188"/>
            <a:ext cx="1571625" cy="571500"/>
          </a:xfrm>
          <a:prstGeom prst="curvedDownArrow">
            <a:avLst>
              <a:gd name="adj1" fmla="val 24992"/>
              <a:gd name="adj2" fmla="val 49997"/>
              <a:gd name="adj3" fmla="val 25000"/>
            </a:avLst>
          </a:prstGeom>
          <a:solidFill>
            <a:schemeClr val="accent1"/>
          </a:solidFill>
          <a:ln w="9525" algn="ctr">
            <a:solidFill>
              <a:schemeClr val="tx1"/>
            </a:solidFill>
            <a:round/>
            <a:headEnd/>
            <a:tailEnd/>
          </a:ln>
        </p:spPr>
        <p:txBody>
          <a:bodyPr/>
          <a:lstStyle/>
          <a:p>
            <a:endParaRPr lang="en-CA"/>
          </a:p>
        </p:txBody>
      </p:sp>
      <p:sp>
        <p:nvSpPr>
          <p:cNvPr id="31761" name="Slide Number Placeholder 16"/>
          <p:cNvSpPr>
            <a:spLocks noGrp="1"/>
          </p:cNvSpPr>
          <p:nvPr>
            <p:ph type="sldNum" sz="quarter" idx="12"/>
            <p:custDataLst>
              <p:tags r:id="rId16"/>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217BCCB-341A-4033-837E-FDA0A8E1D011}" type="slidenum">
              <a:rPr lang="en-US" sz="1400" smtClean="0"/>
              <a:pPr/>
              <a:t>19</a:t>
            </a:fld>
            <a:endParaRPr lang="en-US" sz="1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Learning Goals</a:t>
            </a:r>
            <a:endParaRPr lang="en-CA" dirty="0"/>
          </a:p>
        </p:txBody>
      </p:sp>
      <p:sp>
        <p:nvSpPr>
          <p:cNvPr id="3" name="Content Placeholder 2"/>
          <p:cNvSpPr>
            <a:spLocks noGrp="1"/>
          </p:cNvSpPr>
          <p:nvPr>
            <p:ph idx="1"/>
          </p:nvPr>
        </p:nvSpPr>
        <p:spPr/>
        <p:txBody>
          <a:bodyPr/>
          <a:lstStyle/>
          <a:p>
            <a:r>
              <a:rPr lang="en-CA" dirty="0" smtClean="0"/>
              <a:t>Provide </a:t>
            </a:r>
            <a:r>
              <a:rPr lang="en-CA" dirty="0"/>
              <a:t>examples of appropriate applications for priority </a:t>
            </a:r>
            <a:r>
              <a:rPr lang="en-CA" dirty="0" smtClean="0"/>
              <a:t>queues.</a:t>
            </a:r>
            <a:endParaRPr lang="en-CA" dirty="0"/>
          </a:p>
          <a:p>
            <a:r>
              <a:rPr lang="en-CA" dirty="0" smtClean="0"/>
              <a:t>Describe efficient implementations of priority queues.</a:t>
            </a:r>
          </a:p>
          <a:p>
            <a:r>
              <a:rPr lang="en-CA" dirty="0" smtClean="0"/>
              <a:t>Relate heaps to binary trees, binary search trees, and arrays.</a:t>
            </a:r>
            <a:endParaRPr lang="en-CA" dirty="0"/>
          </a:p>
        </p:txBody>
      </p:sp>
      <p:sp>
        <p:nvSpPr>
          <p:cNvPr id="4" name="Slide Number Placeholder 3"/>
          <p:cNvSpPr>
            <a:spLocks noGrp="1"/>
          </p:cNvSpPr>
          <p:nvPr>
            <p:ph type="sldNum" sz="quarter" idx="12"/>
          </p:nvPr>
        </p:nvSpPr>
        <p:spPr/>
        <p:txBody>
          <a:bodyPr/>
          <a:lstStyle/>
          <a:p>
            <a:pPr>
              <a:defRPr/>
            </a:pPr>
            <a:fld id="{9D5B08E2-7B0E-4F7B-AE1F-6BDA7720CDA7}" type="slidenum">
              <a:rPr lang="en-US" smtClean="0"/>
              <a:pPr>
                <a:defRPr/>
              </a:pPr>
              <a:t>2</a:t>
            </a:fld>
            <a:endParaRPr lang="en-US"/>
          </a:p>
        </p:txBody>
      </p:sp>
      <p:sp>
        <p:nvSpPr>
          <p:cNvPr id="5" name="TextBox 4"/>
          <p:cNvSpPr txBox="1"/>
          <p:nvPr/>
        </p:nvSpPr>
        <p:spPr>
          <a:xfrm>
            <a:off x="380341" y="6309320"/>
            <a:ext cx="8440131" cy="461665"/>
          </a:xfrm>
          <a:prstGeom prst="rect">
            <a:avLst/>
          </a:prstGeom>
          <a:noFill/>
        </p:spPr>
        <p:txBody>
          <a:bodyPr wrap="none" rtlCol="0">
            <a:spAutoFit/>
          </a:bodyPr>
          <a:lstStyle/>
          <a:p>
            <a:pPr algn="r"/>
            <a:r>
              <a:rPr lang="en-CA" dirty="0" smtClean="0">
                <a:solidFill>
                  <a:srgbClr val="FF0000"/>
                </a:solidFill>
              </a:rPr>
              <a:t>It is </a:t>
            </a:r>
            <a:r>
              <a:rPr lang="en-CA" b="1" dirty="0" smtClean="0">
                <a:solidFill>
                  <a:srgbClr val="FF0000"/>
                </a:solidFill>
              </a:rPr>
              <a:t>not</a:t>
            </a:r>
            <a:r>
              <a:rPr lang="en-CA" dirty="0" smtClean="0">
                <a:solidFill>
                  <a:srgbClr val="FF0000"/>
                </a:solidFill>
              </a:rPr>
              <a:t> a goal for this term to be able to manipulate heaps by hand.</a:t>
            </a:r>
            <a:endParaRPr lang="en-CA" dirty="0">
              <a:solidFill>
                <a:srgbClr val="FF0000"/>
              </a:solidFill>
            </a:endParaRPr>
          </a:p>
        </p:txBody>
      </p:sp>
    </p:spTree>
    <p:extLst>
      <p:ext uri="{BB962C8B-B14F-4D97-AF65-F5344CB8AC3E}">
        <p14:creationId xmlns:p14="http://schemas.microsoft.com/office/powerpoint/2010/main" val="2678212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lstStyle/>
          <a:p>
            <a:r>
              <a:rPr lang="en-US" smtClean="0"/>
              <a:t>A Better BuildHeap</a:t>
            </a:r>
            <a:br>
              <a:rPr lang="en-US" smtClean="0"/>
            </a:br>
            <a:r>
              <a:rPr lang="en-US" sz="2800" smtClean="0"/>
              <a:t>Floyd’s Method. Thank you, Floyd.</a:t>
            </a:r>
            <a:endParaRPr lang="en-US" smtClean="0"/>
          </a:p>
        </p:txBody>
      </p:sp>
      <p:sp>
        <p:nvSpPr>
          <p:cNvPr id="32771" name="Rectangle 4"/>
          <p:cNvSpPr>
            <a:spLocks noChangeArrowheads="1"/>
          </p:cNvSpPr>
          <p:nvPr>
            <p:custDataLst>
              <p:tags r:id="rId2"/>
            </p:custDataLst>
          </p:nvPr>
        </p:nvSpPr>
        <p:spPr bwMode="auto">
          <a:xfrm>
            <a:off x="9652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32772" name="Rectangle 5"/>
          <p:cNvSpPr>
            <a:spLocks noChangeArrowheads="1"/>
          </p:cNvSpPr>
          <p:nvPr>
            <p:custDataLst>
              <p:tags r:id="rId3"/>
            </p:custDataLst>
          </p:nvPr>
        </p:nvSpPr>
        <p:spPr bwMode="auto">
          <a:xfrm>
            <a:off x="15494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32773" name="Rectangle 6"/>
          <p:cNvSpPr>
            <a:spLocks noChangeArrowheads="1"/>
          </p:cNvSpPr>
          <p:nvPr>
            <p:custDataLst>
              <p:tags r:id="rId4"/>
            </p:custDataLst>
          </p:nvPr>
        </p:nvSpPr>
        <p:spPr bwMode="auto">
          <a:xfrm>
            <a:off x="21336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32774" name="Rectangle 7"/>
          <p:cNvSpPr>
            <a:spLocks noChangeArrowheads="1"/>
          </p:cNvSpPr>
          <p:nvPr>
            <p:custDataLst>
              <p:tags r:id="rId5"/>
            </p:custDataLst>
          </p:nvPr>
        </p:nvSpPr>
        <p:spPr bwMode="auto">
          <a:xfrm>
            <a:off x="27178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32775" name="Rectangle 8"/>
          <p:cNvSpPr>
            <a:spLocks noChangeArrowheads="1"/>
          </p:cNvSpPr>
          <p:nvPr>
            <p:custDataLst>
              <p:tags r:id="rId6"/>
            </p:custDataLst>
          </p:nvPr>
        </p:nvSpPr>
        <p:spPr bwMode="auto">
          <a:xfrm>
            <a:off x="33020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32776" name="Rectangle 9"/>
          <p:cNvSpPr>
            <a:spLocks noChangeArrowheads="1"/>
          </p:cNvSpPr>
          <p:nvPr>
            <p:custDataLst>
              <p:tags r:id="rId7"/>
            </p:custDataLst>
          </p:nvPr>
        </p:nvSpPr>
        <p:spPr bwMode="auto">
          <a:xfrm>
            <a:off x="38862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32777" name="Rectangle 10"/>
          <p:cNvSpPr>
            <a:spLocks noChangeArrowheads="1"/>
          </p:cNvSpPr>
          <p:nvPr>
            <p:custDataLst>
              <p:tags r:id="rId8"/>
            </p:custDataLst>
          </p:nvPr>
        </p:nvSpPr>
        <p:spPr bwMode="auto">
          <a:xfrm>
            <a:off x="44704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32778" name="Rectangle 11"/>
          <p:cNvSpPr>
            <a:spLocks noChangeArrowheads="1"/>
          </p:cNvSpPr>
          <p:nvPr>
            <p:custDataLst>
              <p:tags r:id="rId9"/>
            </p:custDataLst>
          </p:nvPr>
        </p:nvSpPr>
        <p:spPr bwMode="auto">
          <a:xfrm>
            <a:off x="50546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32779" name="Rectangle 12"/>
          <p:cNvSpPr>
            <a:spLocks noChangeArrowheads="1"/>
          </p:cNvSpPr>
          <p:nvPr>
            <p:custDataLst>
              <p:tags r:id="rId10"/>
            </p:custDataLst>
          </p:nvPr>
        </p:nvSpPr>
        <p:spPr bwMode="auto">
          <a:xfrm>
            <a:off x="56388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32780" name="Rectangle 13"/>
          <p:cNvSpPr>
            <a:spLocks noChangeArrowheads="1"/>
          </p:cNvSpPr>
          <p:nvPr>
            <p:custDataLst>
              <p:tags r:id="rId11"/>
            </p:custDataLst>
          </p:nvPr>
        </p:nvSpPr>
        <p:spPr bwMode="auto">
          <a:xfrm>
            <a:off x="62230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32781" name="Rectangle 14"/>
          <p:cNvSpPr>
            <a:spLocks noChangeArrowheads="1"/>
          </p:cNvSpPr>
          <p:nvPr>
            <p:custDataLst>
              <p:tags r:id="rId12"/>
            </p:custDataLst>
          </p:nvPr>
        </p:nvSpPr>
        <p:spPr bwMode="auto">
          <a:xfrm>
            <a:off x="68072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32782" name="Rectangle 17"/>
          <p:cNvSpPr>
            <a:spLocks noChangeArrowheads="1"/>
          </p:cNvSpPr>
          <p:nvPr>
            <p:custDataLst>
              <p:tags r:id="rId13"/>
            </p:custDataLst>
          </p:nvPr>
        </p:nvSpPr>
        <p:spPr bwMode="auto">
          <a:xfrm>
            <a:off x="381000" y="2133600"/>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32783" name="Text Box 18"/>
          <p:cNvSpPr txBox="1">
            <a:spLocks noChangeArrowheads="1"/>
          </p:cNvSpPr>
          <p:nvPr>
            <p:custDataLst>
              <p:tags r:id="rId14"/>
            </p:custDataLst>
          </p:nvPr>
        </p:nvSpPr>
        <p:spPr bwMode="auto">
          <a:xfrm>
            <a:off x="304800" y="2743200"/>
            <a:ext cx="640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339933"/>
                </a:solidFill>
              </a:rPr>
              <a:t>pretend it’s a heap and fix the heap-order property!</a:t>
            </a:r>
          </a:p>
        </p:txBody>
      </p:sp>
      <p:cxnSp>
        <p:nvCxnSpPr>
          <p:cNvPr id="32784" name="AutoShape 19"/>
          <p:cNvCxnSpPr>
            <a:cxnSpLocks noChangeShapeType="1"/>
            <a:stCxn id="32783" idx="3"/>
          </p:cNvCxnSpPr>
          <p:nvPr>
            <p:custDataLst>
              <p:tags r:id="rId15"/>
            </p:custDataLst>
          </p:nvPr>
        </p:nvCxnSpPr>
        <p:spPr bwMode="auto">
          <a:xfrm flipH="1">
            <a:off x="6248400" y="2971800"/>
            <a:ext cx="463550" cy="609600"/>
          </a:xfrm>
          <a:prstGeom prst="curvedConnector4">
            <a:avLst>
              <a:gd name="adj1" fmla="val -49315"/>
              <a:gd name="adj2" fmla="val 68750"/>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sp>
        <p:nvSpPr>
          <p:cNvPr id="32785" name="Oval 61"/>
          <p:cNvSpPr>
            <a:spLocks noChangeAspect="1" noChangeArrowheads="1"/>
          </p:cNvSpPr>
          <p:nvPr>
            <p:custDataLst>
              <p:tags r:id="rId16"/>
            </p:custDataLst>
          </p:nvPr>
        </p:nvSpPr>
        <p:spPr bwMode="auto">
          <a:xfrm>
            <a:off x="53340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32786" name="Oval 62"/>
          <p:cNvSpPr>
            <a:spLocks noChangeAspect="1" noChangeArrowheads="1"/>
          </p:cNvSpPr>
          <p:nvPr>
            <p:custDataLst>
              <p:tags r:id="rId17"/>
            </p:custDataLst>
          </p:nvPr>
        </p:nvSpPr>
        <p:spPr bwMode="auto">
          <a:xfrm>
            <a:off x="48006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32787" name="Oval 63"/>
          <p:cNvSpPr>
            <a:spLocks noChangeAspect="1" noChangeArrowheads="1"/>
          </p:cNvSpPr>
          <p:nvPr>
            <p:custDataLst>
              <p:tags r:id="rId18"/>
            </p:custDataLst>
          </p:nvPr>
        </p:nvSpPr>
        <p:spPr bwMode="auto">
          <a:xfrm>
            <a:off x="42672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32788" name="Oval 64"/>
          <p:cNvSpPr>
            <a:spLocks noChangeAspect="1" noChangeArrowheads="1"/>
          </p:cNvSpPr>
          <p:nvPr>
            <p:custDataLst>
              <p:tags r:id="rId19"/>
            </p:custDataLst>
          </p:nvPr>
        </p:nvSpPr>
        <p:spPr bwMode="auto">
          <a:xfrm>
            <a:off x="37338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32789" name="Oval 65"/>
          <p:cNvSpPr>
            <a:spLocks noChangeAspect="1" noChangeArrowheads="1"/>
          </p:cNvSpPr>
          <p:nvPr>
            <p:custDataLst>
              <p:tags r:id="rId20"/>
            </p:custDataLst>
          </p:nvPr>
        </p:nvSpPr>
        <p:spPr bwMode="auto">
          <a:xfrm>
            <a:off x="32004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32790" name="Oval 67"/>
          <p:cNvSpPr>
            <a:spLocks noChangeAspect="1" noChangeArrowheads="1"/>
          </p:cNvSpPr>
          <p:nvPr>
            <p:custDataLst>
              <p:tags r:id="rId21"/>
            </p:custDataLst>
          </p:nvPr>
        </p:nvSpPr>
        <p:spPr bwMode="auto">
          <a:xfrm>
            <a:off x="6667500" y="513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32791" name="Oval 68"/>
          <p:cNvSpPr>
            <a:spLocks noChangeAspect="1" noChangeArrowheads="1"/>
          </p:cNvSpPr>
          <p:nvPr>
            <p:custDataLst>
              <p:tags r:id="rId22"/>
            </p:custDataLst>
          </p:nvPr>
        </p:nvSpPr>
        <p:spPr bwMode="auto">
          <a:xfrm>
            <a:off x="5600700" y="5130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6</a:t>
            </a:r>
          </a:p>
        </p:txBody>
      </p:sp>
      <p:sp>
        <p:nvSpPr>
          <p:cNvPr id="32792" name="Oval 69"/>
          <p:cNvSpPr>
            <a:spLocks noChangeAspect="1" noChangeArrowheads="1"/>
          </p:cNvSpPr>
          <p:nvPr>
            <p:custDataLst>
              <p:tags r:id="rId23"/>
            </p:custDataLst>
          </p:nvPr>
        </p:nvSpPr>
        <p:spPr bwMode="auto">
          <a:xfrm>
            <a:off x="4533900" y="5130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10</a:t>
            </a:r>
          </a:p>
        </p:txBody>
      </p:sp>
      <p:sp>
        <p:nvSpPr>
          <p:cNvPr id="32793" name="Oval 70"/>
          <p:cNvSpPr>
            <a:spLocks noChangeAspect="1" noChangeArrowheads="1"/>
          </p:cNvSpPr>
          <p:nvPr>
            <p:custDataLst>
              <p:tags r:id="rId24"/>
            </p:custDataLst>
          </p:nvPr>
        </p:nvSpPr>
        <p:spPr bwMode="auto">
          <a:xfrm>
            <a:off x="3467100" y="513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32794" name="Oval 72"/>
          <p:cNvSpPr>
            <a:spLocks noChangeAspect="1" noChangeArrowheads="1"/>
          </p:cNvSpPr>
          <p:nvPr>
            <p:custDataLst>
              <p:tags r:id="rId25"/>
            </p:custDataLst>
          </p:nvPr>
        </p:nvSpPr>
        <p:spPr bwMode="auto">
          <a:xfrm>
            <a:off x="6134100" y="4241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11</a:t>
            </a:r>
          </a:p>
        </p:txBody>
      </p:sp>
      <p:sp>
        <p:nvSpPr>
          <p:cNvPr id="32795" name="Oval 73"/>
          <p:cNvSpPr>
            <a:spLocks noChangeAspect="1" noChangeArrowheads="1"/>
          </p:cNvSpPr>
          <p:nvPr>
            <p:custDataLst>
              <p:tags r:id="rId26"/>
            </p:custDataLst>
          </p:nvPr>
        </p:nvSpPr>
        <p:spPr bwMode="auto">
          <a:xfrm>
            <a:off x="4000500" y="4241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5</a:t>
            </a:r>
          </a:p>
        </p:txBody>
      </p:sp>
      <p:sp>
        <p:nvSpPr>
          <p:cNvPr id="32796" name="Oval 74"/>
          <p:cNvSpPr>
            <a:spLocks noChangeAspect="1" noChangeArrowheads="1"/>
          </p:cNvSpPr>
          <p:nvPr>
            <p:custDataLst>
              <p:tags r:id="rId27"/>
            </p:custDataLst>
          </p:nvPr>
        </p:nvSpPr>
        <p:spPr bwMode="auto">
          <a:xfrm>
            <a:off x="5067300" y="3352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12</a:t>
            </a:r>
          </a:p>
        </p:txBody>
      </p:sp>
      <p:cxnSp>
        <p:nvCxnSpPr>
          <p:cNvPr id="32797" name="AutoShape 75"/>
          <p:cNvCxnSpPr>
            <a:cxnSpLocks noChangeShapeType="1"/>
            <a:stCxn id="32796" idx="3"/>
            <a:endCxn id="32795" idx="0"/>
          </p:cNvCxnSpPr>
          <p:nvPr>
            <p:custDataLst>
              <p:tags r:id="rId28"/>
            </p:custDataLst>
          </p:nvPr>
        </p:nvCxnSpPr>
        <p:spPr bwMode="auto">
          <a:xfrm flipH="1">
            <a:off x="4191000" y="36972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8" name="AutoShape 76"/>
          <p:cNvCxnSpPr>
            <a:cxnSpLocks noChangeShapeType="1"/>
            <a:stCxn id="32796" idx="5"/>
            <a:endCxn id="32794" idx="0"/>
          </p:cNvCxnSpPr>
          <p:nvPr>
            <p:custDataLst>
              <p:tags r:id="rId29"/>
            </p:custDataLst>
          </p:nvPr>
        </p:nvCxnSpPr>
        <p:spPr bwMode="auto">
          <a:xfrm>
            <a:off x="5392738" y="36972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9" name="AutoShape 77"/>
          <p:cNvCxnSpPr>
            <a:cxnSpLocks noChangeShapeType="1"/>
            <a:stCxn id="32794" idx="3"/>
            <a:endCxn id="32791" idx="0"/>
          </p:cNvCxnSpPr>
          <p:nvPr>
            <p:custDataLst>
              <p:tags r:id="rId30"/>
            </p:custDataLst>
          </p:nvPr>
        </p:nvCxnSpPr>
        <p:spPr bwMode="auto">
          <a:xfrm flipH="1">
            <a:off x="5791200" y="45862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0" name="AutoShape 78"/>
          <p:cNvCxnSpPr>
            <a:cxnSpLocks noChangeShapeType="1"/>
            <a:stCxn id="32794" idx="5"/>
            <a:endCxn id="32790" idx="0"/>
          </p:cNvCxnSpPr>
          <p:nvPr>
            <p:custDataLst>
              <p:tags r:id="rId31"/>
            </p:custDataLst>
          </p:nvPr>
        </p:nvCxnSpPr>
        <p:spPr bwMode="auto">
          <a:xfrm>
            <a:off x="6459538" y="4586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1" name="AutoShape 79"/>
          <p:cNvCxnSpPr>
            <a:cxnSpLocks noChangeShapeType="1"/>
            <a:stCxn id="32791" idx="3"/>
            <a:endCxn id="32785" idx="0"/>
          </p:cNvCxnSpPr>
          <p:nvPr>
            <p:custDataLst>
              <p:tags r:id="rId32"/>
            </p:custDataLst>
          </p:nvPr>
        </p:nvCxnSpPr>
        <p:spPr bwMode="auto">
          <a:xfrm flipH="1">
            <a:off x="5524500" y="5475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2" name="AutoShape 80"/>
          <p:cNvCxnSpPr>
            <a:cxnSpLocks noChangeShapeType="1"/>
            <a:stCxn id="32795" idx="3"/>
            <a:endCxn id="32793" idx="0"/>
          </p:cNvCxnSpPr>
          <p:nvPr>
            <p:custDataLst>
              <p:tags r:id="rId33"/>
            </p:custDataLst>
          </p:nvPr>
        </p:nvCxnSpPr>
        <p:spPr bwMode="auto">
          <a:xfrm flipH="1">
            <a:off x="3657600" y="45862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3" name="AutoShape 81"/>
          <p:cNvCxnSpPr>
            <a:cxnSpLocks noChangeShapeType="1"/>
            <a:stCxn id="32795" idx="5"/>
            <a:endCxn id="32792" idx="0"/>
          </p:cNvCxnSpPr>
          <p:nvPr>
            <p:custDataLst>
              <p:tags r:id="rId34"/>
            </p:custDataLst>
          </p:nvPr>
        </p:nvCxnSpPr>
        <p:spPr bwMode="auto">
          <a:xfrm>
            <a:off x="4325938" y="4586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4" name="AutoShape 82"/>
          <p:cNvCxnSpPr>
            <a:cxnSpLocks noChangeShapeType="1"/>
            <a:stCxn id="32793" idx="3"/>
            <a:endCxn id="32789" idx="0"/>
          </p:cNvCxnSpPr>
          <p:nvPr>
            <p:custDataLst>
              <p:tags r:id="rId35"/>
            </p:custDataLst>
          </p:nvPr>
        </p:nvCxnSpPr>
        <p:spPr bwMode="auto">
          <a:xfrm flipH="1">
            <a:off x="3390900" y="5475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5" name="AutoShape 83"/>
          <p:cNvCxnSpPr>
            <a:cxnSpLocks noChangeShapeType="1"/>
            <a:stCxn id="32793" idx="5"/>
            <a:endCxn id="32788" idx="0"/>
          </p:cNvCxnSpPr>
          <p:nvPr>
            <p:custDataLst>
              <p:tags r:id="rId36"/>
            </p:custDataLst>
          </p:nvPr>
        </p:nvCxnSpPr>
        <p:spPr bwMode="auto">
          <a:xfrm>
            <a:off x="3792538" y="5475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6" name="AutoShape 84"/>
          <p:cNvCxnSpPr>
            <a:cxnSpLocks noChangeShapeType="1"/>
            <a:stCxn id="32792" idx="3"/>
            <a:endCxn id="32787" idx="0"/>
          </p:cNvCxnSpPr>
          <p:nvPr>
            <p:custDataLst>
              <p:tags r:id="rId37"/>
            </p:custDataLst>
          </p:nvPr>
        </p:nvCxnSpPr>
        <p:spPr bwMode="auto">
          <a:xfrm flipH="1">
            <a:off x="4457700" y="5475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7" name="AutoShape 85"/>
          <p:cNvCxnSpPr>
            <a:cxnSpLocks noChangeShapeType="1"/>
            <a:stCxn id="32792" idx="5"/>
            <a:endCxn id="32786" idx="0"/>
          </p:cNvCxnSpPr>
          <p:nvPr>
            <p:custDataLst>
              <p:tags r:id="rId38"/>
            </p:custDataLst>
          </p:nvPr>
        </p:nvCxnSpPr>
        <p:spPr bwMode="auto">
          <a:xfrm>
            <a:off x="4859338" y="5475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 name="TextBox 39"/>
          <p:cNvSpPr txBox="1"/>
          <p:nvPr>
            <p:custDataLst>
              <p:tags r:id="rId39"/>
            </p:custDataLst>
          </p:nvPr>
        </p:nvSpPr>
        <p:spPr>
          <a:xfrm>
            <a:off x="500063" y="3714750"/>
            <a:ext cx="2786062" cy="3046413"/>
          </a:xfrm>
          <a:prstGeom prst="rect">
            <a:avLst/>
          </a:prstGeom>
          <a:noFill/>
        </p:spPr>
        <p:txBody>
          <a:bodyPr wrap="none">
            <a:spAutoFit/>
          </a:bodyPr>
          <a:lstStyle/>
          <a:p>
            <a:pPr>
              <a:defRPr/>
            </a:pPr>
            <a:r>
              <a:rPr lang="en-CA" b="1" dirty="0">
                <a:solidFill>
                  <a:srgbClr val="FF0000"/>
                </a:solidFill>
              </a:rPr>
              <a:t>Invariant violated!</a:t>
            </a:r>
          </a:p>
          <a:p>
            <a:pPr>
              <a:defRPr/>
            </a:pPr>
            <a:endParaRPr lang="en-CA" b="1" dirty="0">
              <a:solidFill>
                <a:srgbClr val="FF0000"/>
              </a:solidFill>
            </a:endParaRPr>
          </a:p>
          <a:p>
            <a:pPr>
              <a:defRPr/>
            </a:pPr>
            <a:r>
              <a:rPr lang="en-CA" dirty="0">
                <a:solidFill>
                  <a:srgbClr val="FF0000"/>
                </a:solidFill>
              </a:rPr>
              <a:t>Where can the order</a:t>
            </a:r>
            <a:br>
              <a:rPr lang="en-CA" dirty="0">
                <a:solidFill>
                  <a:srgbClr val="FF0000"/>
                </a:solidFill>
              </a:rPr>
            </a:br>
            <a:r>
              <a:rPr lang="en-CA" dirty="0">
                <a:solidFill>
                  <a:srgbClr val="FF0000"/>
                </a:solidFill>
              </a:rPr>
              <a:t>invariant be violated </a:t>
            </a:r>
            <a:br>
              <a:rPr lang="en-CA" dirty="0">
                <a:solidFill>
                  <a:srgbClr val="FF0000"/>
                </a:solidFill>
              </a:rPr>
            </a:br>
            <a:r>
              <a:rPr lang="en-CA" dirty="0">
                <a:solidFill>
                  <a:srgbClr val="FF0000"/>
                </a:solidFill>
              </a:rPr>
              <a:t>in general?</a:t>
            </a:r>
          </a:p>
          <a:p>
            <a:pPr marL="457200" indent="-457200">
              <a:buFontTx/>
              <a:buAutoNum type="alphaLcPeriod"/>
              <a:defRPr/>
            </a:pPr>
            <a:r>
              <a:rPr lang="en-CA" dirty="0">
                <a:solidFill>
                  <a:srgbClr val="FF0000"/>
                </a:solidFill>
              </a:rPr>
              <a:t>Anywhere</a:t>
            </a:r>
          </a:p>
          <a:p>
            <a:pPr marL="457200" indent="-457200">
              <a:buFontTx/>
              <a:buAutoNum type="alphaLcPeriod"/>
              <a:defRPr/>
            </a:pPr>
            <a:r>
              <a:rPr lang="en-CA" dirty="0">
                <a:solidFill>
                  <a:srgbClr val="FF0000"/>
                </a:solidFill>
              </a:rPr>
              <a:t>Non-leaves</a:t>
            </a:r>
          </a:p>
          <a:p>
            <a:pPr marL="457200" indent="-457200">
              <a:buFontTx/>
              <a:buAutoNum type="alphaLcPeriod"/>
              <a:defRPr/>
            </a:pPr>
            <a:r>
              <a:rPr lang="en-CA" dirty="0">
                <a:solidFill>
                  <a:srgbClr val="FF0000"/>
                </a:solidFill>
              </a:rPr>
              <a:t>Non-roots</a:t>
            </a:r>
          </a:p>
        </p:txBody>
      </p:sp>
      <p:sp>
        <p:nvSpPr>
          <p:cNvPr id="32809" name="Slide Number Placeholder 40"/>
          <p:cNvSpPr>
            <a:spLocks noGrp="1"/>
          </p:cNvSpPr>
          <p:nvPr>
            <p:ph type="sldNum" sz="quarter" idx="12"/>
            <p:custDataLst>
              <p:tags r:id="rId40"/>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1147E6-6C61-4F46-B9BF-CD9E4BD87AAE}" type="slidenum">
              <a:rPr lang="en-US" sz="1400" smtClean="0"/>
              <a:pPr/>
              <a:t>20</a:t>
            </a:fld>
            <a:endParaRPr lang="en-US" sz="1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a:xfrm>
            <a:off x="685800" y="-228600"/>
            <a:ext cx="7772400" cy="1143000"/>
          </a:xfrm>
        </p:spPr>
        <p:txBody>
          <a:bodyPr/>
          <a:lstStyle/>
          <a:p>
            <a:r>
              <a:rPr lang="en-US" dirty="0" smtClean="0"/>
              <a:t>Build(this)Heap: </a:t>
            </a:r>
            <a:r>
              <a:rPr lang="en-US" sz="3200" dirty="0" smtClean="0"/>
              <a:t>fix from bottom to top</a:t>
            </a:r>
            <a:endParaRPr lang="en-US" dirty="0" smtClean="0"/>
          </a:p>
        </p:txBody>
      </p:sp>
      <p:sp>
        <p:nvSpPr>
          <p:cNvPr id="33795" name="Oval 6"/>
          <p:cNvSpPr>
            <a:spLocks noChangeAspect="1" noChangeArrowheads="1"/>
          </p:cNvSpPr>
          <p:nvPr>
            <p:custDataLst>
              <p:tags r:id="rId2"/>
            </p:custDataLst>
          </p:nvPr>
        </p:nvSpPr>
        <p:spPr bwMode="auto">
          <a:xfrm>
            <a:off x="23622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6</a:t>
            </a:r>
          </a:p>
        </p:txBody>
      </p:sp>
      <p:sp>
        <p:nvSpPr>
          <p:cNvPr id="33796" name="Oval 7"/>
          <p:cNvSpPr>
            <a:spLocks noChangeAspect="1" noChangeArrowheads="1"/>
          </p:cNvSpPr>
          <p:nvPr>
            <p:custDataLst>
              <p:tags r:id="rId3"/>
            </p:custDataLst>
          </p:nvPr>
        </p:nvSpPr>
        <p:spPr bwMode="auto">
          <a:xfrm>
            <a:off x="18288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33797" name="Oval 8"/>
          <p:cNvSpPr>
            <a:spLocks noChangeAspect="1" noChangeArrowheads="1"/>
          </p:cNvSpPr>
          <p:nvPr>
            <p:custDataLst>
              <p:tags r:id="rId4"/>
            </p:custDataLst>
          </p:nvPr>
        </p:nvSpPr>
        <p:spPr bwMode="auto">
          <a:xfrm>
            <a:off x="12954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33798" name="Oval 9"/>
          <p:cNvSpPr>
            <a:spLocks noChangeAspect="1" noChangeArrowheads="1"/>
          </p:cNvSpPr>
          <p:nvPr>
            <p:custDataLst>
              <p:tags r:id="rId5"/>
            </p:custDataLst>
          </p:nvPr>
        </p:nvSpPr>
        <p:spPr bwMode="auto">
          <a:xfrm>
            <a:off x="7620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33799" name="Oval 10"/>
          <p:cNvSpPr>
            <a:spLocks noChangeAspect="1" noChangeArrowheads="1"/>
          </p:cNvSpPr>
          <p:nvPr>
            <p:custDataLst>
              <p:tags r:id="rId6"/>
            </p:custDataLst>
          </p:nvPr>
        </p:nvSpPr>
        <p:spPr bwMode="auto">
          <a:xfrm>
            <a:off x="2286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33800" name="Oval 12"/>
          <p:cNvSpPr>
            <a:spLocks noChangeAspect="1" noChangeArrowheads="1"/>
          </p:cNvSpPr>
          <p:nvPr>
            <p:custDataLst>
              <p:tags r:id="rId7"/>
            </p:custDataLst>
          </p:nvPr>
        </p:nvSpPr>
        <p:spPr bwMode="auto">
          <a:xfrm>
            <a:off x="36957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33801" name="Oval 13"/>
          <p:cNvSpPr>
            <a:spLocks noChangeAspect="1" noChangeArrowheads="1"/>
          </p:cNvSpPr>
          <p:nvPr>
            <p:custDataLst>
              <p:tags r:id="rId8"/>
            </p:custDataLst>
          </p:nvPr>
        </p:nvSpPr>
        <p:spPr bwMode="auto">
          <a:xfrm>
            <a:off x="26289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2</a:t>
            </a:r>
          </a:p>
        </p:txBody>
      </p:sp>
      <p:sp>
        <p:nvSpPr>
          <p:cNvPr id="33802" name="Oval 14"/>
          <p:cNvSpPr>
            <a:spLocks noChangeAspect="1" noChangeArrowheads="1"/>
          </p:cNvSpPr>
          <p:nvPr>
            <p:custDataLst>
              <p:tags r:id="rId9"/>
            </p:custDataLst>
          </p:nvPr>
        </p:nvSpPr>
        <p:spPr bwMode="auto">
          <a:xfrm>
            <a:off x="1562100" y="2387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10</a:t>
            </a:r>
          </a:p>
        </p:txBody>
      </p:sp>
      <p:sp>
        <p:nvSpPr>
          <p:cNvPr id="33803" name="Oval 15"/>
          <p:cNvSpPr>
            <a:spLocks noChangeAspect="1" noChangeArrowheads="1"/>
          </p:cNvSpPr>
          <p:nvPr>
            <p:custDataLst>
              <p:tags r:id="rId10"/>
            </p:custDataLst>
          </p:nvPr>
        </p:nvSpPr>
        <p:spPr bwMode="auto">
          <a:xfrm>
            <a:off x="4953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33804" name="Oval 17"/>
          <p:cNvSpPr>
            <a:spLocks noChangeAspect="1" noChangeArrowheads="1"/>
          </p:cNvSpPr>
          <p:nvPr>
            <p:custDataLst>
              <p:tags r:id="rId11"/>
            </p:custDataLst>
          </p:nvPr>
        </p:nvSpPr>
        <p:spPr bwMode="auto">
          <a:xfrm>
            <a:off x="31623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11</a:t>
            </a:r>
          </a:p>
        </p:txBody>
      </p:sp>
      <p:sp>
        <p:nvSpPr>
          <p:cNvPr id="33805" name="Oval 18"/>
          <p:cNvSpPr>
            <a:spLocks noChangeAspect="1" noChangeArrowheads="1"/>
          </p:cNvSpPr>
          <p:nvPr>
            <p:custDataLst>
              <p:tags r:id="rId12"/>
            </p:custDataLst>
          </p:nvPr>
        </p:nvSpPr>
        <p:spPr bwMode="auto">
          <a:xfrm>
            <a:off x="10287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5</a:t>
            </a:r>
          </a:p>
        </p:txBody>
      </p:sp>
      <p:sp>
        <p:nvSpPr>
          <p:cNvPr id="33806" name="Oval 19"/>
          <p:cNvSpPr>
            <a:spLocks noChangeAspect="1" noChangeArrowheads="1"/>
          </p:cNvSpPr>
          <p:nvPr>
            <p:custDataLst>
              <p:tags r:id="rId13"/>
            </p:custDataLst>
          </p:nvPr>
        </p:nvSpPr>
        <p:spPr bwMode="auto">
          <a:xfrm>
            <a:off x="2095500" y="609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12</a:t>
            </a:r>
          </a:p>
        </p:txBody>
      </p:sp>
      <p:cxnSp>
        <p:nvCxnSpPr>
          <p:cNvPr id="33807" name="AutoShape 20"/>
          <p:cNvCxnSpPr>
            <a:cxnSpLocks noChangeShapeType="1"/>
            <a:stCxn id="33806" idx="3"/>
            <a:endCxn id="33805" idx="0"/>
          </p:cNvCxnSpPr>
          <p:nvPr>
            <p:custDataLst>
              <p:tags r:id="rId14"/>
            </p:custDataLst>
          </p:nvPr>
        </p:nvCxnSpPr>
        <p:spPr bwMode="auto">
          <a:xfrm flipH="1">
            <a:off x="1219200" y="9540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8" name="AutoShape 21"/>
          <p:cNvCxnSpPr>
            <a:cxnSpLocks noChangeShapeType="1"/>
            <a:stCxn id="33806" idx="5"/>
            <a:endCxn id="33804" idx="0"/>
          </p:cNvCxnSpPr>
          <p:nvPr>
            <p:custDataLst>
              <p:tags r:id="rId15"/>
            </p:custDataLst>
          </p:nvPr>
        </p:nvCxnSpPr>
        <p:spPr bwMode="auto">
          <a:xfrm>
            <a:off x="2420938" y="9540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9" name="AutoShape 22"/>
          <p:cNvCxnSpPr>
            <a:cxnSpLocks noChangeShapeType="1"/>
            <a:stCxn id="33804" idx="3"/>
            <a:endCxn id="33801" idx="0"/>
          </p:cNvCxnSpPr>
          <p:nvPr>
            <p:custDataLst>
              <p:tags r:id="rId16"/>
            </p:custDataLst>
          </p:nvPr>
        </p:nvCxnSpPr>
        <p:spPr bwMode="auto">
          <a:xfrm flipH="1">
            <a:off x="28194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0" name="AutoShape 23"/>
          <p:cNvCxnSpPr>
            <a:cxnSpLocks noChangeShapeType="1"/>
            <a:stCxn id="33804" idx="5"/>
            <a:endCxn id="33800" idx="0"/>
          </p:cNvCxnSpPr>
          <p:nvPr>
            <p:custDataLst>
              <p:tags r:id="rId17"/>
            </p:custDataLst>
          </p:nvPr>
        </p:nvCxnSpPr>
        <p:spPr bwMode="auto">
          <a:xfrm>
            <a:off x="34877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1" name="AutoShape 24"/>
          <p:cNvCxnSpPr>
            <a:cxnSpLocks noChangeShapeType="1"/>
            <a:stCxn id="33801" idx="3"/>
            <a:endCxn id="33795" idx="0"/>
          </p:cNvCxnSpPr>
          <p:nvPr>
            <p:custDataLst>
              <p:tags r:id="rId18"/>
            </p:custDataLst>
          </p:nvPr>
        </p:nvCxnSpPr>
        <p:spPr bwMode="auto">
          <a:xfrm flipH="1">
            <a:off x="25527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12" name="AutoShape 25"/>
          <p:cNvCxnSpPr>
            <a:cxnSpLocks noChangeShapeType="1"/>
            <a:stCxn id="33805" idx="3"/>
            <a:endCxn id="33803" idx="0"/>
          </p:cNvCxnSpPr>
          <p:nvPr>
            <p:custDataLst>
              <p:tags r:id="rId19"/>
            </p:custDataLst>
          </p:nvPr>
        </p:nvCxnSpPr>
        <p:spPr bwMode="auto">
          <a:xfrm flipH="1">
            <a:off x="6858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3" name="AutoShape 26"/>
          <p:cNvCxnSpPr>
            <a:cxnSpLocks noChangeShapeType="1"/>
            <a:stCxn id="33805" idx="5"/>
            <a:endCxn id="33802" idx="0"/>
          </p:cNvCxnSpPr>
          <p:nvPr>
            <p:custDataLst>
              <p:tags r:id="rId20"/>
            </p:custDataLst>
          </p:nvPr>
        </p:nvCxnSpPr>
        <p:spPr bwMode="auto">
          <a:xfrm>
            <a:off x="13541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4" name="AutoShape 27"/>
          <p:cNvCxnSpPr>
            <a:cxnSpLocks noChangeShapeType="1"/>
            <a:stCxn id="33803" idx="3"/>
            <a:endCxn id="33799" idx="0"/>
          </p:cNvCxnSpPr>
          <p:nvPr>
            <p:custDataLst>
              <p:tags r:id="rId21"/>
            </p:custDataLst>
          </p:nvPr>
        </p:nvCxnSpPr>
        <p:spPr bwMode="auto">
          <a:xfrm flipH="1">
            <a:off x="4191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5" name="AutoShape 28"/>
          <p:cNvCxnSpPr>
            <a:cxnSpLocks noChangeShapeType="1"/>
            <a:stCxn id="33803" idx="5"/>
            <a:endCxn id="33798" idx="0"/>
          </p:cNvCxnSpPr>
          <p:nvPr>
            <p:custDataLst>
              <p:tags r:id="rId22"/>
            </p:custDataLst>
          </p:nvPr>
        </p:nvCxnSpPr>
        <p:spPr bwMode="auto">
          <a:xfrm>
            <a:off x="8207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6" name="AutoShape 29"/>
          <p:cNvCxnSpPr>
            <a:cxnSpLocks noChangeShapeType="1"/>
            <a:stCxn id="33802" idx="3"/>
            <a:endCxn id="33797" idx="0"/>
          </p:cNvCxnSpPr>
          <p:nvPr>
            <p:custDataLst>
              <p:tags r:id="rId23"/>
            </p:custDataLst>
          </p:nvPr>
        </p:nvCxnSpPr>
        <p:spPr bwMode="auto">
          <a:xfrm flipH="1">
            <a:off x="14859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7" name="AutoShape 30"/>
          <p:cNvCxnSpPr>
            <a:cxnSpLocks noChangeShapeType="1"/>
            <a:stCxn id="33802" idx="5"/>
            <a:endCxn id="33796" idx="0"/>
          </p:cNvCxnSpPr>
          <p:nvPr>
            <p:custDataLst>
              <p:tags r:id="rId24"/>
            </p:custDataLst>
          </p:nvPr>
        </p:nvCxnSpPr>
        <p:spPr bwMode="auto">
          <a:xfrm>
            <a:off x="18875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8" name="Line 58"/>
          <p:cNvSpPr>
            <a:spLocks noChangeShapeType="1"/>
          </p:cNvSpPr>
          <p:nvPr>
            <p:custDataLst>
              <p:tags r:id="rId25"/>
            </p:custDataLst>
          </p:nvPr>
        </p:nvSpPr>
        <p:spPr bwMode="auto">
          <a:xfrm>
            <a:off x="3962400" y="2057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3819" name="Oval 59"/>
          <p:cNvSpPr>
            <a:spLocks noChangeAspect="1" noChangeArrowheads="1"/>
          </p:cNvSpPr>
          <p:nvPr>
            <p:custDataLst>
              <p:tags r:id="rId26"/>
            </p:custDataLst>
          </p:nvPr>
        </p:nvSpPr>
        <p:spPr bwMode="auto">
          <a:xfrm>
            <a:off x="66675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6</a:t>
            </a:r>
          </a:p>
        </p:txBody>
      </p:sp>
      <p:sp>
        <p:nvSpPr>
          <p:cNvPr id="33820" name="Oval 60"/>
          <p:cNvSpPr>
            <a:spLocks noChangeAspect="1" noChangeArrowheads="1"/>
          </p:cNvSpPr>
          <p:nvPr>
            <p:custDataLst>
              <p:tags r:id="rId27"/>
            </p:custDataLst>
          </p:nvPr>
        </p:nvSpPr>
        <p:spPr bwMode="auto">
          <a:xfrm>
            <a:off x="61341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33821" name="Oval 61"/>
          <p:cNvSpPr>
            <a:spLocks noChangeAspect="1" noChangeArrowheads="1"/>
          </p:cNvSpPr>
          <p:nvPr>
            <p:custDataLst>
              <p:tags r:id="rId28"/>
            </p:custDataLst>
          </p:nvPr>
        </p:nvSpPr>
        <p:spPr bwMode="auto">
          <a:xfrm>
            <a:off x="56007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10</a:t>
            </a:r>
          </a:p>
        </p:txBody>
      </p:sp>
      <p:sp>
        <p:nvSpPr>
          <p:cNvPr id="33822" name="Oval 62"/>
          <p:cNvSpPr>
            <a:spLocks noChangeAspect="1" noChangeArrowheads="1"/>
          </p:cNvSpPr>
          <p:nvPr>
            <p:custDataLst>
              <p:tags r:id="rId29"/>
            </p:custDataLst>
          </p:nvPr>
        </p:nvSpPr>
        <p:spPr bwMode="auto">
          <a:xfrm>
            <a:off x="50673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33823" name="Oval 63"/>
          <p:cNvSpPr>
            <a:spLocks noChangeAspect="1" noChangeArrowheads="1"/>
          </p:cNvSpPr>
          <p:nvPr>
            <p:custDataLst>
              <p:tags r:id="rId30"/>
            </p:custDataLst>
          </p:nvPr>
        </p:nvSpPr>
        <p:spPr bwMode="auto">
          <a:xfrm>
            <a:off x="45339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33824" name="Oval 64"/>
          <p:cNvSpPr>
            <a:spLocks noChangeAspect="1" noChangeArrowheads="1"/>
          </p:cNvSpPr>
          <p:nvPr>
            <p:custDataLst>
              <p:tags r:id="rId31"/>
            </p:custDataLst>
          </p:nvPr>
        </p:nvSpPr>
        <p:spPr bwMode="auto">
          <a:xfrm>
            <a:off x="80010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33825" name="Oval 65"/>
          <p:cNvSpPr>
            <a:spLocks noChangeAspect="1" noChangeArrowheads="1"/>
          </p:cNvSpPr>
          <p:nvPr>
            <p:custDataLst>
              <p:tags r:id="rId32"/>
            </p:custDataLst>
          </p:nvPr>
        </p:nvSpPr>
        <p:spPr bwMode="auto">
          <a:xfrm>
            <a:off x="69342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2</a:t>
            </a:r>
          </a:p>
        </p:txBody>
      </p:sp>
      <p:sp>
        <p:nvSpPr>
          <p:cNvPr id="33826" name="Oval 66"/>
          <p:cNvSpPr>
            <a:spLocks noChangeAspect="1" noChangeArrowheads="1"/>
          </p:cNvSpPr>
          <p:nvPr>
            <p:custDataLst>
              <p:tags r:id="rId33"/>
            </p:custDataLst>
          </p:nvPr>
        </p:nvSpPr>
        <p:spPr bwMode="auto">
          <a:xfrm>
            <a:off x="58674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a:t>
            </a:r>
          </a:p>
        </p:txBody>
      </p:sp>
      <p:sp>
        <p:nvSpPr>
          <p:cNvPr id="33827" name="Oval 67"/>
          <p:cNvSpPr>
            <a:spLocks noChangeAspect="1" noChangeArrowheads="1"/>
          </p:cNvSpPr>
          <p:nvPr>
            <p:custDataLst>
              <p:tags r:id="rId34"/>
            </p:custDataLst>
          </p:nvPr>
        </p:nvSpPr>
        <p:spPr bwMode="auto">
          <a:xfrm>
            <a:off x="48006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33828" name="Oval 68"/>
          <p:cNvSpPr>
            <a:spLocks noChangeAspect="1" noChangeArrowheads="1"/>
          </p:cNvSpPr>
          <p:nvPr>
            <p:custDataLst>
              <p:tags r:id="rId35"/>
            </p:custDataLst>
          </p:nvPr>
        </p:nvSpPr>
        <p:spPr bwMode="auto">
          <a:xfrm>
            <a:off x="74676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11</a:t>
            </a:r>
          </a:p>
        </p:txBody>
      </p:sp>
      <p:sp>
        <p:nvSpPr>
          <p:cNvPr id="33829" name="Oval 69"/>
          <p:cNvSpPr>
            <a:spLocks noChangeAspect="1" noChangeArrowheads="1"/>
          </p:cNvSpPr>
          <p:nvPr>
            <p:custDataLst>
              <p:tags r:id="rId36"/>
            </p:custDataLst>
          </p:nvPr>
        </p:nvSpPr>
        <p:spPr bwMode="auto">
          <a:xfrm>
            <a:off x="53340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5</a:t>
            </a:r>
          </a:p>
        </p:txBody>
      </p:sp>
      <p:sp>
        <p:nvSpPr>
          <p:cNvPr id="33830" name="Oval 70"/>
          <p:cNvSpPr>
            <a:spLocks noChangeAspect="1" noChangeArrowheads="1"/>
          </p:cNvSpPr>
          <p:nvPr>
            <p:custDataLst>
              <p:tags r:id="rId37"/>
            </p:custDataLst>
          </p:nvPr>
        </p:nvSpPr>
        <p:spPr bwMode="auto">
          <a:xfrm>
            <a:off x="6400800" y="609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12</a:t>
            </a:r>
          </a:p>
        </p:txBody>
      </p:sp>
      <p:cxnSp>
        <p:nvCxnSpPr>
          <p:cNvPr id="33831" name="AutoShape 71"/>
          <p:cNvCxnSpPr>
            <a:cxnSpLocks noChangeShapeType="1"/>
            <a:stCxn id="33830" idx="3"/>
            <a:endCxn id="33829" idx="0"/>
          </p:cNvCxnSpPr>
          <p:nvPr>
            <p:custDataLst>
              <p:tags r:id="rId38"/>
            </p:custDataLst>
          </p:nvPr>
        </p:nvCxnSpPr>
        <p:spPr bwMode="auto">
          <a:xfrm flipH="1">
            <a:off x="5524500" y="9540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2" name="AutoShape 72"/>
          <p:cNvCxnSpPr>
            <a:cxnSpLocks noChangeShapeType="1"/>
            <a:stCxn id="33830" idx="5"/>
            <a:endCxn id="33828" idx="0"/>
          </p:cNvCxnSpPr>
          <p:nvPr>
            <p:custDataLst>
              <p:tags r:id="rId39"/>
            </p:custDataLst>
          </p:nvPr>
        </p:nvCxnSpPr>
        <p:spPr bwMode="auto">
          <a:xfrm>
            <a:off x="6726238" y="9540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3" name="AutoShape 73"/>
          <p:cNvCxnSpPr>
            <a:cxnSpLocks noChangeShapeType="1"/>
            <a:stCxn id="33828" idx="3"/>
            <a:endCxn id="33825" idx="0"/>
          </p:cNvCxnSpPr>
          <p:nvPr>
            <p:custDataLst>
              <p:tags r:id="rId40"/>
            </p:custDataLst>
          </p:nvPr>
        </p:nvCxnSpPr>
        <p:spPr bwMode="auto">
          <a:xfrm flipH="1">
            <a:off x="71247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4" name="AutoShape 74"/>
          <p:cNvCxnSpPr>
            <a:cxnSpLocks noChangeShapeType="1"/>
            <a:stCxn id="33828" idx="5"/>
            <a:endCxn id="33824" idx="0"/>
          </p:cNvCxnSpPr>
          <p:nvPr>
            <p:custDataLst>
              <p:tags r:id="rId41"/>
            </p:custDataLst>
          </p:nvPr>
        </p:nvCxnSpPr>
        <p:spPr bwMode="auto">
          <a:xfrm>
            <a:off x="77930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5" name="AutoShape 75"/>
          <p:cNvCxnSpPr>
            <a:cxnSpLocks noChangeShapeType="1"/>
            <a:stCxn id="33825" idx="3"/>
            <a:endCxn id="33819" idx="0"/>
          </p:cNvCxnSpPr>
          <p:nvPr>
            <p:custDataLst>
              <p:tags r:id="rId42"/>
            </p:custDataLst>
          </p:nvPr>
        </p:nvCxnSpPr>
        <p:spPr bwMode="auto">
          <a:xfrm flipH="1">
            <a:off x="68580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36" name="AutoShape 76"/>
          <p:cNvCxnSpPr>
            <a:cxnSpLocks noChangeShapeType="1"/>
            <a:stCxn id="33829" idx="3"/>
            <a:endCxn id="33827" idx="0"/>
          </p:cNvCxnSpPr>
          <p:nvPr>
            <p:custDataLst>
              <p:tags r:id="rId43"/>
            </p:custDataLst>
          </p:nvPr>
        </p:nvCxnSpPr>
        <p:spPr bwMode="auto">
          <a:xfrm flipH="1">
            <a:off x="49911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7" name="AutoShape 77"/>
          <p:cNvCxnSpPr>
            <a:cxnSpLocks noChangeShapeType="1"/>
            <a:stCxn id="33829" idx="5"/>
            <a:endCxn id="33826" idx="0"/>
          </p:cNvCxnSpPr>
          <p:nvPr>
            <p:custDataLst>
              <p:tags r:id="rId44"/>
            </p:custDataLst>
          </p:nvPr>
        </p:nvCxnSpPr>
        <p:spPr bwMode="auto">
          <a:xfrm>
            <a:off x="56594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8" name="AutoShape 78"/>
          <p:cNvCxnSpPr>
            <a:cxnSpLocks noChangeShapeType="1"/>
            <a:stCxn id="33827" idx="3"/>
            <a:endCxn id="33823" idx="0"/>
          </p:cNvCxnSpPr>
          <p:nvPr>
            <p:custDataLst>
              <p:tags r:id="rId45"/>
            </p:custDataLst>
          </p:nvPr>
        </p:nvCxnSpPr>
        <p:spPr bwMode="auto">
          <a:xfrm flipH="1">
            <a:off x="47244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9" name="AutoShape 79"/>
          <p:cNvCxnSpPr>
            <a:cxnSpLocks noChangeShapeType="1"/>
            <a:stCxn id="33827" idx="5"/>
            <a:endCxn id="33822" idx="0"/>
          </p:cNvCxnSpPr>
          <p:nvPr>
            <p:custDataLst>
              <p:tags r:id="rId46"/>
            </p:custDataLst>
          </p:nvPr>
        </p:nvCxnSpPr>
        <p:spPr bwMode="auto">
          <a:xfrm>
            <a:off x="51260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40" name="AutoShape 80"/>
          <p:cNvCxnSpPr>
            <a:cxnSpLocks noChangeShapeType="1"/>
            <a:stCxn id="33826" idx="3"/>
            <a:endCxn id="33821" idx="0"/>
          </p:cNvCxnSpPr>
          <p:nvPr>
            <p:custDataLst>
              <p:tags r:id="rId47"/>
            </p:custDataLst>
          </p:nvPr>
        </p:nvCxnSpPr>
        <p:spPr bwMode="auto">
          <a:xfrm flipH="1">
            <a:off x="57912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41" name="AutoShape 81"/>
          <p:cNvCxnSpPr>
            <a:cxnSpLocks noChangeShapeType="1"/>
            <a:stCxn id="33826" idx="5"/>
            <a:endCxn id="33820" idx="0"/>
          </p:cNvCxnSpPr>
          <p:nvPr>
            <p:custDataLst>
              <p:tags r:id="rId48"/>
            </p:custDataLst>
          </p:nvPr>
        </p:nvCxnSpPr>
        <p:spPr bwMode="auto">
          <a:xfrm>
            <a:off x="61928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42" name="Oval 82"/>
          <p:cNvSpPr>
            <a:spLocks noChangeAspect="1" noChangeArrowheads="1"/>
          </p:cNvSpPr>
          <p:nvPr>
            <p:custDataLst>
              <p:tags r:id="rId49"/>
            </p:custDataLst>
          </p:nvPr>
        </p:nvSpPr>
        <p:spPr bwMode="auto">
          <a:xfrm>
            <a:off x="3352800" y="6400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11</a:t>
            </a:r>
          </a:p>
        </p:txBody>
      </p:sp>
      <p:sp>
        <p:nvSpPr>
          <p:cNvPr id="33843" name="Oval 83"/>
          <p:cNvSpPr>
            <a:spLocks noChangeAspect="1" noChangeArrowheads="1"/>
          </p:cNvSpPr>
          <p:nvPr>
            <p:custDataLst>
              <p:tags r:id="rId50"/>
            </p:custDataLst>
          </p:nvPr>
        </p:nvSpPr>
        <p:spPr bwMode="auto">
          <a:xfrm>
            <a:off x="28194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33844" name="Oval 84"/>
          <p:cNvSpPr>
            <a:spLocks noChangeAspect="1" noChangeArrowheads="1"/>
          </p:cNvSpPr>
          <p:nvPr>
            <p:custDataLst>
              <p:tags r:id="rId51"/>
            </p:custDataLst>
          </p:nvPr>
        </p:nvSpPr>
        <p:spPr bwMode="auto">
          <a:xfrm>
            <a:off x="2286000" y="6400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10</a:t>
            </a:r>
          </a:p>
        </p:txBody>
      </p:sp>
      <p:sp>
        <p:nvSpPr>
          <p:cNvPr id="33845" name="Oval 85"/>
          <p:cNvSpPr>
            <a:spLocks noChangeAspect="1" noChangeArrowheads="1"/>
          </p:cNvSpPr>
          <p:nvPr>
            <p:custDataLst>
              <p:tags r:id="rId52"/>
            </p:custDataLst>
          </p:nvPr>
        </p:nvSpPr>
        <p:spPr bwMode="auto">
          <a:xfrm>
            <a:off x="17526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33846" name="Oval 86"/>
          <p:cNvSpPr>
            <a:spLocks noChangeAspect="1" noChangeArrowheads="1"/>
          </p:cNvSpPr>
          <p:nvPr>
            <p:custDataLst>
              <p:tags r:id="rId53"/>
            </p:custDataLst>
          </p:nvPr>
        </p:nvSpPr>
        <p:spPr bwMode="auto">
          <a:xfrm>
            <a:off x="12192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33847" name="Oval 87"/>
          <p:cNvSpPr>
            <a:spLocks noChangeAspect="1" noChangeArrowheads="1"/>
          </p:cNvSpPr>
          <p:nvPr>
            <p:custDataLst>
              <p:tags r:id="rId54"/>
            </p:custDataLst>
          </p:nvPr>
        </p:nvSpPr>
        <p:spPr bwMode="auto">
          <a:xfrm>
            <a:off x="4686300" y="5511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33848" name="Oval 88"/>
          <p:cNvSpPr>
            <a:spLocks noChangeAspect="1" noChangeArrowheads="1"/>
          </p:cNvSpPr>
          <p:nvPr>
            <p:custDataLst>
              <p:tags r:id="rId55"/>
            </p:custDataLst>
          </p:nvPr>
        </p:nvSpPr>
        <p:spPr bwMode="auto">
          <a:xfrm>
            <a:off x="3619500" y="5511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6</a:t>
            </a:r>
          </a:p>
        </p:txBody>
      </p:sp>
      <p:sp>
        <p:nvSpPr>
          <p:cNvPr id="33849" name="Oval 89"/>
          <p:cNvSpPr>
            <a:spLocks noChangeAspect="1" noChangeArrowheads="1"/>
          </p:cNvSpPr>
          <p:nvPr>
            <p:custDataLst>
              <p:tags r:id="rId56"/>
            </p:custDataLst>
          </p:nvPr>
        </p:nvSpPr>
        <p:spPr bwMode="auto">
          <a:xfrm>
            <a:off x="2552700" y="5511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a:t>
            </a:r>
          </a:p>
        </p:txBody>
      </p:sp>
      <p:sp>
        <p:nvSpPr>
          <p:cNvPr id="33850" name="Oval 90"/>
          <p:cNvSpPr>
            <a:spLocks noChangeAspect="1" noChangeArrowheads="1"/>
          </p:cNvSpPr>
          <p:nvPr>
            <p:custDataLst>
              <p:tags r:id="rId57"/>
            </p:custDataLst>
          </p:nvPr>
        </p:nvSpPr>
        <p:spPr bwMode="auto">
          <a:xfrm>
            <a:off x="1485900" y="5511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33851" name="Oval 91"/>
          <p:cNvSpPr>
            <a:spLocks noChangeAspect="1" noChangeArrowheads="1"/>
          </p:cNvSpPr>
          <p:nvPr>
            <p:custDataLst>
              <p:tags r:id="rId58"/>
            </p:custDataLst>
          </p:nvPr>
        </p:nvSpPr>
        <p:spPr bwMode="auto">
          <a:xfrm>
            <a:off x="4152900" y="4622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2</a:t>
            </a:r>
          </a:p>
        </p:txBody>
      </p:sp>
      <p:sp>
        <p:nvSpPr>
          <p:cNvPr id="33852" name="Oval 92"/>
          <p:cNvSpPr>
            <a:spLocks noChangeAspect="1" noChangeArrowheads="1"/>
          </p:cNvSpPr>
          <p:nvPr>
            <p:custDataLst>
              <p:tags r:id="rId59"/>
            </p:custDataLst>
          </p:nvPr>
        </p:nvSpPr>
        <p:spPr bwMode="auto">
          <a:xfrm>
            <a:off x="2019300" y="4622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5</a:t>
            </a:r>
          </a:p>
        </p:txBody>
      </p:sp>
      <p:sp>
        <p:nvSpPr>
          <p:cNvPr id="33853" name="Oval 93"/>
          <p:cNvSpPr>
            <a:spLocks noChangeAspect="1" noChangeArrowheads="1"/>
          </p:cNvSpPr>
          <p:nvPr>
            <p:custDataLst>
              <p:tags r:id="rId60"/>
            </p:custDataLst>
          </p:nvPr>
        </p:nvSpPr>
        <p:spPr bwMode="auto">
          <a:xfrm>
            <a:off x="3086100" y="3733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12</a:t>
            </a:r>
          </a:p>
        </p:txBody>
      </p:sp>
      <p:cxnSp>
        <p:nvCxnSpPr>
          <p:cNvPr id="33854" name="AutoShape 94"/>
          <p:cNvCxnSpPr>
            <a:cxnSpLocks noChangeShapeType="1"/>
            <a:stCxn id="33853" idx="3"/>
            <a:endCxn id="33852" idx="0"/>
          </p:cNvCxnSpPr>
          <p:nvPr>
            <p:custDataLst>
              <p:tags r:id="rId61"/>
            </p:custDataLst>
          </p:nvPr>
        </p:nvCxnSpPr>
        <p:spPr bwMode="auto">
          <a:xfrm flipH="1">
            <a:off x="2209800" y="40782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55" name="AutoShape 95"/>
          <p:cNvCxnSpPr>
            <a:cxnSpLocks noChangeShapeType="1"/>
            <a:stCxn id="33853" idx="5"/>
            <a:endCxn id="33851" idx="0"/>
          </p:cNvCxnSpPr>
          <p:nvPr>
            <p:custDataLst>
              <p:tags r:id="rId62"/>
            </p:custDataLst>
          </p:nvPr>
        </p:nvCxnSpPr>
        <p:spPr bwMode="auto">
          <a:xfrm>
            <a:off x="3411538" y="40782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56" name="AutoShape 96"/>
          <p:cNvCxnSpPr>
            <a:cxnSpLocks noChangeShapeType="1"/>
            <a:stCxn id="33851" idx="3"/>
            <a:endCxn id="33848" idx="0"/>
          </p:cNvCxnSpPr>
          <p:nvPr>
            <p:custDataLst>
              <p:tags r:id="rId63"/>
            </p:custDataLst>
          </p:nvPr>
        </p:nvCxnSpPr>
        <p:spPr bwMode="auto">
          <a:xfrm flipH="1">
            <a:off x="3810000" y="4967288"/>
            <a:ext cx="3984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57" name="AutoShape 97"/>
          <p:cNvCxnSpPr>
            <a:cxnSpLocks noChangeShapeType="1"/>
            <a:stCxn id="33851" idx="5"/>
            <a:endCxn id="33847" idx="0"/>
          </p:cNvCxnSpPr>
          <p:nvPr>
            <p:custDataLst>
              <p:tags r:id="rId64"/>
            </p:custDataLst>
          </p:nvPr>
        </p:nvCxnSpPr>
        <p:spPr bwMode="auto">
          <a:xfrm>
            <a:off x="4478338" y="4967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58" name="AutoShape 98"/>
          <p:cNvCxnSpPr>
            <a:cxnSpLocks noChangeShapeType="1"/>
            <a:stCxn id="33848" idx="3"/>
            <a:endCxn id="33842" idx="0"/>
          </p:cNvCxnSpPr>
          <p:nvPr>
            <p:custDataLst>
              <p:tags r:id="rId65"/>
            </p:custDataLst>
          </p:nvPr>
        </p:nvCxnSpPr>
        <p:spPr bwMode="auto">
          <a:xfrm flipH="1">
            <a:off x="3543300" y="5856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59" name="AutoShape 99"/>
          <p:cNvCxnSpPr>
            <a:cxnSpLocks noChangeShapeType="1"/>
            <a:stCxn id="33852" idx="3"/>
            <a:endCxn id="33850" idx="0"/>
          </p:cNvCxnSpPr>
          <p:nvPr>
            <p:custDataLst>
              <p:tags r:id="rId66"/>
            </p:custDataLst>
          </p:nvPr>
        </p:nvCxnSpPr>
        <p:spPr bwMode="auto">
          <a:xfrm flipH="1">
            <a:off x="1676400" y="49672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60" name="AutoShape 100"/>
          <p:cNvCxnSpPr>
            <a:cxnSpLocks noChangeShapeType="1"/>
            <a:stCxn id="33852" idx="5"/>
            <a:endCxn id="33849" idx="0"/>
          </p:cNvCxnSpPr>
          <p:nvPr>
            <p:custDataLst>
              <p:tags r:id="rId67"/>
            </p:custDataLst>
          </p:nvPr>
        </p:nvCxnSpPr>
        <p:spPr bwMode="auto">
          <a:xfrm>
            <a:off x="2344738" y="4967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61" name="AutoShape 101"/>
          <p:cNvCxnSpPr>
            <a:cxnSpLocks noChangeShapeType="1"/>
            <a:stCxn id="33850" idx="3"/>
            <a:endCxn id="33846" idx="0"/>
          </p:cNvCxnSpPr>
          <p:nvPr>
            <p:custDataLst>
              <p:tags r:id="rId68"/>
            </p:custDataLst>
          </p:nvPr>
        </p:nvCxnSpPr>
        <p:spPr bwMode="auto">
          <a:xfrm flipH="1">
            <a:off x="1409700" y="5856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62" name="AutoShape 102"/>
          <p:cNvCxnSpPr>
            <a:cxnSpLocks noChangeShapeType="1"/>
            <a:stCxn id="33850" idx="5"/>
            <a:endCxn id="33845" idx="0"/>
          </p:cNvCxnSpPr>
          <p:nvPr>
            <p:custDataLst>
              <p:tags r:id="rId69"/>
            </p:custDataLst>
          </p:nvPr>
        </p:nvCxnSpPr>
        <p:spPr bwMode="auto">
          <a:xfrm>
            <a:off x="1811338" y="5856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63" name="AutoShape 103"/>
          <p:cNvCxnSpPr>
            <a:cxnSpLocks noChangeShapeType="1"/>
            <a:stCxn id="33849" idx="3"/>
            <a:endCxn id="33844" idx="0"/>
          </p:cNvCxnSpPr>
          <p:nvPr>
            <p:custDataLst>
              <p:tags r:id="rId70"/>
            </p:custDataLst>
          </p:nvPr>
        </p:nvCxnSpPr>
        <p:spPr bwMode="auto">
          <a:xfrm flipH="1">
            <a:off x="2476500" y="5856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64" name="AutoShape 104"/>
          <p:cNvCxnSpPr>
            <a:cxnSpLocks noChangeShapeType="1"/>
            <a:stCxn id="33849" idx="5"/>
            <a:endCxn id="33843" idx="0"/>
          </p:cNvCxnSpPr>
          <p:nvPr>
            <p:custDataLst>
              <p:tags r:id="rId71"/>
            </p:custDataLst>
          </p:nvPr>
        </p:nvCxnSpPr>
        <p:spPr bwMode="auto">
          <a:xfrm>
            <a:off x="2878138" y="5856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65" name="Oval 105"/>
          <p:cNvSpPr>
            <a:spLocks noChangeAspect="1" noChangeArrowheads="1"/>
          </p:cNvSpPr>
          <p:nvPr>
            <p:custDataLst>
              <p:tags r:id="rId72"/>
            </p:custDataLst>
          </p:nvPr>
        </p:nvSpPr>
        <p:spPr bwMode="auto">
          <a:xfrm>
            <a:off x="7353300" y="6400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11</a:t>
            </a:r>
          </a:p>
        </p:txBody>
      </p:sp>
      <p:sp>
        <p:nvSpPr>
          <p:cNvPr id="33866" name="Oval 106"/>
          <p:cNvSpPr>
            <a:spLocks noChangeAspect="1" noChangeArrowheads="1"/>
          </p:cNvSpPr>
          <p:nvPr>
            <p:custDataLst>
              <p:tags r:id="rId73"/>
            </p:custDataLst>
          </p:nvPr>
        </p:nvSpPr>
        <p:spPr bwMode="auto">
          <a:xfrm>
            <a:off x="68199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33867" name="Oval 107"/>
          <p:cNvSpPr>
            <a:spLocks noChangeAspect="1" noChangeArrowheads="1"/>
          </p:cNvSpPr>
          <p:nvPr>
            <p:custDataLst>
              <p:tags r:id="rId74"/>
            </p:custDataLst>
          </p:nvPr>
        </p:nvSpPr>
        <p:spPr bwMode="auto">
          <a:xfrm>
            <a:off x="6286500" y="6400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10</a:t>
            </a:r>
          </a:p>
        </p:txBody>
      </p:sp>
      <p:sp>
        <p:nvSpPr>
          <p:cNvPr id="33868" name="Oval 108"/>
          <p:cNvSpPr>
            <a:spLocks noChangeAspect="1" noChangeArrowheads="1"/>
          </p:cNvSpPr>
          <p:nvPr>
            <p:custDataLst>
              <p:tags r:id="rId75"/>
            </p:custDataLst>
          </p:nvPr>
        </p:nvSpPr>
        <p:spPr bwMode="auto">
          <a:xfrm>
            <a:off x="57531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33869" name="Oval 109"/>
          <p:cNvSpPr>
            <a:spLocks noChangeAspect="1" noChangeArrowheads="1"/>
          </p:cNvSpPr>
          <p:nvPr>
            <p:custDataLst>
              <p:tags r:id="rId76"/>
            </p:custDataLst>
          </p:nvPr>
        </p:nvSpPr>
        <p:spPr bwMode="auto">
          <a:xfrm>
            <a:off x="52197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33870" name="Oval 110"/>
          <p:cNvSpPr>
            <a:spLocks noChangeAspect="1" noChangeArrowheads="1"/>
          </p:cNvSpPr>
          <p:nvPr>
            <p:custDataLst>
              <p:tags r:id="rId77"/>
            </p:custDataLst>
          </p:nvPr>
        </p:nvSpPr>
        <p:spPr bwMode="auto">
          <a:xfrm>
            <a:off x="8686800" y="5511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33871" name="Oval 111"/>
          <p:cNvSpPr>
            <a:spLocks noChangeAspect="1" noChangeArrowheads="1"/>
          </p:cNvSpPr>
          <p:nvPr>
            <p:custDataLst>
              <p:tags r:id="rId78"/>
            </p:custDataLst>
          </p:nvPr>
        </p:nvSpPr>
        <p:spPr bwMode="auto">
          <a:xfrm>
            <a:off x="7620000" y="5511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6</a:t>
            </a:r>
          </a:p>
        </p:txBody>
      </p:sp>
      <p:sp>
        <p:nvSpPr>
          <p:cNvPr id="33872" name="Oval 112"/>
          <p:cNvSpPr>
            <a:spLocks noChangeAspect="1" noChangeArrowheads="1"/>
          </p:cNvSpPr>
          <p:nvPr>
            <p:custDataLst>
              <p:tags r:id="rId79"/>
            </p:custDataLst>
          </p:nvPr>
        </p:nvSpPr>
        <p:spPr bwMode="auto">
          <a:xfrm>
            <a:off x="6553200" y="5511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5</a:t>
            </a:r>
          </a:p>
        </p:txBody>
      </p:sp>
      <p:sp>
        <p:nvSpPr>
          <p:cNvPr id="33873" name="Oval 113"/>
          <p:cNvSpPr>
            <a:spLocks noChangeAspect="1" noChangeArrowheads="1"/>
          </p:cNvSpPr>
          <p:nvPr>
            <p:custDataLst>
              <p:tags r:id="rId80"/>
            </p:custDataLst>
          </p:nvPr>
        </p:nvSpPr>
        <p:spPr bwMode="auto">
          <a:xfrm>
            <a:off x="5486400" y="5511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33874" name="Oval 114"/>
          <p:cNvSpPr>
            <a:spLocks noChangeAspect="1" noChangeArrowheads="1"/>
          </p:cNvSpPr>
          <p:nvPr>
            <p:custDataLst>
              <p:tags r:id="rId81"/>
            </p:custDataLst>
          </p:nvPr>
        </p:nvSpPr>
        <p:spPr bwMode="auto">
          <a:xfrm>
            <a:off x="8153400" y="4622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2</a:t>
            </a:r>
          </a:p>
        </p:txBody>
      </p:sp>
      <p:sp>
        <p:nvSpPr>
          <p:cNvPr id="33875" name="Oval 115"/>
          <p:cNvSpPr>
            <a:spLocks noChangeAspect="1" noChangeArrowheads="1"/>
          </p:cNvSpPr>
          <p:nvPr>
            <p:custDataLst>
              <p:tags r:id="rId82"/>
            </p:custDataLst>
          </p:nvPr>
        </p:nvSpPr>
        <p:spPr bwMode="auto">
          <a:xfrm>
            <a:off x="6019800" y="4622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a:t>
            </a:r>
          </a:p>
        </p:txBody>
      </p:sp>
      <p:sp>
        <p:nvSpPr>
          <p:cNvPr id="33876" name="Oval 116"/>
          <p:cNvSpPr>
            <a:spLocks noChangeAspect="1" noChangeArrowheads="1"/>
          </p:cNvSpPr>
          <p:nvPr>
            <p:custDataLst>
              <p:tags r:id="rId83"/>
            </p:custDataLst>
          </p:nvPr>
        </p:nvSpPr>
        <p:spPr bwMode="auto">
          <a:xfrm>
            <a:off x="7086600" y="3733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12</a:t>
            </a:r>
          </a:p>
        </p:txBody>
      </p:sp>
      <p:cxnSp>
        <p:nvCxnSpPr>
          <p:cNvPr id="33877" name="AutoShape 117"/>
          <p:cNvCxnSpPr>
            <a:cxnSpLocks noChangeShapeType="1"/>
            <a:stCxn id="33876" idx="3"/>
            <a:endCxn id="33875" idx="0"/>
          </p:cNvCxnSpPr>
          <p:nvPr>
            <p:custDataLst>
              <p:tags r:id="rId84"/>
            </p:custDataLst>
          </p:nvPr>
        </p:nvCxnSpPr>
        <p:spPr bwMode="auto">
          <a:xfrm flipH="1">
            <a:off x="6210300" y="40782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78" name="AutoShape 118"/>
          <p:cNvCxnSpPr>
            <a:cxnSpLocks noChangeShapeType="1"/>
            <a:stCxn id="33876" idx="5"/>
            <a:endCxn id="33874" idx="0"/>
          </p:cNvCxnSpPr>
          <p:nvPr>
            <p:custDataLst>
              <p:tags r:id="rId85"/>
            </p:custDataLst>
          </p:nvPr>
        </p:nvCxnSpPr>
        <p:spPr bwMode="auto">
          <a:xfrm>
            <a:off x="7412038" y="40782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79" name="AutoShape 119"/>
          <p:cNvCxnSpPr>
            <a:cxnSpLocks noChangeShapeType="1"/>
            <a:stCxn id="33874" idx="3"/>
            <a:endCxn id="33871" idx="0"/>
          </p:cNvCxnSpPr>
          <p:nvPr>
            <p:custDataLst>
              <p:tags r:id="rId86"/>
            </p:custDataLst>
          </p:nvPr>
        </p:nvCxnSpPr>
        <p:spPr bwMode="auto">
          <a:xfrm flipH="1">
            <a:off x="7810500" y="4967288"/>
            <a:ext cx="3984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80" name="AutoShape 120"/>
          <p:cNvCxnSpPr>
            <a:cxnSpLocks noChangeShapeType="1"/>
            <a:stCxn id="33874" idx="5"/>
            <a:endCxn id="33870" idx="0"/>
          </p:cNvCxnSpPr>
          <p:nvPr>
            <p:custDataLst>
              <p:tags r:id="rId87"/>
            </p:custDataLst>
          </p:nvPr>
        </p:nvCxnSpPr>
        <p:spPr bwMode="auto">
          <a:xfrm>
            <a:off x="8478838" y="4967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81" name="AutoShape 121"/>
          <p:cNvCxnSpPr>
            <a:cxnSpLocks noChangeShapeType="1"/>
            <a:stCxn id="33871" idx="3"/>
            <a:endCxn id="33865" idx="0"/>
          </p:cNvCxnSpPr>
          <p:nvPr>
            <p:custDataLst>
              <p:tags r:id="rId88"/>
            </p:custDataLst>
          </p:nvPr>
        </p:nvCxnSpPr>
        <p:spPr bwMode="auto">
          <a:xfrm flipH="1">
            <a:off x="7543800" y="5856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82" name="AutoShape 122"/>
          <p:cNvCxnSpPr>
            <a:cxnSpLocks noChangeShapeType="1"/>
            <a:stCxn id="33875" idx="3"/>
            <a:endCxn id="33873" idx="0"/>
          </p:cNvCxnSpPr>
          <p:nvPr>
            <p:custDataLst>
              <p:tags r:id="rId89"/>
            </p:custDataLst>
          </p:nvPr>
        </p:nvCxnSpPr>
        <p:spPr bwMode="auto">
          <a:xfrm flipH="1">
            <a:off x="5676900" y="49672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83" name="AutoShape 123"/>
          <p:cNvCxnSpPr>
            <a:cxnSpLocks noChangeShapeType="1"/>
            <a:stCxn id="33875" idx="5"/>
            <a:endCxn id="33872" idx="0"/>
          </p:cNvCxnSpPr>
          <p:nvPr>
            <p:custDataLst>
              <p:tags r:id="rId90"/>
            </p:custDataLst>
          </p:nvPr>
        </p:nvCxnSpPr>
        <p:spPr bwMode="auto">
          <a:xfrm>
            <a:off x="6345238" y="4967288"/>
            <a:ext cx="398462"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84" name="AutoShape 124"/>
          <p:cNvCxnSpPr>
            <a:cxnSpLocks noChangeShapeType="1"/>
            <a:stCxn id="33873" idx="3"/>
            <a:endCxn id="33869" idx="0"/>
          </p:cNvCxnSpPr>
          <p:nvPr>
            <p:custDataLst>
              <p:tags r:id="rId91"/>
            </p:custDataLst>
          </p:nvPr>
        </p:nvCxnSpPr>
        <p:spPr bwMode="auto">
          <a:xfrm flipH="1">
            <a:off x="5410200" y="5856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85" name="AutoShape 125"/>
          <p:cNvCxnSpPr>
            <a:cxnSpLocks noChangeShapeType="1"/>
            <a:stCxn id="33873" idx="5"/>
            <a:endCxn id="33868" idx="0"/>
          </p:cNvCxnSpPr>
          <p:nvPr>
            <p:custDataLst>
              <p:tags r:id="rId92"/>
            </p:custDataLst>
          </p:nvPr>
        </p:nvCxnSpPr>
        <p:spPr bwMode="auto">
          <a:xfrm>
            <a:off x="5811838" y="5856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86" name="AutoShape 126"/>
          <p:cNvCxnSpPr>
            <a:cxnSpLocks noChangeShapeType="1"/>
            <a:stCxn id="33872" idx="3"/>
            <a:endCxn id="33867" idx="0"/>
          </p:cNvCxnSpPr>
          <p:nvPr>
            <p:custDataLst>
              <p:tags r:id="rId93"/>
            </p:custDataLst>
          </p:nvPr>
        </p:nvCxnSpPr>
        <p:spPr bwMode="auto">
          <a:xfrm flipH="1">
            <a:off x="6477000" y="5856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87" name="AutoShape 127"/>
          <p:cNvCxnSpPr>
            <a:cxnSpLocks noChangeShapeType="1"/>
            <a:stCxn id="33872" idx="5"/>
            <a:endCxn id="33866" idx="0"/>
          </p:cNvCxnSpPr>
          <p:nvPr>
            <p:custDataLst>
              <p:tags r:id="rId94"/>
            </p:custDataLst>
          </p:nvPr>
        </p:nvCxnSpPr>
        <p:spPr bwMode="auto">
          <a:xfrm>
            <a:off x="6878638" y="5856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88" name="Line 128"/>
          <p:cNvSpPr>
            <a:spLocks noChangeShapeType="1"/>
          </p:cNvSpPr>
          <p:nvPr>
            <p:custDataLst>
              <p:tags r:id="rId95"/>
            </p:custDataLst>
          </p:nvPr>
        </p:nvSpPr>
        <p:spPr bwMode="auto">
          <a:xfrm>
            <a:off x="4876800" y="5105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3889" name="Line 129"/>
          <p:cNvSpPr>
            <a:spLocks noChangeShapeType="1"/>
          </p:cNvSpPr>
          <p:nvPr>
            <p:custDataLst>
              <p:tags r:id="rId96"/>
            </p:custDataLst>
          </p:nvPr>
        </p:nvSpPr>
        <p:spPr bwMode="auto">
          <a:xfrm>
            <a:off x="8153400" y="2057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3890" name="Line 130"/>
          <p:cNvSpPr>
            <a:spLocks noChangeShapeType="1"/>
          </p:cNvSpPr>
          <p:nvPr>
            <p:custDataLst>
              <p:tags r:id="rId97"/>
            </p:custDataLst>
          </p:nvPr>
        </p:nvSpPr>
        <p:spPr bwMode="auto">
          <a:xfrm>
            <a:off x="685800" y="5105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3891" name="Slide Number Placeholder 98"/>
          <p:cNvSpPr>
            <a:spLocks noGrp="1"/>
          </p:cNvSpPr>
          <p:nvPr>
            <p:ph type="sldNum" sz="quarter" idx="12"/>
            <p:custDataLst>
              <p:tags r:id="rId98"/>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F9F415-E6CC-40F8-88D9-B91FD71F5B21}" type="slidenum">
              <a:rPr lang="en-US" sz="1400" smtClean="0"/>
              <a:pPr/>
              <a:t>21</a:t>
            </a:fld>
            <a:endParaRPr lang="en-US" sz="1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custDataLst>
              <p:tags r:id="rId1"/>
            </p:custDataLst>
          </p:nvPr>
        </p:nvSpPr>
        <p:spPr/>
        <p:txBody>
          <a:bodyPr/>
          <a:lstStyle/>
          <a:p>
            <a:r>
              <a:rPr lang="en-US" smtClean="0"/>
              <a:t>Finally… </a:t>
            </a:r>
          </a:p>
        </p:txBody>
      </p:sp>
      <p:sp>
        <p:nvSpPr>
          <p:cNvPr id="34819" name="Oval 4"/>
          <p:cNvSpPr>
            <a:spLocks noChangeAspect="1" noChangeArrowheads="1"/>
          </p:cNvSpPr>
          <p:nvPr>
            <p:custDataLst>
              <p:tags r:id="rId2"/>
            </p:custDataLst>
          </p:nvPr>
        </p:nvSpPr>
        <p:spPr bwMode="auto">
          <a:xfrm>
            <a:off x="4495800" y="4876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11</a:t>
            </a:r>
          </a:p>
        </p:txBody>
      </p:sp>
      <p:sp>
        <p:nvSpPr>
          <p:cNvPr id="34820" name="Oval 5"/>
          <p:cNvSpPr>
            <a:spLocks noChangeAspect="1" noChangeArrowheads="1"/>
          </p:cNvSpPr>
          <p:nvPr>
            <p:custDataLst>
              <p:tags r:id="rId3"/>
            </p:custDataLst>
          </p:nvPr>
        </p:nvSpPr>
        <p:spPr bwMode="auto">
          <a:xfrm>
            <a:off x="3962400" y="4876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34821" name="Oval 6"/>
          <p:cNvSpPr>
            <a:spLocks noChangeAspect="1" noChangeArrowheads="1"/>
          </p:cNvSpPr>
          <p:nvPr>
            <p:custDataLst>
              <p:tags r:id="rId4"/>
            </p:custDataLst>
          </p:nvPr>
        </p:nvSpPr>
        <p:spPr bwMode="auto">
          <a:xfrm>
            <a:off x="3429000" y="4876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10</a:t>
            </a:r>
          </a:p>
        </p:txBody>
      </p:sp>
      <p:sp>
        <p:nvSpPr>
          <p:cNvPr id="34822" name="Oval 7"/>
          <p:cNvSpPr>
            <a:spLocks noChangeAspect="1" noChangeArrowheads="1"/>
          </p:cNvSpPr>
          <p:nvPr>
            <p:custDataLst>
              <p:tags r:id="rId5"/>
            </p:custDataLst>
          </p:nvPr>
        </p:nvSpPr>
        <p:spPr bwMode="auto">
          <a:xfrm>
            <a:off x="2895600" y="4876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34823" name="Oval 8"/>
          <p:cNvSpPr>
            <a:spLocks noChangeAspect="1" noChangeArrowheads="1"/>
          </p:cNvSpPr>
          <p:nvPr>
            <p:custDataLst>
              <p:tags r:id="rId6"/>
            </p:custDataLst>
          </p:nvPr>
        </p:nvSpPr>
        <p:spPr bwMode="auto">
          <a:xfrm>
            <a:off x="2362200" y="4876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12</a:t>
            </a:r>
          </a:p>
        </p:txBody>
      </p:sp>
      <p:sp>
        <p:nvSpPr>
          <p:cNvPr id="34824" name="Oval 9"/>
          <p:cNvSpPr>
            <a:spLocks noChangeAspect="1" noChangeArrowheads="1"/>
          </p:cNvSpPr>
          <p:nvPr>
            <p:custDataLst>
              <p:tags r:id="rId7"/>
            </p:custDataLst>
          </p:nvPr>
        </p:nvSpPr>
        <p:spPr bwMode="auto">
          <a:xfrm>
            <a:off x="5829300" y="3987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34825" name="Oval 10"/>
          <p:cNvSpPr>
            <a:spLocks noChangeAspect="1" noChangeArrowheads="1"/>
          </p:cNvSpPr>
          <p:nvPr>
            <p:custDataLst>
              <p:tags r:id="rId8"/>
            </p:custDataLst>
          </p:nvPr>
        </p:nvSpPr>
        <p:spPr bwMode="auto">
          <a:xfrm>
            <a:off x="4762500" y="3987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6</a:t>
            </a:r>
          </a:p>
        </p:txBody>
      </p:sp>
      <p:sp>
        <p:nvSpPr>
          <p:cNvPr id="34826" name="Oval 11"/>
          <p:cNvSpPr>
            <a:spLocks noChangeAspect="1" noChangeArrowheads="1"/>
          </p:cNvSpPr>
          <p:nvPr>
            <p:custDataLst>
              <p:tags r:id="rId9"/>
            </p:custDataLst>
          </p:nvPr>
        </p:nvSpPr>
        <p:spPr bwMode="auto">
          <a:xfrm>
            <a:off x="3695700" y="3987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5</a:t>
            </a:r>
          </a:p>
        </p:txBody>
      </p:sp>
      <p:sp>
        <p:nvSpPr>
          <p:cNvPr id="34827" name="Oval 12"/>
          <p:cNvSpPr>
            <a:spLocks noChangeAspect="1" noChangeArrowheads="1"/>
          </p:cNvSpPr>
          <p:nvPr>
            <p:custDataLst>
              <p:tags r:id="rId10"/>
            </p:custDataLst>
          </p:nvPr>
        </p:nvSpPr>
        <p:spPr bwMode="auto">
          <a:xfrm>
            <a:off x="2628900" y="3987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4</a:t>
            </a:r>
          </a:p>
        </p:txBody>
      </p:sp>
      <p:sp>
        <p:nvSpPr>
          <p:cNvPr id="34828" name="Oval 13"/>
          <p:cNvSpPr>
            <a:spLocks noChangeAspect="1" noChangeArrowheads="1"/>
          </p:cNvSpPr>
          <p:nvPr>
            <p:custDataLst>
              <p:tags r:id="rId11"/>
            </p:custDataLst>
          </p:nvPr>
        </p:nvSpPr>
        <p:spPr bwMode="auto">
          <a:xfrm>
            <a:off x="5295900" y="3098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2</a:t>
            </a:r>
          </a:p>
        </p:txBody>
      </p:sp>
      <p:sp>
        <p:nvSpPr>
          <p:cNvPr id="34829" name="Oval 14"/>
          <p:cNvSpPr>
            <a:spLocks noChangeAspect="1" noChangeArrowheads="1"/>
          </p:cNvSpPr>
          <p:nvPr>
            <p:custDataLst>
              <p:tags r:id="rId12"/>
            </p:custDataLst>
          </p:nvPr>
        </p:nvSpPr>
        <p:spPr bwMode="auto">
          <a:xfrm>
            <a:off x="3162300" y="3098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3</a:t>
            </a:r>
          </a:p>
        </p:txBody>
      </p:sp>
      <p:sp>
        <p:nvSpPr>
          <p:cNvPr id="34830" name="Oval 15"/>
          <p:cNvSpPr>
            <a:spLocks noChangeAspect="1" noChangeArrowheads="1"/>
          </p:cNvSpPr>
          <p:nvPr>
            <p:custDataLst>
              <p:tags r:id="rId13"/>
            </p:custDataLst>
          </p:nvPr>
        </p:nvSpPr>
        <p:spPr bwMode="auto">
          <a:xfrm>
            <a:off x="4229100" y="2209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339933"/>
                </a:solidFill>
              </a:rPr>
              <a:t>1</a:t>
            </a:r>
          </a:p>
        </p:txBody>
      </p:sp>
      <p:cxnSp>
        <p:nvCxnSpPr>
          <p:cNvPr id="34831" name="AutoShape 16"/>
          <p:cNvCxnSpPr>
            <a:cxnSpLocks noChangeShapeType="1"/>
            <a:stCxn id="34830" idx="3"/>
            <a:endCxn id="34829" idx="0"/>
          </p:cNvCxnSpPr>
          <p:nvPr>
            <p:custDataLst>
              <p:tags r:id="rId14"/>
            </p:custDataLst>
          </p:nvPr>
        </p:nvCxnSpPr>
        <p:spPr bwMode="auto">
          <a:xfrm flipH="1">
            <a:off x="3352800" y="2554288"/>
            <a:ext cx="9318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32" name="AutoShape 17"/>
          <p:cNvCxnSpPr>
            <a:cxnSpLocks noChangeShapeType="1"/>
            <a:stCxn id="34830" idx="5"/>
            <a:endCxn id="34828" idx="0"/>
          </p:cNvCxnSpPr>
          <p:nvPr>
            <p:custDataLst>
              <p:tags r:id="rId15"/>
            </p:custDataLst>
          </p:nvPr>
        </p:nvCxnSpPr>
        <p:spPr bwMode="auto">
          <a:xfrm>
            <a:off x="4554538" y="25542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3" name="AutoShape 18"/>
          <p:cNvCxnSpPr>
            <a:cxnSpLocks noChangeShapeType="1"/>
            <a:stCxn id="34828" idx="3"/>
            <a:endCxn id="34825" idx="0"/>
          </p:cNvCxnSpPr>
          <p:nvPr>
            <p:custDataLst>
              <p:tags r:id="rId16"/>
            </p:custDataLst>
          </p:nvPr>
        </p:nvCxnSpPr>
        <p:spPr bwMode="auto">
          <a:xfrm flipH="1">
            <a:off x="4953000" y="3443288"/>
            <a:ext cx="3984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34" name="AutoShape 19"/>
          <p:cNvCxnSpPr>
            <a:cxnSpLocks noChangeShapeType="1"/>
            <a:stCxn id="34828" idx="5"/>
            <a:endCxn id="34824" idx="0"/>
          </p:cNvCxnSpPr>
          <p:nvPr>
            <p:custDataLst>
              <p:tags r:id="rId17"/>
            </p:custDataLst>
          </p:nvPr>
        </p:nvCxnSpPr>
        <p:spPr bwMode="auto">
          <a:xfrm>
            <a:off x="5621338" y="3443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5" name="AutoShape 20"/>
          <p:cNvCxnSpPr>
            <a:cxnSpLocks noChangeShapeType="1"/>
            <a:stCxn id="34825" idx="3"/>
            <a:endCxn id="34819" idx="0"/>
          </p:cNvCxnSpPr>
          <p:nvPr>
            <p:custDataLst>
              <p:tags r:id="rId18"/>
            </p:custDataLst>
          </p:nvPr>
        </p:nvCxnSpPr>
        <p:spPr bwMode="auto">
          <a:xfrm flipH="1">
            <a:off x="4686300" y="4332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36" name="AutoShape 21"/>
          <p:cNvCxnSpPr>
            <a:cxnSpLocks noChangeShapeType="1"/>
            <a:stCxn id="34829" idx="3"/>
            <a:endCxn id="34827" idx="0"/>
          </p:cNvCxnSpPr>
          <p:nvPr>
            <p:custDataLst>
              <p:tags r:id="rId19"/>
            </p:custDataLst>
          </p:nvPr>
        </p:nvCxnSpPr>
        <p:spPr bwMode="auto">
          <a:xfrm flipH="1">
            <a:off x="2819400" y="3443288"/>
            <a:ext cx="3984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37" name="AutoShape 22"/>
          <p:cNvCxnSpPr>
            <a:cxnSpLocks noChangeShapeType="1"/>
            <a:stCxn id="34829" idx="5"/>
            <a:endCxn id="34826" idx="0"/>
          </p:cNvCxnSpPr>
          <p:nvPr>
            <p:custDataLst>
              <p:tags r:id="rId20"/>
            </p:custDataLst>
          </p:nvPr>
        </p:nvCxnSpPr>
        <p:spPr bwMode="auto">
          <a:xfrm>
            <a:off x="3487738" y="3443288"/>
            <a:ext cx="398462"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38" name="AutoShape 23"/>
          <p:cNvCxnSpPr>
            <a:cxnSpLocks noChangeShapeType="1"/>
            <a:stCxn id="34827" idx="3"/>
            <a:endCxn id="34823" idx="0"/>
          </p:cNvCxnSpPr>
          <p:nvPr>
            <p:custDataLst>
              <p:tags r:id="rId21"/>
            </p:custDataLst>
          </p:nvPr>
        </p:nvCxnSpPr>
        <p:spPr bwMode="auto">
          <a:xfrm flipH="1">
            <a:off x="2552700" y="4332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39" name="AutoShape 24"/>
          <p:cNvCxnSpPr>
            <a:cxnSpLocks noChangeShapeType="1"/>
            <a:stCxn id="34827" idx="5"/>
            <a:endCxn id="34822" idx="0"/>
          </p:cNvCxnSpPr>
          <p:nvPr>
            <p:custDataLst>
              <p:tags r:id="rId22"/>
            </p:custDataLst>
          </p:nvPr>
        </p:nvCxnSpPr>
        <p:spPr bwMode="auto">
          <a:xfrm>
            <a:off x="2954338" y="4332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40" name="AutoShape 25"/>
          <p:cNvCxnSpPr>
            <a:cxnSpLocks noChangeShapeType="1"/>
            <a:stCxn id="34826" idx="3"/>
            <a:endCxn id="34821" idx="0"/>
          </p:cNvCxnSpPr>
          <p:nvPr>
            <p:custDataLst>
              <p:tags r:id="rId23"/>
            </p:custDataLst>
          </p:nvPr>
        </p:nvCxnSpPr>
        <p:spPr bwMode="auto">
          <a:xfrm flipH="1">
            <a:off x="3619500" y="4332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41" name="AutoShape 26"/>
          <p:cNvCxnSpPr>
            <a:cxnSpLocks noChangeShapeType="1"/>
            <a:stCxn id="34826" idx="5"/>
            <a:endCxn id="34820" idx="0"/>
          </p:cNvCxnSpPr>
          <p:nvPr>
            <p:custDataLst>
              <p:tags r:id="rId24"/>
            </p:custDataLst>
          </p:nvPr>
        </p:nvCxnSpPr>
        <p:spPr bwMode="auto">
          <a:xfrm>
            <a:off x="4021138" y="4332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2" name="Text Box 27"/>
          <p:cNvSpPr txBox="1">
            <a:spLocks noChangeArrowheads="1"/>
          </p:cNvSpPr>
          <p:nvPr>
            <p:custDataLst>
              <p:tags r:id="rId25"/>
            </p:custDataLst>
          </p:nvPr>
        </p:nvSpPr>
        <p:spPr bwMode="auto">
          <a:xfrm>
            <a:off x="2270125" y="5603875"/>
            <a:ext cx="123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i="1">
                <a:solidFill>
                  <a:schemeClr val="accent2"/>
                </a:solidFill>
              </a:rPr>
              <a:t>runtime:</a:t>
            </a:r>
            <a:endParaRPr lang="en-US"/>
          </a:p>
        </p:txBody>
      </p:sp>
      <p:sp>
        <p:nvSpPr>
          <p:cNvPr id="34843" name="Slide Number Placeholder 26"/>
          <p:cNvSpPr>
            <a:spLocks noGrp="1"/>
          </p:cNvSpPr>
          <p:nvPr>
            <p:ph type="sldNum" sz="quarter" idx="12"/>
            <p:custDataLst>
              <p:tags r:id="rId26"/>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CA7DD5-BB3E-4396-BFB2-7FDF027CBEAD}" type="slidenum">
              <a:rPr lang="en-US" sz="1400" smtClean="0"/>
              <a:pPr/>
              <a:t>22</a:t>
            </a:fld>
            <a:endParaRPr lang="en-US" sz="1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a:xfrm>
            <a:off x="685800" y="-228600"/>
            <a:ext cx="7772400" cy="1143000"/>
          </a:xfrm>
        </p:spPr>
        <p:txBody>
          <a:bodyPr/>
          <a:lstStyle/>
          <a:p>
            <a:r>
              <a:rPr lang="en-US" smtClean="0"/>
              <a:t>Build(any)Heap</a:t>
            </a:r>
          </a:p>
        </p:txBody>
      </p:sp>
      <p:sp>
        <p:nvSpPr>
          <p:cNvPr id="35843" name="Oval 6"/>
          <p:cNvSpPr>
            <a:spLocks noChangeAspect="1" noChangeArrowheads="1"/>
          </p:cNvSpPr>
          <p:nvPr>
            <p:custDataLst>
              <p:tags r:id="rId2"/>
            </p:custDataLst>
          </p:nvPr>
        </p:nvSpPr>
        <p:spPr bwMode="auto">
          <a:xfrm>
            <a:off x="430530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339933"/>
              </a:solidFill>
            </a:endParaRPr>
          </a:p>
        </p:txBody>
      </p:sp>
      <p:sp>
        <p:nvSpPr>
          <p:cNvPr id="35844" name="Oval 7"/>
          <p:cNvSpPr>
            <a:spLocks noChangeAspect="1" noChangeArrowheads="1"/>
          </p:cNvSpPr>
          <p:nvPr>
            <p:custDataLst>
              <p:tags r:id="rId3"/>
            </p:custDataLst>
          </p:nvPr>
        </p:nvSpPr>
        <p:spPr bwMode="auto">
          <a:xfrm>
            <a:off x="377190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45" name="Oval 8"/>
          <p:cNvSpPr>
            <a:spLocks noChangeAspect="1" noChangeArrowheads="1"/>
          </p:cNvSpPr>
          <p:nvPr>
            <p:custDataLst>
              <p:tags r:id="rId4"/>
            </p:custDataLst>
          </p:nvPr>
        </p:nvSpPr>
        <p:spPr bwMode="auto">
          <a:xfrm>
            <a:off x="323850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46" name="Oval 9"/>
          <p:cNvSpPr>
            <a:spLocks noChangeAspect="1" noChangeArrowheads="1"/>
          </p:cNvSpPr>
          <p:nvPr>
            <p:custDataLst>
              <p:tags r:id="rId5"/>
            </p:custDataLst>
          </p:nvPr>
        </p:nvSpPr>
        <p:spPr bwMode="auto">
          <a:xfrm>
            <a:off x="270510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47" name="Oval 10"/>
          <p:cNvSpPr>
            <a:spLocks noChangeAspect="1" noChangeArrowheads="1"/>
          </p:cNvSpPr>
          <p:nvPr>
            <p:custDataLst>
              <p:tags r:id="rId6"/>
            </p:custDataLst>
          </p:nvPr>
        </p:nvSpPr>
        <p:spPr bwMode="auto">
          <a:xfrm>
            <a:off x="217170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48" name="Oval 12"/>
          <p:cNvSpPr>
            <a:spLocks noChangeAspect="1" noChangeArrowheads="1"/>
          </p:cNvSpPr>
          <p:nvPr>
            <p:custDataLst>
              <p:tags r:id="rId7"/>
            </p:custDataLst>
          </p:nvPr>
        </p:nvSpPr>
        <p:spPr bwMode="auto">
          <a:xfrm>
            <a:off x="5638800" y="3357563"/>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49" name="Oval 13"/>
          <p:cNvSpPr>
            <a:spLocks noChangeAspect="1" noChangeArrowheads="1"/>
          </p:cNvSpPr>
          <p:nvPr>
            <p:custDataLst>
              <p:tags r:id="rId8"/>
            </p:custDataLst>
          </p:nvPr>
        </p:nvSpPr>
        <p:spPr bwMode="auto">
          <a:xfrm>
            <a:off x="4572000" y="3357563"/>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339933"/>
              </a:solidFill>
            </a:endParaRPr>
          </a:p>
        </p:txBody>
      </p:sp>
      <p:sp>
        <p:nvSpPr>
          <p:cNvPr id="35850" name="Oval 14"/>
          <p:cNvSpPr>
            <a:spLocks noChangeAspect="1" noChangeArrowheads="1"/>
          </p:cNvSpPr>
          <p:nvPr>
            <p:custDataLst>
              <p:tags r:id="rId9"/>
            </p:custDataLst>
          </p:nvPr>
        </p:nvSpPr>
        <p:spPr bwMode="auto">
          <a:xfrm>
            <a:off x="3505200" y="3357563"/>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FF0000"/>
              </a:solidFill>
            </a:endParaRPr>
          </a:p>
        </p:txBody>
      </p:sp>
      <p:sp>
        <p:nvSpPr>
          <p:cNvPr id="35851" name="Oval 15"/>
          <p:cNvSpPr>
            <a:spLocks noChangeAspect="1" noChangeArrowheads="1"/>
          </p:cNvSpPr>
          <p:nvPr>
            <p:custDataLst>
              <p:tags r:id="rId10"/>
            </p:custDataLst>
          </p:nvPr>
        </p:nvSpPr>
        <p:spPr bwMode="auto">
          <a:xfrm>
            <a:off x="2438400" y="3357563"/>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52" name="Oval 17"/>
          <p:cNvSpPr>
            <a:spLocks noChangeAspect="1" noChangeArrowheads="1"/>
          </p:cNvSpPr>
          <p:nvPr>
            <p:custDataLst>
              <p:tags r:id="rId11"/>
            </p:custDataLst>
          </p:nvPr>
        </p:nvSpPr>
        <p:spPr bwMode="auto">
          <a:xfrm>
            <a:off x="5105400" y="2468563"/>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FF0000"/>
              </a:solidFill>
            </a:endParaRPr>
          </a:p>
        </p:txBody>
      </p:sp>
      <p:sp>
        <p:nvSpPr>
          <p:cNvPr id="35853" name="Oval 18"/>
          <p:cNvSpPr>
            <a:spLocks noChangeAspect="1" noChangeArrowheads="1"/>
          </p:cNvSpPr>
          <p:nvPr>
            <p:custDataLst>
              <p:tags r:id="rId12"/>
            </p:custDataLst>
          </p:nvPr>
        </p:nvSpPr>
        <p:spPr bwMode="auto">
          <a:xfrm>
            <a:off x="2971800" y="2468563"/>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FF0000"/>
              </a:solidFill>
            </a:endParaRPr>
          </a:p>
        </p:txBody>
      </p:sp>
      <p:sp>
        <p:nvSpPr>
          <p:cNvPr id="35854" name="Oval 19"/>
          <p:cNvSpPr>
            <a:spLocks noChangeAspect="1" noChangeArrowheads="1"/>
          </p:cNvSpPr>
          <p:nvPr>
            <p:custDataLst>
              <p:tags r:id="rId13"/>
            </p:custDataLst>
          </p:nvPr>
        </p:nvSpPr>
        <p:spPr bwMode="auto">
          <a:xfrm>
            <a:off x="4038600" y="1579563"/>
            <a:ext cx="381000" cy="381000"/>
          </a:xfrm>
          <a:prstGeom prst="ellipse">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solidFill>
                <a:srgbClr val="FF0000"/>
              </a:solidFill>
            </a:endParaRPr>
          </a:p>
        </p:txBody>
      </p:sp>
      <p:cxnSp>
        <p:nvCxnSpPr>
          <p:cNvPr id="35855" name="AutoShape 20"/>
          <p:cNvCxnSpPr>
            <a:cxnSpLocks noChangeShapeType="1"/>
            <a:stCxn id="35854" idx="3"/>
            <a:endCxn id="35853" idx="0"/>
          </p:cNvCxnSpPr>
          <p:nvPr>
            <p:custDataLst>
              <p:tags r:id="rId14"/>
            </p:custDataLst>
          </p:nvPr>
        </p:nvCxnSpPr>
        <p:spPr bwMode="auto">
          <a:xfrm flipH="1">
            <a:off x="3162300" y="1924050"/>
            <a:ext cx="9318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6" name="AutoShape 21"/>
          <p:cNvCxnSpPr>
            <a:cxnSpLocks noChangeShapeType="1"/>
            <a:stCxn id="35854" idx="5"/>
            <a:endCxn id="35852" idx="0"/>
          </p:cNvCxnSpPr>
          <p:nvPr>
            <p:custDataLst>
              <p:tags r:id="rId15"/>
            </p:custDataLst>
          </p:nvPr>
        </p:nvCxnSpPr>
        <p:spPr bwMode="auto">
          <a:xfrm>
            <a:off x="4364038" y="1924050"/>
            <a:ext cx="9318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7" name="AutoShape 22"/>
          <p:cNvCxnSpPr>
            <a:cxnSpLocks noChangeShapeType="1"/>
            <a:stCxn id="35852" idx="3"/>
            <a:endCxn id="35849" idx="0"/>
          </p:cNvCxnSpPr>
          <p:nvPr>
            <p:custDataLst>
              <p:tags r:id="rId16"/>
            </p:custDataLst>
          </p:nvPr>
        </p:nvCxnSpPr>
        <p:spPr bwMode="auto">
          <a:xfrm flipH="1">
            <a:off x="4762500" y="2813050"/>
            <a:ext cx="3984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8" name="AutoShape 23"/>
          <p:cNvCxnSpPr>
            <a:cxnSpLocks noChangeShapeType="1"/>
            <a:stCxn id="35852" idx="5"/>
            <a:endCxn id="35848" idx="0"/>
          </p:cNvCxnSpPr>
          <p:nvPr>
            <p:custDataLst>
              <p:tags r:id="rId17"/>
            </p:custDataLst>
          </p:nvPr>
        </p:nvCxnSpPr>
        <p:spPr bwMode="auto">
          <a:xfrm>
            <a:off x="5430838" y="2813050"/>
            <a:ext cx="3984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9" name="AutoShape 24"/>
          <p:cNvCxnSpPr>
            <a:cxnSpLocks noChangeShapeType="1"/>
            <a:stCxn id="35849" idx="3"/>
            <a:endCxn id="35843" idx="0"/>
          </p:cNvCxnSpPr>
          <p:nvPr>
            <p:custDataLst>
              <p:tags r:id="rId18"/>
            </p:custDataLst>
          </p:nvPr>
        </p:nvCxnSpPr>
        <p:spPr bwMode="auto">
          <a:xfrm flipH="1">
            <a:off x="4495800" y="3702050"/>
            <a:ext cx="1317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0" name="AutoShape 25"/>
          <p:cNvCxnSpPr>
            <a:cxnSpLocks noChangeShapeType="1"/>
            <a:stCxn id="35853" idx="3"/>
            <a:endCxn id="35851" idx="0"/>
          </p:cNvCxnSpPr>
          <p:nvPr>
            <p:custDataLst>
              <p:tags r:id="rId19"/>
            </p:custDataLst>
          </p:nvPr>
        </p:nvCxnSpPr>
        <p:spPr bwMode="auto">
          <a:xfrm flipH="1">
            <a:off x="2628900" y="2813050"/>
            <a:ext cx="3984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1" name="AutoShape 26"/>
          <p:cNvCxnSpPr>
            <a:cxnSpLocks noChangeShapeType="1"/>
            <a:stCxn id="35853" idx="5"/>
            <a:endCxn id="35850" idx="0"/>
          </p:cNvCxnSpPr>
          <p:nvPr>
            <p:custDataLst>
              <p:tags r:id="rId20"/>
            </p:custDataLst>
          </p:nvPr>
        </p:nvCxnSpPr>
        <p:spPr bwMode="auto">
          <a:xfrm>
            <a:off x="3297238" y="2813050"/>
            <a:ext cx="3984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2" name="AutoShape 27"/>
          <p:cNvCxnSpPr>
            <a:cxnSpLocks noChangeShapeType="1"/>
            <a:stCxn id="35851" idx="3"/>
            <a:endCxn id="35847" idx="0"/>
          </p:cNvCxnSpPr>
          <p:nvPr>
            <p:custDataLst>
              <p:tags r:id="rId21"/>
            </p:custDataLst>
          </p:nvPr>
        </p:nvCxnSpPr>
        <p:spPr bwMode="auto">
          <a:xfrm flipH="1">
            <a:off x="2362200" y="3702050"/>
            <a:ext cx="1317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3" name="AutoShape 28"/>
          <p:cNvCxnSpPr>
            <a:cxnSpLocks noChangeShapeType="1"/>
            <a:stCxn id="35851" idx="5"/>
            <a:endCxn id="35846" idx="0"/>
          </p:cNvCxnSpPr>
          <p:nvPr>
            <p:custDataLst>
              <p:tags r:id="rId22"/>
            </p:custDataLst>
          </p:nvPr>
        </p:nvCxnSpPr>
        <p:spPr bwMode="auto">
          <a:xfrm>
            <a:off x="2763838" y="3702050"/>
            <a:ext cx="1317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4" name="AutoShape 29"/>
          <p:cNvCxnSpPr>
            <a:cxnSpLocks noChangeShapeType="1"/>
            <a:stCxn id="35850" idx="3"/>
            <a:endCxn id="35845" idx="0"/>
          </p:cNvCxnSpPr>
          <p:nvPr>
            <p:custDataLst>
              <p:tags r:id="rId23"/>
            </p:custDataLst>
          </p:nvPr>
        </p:nvCxnSpPr>
        <p:spPr bwMode="auto">
          <a:xfrm flipH="1">
            <a:off x="3429000" y="3702050"/>
            <a:ext cx="131763"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5" name="AutoShape 30"/>
          <p:cNvCxnSpPr>
            <a:cxnSpLocks noChangeShapeType="1"/>
            <a:stCxn id="35850" idx="5"/>
            <a:endCxn id="35844" idx="0"/>
          </p:cNvCxnSpPr>
          <p:nvPr>
            <p:custDataLst>
              <p:tags r:id="rId24"/>
            </p:custDataLst>
          </p:nvPr>
        </p:nvCxnSpPr>
        <p:spPr bwMode="auto">
          <a:xfrm>
            <a:off x="3830638" y="3702050"/>
            <a:ext cx="131762"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66" name="Oval 7"/>
          <p:cNvSpPr>
            <a:spLocks noChangeAspect="1" noChangeArrowheads="1"/>
          </p:cNvSpPr>
          <p:nvPr>
            <p:custDataLst>
              <p:tags r:id="rId25"/>
            </p:custDataLst>
          </p:nvPr>
        </p:nvSpPr>
        <p:spPr bwMode="auto">
          <a:xfrm>
            <a:off x="592455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67" name="Oval 8"/>
          <p:cNvSpPr>
            <a:spLocks noChangeAspect="1" noChangeArrowheads="1"/>
          </p:cNvSpPr>
          <p:nvPr>
            <p:custDataLst>
              <p:tags r:id="rId26"/>
            </p:custDataLst>
          </p:nvPr>
        </p:nvSpPr>
        <p:spPr bwMode="auto">
          <a:xfrm>
            <a:off x="539115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68" name="Oval 9"/>
          <p:cNvSpPr>
            <a:spLocks noChangeAspect="1" noChangeArrowheads="1"/>
          </p:cNvSpPr>
          <p:nvPr>
            <p:custDataLst>
              <p:tags r:id="rId27"/>
            </p:custDataLst>
          </p:nvPr>
        </p:nvSpPr>
        <p:spPr bwMode="auto">
          <a:xfrm>
            <a:off x="4857750" y="4246563"/>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35869" name="AutoShape 24"/>
          <p:cNvCxnSpPr>
            <a:cxnSpLocks noChangeShapeType="1"/>
            <a:stCxn id="35849" idx="5"/>
            <a:endCxn id="35868" idx="0"/>
          </p:cNvCxnSpPr>
          <p:nvPr>
            <p:custDataLst>
              <p:tags r:id="rId28"/>
            </p:custDataLst>
          </p:nvPr>
        </p:nvCxnSpPr>
        <p:spPr bwMode="auto">
          <a:xfrm rot="16200000" flipH="1">
            <a:off x="4691062" y="3889376"/>
            <a:ext cx="563563" cy="1508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70" name="AutoShape 24"/>
          <p:cNvCxnSpPr>
            <a:cxnSpLocks noChangeShapeType="1"/>
            <a:stCxn id="35848" idx="3"/>
            <a:endCxn id="35867" idx="0"/>
          </p:cNvCxnSpPr>
          <p:nvPr>
            <p:custDataLst>
              <p:tags r:id="rId29"/>
            </p:custDataLst>
          </p:nvPr>
        </p:nvCxnSpPr>
        <p:spPr bwMode="auto">
          <a:xfrm rot="5400000">
            <a:off x="5356225" y="3908425"/>
            <a:ext cx="563563" cy="1127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71" name="AutoShape 24"/>
          <p:cNvCxnSpPr>
            <a:cxnSpLocks noChangeShapeType="1"/>
            <a:stCxn id="35848" idx="5"/>
            <a:endCxn id="35866" idx="0"/>
          </p:cNvCxnSpPr>
          <p:nvPr>
            <p:custDataLst>
              <p:tags r:id="rId30"/>
            </p:custDataLst>
          </p:nvPr>
        </p:nvCxnSpPr>
        <p:spPr bwMode="auto">
          <a:xfrm rot="16200000" flipH="1">
            <a:off x="5757862" y="3889376"/>
            <a:ext cx="563563" cy="1508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72" name="TextBox 113"/>
          <p:cNvSpPr txBox="1">
            <a:spLocks noChangeArrowheads="1"/>
          </p:cNvSpPr>
          <p:nvPr>
            <p:custDataLst>
              <p:tags r:id="rId31"/>
            </p:custDataLst>
          </p:nvPr>
        </p:nvSpPr>
        <p:spPr bwMode="auto">
          <a:xfrm>
            <a:off x="1000125" y="5500688"/>
            <a:ext cx="64198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This is as many violations as we can get.</a:t>
            </a:r>
          </a:p>
          <a:p>
            <a:r>
              <a:rPr lang="en-CA">
                <a:solidFill>
                  <a:srgbClr val="FF0000"/>
                </a:solidFill>
              </a:rPr>
              <a:t>How do we fix them?  Let’s play colouring games!</a:t>
            </a:r>
          </a:p>
        </p:txBody>
      </p:sp>
      <p:sp>
        <p:nvSpPr>
          <p:cNvPr id="35873" name="Slide Number Placeholder 32"/>
          <p:cNvSpPr>
            <a:spLocks noGrp="1"/>
          </p:cNvSpPr>
          <p:nvPr>
            <p:ph type="sldNum" sz="quarter" idx="12"/>
            <p:custDataLst>
              <p:tags r:id="rId3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4D11F0-593C-4D33-A526-C62F4B2579DA}" type="slidenum">
              <a:rPr lang="en-US" sz="1400" smtClean="0"/>
              <a:pPr/>
              <a:t>23</a:t>
            </a:fld>
            <a:endParaRPr lang="en-US" sz="1400" smtClean="0"/>
          </a:p>
        </p:txBody>
      </p:sp>
      <p:sp>
        <p:nvSpPr>
          <p:cNvPr id="35874" name="TextBox 1"/>
          <p:cNvSpPr txBox="1">
            <a:spLocks noChangeArrowheads="1"/>
          </p:cNvSpPr>
          <p:nvPr>
            <p:custDataLst>
              <p:tags r:id="rId33"/>
            </p:custDataLst>
          </p:nvPr>
        </p:nvSpPr>
        <p:spPr bwMode="auto">
          <a:xfrm>
            <a:off x="6227763" y="6381750"/>
            <a:ext cx="284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“amortized analysis!”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1"/>
            </p:custDataLst>
          </p:nvPr>
        </p:nvSpPr>
        <p:spPr/>
        <p:txBody>
          <a:bodyPr/>
          <a:lstStyle/>
          <a:p>
            <a:r>
              <a:rPr lang="en-US" b="1" dirty="0" smtClean="0"/>
              <a:t>Other </a:t>
            </a:r>
            <a:r>
              <a:rPr lang="en-US" dirty="0" smtClean="0"/>
              <a:t>Uses for Trees</a:t>
            </a:r>
            <a:br>
              <a:rPr lang="en-US" dirty="0" smtClean="0"/>
            </a:br>
            <a:r>
              <a:rPr lang="en-US" sz="3200" dirty="0" smtClean="0"/>
              <a:t>(besides BSTs and heaps)</a:t>
            </a:r>
            <a:endParaRPr lang="en-US" dirty="0" smtClean="0"/>
          </a:p>
        </p:txBody>
      </p:sp>
      <p:sp>
        <p:nvSpPr>
          <p:cNvPr id="4099" name="Rectangle 3"/>
          <p:cNvSpPr>
            <a:spLocks noGrp="1" noChangeArrowheads="1"/>
          </p:cNvSpPr>
          <p:nvPr>
            <p:ph type="body" idx="1"/>
            <p:custDataLst>
              <p:tags r:id="rId2"/>
            </p:custDataLst>
          </p:nvPr>
        </p:nvSpPr>
        <p:spPr/>
        <p:txBody>
          <a:bodyPr/>
          <a:lstStyle/>
          <a:p>
            <a:r>
              <a:rPr lang="en-US" dirty="0" smtClean="0"/>
              <a:t>Family Trees</a:t>
            </a:r>
          </a:p>
          <a:p>
            <a:r>
              <a:rPr lang="en-US" dirty="0" smtClean="0"/>
              <a:t>Organization Charts</a:t>
            </a:r>
          </a:p>
          <a:p>
            <a:r>
              <a:rPr lang="en-US" dirty="0" smtClean="0"/>
              <a:t>Classification trees</a:t>
            </a:r>
          </a:p>
          <a:p>
            <a:pPr lvl="1"/>
            <a:r>
              <a:rPr lang="en-US" dirty="0" smtClean="0"/>
              <a:t>what kind of flower is this?</a:t>
            </a:r>
          </a:p>
          <a:p>
            <a:pPr lvl="1"/>
            <a:r>
              <a:rPr lang="en-US" dirty="0" smtClean="0"/>
              <a:t>is this mushroom poisonous?</a:t>
            </a:r>
          </a:p>
          <a:p>
            <a:r>
              <a:rPr lang="en-US" dirty="0" smtClean="0"/>
              <a:t>File directory structure</a:t>
            </a:r>
          </a:p>
          <a:p>
            <a:pPr lvl="1"/>
            <a:r>
              <a:rPr lang="en-US" dirty="0" smtClean="0"/>
              <a:t>folders, subfolders in Windows</a:t>
            </a:r>
          </a:p>
          <a:p>
            <a:pPr lvl="1"/>
            <a:r>
              <a:rPr lang="en-US" dirty="0" smtClean="0"/>
              <a:t>directories, subdirectories in UNIX</a:t>
            </a:r>
          </a:p>
          <a:p>
            <a:r>
              <a:rPr lang="en-US" dirty="0" smtClean="0"/>
              <a:t>Function call tree (i.e., a record of everything that goes in the call stack)</a:t>
            </a:r>
          </a:p>
        </p:txBody>
      </p:sp>
      <p:pic>
        <p:nvPicPr>
          <p:cNvPr id="4100" name="Picture 8" descr="F:\cse326\images\upsidedowntree.gif"/>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5791200" y="2514600"/>
            <a:ext cx="2895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Slide Number Placeholder 4"/>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E2DCBF6-9FC8-48AA-879C-EE0BF3ABFA8B}" type="slidenum">
              <a:rPr lang="en-US" sz="1400" smtClean="0"/>
              <a:pPr/>
              <a:t>24</a:t>
            </a:fld>
            <a:endParaRPr lang="en-US" sz="1400" smtClean="0"/>
          </a:p>
        </p:txBody>
      </p:sp>
    </p:spTree>
    <p:extLst>
      <p:ext uri="{BB962C8B-B14F-4D97-AF65-F5344CB8AC3E}">
        <p14:creationId xmlns:p14="http://schemas.microsoft.com/office/powerpoint/2010/main" val="2931741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lstStyle/>
          <a:p>
            <a:r>
              <a:rPr lang="en-US" smtClean="0"/>
              <a:t>Tree Terminology Reference</a:t>
            </a:r>
          </a:p>
        </p:txBody>
      </p:sp>
      <p:sp>
        <p:nvSpPr>
          <p:cNvPr id="6147" name="Oval 4"/>
          <p:cNvSpPr>
            <a:spLocks noChangeAspect="1" noChangeArrowheads="1"/>
          </p:cNvSpPr>
          <p:nvPr>
            <p:custDataLst>
              <p:tags r:id="rId2"/>
            </p:custDataLst>
          </p:nvPr>
        </p:nvSpPr>
        <p:spPr bwMode="auto">
          <a:xfrm>
            <a:off x="6781800" y="16764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a:t>
            </a:r>
          </a:p>
        </p:txBody>
      </p:sp>
      <p:cxnSp>
        <p:nvCxnSpPr>
          <p:cNvPr id="6148" name="AutoShape 8"/>
          <p:cNvCxnSpPr>
            <a:cxnSpLocks noChangeShapeType="1"/>
            <a:stCxn id="6147" idx="3"/>
            <a:endCxn id="6151" idx="0"/>
          </p:cNvCxnSpPr>
          <p:nvPr>
            <p:custDataLst>
              <p:tags r:id="rId3"/>
            </p:custDataLst>
          </p:nvPr>
        </p:nvCxnSpPr>
        <p:spPr bwMode="auto">
          <a:xfrm flipH="1">
            <a:off x="6367463" y="2085975"/>
            <a:ext cx="481012" cy="485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49" name="AutoShape 9"/>
          <p:cNvCxnSpPr>
            <a:cxnSpLocks noChangeShapeType="1"/>
            <a:stCxn id="6147" idx="5"/>
            <a:endCxn id="6157" idx="0"/>
          </p:cNvCxnSpPr>
          <p:nvPr>
            <p:custDataLst>
              <p:tags r:id="rId4"/>
            </p:custDataLst>
          </p:nvPr>
        </p:nvCxnSpPr>
        <p:spPr bwMode="auto">
          <a:xfrm>
            <a:off x="7172325" y="2085975"/>
            <a:ext cx="481013" cy="485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0" name="Oval 5"/>
          <p:cNvSpPr>
            <a:spLocks noChangeAspect="1" noChangeArrowheads="1"/>
          </p:cNvSpPr>
          <p:nvPr>
            <p:custDataLst>
              <p:tags r:id="rId5"/>
            </p:custDataLst>
          </p:nvPr>
        </p:nvSpPr>
        <p:spPr bwMode="auto">
          <a:xfrm>
            <a:off x="6138863" y="34290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E</a:t>
            </a:r>
          </a:p>
        </p:txBody>
      </p:sp>
      <p:sp>
        <p:nvSpPr>
          <p:cNvPr id="6151" name="Oval 7"/>
          <p:cNvSpPr>
            <a:spLocks noChangeAspect="1" noChangeArrowheads="1"/>
          </p:cNvSpPr>
          <p:nvPr>
            <p:custDataLst>
              <p:tags r:id="rId6"/>
            </p:custDataLst>
          </p:nvPr>
        </p:nvSpPr>
        <p:spPr bwMode="auto">
          <a:xfrm>
            <a:off x="6138863" y="2590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B</a:t>
            </a:r>
          </a:p>
        </p:txBody>
      </p:sp>
      <p:cxnSp>
        <p:nvCxnSpPr>
          <p:cNvPr id="6152" name="AutoShape 10"/>
          <p:cNvCxnSpPr>
            <a:cxnSpLocks noChangeShapeType="1"/>
            <a:stCxn id="6151" idx="4"/>
            <a:endCxn id="6150" idx="0"/>
          </p:cNvCxnSpPr>
          <p:nvPr>
            <p:custDataLst>
              <p:tags r:id="rId7"/>
            </p:custDataLst>
          </p:nvPr>
        </p:nvCxnSpPr>
        <p:spPr bwMode="auto">
          <a:xfrm>
            <a:off x="6367463" y="3067050"/>
            <a:ext cx="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3" name="Oval 11"/>
          <p:cNvSpPr>
            <a:spLocks noChangeAspect="1" noChangeArrowheads="1"/>
          </p:cNvSpPr>
          <p:nvPr>
            <p:custDataLst>
              <p:tags r:id="rId8"/>
            </p:custDataLst>
          </p:nvPr>
        </p:nvSpPr>
        <p:spPr bwMode="auto">
          <a:xfrm>
            <a:off x="5605463" y="34290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D</a:t>
            </a:r>
          </a:p>
        </p:txBody>
      </p:sp>
      <p:sp>
        <p:nvSpPr>
          <p:cNvPr id="6154" name="Oval 12"/>
          <p:cNvSpPr>
            <a:spLocks noChangeAspect="1" noChangeArrowheads="1"/>
          </p:cNvSpPr>
          <p:nvPr>
            <p:custDataLst>
              <p:tags r:id="rId9"/>
            </p:custDataLst>
          </p:nvPr>
        </p:nvSpPr>
        <p:spPr bwMode="auto">
          <a:xfrm>
            <a:off x="6672263" y="34290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F</a:t>
            </a:r>
          </a:p>
        </p:txBody>
      </p:sp>
      <p:cxnSp>
        <p:nvCxnSpPr>
          <p:cNvPr id="6155" name="AutoShape 13"/>
          <p:cNvCxnSpPr>
            <a:cxnSpLocks noChangeShapeType="1"/>
            <a:stCxn id="6151" idx="5"/>
            <a:endCxn id="6154" idx="0"/>
          </p:cNvCxnSpPr>
          <p:nvPr>
            <p:custDataLst>
              <p:tags r:id="rId10"/>
            </p:custDataLst>
          </p:nvPr>
        </p:nvCxnSpPr>
        <p:spPr bwMode="auto">
          <a:xfrm>
            <a:off x="6529388" y="3000375"/>
            <a:ext cx="371475" cy="409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56" name="AutoShape 14"/>
          <p:cNvCxnSpPr>
            <a:cxnSpLocks noChangeShapeType="1"/>
            <a:stCxn id="6151" idx="3"/>
            <a:endCxn id="6153" idx="0"/>
          </p:cNvCxnSpPr>
          <p:nvPr>
            <p:custDataLst>
              <p:tags r:id="rId11"/>
            </p:custDataLst>
          </p:nvPr>
        </p:nvCxnSpPr>
        <p:spPr bwMode="auto">
          <a:xfrm flipH="1">
            <a:off x="5834063" y="3000375"/>
            <a:ext cx="371475" cy="409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7" name="Oval 6"/>
          <p:cNvSpPr>
            <a:spLocks noChangeAspect="1" noChangeArrowheads="1"/>
          </p:cNvSpPr>
          <p:nvPr>
            <p:custDataLst>
              <p:tags r:id="rId12"/>
            </p:custDataLst>
          </p:nvPr>
        </p:nvSpPr>
        <p:spPr bwMode="auto">
          <a:xfrm>
            <a:off x="7424738" y="2590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C</a:t>
            </a:r>
          </a:p>
        </p:txBody>
      </p:sp>
      <p:sp>
        <p:nvSpPr>
          <p:cNvPr id="6158" name="Oval 15"/>
          <p:cNvSpPr>
            <a:spLocks noChangeAspect="1" noChangeArrowheads="1"/>
          </p:cNvSpPr>
          <p:nvPr>
            <p:custDataLst>
              <p:tags r:id="rId13"/>
            </p:custDataLst>
          </p:nvPr>
        </p:nvSpPr>
        <p:spPr bwMode="auto">
          <a:xfrm>
            <a:off x="7424738" y="34290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G</a:t>
            </a:r>
          </a:p>
        </p:txBody>
      </p:sp>
      <p:cxnSp>
        <p:nvCxnSpPr>
          <p:cNvPr id="6159" name="AutoShape 16"/>
          <p:cNvCxnSpPr>
            <a:cxnSpLocks noChangeShapeType="1"/>
            <a:stCxn id="6157" idx="4"/>
            <a:endCxn id="6158" idx="0"/>
          </p:cNvCxnSpPr>
          <p:nvPr>
            <p:custDataLst>
              <p:tags r:id="rId14"/>
            </p:custDataLst>
          </p:nvPr>
        </p:nvCxnSpPr>
        <p:spPr bwMode="auto">
          <a:xfrm>
            <a:off x="7653338" y="3067050"/>
            <a:ext cx="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60" name="AutoShape 18"/>
          <p:cNvCxnSpPr>
            <a:cxnSpLocks noChangeShapeType="1"/>
            <a:stCxn id="6158" idx="3"/>
            <a:endCxn id="6163" idx="0"/>
          </p:cNvCxnSpPr>
          <p:nvPr>
            <p:custDataLst>
              <p:tags r:id="rId15"/>
            </p:custDataLst>
          </p:nvPr>
        </p:nvCxnSpPr>
        <p:spPr bwMode="auto">
          <a:xfrm flipH="1">
            <a:off x="7080250" y="3838575"/>
            <a:ext cx="411163" cy="409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1" name="Oval 19"/>
          <p:cNvSpPr>
            <a:spLocks noChangeAspect="1" noChangeArrowheads="1"/>
          </p:cNvSpPr>
          <p:nvPr>
            <p:custDataLst>
              <p:tags r:id="rId16"/>
            </p:custDataLst>
          </p:nvPr>
        </p:nvSpPr>
        <p:spPr bwMode="auto">
          <a:xfrm>
            <a:off x="7997825" y="42672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I</a:t>
            </a:r>
          </a:p>
        </p:txBody>
      </p:sp>
      <p:cxnSp>
        <p:nvCxnSpPr>
          <p:cNvPr id="6162" name="AutoShape 20"/>
          <p:cNvCxnSpPr>
            <a:cxnSpLocks noChangeShapeType="1"/>
            <a:stCxn id="6158" idx="5"/>
            <a:endCxn id="6161" idx="0"/>
          </p:cNvCxnSpPr>
          <p:nvPr>
            <p:custDataLst>
              <p:tags r:id="rId17"/>
            </p:custDataLst>
          </p:nvPr>
        </p:nvCxnSpPr>
        <p:spPr bwMode="auto">
          <a:xfrm>
            <a:off x="7815263" y="3838575"/>
            <a:ext cx="411162" cy="409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3" name="Oval 17"/>
          <p:cNvSpPr>
            <a:spLocks noChangeAspect="1" noChangeArrowheads="1"/>
          </p:cNvSpPr>
          <p:nvPr>
            <p:custDataLst>
              <p:tags r:id="rId18"/>
            </p:custDataLst>
          </p:nvPr>
        </p:nvSpPr>
        <p:spPr bwMode="auto">
          <a:xfrm>
            <a:off x="6851650" y="42672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H</a:t>
            </a:r>
          </a:p>
        </p:txBody>
      </p:sp>
      <p:sp>
        <p:nvSpPr>
          <p:cNvPr id="6164" name="Oval 21"/>
          <p:cNvSpPr>
            <a:spLocks noChangeAspect="1" noChangeArrowheads="1"/>
          </p:cNvSpPr>
          <p:nvPr>
            <p:custDataLst>
              <p:tags r:id="rId19"/>
            </p:custDataLst>
          </p:nvPr>
        </p:nvSpPr>
        <p:spPr bwMode="auto">
          <a:xfrm>
            <a:off x="6858000"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L</a:t>
            </a:r>
          </a:p>
        </p:txBody>
      </p:sp>
      <p:sp>
        <p:nvSpPr>
          <p:cNvPr id="6165" name="Oval 22"/>
          <p:cNvSpPr>
            <a:spLocks noChangeAspect="1" noChangeArrowheads="1"/>
          </p:cNvSpPr>
          <p:nvPr>
            <p:custDataLst>
              <p:tags r:id="rId20"/>
            </p:custDataLst>
          </p:nvPr>
        </p:nvSpPr>
        <p:spPr bwMode="auto">
          <a:xfrm>
            <a:off x="5853113"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J</a:t>
            </a:r>
          </a:p>
        </p:txBody>
      </p:sp>
      <p:sp>
        <p:nvSpPr>
          <p:cNvPr id="6166" name="Oval 23"/>
          <p:cNvSpPr>
            <a:spLocks noChangeAspect="1" noChangeArrowheads="1"/>
          </p:cNvSpPr>
          <p:nvPr>
            <p:custDataLst>
              <p:tags r:id="rId21"/>
            </p:custDataLst>
          </p:nvPr>
        </p:nvSpPr>
        <p:spPr bwMode="auto">
          <a:xfrm>
            <a:off x="7346950"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M</a:t>
            </a:r>
          </a:p>
        </p:txBody>
      </p:sp>
      <p:sp>
        <p:nvSpPr>
          <p:cNvPr id="6167" name="Oval 24"/>
          <p:cNvSpPr>
            <a:spLocks noChangeAspect="1" noChangeArrowheads="1"/>
          </p:cNvSpPr>
          <p:nvPr>
            <p:custDataLst>
              <p:tags r:id="rId22"/>
            </p:custDataLst>
          </p:nvPr>
        </p:nvSpPr>
        <p:spPr bwMode="auto">
          <a:xfrm>
            <a:off x="6350000"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K</a:t>
            </a:r>
          </a:p>
        </p:txBody>
      </p:sp>
      <p:sp>
        <p:nvSpPr>
          <p:cNvPr id="6168" name="Oval 25"/>
          <p:cNvSpPr>
            <a:spLocks noChangeAspect="1" noChangeArrowheads="1"/>
          </p:cNvSpPr>
          <p:nvPr>
            <p:custDataLst>
              <p:tags r:id="rId23"/>
            </p:custDataLst>
          </p:nvPr>
        </p:nvSpPr>
        <p:spPr bwMode="auto">
          <a:xfrm>
            <a:off x="7845425"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N</a:t>
            </a:r>
          </a:p>
        </p:txBody>
      </p:sp>
      <p:cxnSp>
        <p:nvCxnSpPr>
          <p:cNvPr id="6169" name="AutoShape 26"/>
          <p:cNvCxnSpPr>
            <a:cxnSpLocks noChangeShapeType="1"/>
            <a:stCxn id="6163" idx="2"/>
            <a:endCxn id="6165" idx="0"/>
          </p:cNvCxnSpPr>
          <p:nvPr>
            <p:custDataLst>
              <p:tags r:id="rId24"/>
            </p:custDataLst>
          </p:nvPr>
        </p:nvCxnSpPr>
        <p:spPr bwMode="auto">
          <a:xfrm flipH="1">
            <a:off x="6081713" y="4495800"/>
            <a:ext cx="750887" cy="742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0" name="AutoShape 27"/>
          <p:cNvCxnSpPr>
            <a:cxnSpLocks noChangeShapeType="1"/>
            <a:stCxn id="6163" idx="3"/>
            <a:endCxn id="6167" idx="0"/>
          </p:cNvCxnSpPr>
          <p:nvPr>
            <p:custDataLst>
              <p:tags r:id="rId25"/>
            </p:custDataLst>
          </p:nvPr>
        </p:nvCxnSpPr>
        <p:spPr bwMode="auto">
          <a:xfrm flipH="1">
            <a:off x="6578600" y="4676775"/>
            <a:ext cx="339725" cy="561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1" name="AutoShape 28"/>
          <p:cNvCxnSpPr>
            <a:cxnSpLocks noChangeShapeType="1"/>
            <a:stCxn id="6163" idx="4"/>
            <a:endCxn id="6164" idx="0"/>
          </p:cNvCxnSpPr>
          <p:nvPr>
            <p:custDataLst>
              <p:tags r:id="rId26"/>
            </p:custDataLst>
          </p:nvPr>
        </p:nvCxnSpPr>
        <p:spPr bwMode="auto">
          <a:xfrm>
            <a:off x="7080250" y="4743450"/>
            <a:ext cx="6350" cy="495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2" name="AutoShape 29"/>
          <p:cNvCxnSpPr>
            <a:cxnSpLocks noChangeShapeType="1"/>
            <a:stCxn id="6163" idx="5"/>
            <a:endCxn id="6166" idx="0"/>
          </p:cNvCxnSpPr>
          <p:nvPr>
            <p:custDataLst>
              <p:tags r:id="rId27"/>
            </p:custDataLst>
          </p:nvPr>
        </p:nvCxnSpPr>
        <p:spPr bwMode="auto">
          <a:xfrm>
            <a:off x="7242175" y="4676775"/>
            <a:ext cx="333375" cy="561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3" name="AutoShape 30"/>
          <p:cNvCxnSpPr>
            <a:cxnSpLocks noChangeShapeType="1"/>
            <a:stCxn id="6163" idx="6"/>
            <a:endCxn id="6168" idx="0"/>
          </p:cNvCxnSpPr>
          <p:nvPr>
            <p:custDataLst>
              <p:tags r:id="rId28"/>
            </p:custDataLst>
          </p:nvPr>
        </p:nvCxnSpPr>
        <p:spPr bwMode="auto">
          <a:xfrm>
            <a:off x="7327900" y="4495800"/>
            <a:ext cx="746125" cy="742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4" name="Text Box 34"/>
          <p:cNvSpPr txBox="1">
            <a:spLocks noChangeArrowheads="1"/>
          </p:cNvSpPr>
          <p:nvPr>
            <p:custDataLst>
              <p:tags r:id="rId29"/>
            </p:custDataLst>
          </p:nvPr>
        </p:nvSpPr>
        <p:spPr bwMode="auto">
          <a:xfrm>
            <a:off x="563563" y="2057400"/>
            <a:ext cx="83216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i="1">
                <a:solidFill>
                  <a:schemeClr val="accent2"/>
                </a:solidFill>
              </a:rPr>
              <a:t>root: </a:t>
            </a:r>
            <a:r>
              <a:rPr lang="en-US"/>
              <a:t>the single node with no parent</a:t>
            </a:r>
            <a:endParaRPr lang="en-US" i="1">
              <a:solidFill>
                <a:schemeClr val="accent2"/>
              </a:solidFill>
            </a:endParaRPr>
          </a:p>
          <a:p>
            <a:r>
              <a:rPr lang="en-US" i="1">
                <a:solidFill>
                  <a:schemeClr val="accent2"/>
                </a:solidFill>
              </a:rPr>
              <a:t>leaf: </a:t>
            </a:r>
            <a:r>
              <a:rPr lang="en-US"/>
              <a:t>a node with no children</a:t>
            </a:r>
          </a:p>
          <a:p>
            <a:r>
              <a:rPr lang="en-US" i="1">
                <a:solidFill>
                  <a:schemeClr val="accent2"/>
                </a:solidFill>
              </a:rPr>
              <a:t>child: </a:t>
            </a:r>
            <a:r>
              <a:rPr lang="en-US"/>
              <a:t>a node pointed to by me</a:t>
            </a:r>
          </a:p>
          <a:p>
            <a:r>
              <a:rPr lang="en-US" i="1">
                <a:solidFill>
                  <a:schemeClr val="accent2"/>
                </a:solidFill>
              </a:rPr>
              <a:t>parent: </a:t>
            </a:r>
            <a:r>
              <a:rPr lang="en-US"/>
              <a:t>the node that points to me</a:t>
            </a:r>
          </a:p>
          <a:p>
            <a:r>
              <a:rPr lang="en-US" i="1">
                <a:solidFill>
                  <a:schemeClr val="accent2"/>
                </a:solidFill>
              </a:rPr>
              <a:t>sibling: </a:t>
            </a:r>
            <a:r>
              <a:rPr lang="en-US"/>
              <a:t>another child of my parent</a:t>
            </a:r>
            <a:endParaRPr lang="en-US" i="1">
              <a:solidFill>
                <a:schemeClr val="accent2"/>
              </a:solidFill>
            </a:endParaRPr>
          </a:p>
          <a:p>
            <a:r>
              <a:rPr lang="en-US" i="1">
                <a:solidFill>
                  <a:schemeClr val="accent2"/>
                </a:solidFill>
              </a:rPr>
              <a:t>ancestor: </a:t>
            </a:r>
            <a:r>
              <a:rPr lang="en-US"/>
              <a:t>my parent or my parent’s ancestor</a:t>
            </a:r>
          </a:p>
          <a:p>
            <a:r>
              <a:rPr lang="en-US" i="1">
                <a:solidFill>
                  <a:schemeClr val="accent2"/>
                </a:solidFill>
              </a:rPr>
              <a:t>descendent: </a:t>
            </a:r>
            <a:r>
              <a:rPr lang="en-US"/>
              <a:t>my child or my child’s descendent</a:t>
            </a:r>
          </a:p>
          <a:p>
            <a:r>
              <a:rPr lang="en-US" i="1">
                <a:solidFill>
                  <a:schemeClr val="accent2"/>
                </a:solidFill>
              </a:rPr>
              <a:t>subtree: </a:t>
            </a:r>
            <a:r>
              <a:rPr lang="en-US"/>
              <a:t>a node and its descendents</a:t>
            </a:r>
          </a:p>
          <a:p>
            <a:endParaRPr lang="en-US"/>
          </a:p>
          <a:p>
            <a:r>
              <a:rPr lang="en-US">
                <a:solidFill>
                  <a:srgbClr val="FF0000"/>
                </a:solidFill>
              </a:rPr>
              <a:t>We sometimes use degenerate versions</a:t>
            </a:r>
            <a:br>
              <a:rPr lang="en-US">
                <a:solidFill>
                  <a:srgbClr val="FF0000"/>
                </a:solidFill>
              </a:rPr>
            </a:br>
            <a:r>
              <a:rPr lang="en-US">
                <a:solidFill>
                  <a:srgbClr val="FF0000"/>
                </a:solidFill>
              </a:rPr>
              <a:t>of these definitions that allow NULL as</a:t>
            </a:r>
            <a:br>
              <a:rPr lang="en-US">
                <a:solidFill>
                  <a:srgbClr val="FF0000"/>
                </a:solidFill>
              </a:rPr>
            </a:br>
            <a:r>
              <a:rPr lang="en-US">
                <a:solidFill>
                  <a:srgbClr val="FF0000"/>
                </a:solidFill>
              </a:rPr>
              <a:t>the empty tree.  (This can be </a:t>
            </a:r>
            <a:r>
              <a:rPr lang="en-US" i="1">
                <a:solidFill>
                  <a:srgbClr val="FF0000"/>
                </a:solidFill>
              </a:rPr>
              <a:t>very</a:t>
            </a:r>
            <a:r>
              <a:rPr lang="en-US">
                <a:solidFill>
                  <a:srgbClr val="FF0000"/>
                </a:solidFill>
              </a:rPr>
              <a:t> handy for recursive base cases!)</a:t>
            </a:r>
          </a:p>
        </p:txBody>
      </p:sp>
      <p:sp>
        <p:nvSpPr>
          <p:cNvPr id="6175" name="Slide Number Placeholder 30"/>
          <p:cNvSpPr>
            <a:spLocks noGrp="1"/>
          </p:cNvSpPr>
          <p:nvPr>
            <p:ph type="sldNum" sz="quarter" idx="12"/>
            <p:custDataLst>
              <p:tags r:id="rId30"/>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908942-FF15-4262-BE86-D63EA47B8662}" type="slidenum">
              <a:rPr lang="en-US" sz="1400" smtClean="0"/>
              <a:pPr/>
              <a:t>25</a:t>
            </a:fld>
            <a:endParaRPr lang="en-US" sz="1400" smtClean="0"/>
          </a:p>
        </p:txBody>
      </p:sp>
      <p:sp>
        <p:nvSpPr>
          <p:cNvPr id="2" name="TextBox 1" hidden="1"/>
          <p:cNvSpPr txBox="1"/>
          <p:nvPr>
            <p:custDataLst>
              <p:tags r:id="rId31"/>
            </p:custDataLst>
          </p:nvPr>
        </p:nvSpPr>
        <p:spPr>
          <a:xfrm>
            <a:off x="103188" y="115888"/>
            <a:ext cx="9005887" cy="769937"/>
          </a:xfrm>
          <a:prstGeom prst="rect">
            <a:avLst/>
          </a:prstGeom>
          <a:solidFill>
            <a:schemeClr val="accent5"/>
          </a:solidFill>
        </p:spPr>
        <p:txBody>
          <a:bodyPr wrap="none">
            <a:spAutoFit/>
          </a:bodyPr>
          <a:lstStyle/>
          <a:p>
            <a:pPr>
              <a:defRPr/>
            </a:pPr>
            <a:r>
              <a:rPr lang="en-CA" sz="4400" dirty="0"/>
              <a:t>SKIP IN CLASS (FOR REFERENCE)</a:t>
            </a:r>
          </a:p>
        </p:txBody>
      </p:sp>
    </p:spTree>
    <p:extLst>
      <p:ext uri="{BB962C8B-B14F-4D97-AF65-F5344CB8AC3E}">
        <p14:creationId xmlns:p14="http://schemas.microsoft.com/office/powerpoint/2010/main" val="462478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custDataLst>
              <p:tags r:id="rId1"/>
            </p:custDataLst>
          </p:nvPr>
        </p:nvSpPr>
        <p:spPr/>
        <p:txBody>
          <a:bodyPr/>
          <a:lstStyle/>
          <a:p>
            <a:r>
              <a:rPr lang="en-US" smtClean="0"/>
              <a:t>To Do</a:t>
            </a:r>
          </a:p>
        </p:txBody>
      </p:sp>
      <p:sp>
        <p:nvSpPr>
          <p:cNvPr id="39939" name="Rectangle 3"/>
          <p:cNvSpPr>
            <a:spLocks noGrp="1" noChangeArrowheads="1"/>
          </p:cNvSpPr>
          <p:nvPr>
            <p:ph type="body" idx="1"/>
            <p:custDataLst>
              <p:tags r:id="rId2"/>
            </p:custDataLst>
          </p:nvPr>
        </p:nvSpPr>
        <p:spPr/>
        <p:txBody>
          <a:bodyPr/>
          <a:lstStyle/>
          <a:p>
            <a:r>
              <a:rPr lang="en-US" dirty="0" smtClean="0"/>
              <a:t>Read: KW Section 8.5</a:t>
            </a:r>
          </a:p>
        </p:txBody>
      </p:sp>
      <p:sp>
        <p:nvSpPr>
          <p:cNvPr id="3994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A795C28-214C-4C18-9459-5AC1EA4981F6}" type="slidenum">
              <a:rPr lang="en-US" sz="1400" smtClean="0"/>
              <a:pPr/>
              <a:t>26</a:t>
            </a:fld>
            <a:endParaRPr lang="en-US" sz="1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custDataLst>
              <p:tags r:id="rId1"/>
            </p:custDataLst>
          </p:nvPr>
        </p:nvSpPr>
        <p:spPr/>
        <p:txBody>
          <a:bodyPr/>
          <a:lstStyle/>
          <a:p>
            <a:r>
              <a:rPr lang="en-US" smtClean="0"/>
              <a:t>Coming Up</a:t>
            </a:r>
          </a:p>
        </p:txBody>
      </p:sp>
      <p:sp>
        <p:nvSpPr>
          <p:cNvPr id="40963" name="Rectangle 3"/>
          <p:cNvSpPr>
            <a:spLocks noGrp="1" noChangeArrowheads="1"/>
          </p:cNvSpPr>
          <p:nvPr>
            <p:ph type="body" idx="1"/>
            <p:custDataLst>
              <p:tags r:id="rId2"/>
            </p:custDataLst>
          </p:nvPr>
        </p:nvSpPr>
        <p:spPr/>
        <p:txBody>
          <a:bodyPr/>
          <a:lstStyle/>
          <a:p>
            <a:r>
              <a:rPr lang="en-US" dirty="0" smtClean="0"/>
              <a:t>Sorting, sorting, and more sorting!</a:t>
            </a:r>
          </a:p>
        </p:txBody>
      </p:sp>
      <p:sp>
        <p:nvSpPr>
          <p:cNvPr id="4096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78E12EA-5462-4AD4-9EBC-7D54D89D5998}" type="slidenum">
              <a:rPr lang="en-US" sz="1400" smtClean="0"/>
              <a:pPr/>
              <a:t>27</a:t>
            </a:fld>
            <a:endParaRPr lang="en-US"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lstStyle/>
          <a:p>
            <a:r>
              <a:rPr lang="en-US" smtClean="0"/>
              <a:t>Today’s Outline</a:t>
            </a:r>
          </a:p>
        </p:txBody>
      </p:sp>
      <p:sp>
        <p:nvSpPr>
          <p:cNvPr id="14339" name="Rectangle 3"/>
          <p:cNvSpPr>
            <a:spLocks noGrp="1" noChangeArrowheads="1"/>
          </p:cNvSpPr>
          <p:nvPr>
            <p:ph type="body" idx="1"/>
            <p:custDataLst>
              <p:tags r:id="rId2"/>
            </p:custDataLst>
          </p:nvPr>
        </p:nvSpPr>
        <p:spPr/>
        <p:txBody>
          <a:bodyPr/>
          <a:lstStyle/>
          <a:p>
            <a:r>
              <a:rPr lang="en-US" dirty="0" smtClean="0"/>
              <a:t>Priority Queue ADT</a:t>
            </a:r>
          </a:p>
          <a:p>
            <a:r>
              <a:rPr lang="en-US" dirty="0" smtClean="0"/>
              <a:t>Solutions So Far?</a:t>
            </a:r>
          </a:p>
          <a:p>
            <a:r>
              <a:rPr lang="en-US" dirty="0" smtClean="0"/>
              <a:t>10km View of Heaps</a:t>
            </a:r>
          </a:p>
        </p:txBody>
      </p:sp>
      <p:sp>
        <p:nvSpPr>
          <p:cNvPr id="1434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D0FA0E-FCFE-418E-B7D0-F9B21B8AEC00}" type="slidenum">
              <a:rPr lang="en-US" sz="1400" smtClean="0"/>
              <a:pPr/>
              <a:t>3</a:t>
            </a:fld>
            <a:endParaRPr lang="en-US" sz="1400" smtClean="0"/>
          </a:p>
        </p:txBody>
      </p:sp>
    </p:spTree>
    <p:extLst>
      <p:ext uri="{BB962C8B-B14F-4D97-AF65-F5344CB8AC3E}">
        <p14:creationId xmlns:p14="http://schemas.microsoft.com/office/powerpoint/2010/main" val="1865068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custDataLst>
              <p:tags r:id="rId1"/>
            </p:custDataLst>
          </p:nvPr>
        </p:nvSpPr>
        <p:spPr/>
        <p:txBody>
          <a:bodyPr/>
          <a:lstStyle/>
          <a:p>
            <a:r>
              <a:rPr lang="en-US" smtClean="0"/>
              <a:t>Back to Queues</a:t>
            </a:r>
          </a:p>
        </p:txBody>
      </p:sp>
      <p:sp>
        <p:nvSpPr>
          <p:cNvPr id="15363" name="Rectangle 3"/>
          <p:cNvSpPr>
            <a:spLocks noGrp="1" noChangeArrowheads="1"/>
          </p:cNvSpPr>
          <p:nvPr>
            <p:ph type="body" idx="1"/>
            <p:custDataLst>
              <p:tags r:id="rId2"/>
            </p:custDataLst>
          </p:nvPr>
        </p:nvSpPr>
        <p:spPr/>
        <p:txBody>
          <a:bodyPr/>
          <a:lstStyle/>
          <a:p>
            <a:r>
              <a:rPr lang="en-US" smtClean="0"/>
              <a:t>Some applications</a:t>
            </a:r>
          </a:p>
          <a:p>
            <a:pPr lvl="1"/>
            <a:r>
              <a:rPr lang="en-US" smtClean="0"/>
              <a:t>ordering CPU jobs</a:t>
            </a:r>
          </a:p>
          <a:p>
            <a:pPr lvl="1"/>
            <a:r>
              <a:rPr lang="en-US" smtClean="0"/>
              <a:t>simulating events</a:t>
            </a:r>
          </a:p>
          <a:p>
            <a:pPr lvl="1"/>
            <a:r>
              <a:rPr lang="en-US" smtClean="0"/>
              <a:t>picking the next search site</a:t>
            </a:r>
          </a:p>
          <a:p>
            <a:r>
              <a:rPr lang="en-US" smtClean="0"/>
              <a:t>Problems?</a:t>
            </a:r>
          </a:p>
          <a:p>
            <a:pPr lvl="1"/>
            <a:r>
              <a:rPr lang="en-US" smtClean="0"/>
              <a:t>short jobs </a:t>
            </a:r>
            <a:r>
              <a:rPr lang="en-US" b="1" smtClean="0"/>
              <a:t>should go first</a:t>
            </a:r>
            <a:endParaRPr lang="en-US" smtClean="0"/>
          </a:p>
          <a:p>
            <a:pPr lvl="1"/>
            <a:r>
              <a:rPr lang="en-US" smtClean="0"/>
              <a:t>earliest (simulated time) events </a:t>
            </a:r>
            <a:r>
              <a:rPr lang="en-US" b="1" smtClean="0"/>
              <a:t>should go first</a:t>
            </a:r>
            <a:endParaRPr lang="en-US" smtClean="0"/>
          </a:p>
          <a:p>
            <a:pPr lvl="1"/>
            <a:r>
              <a:rPr lang="en-US" smtClean="0"/>
              <a:t>most promising sites </a:t>
            </a:r>
            <a:r>
              <a:rPr lang="en-US" b="1" smtClean="0"/>
              <a:t>should be searched first</a:t>
            </a:r>
            <a:endParaRPr lang="en-US" smtClean="0"/>
          </a:p>
        </p:txBody>
      </p:sp>
      <p:sp>
        <p:nvSpPr>
          <p:cNvPr id="1536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267966-3CF9-4788-AFFC-1C3F35E055F0}" type="slidenum">
              <a:rPr lang="en-US" sz="1400" smtClean="0"/>
              <a:pPr/>
              <a:t>4</a:t>
            </a:fld>
            <a:endParaRPr lang="en-US" sz="1400" smtClean="0"/>
          </a:p>
        </p:txBody>
      </p:sp>
    </p:spTree>
    <p:extLst>
      <p:ext uri="{BB962C8B-B14F-4D97-AF65-F5344CB8AC3E}">
        <p14:creationId xmlns:p14="http://schemas.microsoft.com/office/powerpoint/2010/main" val="417966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p:txBody>
          <a:bodyPr/>
          <a:lstStyle/>
          <a:p>
            <a:r>
              <a:rPr lang="en-US" smtClean="0"/>
              <a:t>Priority Queue ADT</a:t>
            </a:r>
          </a:p>
        </p:txBody>
      </p:sp>
      <p:sp>
        <p:nvSpPr>
          <p:cNvPr id="16387" name="Rectangle 4"/>
          <p:cNvSpPr>
            <a:spLocks noGrp="1" noChangeArrowheads="1"/>
          </p:cNvSpPr>
          <p:nvPr>
            <p:ph type="body" idx="1"/>
            <p:custDataLst>
              <p:tags r:id="rId2"/>
            </p:custDataLst>
          </p:nvPr>
        </p:nvSpPr>
        <p:spPr>
          <a:noFill/>
        </p:spPr>
        <p:txBody>
          <a:bodyPr/>
          <a:lstStyle/>
          <a:p>
            <a:r>
              <a:rPr lang="en-US" smtClean="0"/>
              <a:t>Priority Queue operations</a:t>
            </a:r>
          </a:p>
          <a:p>
            <a:pPr lvl="1"/>
            <a:r>
              <a:rPr lang="en-US" smtClean="0"/>
              <a:t>create</a:t>
            </a:r>
          </a:p>
          <a:p>
            <a:pPr lvl="1"/>
            <a:r>
              <a:rPr lang="en-US" smtClean="0"/>
              <a:t>destroy</a:t>
            </a:r>
          </a:p>
          <a:p>
            <a:pPr lvl="1"/>
            <a:r>
              <a:rPr lang="en-US" smtClean="0"/>
              <a:t>insert</a:t>
            </a:r>
          </a:p>
          <a:p>
            <a:pPr lvl="1"/>
            <a:r>
              <a:rPr lang="en-US" smtClean="0"/>
              <a:t>deleteMin</a:t>
            </a:r>
          </a:p>
          <a:p>
            <a:pPr lvl="1"/>
            <a:r>
              <a:rPr lang="en-US" smtClean="0"/>
              <a:t>is_empty</a:t>
            </a:r>
          </a:p>
          <a:p>
            <a:r>
              <a:rPr lang="en-US" smtClean="0"/>
              <a:t>Priority Queue property: for two elements in the queue, </a:t>
            </a:r>
            <a:r>
              <a:rPr lang="en-US" i="1" smtClean="0"/>
              <a:t>x</a:t>
            </a:r>
            <a:r>
              <a:rPr lang="en-US" smtClean="0"/>
              <a:t> and </a:t>
            </a:r>
            <a:r>
              <a:rPr lang="en-US" i="1" smtClean="0"/>
              <a:t>y</a:t>
            </a:r>
            <a:r>
              <a:rPr lang="en-US" smtClean="0"/>
              <a:t>, if </a:t>
            </a:r>
            <a:r>
              <a:rPr lang="en-US" i="1" smtClean="0"/>
              <a:t>x</a:t>
            </a:r>
            <a:r>
              <a:rPr lang="en-US" smtClean="0"/>
              <a:t> has a lower </a:t>
            </a:r>
            <a:r>
              <a:rPr lang="en-US" smtClean="0">
                <a:solidFill>
                  <a:srgbClr val="339933"/>
                </a:solidFill>
              </a:rPr>
              <a:t>priority value</a:t>
            </a:r>
            <a:r>
              <a:rPr lang="en-US" smtClean="0"/>
              <a:t> than </a:t>
            </a:r>
            <a:r>
              <a:rPr lang="en-US" i="1" smtClean="0"/>
              <a:t>y</a:t>
            </a:r>
            <a:r>
              <a:rPr lang="en-US" smtClean="0"/>
              <a:t>, </a:t>
            </a:r>
            <a:r>
              <a:rPr lang="en-US" i="1" smtClean="0"/>
              <a:t>x</a:t>
            </a:r>
            <a:r>
              <a:rPr lang="en-US" smtClean="0"/>
              <a:t> will be deleted before </a:t>
            </a:r>
            <a:r>
              <a:rPr lang="en-US" i="1" smtClean="0"/>
              <a:t>y</a:t>
            </a:r>
            <a:endParaRPr lang="en-US" smtClean="0"/>
          </a:p>
        </p:txBody>
      </p:sp>
      <p:sp>
        <p:nvSpPr>
          <p:cNvPr id="16388" name="Rectangle 5"/>
          <p:cNvSpPr>
            <a:spLocks noChangeArrowheads="1"/>
          </p:cNvSpPr>
          <p:nvPr>
            <p:custDataLst>
              <p:tags r:id="rId3"/>
            </p:custDataLst>
          </p:nvPr>
        </p:nvSpPr>
        <p:spPr bwMode="auto">
          <a:xfrm>
            <a:off x="4876800" y="2819400"/>
            <a:ext cx="1981200" cy="11430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chemeClr val="accent2"/>
                </a:solidFill>
              </a:rPr>
              <a:t>F</a:t>
            </a:r>
            <a:r>
              <a:rPr lang="en-US">
                <a:solidFill>
                  <a:srgbClr val="339933"/>
                </a:solidFill>
              </a:rPr>
              <a:t>(7)</a:t>
            </a:r>
            <a:r>
              <a:rPr lang="en-US">
                <a:solidFill>
                  <a:schemeClr val="accent2"/>
                </a:solidFill>
              </a:rPr>
              <a:t> E</a:t>
            </a:r>
            <a:r>
              <a:rPr lang="en-US">
                <a:solidFill>
                  <a:srgbClr val="339933"/>
                </a:solidFill>
              </a:rPr>
              <a:t>(5)</a:t>
            </a:r>
            <a:r>
              <a:rPr lang="en-US">
                <a:solidFill>
                  <a:schemeClr val="accent2"/>
                </a:solidFill>
              </a:rPr>
              <a:t> </a:t>
            </a:r>
          </a:p>
          <a:p>
            <a:pPr algn="ctr"/>
            <a:r>
              <a:rPr lang="en-US">
                <a:solidFill>
                  <a:schemeClr val="accent2"/>
                </a:solidFill>
              </a:rPr>
              <a:t>D</a:t>
            </a:r>
            <a:r>
              <a:rPr lang="en-US">
                <a:solidFill>
                  <a:srgbClr val="339933"/>
                </a:solidFill>
              </a:rPr>
              <a:t>(100)</a:t>
            </a:r>
            <a:r>
              <a:rPr lang="en-US">
                <a:solidFill>
                  <a:schemeClr val="accent2"/>
                </a:solidFill>
              </a:rPr>
              <a:t> A</a:t>
            </a:r>
            <a:r>
              <a:rPr lang="en-US">
                <a:solidFill>
                  <a:srgbClr val="339933"/>
                </a:solidFill>
              </a:rPr>
              <a:t>(4)</a:t>
            </a:r>
            <a:r>
              <a:rPr lang="en-US">
                <a:solidFill>
                  <a:schemeClr val="accent2"/>
                </a:solidFill>
              </a:rPr>
              <a:t> </a:t>
            </a:r>
          </a:p>
          <a:p>
            <a:pPr algn="ctr"/>
            <a:r>
              <a:rPr lang="en-US">
                <a:solidFill>
                  <a:schemeClr val="accent2"/>
                </a:solidFill>
              </a:rPr>
              <a:t>B</a:t>
            </a:r>
            <a:r>
              <a:rPr lang="en-US">
                <a:solidFill>
                  <a:srgbClr val="339933"/>
                </a:solidFill>
              </a:rPr>
              <a:t>(6)</a:t>
            </a:r>
            <a:endParaRPr lang="en-US">
              <a:solidFill>
                <a:schemeClr val="accent2"/>
              </a:solidFill>
            </a:endParaRPr>
          </a:p>
        </p:txBody>
      </p:sp>
      <p:sp>
        <p:nvSpPr>
          <p:cNvPr id="16389" name="Line 6"/>
          <p:cNvSpPr>
            <a:spLocks noChangeShapeType="1"/>
          </p:cNvSpPr>
          <p:nvPr>
            <p:custDataLst>
              <p:tags r:id="rId4"/>
            </p:custDataLst>
          </p:nvPr>
        </p:nvSpPr>
        <p:spPr bwMode="auto">
          <a:xfrm>
            <a:off x="3810000" y="3390900"/>
            <a:ext cx="10668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6390" name="Text Box 7"/>
          <p:cNvSpPr txBox="1">
            <a:spLocks noChangeArrowheads="1"/>
          </p:cNvSpPr>
          <p:nvPr>
            <p:custDataLst>
              <p:tags r:id="rId5"/>
            </p:custDataLst>
          </p:nvPr>
        </p:nvSpPr>
        <p:spPr bwMode="auto">
          <a:xfrm>
            <a:off x="3733800" y="3062288"/>
            <a:ext cx="746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solidFill>
                  <a:schemeClr val="accent2"/>
                </a:solidFill>
              </a:rPr>
              <a:t>insert</a:t>
            </a:r>
          </a:p>
        </p:txBody>
      </p:sp>
      <p:sp>
        <p:nvSpPr>
          <p:cNvPr id="16391" name="Line 8"/>
          <p:cNvSpPr>
            <a:spLocks noChangeShapeType="1"/>
          </p:cNvSpPr>
          <p:nvPr>
            <p:custDataLst>
              <p:tags r:id="rId6"/>
            </p:custDataLst>
          </p:nvPr>
        </p:nvSpPr>
        <p:spPr bwMode="auto">
          <a:xfrm>
            <a:off x="6858000" y="3390900"/>
            <a:ext cx="116046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6392" name="Text Box 9"/>
          <p:cNvSpPr txBox="1">
            <a:spLocks noChangeArrowheads="1"/>
          </p:cNvSpPr>
          <p:nvPr>
            <p:custDataLst>
              <p:tags r:id="rId7"/>
            </p:custDataLst>
          </p:nvPr>
        </p:nvSpPr>
        <p:spPr bwMode="auto">
          <a:xfrm>
            <a:off x="6818313" y="3048000"/>
            <a:ext cx="1211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solidFill>
                  <a:schemeClr val="accent2"/>
                </a:solidFill>
              </a:rPr>
              <a:t>deleteMin</a:t>
            </a:r>
          </a:p>
        </p:txBody>
      </p:sp>
      <p:sp>
        <p:nvSpPr>
          <p:cNvPr id="16393" name="Text Box 10"/>
          <p:cNvSpPr txBox="1">
            <a:spLocks noChangeArrowheads="1"/>
          </p:cNvSpPr>
          <p:nvPr>
            <p:custDataLst>
              <p:tags r:id="rId8"/>
            </p:custDataLst>
          </p:nvPr>
        </p:nvSpPr>
        <p:spPr bwMode="auto">
          <a:xfrm>
            <a:off x="3048000" y="3162300"/>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chemeClr val="accent2"/>
                </a:solidFill>
              </a:rPr>
              <a:t>G</a:t>
            </a:r>
            <a:r>
              <a:rPr lang="en-US">
                <a:solidFill>
                  <a:srgbClr val="339933"/>
                </a:solidFill>
              </a:rPr>
              <a:t>(9)</a:t>
            </a:r>
            <a:endParaRPr lang="en-US">
              <a:solidFill>
                <a:schemeClr val="accent2"/>
              </a:solidFill>
            </a:endParaRPr>
          </a:p>
        </p:txBody>
      </p:sp>
      <p:sp>
        <p:nvSpPr>
          <p:cNvPr id="16394" name="Text Box 11"/>
          <p:cNvSpPr txBox="1">
            <a:spLocks noChangeArrowheads="1"/>
          </p:cNvSpPr>
          <p:nvPr>
            <p:custDataLst>
              <p:tags r:id="rId9"/>
            </p:custDataLst>
          </p:nvPr>
        </p:nvSpPr>
        <p:spPr bwMode="auto">
          <a:xfrm>
            <a:off x="7977188" y="31623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chemeClr val="accent2"/>
                </a:solidFill>
              </a:rPr>
              <a:t>C</a:t>
            </a:r>
            <a:r>
              <a:rPr lang="en-US">
                <a:solidFill>
                  <a:srgbClr val="339933"/>
                </a:solidFill>
              </a:rPr>
              <a:t>(3)</a:t>
            </a:r>
            <a:endParaRPr lang="en-US">
              <a:solidFill>
                <a:schemeClr val="accent2"/>
              </a:solidFill>
            </a:endParaRPr>
          </a:p>
        </p:txBody>
      </p:sp>
      <p:sp>
        <p:nvSpPr>
          <p:cNvPr id="16395" name="WordArt 12"/>
          <p:cNvSpPr>
            <a:spLocks noChangeArrowheads="1" noChangeShapeType="1" noTextEdit="1"/>
          </p:cNvSpPr>
          <p:nvPr>
            <p:custDataLst>
              <p:tags r:id="rId10"/>
            </p:custDataLst>
          </p:nvPr>
        </p:nvSpPr>
        <p:spPr bwMode="auto">
          <a:xfrm>
            <a:off x="152400" y="304800"/>
            <a:ext cx="2963863" cy="960438"/>
          </a:xfrm>
          <a:prstGeom prst="rect">
            <a:avLst/>
          </a:prstGeom>
        </p:spPr>
        <p:txBody>
          <a:bodyPr wrap="none" fromWordArt="1">
            <a:prstTxWarp prst="textSlantUp">
              <a:avLst>
                <a:gd name="adj" fmla="val 71431"/>
              </a:avLst>
            </a:prstTxWarp>
          </a:bodyPr>
          <a:lstStyle/>
          <a:p>
            <a:pPr algn="ctr"/>
            <a:r>
              <a:rPr lang="en-CA" i="1" kern="10">
                <a:ln w="9525">
                  <a:solidFill>
                    <a:srgbClr val="000000"/>
                  </a:solidFill>
                  <a:round/>
                  <a:headEnd/>
                  <a:tailEnd/>
                </a:ln>
                <a:solidFill>
                  <a:srgbClr val="FF0000"/>
                </a:solidFill>
                <a:latin typeface="Arial Black"/>
              </a:rPr>
              <a:t>Remember ADTs?</a:t>
            </a:r>
          </a:p>
        </p:txBody>
      </p:sp>
      <p:sp>
        <p:nvSpPr>
          <p:cNvPr id="16396" name="Slide Number Placeholder 11"/>
          <p:cNvSpPr>
            <a:spLocks noGrp="1"/>
          </p:cNvSpPr>
          <p:nvPr>
            <p:ph type="sldNum" sz="quarter" idx="12"/>
            <p:custDataLst>
              <p:tags r:id="rId1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B44F1F-5268-43AE-879A-ED33D054F7AF}" type="slidenum">
              <a:rPr lang="en-US" sz="1400" smtClean="0"/>
              <a:pPr/>
              <a:t>5</a:t>
            </a:fld>
            <a:endParaRPr lang="en-US" sz="1400" smtClean="0"/>
          </a:p>
        </p:txBody>
      </p:sp>
    </p:spTree>
    <p:extLst>
      <p:ext uri="{BB962C8B-B14F-4D97-AF65-F5344CB8AC3E}">
        <p14:creationId xmlns:p14="http://schemas.microsoft.com/office/powerpoint/2010/main" val="3460736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custDataLst>
              <p:tags r:id="rId1"/>
            </p:custDataLst>
          </p:nvPr>
        </p:nvSpPr>
        <p:spPr/>
        <p:txBody>
          <a:bodyPr/>
          <a:lstStyle/>
          <a:p>
            <a:r>
              <a:rPr lang="en-US" smtClean="0"/>
              <a:t>Applications of the Priority Q</a:t>
            </a:r>
          </a:p>
        </p:txBody>
      </p:sp>
      <p:sp>
        <p:nvSpPr>
          <p:cNvPr id="17411" name="Rectangle 3"/>
          <p:cNvSpPr>
            <a:spLocks noGrp="1" noChangeArrowheads="1"/>
          </p:cNvSpPr>
          <p:nvPr>
            <p:ph type="body" idx="1"/>
            <p:custDataLst>
              <p:tags r:id="rId2"/>
            </p:custDataLst>
          </p:nvPr>
        </p:nvSpPr>
        <p:spPr>
          <a:xfrm>
            <a:off x="395288" y="1981200"/>
            <a:ext cx="7772400" cy="4114800"/>
          </a:xfrm>
        </p:spPr>
        <p:txBody>
          <a:bodyPr/>
          <a:lstStyle/>
          <a:p>
            <a:endParaRPr lang="en-US" sz="2400" dirty="0" smtClean="0"/>
          </a:p>
          <a:p>
            <a:r>
              <a:rPr lang="en-US" sz="2400" dirty="0" smtClean="0"/>
              <a:t>Call queues for help lines </a:t>
            </a:r>
            <a:r>
              <a:rPr lang="en-US" sz="2000" dirty="0" smtClean="0"/>
              <a:t>(or don’t you think so?)</a:t>
            </a:r>
            <a:endParaRPr lang="en-US" sz="2400" dirty="0" smtClean="0"/>
          </a:p>
          <a:p>
            <a:r>
              <a:rPr lang="en-US" sz="2400" dirty="0" smtClean="0"/>
              <a:t>Hold jobs for a printer in order of length</a:t>
            </a:r>
          </a:p>
          <a:p>
            <a:r>
              <a:rPr lang="en-US" sz="2400" dirty="0" smtClean="0"/>
              <a:t>Simulate events </a:t>
            </a:r>
            <a:r>
              <a:rPr lang="en-US" sz="2000" dirty="0" smtClean="0"/>
              <a:t>(hold in order of time)</a:t>
            </a:r>
            <a:endParaRPr lang="en-US" sz="2400" dirty="0" smtClean="0"/>
          </a:p>
          <a:p>
            <a:r>
              <a:rPr lang="en-US" sz="2400" dirty="0" smtClean="0"/>
              <a:t>Sort numbers</a:t>
            </a:r>
          </a:p>
          <a:p>
            <a:r>
              <a:rPr lang="en-US" sz="2400" dirty="0" smtClean="0"/>
              <a:t>Store packets on network routers in order of urgency</a:t>
            </a:r>
          </a:p>
          <a:p>
            <a:r>
              <a:rPr lang="en-US" sz="2400" dirty="0" smtClean="0"/>
              <a:t>Select symbols for compression </a:t>
            </a:r>
            <a:r>
              <a:rPr lang="en-US" sz="2000" dirty="0" smtClean="0"/>
              <a:t>(hold in order of frequency)</a:t>
            </a:r>
            <a:endParaRPr lang="en-US" sz="2400" dirty="0" smtClean="0"/>
          </a:p>
          <a:p>
            <a:r>
              <a:rPr lang="en-US" sz="2400" dirty="0" smtClean="0"/>
              <a:t>Anything </a:t>
            </a:r>
            <a:r>
              <a:rPr lang="en-US" sz="2400" i="1" dirty="0" smtClean="0"/>
              <a:t>greedy</a:t>
            </a:r>
            <a:r>
              <a:rPr lang="en-US" sz="2400" dirty="0" smtClean="0"/>
              <a:t>: an algorithm that makes the “locally best choice” at each step </a:t>
            </a:r>
            <a:r>
              <a:rPr lang="en-US" sz="2000" dirty="0" smtClean="0"/>
              <a:t>(hold in order of quality)</a:t>
            </a:r>
            <a:endParaRPr lang="en-US" sz="2400" dirty="0" smtClean="0"/>
          </a:p>
        </p:txBody>
      </p:sp>
      <p:sp>
        <p:nvSpPr>
          <p:cNvPr id="1741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9BD0FDF-F0D5-4860-B017-F75935A04DFC}" type="slidenum">
              <a:rPr lang="en-US" sz="1400" smtClean="0"/>
              <a:pPr/>
              <a:t>6</a:t>
            </a:fld>
            <a:endParaRPr lang="en-US" sz="1400" smtClean="0"/>
          </a:p>
        </p:txBody>
      </p:sp>
      <p:sp>
        <p:nvSpPr>
          <p:cNvPr id="17413" name="phone3"/>
          <p:cNvSpPr>
            <a:spLocks noEditPoints="1" noChangeArrowheads="1"/>
          </p:cNvSpPr>
          <p:nvPr>
            <p:custDataLst>
              <p:tags r:id="rId4"/>
            </p:custDataLst>
          </p:nvPr>
        </p:nvSpPr>
        <p:spPr bwMode="auto">
          <a:xfrm>
            <a:off x="6645275" y="1700213"/>
            <a:ext cx="865188" cy="865187"/>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en-CA"/>
          </a:p>
        </p:txBody>
      </p:sp>
      <p:sp>
        <p:nvSpPr>
          <p:cNvPr id="17414" name="Rectangular Callout 2"/>
          <p:cNvSpPr>
            <a:spLocks noChangeArrowheads="1"/>
          </p:cNvSpPr>
          <p:nvPr>
            <p:custDataLst>
              <p:tags r:id="rId5"/>
            </p:custDataLst>
          </p:nvPr>
        </p:nvSpPr>
        <p:spPr bwMode="auto">
          <a:xfrm>
            <a:off x="7077075" y="2708275"/>
            <a:ext cx="1958975" cy="1512888"/>
          </a:xfrm>
          <a:prstGeom prst="wedgeRectCallout">
            <a:avLst>
              <a:gd name="adj1" fmla="val -62912"/>
              <a:gd name="adj2" fmla="val -55333"/>
            </a:avLst>
          </a:prstGeom>
          <a:solidFill>
            <a:schemeClr val="accent1">
              <a:lumMod val="20000"/>
              <a:lumOff val="80000"/>
            </a:schemeClr>
          </a:solidFill>
          <a:ln w="9525" algn="ctr">
            <a:solidFill>
              <a:schemeClr val="tx1"/>
            </a:solidFill>
            <a:round/>
            <a:headEnd/>
            <a:tailEnd/>
          </a:ln>
        </p:spPr>
        <p:txBody>
          <a:bodyPr/>
          <a:lstStyle/>
          <a:p>
            <a:pPr>
              <a:defRPr/>
            </a:pPr>
            <a:r>
              <a:rPr lang="en-CA" sz="2000" dirty="0"/>
              <a:t>Your call will </a:t>
            </a:r>
            <a:r>
              <a:rPr lang="en-CA" sz="2000" b="1" i="1" dirty="0"/>
              <a:t>not</a:t>
            </a:r>
            <a:r>
              <a:rPr lang="en-CA" sz="2000" dirty="0"/>
              <a:t> be answered in the order it was received.</a:t>
            </a:r>
          </a:p>
        </p:txBody>
      </p:sp>
    </p:spTree>
    <p:extLst>
      <p:ext uri="{BB962C8B-B14F-4D97-AF65-F5344CB8AC3E}">
        <p14:creationId xmlns:p14="http://schemas.microsoft.com/office/powerpoint/2010/main" val="957201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p:txBody>
          <a:bodyPr/>
          <a:lstStyle/>
          <a:p>
            <a:r>
              <a:rPr lang="en-US" smtClean="0"/>
              <a:t>Naïve Priority Q Data Structures</a:t>
            </a:r>
          </a:p>
        </p:txBody>
      </p:sp>
      <p:sp>
        <p:nvSpPr>
          <p:cNvPr id="18435" name="Rectangle 3"/>
          <p:cNvSpPr>
            <a:spLocks noGrp="1" noChangeArrowheads="1"/>
          </p:cNvSpPr>
          <p:nvPr>
            <p:ph type="body" idx="1"/>
            <p:custDataLst>
              <p:tags r:id="rId2"/>
            </p:custDataLst>
          </p:nvPr>
        </p:nvSpPr>
        <p:spPr/>
        <p:txBody>
          <a:bodyPr/>
          <a:lstStyle/>
          <a:p>
            <a:r>
              <a:rPr lang="en-US" smtClean="0"/>
              <a:t>Unsorted list:</a:t>
            </a:r>
          </a:p>
          <a:p>
            <a:pPr lvl="1"/>
            <a:r>
              <a:rPr lang="en-US" i="1" smtClean="0">
                <a:solidFill>
                  <a:schemeClr val="accent2"/>
                </a:solidFill>
              </a:rPr>
              <a:t>insert:</a:t>
            </a:r>
          </a:p>
          <a:p>
            <a:pPr lvl="1"/>
            <a:endParaRPr lang="en-US" smtClean="0"/>
          </a:p>
          <a:p>
            <a:pPr lvl="1"/>
            <a:r>
              <a:rPr lang="en-US" i="1" smtClean="0">
                <a:solidFill>
                  <a:schemeClr val="accent2"/>
                </a:solidFill>
              </a:rPr>
              <a:t>deleteMin:</a:t>
            </a:r>
            <a:endParaRPr lang="en-US" smtClean="0"/>
          </a:p>
          <a:p>
            <a:pPr lvl="1"/>
            <a:endParaRPr lang="en-US" smtClean="0"/>
          </a:p>
          <a:p>
            <a:r>
              <a:rPr lang="en-US" smtClean="0"/>
              <a:t>Sorted list:</a:t>
            </a:r>
          </a:p>
          <a:p>
            <a:pPr lvl="1"/>
            <a:r>
              <a:rPr lang="en-US" i="1" smtClean="0">
                <a:solidFill>
                  <a:schemeClr val="accent2"/>
                </a:solidFill>
              </a:rPr>
              <a:t>insert:</a:t>
            </a:r>
          </a:p>
          <a:p>
            <a:pPr lvl="1"/>
            <a:endParaRPr lang="en-US" smtClean="0"/>
          </a:p>
          <a:p>
            <a:pPr lvl="1"/>
            <a:r>
              <a:rPr lang="en-US" i="1" smtClean="0">
                <a:solidFill>
                  <a:schemeClr val="accent2"/>
                </a:solidFill>
              </a:rPr>
              <a:t>deleteMin:</a:t>
            </a:r>
          </a:p>
        </p:txBody>
      </p:sp>
      <p:sp>
        <p:nvSpPr>
          <p:cNvPr id="1843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6E9075-CB86-4B6D-A9E0-535370B02262}" type="slidenum">
              <a:rPr lang="en-US" sz="1400" smtClean="0"/>
              <a:pPr/>
              <a:t>7</a:t>
            </a:fld>
            <a:endParaRPr lang="en-US" sz="1400" smtClean="0"/>
          </a:p>
        </p:txBody>
      </p:sp>
      <p:sp>
        <p:nvSpPr>
          <p:cNvPr id="18437" name="TextBox 4"/>
          <p:cNvSpPr txBox="1">
            <a:spLocks noChangeArrowheads="1"/>
          </p:cNvSpPr>
          <p:nvPr>
            <p:custDataLst>
              <p:tags r:id="rId4"/>
            </p:custDataLst>
          </p:nvPr>
        </p:nvSpPr>
        <p:spPr bwMode="auto">
          <a:xfrm>
            <a:off x="6467475" y="4276725"/>
            <a:ext cx="25336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lphaLcPeriod"/>
            </a:pPr>
            <a:r>
              <a:rPr lang="en-CA">
                <a:solidFill>
                  <a:srgbClr val="FF0000"/>
                </a:solidFill>
              </a:rPr>
              <a:t>O(lg n)</a:t>
            </a:r>
          </a:p>
          <a:p>
            <a:pPr>
              <a:buFontTx/>
              <a:buAutoNum type="alphaLcPeriod"/>
            </a:pPr>
            <a:r>
              <a:rPr lang="en-CA">
                <a:solidFill>
                  <a:srgbClr val="FF0000"/>
                </a:solidFill>
              </a:rPr>
              <a:t>O(n)</a:t>
            </a:r>
          </a:p>
          <a:p>
            <a:pPr>
              <a:buFontTx/>
              <a:buAutoNum type="alphaLcPeriod"/>
            </a:pPr>
            <a:r>
              <a:rPr lang="en-CA">
                <a:solidFill>
                  <a:srgbClr val="FF0000"/>
                </a:solidFill>
              </a:rPr>
              <a:t>O(n lg n)</a:t>
            </a:r>
          </a:p>
          <a:p>
            <a:pPr>
              <a:buFontTx/>
              <a:buAutoNum type="alphaLcPeriod"/>
            </a:pPr>
            <a:r>
              <a:rPr lang="en-CA">
                <a:solidFill>
                  <a:srgbClr val="FF0000"/>
                </a:solidFill>
              </a:rPr>
              <a:t>O(n</a:t>
            </a:r>
            <a:r>
              <a:rPr lang="en-CA" baseline="30000">
                <a:solidFill>
                  <a:srgbClr val="FF0000"/>
                </a:solidFill>
              </a:rPr>
              <a:t>2</a:t>
            </a:r>
            <a:r>
              <a:rPr lang="en-CA">
                <a:solidFill>
                  <a:srgbClr val="FF0000"/>
                </a:solidFill>
              </a:rPr>
              <a:t>)</a:t>
            </a:r>
          </a:p>
          <a:p>
            <a:pPr>
              <a:buFontTx/>
              <a:buAutoNum type="alphaLcPeriod"/>
            </a:pPr>
            <a:r>
              <a:rPr lang="en-CA">
                <a:solidFill>
                  <a:srgbClr val="FF0000"/>
                </a:solidFill>
              </a:rPr>
              <a:t>Something else</a:t>
            </a:r>
          </a:p>
        </p:txBody>
      </p:sp>
      <p:sp>
        <p:nvSpPr>
          <p:cNvPr id="18438" name="TextBox 5" hidden="1"/>
          <p:cNvSpPr txBox="1">
            <a:spLocks noChangeArrowheads="1"/>
          </p:cNvSpPr>
          <p:nvPr>
            <p:custDataLst>
              <p:tags r:id="rId5"/>
            </p:custDataLst>
          </p:nvPr>
        </p:nvSpPr>
        <p:spPr bwMode="auto">
          <a:xfrm>
            <a:off x="3779838" y="1557338"/>
            <a:ext cx="5319712" cy="19383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Need to decide: array or linked list.</a:t>
            </a:r>
          </a:p>
          <a:p>
            <a:r>
              <a:rPr lang="en-CA"/>
              <a:t>Uns ins: Array: constant; LL: constant</a:t>
            </a:r>
          </a:p>
          <a:p>
            <a:r>
              <a:rPr lang="en-CA"/>
              <a:t>Uns deleteMin: O(n) either way</a:t>
            </a:r>
          </a:p>
          <a:p>
            <a:r>
              <a:rPr lang="en-CA"/>
              <a:t>Srt ins: Array: O(n) (close!); Srt LL: O(n)</a:t>
            </a:r>
          </a:p>
          <a:p>
            <a:r>
              <a:rPr lang="en-CA"/>
              <a:t>Srt dM: Array: O(1) (from end); O(1)</a:t>
            </a:r>
          </a:p>
        </p:txBody>
      </p:sp>
    </p:spTree>
    <p:extLst>
      <p:ext uri="{BB962C8B-B14F-4D97-AF65-F5344CB8AC3E}">
        <p14:creationId xmlns:p14="http://schemas.microsoft.com/office/powerpoint/2010/main" val="2810300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lstStyle/>
          <a:p>
            <a:r>
              <a:rPr lang="en-US" smtClean="0"/>
              <a:t>Today’s Outline</a:t>
            </a:r>
          </a:p>
        </p:txBody>
      </p:sp>
      <p:sp>
        <p:nvSpPr>
          <p:cNvPr id="14339" name="Rectangle 3"/>
          <p:cNvSpPr>
            <a:spLocks noGrp="1" noChangeArrowheads="1"/>
          </p:cNvSpPr>
          <p:nvPr>
            <p:ph type="body" idx="1"/>
            <p:custDataLst>
              <p:tags r:id="rId2"/>
            </p:custDataLst>
          </p:nvPr>
        </p:nvSpPr>
        <p:spPr/>
        <p:txBody>
          <a:bodyPr/>
          <a:lstStyle/>
          <a:p>
            <a:r>
              <a:rPr lang="en-US" dirty="0" smtClean="0">
                <a:solidFill>
                  <a:schemeClr val="tx1">
                    <a:lumMod val="50000"/>
                    <a:lumOff val="50000"/>
                  </a:schemeClr>
                </a:solidFill>
              </a:rPr>
              <a:t>Priority Queue ADT</a:t>
            </a:r>
          </a:p>
          <a:p>
            <a:r>
              <a:rPr lang="en-US" dirty="0" smtClean="0"/>
              <a:t>Solutions So Far?</a:t>
            </a:r>
          </a:p>
          <a:p>
            <a:r>
              <a:rPr lang="en-US" dirty="0" smtClean="0"/>
              <a:t>10km View of Heaps</a:t>
            </a:r>
          </a:p>
        </p:txBody>
      </p:sp>
      <p:sp>
        <p:nvSpPr>
          <p:cNvPr id="1434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D0FA0E-FCFE-418E-B7D0-F9B21B8AEC00}" type="slidenum">
              <a:rPr lang="en-US" sz="1400" smtClean="0"/>
              <a:pPr/>
              <a:t>8</a:t>
            </a:fld>
            <a:endParaRPr lang="en-US" sz="1400" smtClean="0"/>
          </a:p>
        </p:txBody>
      </p:sp>
    </p:spTree>
    <p:extLst>
      <p:ext uri="{BB962C8B-B14F-4D97-AF65-F5344CB8AC3E}">
        <p14:creationId xmlns:p14="http://schemas.microsoft.com/office/powerpoint/2010/main" val="2558917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Can We Efficiently Implement a PQ?</a:t>
            </a:r>
            <a:endParaRPr lang="en-CA" dirty="0"/>
          </a:p>
        </p:txBody>
      </p:sp>
      <p:sp>
        <p:nvSpPr>
          <p:cNvPr id="3" name="Content Placeholder 2"/>
          <p:cNvSpPr>
            <a:spLocks noGrp="1"/>
          </p:cNvSpPr>
          <p:nvPr>
            <p:ph sz="half" idx="1"/>
          </p:nvPr>
        </p:nvSpPr>
        <p:spPr/>
        <p:txBody>
          <a:bodyPr/>
          <a:lstStyle/>
          <a:p>
            <a:r>
              <a:rPr lang="en-CA" dirty="0" smtClean="0"/>
              <a:t>Stack?</a:t>
            </a:r>
          </a:p>
          <a:p>
            <a:r>
              <a:rPr lang="en-CA" dirty="0" smtClean="0"/>
              <a:t>Queue?</a:t>
            </a:r>
          </a:p>
          <a:p>
            <a:r>
              <a:rPr lang="en-CA" dirty="0" smtClean="0"/>
              <a:t>Linked List</a:t>
            </a:r>
          </a:p>
          <a:p>
            <a:pPr lvl="1"/>
            <a:r>
              <a:rPr lang="en-CA" dirty="0" smtClean="0"/>
              <a:t>Singly, doubly, …</a:t>
            </a:r>
          </a:p>
          <a:p>
            <a:r>
              <a:rPr lang="en-CA" dirty="0" smtClean="0"/>
              <a:t>Array</a:t>
            </a:r>
          </a:p>
          <a:p>
            <a:pPr lvl="1"/>
            <a:r>
              <a:rPr lang="en-CA" dirty="0" smtClean="0"/>
              <a:t>Circular, resizing, …</a:t>
            </a:r>
          </a:p>
          <a:p>
            <a:r>
              <a:rPr lang="en-CA" dirty="0" smtClean="0"/>
              <a:t>BST</a:t>
            </a:r>
          </a:p>
          <a:p>
            <a:r>
              <a:rPr lang="en-CA" dirty="0" smtClean="0"/>
              <a:t>AVL Tree</a:t>
            </a:r>
            <a:endParaRPr lang="en-CA" dirty="0"/>
          </a:p>
        </p:txBody>
      </p:sp>
      <p:sp>
        <p:nvSpPr>
          <p:cNvPr id="5" name="Content Placeholder 4"/>
          <p:cNvSpPr>
            <a:spLocks noGrp="1"/>
          </p:cNvSpPr>
          <p:nvPr>
            <p:ph sz="half" idx="2"/>
          </p:nvPr>
        </p:nvSpPr>
        <p:spPr/>
        <p:txBody>
          <a:bodyPr/>
          <a:lstStyle/>
          <a:p>
            <a:pPr marL="0" indent="0">
              <a:buNone/>
            </a:pPr>
            <a:endParaRPr lang="en-CA" dirty="0" smtClean="0"/>
          </a:p>
          <a:p>
            <a:pPr marL="0" indent="0">
              <a:buNone/>
            </a:pPr>
            <a:r>
              <a:rPr lang="en-CA" dirty="0" smtClean="0"/>
              <a:t>Priority value is _______</a:t>
            </a:r>
          </a:p>
          <a:p>
            <a:pPr marL="0" indent="0">
              <a:buNone/>
            </a:pPr>
            <a:endParaRPr lang="en-CA" dirty="0"/>
          </a:p>
          <a:p>
            <a:pPr marL="0" indent="0">
              <a:buNone/>
            </a:pPr>
            <a:r>
              <a:rPr lang="en-CA" sz="2400" b="1" dirty="0" smtClean="0">
                <a:latin typeface="Courier New" pitchFamily="49" charset="0"/>
                <a:cs typeface="Courier New" pitchFamily="49" charset="0"/>
              </a:rPr>
              <a:t>insert</a:t>
            </a:r>
            <a:r>
              <a:rPr lang="en-CA" dirty="0" smtClean="0"/>
              <a:t> is ________</a:t>
            </a:r>
          </a:p>
          <a:p>
            <a:pPr marL="0" indent="0">
              <a:buNone/>
            </a:pPr>
            <a:endParaRPr lang="en-CA" dirty="0"/>
          </a:p>
          <a:p>
            <a:pPr marL="0" indent="0">
              <a:buNone/>
            </a:pPr>
            <a:r>
              <a:rPr lang="en-CA" sz="2400" b="1" dirty="0" err="1" smtClean="0">
                <a:latin typeface="Courier New" pitchFamily="49" charset="0"/>
                <a:cs typeface="Courier New" pitchFamily="49" charset="0"/>
              </a:rPr>
              <a:t>delete_min</a:t>
            </a:r>
            <a:r>
              <a:rPr lang="en-CA" dirty="0" smtClean="0"/>
              <a:t> is _______</a:t>
            </a:r>
            <a:endParaRPr lang="en-CA" dirty="0"/>
          </a:p>
        </p:txBody>
      </p:sp>
      <p:sp>
        <p:nvSpPr>
          <p:cNvPr id="4" name="Slide Number Placeholder 3"/>
          <p:cNvSpPr>
            <a:spLocks noGrp="1"/>
          </p:cNvSpPr>
          <p:nvPr>
            <p:ph type="sldNum" sz="quarter" idx="12"/>
          </p:nvPr>
        </p:nvSpPr>
        <p:spPr/>
        <p:txBody>
          <a:bodyPr/>
          <a:lstStyle/>
          <a:p>
            <a:pPr>
              <a:defRPr/>
            </a:pPr>
            <a:fld id="{9D5B08E2-7B0E-4F7B-AE1F-6BDA7720CDA7}" type="slidenum">
              <a:rPr lang="en-US" smtClean="0"/>
              <a:pPr>
                <a:defRPr/>
              </a:pPr>
              <a:t>9</a:t>
            </a:fld>
            <a:endParaRPr lang="en-US"/>
          </a:p>
        </p:txBody>
      </p:sp>
      <p:cxnSp>
        <p:nvCxnSpPr>
          <p:cNvPr id="7" name="Straight Connector 6"/>
          <p:cNvCxnSpPr/>
          <p:nvPr/>
        </p:nvCxnSpPr>
        <p:spPr bwMode="auto">
          <a:xfrm>
            <a:off x="4355976" y="2420888"/>
            <a:ext cx="0" cy="316835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2048603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ecture">
  <a:themeElements>
    <a:clrScheme name="lectur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cture.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tur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Office\Templates\lecture.pot</Template>
  <TotalTime>13423</TotalTime>
  <Words>2026</Words>
  <Application>Microsoft Office PowerPoint</Application>
  <PresentationFormat>On-screen Show (4:3)</PresentationFormat>
  <Paragraphs>599</Paragraphs>
  <Slides>27</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 Black</vt:lpstr>
      <vt:lpstr>Courier New</vt:lpstr>
      <vt:lpstr>Times New Roman</vt:lpstr>
      <vt:lpstr>lecture</vt:lpstr>
      <vt:lpstr>CS221: Algorithms and  Data Structures Lecture #3 Mind Your Priority Queues</vt:lpstr>
      <vt:lpstr>Learning Goals</vt:lpstr>
      <vt:lpstr>Today’s Outline</vt:lpstr>
      <vt:lpstr>Back to Queues</vt:lpstr>
      <vt:lpstr>Priority Queue ADT</vt:lpstr>
      <vt:lpstr>Applications of the Priority Q</vt:lpstr>
      <vt:lpstr>Naïve Priority Q Data Structures</vt:lpstr>
      <vt:lpstr>Today’s Outline</vt:lpstr>
      <vt:lpstr>How Can We Efficiently Implement a PQ?</vt:lpstr>
      <vt:lpstr>AVL Tree as PQ</vt:lpstr>
      <vt:lpstr>Today’s Outline</vt:lpstr>
      <vt:lpstr>Binary Heap Priority Q Data Structure</vt:lpstr>
      <vt:lpstr>Nifty Storage Trick</vt:lpstr>
      <vt:lpstr>DeleteMin</vt:lpstr>
      <vt:lpstr>Percolate Down</vt:lpstr>
      <vt:lpstr>Finally…</vt:lpstr>
      <vt:lpstr>Insert</vt:lpstr>
      <vt:lpstr>Insert Result</vt:lpstr>
      <vt:lpstr>Closer Look at Creating Heaps</vt:lpstr>
      <vt:lpstr>A Better BuildHeap Floyd’s Method. Thank you, Floyd.</vt:lpstr>
      <vt:lpstr>Build(this)Heap: fix from bottom to top</vt:lpstr>
      <vt:lpstr>Finally… </vt:lpstr>
      <vt:lpstr>Build(any)Heap</vt:lpstr>
      <vt:lpstr>Other Uses for Trees (besides BSTs and heaps)</vt:lpstr>
      <vt:lpstr>Tree Terminology Reference</vt:lpstr>
      <vt:lpstr>To Do</vt:lpstr>
      <vt:lpstr>Coming 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326: Data Structures Lecture #4 Mind Your Priority Queues</dc:title>
  <dc:creator>Steve Wolfman</dc:creator>
  <cp:lastModifiedBy>Calvin Cheng</cp:lastModifiedBy>
  <cp:revision>168</cp:revision>
  <cp:lastPrinted>2012-01-22T17:47:50Z</cp:lastPrinted>
  <dcterms:created xsi:type="dcterms:W3CDTF">2000-01-11T03:01:10Z</dcterms:created>
  <dcterms:modified xsi:type="dcterms:W3CDTF">2014-11-05T17:09:35Z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owner-cse326@cs.washington.edu</vt:lpwstr>
  </property>
  <property fmtid="{D5CDD505-2E9C-101B-9397-08002B2CF9AE}" pid="8" name="HomePage">
    <vt:lpwstr>http://www.cs.washington.edu/326/</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3</vt:i4>
  </property>
  <property fmtid="{D5CDD505-2E9C-101B-9397-08002B2CF9AE}" pid="21" name="OutputDir">
    <vt:lpwstr>\\june\wolf\cse326\lectures</vt:lpwstr>
  </property>
</Properties>
</file>