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77185-596E-4025-A966-D04F0C673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DEEA2-BC6D-488B-BF26-1B4767EC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77156-5492-49E5-B203-B54F3FC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93B22-FF73-43BE-9965-EA9C6D65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BBE2-D8E2-40F7-BACC-E8283172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82A72-AFE2-4936-ABEC-C939E1E0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BB8A32-4436-4D98-AD59-45E302EC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0988A-CAF5-401E-97F3-83E4AFCD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FC640-7F45-46D0-881C-ADFEBD5F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57E03-8882-4945-85AB-D399644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3FD55E-4A9C-467E-BEB6-CEDFC24D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BFED76-4E81-49F4-BD88-009C3A64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28E1-BC5C-4F21-9548-5D89933F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54FE1-9BCD-43D1-8877-FB3BC611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3BA20-AB3D-4ACB-9398-29290BD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DC795-2BE9-40D9-BED8-1D883F7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6D1B1-E52F-49BD-91D9-C4B6EE4A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E0CF8-4B3B-44B5-A1E9-1335E25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5D9B0-5318-4B7C-B85D-1E2566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3F0C9-1974-492C-AB60-2E1141CC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2597-1EC4-48DB-9DD7-548D56C0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122A5-2359-4289-ACBC-4152626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B31F0-D1C3-4B64-B2B8-A4A6685F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701AA-17D6-42C1-A18A-91913277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17D9C-4F1C-481C-B018-5A248D8B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C58B1-E2B7-4066-8A81-6E3C09CA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30E0B-EE01-4E5E-B793-551FC2EB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804E29-DC14-421E-8B28-0B7308C5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794D8-BE7F-458B-B2D4-D7F50C84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C9E32-D1A4-4DBC-B387-F2FB053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823B3-B690-4185-9E76-0E909A8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09643-3AEC-413F-9A13-0DD03902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97195-BD58-4ECE-939D-6416653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C4612E-BCFD-4E4E-84BD-142B14002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D16E78-E5CE-4A6E-8E1E-017EF235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67A6F9-009B-4806-AE8A-8EEC0F645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745847-17E1-478B-869F-1E952A09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9A2E0-30F8-4EE3-A8DE-B57AF1CF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5B748E-B357-4929-94DA-E5268ECE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AC45-AFA9-4993-AA24-500F0A97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01EF58-6D4C-4F55-8162-0DE9E54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44F51D-FA40-4C52-8A6A-86AACB57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A4EED7-B8BC-45E5-9409-82F57FA8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4C5897-1DB0-4184-996A-5EC57C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772FA-AE6E-48DE-8E26-94B1BDE6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2C88FB-897F-488A-A7B5-66626C66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A3095-ABEC-453C-B6A8-8A929845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28443-AD20-4C12-974D-0716D1B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10E738-915D-4522-B548-D1AC46E8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C3ACFA-1EE3-4A05-A6AF-12A4986E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D83C7-794A-4FC3-A83A-BA41F2F2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563D37-0BA7-40C3-B7C3-2AFD1B3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C0931-5DEB-415A-9997-10E0988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484BF9-08C2-4C5E-933F-5E6DCE09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19431-80F5-406A-8522-DCCB180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FE94B-409E-422D-B812-2C4AC2B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F4DFA-ED27-4D8F-B614-AB2120C4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EC651-25DE-45EC-B1BC-17F1EA4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0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BCE3-8D65-4E9D-9EF2-88281190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90D54-37AA-41CB-AE03-F661EE67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E4013-AC50-4098-A808-C88B7C74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1137-9610-466A-836A-BB99FD7F703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DB7EC5-7833-4B25-8872-34150060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4A2FE-F5AC-4ECF-AC06-1021844D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2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D16F2-7F27-4723-A05C-2A8B969E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50"/>
            <a:ext cx="9144000" cy="546639"/>
          </a:xfrm>
        </p:spPr>
        <p:txBody>
          <a:bodyPr>
            <a:normAutofit/>
          </a:bodyPr>
          <a:lstStyle/>
          <a:p>
            <a:r>
              <a:rPr lang="ru-RU" sz="1800" dirty="0"/>
              <a:t>Астрофизический институт имени В. Г. </a:t>
            </a:r>
            <a:r>
              <a:rPr lang="ru-RU" sz="1800" dirty="0" err="1"/>
              <a:t>Фесенкова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0CFF7-66C5-4E43-B363-6F0B5D0D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318812" cy="2843812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en-US" sz="32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Serpentis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сравнение 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реальными наблюдениями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kk-K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Қажымұхан А.Б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Младший научный сотрудник Измаилова И.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B6705-A215-4679-B3B5-81147DC9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37" y="1447523"/>
            <a:ext cx="4058216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7EA4-236D-4C72-AA6E-8DB229C7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модель поведения двойной звёздной системы 5 Змеи, рассчитать её кривую блеска с учётом затмений и сравнить полученные данные с реальными наблюдениями.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kk-K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исследование:</a:t>
            </a:r>
            <a:r>
              <a:rPr lang="kk-KZ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Решить задачу движения двух тел, чтобы описать орбиты звёзд.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Смоделировать моменты затмений, когда одна звезда перекрывает другую.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k-KZ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синтетическую кривую блеска — график изменения яркости во времени с учётом затмений.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k-KZ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модель с реальными наблюдательными данными. Построить общий график, на котором будут видны и расчёты, и наблюдения.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</a:t>
            </a:r>
            <a:r>
              <a:rPr lang="kk-KZ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ъект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исследование: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Serpentis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4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B98011-D1D0-450A-97F3-C5209D82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</a:t>
            </a:r>
          </a:p>
          <a:p>
            <a:pPr marL="514350" indent="-514350">
              <a:buAutoNum type="arabicPeriod"/>
            </a:pPr>
            <a:r>
              <a:rPr lang="ru-RU" dirty="0"/>
              <a:t>Цель работы</a:t>
            </a:r>
          </a:p>
          <a:p>
            <a:pPr marL="514350" indent="-514350">
              <a:buAutoNum type="arabicPeriod"/>
            </a:pPr>
            <a:r>
              <a:rPr lang="ru-RU" dirty="0"/>
              <a:t>2. Задачи</a:t>
            </a:r>
          </a:p>
          <a:p>
            <a:pPr marL="514350" indent="-514350">
              <a:buAutoNum type="arabicPeriod"/>
            </a:pPr>
            <a:r>
              <a:rPr lang="ru-RU" dirty="0"/>
              <a:t>3. Исходные данные и модель</a:t>
            </a:r>
          </a:p>
          <a:p>
            <a:pPr marL="514350" indent="-514350">
              <a:buAutoNum type="arabicPeriod"/>
            </a:pPr>
            <a:r>
              <a:rPr lang="ru-RU" dirty="0"/>
              <a:t>4. Численный метод</a:t>
            </a:r>
          </a:p>
          <a:p>
            <a:pPr marL="514350" indent="-514350">
              <a:buAutoNum type="arabicPeriod"/>
            </a:pPr>
            <a:r>
              <a:rPr lang="ru-RU" dirty="0"/>
              <a:t>5. Кривая блеска: </a:t>
            </a:r>
            <a:r>
              <a:rPr lang="ru-RU" dirty="0" err="1"/>
              <a:t>расчетинтерпретация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6. Сравнение </a:t>
            </a:r>
            <a:r>
              <a:rPr lang="ru-RU" dirty="0" err="1"/>
              <a:t>среальными</a:t>
            </a:r>
            <a:r>
              <a:rPr lang="ru-RU" dirty="0"/>
              <a:t> наблюдениями</a:t>
            </a:r>
          </a:p>
          <a:p>
            <a:pPr marL="514350" indent="-514350">
              <a:buAutoNum type="arabicPeriod"/>
            </a:pPr>
            <a:r>
              <a:rPr lang="ru-RU" dirty="0"/>
              <a:t>7. Вывод</a:t>
            </a:r>
          </a:p>
        </p:txBody>
      </p:sp>
    </p:spTree>
    <p:extLst>
      <p:ext uri="{BB962C8B-B14F-4D97-AF65-F5344CB8AC3E}">
        <p14:creationId xmlns:p14="http://schemas.microsoft.com/office/powerpoint/2010/main" val="42278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D98EB5D-5047-4186-B673-F75532036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2651" y="1570707"/>
            <a:ext cx="4296375" cy="33342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68E19-E82D-49A6-AA37-18905C7E0859}"/>
              </a:ext>
            </a:extLst>
          </p:cNvPr>
          <p:cNvSpPr txBox="1"/>
          <p:nvPr/>
        </p:nvSpPr>
        <p:spPr>
          <a:xfrm>
            <a:off x="1313895" y="2574524"/>
            <a:ext cx="51135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"5 Змеи" (или 5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Serpentis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звезда в созвездии Змеи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Serpens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которая представляет собой двойную звёздную систему.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от Земли до звезды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Змеи (5 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Serpentis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примерно: 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 световых лет</a:t>
            </a:r>
          </a:p>
          <a:p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621EE-7A11-406C-AA92-B62485B2BF2C}"/>
              </a:ext>
            </a:extLst>
          </p:cNvPr>
          <p:cNvSpPr txBox="1"/>
          <p:nvPr/>
        </p:nvSpPr>
        <p:spPr>
          <a:xfrm>
            <a:off x="7359588" y="5131293"/>
            <a:ext cx="429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звезда 5 Змеи (левее и выше центра)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85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8E26B-A0BF-432B-A408-B2FCDB82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двух тел. Орбиты 5 </a:t>
            </a:r>
            <a:r>
              <a:rPr lang="ru-RU" dirty="0" err="1"/>
              <a:t>Serpentis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AB0E83-795C-4242-8A18-725B8846C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753" y="1615737"/>
            <a:ext cx="6489577" cy="40240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D9951-B24D-4BE1-A7E4-B323032ADEE2}"/>
              </a:ext>
            </a:extLst>
          </p:cNvPr>
          <p:cNvSpPr txBox="1"/>
          <p:nvPr/>
        </p:nvSpPr>
        <p:spPr>
          <a:xfrm flipH="1">
            <a:off x="4173835" y="5846544"/>
            <a:ext cx="469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Постройте графики орбитальных траекторий.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50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196D-EB7B-40E6-888A-874D963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3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Моделирование затмений </a:t>
            </a: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39EB89-AF08-49EB-B90C-5FA5153B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48" y="1784412"/>
            <a:ext cx="8824402" cy="3817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4DCF14-3F53-4957-A47E-88A86AE1348D}"/>
              </a:ext>
            </a:extLst>
          </p:cNvPr>
          <p:cNvSpPr txBox="1"/>
          <p:nvPr/>
        </p:nvSpPr>
        <p:spPr>
          <a:xfrm>
            <a:off x="3400147" y="5695441"/>
            <a:ext cx="635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Построили  синтетическую кривую блеска (яркость как функция времени).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6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C56F-71B7-4A43-AFBB-EC25944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Р</a:t>
            </a:r>
            <a:r>
              <a:rPr lang="ru-RU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еальный кривой блеск-</a:t>
            </a:r>
            <a:r>
              <a:rPr lang="en-US" sz="3600" kern="120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Serpentis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6C66F2-8A09-4D25-A276-7445F153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816" y="1935332"/>
            <a:ext cx="8895425" cy="3666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B8C49-5144-45E6-B0AE-1F38C908125B}"/>
              </a:ext>
            </a:extLst>
          </p:cNvPr>
          <p:cNvSpPr txBox="1"/>
          <p:nvPr/>
        </p:nvSpPr>
        <p:spPr>
          <a:xfrm>
            <a:off x="1464816" y="5752730"/>
            <a:ext cx="97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отображение фазовой кривой блеска реальных данных и синтетическая модель кривой блеска.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27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E44A-D3A2-4D90-A6EF-2EAA9F2D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F0D91-BDC8-4FF2-A3A2-E1A5615A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ru-RU" dirty="0"/>
            </a:br>
            <a:r>
              <a:rPr lang="ru-RU" dirty="0"/>
              <a:t>В ходе заданий удалось смоделировать орбиты звёзд системы </a:t>
            </a:r>
            <a:r>
              <a:rPr lang="ru-RU" b="1" dirty="0"/>
              <a:t>5 </a:t>
            </a:r>
            <a:r>
              <a:rPr lang="ru-RU" b="1" dirty="0" err="1"/>
              <a:t>Serpentis</a:t>
            </a:r>
            <a:r>
              <a:rPr lang="ru-RU" dirty="0"/>
              <a:t> и построить синтетическую кривую блеска. Однако полученные данные не совпадали с реальными наблюдениями, поскольку синтетическая модель значительно упрощает физику системы: она не учитывает размеры звёзд, эллиптичность орбит, светимость компонентов, наклон орбиты к линии наблюдения и другие важные параметры, влияющие на форму и глубину наблюдаемой кривой блеска. В результате синтетическая кривая отличается от реальной, особенно в форме и глубине затмений.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28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EA00B9-CA3B-4F58-A77A-ABE49743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k-KZ" sz="8800" dirty="0"/>
              <a:t>Спасибо за внимание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015848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342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Астрофизический институт имени В. Г. Фесенкова</vt:lpstr>
      <vt:lpstr>Презентация PowerPoint</vt:lpstr>
      <vt:lpstr>Презентация PowerPoint</vt:lpstr>
      <vt:lpstr>Презентация PowerPoint</vt:lpstr>
      <vt:lpstr>Задача двух тел. Орбиты 5 Serpentis</vt:lpstr>
      <vt:lpstr> Моделирование затмений </vt:lpstr>
      <vt:lpstr>Реальный кривой блеск-5 Serpentis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Астрофизический институт имени В. Г. Фесенкова</dc:title>
  <dc:creator>Абылай Кажымухан</dc:creator>
  <cp:lastModifiedBy>Абылай Кажымухан</cp:lastModifiedBy>
  <cp:revision>1</cp:revision>
  <dcterms:created xsi:type="dcterms:W3CDTF">2025-04-11T04:21:41Z</dcterms:created>
  <dcterms:modified xsi:type="dcterms:W3CDTF">2025-04-11T04:49:04Z</dcterms:modified>
</cp:coreProperties>
</file>