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7"/>
  </p:notesMasterIdLst>
  <p:sldIdLst>
    <p:sldId id="256" r:id="rId2"/>
    <p:sldId id="263" r:id="rId3"/>
    <p:sldId id="258" r:id="rId4"/>
    <p:sldId id="259" r:id="rId5"/>
    <p:sldId id="275" r:id="rId6"/>
    <p:sldId id="267" r:id="rId7"/>
    <p:sldId id="268" r:id="rId8"/>
    <p:sldId id="269" r:id="rId9"/>
    <p:sldId id="270" r:id="rId10"/>
    <p:sldId id="273" r:id="rId11"/>
    <p:sldId id="260" r:id="rId12"/>
    <p:sldId id="261" r:id="rId13"/>
    <p:sldId id="262" r:id="rId14"/>
    <p:sldId id="27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2496D-F48A-426C-B59D-A67206BD16D9}" v="572" dt="2024-12-02T23:37:10.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mul Asif" userId="7c9b9bf2f4ddc8c2" providerId="LiveId" clId="{CB52496D-F48A-426C-B59D-A67206BD16D9}"/>
    <pc:docChg chg="undo custSel addSld delSld modSld sldOrd addMainMaster delMainMaster">
      <pc:chgData name="Alimul Asif" userId="7c9b9bf2f4ddc8c2" providerId="LiveId" clId="{CB52496D-F48A-426C-B59D-A67206BD16D9}" dt="2024-12-02T23:39:10.657" v="3315" actId="20577"/>
      <pc:docMkLst>
        <pc:docMk/>
      </pc:docMkLst>
      <pc:sldChg chg="addSp delSp modSp new mod modTransition setBg modClrScheme addAnim delAnim modAnim setClrOvrMap delDesignElem chgLayout">
        <pc:chgData name="Alimul Asif" userId="7c9b9bf2f4ddc8c2" providerId="LiveId" clId="{CB52496D-F48A-426C-B59D-A67206BD16D9}" dt="2024-11-28T21:29:18.785" v="2864" actId="478"/>
        <pc:sldMkLst>
          <pc:docMk/>
          <pc:sldMk cId="1757850296" sldId="256"/>
        </pc:sldMkLst>
        <pc:spChg chg="mod">
          <ac:chgData name="Alimul Asif" userId="7c9b9bf2f4ddc8c2" providerId="LiveId" clId="{CB52496D-F48A-426C-B59D-A67206BD16D9}" dt="2024-11-21T04:43:44.449" v="443"/>
          <ac:spMkLst>
            <pc:docMk/>
            <pc:sldMk cId="1757850296" sldId="256"/>
            <ac:spMk id="2" creationId="{9072E265-A92C-CB80-23F5-0ECB0E156D02}"/>
          </ac:spMkLst>
        </pc:spChg>
        <pc:spChg chg="mod">
          <ac:chgData name="Alimul Asif" userId="7c9b9bf2f4ddc8c2" providerId="LiveId" clId="{CB52496D-F48A-426C-B59D-A67206BD16D9}" dt="2024-11-21T18:27:15.776" v="1836" actId="20577"/>
          <ac:spMkLst>
            <pc:docMk/>
            <pc:sldMk cId="1757850296" sldId="256"/>
            <ac:spMk id="3" creationId="{CF4A40A3-74A1-7FE8-4901-F2064DA1C8A9}"/>
          </ac:spMkLst>
        </pc:spChg>
        <pc:spChg chg="add del">
          <ac:chgData name="Alimul Asif" userId="7c9b9bf2f4ddc8c2" providerId="LiveId" clId="{CB52496D-F48A-426C-B59D-A67206BD16D9}" dt="2024-11-21T01:58:06.461" v="3" actId="26606"/>
          <ac:spMkLst>
            <pc:docMk/>
            <pc:sldMk cId="1757850296" sldId="256"/>
            <ac:spMk id="9" creationId="{0760E4C7-47B8-4356-ABCA-CC9C79E2D2B6}"/>
          </ac:spMkLst>
        </pc:spChg>
        <pc:spChg chg="add del">
          <ac:chgData name="Alimul Asif" userId="7c9b9bf2f4ddc8c2" providerId="LiveId" clId="{CB52496D-F48A-426C-B59D-A67206BD16D9}" dt="2024-11-21T01:58:06.461" v="3" actId="26606"/>
          <ac:spMkLst>
            <pc:docMk/>
            <pc:sldMk cId="1757850296" sldId="256"/>
            <ac:spMk id="11" creationId="{07F1F8E1-08C9-4C32-8CD0-F0DEB444866D}"/>
          </ac:spMkLst>
        </pc:spChg>
        <pc:spChg chg="add del">
          <ac:chgData name="Alimul Asif" userId="7c9b9bf2f4ddc8c2" providerId="LiveId" clId="{CB52496D-F48A-426C-B59D-A67206BD16D9}" dt="2024-11-21T01:58:19.671" v="5" actId="26606"/>
          <ac:spMkLst>
            <pc:docMk/>
            <pc:sldMk cId="1757850296" sldId="256"/>
            <ac:spMk id="15" creationId="{0EECA69B-4C2A-7F31-8019-E90DB3BD49CB}"/>
          </ac:spMkLst>
        </pc:spChg>
        <pc:spChg chg="add del">
          <ac:chgData name="Alimul Asif" userId="7c9b9bf2f4ddc8c2" providerId="LiveId" clId="{CB52496D-F48A-426C-B59D-A67206BD16D9}" dt="2024-11-21T01:58:19.671" v="5" actId="26606"/>
          <ac:spMkLst>
            <pc:docMk/>
            <pc:sldMk cId="1757850296" sldId="256"/>
            <ac:spMk id="17" creationId="{1103FDB8-D911-F8F8-F9EC-FB7FF543594C}"/>
          </ac:spMkLst>
        </pc:spChg>
        <pc:spChg chg="add del">
          <ac:chgData name="Alimul Asif" userId="7c9b9bf2f4ddc8c2" providerId="LiveId" clId="{CB52496D-F48A-426C-B59D-A67206BD16D9}" dt="2024-11-21T02:05:30.686" v="7" actId="26606"/>
          <ac:spMkLst>
            <pc:docMk/>
            <pc:sldMk cId="1757850296" sldId="256"/>
            <ac:spMk id="19" creationId="{5CC50F2E-EF04-4D7A-A09C-5AEF6E5EAD67}"/>
          </ac:spMkLst>
        </pc:spChg>
        <pc:spChg chg="add del">
          <ac:chgData name="Alimul Asif" userId="7c9b9bf2f4ddc8c2" providerId="LiveId" clId="{CB52496D-F48A-426C-B59D-A67206BD16D9}" dt="2024-11-21T02:05:30.686" v="7" actId="26606"/>
          <ac:spMkLst>
            <pc:docMk/>
            <pc:sldMk cId="1757850296" sldId="256"/>
            <ac:spMk id="20" creationId="{F489C2E0-4895-4B72-85EA-7EE9FAFFDC7E}"/>
          </ac:spMkLst>
        </pc:spChg>
        <pc:spChg chg="add del">
          <ac:chgData name="Alimul Asif" userId="7c9b9bf2f4ddc8c2" providerId="LiveId" clId="{CB52496D-F48A-426C-B59D-A67206BD16D9}" dt="2024-11-21T02:05:40.467" v="9" actId="26606"/>
          <ac:spMkLst>
            <pc:docMk/>
            <pc:sldMk cId="1757850296" sldId="256"/>
            <ac:spMk id="24" creationId="{696F4257-8A8B-4687-A362-2FB0FD5953B6}"/>
          </ac:spMkLst>
        </pc:spChg>
        <pc:spChg chg="add del">
          <ac:chgData name="Alimul Asif" userId="7c9b9bf2f4ddc8c2" providerId="LiveId" clId="{CB52496D-F48A-426C-B59D-A67206BD16D9}" dt="2024-11-21T02:05:40.467" v="9" actId="26606"/>
          <ac:spMkLst>
            <pc:docMk/>
            <pc:sldMk cId="1757850296" sldId="256"/>
            <ac:spMk id="25" creationId="{875B7E46-FCBF-464B-8083-9AF1A059E1D9}"/>
          </ac:spMkLst>
        </pc:spChg>
        <pc:spChg chg="add del">
          <ac:chgData name="Alimul Asif" userId="7c9b9bf2f4ddc8c2" providerId="LiveId" clId="{CB52496D-F48A-426C-B59D-A67206BD16D9}" dt="2024-11-21T02:05:40.467" v="9" actId="26606"/>
          <ac:spMkLst>
            <pc:docMk/>
            <pc:sldMk cId="1757850296" sldId="256"/>
            <ac:spMk id="26" creationId="{AF79A868-152F-4392-8D0D-C56B1C229B98}"/>
          </ac:spMkLst>
        </pc:spChg>
        <pc:spChg chg="add del">
          <ac:chgData name="Alimul Asif" userId="7c9b9bf2f4ddc8c2" providerId="LiveId" clId="{CB52496D-F48A-426C-B59D-A67206BD16D9}" dt="2024-11-21T02:05:40.467" v="9" actId="26606"/>
          <ac:spMkLst>
            <pc:docMk/>
            <pc:sldMk cId="1757850296" sldId="256"/>
            <ac:spMk id="27" creationId="{613F7046-4879-4110-98EC-7B7416E55FD9}"/>
          </ac:spMkLst>
        </pc:spChg>
        <pc:spChg chg="add del">
          <ac:chgData name="Alimul Asif" userId="7c9b9bf2f4ddc8c2" providerId="LiveId" clId="{CB52496D-F48A-426C-B59D-A67206BD16D9}" dt="2024-11-21T02:05:40.467" v="9" actId="26606"/>
          <ac:spMkLst>
            <pc:docMk/>
            <pc:sldMk cId="1757850296" sldId="256"/>
            <ac:spMk id="28" creationId="{CE14A411-88B5-46A6-AD90-72073BCBB6EE}"/>
          </ac:spMkLst>
        </pc:spChg>
        <pc:spChg chg="add del">
          <ac:chgData name="Alimul Asif" userId="7c9b9bf2f4ddc8c2" providerId="LiveId" clId="{CB52496D-F48A-426C-B59D-A67206BD16D9}" dt="2024-11-21T02:05:59.319" v="11" actId="26606"/>
          <ac:spMkLst>
            <pc:docMk/>
            <pc:sldMk cId="1757850296" sldId="256"/>
            <ac:spMk id="31" creationId="{44CA2EAD-E7C7-4F64-924A-52D34FD759C7}"/>
          </ac:spMkLst>
        </pc:spChg>
        <pc:spChg chg="add del">
          <ac:chgData name="Alimul Asif" userId="7c9b9bf2f4ddc8c2" providerId="LiveId" clId="{CB52496D-F48A-426C-B59D-A67206BD16D9}" dt="2024-11-21T02:06:02.134" v="14"/>
          <ac:spMkLst>
            <pc:docMk/>
            <pc:sldMk cId="1757850296" sldId="256"/>
            <ac:spMk id="35" creationId="{5CC50F2E-EF04-4D7A-A09C-5AEF6E5EAD67}"/>
          </ac:spMkLst>
        </pc:spChg>
        <pc:spChg chg="add del">
          <ac:chgData name="Alimul Asif" userId="7c9b9bf2f4ddc8c2" providerId="LiveId" clId="{CB52496D-F48A-426C-B59D-A67206BD16D9}" dt="2024-11-21T02:06:02.134" v="14"/>
          <ac:spMkLst>
            <pc:docMk/>
            <pc:sldMk cId="1757850296" sldId="256"/>
            <ac:spMk id="36" creationId="{F489C2E0-4895-4B72-85EA-7EE9FAFFDC7E}"/>
          </ac:spMkLst>
        </pc:spChg>
        <pc:spChg chg="add del">
          <ac:chgData name="Alimul Asif" userId="7c9b9bf2f4ddc8c2" providerId="LiveId" clId="{CB52496D-F48A-426C-B59D-A67206BD16D9}" dt="2024-11-21T02:23:14.394" v="296" actId="26606"/>
          <ac:spMkLst>
            <pc:docMk/>
            <pc:sldMk cId="1757850296" sldId="256"/>
            <ac:spMk id="39" creationId="{CD60390C-0E4C-4682-8246-AFA2E49856DA}"/>
          </ac:spMkLst>
        </pc:spChg>
        <pc:spChg chg="add del">
          <ac:chgData name="Alimul Asif" userId="7c9b9bf2f4ddc8c2" providerId="LiveId" clId="{CB52496D-F48A-426C-B59D-A67206BD16D9}" dt="2024-11-21T02:23:14.394" v="296" actId="26606"/>
          <ac:spMkLst>
            <pc:docMk/>
            <pc:sldMk cId="1757850296" sldId="256"/>
            <ac:spMk id="40" creationId="{CEBA87F4-FB8A-4D91-B3F3-DFA78E0CC64D}"/>
          </ac:spMkLst>
        </pc:spChg>
        <pc:spChg chg="add del">
          <ac:chgData name="Alimul Asif" userId="7c9b9bf2f4ddc8c2" providerId="LiveId" clId="{CB52496D-F48A-426C-B59D-A67206BD16D9}" dt="2024-11-21T02:21:22.752" v="276"/>
          <ac:spMkLst>
            <pc:docMk/>
            <pc:sldMk cId="1757850296" sldId="256"/>
            <ac:spMk id="42" creationId="{2A0E4E09-FC02-4ADC-951A-3FFA90B6FE39}"/>
          </ac:spMkLst>
        </pc:spChg>
        <pc:spChg chg="add del">
          <ac:chgData name="Alimul Asif" userId="7c9b9bf2f4ddc8c2" providerId="LiveId" clId="{CB52496D-F48A-426C-B59D-A67206BD16D9}" dt="2024-11-21T02:21:22.752" v="276"/>
          <ac:spMkLst>
            <pc:docMk/>
            <pc:sldMk cId="1757850296" sldId="256"/>
            <ac:spMk id="44" creationId="{0060CE1A-A2ED-43AC-857D-05822177FAD1}"/>
          </ac:spMkLst>
        </pc:spChg>
        <pc:spChg chg="add del">
          <ac:chgData name="Alimul Asif" userId="7c9b9bf2f4ddc8c2" providerId="LiveId" clId="{CB52496D-F48A-426C-B59D-A67206BD16D9}" dt="2024-11-21T02:23:14.394" v="296" actId="26606"/>
          <ac:spMkLst>
            <pc:docMk/>
            <pc:sldMk cId="1757850296" sldId="256"/>
            <ac:spMk id="46" creationId="{D012A90F-45C2-4C9B-BAF6-9CE1F546C7EA}"/>
          </ac:spMkLst>
        </pc:spChg>
        <pc:spChg chg="add del">
          <ac:chgData name="Alimul Asif" userId="7c9b9bf2f4ddc8c2" providerId="LiveId" clId="{CB52496D-F48A-426C-B59D-A67206BD16D9}" dt="2024-11-21T02:23:16.070" v="300" actId="26606"/>
          <ac:spMkLst>
            <pc:docMk/>
            <pc:sldMk cId="1757850296" sldId="256"/>
            <ac:spMk id="48" creationId="{2A0E4E09-FC02-4ADC-951A-3FFA90B6FE39}"/>
          </ac:spMkLst>
        </pc:spChg>
        <pc:spChg chg="add del">
          <ac:chgData name="Alimul Asif" userId="7c9b9bf2f4ddc8c2" providerId="LiveId" clId="{CB52496D-F48A-426C-B59D-A67206BD16D9}" dt="2024-11-21T02:23:16.070" v="300" actId="26606"/>
          <ac:spMkLst>
            <pc:docMk/>
            <pc:sldMk cId="1757850296" sldId="256"/>
            <ac:spMk id="49" creationId="{0060CE1A-A2ED-43AC-857D-05822177FAD1}"/>
          </ac:spMkLst>
        </pc:spChg>
        <pc:spChg chg="add del">
          <ac:chgData name="Alimul Asif" userId="7c9b9bf2f4ddc8c2" providerId="LiveId" clId="{CB52496D-F48A-426C-B59D-A67206BD16D9}" dt="2024-11-21T02:23:36.706" v="304" actId="26606"/>
          <ac:spMkLst>
            <pc:docMk/>
            <pc:sldMk cId="1757850296" sldId="256"/>
            <ac:spMk id="51" creationId="{CD60390C-0E4C-4682-8246-AFA2E49856DA}"/>
          </ac:spMkLst>
        </pc:spChg>
        <pc:spChg chg="add del">
          <ac:chgData name="Alimul Asif" userId="7c9b9bf2f4ddc8c2" providerId="LiveId" clId="{CB52496D-F48A-426C-B59D-A67206BD16D9}" dt="2024-11-21T02:23:36.706" v="304" actId="26606"/>
          <ac:spMkLst>
            <pc:docMk/>
            <pc:sldMk cId="1757850296" sldId="256"/>
            <ac:spMk id="52" creationId="{CEBA87F4-FB8A-4D91-B3F3-DFA78E0CC64D}"/>
          </ac:spMkLst>
        </pc:spChg>
        <pc:spChg chg="add del">
          <ac:chgData name="Alimul Asif" userId="7c9b9bf2f4ddc8c2" providerId="LiveId" clId="{CB52496D-F48A-426C-B59D-A67206BD16D9}" dt="2024-11-21T02:23:36.706" v="304" actId="26606"/>
          <ac:spMkLst>
            <pc:docMk/>
            <pc:sldMk cId="1757850296" sldId="256"/>
            <ac:spMk id="53" creationId="{D012A90F-45C2-4C9B-BAF6-9CE1F546C7EA}"/>
          </ac:spMkLst>
        </pc:spChg>
        <pc:spChg chg="add del">
          <ac:chgData name="Alimul Asif" userId="7c9b9bf2f4ddc8c2" providerId="LiveId" clId="{CB52496D-F48A-426C-B59D-A67206BD16D9}" dt="2024-11-21T02:49:20.311" v="359"/>
          <ac:spMkLst>
            <pc:docMk/>
            <pc:sldMk cId="1757850296" sldId="256"/>
            <ac:spMk id="55" creationId="{B558F58E-93BA-44A3-BCDA-585AFF2E4F3F}"/>
          </ac:spMkLst>
        </pc:spChg>
        <pc:spChg chg="add del">
          <ac:chgData name="Alimul Asif" userId="7c9b9bf2f4ddc8c2" providerId="LiveId" clId="{CB52496D-F48A-426C-B59D-A67206BD16D9}" dt="2024-11-21T02:49:20.311" v="359"/>
          <ac:spMkLst>
            <pc:docMk/>
            <pc:sldMk cId="1757850296" sldId="256"/>
            <ac:spMk id="56" creationId="{34DBF680-FBD0-4394-A076-AD549E2DB406}"/>
          </ac:spMkLst>
        </pc:spChg>
        <pc:spChg chg="add del">
          <ac:chgData name="Alimul Asif" userId="7c9b9bf2f4ddc8c2" providerId="LiveId" clId="{CB52496D-F48A-426C-B59D-A67206BD16D9}" dt="2024-11-21T02:49:20.311" v="359"/>
          <ac:spMkLst>
            <pc:docMk/>
            <pc:sldMk cId="1757850296" sldId="256"/>
            <ac:spMk id="57" creationId="{025516A9-A197-45C0-A7C3-D8D04C443D15}"/>
          </ac:spMkLst>
        </pc:spChg>
        <pc:picChg chg="add del">
          <ac:chgData name="Alimul Asif" userId="7c9b9bf2f4ddc8c2" providerId="LiveId" clId="{CB52496D-F48A-426C-B59D-A67206BD16D9}" dt="2024-11-21T01:58:06.461" v="3" actId="26606"/>
          <ac:picMkLst>
            <pc:docMk/>
            <pc:sldMk cId="1757850296" sldId="256"/>
            <ac:picMk id="4" creationId="{C6C08BF3-5B4D-5A3E-4BD7-534D0BA73F5B}"/>
          </ac:picMkLst>
        </pc:picChg>
        <pc:picChg chg="add del mod">
          <ac:chgData name="Alimul Asif" userId="7c9b9bf2f4ddc8c2" providerId="LiveId" clId="{CB52496D-F48A-426C-B59D-A67206BD16D9}" dt="2024-11-28T17:30:45.824" v="2840"/>
          <ac:picMkLst>
            <pc:docMk/>
            <pc:sldMk cId="1757850296" sldId="256"/>
            <ac:picMk id="8" creationId="{E941389C-1FAD-6F3E-F964-D320E26AEE1B}"/>
          </ac:picMkLst>
        </pc:picChg>
        <pc:picChg chg="add del mod">
          <ac:chgData name="Alimul Asif" userId="7c9b9bf2f4ddc8c2" providerId="LiveId" clId="{CB52496D-F48A-426C-B59D-A67206BD16D9}" dt="2024-11-28T08:18:11.419" v="2825" actId="478"/>
          <ac:picMkLst>
            <pc:docMk/>
            <pc:sldMk cId="1757850296" sldId="256"/>
            <ac:picMk id="9" creationId="{02EC1475-39D6-025D-0609-481C2940E65B}"/>
          </ac:picMkLst>
        </pc:picChg>
        <pc:picChg chg="add del mod">
          <ac:chgData name="Alimul Asif" userId="7c9b9bf2f4ddc8c2" providerId="LiveId" clId="{CB52496D-F48A-426C-B59D-A67206BD16D9}" dt="2024-11-28T17:32:46.818" v="2841" actId="478"/>
          <ac:picMkLst>
            <pc:docMk/>
            <pc:sldMk cId="1757850296" sldId="256"/>
            <ac:picMk id="9" creationId="{D09055F6-E259-1C2F-E3A1-256878C5E0EB}"/>
          </ac:picMkLst>
        </pc:picChg>
        <pc:picChg chg="add del mod">
          <ac:chgData name="Alimul Asif" userId="7c9b9bf2f4ddc8c2" providerId="LiveId" clId="{CB52496D-F48A-426C-B59D-A67206BD16D9}" dt="2024-11-28T17:41:09.355" v="2850"/>
          <ac:picMkLst>
            <pc:docMk/>
            <pc:sldMk cId="1757850296" sldId="256"/>
            <ac:picMk id="14" creationId="{20BE244A-5ADE-3EDC-04B0-886D9BA86DC5}"/>
          </ac:picMkLst>
        </pc:picChg>
        <pc:picChg chg="add del mod">
          <ac:chgData name="Alimul Asif" userId="7c9b9bf2f4ddc8c2" providerId="LiveId" clId="{CB52496D-F48A-426C-B59D-A67206BD16D9}" dt="2024-11-28T20:44:00.346" v="2852" actId="478"/>
          <ac:picMkLst>
            <pc:docMk/>
            <pc:sldMk cId="1757850296" sldId="256"/>
            <ac:picMk id="15" creationId="{B0355F99-150B-128D-BC15-E146D6652C2B}"/>
          </ac:picMkLst>
        </pc:picChg>
        <pc:picChg chg="add del">
          <ac:chgData name="Alimul Asif" userId="7c9b9bf2f4ddc8c2" providerId="LiveId" clId="{CB52496D-F48A-426C-B59D-A67206BD16D9}" dt="2024-11-21T01:58:19.671" v="5" actId="26606"/>
          <ac:picMkLst>
            <pc:docMk/>
            <pc:sldMk cId="1757850296" sldId="256"/>
            <ac:picMk id="16" creationId="{B22D1539-5D22-4126-DBD8-033976E772B7}"/>
          </ac:picMkLst>
        </pc:picChg>
        <pc:picChg chg="add del mod">
          <ac:chgData name="Alimul Asif" userId="7c9b9bf2f4ddc8c2" providerId="LiveId" clId="{CB52496D-F48A-426C-B59D-A67206BD16D9}" dt="2024-11-28T20:45:51.816" v="2860"/>
          <ac:picMkLst>
            <pc:docMk/>
            <pc:sldMk cId="1757850296" sldId="256"/>
            <ac:picMk id="18" creationId="{3FC9551C-3ABC-07C7-C9C3-1B9D4FFCC2C0}"/>
          </ac:picMkLst>
        </pc:picChg>
        <pc:picChg chg="add del mod">
          <ac:chgData name="Alimul Asif" userId="7c9b9bf2f4ddc8c2" providerId="LiveId" clId="{CB52496D-F48A-426C-B59D-A67206BD16D9}" dt="2024-11-28T20:46:11.366" v="2862"/>
          <ac:picMkLst>
            <pc:docMk/>
            <pc:sldMk cId="1757850296" sldId="256"/>
            <ac:picMk id="19" creationId="{6CA6BD6A-EA08-3563-7981-FAB165E10103}"/>
          </ac:picMkLst>
        </pc:picChg>
        <pc:picChg chg="add del">
          <ac:chgData name="Alimul Asif" userId="7c9b9bf2f4ddc8c2" providerId="LiveId" clId="{CB52496D-F48A-426C-B59D-A67206BD16D9}" dt="2024-11-21T02:05:30.686" v="7" actId="26606"/>
          <ac:picMkLst>
            <pc:docMk/>
            <pc:sldMk cId="1757850296" sldId="256"/>
            <ac:picMk id="21" creationId="{BFC542EB-69F7-9256-042A-58ED5B1A8894}"/>
          </ac:picMkLst>
        </pc:picChg>
        <pc:picChg chg="add del mod ord">
          <ac:chgData name="Alimul Asif" userId="7c9b9bf2f4ddc8c2" providerId="LiveId" clId="{CB52496D-F48A-426C-B59D-A67206BD16D9}" dt="2024-11-28T21:01:11.554" v="2863"/>
          <ac:picMkLst>
            <pc:docMk/>
            <pc:sldMk cId="1757850296" sldId="256"/>
            <ac:picMk id="22" creationId="{8EC462B3-9131-641B-4C13-130ED2E2528B}"/>
          </ac:picMkLst>
        </pc:picChg>
        <pc:picChg chg="add del mod">
          <ac:chgData name="Alimul Asif" userId="7c9b9bf2f4ddc8c2" providerId="LiveId" clId="{CB52496D-F48A-426C-B59D-A67206BD16D9}" dt="2024-11-28T21:29:18.785" v="2864" actId="478"/>
          <ac:picMkLst>
            <pc:docMk/>
            <pc:sldMk cId="1757850296" sldId="256"/>
            <ac:picMk id="23" creationId="{E829265B-4CF0-76A9-B899-90E2F4792339}"/>
          </ac:picMkLst>
        </pc:picChg>
        <pc:picChg chg="add del">
          <ac:chgData name="Alimul Asif" userId="7c9b9bf2f4ddc8c2" providerId="LiveId" clId="{CB52496D-F48A-426C-B59D-A67206BD16D9}" dt="2024-11-21T02:05:40.467" v="9" actId="26606"/>
          <ac:picMkLst>
            <pc:docMk/>
            <pc:sldMk cId="1757850296" sldId="256"/>
            <ac:picMk id="29" creationId="{10B08806-6857-7E9D-F4A4-9F3A99348EF6}"/>
          </ac:picMkLst>
        </pc:picChg>
        <pc:picChg chg="add del">
          <ac:chgData name="Alimul Asif" userId="7c9b9bf2f4ddc8c2" providerId="LiveId" clId="{CB52496D-F48A-426C-B59D-A67206BD16D9}" dt="2024-11-21T02:05:59.319" v="11" actId="26606"/>
          <ac:picMkLst>
            <pc:docMk/>
            <pc:sldMk cId="1757850296" sldId="256"/>
            <ac:picMk id="32" creationId="{21A49796-DE28-7B5D-B123-2307039B7E40}"/>
          </ac:picMkLst>
        </pc:picChg>
        <pc:picChg chg="add mod ord">
          <ac:chgData name="Alimul Asif" userId="7c9b9bf2f4ddc8c2" providerId="LiveId" clId="{CB52496D-F48A-426C-B59D-A67206BD16D9}" dt="2024-11-21T02:23:36.751" v="305" actId="26606"/>
          <ac:picMkLst>
            <pc:docMk/>
            <pc:sldMk cId="1757850296" sldId="256"/>
            <ac:picMk id="37" creationId="{BFC542EB-69F7-9256-042A-58ED5B1A8894}"/>
          </ac:picMkLst>
        </pc:picChg>
        <pc:cxnChg chg="add del">
          <ac:chgData name="Alimul Asif" userId="7c9b9bf2f4ddc8c2" providerId="LiveId" clId="{CB52496D-F48A-426C-B59D-A67206BD16D9}" dt="2024-11-21T01:58:06.461" v="3" actId="26606"/>
          <ac:cxnSpMkLst>
            <pc:docMk/>
            <pc:sldMk cId="1757850296" sldId="256"/>
            <ac:cxnSpMk id="13" creationId="{414C5C93-B9E9-4392-ADCF-ABF21209DD56}"/>
          </ac:cxnSpMkLst>
        </pc:cxnChg>
        <pc:cxnChg chg="add del">
          <ac:chgData name="Alimul Asif" userId="7c9b9bf2f4ddc8c2" providerId="LiveId" clId="{CB52496D-F48A-426C-B59D-A67206BD16D9}" dt="2024-11-21T02:05:30.686" v="7" actId="26606"/>
          <ac:cxnSpMkLst>
            <pc:docMk/>
            <pc:sldMk cId="1757850296" sldId="256"/>
            <ac:cxnSpMk id="22" creationId="{1D7AD51E-A168-490B-B8A6-8AFE86E0F2B5}"/>
          </ac:cxnSpMkLst>
        </pc:cxnChg>
        <pc:cxnChg chg="add del">
          <ac:chgData name="Alimul Asif" userId="7c9b9bf2f4ddc8c2" providerId="LiveId" clId="{CB52496D-F48A-426C-B59D-A67206BD16D9}" dt="2024-11-21T02:05:59.319" v="11" actId="26606"/>
          <ac:cxnSpMkLst>
            <pc:docMk/>
            <pc:sldMk cId="1757850296" sldId="256"/>
            <ac:cxnSpMk id="33" creationId="{9E7C23BC-DAA6-40E1-8166-B8C4439D1430}"/>
          </ac:cxnSpMkLst>
        </pc:cxnChg>
        <pc:cxnChg chg="add del">
          <ac:chgData name="Alimul Asif" userId="7c9b9bf2f4ddc8c2" providerId="LiveId" clId="{CB52496D-F48A-426C-B59D-A67206BD16D9}" dt="2024-11-21T02:06:02.134" v="14"/>
          <ac:cxnSpMkLst>
            <pc:docMk/>
            <pc:sldMk cId="1757850296" sldId="256"/>
            <ac:cxnSpMk id="38" creationId="{1D7AD51E-A168-490B-B8A6-8AFE86E0F2B5}"/>
          </ac:cxnSpMkLst>
        </pc:cxnChg>
      </pc:sldChg>
      <pc:sldChg chg="addSp delSp modSp new del mod setBg setClrOvrMap delDesignElem">
        <pc:chgData name="Alimul Asif" userId="7c9b9bf2f4ddc8c2" providerId="LiveId" clId="{CB52496D-F48A-426C-B59D-A67206BD16D9}" dt="2024-11-21T04:57:15.116" v="550" actId="2696"/>
        <pc:sldMkLst>
          <pc:docMk/>
          <pc:sldMk cId="1662970056" sldId="257"/>
        </pc:sldMkLst>
        <pc:spChg chg="mod">
          <ac:chgData name="Alimul Asif" userId="7c9b9bf2f4ddc8c2" providerId="LiveId" clId="{CB52496D-F48A-426C-B59D-A67206BD16D9}" dt="2024-11-21T04:54:40.836" v="524" actId="26606"/>
          <ac:spMkLst>
            <pc:docMk/>
            <pc:sldMk cId="1662970056" sldId="257"/>
            <ac:spMk id="2" creationId="{92F0BB5D-FA05-8F86-E1DE-F517483718AE}"/>
          </ac:spMkLst>
        </pc:spChg>
        <pc:spChg chg="del mod">
          <ac:chgData name="Alimul Asif" userId="7c9b9bf2f4ddc8c2" providerId="LiveId" clId="{CB52496D-F48A-426C-B59D-A67206BD16D9}" dt="2024-11-21T02:42:57.964" v="311"/>
          <ac:spMkLst>
            <pc:docMk/>
            <pc:sldMk cId="1662970056" sldId="257"/>
            <ac:spMk id="3" creationId="{65381D7E-FB86-5ED2-65B2-EB8CEB43D026}"/>
          </ac:spMkLst>
        </pc:spChg>
        <pc:spChg chg="add del mod">
          <ac:chgData name="Alimul Asif" userId="7c9b9bf2f4ddc8c2" providerId="LiveId" clId="{CB52496D-F48A-426C-B59D-A67206BD16D9}" dt="2024-11-21T02:47:13.634" v="327" actId="26606"/>
          <ac:spMkLst>
            <pc:docMk/>
            <pc:sldMk cId="1662970056" sldId="257"/>
            <ac:spMk id="4" creationId="{33F1F8F9-90F4-587B-864E-8DB3F24D0FB6}"/>
          </ac:spMkLst>
        </pc:spChg>
        <pc:spChg chg="add del">
          <ac:chgData name="Alimul Asif" userId="7c9b9bf2f4ddc8c2" providerId="LiveId" clId="{CB52496D-F48A-426C-B59D-A67206BD16D9}" dt="2024-11-21T02:23:03.236" v="291" actId="26606"/>
          <ac:spMkLst>
            <pc:docMk/>
            <pc:sldMk cId="1662970056" sldId="257"/>
            <ac:spMk id="5" creationId="{5118BA95-03E7-41B7-B442-0AF8C0A7FF68}"/>
          </ac:spMkLst>
        </pc:spChg>
        <pc:spChg chg="add del">
          <ac:chgData name="Alimul Asif" userId="7c9b9bf2f4ddc8c2" providerId="LiveId" clId="{CB52496D-F48A-426C-B59D-A67206BD16D9}" dt="2024-11-21T02:23:03.236" v="291" actId="26606"/>
          <ac:spMkLst>
            <pc:docMk/>
            <pc:sldMk cId="1662970056" sldId="257"/>
            <ac:spMk id="7" creationId="{AD9B3EAD-A2B3-42C4-927C-3455E3E69EE6}"/>
          </ac:spMkLst>
        </pc:spChg>
        <pc:spChg chg="add del">
          <ac:chgData name="Alimul Asif" userId="7c9b9bf2f4ddc8c2" providerId="LiveId" clId="{CB52496D-F48A-426C-B59D-A67206BD16D9}" dt="2024-11-21T02:21:54.564" v="279" actId="26606"/>
          <ac:spMkLst>
            <pc:docMk/>
            <pc:sldMk cId="1662970056" sldId="257"/>
            <ac:spMk id="8" creationId="{5118BA95-03E7-41B7-B442-0AF8C0A7FF68}"/>
          </ac:spMkLst>
        </pc:spChg>
        <pc:spChg chg="add del">
          <ac:chgData name="Alimul Asif" userId="7c9b9bf2f4ddc8c2" providerId="LiveId" clId="{CB52496D-F48A-426C-B59D-A67206BD16D9}" dt="2024-11-21T02:21:54.564" v="279" actId="26606"/>
          <ac:spMkLst>
            <pc:docMk/>
            <pc:sldMk cId="1662970056" sldId="257"/>
            <ac:spMk id="14" creationId="{AD9B3EAD-A2B3-42C4-927C-3455E3E69EE6}"/>
          </ac:spMkLst>
        </pc:spChg>
        <pc:spChg chg="add del">
          <ac:chgData name="Alimul Asif" userId="7c9b9bf2f4ddc8c2" providerId="LiveId" clId="{CB52496D-F48A-426C-B59D-A67206BD16D9}" dt="2024-11-21T02:24:36.809" v="310" actId="26606"/>
          <ac:spMkLst>
            <pc:docMk/>
            <pc:sldMk cId="1662970056" sldId="257"/>
            <ac:spMk id="15" creationId="{E009DD9B-5EE2-4C0D-8B2B-351C8C102205}"/>
          </ac:spMkLst>
        </pc:spChg>
        <pc:spChg chg="add del">
          <ac:chgData name="Alimul Asif" userId="7c9b9bf2f4ddc8c2" providerId="LiveId" clId="{CB52496D-F48A-426C-B59D-A67206BD16D9}" dt="2024-11-21T02:22:03.308" v="282"/>
          <ac:spMkLst>
            <pc:docMk/>
            <pc:sldMk cId="1662970056" sldId="257"/>
            <ac:spMk id="16" creationId="{49B7FFA5-14CB-4A4F-9BCC-CA3AA5D9D276}"/>
          </ac:spMkLst>
        </pc:spChg>
        <pc:spChg chg="add del">
          <ac:chgData name="Alimul Asif" userId="7c9b9bf2f4ddc8c2" providerId="LiveId" clId="{CB52496D-F48A-426C-B59D-A67206BD16D9}" dt="2024-11-21T02:22:03.308" v="282"/>
          <ac:spMkLst>
            <pc:docMk/>
            <pc:sldMk cId="1662970056" sldId="257"/>
            <ac:spMk id="17" creationId="{E009DD9B-5EE2-4C0D-8B2B-351C8C102205}"/>
          </ac:spMkLst>
        </pc:spChg>
        <pc:spChg chg="add del">
          <ac:chgData name="Alimul Asif" userId="7c9b9bf2f4ddc8c2" providerId="LiveId" clId="{CB52496D-F48A-426C-B59D-A67206BD16D9}" dt="2024-11-21T02:22:03.308" v="282"/>
          <ac:spMkLst>
            <pc:docMk/>
            <pc:sldMk cId="1662970056" sldId="257"/>
            <ac:spMk id="18" creationId="{04E48745-7512-4EC2-9E20-9092D12150CA}"/>
          </ac:spMkLst>
        </pc:spChg>
        <pc:spChg chg="add del">
          <ac:chgData name="Alimul Asif" userId="7c9b9bf2f4ddc8c2" providerId="LiveId" clId="{CB52496D-F48A-426C-B59D-A67206BD16D9}" dt="2024-11-21T02:22:03.308" v="282"/>
          <ac:spMkLst>
            <pc:docMk/>
            <pc:sldMk cId="1662970056" sldId="257"/>
            <ac:spMk id="19" creationId="{E720DB99-7745-4E75-9D96-AAB6D55C531E}"/>
          </ac:spMkLst>
        </pc:spChg>
        <pc:spChg chg="add del">
          <ac:chgData name="Alimul Asif" userId="7c9b9bf2f4ddc8c2" providerId="LiveId" clId="{CB52496D-F48A-426C-B59D-A67206BD16D9}" dt="2024-11-21T02:22:03.308" v="282"/>
          <ac:spMkLst>
            <pc:docMk/>
            <pc:sldMk cId="1662970056" sldId="257"/>
            <ac:spMk id="20" creationId="{D68803C4-E159-4360-B7BB-74205C8F782D}"/>
          </ac:spMkLst>
        </pc:spChg>
        <pc:spChg chg="add del">
          <ac:chgData name="Alimul Asif" userId="7c9b9bf2f4ddc8c2" providerId="LiveId" clId="{CB52496D-F48A-426C-B59D-A67206BD16D9}" dt="2024-11-21T02:22:03.308" v="282"/>
          <ac:spMkLst>
            <pc:docMk/>
            <pc:sldMk cId="1662970056" sldId="257"/>
            <ac:spMk id="21" creationId="{504B0465-3B07-49BF-BEA7-D81476246293}"/>
          </ac:spMkLst>
        </pc:spChg>
        <pc:spChg chg="add del">
          <ac:chgData name="Alimul Asif" userId="7c9b9bf2f4ddc8c2" providerId="LiveId" clId="{CB52496D-F48A-426C-B59D-A67206BD16D9}" dt="2024-11-21T02:24:36.809" v="310" actId="26606"/>
          <ac:spMkLst>
            <pc:docMk/>
            <pc:sldMk cId="1662970056" sldId="257"/>
            <ac:spMk id="22" creationId="{E720DB99-7745-4E75-9D96-AAB6D55C531E}"/>
          </ac:spMkLst>
        </pc:spChg>
        <pc:spChg chg="add del">
          <ac:chgData name="Alimul Asif" userId="7c9b9bf2f4ddc8c2" providerId="LiveId" clId="{CB52496D-F48A-426C-B59D-A67206BD16D9}" dt="2024-11-21T02:24:36.809" v="310" actId="26606"/>
          <ac:spMkLst>
            <pc:docMk/>
            <pc:sldMk cId="1662970056" sldId="257"/>
            <ac:spMk id="23" creationId="{D68803C4-E159-4360-B7BB-74205C8F782D}"/>
          </ac:spMkLst>
        </pc:spChg>
        <pc:spChg chg="add del">
          <ac:chgData name="Alimul Asif" userId="7c9b9bf2f4ddc8c2" providerId="LiveId" clId="{CB52496D-F48A-426C-B59D-A67206BD16D9}" dt="2024-11-21T02:24:36.809" v="310" actId="26606"/>
          <ac:spMkLst>
            <pc:docMk/>
            <pc:sldMk cId="1662970056" sldId="257"/>
            <ac:spMk id="24" creationId="{504B0465-3B07-49BF-BEA7-D81476246293}"/>
          </ac:spMkLst>
        </pc:spChg>
        <pc:spChg chg="add del">
          <ac:chgData name="Alimul Asif" userId="7c9b9bf2f4ddc8c2" providerId="LiveId" clId="{CB52496D-F48A-426C-B59D-A67206BD16D9}" dt="2024-11-21T02:24:36.809" v="310" actId="26606"/>
          <ac:spMkLst>
            <pc:docMk/>
            <pc:sldMk cId="1662970056" sldId="257"/>
            <ac:spMk id="25" creationId="{49B7FFA5-14CB-4A4F-9BCC-CA3AA5D9D276}"/>
          </ac:spMkLst>
        </pc:spChg>
        <pc:spChg chg="add del">
          <ac:chgData name="Alimul Asif" userId="7c9b9bf2f4ddc8c2" providerId="LiveId" clId="{CB52496D-F48A-426C-B59D-A67206BD16D9}" dt="2024-11-21T02:24:36.809" v="310" actId="26606"/>
          <ac:spMkLst>
            <pc:docMk/>
            <pc:sldMk cId="1662970056" sldId="257"/>
            <ac:spMk id="26" creationId="{04E48745-7512-4EC2-9E20-9092D12150CA}"/>
          </ac:spMkLst>
        </pc:spChg>
        <pc:spChg chg="add del">
          <ac:chgData name="Alimul Asif" userId="7c9b9bf2f4ddc8c2" providerId="LiveId" clId="{CB52496D-F48A-426C-B59D-A67206BD16D9}" dt="2024-11-21T02:24:27.441" v="307" actId="26606"/>
          <ac:spMkLst>
            <pc:docMk/>
            <pc:sldMk cId="1662970056" sldId="257"/>
            <ac:spMk id="31" creationId="{463E2FE9-FAF3-450E-861A-54D0A8CFBECB}"/>
          </ac:spMkLst>
        </pc:spChg>
        <pc:spChg chg="add del">
          <ac:chgData name="Alimul Asif" userId="7c9b9bf2f4ddc8c2" providerId="LiveId" clId="{CB52496D-F48A-426C-B59D-A67206BD16D9}" dt="2024-11-21T02:24:27.441" v="307" actId="26606"/>
          <ac:spMkLst>
            <pc:docMk/>
            <pc:sldMk cId="1662970056" sldId="257"/>
            <ac:spMk id="33" creationId="{B4CD5EDE-D3EC-49C1-9A9B-88C47606DB4B}"/>
          </ac:spMkLst>
        </pc:spChg>
        <pc:spChg chg="add del">
          <ac:chgData name="Alimul Asif" userId="7c9b9bf2f4ddc8c2" providerId="LiveId" clId="{CB52496D-F48A-426C-B59D-A67206BD16D9}" dt="2024-11-21T02:24:27.441" v="307" actId="26606"/>
          <ac:spMkLst>
            <pc:docMk/>
            <pc:sldMk cId="1662970056" sldId="257"/>
            <ac:spMk id="35" creationId="{C33E4ED5-D66B-4F39-9509-117636F0BDD2}"/>
          </ac:spMkLst>
        </pc:spChg>
        <pc:spChg chg="add del">
          <ac:chgData name="Alimul Asif" userId="7c9b9bf2f4ddc8c2" providerId="LiveId" clId="{CB52496D-F48A-426C-B59D-A67206BD16D9}" dt="2024-11-21T02:24:27.441" v="307" actId="26606"/>
          <ac:spMkLst>
            <pc:docMk/>
            <pc:sldMk cId="1662970056" sldId="257"/>
            <ac:spMk id="37" creationId="{8573AAF9-111A-4C2F-A36D-746158924E9C}"/>
          </ac:spMkLst>
        </pc:spChg>
        <pc:spChg chg="add del">
          <ac:chgData name="Alimul Asif" userId="7c9b9bf2f4ddc8c2" providerId="LiveId" clId="{CB52496D-F48A-426C-B59D-A67206BD16D9}" dt="2024-11-21T02:24:36.778" v="309" actId="26606"/>
          <ac:spMkLst>
            <pc:docMk/>
            <pc:sldMk cId="1662970056" sldId="257"/>
            <ac:spMk id="39" creationId="{A486648D-901F-431C-8FFE-6455ADDACFB4}"/>
          </ac:spMkLst>
        </pc:spChg>
        <pc:spChg chg="add del">
          <ac:chgData name="Alimul Asif" userId="7c9b9bf2f4ddc8c2" providerId="LiveId" clId="{CB52496D-F48A-426C-B59D-A67206BD16D9}" dt="2024-11-21T02:24:36.778" v="309" actId="26606"/>
          <ac:spMkLst>
            <pc:docMk/>
            <pc:sldMk cId="1662970056" sldId="257"/>
            <ac:spMk id="40" creationId="{328E7ECE-D1D9-4A45-83E3-B3AAC21AF50D}"/>
          </ac:spMkLst>
        </pc:spChg>
        <pc:spChg chg="add del">
          <ac:chgData name="Alimul Asif" userId="7c9b9bf2f4ddc8c2" providerId="LiveId" clId="{CB52496D-F48A-426C-B59D-A67206BD16D9}" dt="2024-11-21T02:24:36.778" v="309" actId="26606"/>
          <ac:spMkLst>
            <pc:docMk/>
            <pc:sldMk cId="1662970056" sldId="257"/>
            <ac:spMk id="41" creationId="{F2299C5D-8E7A-4F30-B5A0-E61C1AF51DD8}"/>
          </ac:spMkLst>
        </pc:spChg>
        <pc:spChg chg="add del">
          <ac:chgData name="Alimul Asif" userId="7c9b9bf2f4ddc8c2" providerId="LiveId" clId="{CB52496D-F48A-426C-B59D-A67206BD16D9}" dt="2024-11-21T02:47:13.634" v="327" actId="26606"/>
          <ac:spMkLst>
            <pc:docMk/>
            <pc:sldMk cId="1662970056" sldId="257"/>
            <ac:spMk id="43" creationId="{5118BA95-03E7-41B7-B442-0AF8C0A7FF68}"/>
          </ac:spMkLst>
        </pc:spChg>
        <pc:spChg chg="add del">
          <ac:chgData name="Alimul Asif" userId="7c9b9bf2f4ddc8c2" providerId="LiveId" clId="{CB52496D-F48A-426C-B59D-A67206BD16D9}" dt="2024-11-21T02:47:13.634" v="327" actId="26606"/>
          <ac:spMkLst>
            <pc:docMk/>
            <pc:sldMk cId="1662970056" sldId="257"/>
            <ac:spMk id="46" creationId="{AD9B3EAD-A2B3-42C4-927C-3455E3E69EE6}"/>
          </ac:spMkLst>
        </pc:spChg>
        <pc:spChg chg="add del">
          <ac:chgData name="Alimul Asif" userId="7c9b9bf2f4ddc8c2" providerId="LiveId" clId="{CB52496D-F48A-426C-B59D-A67206BD16D9}" dt="2024-11-21T02:44:14.457" v="322" actId="26606"/>
          <ac:spMkLst>
            <pc:docMk/>
            <pc:sldMk cId="1662970056" sldId="257"/>
            <ac:spMk id="51" creationId="{E009DD9B-5EE2-4C0D-8B2B-351C8C102205}"/>
          </ac:spMkLst>
        </pc:spChg>
        <pc:spChg chg="add del">
          <ac:chgData name="Alimul Asif" userId="7c9b9bf2f4ddc8c2" providerId="LiveId" clId="{CB52496D-F48A-426C-B59D-A67206BD16D9}" dt="2024-11-21T02:44:10.099" v="320" actId="26606"/>
          <ac:spMkLst>
            <pc:docMk/>
            <pc:sldMk cId="1662970056" sldId="257"/>
            <ac:spMk id="52" creationId="{5118BA95-03E7-41B7-B442-0AF8C0A7FF68}"/>
          </ac:spMkLst>
        </pc:spChg>
        <pc:spChg chg="add del">
          <ac:chgData name="Alimul Asif" userId="7c9b9bf2f4ddc8c2" providerId="LiveId" clId="{CB52496D-F48A-426C-B59D-A67206BD16D9}" dt="2024-11-21T02:44:14.457" v="322" actId="26606"/>
          <ac:spMkLst>
            <pc:docMk/>
            <pc:sldMk cId="1662970056" sldId="257"/>
            <ac:spMk id="53" creationId="{E720DB99-7745-4E75-9D96-AAB6D55C531E}"/>
          </ac:spMkLst>
        </pc:spChg>
        <pc:spChg chg="add del">
          <ac:chgData name="Alimul Asif" userId="7c9b9bf2f4ddc8c2" providerId="LiveId" clId="{CB52496D-F48A-426C-B59D-A67206BD16D9}" dt="2024-11-21T02:44:10.099" v="320" actId="26606"/>
          <ac:spMkLst>
            <pc:docMk/>
            <pc:sldMk cId="1662970056" sldId="257"/>
            <ac:spMk id="54" creationId="{059D8741-EAD6-41B1-A882-70D70FC35821}"/>
          </ac:spMkLst>
        </pc:spChg>
        <pc:spChg chg="add del">
          <ac:chgData name="Alimul Asif" userId="7c9b9bf2f4ddc8c2" providerId="LiveId" clId="{CB52496D-F48A-426C-B59D-A67206BD16D9}" dt="2024-11-21T02:44:14.457" v="322" actId="26606"/>
          <ac:spMkLst>
            <pc:docMk/>
            <pc:sldMk cId="1662970056" sldId="257"/>
            <ac:spMk id="55" creationId="{D68803C4-E159-4360-B7BB-74205C8F782D}"/>
          </ac:spMkLst>
        </pc:spChg>
        <pc:spChg chg="add del">
          <ac:chgData name="Alimul Asif" userId="7c9b9bf2f4ddc8c2" providerId="LiveId" clId="{CB52496D-F48A-426C-B59D-A67206BD16D9}" dt="2024-11-21T02:44:10.099" v="320" actId="26606"/>
          <ac:spMkLst>
            <pc:docMk/>
            <pc:sldMk cId="1662970056" sldId="257"/>
            <ac:spMk id="56" creationId="{45444F36-3103-4D11-A25F-C054D4606DA4}"/>
          </ac:spMkLst>
        </pc:spChg>
        <pc:spChg chg="add del">
          <ac:chgData name="Alimul Asif" userId="7c9b9bf2f4ddc8c2" providerId="LiveId" clId="{CB52496D-F48A-426C-B59D-A67206BD16D9}" dt="2024-11-21T02:44:14.457" v="322" actId="26606"/>
          <ac:spMkLst>
            <pc:docMk/>
            <pc:sldMk cId="1662970056" sldId="257"/>
            <ac:spMk id="57" creationId="{504B0465-3B07-49BF-BEA7-D81476246293}"/>
          </ac:spMkLst>
        </pc:spChg>
        <pc:spChg chg="add del">
          <ac:chgData name="Alimul Asif" userId="7c9b9bf2f4ddc8c2" providerId="LiveId" clId="{CB52496D-F48A-426C-B59D-A67206BD16D9}" dt="2024-11-21T02:44:10.099" v="320" actId="26606"/>
          <ac:spMkLst>
            <pc:docMk/>
            <pc:sldMk cId="1662970056" sldId="257"/>
            <ac:spMk id="58" creationId="{AD9B3EAD-A2B3-42C4-927C-3455E3E69EE6}"/>
          </ac:spMkLst>
        </pc:spChg>
        <pc:spChg chg="add del">
          <ac:chgData name="Alimul Asif" userId="7c9b9bf2f4ddc8c2" providerId="LiveId" clId="{CB52496D-F48A-426C-B59D-A67206BD16D9}" dt="2024-11-21T02:44:14.457" v="322" actId="26606"/>
          <ac:spMkLst>
            <pc:docMk/>
            <pc:sldMk cId="1662970056" sldId="257"/>
            <ac:spMk id="59" creationId="{49B7FFA5-14CB-4A4F-9BCC-CA3AA5D9D276}"/>
          </ac:spMkLst>
        </pc:spChg>
        <pc:spChg chg="add del">
          <ac:chgData name="Alimul Asif" userId="7c9b9bf2f4ddc8c2" providerId="LiveId" clId="{CB52496D-F48A-426C-B59D-A67206BD16D9}" dt="2024-11-21T02:44:14.457" v="322" actId="26606"/>
          <ac:spMkLst>
            <pc:docMk/>
            <pc:sldMk cId="1662970056" sldId="257"/>
            <ac:spMk id="60" creationId="{33F1F8F9-90F4-587B-864E-8DB3F24D0FB6}"/>
          </ac:spMkLst>
        </pc:spChg>
        <pc:spChg chg="add del">
          <ac:chgData name="Alimul Asif" userId="7c9b9bf2f4ddc8c2" providerId="LiveId" clId="{CB52496D-F48A-426C-B59D-A67206BD16D9}" dt="2024-11-21T02:44:14.457" v="322" actId="26606"/>
          <ac:spMkLst>
            <pc:docMk/>
            <pc:sldMk cId="1662970056" sldId="257"/>
            <ac:spMk id="61" creationId="{04E48745-7512-4EC2-9E20-9092D12150CA}"/>
          </ac:spMkLst>
        </pc:spChg>
        <pc:spChg chg="add del">
          <ac:chgData name="Alimul Asif" userId="7c9b9bf2f4ddc8c2" providerId="LiveId" clId="{CB52496D-F48A-426C-B59D-A67206BD16D9}" dt="2024-11-21T02:44:18.840" v="324" actId="26606"/>
          <ac:spMkLst>
            <pc:docMk/>
            <pc:sldMk cId="1662970056" sldId="257"/>
            <ac:spMk id="63" creationId="{5118BA95-03E7-41B7-B442-0AF8C0A7FF68}"/>
          </ac:spMkLst>
        </pc:spChg>
        <pc:spChg chg="add del">
          <ac:chgData name="Alimul Asif" userId="7c9b9bf2f4ddc8c2" providerId="LiveId" clId="{CB52496D-F48A-426C-B59D-A67206BD16D9}" dt="2024-11-21T02:44:18.840" v="324" actId="26606"/>
          <ac:spMkLst>
            <pc:docMk/>
            <pc:sldMk cId="1662970056" sldId="257"/>
            <ac:spMk id="64" creationId="{059D8741-EAD6-41B1-A882-70D70FC35821}"/>
          </ac:spMkLst>
        </pc:spChg>
        <pc:spChg chg="add del">
          <ac:chgData name="Alimul Asif" userId="7c9b9bf2f4ddc8c2" providerId="LiveId" clId="{CB52496D-F48A-426C-B59D-A67206BD16D9}" dt="2024-11-21T02:44:18.840" v="324" actId="26606"/>
          <ac:spMkLst>
            <pc:docMk/>
            <pc:sldMk cId="1662970056" sldId="257"/>
            <ac:spMk id="65" creationId="{45444F36-3103-4D11-A25F-C054D4606DA4}"/>
          </ac:spMkLst>
        </pc:spChg>
        <pc:spChg chg="add del">
          <ac:chgData name="Alimul Asif" userId="7c9b9bf2f4ddc8c2" providerId="LiveId" clId="{CB52496D-F48A-426C-B59D-A67206BD16D9}" dt="2024-11-21T02:44:18.840" v="324" actId="26606"/>
          <ac:spMkLst>
            <pc:docMk/>
            <pc:sldMk cId="1662970056" sldId="257"/>
            <ac:spMk id="66" creationId="{AD9B3EAD-A2B3-42C4-927C-3455E3E69EE6}"/>
          </ac:spMkLst>
        </pc:spChg>
        <pc:spChg chg="add del">
          <ac:chgData name="Alimul Asif" userId="7c9b9bf2f4ddc8c2" providerId="LiveId" clId="{CB52496D-F48A-426C-B59D-A67206BD16D9}" dt="2024-11-21T02:47:13.602" v="326" actId="26606"/>
          <ac:spMkLst>
            <pc:docMk/>
            <pc:sldMk cId="1662970056" sldId="257"/>
            <ac:spMk id="69" creationId="{5118BA95-03E7-41B7-B442-0AF8C0A7FF68}"/>
          </ac:spMkLst>
        </pc:spChg>
        <pc:spChg chg="add del">
          <ac:chgData name="Alimul Asif" userId="7c9b9bf2f4ddc8c2" providerId="LiveId" clId="{CB52496D-F48A-426C-B59D-A67206BD16D9}" dt="2024-11-21T02:47:13.602" v="326" actId="26606"/>
          <ac:spMkLst>
            <pc:docMk/>
            <pc:sldMk cId="1662970056" sldId="257"/>
            <ac:spMk id="70" creationId="{059D8741-EAD6-41B1-A882-70D70FC35821}"/>
          </ac:spMkLst>
        </pc:spChg>
        <pc:spChg chg="add del">
          <ac:chgData name="Alimul Asif" userId="7c9b9bf2f4ddc8c2" providerId="LiveId" clId="{CB52496D-F48A-426C-B59D-A67206BD16D9}" dt="2024-11-21T02:47:13.602" v="326" actId="26606"/>
          <ac:spMkLst>
            <pc:docMk/>
            <pc:sldMk cId="1662970056" sldId="257"/>
            <ac:spMk id="71" creationId="{45444F36-3103-4D11-A25F-C054D4606DA4}"/>
          </ac:spMkLst>
        </pc:spChg>
        <pc:spChg chg="add del">
          <ac:chgData name="Alimul Asif" userId="7c9b9bf2f4ddc8c2" providerId="LiveId" clId="{CB52496D-F48A-426C-B59D-A67206BD16D9}" dt="2024-11-21T02:47:13.602" v="326" actId="26606"/>
          <ac:spMkLst>
            <pc:docMk/>
            <pc:sldMk cId="1662970056" sldId="257"/>
            <ac:spMk id="72" creationId="{AD9B3EAD-A2B3-42C4-927C-3455E3E69EE6}"/>
          </ac:spMkLst>
        </pc:spChg>
        <pc:spChg chg="add del">
          <ac:chgData name="Alimul Asif" userId="7c9b9bf2f4ddc8c2" providerId="LiveId" clId="{CB52496D-F48A-426C-B59D-A67206BD16D9}" dt="2024-11-21T02:49:20.311" v="359"/>
          <ac:spMkLst>
            <pc:docMk/>
            <pc:sldMk cId="1662970056" sldId="257"/>
            <ac:spMk id="75" creationId="{5118BA95-03E7-41B7-B442-0AF8C0A7FF68}"/>
          </ac:spMkLst>
        </pc:spChg>
        <pc:spChg chg="add del">
          <ac:chgData name="Alimul Asif" userId="7c9b9bf2f4ddc8c2" providerId="LiveId" clId="{CB52496D-F48A-426C-B59D-A67206BD16D9}" dt="2024-11-21T02:49:39.285" v="360" actId="26606"/>
          <ac:spMkLst>
            <pc:docMk/>
            <pc:sldMk cId="1662970056" sldId="257"/>
            <ac:spMk id="76" creationId="{33F1F8F9-90F4-587B-864E-8DB3F24D0FB6}"/>
          </ac:spMkLst>
        </pc:spChg>
        <pc:spChg chg="add del">
          <ac:chgData name="Alimul Asif" userId="7c9b9bf2f4ddc8c2" providerId="LiveId" clId="{CB52496D-F48A-426C-B59D-A67206BD16D9}" dt="2024-11-21T02:49:20.311" v="359"/>
          <ac:spMkLst>
            <pc:docMk/>
            <pc:sldMk cId="1662970056" sldId="257"/>
            <ac:spMk id="77" creationId="{AD9B3EAD-A2B3-42C4-927C-3455E3E69EE6}"/>
          </ac:spMkLst>
        </pc:spChg>
        <pc:spChg chg="add del">
          <ac:chgData name="Alimul Asif" userId="7c9b9bf2f4ddc8c2" providerId="LiveId" clId="{CB52496D-F48A-426C-B59D-A67206BD16D9}" dt="2024-11-21T04:47:28.462" v="490"/>
          <ac:spMkLst>
            <pc:docMk/>
            <pc:sldMk cId="1662970056" sldId="257"/>
            <ac:spMk id="82" creationId="{5118BA95-03E7-41B7-B442-0AF8C0A7FF68}"/>
          </ac:spMkLst>
        </pc:spChg>
        <pc:spChg chg="add del">
          <ac:chgData name="Alimul Asif" userId="7c9b9bf2f4ddc8c2" providerId="LiveId" clId="{CB52496D-F48A-426C-B59D-A67206BD16D9}" dt="2024-11-21T04:54:40.801" v="523" actId="26606"/>
          <ac:spMkLst>
            <pc:docMk/>
            <pc:sldMk cId="1662970056" sldId="257"/>
            <ac:spMk id="83" creationId="{5118BA95-03E7-41B7-B442-0AF8C0A7FF68}"/>
          </ac:spMkLst>
        </pc:spChg>
        <pc:spChg chg="add del">
          <ac:chgData name="Alimul Asif" userId="7c9b9bf2f4ddc8c2" providerId="LiveId" clId="{CB52496D-F48A-426C-B59D-A67206BD16D9}" dt="2024-11-21T04:47:28.462" v="490"/>
          <ac:spMkLst>
            <pc:docMk/>
            <pc:sldMk cId="1662970056" sldId="257"/>
            <ac:spMk id="84" creationId="{059D8741-EAD6-41B1-A882-70D70FC35821}"/>
          </ac:spMkLst>
        </pc:spChg>
        <pc:spChg chg="add del">
          <ac:chgData name="Alimul Asif" userId="7c9b9bf2f4ddc8c2" providerId="LiveId" clId="{CB52496D-F48A-426C-B59D-A67206BD16D9}" dt="2024-11-21T04:54:40.801" v="523" actId="26606"/>
          <ac:spMkLst>
            <pc:docMk/>
            <pc:sldMk cId="1662970056" sldId="257"/>
            <ac:spMk id="85" creationId="{059D8741-EAD6-41B1-A882-70D70FC35821}"/>
          </ac:spMkLst>
        </pc:spChg>
        <pc:spChg chg="add del">
          <ac:chgData name="Alimul Asif" userId="7c9b9bf2f4ddc8c2" providerId="LiveId" clId="{CB52496D-F48A-426C-B59D-A67206BD16D9}" dt="2024-11-21T04:47:28.462" v="490"/>
          <ac:spMkLst>
            <pc:docMk/>
            <pc:sldMk cId="1662970056" sldId="257"/>
            <ac:spMk id="86" creationId="{45444F36-3103-4D11-A25F-C054D4606DA4}"/>
          </ac:spMkLst>
        </pc:spChg>
        <pc:spChg chg="add del">
          <ac:chgData name="Alimul Asif" userId="7c9b9bf2f4ddc8c2" providerId="LiveId" clId="{CB52496D-F48A-426C-B59D-A67206BD16D9}" dt="2024-11-21T04:47:28.462" v="490"/>
          <ac:spMkLst>
            <pc:docMk/>
            <pc:sldMk cId="1662970056" sldId="257"/>
            <ac:spMk id="88" creationId="{AD9B3EAD-A2B3-42C4-927C-3455E3E69EE6}"/>
          </ac:spMkLst>
        </pc:spChg>
        <pc:spChg chg="add del">
          <ac:chgData name="Alimul Asif" userId="7c9b9bf2f4ddc8c2" providerId="LiveId" clId="{CB52496D-F48A-426C-B59D-A67206BD16D9}" dt="2024-11-21T04:54:40.801" v="523" actId="26606"/>
          <ac:spMkLst>
            <pc:docMk/>
            <pc:sldMk cId="1662970056" sldId="257"/>
            <ac:spMk id="90" creationId="{45444F36-3103-4D11-A25F-C054D4606DA4}"/>
          </ac:spMkLst>
        </pc:spChg>
        <pc:spChg chg="add del">
          <ac:chgData name="Alimul Asif" userId="7c9b9bf2f4ddc8c2" providerId="LiveId" clId="{CB52496D-F48A-426C-B59D-A67206BD16D9}" dt="2024-11-21T04:54:40.801" v="523" actId="26606"/>
          <ac:spMkLst>
            <pc:docMk/>
            <pc:sldMk cId="1662970056" sldId="257"/>
            <ac:spMk id="92" creationId="{AD9B3EAD-A2B3-42C4-927C-3455E3E69EE6}"/>
          </ac:spMkLst>
        </pc:spChg>
        <pc:spChg chg="add">
          <ac:chgData name="Alimul Asif" userId="7c9b9bf2f4ddc8c2" providerId="LiveId" clId="{CB52496D-F48A-426C-B59D-A67206BD16D9}" dt="2024-11-21T04:54:40.836" v="524" actId="26606"/>
          <ac:spMkLst>
            <pc:docMk/>
            <pc:sldMk cId="1662970056" sldId="257"/>
            <ac:spMk id="94" creationId="{BCFFB95F-D901-4937-8084-8A7BAA84FAFB}"/>
          </ac:spMkLst>
        </pc:spChg>
        <pc:grpChg chg="add del">
          <ac:chgData name="Alimul Asif" userId="7c9b9bf2f4ddc8c2" providerId="LiveId" clId="{CB52496D-F48A-426C-B59D-A67206BD16D9}" dt="2024-11-21T02:23:03.236" v="291" actId="26606"/>
          <ac:grpSpMkLst>
            <pc:docMk/>
            <pc:sldMk cId="1662970056" sldId="257"/>
            <ac:grpSpMk id="6" creationId="{E799C3D5-7D55-4046-808C-F290F456D6EF}"/>
          </ac:grpSpMkLst>
        </pc:grpChg>
        <pc:grpChg chg="add del">
          <ac:chgData name="Alimul Asif" userId="7c9b9bf2f4ddc8c2" providerId="LiveId" clId="{CB52496D-F48A-426C-B59D-A67206BD16D9}" dt="2024-11-21T02:21:54.564" v="279" actId="26606"/>
          <ac:grpSpMkLst>
            <pc:docMk/>
            <pc:sldMk cId="1662970056" sldId="257"/>
            <ac:grpSpMk id="10" creationId="{E799C3D5-7D55-4046-808C-F290F456D6EF}"/>
          </ac:grpSpMkLst>
        </pc:grpChg>
        <pc:grpChg chg="add del">
          <ac:chgData name="Alimul Asif" userId="7c9b9bf2f4ddc8c2" providerId="LiveId" clId="{CB52496D-F48A-426C-B59D-A67206BD16D9}" dt="2024-11-21T02:47:13.634" v="327" actId="26606"/>
          <ac:grpSpMkLst>
            <pc:docMk/>
            <pc:sldMk cId="1662970056" sldId="257"/>
            <ac:grpSpMk id="44" creationId="{E799C3D5-7D55-4046-808C-F290F456D6EF}"/>
          </ac:grpSpMkLst>
        </pc:grpChg>
        <pc:grpChg chg="add del">
          <ac:chgData name="Alimul Asif" userId="7c9b9bf2f4ddc8c2" providerId="LiveId" clId="{CB52496D-F48A-426C-B59D-A67206BD16D9}" dt="2024-11-21T02:49:20.311" v="359"/>
          <ac:grpSpMkLst>
            <pc:docMk/>
            <pc:sldMk cId="1662970056" sldId="257"/>
            <ac:grpSpMk id="78" creationId="{4BF9B298-BC35-4C0F-8301-5D63A1E6D281}"/>
          </ac:grpSpMkLst>
        </pc:grpChg>
        <pc:grpChg chg="add">
          <ac:chgData name="Alimul Asif" userId="7c9b9bf2f4ddc8c2" providerId="LiveId" clId="{CB52496D-F48A-426C-B59D-A67206BD16D9}" dt="2024-11-21T04:54:40.836" v="524" actId="26606"/>
          <ac:grpSpMkLst>
            <pc:docMk/>
            <pc:sldMk cId="1662970056" sldId="257"/>
            <ac:grpSpMk id="95" creationId="{60F473BD-3FD3-4548-A8F5-11D3C9CB88BC}"/>
          </ac:grpSpMkLst>
        </pc:grpChg>
        <pc:graphicFrameChg chg="add del">
          <ac:chgData name="Alimul Asif" userId="7c9b9bf2f4ddc8c2" providerId="LiveId" clId="{CB52496D-F48A-426C-B59D-A67206BD16D9}" dt="2024-11-21T02:44:10.099" v="320" actId="26606"/>
          <ac:graphicFrameMkLst>
            <pc:docMk/>
            <pc:sldMk cId="1662970056" sldId="257"/>
            <ac:graphicFrameMk id="48" creationId="{285BEA62-E5DA-CE95-3742-036632C6C0AB}"/>
          </ac:graphicFrameMkLst>
        </pc:graphicFrameChg>
        <pc:graphicFrameChg chg="add del">
          <ac:chgData name="Alimul Asif" userId="7c9b9bf2f4ddc8c2" providerId="LiveId" clId="{CB52496D-F48A-426C-B59D-A67206BD16D9}" dt="2024-11-21T02:44:18.840" v="324" actId="26606"/>
          <ac:graphicFrameMkLst>
            <pc:docMk/>
            <pc:sldMk cId="1662970056" sldId="257"/>
            <ac:graphicFrameMk id="67" creationId="{285BEA62-E5DA-CE95-3742-036632C6C0AB}"/>
          </ac:graphicFrameMkLst>
        </pc:graphicFrameChg>
        <pc:graphicFrameChg chg="add del">
          <ac:chgData name="Alimul Asif" userId="7c9b9bf2f4ddc8c2" providerId="LiveId" clId="{CB52496D-F48A-426C-B59D-A67206BD16D9}" dt="2024-11-21T02:47:13.602" v="326" actId="26606"/>
          <ac:graphicFrameMkLst>
            <pc:docMk/>
            <pc:sldMk cId="1662970056" sldId="257"/>
            <ac:graphicFrameMk id="73" creationId="{7E02EE4C-AB18-C783-A23A-1D3EB31D6BAB}"/>
          </ac:graphicFrameMkLst>
        </pc:graphicFrameChg>
        <pc:graphicFrameChg chg="add mod modGraphic">
          <ac:chgData name="Alimul Asif" userId="7c9b9bf2f4ddc8c2" providerId="LiveId" clId="{CB52496D-F48A-426C-B59D-A67206BD16D9}" dt="2024-11-21T04:54:40.836" v="524" actId="26606"/>
          <ac:graphicFrameMkLst>
            <pc:docMk/>
            <pc:sldMk cId="1662970056" sldId="257"/>
            <ac:graphicFrameMk id="81" creationId="{DFAAC73C-3999-283D-1181-9B369EF8F5EE}"/>
          </ac:graphicFrameMkLst>
        </pc:graphicFrameChg>
      </pc:sldChg>
      <pc:sldChg chg="addSp delSp modSp new mod modTransition setBg delAnim setClrOvrMap">
        <pc:chgData name="Alimul Asif" userId="7c9b9bf2f4ddc8c2" providerId="LiveId" clId="{CB52496D-F48A-426C-B59D-A67206BD16D9}" dt="2024-11-28T21:29:58.863" v="2866" actId="478"/>
        <pc:sldMkLst>
          <pc:docMk/>
          <pc:sldMk cId="1777449341" sldId="258"/>
        </pc:sldMkLst>
        <pc:spChg chg="mod ord">
          <ac:chgData name="Alimul Asif" userId="7c9b9bf2f4ddc8c2" providerId="LiveId" clId="{CB52496D-F48A-426C-B59D-A67206BD16D9}" dt="2024-11-21T17:16:13.569" v="1729" actId="14100"/>
          <ac:spMkLst>
            <pc:docMk/>
            <pc:sldMk cId="1777449341" sldId="258"/>
            <ac:spMk id="2" creationId="{2C2950D5-D310-2BA8-79F4-7A6F2957F1AE}"/>
          </ac:spMkLst>
        </pc:spChg>
        <pc:spChg chg="del">
          <ac:chgData name="Alimul Asif" userId="7c9b9bf2f4ddc8c2" providerId="LiveId" clId="{CB52496D-F48A-426C-B59D-A67206BD16D9}" dt="2024-11-21T02:48:53.004" v="352"/>
          <ac:spMkLst>
            <pc:docMk/>
            <pc:sldMk cId="1777449341" sldId="258"/>
            <ac:spMk id="3" creationId="{A7DA9AB3-3FBD-9AE8-E646-23CE67EE4FB5}"/>
          </ac:spMkLst>
        </pc:spChg>
        <pc:spChg chg="add mod ord">
          <ac:chgData name="Alimul Asif" userId="7c9b9bf2f4ddc8c2" providerId="LiveId" clId="{CB52496D-F48A-426C-B59D-A67206BD16D9}" dt="2024-11-21T17:16:20.338" v="1730" actId="1076"/>
          <ac:spMkLst>
            <pc:docMk/>
            <pc:sldMk cId="1777449341" sldId="258"/>
            <ac:spMk id="4" creationId="{EDB669F8-4544-F9EA-E6BE-8A07EB7D4B6B}"/>
          </ac:spMkLst>
        </pc:spChg>
        <pc:spChg chg="add del">
          <ac:chgData name="Alimul Asif" userId="7c9b9bf2f4ddc8c2" providerId="LiveId" clId="{CB52496D-F48A-426C-B59D-A67206BD16D9}" dt="2024-11-21T02:49:52.692" v="362" actId="26606"/>
          <ac:spMkLst>
            <pc:docMk/>
            <pc:sldMk cId="1777449341" sldId="258"/>
            <ac:spMk id="10" creationId="{E009DD9B-5EE2-4C0D-8B2B-351C8C102205}"/>
          </ac:spMkLst>
        </pc:spChg>
        <pc:spChg chg="add del">
          <ac:chgData name="Alimul Asif" userId="7c9b9bf2f4ddc8c2" providerId="LiveId" clId="{CB52496D-F48A-426C-B59D-A67206BD16D9}" dt="2024-11-21T02:49:52.692" v="362" actId="26606"/>
          <ac:spMkLst>
            <pc:docMk/>
            <pc:sldMk cId="1777449341" sldId="258"/>
            <ac:spMk id="12" creationId="{E720DB99-7745-4E75-9D96-AAB6D55C531E}"/>
          </ac:spMkLst>
        </pc:spChg>
        <pc:spChg chg="add del">
          <ac:chgData name="Alimul Asif" userId="7c9b9bf2f4ddc8c2" providerId="LiveId" clId="{CB52496D-F48A-426C-B59D-A67206BD16D9}" dt="2024-11-21T02:49:52.692" v="362" actId="26606"/>
          <ac:spMkLst>
            <pc:docMk/>
            <pc:sldMk cId="1777449341" sldId="258"/>
            <ac:spMk id="14" creationId="{D68803C4-E159-4360-B7BB-74205C8F782D}"/>
          </ac:spMkLst>
        </pc:spChg>
        <pc:spChg chg="add del">
          <ac:chgData name="Alimul Asif" userId="7c9b9bf2f4ddc8c2" providerId="LiveId" clId="{CB52496D-F48A-426C-B59D-A67206BD16D9}" dt="2024-11-21T02:49:52.692" v="362" actId="26606"/>
          <ac:spMkLst>
            <pc:docMk/>
            <pc:sldMk cId="1777449341" sldId="258"/>
            <ac:spMk id="16" creationId="{504B0465-3B07-49BF-BEA7-D81476246293}"/>
          </ac:spMkLst>
        </pc:spChg>
        <pc:spChg chg="add del">
          <ac:chgData name="Alimul Asif" userId="7c9b9bf2f4ddc8c2" providerId="LiveId" clId="{CB52496D-F48A-426C-B59D-A67206BD16D9}" dt="2024-11-21T02:49:52.692" v="362" actId="26606"/>
          <ac:spMkLst>
            <pc:docMk/>
            <pc:sldMk cId="1777449341" sldId="258"/>
            <ac:spMk id="18" creationId="{49B7FFA5-14CB-4A4F-9BCC-CA3AA5D9D276}"/>
          </ac:spMkLst>
        </pc:spChg>
        <pc:spChg chg="add del">
          <ac:chgData name="Alimul Asif" userId="7c9b9bf2f4ddc8c2" providerId="LiveId" clId="{CB52496D-F48A-426C-B59D-A67206BD16D9}" dt="2024-11-21T02:49:52.692" v="362" actId="26606"/>
          <ac:spMkLst>
            <pc:docMk/>
            <pc:sldMk cId="1777449341" sldId="258"/>
            <ac:spMk id="20" creationId="{04E48745-7512-4EC2-9E20-9092D12150CA}"/>
          </ac:spMkLst>
        </pc:spChg>
        <pc:spChg chg="add del">
          <ac:chgData name="Alimul Asif" userId="7c9b9bf2f4ddc8c2" providerId="LiveId" clId="{CB52496D-F48A-426C-B59D-A67206BD16D9}" dt="2024-11-21T16:19:46.984" v="1058" actId="26606"/>
          <ac:spMkLst>
            <pc:docMk/>
            <pc:sldMk cId="1777449341" sldId="258"/>
            <ac:spMk id="27" creationId="{472095BC-C06B-45BD-A206-0F75C6A4A963}"/>
          </ac:spMkLst>
        </pc:spChg>
        <pc:spChg chg="add del">
          <ac:chgData name="Alimul Asif" userId="7c9b9bf2f4ddc8c2" providerId="LiveId" clId="{CB52496D-F48A-426C-B59D-A67206BD16D9}" dt="2024-11-21T16:19:46.984" v="1058" actId="26606"/>
          <ac:spMkLst>
            <pc:docMk/>
            <pc:sldMk cId="1777449341" sldId="258"/>
            <ac:spMk id="29" creationId="{4D40AAF3-394B-453B-8AF1-B796F8F9F977}"/>
          </ac:spMkLst>
        </pc:spChg>
        <pc:spChg chg="add del">
          <ac:chgData name="Alimul Asif" userId="7c9b9bf2f4ddc8c2" providerId="LiveId" clId="{CB52496D-F48A-426C-B59D-A67206BD16D9}" dt="2024-11-21T16:19:46.984" v="1058" actId="26606"/>
          <ac:spMkLst>
            <pc:docMk/>
            <pc:sldMk cId="1777449341" sldId="258"/>
            <ac:spMk id="31" creationId="{A4D0672D-43C7-420C-A186-48122D7CD59D}"/>
          </ac:spMkLst>
        </pc:spChg>
        <pc:spChg chg="add del">
          <ac:chgData name="Alimul Asif" userId="7c9b9bf2f4ddc8c2" providerId="LiveId" clId="{CB52496D-F48A-426C-B59D-A67206BD16D9}" dt="2024-11-21T16:19:59.364" v="1060" actId="26606"/>
          <ac:spMkLst>
            <pc:docMk/>
            <pc:sldMk cId="1777449341" sldId="258"/>
            <ac:spMk id="37" creationId="{B16070FD-9EB8-4AC8-A8E2-267228385B79}"/>
          </ac:spMkLst>
        </pc:spChg>
        <pc:spChg chg="add del">
          <ac:chgData name="Alimul Asif" userId="7c9b9bf2f4ddc8c2" providerId="LiveId" clId="{CB52496D-F48A-426C-B59D-A67206BD16D9}" dt="2024-11-21T16:20:06.643" v="1062" actId="26606"/>
          <ac:spMkLst>
            <pc:docMk/>
            <pc:sldMk cId="1777449341" sldId="258"/>
            <ac:spMk id="39" creationId="{2A0E4E09-FC02-4ADC-951A-3FFA90B6FE39}"/>
          </ac:spMkLst>
        </pc:spChg>
        <pc:spChg chg="add del">
          <ac:chgData name="Alimul Asif" userId="7c9b9bf2f4ddc8c2" providerId="LiveId" clId="{CB52496D-F48A-426C-B59D-A67206BD16D9}" dt="2024-11-21T16:20:06.643" v="1062" actId="26606"/>
          <ac:spMkLst>
            <pc:docMk/>
            <pc:sldMk cId="1777449341" sldId="258"/>
            <ac:spMk id="40" creationId="{F6A67491-8DC4-4A39-8A37-58B2F086343B}"/>
          </ac:spMkLst>
        </pc:spChg>
        <pc:spChg chg="add del">
          <ac:chgData name="Alimul Asif" userId="7c9b9bf2f4ddc8c2" providerId="LiveId" clId="{CB52496D-F48A-426C-B59D-A67206BD16D9}" dt="2024-11-21T16:20:06.643" v="1062" actId="26606"/>
          <ac:spMkLst>
            <pc:docMk/>
            <pc:sldMk cId="1777449341" sldId="258"/>
            <ac:spMk id="41" creationId="{9453FF84-60C1-4EA8-B49B-1B8C2D0C589F}"/>
          </ac:spMkLst>
        </pc:spChg>
        <pc:spChg chg="add del">
          <ac:chgData name="Alimul Asif" userId="7c9b9bf2f4ddc8c2" providerId="LiveId" clId="{CB52496D-F48A-426C-B59D-A67206BD16D9}" dt="2024-11-21T16:20:14.484" v="1064" actId="26606"/>
          <ac:spMkLst>
            <pc:docMk/>
            <pc:sldMk cId="1777449341" sldId="258"/>
            <ac:spMk id="44" creationId="{881BB01C-2DAE-48BD-8E81-DAE2E1BC4DA8}"/>
          </ac:spMkLst>
        </pc:spChg>
        <pc:grpChg chg="add del">
          <ac:chgData name="Alimul Asif" userId="7c9b9bf2f4ddc8c2" providerId="LiveId" clId="{CB52496D-F48A-426C-B59D-A67206BD16D9}" dt="2024-11-21T16:19:46.984" v="1058" actId="26606"/>
          <ac:grpSpMkLst>
            <pc:docMk/>
            <pc:sldMk cId="1777449341" sldId="258"/>
            <ac:grpSpMk id="33" creationId="{D96E3E53-A85C-4F1C-8D49-274B28584203}"/>
          </ac:grpSpMkLst>
        </pc:grpChg>
        <pc:grpChg chg="add del">
          <ac:chgData name="Alimul Asif" userId="7c9b9bf2f4ddc8c2" providerId="LiveId" clId="{CB52496D-F48A-426C-B59D-A67206BD16D9}" dt="2024-11-21T16:20:06.643" v="1062" actId="26606"/>
          <ac:grpSpMkLst>
            <pc:docMk/>
            <pc:sldMk cId="1777449341" sldId="258"/>
            <ac:grpSpMk id="42" creationId="{987D9359-6216-4C32-9A60-D601E5582DB3}"/>
          </ac:grpSpMkLst>
        </pc:grpChg>
        <pc:grpChg chg="add del">
          <ac:chgData name="Alimul Asif" userId="7c9b9bf2f4ddc8c2" providerId="LiveId" clId="{CB52496D-F48A-426C-B59D-A67206BD16D9}" dt="2024-11-21T16:20:14.484" v="1064" actId="26606"/>
          <ac:grpSpMkLst>
            <pc:docMk/>
            <pc:sldMk cId="1777449341" sldId="258"/>
            <ac:grpSpMk id="45" creationId="{AD55FF18-1979-4730-A345-E74E328F0777}"/>
          </ac:grpSpMkLst>
        </pc:grpChg>
        <pc:picChg chg="add mod ord">
          <ac:chgData name="Alimul Asif" userId="7c9b9bf2f4ddc8c2" providerId="LiveId" clId="{CB52496D-F48A-426C-B59D-A67206BD16D9}" dt="2024-11-21T16:20:45.427" v="1068" actId="14100"/>
          <ac:picMkLst>
            <pc:docMk/>
            <pc:sldMk cId="1777449341" sldId="258"/>
            <ac:picMk id="5" creationId="{B301D393-8B34-85DE-90B0-668406AE317B}"/>
          </ac:picMkLst>
        </pc:picChg>
        <pc:picChg chg="add del">
          <ac:chgData name="Alimul Asif" userId="7c9b9bf2f4ddc8c2" providerId="LiveId" clId="{CB52496D-F48A-426C-B59D-A67206BD16D9}" dt="2024-11-21T02:49:52.692" v="362" actId="26606"/>
          <ac:picMkLst>
            <pc:docMk/>
            <pc:sldMk cId="1777449341" sldId="258"/>
            <ac:picMk id="6" creationId="{AC59C12D-A8A1-51F9-4EE1-7A8B1225696D}"/>
          </ac:picMkLst>
        </pc:picChg>
        <pc:picChg chg="add mod">
          <ac:chgData name="Alimul Asif" userId="7c9b9bf2f4ddc8c2" providerId="LiveId" clId="{CB52496D-F48A-426C-B59D-A67206BD16D9}" dt="2024-11-21T16:22:28.029" v="1081" actId="1076"/>
          <ac:picMkLst>
            <pc:docMk/>
            <pc:sldMk cId="1777449341" sldId="258"/>
            <ac:picMk id="7" creationId="{EAFEEE91-3E09-8E02-2079-30CB333F3977}"/>
          </ac:picMkLst>
        </pc:picChg>
        <pc:picChg chg="add del mod">
          <ac:chgData name="Alimul Asif" userId="7c9b9bf2f4ddc8c2" providerId="LiveId" clId="{CB52496D-F48A-426C-B59D-A67206BD16D9}" dt="2024-11-28T20:44:08.673" v="2854" actId="478"/>
          <ac:picMkLst>
            <pc:docMk/>
            <pc:sldMk cId="1777449341" sldId="258"/>
            <ac:picMk id="9" creationId="{0ACD39B1-1B09-AE03-75D0-7C5BE5DBE304}"/>
          </ac:picMkLst>
        </pc:picChg>
        <pc:picChg chg="add del mod">
          <ac:chgData name="Alimul Asif" userId="7c9b9bf2f4ddc8c2" providerId="LiveId" clId="{CB52496D-F48A-426C-B59D-A67206BD16D9}" dt="2024-11-28T21:01:11.554" v="2863"/>
          <ac:picMkLst>
            <pc:docMk/>
            <pc:sldMk cId="1777449341" sldId="258"/>
            <ac:picMk id="11" creationId="{D296467B-242E-CE5E-DA46-3BE174E9F87B}"/>
          </ac:picMkLst>
        </pc:picChg>
        <pc:picChg chg="add del mod">
          <ac:chgData name="Alimul Asif" userId="7c9b9bf2f4ddc8c2" providerId="LiveId" clId="{CB52496D-F48A-426C-B59D-A67206BD16D9}" dt="2024-11-28T21:29:58.863" v="2866" actId="478"/>
          <ac:picMkLst>
            <pc:docMk/>
            <pc:sldMk cId="1777449341" sldId="258"/>
            <ac:picMk id="12" creationId="{4BFA6974-19AD-89A9-94C8-B05A41DE741E}"/>
          </ac:picMkLst>
        </pc:picChg>
        <pc:picChg chg="add del mod ord">
          <ac:chgData name="Alimul Asif" userId="7c9b9bf2f4ddc8c2" providerId="LiveId" clId="{CB52496D-F48A-426C-B59D-A67206BD16D9}" dt="2024-11-21T16:21:26.895" v="1073" actId="478"/>
          <ac:picMkLst>
            <pc:docMk/>
            <pc:sldMk cId="1777449341" sldId="258"/>
            <ac:picMk id="22" creationId="{B66F56DA-E5C8-0A0D-5271-56DFD7DDAC6F}"/>
          </ac:picMkLst>
        </pc:picChg>
      </pc:sldChg>
      <pc:sldChg chg="addSp delSp modSp new mod modTransition setBg delAnim delDesignElem">
        <pc:chgData name="Alimul Asif" userId="7c9b9bf2f4ddc8c2" providerId="LiveId" clId="{CB52496D-F48A-426C-B59D-A67206BD16D9}" dt="2024-11-28T21:30:02.254" v="2867" actId="478"/>
        <pc:sldMkLst>
          <pc:docMk/>
          <pc:sldMk cId="1585706556" sldId="259"/>
        </pc:sldMkLst>
        <pc:spChg chg="mod">
          <ac:chgData name="Alimul Asif" userId="7c9b9bf2f4ddc8c2" providerId="LiveId" clId="{CB52496D-F48A-426C-B59D-A67206BD16D9}" dt="2024-11-21T07:19:05.560" v="650" actId="14100"/>
          <ac:spMkLst>
            <pc:docMk/>
            <pc:sldMk cId="1585706556" sldId="259"/>
            <ac:spMk id="2" creationId="{45F3486B-B4A9-9AF1-D4BB-CAFFF0E2A228}"/>
          </ac:spMkLst>
        </pc:spChg>
        <pc:spChg chg="del">
          <ac:chgData name="Alimul Asif" userId="7c9b9bf2f4ddc8c2" providerId="LiveId" clId="{CB52496D-F48A-426C-B59D-A67206BD16D9}" dt="2024-11-21T04:38:12.232" v="376"/>
          <ac:spMkLst>
            <pc:docMk/>
            <pc:sldMk cId="1585706556" sldId="259"/>
            <ac:spMk id="3" creationId="{F68BB2B8-5588-A61D-E125-CE8334CCFF5E}"/>
          </ac:spMkLst>
        </pc:spChg>
        <pc:spChg chg="add mod">
          <ac:chgData name="Alimul Asif" userId="7c9b9bf2f4ddc8c2" providerId="LiveId" clId="{CB52496D-F48A-426C-B59D-A67206BD16D9}" dt="2024-11-21T18:26:07.892" v="1821" actId="27636"/>
          <ac:spMkLst>
            <pc:docMk/>
            <pc:sldMk cId="1585706556" sldId="259"/>
            <ac:spMk id="4" creationId="{A232701E-F579-E415-9069-1EBA1A203F30}"/>
          </ac:spMkLst>
        </pc:spChg>
        <pc:spChg chg="add del">
          <ac:chgData name="Alimul Asif" userId="7c9b9bf2f4ddc8c2" providerId="LiveId" clId="{CB52496D-F48A-426C-B59D-A67206BD16D9}" dt="2024-11-21T04:39:16.434" v="388" actId="26606"/>
          <ac:spMkLst>
            <pc:docMk/>
            <pc:sldMk cId="1585706556" sldId="259"/>
            <ac:spMk id="9" creationId="{463E2FE9-FAF3-450E-861A-54D0A8CFBECB}"/>
          </ac:spMkLst>
        </pc:spChg>
        <pc:spChg chg="add del">
          <ac:chgData name="Alimul Asif" userId="7c9b9bf2f4ddc8c2" providerId="LiveId" clId="{CB52496D-F48A-426C-B59D-A67206BD16D9}" dt="2024-11-21T04:39:10.352" v="386" actId="26606"/>
          <ac:spMkLst>
            <pc:docMk/>
            <pc:sldMk cId="1585706556" sldId="259"/>
            <ac:spMk id="10" creationId="{484E34F7-E155-426C-A88E-8AEA6CF3F7EC}"/>
          </ac:spMkLst>
        </pc:spChg>
        <pc:spChg chg="add del">
          <ac:chgData name="Alimul Asif" userId="7c9b9bf2f4ddc8c2" providerId="LiveId" clId="{CB52496D-F48A-426C-B59D-A67206BD16D9}" dt="2024-11-21T04:39:16.434" v="388" actId="26606"/>
          <ac:spMkLst>
            <pc:docMk/>
            <pc:sldMk cId="1585706556" sldId="259"/>
            <ac:spMk id="11" creationId="{B4CD5EDE-D3EC-49C1-9A9B-88C47606DB4B}"/>
          </ac:spMkLst>
        </pc:spChg>
        <pc:spChg chg="add del">
          <ac:chgData name="Alimul Asif" userId="7c9b9bf2f4ddc8c2" providerId="LiveId" clId="{CB52496D-F48A-426C-B59D-A67206BD16D9}" dt="2024-11-21T04:39:16.434" v="388" actId="26606"/>
          <ac:spMkLst>
            <pc:docMk/>
            <pc:sldMk cId="1585706556" sldId="259"/>
            <ac:spMk id="13" creationId="{C33E4ED5-D66B-4F39-9509-117636F0BDD2}"/>
          </ac:spMkLst>
        </pc:spChg>
        <pc:spChg chg="add del">
          <ac:chgData name="Alimul Asif" userId="7c9b9bf2f4ddc8c2" providerId="LiveId" clId="{CB52496D-F48A-426C-B59D-A67206BD16D9}" dt="2024-11-21T04:39:16.434" v="388" actId="26606"/>
          <ac:spMkLst>
            <pc:docMk/>
            <pc:sldMk cId="1585706556" sldId="259"/>
            <ac:spMk id="15" creationId="{8573AAF9-111A-4C2F-A36D-746158924E9C}"/>
          </ac:spMkLst>
        </pc:spChg>
        <pc:spChg chg="add del">
          <ac:chgData name="Alimul Asif" userId="7c9b9bf2f4ddc8c2" providerId="LiveId" clId="{CB52496D-F48A-426C-B59D-A67206BD16D9}" dt="2024-11-21T04:39:42.650" v="390" actId="26606"/>
          <ac:spMkLst>
            <pc:docMk/>
            <pc:sldMk cId="1585706556" sldId="259"/>
            <ac:spMk id="17" creationId="{3964958D-AF5D-4863-B5FB-83F6B8CB12A0}"/>
          </ac:spMkLst>
        </pc:spChg>
        <pc:spChg chg="add del">
          <ac:chgData name="Alimul Asif" userId="7c9b9bf2f4ddc8c2" providerId="LiveId" clId="{CB52496D-F48A-426C-B59D-A67206BD16D9}" dt="2024-11-21T04:39:52.926" v="392" actId="26606"/>
          <ac:spMkLst>
            <pc:docMk/>
            <pc:sldMk cId="1585706556" sldId="259"/>
            <ac:spMk id="22" creationId="{484E34F7-E155-426C-A88E-8AEA6CF3F7EC}"/>
          </ac:spMkLst>
        </pc:spChg>
        <pc:spChg chg="add del">
          <ac:chgData name="Alimul Asif" userId="7c9b9bf2f4ddc8c2" providerId="LiveId" clId="{CB52496D-F48A-426C-B59D-A67206BD16D9}" dt="2024-11-21T04:47:28.462" v="490"/>
          <ac:spMkLst>
            <pc:docMk/>
            <pc:sldMk cId="1585706556" sldId="259"/>
            <ac:spMk id="24" creationId="{3964958D-AF5D-4863-B5FB-83F6B8CB12A0}"/>
          </ac:spMkLst>
        </pc:spChg>
        <pc:grpChg chg="add del">
          <ac:chgData name="Alimul Asif" userId="7c9b9bf2f4ddc8c2" providerId="LiveId" clId="{CB52496D-F48A-426C-B59D-A67206BD16D9}" dt="2024-11-21T04:39:42.650" v="390" actId="26606"/>
          <ac:grpSpMkLst>
            <pc:docMk/>
            <pc:sldMk cId="1585706556" sldId="259"/>
            <ac:grpSpMk id="12" creationId="{11002ACD-3B0C-4885-8754-8A00E926FE4B}"/>
          </ac:grpSpMkLst>
        </pc:grpChg>
        <pc:grpChg chg="add del">
          <ac:chgData name="Alimul Asif" userId="7c9b9bf2f4ddc8c2" providerId="LiveId" clId="{CB52496D-F48A-426C-B59D-A67206BD16D9}" dt="2024-11-21T04:47:28.462" v="490"/>
          <ac:grpSpMkLst>
            <pc:docMk/>
            <pc:sldMk cId="1585706556" sldId="259"/>
            <ac:grpSpMk id="26" creationId="{11002ACD-3B0C-4885-8754-8A00E926FE4B}"/>
          </ac:grpSpMkLst>
        </pc:grpChg>
        <pc:picChg chg="add del mod">
          <ac:chgData name="Alimul Asif" userId="7c9b9bf2f4ddc8c2" providerId="LiveId" clId="{CB52496D-F48A-426C-B59D-A67206BD16D9}" dt="2024-11-21T18:23:44.012" v="1732" actId="478"/>
          <ac:picMkLst>
            <pc:docMk/>
            <pc:sldMk cId="1585706556" sldId="259"/>
            <ac:picMk id="5" creationId="{3373C05A-D459-5BC7-ADC9-A0C6FF8EA8C8}"/>
          </ac:picMkLst>
        </pc:picChg>
        <pc:picChg chg="add del">
          <ac:chgData name="Alimul Asif" userId="7c9b9bf2f4ddc8c2" providerId="LiveId" clId="{CB52496D-F48A-426C-B59D-A67206BD16D9}" dt="2024-11-21T04:39:10.352" v="386" actId="26606"/>
          <ac:picMkLst>
            <pc:docMk/>
            <pc:sldMk cId="1585706556" sldId="259"/>
            <ac:picMk id="6" creationId="{A8FA6963-E6A7-7E33-C7B9-D4F265C606DD}"/>
          </ac:picMkLst>
        </pc:picChg>
        <pc:picChg chg="add del mod">
          <ac:chgData name="Alimul Asif" userId="7c9b9bf2f4ddc8c2" providerId="LiveId" clId="{CB52496D-F48A-426C-B59D-A67206BD16D9}" dt="2024-11-28T20:43:55.954" v="2851" actId="478"/>
          <ac:picMkLst>
            <pc:docMk/>
            <pc:sldMk cId="1585706556" sldId="259"/>
            <ac:picMk id="6" creationId="{E951E8A8-D128-A3D4-6A37-4644F93FF8E7}"/>
          </ac:picMkLst>
        </pc:picChg>
        <pc:picChg chg="add del mod">
          <ac:chgData name="Alimul Asif" userId="7c9b9bf2f4ddc8c2" providerId="LiveId" clId="{CB52496D-F48A-426C-B59D-A67206BD16D9}" dt="2024-11-21T18:23:45.514" v="1733" actId="478"/>
          <ac:picMkLst>
            <pc:docMk/>
            <pc:sldMk cId="1585706556" sldId="259"/>
            <ac:picMk id="7" creationId="{339B8D21-EE1D-302E-5BB7-50C6C61F6327}"/>
          </ac:picMkLst>
        </pc:picChg>
        <pc:picChg chg="add del mod">
          <ac:chgData name="Alimul Asif" userId="7c9b9bf2f4ddc8c2" providerId="LiveId" clId="{CB52496D-F48A-426C-B59D-A67206BD16D9}" dt="2024-11-28T21:01:11.554" v="2863"/>
          <ac:picMkLst>
            <pc:docMk/>
            <pc:sldMk cId="1585706556" sldId="259"/>
            <ac:picMk id="9" creationId="{97D874DE-1CED-7420-0B32-D04DF080F851}"/>
          </ac:picMkLst>
        </pc:picChg>
        <pc:picChg chg="add del mod">
          <ac:chgData name="Alimul Asif" userId="7c9b9bf2f4ddc8c2" providerId="LiveId" clId="{CB52496D-F48A-426C-B59D-A67206BD16D9}" dt="2024-11-28T21:30:02.254" v="2867" actId="478"/>
          <ac:picMkLst>
            <pc:docMk/>
            <pc:sldMk cId="1585706556" sldId="259"/>
            <ac:picMk id="10" creationId="{F8E8AEC9-E667-D742-A702-99D1FC4D286B}"/>
          </ac:picMkLst>
        </pc:picChg>
        <pc:picChg chg="add del">
          <ac:chgData name="Alimul Asif" userId="7c9b9bf2f4ddc8c2" providerId="LiveId" clId="{CB52496D-F48A-426C-B59D-A67206BD16D9}" dt="2024-11-21T04:39:42.650" v="390" actId="26606"/>
          <ac:picMkLst>
            <pc:docMk/>
            <pc:sldMk cId="1585706556" sldId="259"/>
            <ac:picMk id="18" creationId="{8D4779E9-F777-386F-4CD5-6F5F661AAB40}"/>
          </ac:picMkLst>
        </pc:picChg>
        <pc:picChg chg="add del">
          <ac:chgData name="Alimul Asif" userId="7c9b9bf2f4ddc8c2" providerId="LiveId" clId="{CB52496D-F48A-426C-B59D-A67206BD16D9}" dt="2024-11-21T04:39:52.926" v="392" actId="26606"/>
          <ac:picMkLst>
            <pc:docMk/>
            <pc:sldMk cId="1585706556" sldId="259"/>
            <ac:picMk id="21" creationId="{A8FA6963-E6A7-7E33-C7B9-D4F265C606DD}"/>
          </ac:picMkLst>
        </pc:picChg>
        <pc:picChg chg="add">
          <ac:chgData name="Alimul Asif" userId="7c9b9bf2f4ddc8c2" providerId="LiveId" clId="{CB52496D-F48A-426C-B59D-A67206BD16D9}" dt="2024-11-21T04:39:52.970" v="393" actId="26606"/>
          <ac:picMkLst>
            <pc:docMk/>
            <pc:sldMk cId="1585706556" sldId="259"/>
            <ac:picMk id="25" creationId="{8D4779E9-F777-386F-4CD5-6F5F661AAB40}"/>
          </ac:picMkLst>
        </pc:picChg>
      </pc:sldChg>
      <pc:sldChg chg="addSp delSp modSp new mod modTransition setBg delAnim setClrOvrMap delDesignElem">
        <pc:chgData name="Alimul Asif" userId="7c9b9bf2f4ddc8c2" providerId="LiveId" clId="{CB52496D-F48A-426C-B59D-A67206BD16D9}" dt="2024-11-28T21:31:09.460" v="2874" actId="478"/>
        <pc:sldMkLst>
          <pc:docMk/>
          <pc:sldMk cId="3045446258" sldId="260"/>
        </pc:sldMkLst>
        <pc:spChg chg="mod">
          <ac:chgData name="Alimul Asif" userId="7c9b9bf2f4ddc8c2" providerId="LiveId" clId="{CB52496D-F48A-426C-B59D-A67206BD16D9}" dt="2024-11-27T20:42:19.054" v="2715" actId="255"/>
          <ac:spMkLst>
            <pc:docMk/>
            <pc:sldMk cId="3045446258" sldId="260"/>
            <ac:spMk id="2" creationId="{A219C50E-E768-3873-BD8B-71DC4F5A4395}"/>
          </ac:spMkLst>
        </pc:spChg>
        <pc:spChg chg="add del mod">
          <ac:chgData name="Alimul Asif" userId="7c9b9bf2f4ddc8c2" providerId="LiveId" clId="{CB52496D-F48A-426C-B59D-A67206BD16D9}" dt="2024-11-27T20:41:03.960" v="2678"/>
          <ac:spMkLst>
            <pc:docMk/>
            <pc:sldMk cId="3045446258" sldId="260"/>
            <ac:spMk id="3" creationId="{823EA90B-B75F-863F-93EB-B1B2AF7E8D56}"/>
          </ac:spMkLst>
        </pc:spChg>
        <pc:spChg chg="add del mod">
          <ac:chgData name="Alimul Asif" userId="7c9b9bf2f4ddc8c2" providerId="LiveId" clId="{CB52496D-F48A-426C-B59D-A67206BD16D9}" dt="2024-11-21T04:44:39.591" v="451"/>
          <ac:spMkLst>
            <pc:docMk/>
            <pc:sldMk cId="3045446258" sldId="260"/>
            <ac:spMk id="3" creationId="{E45A7065-165D-E6EF-446F-70281F7D8097}"/>
          </ac:spMkLst>
        </pc:spChg>
        <pc:spChg chg="add mod">
          <ac:chgData name="Alimul Asif" userId="7c9b9bf2f4ddc8c2" providerId="LiveId" clId="{CB52496D-F48A-426C-B59D-A67206BD16D9}" dt="2024-11-27T20:40:24.652" v="2508"/>
          <ac:spMkLst>
            <pc:docMk/>
            <pc:sldMk cId="3045446258" sldId="260"/>
            <ac:spMk id="4" creationId="{BFD057BE-4796-D08B-8DE3-E90AC8357B3F}"/>
          </ac:spMkLst>
        </pc:spChg>
        <pc:spChg chg="add del mod">
          <ac:chgData name="Alimul Asif" userId="7c9b9bf2f4ddc8c2" providerId="LiveId" clId="{CB52496D-F48A-426C-B59D-A67206BD16D9}" dt="2024-11-21T04:44:14.067" v="449"/>
          <ac:spMkLst>
            <pc:docMk/>
            <pc:sldMk cId="3045446258" sldId="260"/>
            <ac:spMk id="4" creationId="{E9FF9D57-933C-B5CC-AA18-9530F9CE7A71}"/>
          </ac:spMkLst>
        </pc:spChg>
        <pc:spChg chg="add">
          <ac:chgData name="Alimul Asif" userId="7c9b9bf2f4ddc8c2" providerId="LiveId" clId="{CB52496D-F48A-426C-B59D-A67206BD16D9}" dt="2024-11-27T20:40:47.207" v="2658"/>
          <ac:spMkLst>
            <pc:docMk/>
            <pc:sldMk cId="3045446258" sldId="260"/>
            <ac:spMk id="6" creationId="{079D35CF-EB9E-E7B8-A371-0CE58639F24B}"/>
          </ac:spMkLst>
        </pc:spChg>
        <pc:spChg chg="add del mod">
          <ac:chgData name="Alimul Asif" userId="7c9b9bf2f4ddc8c2" providerId="LiveId" clId="{CB52496D-F48A-426C-B59D-A67206BD16D9}" dt="2024-11-27T20:36:04.467" v="2501"/>
          <ac:spMkLst>
            <pc:docMk/>
            <pc:sldMk cId="3045446258" sldId="260"/>
            <ac:spMk id="7" creationId="{26D96345-25A5-4522-E812-090974EC7834}"/>
          </ac:spMkLst>
        </pc:spChg>
        <pc:spChg chg="add">
          <ac:chgData name="Alimul Asif" userId="7c9b9bf2f4ddc8c2" providerId="LiveId" clId="{CB52496D-F48A-426C-B59D-A67206BD16D9}" dt="2024-11-27T20:40:52.336" v="2659"/>
          <ac:spMkLst>
            <pc:docMk/>
            <pc:sldMk cId="3045446258" sldId="260"/>
            <ac:spMk id="8" creationId="{ECCF8595-9778-36BC-245F-98253E9340FE}"/>
          </ac:spMkLst>
        </pc:spChg>
        <pc:spChg chg="add del">
          <ac:chgData name="Alimul Asif" userId="7c9b9bf2f4ddc8c2" providerId="LiveId" clId="{CB52496D-F48A-426C-B59D-A67206BD16D9}" dt="2024-11-21T04:45:51.242" v="462" actId="26606"/>
          <ac:spMkLst>
            <pc:docMk/>
            <pc:sldMk cId="3045446258" sldId="260"/>
            <ac:spMk id="9" creationId="{484E34F7-E155-426C-A88E-8AEA6CF3F7EC}"/>
          </ac:spMkLst>
        </pc:spChg>
        <pc:spChg chg="add mod">
          <ac:chgData name="Alimul Asif" userId="7c9b9bf2f4ddc8c2" providerId="LiveId" clId="{CB52496D-F48A-426C-B59D-A67206BD16D9}" dt="2024-11-27T20:42:55.661" v="2723" actId="5793"/>
          <ac:spMkLst>
            <pc:docMk/>
            <pc:sldMk cId="3045446258" sldId="260"/>
            <ac:spMk id="9" creationId="{DB035951-D314-4F67-B88D-C575B6E44CAF}"/>
          </ac:spMkLst>
        </pc:spChg>
        <pc:spChg chg="add del">
          <ac:chgData name="Alimul Asif" userId="7c9b9bf2f4ddc8c2" providerId="LiveId" clId="{CB52496D-F48A-426C-B59D-A67206BD16D9}" dt="2024-11-21T04:41:39.972" v="409" actId="26606"/>
          <ac:spMkLst>
            <pc:docMk/>
            <pc:sldMk cId="3045446258" sldId="260"/>
            <ac:spMk id="10" creationId="{362E11DD-B54B-4751-9C17-39DAF9EF46E7}"/>
          </ac:spMkLst>
        </pc:spChg>
        <pc:spChg chg="add del">
          <ac:chgData name="Alimul Asif" userId="7c9b9bf2f4ddc8c2" providerId="LiveId" clId="{CB52496D-F48A-426C-B59D-A67206BD16D9}" dt="2024-11-21T04:45:28.931" v="459" actId="26606"/>
          <ac:spMkLst>
            <pc:docMk/>
            <pc:sldMk cId="3045446258" sldId="260"/>
            <ac:spMk id="11" creationId="{96349AB3-1BD3-41E1-8979-1DBDCB5CDCF9}"/>
          </ac:spMkLst>
        </pc:spChg>
        <pc:spChg chg="add del">
          <ac:chgData name="Alimul Asif" userId="7c9b9bf2f4ddc8c2" providerId="LiveId" clId="{CB52496D-F48A-426C-B59D-A67206BD16D9}" dt="2024-11-21T04:45:28.931" v="459" actId="26606"/>
          <ac:spMkLst>
            <pc:docMk/>
            <pc:sldMk cId="3045446258" sldId="260"/>
            <ac:spMk id="14" creationId="{D8AFD15B-CF29-4306-884F-47675092F91F}"/>
          </ac:spMkLst>
        </pc:spChg>
        <pc:spChg chg="add del">
          <ac:chgData name="Alimul Asif" userId="7c9b9bf2f4ddc8c2" providerId="LiveId" clId="{CB52496D-F48A-426C-B59D-A67206BD16D9}" dt="2024-11-21T04:41:57.933" v="411" actId="26606"/>
          <ac:spMkLst>
            <pc:docMk/>
            <pc:sldMk cId="3045446258" sldId="260"/>
            <ac:spMk id="16" creationId="{504B0465-3B07-49BF-BEA7-D81476246293}"/>
          </ac:spMkLst>
        </pc:spChg>
        <pc:spChg chg="add del">
          <ac:chgData name="Alimul Asif" userId="7c9b9bf2f4ddc8c2" providerId="LiveId" clId="{CB52496D-F48A-426C-B59D-A67206BD16D9}" dt="2024-11-21T04:41:57.933" v="411" actId="26606"/>
          <ac:spMkLst>
            <pc:docMk/>
            <pc:sldMk cId="3045446258" sldId="260"/>
            <ac:spMk id="17" creationId="{E009DD9B-5EE2-4C0D-8B2B-351C8C102205}"/>
          </ac:spMkLst>
        </pc:spChg>
        <pc:spChg chg="add del">
          <ac:chgData name="Alimul Asif" userId="7c9b9bf2f4ddc8c2" providerId="LiveId" clId="{CB52496D-F48A-426C-B59D-A67206BD16D9}" dt="2024-11-21T04:41:57.933" v="411" actId="26606"/>
          <ac:spMkLst>
            <pc:docMk/>
            <pc:sldMk cId="3045446258" sldId="260"/>
            <ac:spMk id="18" creationId="{49B7FFA5-14CB-4A4F-9BCC-CA3AA5D9D276}"/>
          </ac:spMkLst>
        </pc:spChg>
        <pc:spChg chg="add del">
          <ac:chgData name="Alimul Asif" userId="7c9b9bf2f4ddc8c2" providerId="LiveId" clId="{CB52496D-F48A-426C-B59D-A67206BD16D9}" dt="2024-11-21T04:41:57.933" v="411" actId="26606"/>
          <ac:spMkLst>
            <pc:docMk/>
            <pc:sldMk cId="3045446258" sldId="260"/>
            <ac:spMk id="20" creationId="{04E48745-7512-4EC2-9E20-9092D12150CA}"/>
          </ac:spMkLst>
        </pc:spChg>
        <pc:spChg chg="add del">
          <ac:chgData name="Alimul Asif" userId="7c9b9bf2f4ddc8c2" providerId="LiveId" clId="{CB52496D-F48A-426C-B59D-A67206BD16D9}" dt="2024-11-21T04:41:57.933" v="411" actId="26606"/>
          <ac:spMkLst>
            <pc:docMk/>
            <pc:sldMk cId="3045446258" sldId="260"/>
            <ac:spMk id="21" creationId="{E720DB99-7745-4E75-9D96-AAB6D55C531E}"/>
          </ac:spMkLst>
        </pc:spChg>
        <pc:spChg chg="add del">
          <ac:chgData name="Alimul Asif" userId="7c9b9bf2f4ddc8c2" providerId="LiveId" clId="{CB52496D-F48A-426C-B59D-A67206BD16D9}" dt="2024-11-21T04:41:57.933" v="411" actId="26606"/>
          <ac:spMkLst>
            <pc:docMk/>
            <pc:sldMk cId="3045446258" sldId="260"/>
            <ac:spMk id="22" creationId="{D68803C4-E159-4360-B7BB-74205C8F782D}"/>
          </ac:spMkLst>
        </pc:spChg>
        <pc:spChg chg="add del">
          <ac:chgData name="Alimul Asif" userId="7c9b9bf2f4ddc8c2" providerId="LiveId" clId="{CB52496D-F48A-426C-B59D-A67206BD16D9}" dt="2024-11-21T04:42:00.317" v="413" actId="26606"/>
          <ac:spMkLst>
            <pc:docMk/>
            <pc:sldMk cId="3045446258" sldId="260"/>
            <ac:spMk id="24" creationId="{3964958D-AF5D-4863-B5FB-83F6B8CB12A0}"/>
          </ac:spMkLst>
        </pc:spChg>
        <pc:spChg chg="add del">
          <ac:chgData name="Alimul Asif" userId="7c9b9bf2f4ddc8c2" providerId="LiveId" clId="{CB52496D-F48A-426C-B59D-A67206BD16D9}" dt="2024-11-21T04:45:51.202" v="461" actId="26606"/>
          <ac:spMkLst>
            <pc:docMk/>
            <pc:sldMk cId="3045446258" sldId="260"/>
            <ac:spMk id="27" creationId="{2A0E4E09-FC02-4ADC-951A-3FFA90B6FE39}"/>
          </ac:spMkLst>
        </pc:spChg>
        <pc:spChg chg="add del">
          <ac:chgData name="Alimul Asif" userId="7c9b9bf2f4ddc8c2" providerId="LiveId" clId="{CB52496D-F48A-426C-B59D-A67206BD16D9}" dt="2024-11-21T04:42:03.542" v="415" actId="26606"/>
          <ac:spMkLst>
            <pc:docMk/>
            <pc:sldMk cId="3045446258" sldId="260"/>
            <ac:spMk id="29" creationId="{484E34F7-E155-426C-A88E-8AEA6CF3F7EC}"/>
          </ac:spMkLst>
        </pc:spChg>
        <pc:spChg chg="add del">
          <ac:chgData name="Alimul Asif" userId="7c9b9bf2f4ddc8c2" providerId="LiveId" clId="{CB52496D-F48A-426C-B59D-A67206BD16D9}" dt="2024-11-21T04:45:51.202" v="461" actId="26606"/>
          <ac:spMkLst>
            <pc:docMk/>
            <pc:sldMk cId="3045446258" sldId="260"/>
            <ac:spMk id="30" creationId="{9453FF84-60C1-4EA8-B49B-1B8C2D0C589F}"/>
          </ac:spMkLst>
        </pc:spChg>
        <pc:spChg chg="add del">
          <ac:chgData name="Alimul Asif" userId="7c9b9bf2f4ddc8c2" providerId="LiveId" clId="{CB52496D-F48A-426C-B59D-A67206BD16D9}" dt="2024-11-21T04:42:07.941" v="417" actId="26606"/>
          <ac:spMkLst>
            <pc:docMk/>
            <pc:sldMk cId="3045446258" sldId="260"/>
            <ac:spMk id="31" creationId="{3FD711E9-7F79-40A9-8D9E-4AE293C154A5}"/>
          </ac:spMkLst>
        </pc:spChg>
        <pc:spChg chg="add del">
          <ac:chgData name="Alimul Asif" userId="7c9b9bf2f4ddc8c2" providerId="LiveId" clId="{CB52496D-F48A-426C-B59D-A67206BD16D9}" dt="2024-11-21T04:47:28.462" v="490"/>
          <ac:spMkLst>
            <pc:docMk/>
            <pc:sldMk cId="3045446258" sldId="260"/>
            <ac:spMk id="33" creationId="{1C7FF924-8DA0-4BE9-8C7E-095B0EC13A44}"/>
          </ac:spMkLst>
        </pc:spChg>
        <pc:spChg chg="add del">
          <ac:chgData name="Alimul Asif" userId="7c9b9bf2f4ddc8c2" providerId="LiveId" clId="{CB52496D-F48A-426C-B59D-A67206BD16D9}" dt="2024-11-21T04:43:54.864" v="444" actId="26606"/>
          <ac:spMkLst>
            <pc:docMk/>
            <pc:sldMk cId="3045446258" sldId="260"/>
            <ac:spMk id="34" creationId="{3FD711E9-7F79-40A9-8D9E-4AE293C154A5}"/>
          </ac:spMkLst>
        </pc:spChg>
        <pc:grpChg chg="add del">
          <ac:chgData name="Alimul Asif" userId="7c9b9bf2f4ddc8c2" providerId="LiveId" clId="{CB52496D-F48A-426C-B59D-A67206BD16D9}" dt="2024-11-21T04:41:39.972" v="409" actId="26606"/>
          <ac:grpSpMkLst>
            <pc:docMk/>
            <pc:sldMk cId="3045446258" sldId="260"/>
            <ac:grpSpMk id="12" creationId="{B55DE4E1-F219-45A4-96D9-9A86D0E4DBD2}"/>
          </ac:grpSpMkLst>
        </pc:grpChg>
        <pc:grpChg chg="add del">
          <ac:chgData name="Alimul Asif" userId="7c9b9bf2f4ddc8c2" providerId="LiveId" clId="{CB52496D-F48A-426C-B59D-A67206BD16D9}" dt="2024-11-21T04:45:28.931" v="459" actId="26606"/>
          <ac:grpSpMkLst>
            <pc:docMk/>
            <pc:sldMk cId="3045446258" sldId="260"/>
            <ac:grpSpMk id="13" creationId="{54CA915D-BDF0-41F8-B00E-FB186EFF7BD6}"/>
          </ac:grpSpMkLst>
        </pc:grpChg>
        <pc:grpChg chg="add del">
          <ac:chgData name="Alimul Asif" userId="7c9b9bf2f4ddc8c2" providerId="LiveId" clId="{CB52496D-F48A-426C-B59D-A67206BD16D9}" dt="2024-11-21T04:42:00.317" v="413" actId="26606"/>
          <ac:grpSpMkLst>
            <pc:docMk/>
            <pc:sldMk cId="3045446258" sldId="260"/>
            <ac:grpSpMk id="26" creationId="{11002ACD-3B0C-4885-8754-8A00E926FE4B}"/>
          </ac:grpSpMkLst>
        </pc:grpChg>
        <pc:grpChg chg="add del">
          <ac:chgData name="Alimul Asif" userId="7c9b9bf2f4ddc8c2" providerId="LiveId" clId="{CB52496D-F48A-426C-B59D-A67206BD16D9}" dt="2024-11-21T04:47:28.462" v="490"/>
          <ac:grpSpMkLst>
            <pc:docMk/>
            <pc:sldMk cId="3045446258" sldId="260"/>
            <ac:grpSpMk id="36" creationId="{5029B4A8-2CF0-48DC-B29E-F3B62EDDC445}"/>
          </ac:grpSpMkLst>
        </pc:grpChg>
        <pc:graphicFrameChg chg="add del">
          <ac:chgData name="Alimul Asif" userId="7c9b9bf2f4ddc8c2" providerId="LiveId" clId="{CB52496D-F48A-426C-B59D-A67206BD16D9}" dt="2024-11-21T04:42:07.941" v="417" actId="26606"/>
          <ac:graphicFrameMkLst>
            <pc:docMk/>
            <pc:sldMk cId="3045446258" sldId="260"/>
            <ac:graphicFrameMk id="32" creationId="{2E453E35-FF08-0534-393E-F2DF15C8D527}"/>
          </ac:graphicFrameMkLst>
        </pc:graphicFrameChg>
        <pc:graphicFrameChg chg="add del">
          <ac:chgData name="Alimul Asif" userId="7c9b9bf2f4ddc8c2" providerId="LiveId" clId="{CB52496D-F48A-426C-B59D-A67206BD16D9}" dt="2024-11-21T04:43:54.864" v="444" actId="26606"/>
          <ac:graphicFrameMkLst>
            <pc:docMk/>
            <pc:sldMk cId="3045446258" sldId="260"/>
            <ac:graphicFrameMk id="35" creationId="{08F0D3CF-D324-3FEB-0007-46C922F9B0A1}"/>
          </ac:graphicFrameMkLst>
        </pc:graphicFrameChg>
        <pc:picChg chg="add del mod">
          <ac:chgData name="Alimul Asif" userId="7c9b9bf2f4ddc8c2" providerId="LiveId" clId="{CB52496D-F48A-426C-B59D-A67206BD16D9}" dt="2024-11-28T17:36:47.075" v="2844" actId="478"/>
          <ac:picMkLst>
            <pc:docMk/>
            <pc:sldMk cId="3045446258" sldId="260"/>
            <ac:picMk id="3" creationId="{D46F6284-529E-C41A-3746-68E34E87E60E}"/>
          </ac:picMkLst>
        </pc:picChg>
        <pc:picChg chg="add mod">
          <ac:chgData name="Alimul Asif" userId="7c9b9bf2f4ddc8c2" providerId="LiveId" clId="{CB52496D-F48A-426C-B59D-A67206BD16D9}" dt="2024-11-21T04:45:51.242" v="462" actId="26606"/>
          <ac:picMkLst>
            <pc:docMk/>
            <pc:sldMk cId="3045446258" sldId="260"/>
            <ac:picMk id="5" creationId="{508FF651-66FD-B548-A0E5-40EC36F5D38F}"/>
          </ac:picMkLst>
        </pc:picChg>
        <pc:picChg chg="add del">
          <ac:chgData name="Alimul Asif" userId="7c9b9bf2f4ddc8c2" providerId="LiveId" clId="{CB52496D-F48A-426C-B59D-A67206BD16D9}" dt="2024-11-21T04:41:39.972" v="409" actId="26606"/>
          <ac:picMkLst>
            <pc:docMk/>
            <pc:sldMk cId="3045446258" sldId="260"/>
            <ac:picMk id="6" creationId="{461979B2-14A4-E5A3-EB13-4781291DDE82}"/>
          </ac:picMkLst>
        </pc:picChg>
        <pc:picChg chg="add del mod">
          <ac:chgData name="Alimul Asif" userId="7c9b9bf2f4ddc8c2" providerId="LiveId" clId="{CB52496D-F48A-426C-B59D-A67206BD16D9}" dt="2024-11-28T08:18:28.740" v="2828" actId="478"/>
          <ac:picMkLst>
            <pc:docMk/>
            <pc:sldMk cId="3045446258" sldId="260"/>
            <ac:picMk id="6" creationId="{911A1BDC-0355-6DD8-9186-EB8BB6CEEC57}"/>
          </ac:picMkLst>
        </pc:picChg>
        <pc:picChg chg="add del mod">
          <ac:chgData name="Alimul Asif" userId="7c9b9bf2f4ddc8c2" providerId="LiveId" clId="{CB52496D-F48A-426C-B59D-A67206BD16D9}" dt="2024-11-28T21:31:09.460" v="2874" actId="478"/>
          <ac:picMkLst>
            <pc:docMk/>
            <pc:sldMk cId="3045446258" sldId="260"/>
            <ac:picMk id="7" creationId="{B4C813D7-E751-133C-BD55-A9142D7CF1DB}"/>
          </ac:picMkLst>
        </pc:picChg>
        <pc:picChg chg="add del">
          <ac:chgData name="Alimul Asif" userId="7c9b9bf2f4ddc8c2" providerId="LiveId" clId="{CB52496D-F48A-426C-B59D-A67206BD16D9}" dt="2024-11-21T04:41:57.933" v="411" actId="26606"/>
          <ac:picMkLst>
            <pc:docMk/>
            <pc:sldMk cId="3045446258" sldId="260"/>
            <ac:picMk id="19" creationId="{925BBA2E-DD0F-257C-7698-9141B5EB7F69}"/>
          </ac:picMkLst>
        </pc:picChg>
        <pc:picChg chg="add del">
          <ac:chgData name="Alimul Asif" userId="7c9b9bf2f4ddc8c2" providerId="LiveId" clId="{CB52496D-F48A-426C-B59D-A67206BD16D9}" dt="2024-11-21T04:42:00.317" v="413" actId="26606"/>
          <ac:picMkLst>
            <pc:docMk/>
            <pc:sldMk cId="3045446258" sldId="260"/>
            <ac:picMk id="25" creationId="{14C95EB1-0F18-4C19-5C9D-7923F4983378}"/>
          </ac:picMkLst>
        </pc:picChg>
        <pc:picChg chg="add del">
          <ac:chgData name="Alimul Asif" userId="7c9b9bf2f4ddc8c2" providerId="LiveId" clId="{CB52496D-F48A-426C-B59D-A67206BD16D9}" dt="2024-11-21T04:42:03.542" v="415" actId="26606"/>
          <ac:picMkLst>
            <pc:docMk/>
            <pc:sldMk cId="3045446258" sldId="260"/>
            <ac:picMk id="28" creationId="{E1B01114-9B6F-0D3F-07C6-D878DAE04821}"/>
          </ac:picMkLst>
        </pc:picChg>
      </pc:sldChg>
      <pc:sldChg chg="addSp delSp modSp new mod modTransition setBg delAnim delDesignElem">
        <pc:chgData name="Alimul Asif" userId="7c9b9bf2f4ddc8c2" providerId="LiveId" clId="{CB52496D-F48A-426C-B59D-A67206BD16D9}" dt="2024-11-28T21:31:17.429" v="2875" actId="478"/>
        <pc:sldMkLst>
          <pc:docMk/>
          <pc:sldMk cId="455806352" sldId="261"/>
        </pc:sldMkLst>
        <pc:spChg chg="mod">
          <ac:chgData name="Alimul Asif" userId="7c9b9bf2f4ddc8c2" providerId="LiveId" clId="{CB52496D-F48A-426C-B59D-A67206BD16D9}" dt="2024-11-27T20:43:16.902" v="2725" actId="14100"/>
          <ac:spMkLst>
            <pc:docMk/>
            <pc:sldMk cId="455806352" sldId="261"/>
            <ac:spMk id="2" creationId="{87424929-D593-8DBC-7AC7-8A91E288AC20}"/>
          </ac:spMkLst>
        </pc:spChg>
        <pc:spChg chg="del mod">
          <ac:chgData name="Alimul Asif" userId="7c9b9bf2f4ddc8c2" providerId="LiveId" clId="{CB52496D-F48A-426C-B59D-A67206BD16D9}" dt="2024-11-27T20:44:24.499" v="2728"/>
          <ac:spMkLst>
            <pc:docMk/>
            <pc:sldMk cId="455806352" sldId="261"/>
            <ac:spMk id="3" creationId="{C39E4503-1619-9ADB-BE26-540321BB8E10}"/>
          </ac:spMkLst>
        </pc:spChg>
        <pc:spChg chg="add mod">
          <ac:chgData name="Alimul Asif" userId="7c9b9bf2f4ddc8c2" providerId="LiveId" clId="{CB52496D-F48A-426C-B59D-A67206BD16D9}" dt="2024-11-27T20:46:04.606" v="2777" actId="1036"/>
          <ac:spMkLst>
            <pc:docMk/>
            <pc:sldMk cId="455806352" sldId="261"/>
            <ac:spMk id="4" creationId="{0AC88DFA-A981-0085-5739-54E17ACEC998}"/>
          </ac:spMkLst>
        </pc:spChg>
        <pc:spChg chg="add del">
          <ac:chgData name="Alimul Asif" userId="7c9b9bf2f4ddc8c2" providerId="LiveId" clId="{CB52496D-F48A-426C-B59D-A67206BD16D9}" dt="2024-11-21T17:09:46.553" v="1688"/>
          <ac:spMkLst>
            <pc:docMk/>
            <pc:sldMk cId="455806352" sldId="261"/>
            <ac:spMk id="9" creationId="{362E11DD-B54B-4751-9C17-39DAF9EF46E7}"/>
          </ac:spMkLst>
        </pc:spChg>
        <pc:grpChg chg="add del">
          <ac:chgData name="Alimul Asif" userId="7c9b9bf2f4ddc8c2" providerId="LiveId" clId="{CB52496D-F48A-426C-B59D-A67206BD16D9}" dt="2024-11-21T17:09:46.553" v="1688"/>
          <ac:grpSpMkLst>
            <pc:docMk/>
            <pc:sldMk cId="455806352" sldId="261"/>
            <ac:grpSpMk id="11" creationId="{B55DE4E1-F219-45A4-96D9-9A86D0E4DBD2}"/>
          </ac:grpSpMkLst>
        </pc:grpChg>
        <pc:picChg chg="add del mod">
          <ac:chgData name="Alimul Asif" userId="7c9b9bf2f4ddc8c2" providerId="LiveId" clId="{CB52496D-F48A-426C-B59D-A67206BD16D9}" dt="2024-11-28T17:36:53.410" v="2845" actId="478"/>
          <ac:picMkLst>
            <pc:docMk/>
            <pc:sldMk cId="455806352" sldId="261"/>
            <ac:picMk id="3" creationId="{8DF13311-B306-14BC-A982-C805FC72FD94}"/>
          </ac:picMkLst>
        </pc:picChg>
        <pc:picChg chg="add">
          <ac:chgData name="Alimul Asif" userId="7c9b9bf2f4ddc8c2" providerId="LiveId" clId="{CB52496D-F48A-426C-B59D-A67206BD16D9}" dt="2024-11-21T04:47:37.843" v="491" actId="26606"/>
          <ac:picMkLst>
            <pc:docMk/>
            <pc:sldMk cId="455806352" sldId="261"/>
            <ac:picMk id="5" creationId="{29D1C855-1AF1-D641-4A36-A36076FD79C9}"/>
          </ac:picMkLst>
        </pc:picChg>
        <pc:picChg chg="add del mod">
          <ac:chgData name="Alimul Asif" userId="7c9b9bf2f4ddc8c2" providerId="LiveId" clId="{CB52496D-F48A-426C-B59D-A67206BD16D9}" dt="2024-11-28T08:18:37.047" v="2829" actId="478"/>
          <ac:picMkLst>
            <pc:docMk/>
            <pc:sldMk cId="455806352" sldId="261"/>
            <ac:picMk id="6" creationId="{9242CE72-4CDF-21DF-1F9C-1EDF7096BC04}"/>
          </ac:picMkLst>
        </pc:picChg>
        <pc:picChg chg="add del mod">
          <ac:chgData name="Alimul Asif" userId="7c9b9bf2f4ddc8c2" providerId="LiveId" clId="{CB52496D-F48A-426C-B59D-A67206BD16D9}" dt="2024-11-28T21:31:17.429" v="2875" actId="478"/>
          <ac:picMkLst>
            <pc:docMk/>
            <pc:sldMk cId="455806352" sldId="261"/>
            <ac:picMk id="8" creationId="{02F23336-02A2-4025-9F08-B7E6A5E8F008}"/>
          </ac:picMkLst>
        </pc:picChg>
      </pc:sldChg>
      <pc:sldChg chg="addSp delSp modSp new mod modTransition setBg delAnim setClrOvrMap delDesignElem">
        <pc:chgData name="Alimul Asif" userId="7c9b9bf2f4ddc8c2" providerId="LiveId" clId="{CB52496D-F48A-426C-B59D-A67206BD16D9}" dt="2024-11-28T21:31:20.557" v="2876" actId="478"/>
        <pc:sldMkLst>
          <pc:docMk/>
          <pc:sldMk cId="212831471" sldId="262"/>
        </pc:sldMkLst>
        <pc:spChg chg="mod">
          <ac:chgData name="Alimul Asif" userId="7c9b9bf2f4ddc8c2" providerId="LiveId" clId="{CB52496D-F48A-426C-B59D-A67206BD16D9}" dt="2024-11-27T20:50:45.363" v="2822" actId="14100"/>
          <ac:spMkLst>
            <pc:docMk/>
            <pc:sldMk cId="212831471" sldId="262"/>
            <ac:spMk id="2" creationId="{C097A53F-8AE8-70DA-6B85-080CCDAC8B0D}"/>
          </ac:spMkLst>
        </pc:spChg>
        <pc:spChg chg="add">
          <ac:chgData name="Alimul Asif" userId="7c9b9bf2f4ddc8c2" providerId="LiveId" clId="{CB52496D-F48A-426C-B59D-A67206BD16D9}" dt="2024-11-21T17:07:50.202" v="1479"/>
          <ac:spMkLst>
            <pc:docMk/>
            <pc:sldMk cId="212831471" sldId="262"/>
            <ac:spMk id="3" creationId="{0D15AF92-E1D9-D9DF-D012-432D3FA25CE4}"/>
          </ac:spMkLst>
        </pc:spChg>
        <pc:spChg chg="del">
          <ac:chgData name="Alimul Asif" userId="7c9b9bf2f4ddc8c2" providerId="LiveId" clId="{CB52496D-F48A-426C-B59D-A67206BD16D9}" dt="2024-11-21T04:48:29.665" v="505"/>
          <ac:spMkLst>
            <pc:docMk/>
            <pc:sldMk cId="212831471" sldId="262"/>
            <ac:spMk id="3" creationId="{15D815A4-BF77-8DE1-13C3-E6C4F6C76B8E}"/>
          </ac:spMkLst>
        </pc:spChg>
        <pc:spChg chg="add">
          <ac:chgData name="Alimul Asif" userId="7c9b9bf2f4ddc8c2" providerId="LiveId" clId="{CB52496D-F48A-426C-B59D-A67206BD16D9}" dt="2024-11-27T20:48:37.861" v="2778"/>
          <ac:spMkLst>
            <pc:docMk/>
            <pc:sldMk cId="212831471" sldId="262"/>
            <ac:spMk id="3" creationId="{2727291D-1D5C-5966-DF53-F282BA88AE08}"/>
          </ac:spMkLst>
        </pc:spChg>
        <pc:spChg chg="add del mod ord">
          <ac:chgData name="Alimul Asif" userId="7c9b9bf2f4ddc8c2" providerId="LiveId" clId="{CB52496D-F48A-426C-B59D-A67206BD16D9}" dt="2024-11-27T20:49:05.105" v="2785" actId="478"/>
          <ac:spMkLst>
            <pc:docMk/>
            <pc:sldMk cId="212831471" sldId="262"/>
            <ac:spMk id="4" creationId="{86BCEE5C-4445-5E88-70AC-5ABCBF7A7D30}"/>
          </ac:spMkLst>
        </pc:spChg>
        <pc:spChg chg="add">
          <ac:chgData name="Alimul Asif" userId="7c9b9bf2f4ddc8c2" providerId="LiveId" clId="{CB52496D-F48A-426C-B59D-A67206BD16D9}" dt="2024-11-21T17:08:09.770" v="1666"/>
          <ac:spMkLst>
            <pc:docMk/>
            <pc:sldMk cId="212831471" sldId="262"/>
            <ac:spMk id="5" creationId="{73178A9E-C131-A52D-5F5D-29956A30D60D}"/>
          </ac:spMkLst>
        </pc:spChg>
        <pc:spChg chg="add">
          <ac:chgData name="Alimul Asif" userId="7c9b9bf2f4ddc8c2" providerId="LiveId" clId="{CB52496D-F48A-426C-B59D-A67206BD16D9}" dt="2024-11-27T20:48:44.593" v="2781"/>
          <ac:spMkLst>
            <pc:docMk/>
            <pc:sldMk cId="212831471" sldId="262"/>
            <ac:spMk id="5" creationId="{FF0928D0-E7F2-D8B2-B47A-F1B7CBC694A9}"/>
          </ac:spMkLst>
        </pc:spChg>
        <pc:spChg chg="add del mod">
          <ac:chgData name="Alimul Asif" userId="7c9b9bf2f4ddc8c2" providerId="LiveId" clId="{CB52496D-F48A-426C-B59D-A67206BD16D9}" dt="2024-11-27T20:49:05.105" v="2785" actId="478"/>
          <ac:spMkLst>
            <pc:docMk/>
            <pc:sldMk cId="212831471" sldId="262"/>
            <ac:spMk id="7" creationId="{C35DB28C-3A05-E8B6-7F3C-7DDAD5C3448B}"/>
          </ac:spMkLst>
        </pc:spChg>
        <pc:spChg chg="add del mod">
          <ac:chgData name="Alimul Asif" userId="7c9b9bf2f4ddc8c2" providerId="LiveId" clId="{CB52496D-F48A-426C-B59D-A67206BD16D9}" dt="2024-11-27T20:49:08.810" v="2786"/>
          <ac:spMkLst>
            <pc:docMk/>
            <pc:sldMk cId="212831471" sldId="262"/>
            <ac:spMk id="8" creationId="{79F41E13-BAD0-6453-6684-FDFD4A62287B}"/>
          </ac:spMkLst>
        </pc:spChg>
        <pc:spChg chg="add mod">
          <ac:chgData name="Alimul Asif" userId="7c9b9bf2f4ddc8c2" providerId="LiveId" clId="{CB52496D-F48A-426C-B59D-A67206BD16D9}" dt="2024-11-27T20:50:36.399" v="2820" actId="1035"/>
          <ac:spMkLst>
            <pc:docMk/>
            <pc:sldMk cId="212831471" sldId="262"/>
            <ac:spMk id="9" creationId="{61DC7C25-80A8-00A8-8A3C-BFBC4F921401}"/>
          </ac:spMkLst>
        </pc:spChg>
        <pc:spChg chg="add del">
          <ac:chgData name="Alimul Asif" userId="7c9b9bf2f4ddc8c2" providerId="LiveId" clId="{CB52496D-F48A-426C-B59D-A67206BD16D9}" dt="2024-11-21T04:49:25.032" v="518" actId="26606"/>
          <ac:spMkLst>
            <pc:docMk/>
            <pc:sldMk cId="212831471" sldId="262"/>
            <ac:spMk id="10" creationId="{362E11DD-B54B-4751-9C17-39DAF9EF46E7}"/>
          </ac:spMkLst>
        </pc:spChg>
        <pc:spChg chg="add del">
          <ac:chgData name="Alimul Asif" userId="7c9b9bf2f4ddc8c2" providerId="LiveId" clId="{CB52496D-F48A-426C-B59D-A67206BD16D9}" dt="2024-11-21T04:49:14.151" v="513" actId="26606"/>
          <ac:spMkLst>
            <pc:docMk/>
            <pc:sldMk cId="212831471" sldId="262"/>
            <ac:spMk id="19" creationId="{1C7FF924-8DA0-4BE9-8C7E-095B0EC13A44}"/>
          </ac:spMkLst>
        </pc:spChg>
        <pc:spChg chg="add del">
          <ac:chgData name="Alimul Asif" userId="7c9b9bf2f4ddc8c2" providerId="LiveId" clId="{CB52496D-F48A-426C-B59D-A67206BD16D9}" dt="2024-11-21T04:49:18.411" v="515" actId="26606"/>
          <ac:spMkLst>
            <pc:docMk/>
            <pc:sldMk cId="212831471" sldId="262"/>
            <ac:spMk id="25" creationId="{4863AD45-F025-4500-8898-7DE237E4CBC2}"/>
          </ac:spMkLst>
        </pc:spChg>
        <pc:spChg chg="add del">
          <ac:chgData name="Alimul Asif" userId="7c9b9bf2f4ddc8c2" providerId="LiveId" clId="{CB52496D-F48A-426C-B59D-A67206BD16D9}" dt="2024-11-21T04:49:24.998" v="517" actId="26606"/>
          <ac:spMkLst>
            <pc:docMk/>
            <pc:sldMk cId="212831471" sldId="262"/>
            <ac:spMk id="30" creationId="{2A0E4E09-FC02-4ADC-951A-3FFA90B6FE39}"/>
          </ac:spMkLst>
        </pc:spChg>
        <pc:spChg chg="add del">
          <ac:chgData name="Alimul Asif" userId="7c9b9bf2f4ddc8c2" providerId="LiveId" clId="{CB52496D-F48A-426C-B59D-A67206BD16D9}" dt="2024-11-21T04:49:24.998" v="517" actId="26606"/>
          <ac:spMkLst>
            <pc:docMk/>
            <pc:sldMk cId="212831471" sldId="262"/>
            <ac:spMk id="31" creationId="{9453FF84-60C1-4EA8-B49B-1B8C2D0C589F}"/>
          </ac:spMkLst>
        </pc:spChg>
        <pc:spChg chg="add del">
          <ac:chgData name="Alimul Asif" userId="7c9b9bf2f4ddc8c2" providerId="LiveId" clId="{CB52496D-F48A-426C-B59D-A67206BD16D9}" dt="2024-11-21T17:09:46.553" v="1688"/>
          <ac:spMkLst>
            <pc:docMk/>
            <pc:sldMk cId="212831471" sldId="262"/>
            <ac:spMk id="33" creationId="{1C7FF924-8DA0-4BE9-8C7E-095B0EC13A44}"/>
          </ac:spMkLst>
        </pc:spChg>
        <pc:grpChg chg="add del">
          <ac:chgData name="Alimul Asif" userId="7c9b9bf2f4ddc8c2" providerId="LiveId" clId="{CB52496D-F48A-426C-B59D-A67206BD16D9}" dt="2024-11-21T04:49:25.032" v="518" actId="26606"/>
          <ac:grpSpMkLst>
            <pc:docMk/>
            <pc:sldMk cId="212831471" sldId="262"/>
            <ac:grpSpMk id="12" creationId="{B55DE4E1-F219-45A4-96D9-9A86D0E4DBD2}"/>
          </ac:grpSpMkLst>
        </pc:grpChg>
        <pc:grpChg chg="add del">
          <ac:chgData name="Alimul Asif" userId="7c9b9bf2f4ddc8c2" providerId="LiveId" clId="{CB52496D-F48A-426C-B59D-A67206BD16D9}" dt="2024-11-21T04:49:14.151" v="513" actId="26606"/>
          <ac:grpSpMkLst>
            <pc:docMk/>
            <pc:sldMk cId="212831471" sldId="262"/>
            <ac:grpSpMk id="21" creationId="{5029B4A8-2CF0-48DC-B29E-F3B62EDDC445}"/>
          </ac:grpSpMkLst>
        </pc:grpChg>
        <pc:grpChg chg="add del">
          <ac:chgData name="Alimul Asif" userId="7c9b9bf2f4ddc8c2" providerId="LiveId" clId="{CB52496D-F48A-426C-B59D-A67206BD16D9}" dt="2024-11-21T04:49:18.411" v="515" actId="26606"/>
          <ac:grpSpMkLst>
            <pc:docMk/>
            <pc:sldMk cId="212831471" sldId="262"/>
            <ac:grpSpMk id="26" creationId="{639A5BF8-72C2-43E2-A19E-D54875260B52}"/>
          </ac:grpSpMkLst>
        </pc:grpChg>
        <pc:grpChg chg="add del">
          <ac:chgData name="Alimul Asif" userId="7c9b9bf2f4ddc8c2" providerId="LiveId" clId="{CB52496D-F48A-426C-B59D-A67206BD16D9}" dt="2024-11-21T17:09:46.553" v="1688"/>
          <ac:grpSpMkLst>
            <pc:docMk/>
            <pc:sldMk cId="212831471" sldId="262"/>
            <ac:grpSpMk id="34" creationId="{5029B4A8-2CF0-48DC-B29E-F3B62EDDC445}"/>
          </ac:grpSpMkLst>
        </pc:grpChg>
        <pc:picChg chg="add del mod">
          <ac:chgData name="Alimul Asif" userId="7c9b9bf2f4ddc8c2" providerId="LiveId" clId="{CB52496D-F48A-426C-B59D-A67206BD16D9}" dt="2024-11-28T17:37:00.743" v="2846" actId="478"/>
          <ac:picMkLst>
            <pc:docMk/>
            <pc:sldMk cId="212831471" sldId="262"/>
            <ac:picMk id="3" creationId="{304E2C20-5983-69D1-BFFA-E7921E50ADD5}"/>
          </ac:picMkLst>
        </pc:picChg>
        <pc:picChg chg="add del mod">
          <ac:chgData name="Alimul Asif" userId="7c9b9bf2f4ddc8c2" providerId="LiveId" clId="{CB52496D-F48A-426C-B59D-A67206BD16D9}" dt="2024-11-28T08:18:40.927" v="2830" actId="478"/>
          <ac:picMkLst>
            <pc:docMk/>
            <pc:sldMk cId="212831471" sldId="262"/>
            <ac:picMk id="4" creationId="{C0FF52D6-610C-96DC-436F-17E23B932588}"/>
          </ac:picMkLst>
        </pc:picChg>
        <pc:picChg chg="add mod">
          <ac:chgData name="Alimul Asif" userId="7c9b9bf2f4ddc8c2" providerId="LiveId" clId="{CB52496D-F48A-426C-B59D-A67206BD16D9}" dt="2024-11-21T04:49:25.032" v="518" actId="26606"/>
          <ac:picMkLst>
            <pc:docMk/>
            <pc:sldMk cId="212831471" sldId="262"/>
            <ac:picMk id="6" creationId="{D4354B9C-4006-0C1E-B41B-47F15CF557DE}"/>
          </ac:picMkLst>
        </pc:picChg>
        <pc:picChg chg="add del mod">
          <ac:chgData name="Alimul Asif" userId="7c9b9bf2f4ddc8c2" providerId="LiveId" clId="{CB52496D-F48A-426C-B59D-A67206BD16D9}" dt="2024-11-28T21:31:20.557" v="2876" actId="478"/>
          <ac:picMkLst>
            <pc:docMk/>
            <pc:sldMk cId="212831471" sldId="262"/>
            <ac:picMk id="7" creationId="{41531366-0260-758D-C84D-F9B9B56C8805}"/>
          </ac:picMkLst>
        </pc:picChg>
      </pc:sldChg>
      <pc:sldChg chg="new del">
        <pc:chgData name="Alimul Asif" userId="7c9b9bf2f4ddc8c2" providerId="LiveId" clId="{CB52496D-F48A-426C-B59D-A67206BD16D9}" dt="2024-11-21T04:50:14.746" v="521" actId="2696"/>
        <pc:sldMkLst>
          <pc:docMk/>
          <pc:sldMk cId="3694138045" sldId="263"/>
        </pc:sldMkLst>
      </pc:sldChg>
      <pc:sldChg chg="addSp delSp modSp new mod modTransition setBg delAnim delDesignElem">
        <pc:chgData name="Alimul Asif" userId="7c9b9bf2f4ddc8c2" providerId="LiveId" clId="{CB52496D-F48A-426C-B59D-A67206BD16D9}" dt="2024-11-28T21:29:54.865" v="2865" actId="478"/>
        <pc:sldMkLst>
          <pc:docMk/>
          <pc:sldMk cId="3947756444" sldId="263"/>
        </pc:sldMkLst>
        <pc:spChg chg="mod ord">
          <ac:chgData name="Alimul Asif" userId="7c9b9bf2f4ddc8c2" providerId="LiveId" clId="{CB52496D-F48A-426C-B59D-A67206BD16D9}" dt="2024-11-21T04:55:49.131" v="540" actId="20577"/>
          <ac:spMkLst>
            <pc:docMk/>
            <pc:sldMk cId="3947756444" sldId="263"/>
            <ac:spMk id="2" creationId="{EAFB91AA-7052-3831-4C3A-43979F979B0D}"/>
          </ac:spMkLst>
        </pc:spChg>
        <pc:spChg chg="del mod">
          <ac:chgData name="Alimul Asif" userId="7c9b9bf2f4ddc8c2" providerId="LiveId" clId="{CB52496D-F48A-426C-B59D-A67206BD16D9}" dt="2024-11-21T04:56:17.210" v="541"/>
          <ac:spMkLst>
            <pc:docMk/>
            <pc:sldMk cId="3947756444" sldId="263"/>
            <ac:spMk id="3" creationId="{ACCB1187-9212-1046-C3D2-7DADA16BFDA4}"/>
          </ac:spMkLst>
        </pc:spChg>
        <pc:spChg chg="add mod">
          <ac:chgData name="Alimul Asif" userId="7c9b9bf2f4ddc8c2" providerId="LiveId" clId="{CB52496D-F48A-426C-B59D-A67206BD16D9}" dt="2024-11-21T17:11:21.950" v="1706" actId="26606"/>
          <ac:spMkLst>
            <pc:docMk/>
            <pc:sldMk cId="3947756444" sldId="263"/>
            <ac:spMk id="4" creationId="{C1941701-D0B9-D7B1-BCCA-98B7F2B7F2DB}"/>
          </ac:spMkLst>
        </pc:spChg>
        <pc:spChg chg="add del">
          <ac:chgData name="Alimul Asif" userId="7c9b9bf2f4ddc8c2" providerId="LiveId" clId="{CB52496D-F48A-426C-B59D-A67206BD16D9}" dt="2024-11-21T04:55:38.490" v="527" actId="26606"/>
          <ac:spMkLst>
            <pc:docMk/>
            <pc:sldMk cId="3947756444" sldId="263"/>
            <ac:spMk id="8" creationId="{5118BA95-03E7-41B7-B442-0AF8C0A7FF68}"/>
          </ac:spMkLst>
        </pc:spChg>
        <pc:spChg chg="add">
          <ac:chgData name="Alimul Asif" userId="7c9b9bf2f4ddc8c2" providerId="LiveId" clId="{CB52496D-F48A-426C-B59D-A67206BD16D9}" dt="2024-11-21T17:11:21.950" v="1706" actId="26606"/>
          <ac:spMkLst>
            <pc:docMk/>
            <pc:sldMk cId="3947756444" sldId="263"/>
            <ac:spMk id="9" creationId="{5118BA95-03E7-41B7-B442-0AF8C0A7FF68}"/>
          </ac:spMkLst>
        </pc:spChg>
        <pc:spChg chg="add del">
          <ac:chgData name="Alimul Asif" userId="7c9b9bf2f4ddc8c2" providerId="LiveId" clId="{CB52496D-F48A-426C-B59D-A67206BD16D9}" dt="2024-11-21T04:55:38.490" v="527" actId="26606"/>
          <ac:spMkLst>
            <pc:docMk/>
            <pc:sldMk cId="3947756444" sldId="263"/>
            <ac:spMk id="10" creationId="{AD9B3EAD-A2B3-42C4-927C-3455E3E69EE6}"/>
          </ac:spMkLst>
        </pc:spChg>
        <pc:spChg chg="add">
          <ac:chgData name="Alimul Asif" userId="7c9b9bf2f4ddc8c2" providerId="LiveId" clId="{CB52496D-F48A-426C-B59D-A67206BD16D9}" dt="2024-11-21T17:11:21.950" v="1706" actId="26606"/>
          <ac:spMkLst>
            <pc:docMk/>
            <pc:sldMk cId="3947756444" sldId="263"/>
            <ac:spMk id="15" creationId="{AD9B3EAD-A2B3-42C4-927C-3455E3E69EE6}"/>
          </ac:spMkLst>
        </pc:spChg>
        <pc:spChg chg="add del">
          <ac:chgData name="Alimul Asif" userId="7c9b9bf2f4ddc8c2" providerId="LiveId" clId="{CB52496D-F48A-426C-B59D-A67206BD16D9}" dt="2024-11-21T17:09:46.553" v="1688"/>
          <ac:spMkLst>
            <pc:docMk/>
            <pc:sldMk cId="3947756444" sldId="263"/>
            <ac:spMk id="16" creationId="{5118BA95-03E7-41B7-B442-0AF8C0A7FF68}"/>
          </ac:spMkLst>
        </pc:spChg>
        <pc:spChg chg="add del">
          <ac:chgData name="Alimul Asif" userId="7c9b9bf2f4ddc8c2" providerId="LiveId" clId="{CB52496D-F48A-426C-B59D-A67206BD16D9}" dt="2024-11-21T17:09:46.553" v="1688"/>
          <ac:spMkLst>
            <pc:docMk/>
            <pc:sldMk cId="3947756444" sldId="263"/>
            <ac:spMk id="19" creationId="{AD9B3EAD-A2B3-42C4-927C-3455E3E69EE6}"/>
          </ac:spMkLst>
        </pc:spChg>
        <pc:grpChg chg="add">
          <ac:chgData name="Alimul Asif" userId="7c9b9bf2f4ddc8c2" providerId="LiveId" clId="{CB52496D-F48A-426C-B59D-A67206BD16D9}" dt="2024-11-21T17:11:21.950" v="1706" actId="26606"/>
          <ac:grpSpMkLst>
            <pc:docMk/>
            <pc:sldMk cId="3947756444" sldId="263"/>
            <ac:grpSpMk id="6" creationId="{E799C3D5-7D55-4046-808C-F290F456D6EF}"/>
          </ac:grpSpMkLst>
        </pc:grpChg>
        <pc:grpChg chg="add del">
          <ac:chgData name="Alimul Asif" userId="7c9b9bf2f4ddc8c2" providerId="LiveId" clId="{CB52496D-F48A-426C-B59D-A67206BD16D9}" dt="2024-11-21T04:55:38.490" v="527" actId="26606"/>
          <ac:grpSpMkLst>
            <pc:docMk/>
            <pc:sldMk cId="3947756444" sldId="263"/>
            <ac:grpSpMk id="12" creationId="{4BF9B298-BC35-4C0F-8301-5D63A1E6D281}"/>
          </ac:grpSpMkLst>
        </pc:grpChg>
        <pc:grpChg chg="add del">
          <ac:chgData name="Alimul Asif" userId="7c9b9bf2f4ddc8c2" providerId="LiveId" clId="{CB52496D-F48A-426C-B59D-A67206BD16D9}" dt="2024-11-21T17:09:46.553" v="1688"/>
          <ac:grpSpMkLst>
            <pc:docMk/>
            <pc:sldMk cId="3947756444" sldId="263"/>
            <ac:grpSpMk id="17" creationId="{E799C3D5-7D55-4046-808C-F290F456D6EF}"/>
          </ac:grpSpMkLst>
        </pc:grpChg>
        <pc:picChg chg="add del mod">
          <ac:chgData name="Alimul Asif" userId="7c9b9bf2f4ddc8c2" providerId="LiveId" clId="{CB52496D-F48A-426C-B59D-A67206BD16D9}" dt="2024-11-28T17:36:32.382" v="2842" actId="478"/>
          <ac:picMkLst>
            <pc:docMk/>
            <pc:sldMk cId="3947756444" sldId="263"/>
            <ac:picMk id="8" creationId="{8678A3AB-EB72-5BB0-9F44-FC0396A5905A}"/>
          </ac:picMkLst>
        </pc:picChg>
        <pc:picChg chg="add del mod">
          <ac:chgData name="Alimul Asif" userId="7c9b9bf2f4ddc8c2" providerId="LiveId" clId="{CB52496D-F48A-426C-B59D-A67206BD16D9}" dt="2024-11-28T08:18:15.492" v="2826" actId="478"/>
          <ac:picMkLst>
            <pc:docMk/>
            <pc:sldMk cId="3947756444" sldId="263"/>
            <ac:picMk id="10" creationId="{9747E4E3-7FA2-B1E4-713C-C5D0496296FD}"/>
          </ac:picMkLst>
        </pc:picChg>
        <pc:picChg chg="add del mod">
          <ac:chgData name="Alimul Asif" userId="7c9b9bf2f4ddc8c2" providerId="LiveId" clId="{CB52496D-F48A-426C-B59D-A67206BD16D9}" dt="2024-11-28T20:44:04.822" v="2853" actId="478"/>
          <ac:picMkLst>
            <pc:docMk/>
            <pc:sldMk cId="3947756444" sldId="263"/>
            <ac:picMk id="17" creationId="{AADEE02F-73C8-FF33-8870-17511762A9E8}"/>
          </ac:picMkLst>
        </pc:picChg>
        <pc:picChg chg="add del mod">
          <ac:chgData name="Alimul Asif" userId="7c9b9bf2f4ddc8c2" providerId="LiveId" clId="{CB52496D-F48A-426C-B59D-A67206BD16D9}" dt="2024-11-28T21:01:11.554" v="2863"/>
          <ac:picMkLst>
            <pc:docMk/>
            <pc:sldMk cId="3947756444" sldId="263"/>
            <ac:picMk id="21" creationId="{7588E2F1-84FC-C517-3257-2B63DC52BDAB}"/>
          </ac:picMkLst>
        </pc:picChg>
        <pc:picChg chg="add del mod">
          <ac:chgData name="Alimul Asif" userId="7c9b9bf2f4ddc8c2" providerId="LiveId" clId="{CB52496D-F48A-426C-B59D-A67206BD16D9}" dt="2024-11-28T21:29:54.865" v="2865" actId="478"/>
          <ac:picMkLst>
            <pc:docMk/>
            <pc:sldMk cId="3947756444" sldId="263"/>
            <ac:picMk id="22" creationId="{A87233F4-21E8-9877-9A25-7C19C7D5CDCE}"/>
          </ac:picMkLst>
        </pc:picChg>
      </pc:sldChg>
      <pc:sldChg chg="new del">
        <pc:chgData name="Alimul Asif" userId="7c9b9bf2f4ddc8c2" providerId="LiveId" clId="{CB52496D-F48A-426C-B59D-A67206BD16D9}" dt="2024-11-21T08:54:50.506" v="911" actId="2696"/>
        <pc:sldMkLst>
          <pc:docMk/>
          <pc:sldMk cId="439059790" sldId="264"/>
        </pc:sldMkLst>
      </pc:sldChg>
      <pc:sldChg chg="new del">
        <pc:chgData name="Alimul Asif" userId="7c9b9bf2f4ddc8c2" providerId="LiveId" clId="{CB52496D-F48A-426C-B59D-A67206BD16D9}" dt="2024-11-21T08:54:47.603" v="910" actId="2696"/>
        <pc:sldMkLst>
          <pc:docMk/>
          <pc:sldMk cId="864775192" sldId="265"/>
        </pc:sldMkLst>
      </pc:sldChg>
      <pc:sldChg chg="new del">
        <pc:chgData name="Alimul Asif" userId="7c9b9bf2f4ddc8c2" providerId="LiveId" clId="{CB52496D-F48A-426C-B59D-A67206BD16D9}" dt="2024-11-21T08:54:44.128" v="909" actId="2696"/>
        <pc:sldMkLst>
          <pc:docMk/>
          <pc:sldMk cId="373663076" sldId="266"/>
        </pc:sldMkLst>
      </pc:sldChg>
      <pc:sldChg chg="addSp delSp modSp add mod ord modTransition setBg delAnim">
        <pc:chgData name="Alimul Asif" userId="7c9b9bf2f4ddc8c2" providerId="LiveId" clId="{CB52496D-F48A-426C-B59D-A67206BD16D9}" dt="2024-11-28T21:30:11.628" v="2869" actId="478"/>
        <pc:sldMkLst>
          <pc:docMk/>
          <pc:sldMk cId="3134384285" sldId="267"/>
        </pc:sldMkLst>
        <pc:spChg chg="del mod">
          <ac:chgData name="Alimul Asif" userId="7c9b9bf2f4ddc8c2" providerId="LiveId" clId="{CB52496D-F48A-426C-B59D-A67206BD16D9}" dt="2024-11-27T20:13:48.229" v="2101" actId="478"/>
          <ac:spMkLst>
            <pc:docMk/>
            <pc:sldMk cId="3134384285" sldId="267"/>
            <ac:spMk id="2" creationId="{702213F6-1349-00A2-6BCC-5C8C9040DAF8}"/>
          </ac:spMkLst>
        </pc:spChg>
        <pc:spChg chg="mod">
          <ac:chgData name="Alimul Asif" userId="7c9b9bf2f4ddc8c2" providerId="LiveId" clId="{CB52496D-F48A-426C-B59D-A67206BD16D9}" dt="2024-11-27T20:17:46.391" v="2397" actId="14100"/>
          <ac:spMkLst>
            <pc:docMk/>
            <pc:sldMk cId="3134384285" sldId="267"/>
            <ac:spMk id="4" creationId="{AC87EE35-3ADE-44B8-C792-BBD5194B4ED6}"/>
          </ac:spMkLst>
        </pc:spChg>
        <pc:spChg chg="add del mod">
          <ac:chgData name="Alimul Asif" userId="7c9b9bf2f4ddc8c2" providerId="LiveId" clId="{CB52496D-F48A-426C-B59D-A67206BD16D9}" dt="2024-11-27T20:13:50.820" v="2102" actId="478"/>
          <ac:spMkLst>
            <pc:docMk/>
            <pc:sldMk cId="3134384285" sldId="267"/>
            <ac:spMk id="6" creationId="{6EC6F708-2189-1F74-F65F-0D4ACD84F424}"/>
          </ac:spMkLst>
        </pc:spChg>
        <pc:picChg chg="add mod">
          <ac:chgData name="Alimul Asif" userId="7c9b9bf2f4ddc8c2" providerId="LiveId" clId="{CB52496D-F48A-426C-B59D-A67206BD16D9}" dt="2024-11-27T20:17:46.391" v="2397" actId="14100"/>
          <ac:picMkLst>
            <pc:docMk/>
            <pc:sldMk cId="3134384285" sldId="267"/>
            <ac:picMk id="5" creationId="{E46BCEE6-D196-660E-715E-E0BA414F564A}"/>
          </ac:picMkLst>
        </pc:picChg>
        <pc:picChg chg="add del mod">
          <ac:chgData name="Alimul Asif" userId="7c9b9bf2f4ddc8c2" providerId="LiveId" clId="{CB52496D-F48A-426C-B59D-A67206BD16D9}" dt="2024-11-28T21:30:11.628" v="2869" actId="478"/>
          <ac:picMkLst>
            <pc:docMk/>
            <pc:sldMk cId="3134384285" sldId="267"/>
            <ac:picMk id="6" creationId="{4496B485-AE14-4959-9548-7573872846CF}"/>
          </ac:picMkLst>
        </pc:picChg>
        <pc:picChg chg="add mod">
          <ac:chgData name="Alimul Asif" userId="7c9b9bf2f4ddc8c2" providerId="LiveId" clId="{CB52496D-F48A-426C-B59D-A67206BD16D9}" dt="2024-11-27T20:17:46.391" v="2397" actId="14100"/>
          <ac:picMkLst>
            <pc:docMk/>
            <pc:sldMk cId="3134384285" sldId="267"/>
            <ac:picMk id="7" creationId="{BA445511-77A8-41D0-C8CB-6D3E4D309920}"/>
          </ac:picMkLst>
        </pc:picChg>
      </pc:sldChg>
      <pc:sldChg chg="addSp delSp modSp add mod modTransition setBg delAnim">
        <pc:chgData name="Alimul Asif" userId="7c9b9bf2f4ddc8c2" providerId="LiveId" clId="{CB52496D-F48A-426C-B59D-A67206BD16D9}" dt="2024-11-28T21:30:52.382" v="2870" actId="478"/>
        <pc:sldMkLst>
          <pc:docMk/>
          <pc:sldMk cId="884592930" sldId="268"/>
        </pc:sldMkLst>
        <pc:spChg chg="del mod">
          <ac:chgData name="Alimul Asif" userId="7c9b9bf2f4ddc8c2" providerId="LiveId" clId="{CB52496D-F48A-426C-B59D-A67206BD16D9}" dt="2024-11-27T20:14:39.103" v="2180" actId="478"/>
          <ac:spMkLst>
            <pc:docMk/>
            <pc:sldMk cId="884592930" sldId="268"/>
            <ac:spMk id="2" creationId="{6D563AF7-8B82-ADEE-DBB6-00A775917B7B}"/>
          </ac:spMkLst>
        </pc:spChg>
        <pc:spChg chg="mod">
          <ac:chgData name="Alimul Asif" userId="7c9b9bf2f4ddc8c2" providerId="LiveId" clId="{CB52496D-F48A-426C-B59D-A67206BD16D9}" dt="2024-11-27T20:18:35.709" v="2434" actId="14100"/>
          <ac:spMkLst>
            <pc:docMk/>
            <pc:sldMk cId="884592930" sldId="268"/>
            <ac:spMk id="4" creationId="{3CD34139-3D0E-708F-DE1D-B40BFBD21BF9}"/>
          </ac:spMkLst>
        </pc:spChg>
        <pc:spChg chg="add del mod">
          <ac:chgData name="Alimul Asif" userId="7c9b9bf2f4ddc8c2" providerId="LiveId" clId="{CB52496D-F48A-426C-B59D-A67206BD16D9}" dt="2024-11-27T20:14:41.876" v="2181" actId="478"/>
          <ac:spMkLst>
            <pc:docMk/>
            <pc:sldMk cId="884592930" sldId="268"/>
            <ac:spMk id="6" creationId="{FC550EFE-5969-DDB0-920D-AD036F6DC548}"/>
          </ac:spMkLst>
        </pc:spChg>
        <pc:picChg chg="add mod">
          <ac:chgData name="Alimul Asif" userId="7c9b9bf2f4ddc8c2" providerId="LiveId" clId="{CB52496D-F48A-426C-B59D-A67206BD16D9}" dt="2024-11-27T20:18:35.709" v="2434" actId="14100"/>
          <ac:picMkLst>
            <pc:docMk/>
            <pc:sldMk cId="884592930" sldId="268"/>
            <ac:picMk id="5" creationId="{D6F786EB-207A-1D07-455E-CE3ADA4A1ADE}"/>
          </ac:picMkLst>
        </pc:picChg>
        <pc:picChg chg="add del mod">
          <ac:chgData name="Alimul Asif" userId="7c9b9bf2f4ddc8c2" providerId="LiveId" clId="{CB52496D-F48A-426C-B59D-A67206BD16D9}" dt="2024-11-28T21:30:52.382" v="2870" actId="478"/>
          <ac:picMkLst>
            <pc:docMk/>
            <pc:sldMk cId="884592930" sldId="268"/>
            <ac:picMk id="6" creationId="{E4E04A65-3639-958E-35B7-6FCDCB6B1224}"/>
          </ac:picMkLst>
        </pc:picChg>
        <pc:picChg chg="add mod">
          <ac:chgData name="Alimul Asif" userId="7c9b9bf2f4ddc8c2" providerId="LiveId" clId="{CB52496D-F48A-426C-B59D-A67206BD16D9}" dt="2024-11-27T20:18:35.709" v="2434" actId="14100"/>
          <ac:picMkLst>
            <pc:docMk/>
            <pc:sldMk cId="884592930" sldId="268"/>
            <ac:picMk id="7" creationId="{08416780-0DCF-AA2E-CEDA-0F14DD270133}"/>
          </ac:picMkLst>
        </pc:picChg>
      </pc:sldChg>
      <pc:sldChg chg="addSp delSp modSp add mod modTransition setBg delAnim">
        <pc:chgData name="Alimul Asif" userId="7c9b9bf2f4ddc8c2" providerId="LiveId" clId="{CB52496D-F48A-426C-B59D-A67206BD16D9}" dt="2024-11-28T21:30:56.016" v="2871" actId="478"/>
        <pc:sldMkLst>
          <pc:docMk/>
          <pc:sldMk cId="1575660926" sldId="269"/>
        </pc:sldMkLst>
        <pc:spChg chg="del mod">
          <ac:chgData name="Alimul Asif" userId="7c9b9bf2f4ddc8c2" providerId="LiveId" clId="{CB52496D-F48A-426C-B59D-A67206BD16D9}" dt="2024-11-27T20:15:01.673" v="2221" actId="478"/>
          <ac:spMkLst>
            <pc:docMk/>
            <pc:sldMk cId="1575660926" sldId="269"/>
            <ac:spMk id="2" creationId="{8CC7F4E4-3A6F-E975-546D-6275607E72D9}"/>
          </ac:spMkLst>
        </pc:spChg>
        <pc:spChg chg="mod">
          <ac:chgData name="Alimul Asif" userId="7c9b9bf2f4ddc8c2" providerId="LiveId" clId="{CB52496D-F48A-426C-B59D-A67206BD16D9}" dt="2024-11-27T20:21:51.502" v="2483" actId="1035"/>
          <ac:spMkLst>
            <pc:docMk/>
            <pc:sldMk cId="1575660926" sldId="269"/>
            <ac:spMk id="4" creationId="{AFCA4116-0FEF-0019-35FA-6E9C15DB0AB7}"/>
          </ac:spMkLst>
        </pc:spChg>
        <pc:spChg chg="add del mod">
          <ac:chgData name="Alimul Asif" userId="7c9b9bf2f4ddc8c2" providerId="LiveId" clId="{CB52496D-F48A-426C-B59D-A67206BD16D9}" dt="2024-11-27T20:15:04.892" v="2222" actId="478"/>
          <ac:spMkLst>
            <pc:docMk/>
            <pc:sldMk cId="1575660926" sldId="269"/>
            <ac:spMk id="6" creationId="{BFE085D8-0A60-A0C9-72CC-252B2255E120}"/>
          </ac:spMkLst>
        </pc:spChg>
        <pc:picChg chg="add mod">
          <ac:chgData name="Alimul Asif" userId="7c9b9bf2f4ddc8c2" providerId="LiveId" clId="{CB52496D-F48A-426C-B59D-A67206BD16D9}" dt="2024-11-27T20:19:34.782" v="2469" actId="1036"/>
          <ac:picMkLst>
            <pc:docMk/>
            <pc:sldMk cId="1575660926" sldId="269"/>
            <ac:picMk id="5" creationId="{C26D63C2-C9E5-3C44-C767-84126CD637D8}"/>
          </ac:picMkLst>
        </pc:picChg>
        <pc:picChg chg="add del mod">
          <ac:chgData name="Alimul Asif" userId="7c9b9bf2f4ddc8c2" providerId="LiveId" clId="{CB52496D-F48A-426C-B59D-A67206BD16D9}" dt="2024-11-28T21:30:56.016" v="2871" actId="478"/>
          <ac:picMkLst>
            <pc:docMk/>
            <pc:sldMk cId="1575660926" sldId="269"/>
            <ac:picMk id="6" creationId="{28B10BC3-635F-193E-722E-5EA03DC1F8FB}"/>
          </ac:picMkLst>
        </pc:picChg>
        <pc:picChg chg="add mod">
          <ac:chgData name="Alimul Asif" userId="7c9b9bf2f4ddc8c2" providerId="LiveId" clId="{CB52496D-F48A-426C-B59D-A67206BD16D9}" dt="2024-11-27T20:19:26.081" v="2468" actId="14100"/>
          <ac:picMkLst>
            <pc:docMk/>
            <pc:sldMk cId="1575660926" sldId="269"/>
            <ac:picMk id="7" creationId="{1783DE70-B4A8-4504-BFA8-42F448DEA057}"/>
          </ac:picMkLst>
        </pc:picChg>
      </pc:sldChg>
      <pc:sldChg chg="addSp delSp modSp add mod modTransition delAnim">
        <pc:chgData name="Alimul Asif" userId="7c9b9bf2f4ddc8c2" providerId="LiveId" clId="{CB52496D-F48A-426C-B59D-A67206BD16D9}" dt="2024-11-28T21:31:02.461" v="2872" actId="478"/>
        <pc:sldMkLst>
          <pc:docMk/>
          <pc:sldMk cId="911596756" sldId="270"/>
        </pc:sldMkLst>
        <pc:spChg chg="del">
          <ac:chgData name="Alimul Asif" userId="7c9b9bf2f4ddc8c2" providerId="LiveId" clId="{CB52496D-F48A-426C-B59D-A67206BD16D9}" dt="2024-11-27T20:15:33.712" v="2239" actId="478"/>
          <ac:spMkLst>
            <pc:docMk/>
            <pc:sldMk cId="911596756" sldId="270"/>
            <ac:spMk id="2" creationId="{C77450A6-8190-6172-26EC-D6AC4DCE409F}"/>
          </ac:spMkLst>
        </pc:spChg>
        <pc:spChg chg="mod">
          <ac:chgData name="Alimul Asif" userId="7c9b9bf2f4ddc8c2" providerId="LiveId" clId="{CB52496D-F48A-426C-B59D-A67206BD16D9}" dt="2024-11-27T20:22:45.290" v="2488" actId="14100"/>
          <ac:spMkLst>
            <pc:docMk/>
            <pc:sldMk cId="911596756" sldId="270"/>
            <ac:spMk id="4" creationId="{7F0E202E-57F5-79C0-CA31-93031EEE8B2F}"/>
          </ac:spMkLst>
        </pc:spChg>
        <pc:spChg chg="add del mod">
          <ac:chgData name="Alimul Asif" userId="7c9b9bf2f4ddc8c2" providerId="LiveId" clId="{CB52496D-F48A-426C-B59D-A67206BD16D9}" dt="2024-11-27T20:15:41.979" v="2240" actId="478"/>
          <ac:spMkLst>
            <pc:docMk/>
            <pc:sldMk cId="911596756" sldId="270"/>
            <ac:spMk id="5" creationId="{EC71B3F3-2D85-91A0-B560-CA8E6F6D820E}"/>
          </ac:spMkLst>
        </pc:spChg>
        <pc:picChg chg="del">
          <ac:chgData name="Alimul Asif" userId="7c9b9bf2f4ddc8c2" providerId="LiveId" clId="{CB52496D-F48A-426C-B59D-A67206BD16D9}" dt="2024-11-21T09:14:03.791" v="929" actId="478"/>
          <ac:picMkLst>
            <pc:docMk/>
            <pc:sldMk cId="911596756" sldId="270"/>
            <ac:picMk id="5" creationId="{053C811F-FFAD-1C4F-AA31-E50F2AB5BA79}"/>
          </ac:picMkLst>
        </pc:picChg>
        <pc:picChg chg="add del mod">
          <ac:chgData name="Alimul Asif" userId="7c9b9bf2f4ddc8c2" providerId="LiveId" clId="{CB52496D-F48A-426C-B59D-A67206BD16D9}" dt="2024-11-28T21:31:02.461" v="2872" actId="478"/>
          <ac:picMkLst>
            <pc:docMk/>
            <pc:sldMk cId="911596756" sldId="270"/>
            <ac:picMk id="5" creationId="{65ADAA54-3D4D-9ACD-0172-015746B9B002}"/>
          </ac:picMkLst>
        </pc:picChg>
        <pc:picChg chg="add mod">
          <ac:chgData name="Alimul Asif" userId="7c9b9bf2f4ddc8c2" providerId="LiveId" clId="{CB52496D-F48A-426C-B59D-A67206BD16D9}" dt="2024-11-27T20:22:45.290" v="2488" actId="14100"/>
          <ac:picMkLst>
            <pc:docMk/>
            <pc:sldMk cId="911596756" sldId="270"/>
            <ac:picMk id="6" creationId="{5A5555C0-9440-9D88-3AE0-6CED6BC6E40E}"/>
          </ac:picMkLst>
        </pc:picChg>
        <pc:picChg chg="del">
          <ac:chgData name="Alimul Asif" userId="7c9b9bf2f4ddc8c2" providerId="LiveId" clId="{CB52496D-F48A-426C-B59D-A67206BD16D9}" dt="2024-11-21T09:14:24.191" v="932" actId="478"/>
          <ac:picMkLst>
            <pc:docMk/>
            <pc:sldMk cId="911596756" sldId="270"/>
            <ac:picMk id="7" creationId="{262F8A66-38C6-3D63-621C-6759BDFA2ED9}"/>
          </ac:picMkLst>
        </pc:picChg>
      </pc:sldChg>
      <pc:sldChg chg="new del">
        <pc:chgData name="Alimul Asif" userId="7c9b9bf2f4ddc8c2" providerId="LiveId" clId="{CB52496D-F48A-426C-B59D-A67206BD16D9}" dt="2024-11-21T09:14:52.530" v="933" actId="2696"/>
        <pc:sldMkLst>
          <pc:docMk/>
          <pc:sldMk cId="3354965375" sldId="271"/>
        </pc:sldMkLst>
      </pc:sldChg>
      <pc:sldChg chg="addSp delSp modSp add del mod setBg setClrOvrMap">
        <pc:chgData name="Alimul Asif" userId="7c9b9bf2f4ddc8c2" providerId="LiveId" clId="{CB52496D-F48A-426C-B59D-A67206BD16D9}" dt="2024-11-21T09:28:23.938" v="1053" actId="2696"/>
        <pc:sldMkLst>
          <pc:docMk/>
          <pc:sldMk cId="3942059113" sldId="272"/>
        </pc:sldMkLst>
        <pc:spChg chg="mod ord">
          <ac:chgData name="Alimul Asif" userId="7c9b9bf2f4ddc8c2" providerId="LiveId" clId="{CB52496D-F48A-426C-B59D-A67206BD16D9}" dt="2024-11-21T09:13:43.338" v="928" actId="26606"/>
          <ac:spMkLst>
            <pc:docMk/>
            <pc:sldMk cId="3942059113" sldId="272"/>
            <ac:spMk id="2" creationId="{AEE44EB6-68E9-945C-CF71-6B4CE9607257}"/>
          </ac:spMkLst>
        </pc:spChg>
        <pc:spChg chg="mod ord">
          <ac:chgData name="Alimul Asif" userId="7c9b9bf2f4ddc8c2" providerId="LiveId" clId="{CB52496D-F48A-426C-B59D-A67206BD16D9}" dt="2024-11-21T09:13:43.338" v="928" actId="26606"/>
          <ac:spMkLst>
            <pc:docMk/>
            <pc:sldMk cId="3942059113" sldId="272"/>
            <ac:spMk id="4" creationId="{8020EA67-8423-4772-A806-06E9C1471C61}"/>
          </ac:spMkLst>
        </pc:spChg>
        <pc:spChg chg="add del">
          <ac:chgData name="Alimul Asif" userId="7c9b9bf2f4ddc8c2" providerId="LiveId" clId="{CB52496D-F48A-426C-B59D-A67206BD16D9}" dt="2024-11-21T09:13:43.338" v="928" actId="26606"/>
          <ac:spMkLst>
            <pc:docMk/>
            <pc:sldMk cId="3942059113" sldId="272"/>
            <ac:spMk id="30" creationId="{3BEC54B9-9C96-43ED-BBCB-4BC9414D6828}"/>
          </ac:spMkLst>
        </pc:spChg>
        <pc:spChg chg="add del">
          <ac:chgData name="Alimul Asif" userId="7c9b9bf2f4ddc8c2" providerId="LiveId" clId="{CB52496D-F48A-426C-B59D-A67206BD16D9}" dt="2024-11-21T09:13:43.338" v="928" actId="26606"/>
          <ac:spMkLst>
            <pc:docMk/>
            <pc:sldMk cId="3942059113" sldId="272"/>
            <ac:spMk id="32" creationId="{201D9977-0AA3-4BC5-B017-90C09768C2D8}"/>
          </ac:spMkLst>
        </pc:spChg>
        <pc:spChg chg="add del">
          <ac:chgData name="Alimul Asif" userId="7c9b9bf2f4ddc8c2" providerId="LiveId" clId="{CB52496D-F48A-426C-B59D-A67206BD16D9}" dt="2024-11-21T09:13:43.338" v="928" actId="26606"/>
          <ac:spMkLst>
            <pc:docMk/>
            <pc:sldMk cId="3942059113" sldId="272"/>
            <ac:spMk id="34" creationId="{822420C6-1158-4C12-8A9C-6E38BCD3AA9D}"/>
          </ac:spMkLst>
        </pc:spChg>
        <pc:grpChg chg="add del">
          <ac:chgData name="Alimul Asif" userId="7c9b9bf2f4ddc8c2" providerId="LiveId" clId="{CB52496D-F48A-426C-B59D-A67206BD16D9}" dt="2024-11-21T09:13:43.338" v="928" actId="26606"/>
          <ac:grpSpMkLst>
            <pc:docMk/>
            <pc:sldMk cId="3942059113" sldId="272"/>
            <ac:grpSpMk id="36" creationId="{D96E3E53-A85C-4F1C-8D49-274B28584203}"/>
          </ac:grpSpMkLst>
        </pc:grpChg>
        <pc:picChg chg="mod">
          <ac:chgData name="Alimul Asif" userId="7c9b9bf2f4ddc8c2" providerId="LiveId" clId="{CB52496D-F48A-426C-B59D-A67206BD16D9}" dt="2024-11-21T09:13:43.338" v="928" actId="26606"/>
          <ac:picMkLst>
            <pc:docMk/>
            <pc:sldMk cId="3942059113" sldId="272"/>
            <ac:picMk id="5" creationId="{12F3CA15-9C06-AE6B-8197-EE74010777BE}"/>
          </ac:picMkLst>
        </pc:picChg>
        <pc:picChg chg="mod">
          <ac:chgData name="Alimul Asif" userId="7c9b9bf2f4ddc8c2" providerId="LiveId" clId="{CB52496D-F48A-426C-B59D-A67206BD16D9}" dt="2024-11-21T09:13:43.338" v="928" actId="26606"/>
          <ac:picMkLst>
            <pc:docMk/>
            <pc:sldMk cId="3942059113" sldId="272"/>
            <ac:picMk id="7" creationId="{96582A5B-92B5-C86A-5BDD-C5A99A416DFB}"/>
          </ac:picMkLst>
        </pc:picChg>
        <pc:picChg chg="mod">
          <ac:chgData name="Alimul Asif" userId="7c9b9bf2f4ddc8c2" providerId="LiveId" clId="{CB52496D-F48A-426C-B59D-A67206BD16D9}" dt="2024-11-21T09:13:43.338" v="928" actId="26606"/>
          <ac:picMkLst>
            <pc:docMk/>
            <pc:sldMk cId="3942059113" sldId="272"/>
            <ac:picMk id="25" creationId="{31DCD8A2-EBB7-4D37-6973-DFE252BBC49F}"/>
          </ac:picMkLst>
        </pc:picChg>
      </pc:sldChg>
      <pc:sldChg chg="addSp delSp modSp add mod modTransition delAnim">
        <pc:chgData name="Alimul Asif" userId="7c9b9bf2f4ddc8c2" providerId="LiveId" clId="{CB52496D-F48A-426C-B59D-A67206BD16D9}" dt="2024-11-28T21:31:05.676" v="2873" actId="478"/>
        <pc:sldMkLst>
          <pc:docMk/>
          <pc:sldMk cId="901312310" sldId="273"/>
        </pc:sldMkLst>
        <pc:spChg chg="del">
          <ac:chgData name="Alimul Asif" userId="7c9b9bf2f4ddc8c2" providerId="LiveId" clId="{CB52496D-F48A-426C-B59D-A67206BD16D9}" dt="2024-11-27T20:16:02.981" v="2285" actId="478"/>
          <ac:spMkLst>
            <pc:docMk/>
            <pc:sldMk cId="901312310" sldId="273"/>
            <ac:spMk id="2" creationId="{0FBEF460-B27D-D4BD-3D56-798E8D88C13E}"/>
          </ac:spMkLst>
        </pc:spChg>
        <pc:spChg chg="mod">
          <ac:chgData name="Alimul Asif" userId="7c9b9bf2f4ddc8c2" providerId="LiveId" clId="{CB52496D-F48A-426C-B59D-A67206BD16D9}" dt="2024-11-27T20:24:04.135" v="2499" actId="14100"/>
          <ac:spMkLst>
            <pc:docMk/>
            <pc:sldMk cId="901312310" sldId="273"/>
            <ac:spMk id="4" creationId="{E593F7B2-2828-BDCE-69CF-19CCE68FA8A1}"/>
          </ac:spMkLst>
        </pc:spChg>
        <pc:spChg chg="add del mod">
          <ac:chgData name="Alimul Asif" userId="7c9b9bf2f4ddc8c2" providerId="LiveId" clId="{CB52496D-F48A-426C-B59D-A67206BD16D9}" dt="2024-11-27T20:16:06.255" v="2286" actId="478"/>
          <ac:spMkLst>
            <pc:docMk/>
            <pc:sldMk cId="901312310" sldId="273"/>
            <ac:spMk id="5" creationId="{907643E4-E633-D2B4-6D26-C4282F555AF4}"/>
          </ac:spMkLst>
        </pc:spChg>
        <pc:picChg chg="add del mod">
          <ac:chgData name="Alimul Asif" userId="7c9b9bf2f4ddc8c2" providerId="LiveId" clId="{CB52496D-F48A-426C-B59D-A67206BD16D9}" dt="2024-11-28T17:36:41.838" v="2843" actId="478"/>
          <ac:picMkLst>
            <pc:docMk/>
            <pc:sldMk cId="901312310" sldId="273"/>
            <ac:picMk id="2" creationId="{0A1DF9CE-2299-FB20-9F02-7153B3E8B856}"/>
          </ac:picMkLst>
        </pc:picChg>
        <pc:picChg chg="add del mod">
          <ac:chgData name="Alimul Asif" userId="7c9b9bf2f4ddc8c2" providerId="LiveId" clId="{CB52496D-F48A-426C-B59D-A67206BD16D9}" dt="2024-11-28T08:18:23.190" v="2827" actId="478"/>
          <ac:picMkLst>
            <pc:docMk/>
            <pc:sldMk cId="901312310" sldId="273"/>
            <ac:picMk id="5" creationId="{B808DDDE-2829-A84B-1887-5A67DA4C2EA5}"/>
          </ac:picMkLst>
        </pc:picChg>
        <pc:picChg chg="del">
          <ac:chgData name="Alimul Asif" userId="7c9b9bf2f4ddc8c2" providerId="LiveId" clId="{CB52496D-F48A-426C-B59D-A67206BD16D9}" dt="2024-11-21T09:14:09.570" v="931" actId="478"/>
          <ac:picMkLst>
            <pc:docMk/>
            <pc:sldMk cId="901312310" sldId="273"/>
            <ac:picMk id="5" creationId="{E8A434FB-078C-E3B3-99E0-5B881517AA8B}"/>
          </ac:picMkLst>
        </pc:picChg>
        <pc:picChg chg="add del mod">
          <ac:chgData name="Alimul Asif" userId="7c9b9bf2f4ddc8c2" providerId="LiveId" clId="{CB52496D-F48A-426C-B59D-A67206BD16D9}" dt="2024-11-28T21:31:05.676" v="2873" actId="478"/>
          <ac:picMkLst>
            <pc:docMk/>
            <pc:sldMk cId="901312310" sldId="273"/>
            <ac:picMk id="6" creationId="{33E85679-3C92-8250-4A77-AD93B2E57801}"/>
          </ac:picMkLst>
        </pc:picChg>
        <pc:picChg chg="add del mod">
          <ac:chgData name="Alimul Asif" userId="7c9b9bf2f4ddc8c2" providerId="LiveId" clId="{CB52496D-F48A-426C-B59D-A67206BD16D9}" dt="2024-11-21T09:24:50.797" v="1009" actId="478"/>
          <ac:picMkLst>
            <pc:docMk/>
            <pc:sldMk cId="901312310" sldId="273"/>
            <ac:picMk id="6" creationId="{37E665D6-F5A0-CEC5-A518-28789F111C34}"/>
          </ac:picMkLst>
        </pc:picChg>
        <pc:picChg chg="del">
          <ac:chgData name="Alimul Asif" userId="7c9b9bf2f4ddc8c2" providerId="LiveId" clId="{CB52496D-F48A-426C-B59D-A67206BD16D9}" dt="2024-11-21T09:23:33.181" v="1001" actId="478"/>
          <ac:picMkLst>
            <pc:docMk/>
            <pc:sldMk cId="901312310" sldId="273"/>
            <ac:picMk id="7" creationId="{EE2054AE-A4FE-A22D-E569-94054B447663}"/>
          </ac:picMkLst>
        </pc:picChg>
        <pc:picChg chg="add mod">
          <ac:chgData name="Alimul Asif" userId="7c9b9bf2f4ddc8c2" providerId="LiveId" clId="{CB52496D-F48A-426C-B59D-A67206BD16D9}" dt="2024-11-27T20:24:04.135" v="2499" actId="14100"/>
          <ac:picMkLst>
            <pc:docMk/>
            <pc:sldMk cId="901312310" sldId="273"/>
            <ac:picMk id="9" creationId="{D7CB5206-5476-1B73-781F-A26DF344C17A}"/>
          </ac:picMkLst>
        </pc:picChg>
      </pc:sldChg>
      <pc:sldChg chg="addSp delSp modSp new mod modTransition setBg addAnim delAnim setClrOvrMap delDesignElem">
        <pc:chgData name="Alimul Asif" userId="7c9b9bf2f4ddc8c2" providerId="LiveId" clId="{CB52496D-F48A-426C-B59D-A67206BD16D9}" dt="2024-11-28T21:31:23.558" v="2877" actId="478"/>
        <pc:sldMkLst>
          <pc:docMk/>
          <pc:sldMk cId="853228876" sldId="274"/>
        </pc:sldMkLst>
        <pc:spChg chg="mod">
          <ac:chgData name="Alimul Asif" userId="7c9b9bf2f4ddc8c2" providerId="LiveId" clId="{CB52496D-F48A-426C-B59D-A67206BD16D9}" dt="2024-11-21T17:10:38.579" v="1702" actId="26606"/>
          <ac:spMkLst>
            <pc:docMk/>
            <pc:sldMk cId="853228876" sldId="274"/>
            <ac:spMk id="2" creationId="{4DCCDA41-8D5D-3CD3-4103-6D7840F44F42}"/>
          </ac:spMkLst>
        </pc:spChg>
        <pc:spChg chg="del mod">
          <ac:chgData name="Alimul Asif" userId="7c9b9bf2f4ddc8c2" providerId="LiveId" clId="{CB52496D-F48A-426C-B59D-A67206BD16D9}" dt="2024-11-21T17:10:33.497" v="1701" actId="478"/>
          <ac:spMkLst>
            <pc:docMk/>
            <pc:sldMk cId="853228876" sldId="274"/>
            <ac:spMk id="3" creationId="{0A5D155C-E203-C579-065F-CA3710F3B472}"/>
          </ac:spMkLst>
        </pc:spChg>
        <pc:spChg chg="add del">
          <ac:chgData name="Alimul Asif" userId="7c9b9bf2f4ddc8c2" providerId="LiveId" clId="{CB52496D-F48A-426C-B59D-A67206BD16D9}" dt="2024-11-21T17:10:09.586" v="1690" actId="26606"/>
          <ac:spMkLst>
            <pc:docMk/>
            <pc:sldMk cId="853228876" sldId="274"/>
            <ac:spMk id="8" creationId="{4FCA88C2-C73C-4062-A097-8FBCE3090BEA}"/>
          </ac:spMkLst>
        </pc:spChg>
        <pc:spChg chg="add del">
          <ac:chgData name="Alimul Asif" userId="7c9b9bf2f4ddc8c2" providerId="LiveId" clId="{CB52496D-F48A-426C-B59D-A67206BD16D9}" dt="2024-11-21T17:10:09.586" v="1690" actId="26606"/>
          <ac:spMkLst>
            <pc:docMk/>
            <pc:sldMk cId="853228876" sldId="274"/>
            <ac:spMk id="10" creationId="{83981C21-E132-4402-B31B-D725C1CE77D2}"/>
          </ac:spMkLst>
        </pc:spChg>
        <pc:spChg chg="add del">
          <ac:chgData name="Alimul Asif" userId="7c9b9bf2f4ddc8c2" providerId="LiveId" clId="{CB52496D-F48A-426C-B59D-A67206BD16D9}" dt="2024-11-21T17:10:09.586" v="1690" actId="26606"/>
          <ac:spMkLst>
            <pc:docMk/>
            <pc:sldMk cId="853228876" sldId="274"/>
            <ac:spMk id="12" creationId="{6A685C77-4E84-486A-9AE5-F3635BE98EFB}"/>
          </ac:spMkLst>
        </pc:spChg>
        <pc:spChg chg="add del">
          <ac:chgData name="Alimul Asif" userId="7c9b9bf2f4ddc8c2" providerId="LiveId" clId="{CB52496D-F48A-426C-B59D-A67206BD16D9}" dt="2024-11-21T17:10:09.586" v="1690" actId="26606"/>
          <ac:spMkLst>
            <pc:docMk/>
            <pc:sldMk cId="853228876" sldId="274"/>
            <ac:spMk id="14" creationId="{E55C1C3E-5158-47F3-8FD9-14B22C3E6EAD}"/>
          </ac:spMkLst>
        </pc:spChg>
        <pc:spChg chg="add del">
          <ac:chgData name="Alimul Asif" userId="7c9b9bf2f4ddc8c2" providerId="LiveId" clId="{CB52496D-F48A-426C-B59D-A67206BD16D9}" dt="2024-11-21T17:10:38.579" v="1702" actId="26606"/>
          <ac:spMkLst>
            <pc:docMk/>
            <pc:sldMk cId="853228876" sldId="274"/>
            <ac:spMk id="16" creationId="{A486648D-901F-431C-8FFE-6455ADDACFB4}"/>
          </ac:spMkLst>
        </pc:spChg>
        <pc:spChg chg="add del">
          <ac:chgData name="Alimul Asif" userId="7c9b9bf2f4ddc8c2" providerId="LiveId" clId="{CB52496D-F48A-426C-B59D-A67206BD16D9}" dt="2024-11-21T17:10:38.579" v="1702" actId="26606"/>
          <ac:spMkLst>
            <pc:docMk/>
            <pc:sldMk cId="853228876" sldId="274"/>
            <ac:spMk id="17" creationId="{328E7ECE-D1D9-4A45-83E3-B3AAC21AF50D}"/>
          </ac:spMkLst>
        </pc:spChg>
        <pc:spChg chg="add del">
          <ac:chgData name="Alimul Asif" userId="7c9b9bf2f4ddc8c2" providerId="LiveId" clId="{CB52496D-F48A-426C-B59D-A67206BD16D9}" dt="2024-11-21T17:10:38.579" v="1702" actId="26606"/>
          <ac:spMkLst>
            <pc:docMk/>
            <pc:sldMk cId="853228876" sldId="274"/>
            <ac:spMk id="18" creationId="{F2299C5D-8E7A-4F30-B5A0-E61C1AF51DD8}"/>
          </ac:spMkLst>
        </pc:spChg>
        <pc:spChg chg="add del">
          <ac:chgData name="Alimul Asif" userId="7c9b9bf2f4ddc8c2" providerId="LiveId" clId="{CB52496D-F48A-426C-B59D-A67206BD16D9}" dt="2024-11-21T17:11:17.906" v="1705"/>
          <ac:spMkLst>
            <pc:docMk/>
            <pc:sldMk cId="853228876" sldId="274"/>
            <ac:spMk id="24" creationId="{2550AE69-AC86-4188-83E5-A856C4F1DCFF}"/>
          </ac:spMkLst>
        </pc:spChg>
        <pc:spChg chg="add del">
          <ac:chgData name="Alimul Asif" userId="7c9b9bf2f4ddc8c2" providerId="LiveId" clId="{CB52496D-F48A-426C-B59D-A67206BD16D9}" dt="2024-11-21T17:11:17.906" v="1705"/>
          <ac:spMkLst>
            <pc:docMk/>
            <pc:sldMk cId="853228876" sldId="274"/>
            <ac:spMk id="26" creationId="{EC4CA156-2C9D-4F0C-B229-88D8B5E17BCF}"/>
          </ac:spMkLst>
        </pc:spChg>
        <pc:spChg chg="add del">
          <ac:chgData name="Alimul Asif" userId="7c9b9bf2f4ddc8c2" providerId="LiveId" clId="{CB52496D-F48A-426C-B59D-A67206BD16D9}" dt="2024-11-21T17:11:17.906" v="1705"/>
          <ac:spMkLst>
            <pc:docMk/>
            <pc:sldMk cId="853228876" sldId="274"/>
            <ac:spMk id="28" creationId="{D7361ED3-EBE5-4EFC-8DA3-D0CE4BF2F4B1}"/>
          </ac:spMkLst>
        </pc:spChg>
        <pc:spChg chg="add del">
          <ac:chgData name="Alimul Asif" userId="7c9b9bf2f4ddc8c2" providerId="LiveId" clId="{CB52496D-F48A-426C-B59D-A67206BD16D9}" dt="2024-11-21T17:11:17.906" v="1705"/>
          <ac:spMkLst>
            <pc:docMk/>
            <pc:sldMk cId="853228876" sldId="274"/>
            <ac:spMk id="34" creationId="{5C28659E-412C-4600-B45E-BAE370BC24B9}"/>
          </ac:spMkLst>
        </pc:spChg>
        <pc:spChg chg="add del">
          <ac:chgData name="Alimul Asif" userId="7c9b9bf2f4ddc8c2" providerId="LiveId" clId="{CB52496D-F48A-426C-B59D-A67206BD16D9}" dt="2024-11-21T17:11:17.906" v="1705"/>
          <ac:spMkLst>
            <pc:docMk/>
            <pc:sldMk cId="853228876" sldId="274"/>
            <ac:spMk id="36" creationId="{AE95896B-6905-4618-A7DF-DED8A61FBC83}"/>
          </ac:spMkLst>
        </pc:spChg>
        <pc:spChg chg="add del">
          <ac:chgData name="Alimul Asif" userId="7c9b9bf2f4ddc8c2" providerId="LiveId" clId="{CB52496D-F48A-426C-B59D-A67206BD16D9}" dt="2024-11-21T17:11:17.906" v="1705"/>
          <ac:spMkLst>
            <pc:docMk/>
            <pc:sldMk cId="853228876" sldId="274"/>
            <ac:spMk id="38" creationId="{7748BD8C-4984-4138-94CA-2DC5F39DC379}"/>
          </ac:spMkLst>
        </pc:spChg>
        <pc:grpChg chg="add del">
          <ac:chgData name="Alimul Asif" userId="7c9b9bf2f4ddc8c2" providerId="LiveId" clId="{CB52496D-F48A-426C-B59D-A67206BD16D9}" dt="2024-11-21T17:11:17.906" v="1705"/>
          <ac:grpSpMkLst>
            <pc:docMk/>
            <pc:sldMk cId="853228876" sldId="274"/>
            <ac:grpSpMk id="30" creationId="{85105087-7F16-4C94-837C-C45445116665}"/>
          </ac:grpSpMkLst>
        </pc:grpChg>
        <pc:picChg chg="add del mod">
          <ac:chgData name="Alimul Asif" userId="7c9b9bf2f4ddc8c2" providerId="LiveId" clId="{CB52496D-F48A-426C-B59D-A67206BD16D9}" dt="2024-11-28T17:37:05.033" v="2847" actId="478"/>
          <ac:picMkLst>
            <pc:docMk/>
            <pc:sldMk cId="853228876" sldId="274"/>
            <ac:picMk id="3" creationId="{E3F62F9F-EE3D-5AA1-3937-EE94ADED3AA8}"/>
          </ac:picMkLst>
        </pc:picChg>
        <pc:picChg chg="add del mod">
          <ac:chgData name="Alimul Asif" userId="7c9b9bf2f4ddc8c2" providerId="LiveId" clId="{CB52496D-F48A-426C-B59D-A67206BD16D9}" dt="2024-11-28T08:18:45.855" v="2831" actId="478"/>
          <ac:picMkLst>
            <pc:docMk/>
            <pc:sldMk cId="853228876" sldId="274"/>
            <ac:picMk id="4" creationId="{7B98FE91-C187-A169-E0A5-B9662A07FF7C}"/>
          </ac:picMkLst>
        </pc:picChg>
        <pc:picChg chg="add del mod">
          <ac:chgData name="Alimul Asif" userId="7c9b9bf2f4ddc8c2" providerId="LiveId" clId="{CB52496D-F48A-426C-B59D-A67206BD16D9}" dt="2024-11-28T21:31:23.558" v="2877" actId="478"/>
          <ac:picMkLst>
            <pc:docMk/>
            <pc:sldMk cId="853228876" sldId="274"/>
            <ac:picMk id="6" creationId="{9197AB67-C31A-1B2F-B5D5-CAF19075A82D}"/>
          </ac:picMkLst>
        </pc:picChg>
        <pc:picChg chg="add">
          <ac:chgData name="Alimul Asif" userId="7c9b9bf2f4ddc8c2" providerId="LiveId" clId="{CB52496D-F48A-426C-B59D-A67206BD16D9}" dt="2024-11-21T17:10:38.579" v="1702" actId="26606"/>
          <ac:picMkLst>
            <pc:docMk/>
            <pc:sldMk cId="853228876" sldId="274"/>
            <ac:picMk id="20" creationId="{8FE7921F-1DF7-03A9-5354-2842A74C25C0}"/>
          </ac:picMkLst>
        </pc:picChg>
      </pc:sldChg>
      <pc:sldChg chg="addSp delSp modSp add mod modTransition setBg delAnim">
        <pc:chgData name="Alimul Asif" userId="7c9b9bf2f4ddc8c2" providerId="LiveId" clId="{CB52496D-F48A-426C-B59D-A67206BD16D9}" dt="2024-11-28T21:30:05.469" v="2868" actId="478"/>
        <pc:sldMkLst>
          <pc:docMk/>
          <pc:sldMk cId="1861616752" sldId="275"/>
        </pc:sldMkLst>
        <pc:spChg chg="del mod">
          <ac:chgData name="Alimul Asif" userId="7c9b9bf2f4ddc8c2" providerId="LiveId" clId="{CB52496D-F48A-426C-B59D-A67206BD16D9}" dt="2024-11-27T20:13:04.985" v="2069" actId="478"/>
          <ac:spMkLst>
            <pc:docMk/>
            <pc:sldMk cId="1861616752" sldId="275"/>
            <ac:spMk id="2" creationId="{31D9E2D2-DA34-B0A0-5967-29A3C42FCB5E}"/>
          </ac:spMkLst>
        </pc:spChg>
        <pc:spChg chg="mod">
          <ac:chgData name="Alimul Asif" userId="7c9b9bf2f4ddc8c2" providerId="LiveId" clId="{CB52496D-F48A-426C-B59D-A67206BD16D9}" dt="2024-11-27T20:14:19.780" v="2171" actId="1035"/>
          <ac:spMkLst>
            <pc:docMk/>
            <pc:sldMk cId="1861616752" sldId="275"/>
            <ac:spMk id="4" creationId="{3E714A18-A617-700D-9188-3277CD29E13D}"/>
          </ac:spMkLst>
        </pc:spChg>
        <pc:spChg chg="add del mod">
          <ac:chgData name="Alimul Asif" userId="7c9b9bf2f4ddc8c2" providerId="LiveId" clId="{CB52496D-F48A-426C-B59D-A67206BD16D9}" dt="2024-11-27T20:13:24.448" v="2072" actId="478"/>
          <ac:spMkLst>
            <pc:docMk/>
            <pc:sldMk cId="1861616752" sldId="275"/>
            <ac:spMk id="6" creationId="{6D9394DE-AB10-7E4E-5C16-FCD6FEAB0524}"/>
          </ac:spMkLst>
        </pc:spChg>
        <pc:picChg chg="mod">
          <ac:chgData name="Alimul Asif" userId="7c9b9bf2f4ddc8c2" providerId="LiveId" clId="{CB52496D-F48A-426C-B59D-A67206BD16D9}" dt="2024-11-27T20:08:27.485" v="2000" actId="1036"/>
          <ac:picMkLst>
            <pc:docMk/>
            <pc:sldMk cId="1861616752" sldId="275"/>
            <ac:picMk id="5" creationId="{EE3E7C97-24DE-A0C6-55EA-8D76DDA77314}"/>
          </ac:picMkLst>
        </pc:picChg>
        <pc:picChg chg="mod">
          <ac:chgData name="Alimul Asif" userId="7c9b9bf2f4ddc8c2" providerId="LiveId" clId="{CB52496D-F48A-426C-B59D-A67206BD16D9}" dt="2024-11-27T20:08:27.485" v="2000" actId="1036"/>
          <ac:picMkLst>
            <pc:docMk/>
            <pc:sldMk cId="1861616752" sldId="275"/>
            <ac:picMk id="7" creationId="{F288E227-8ED7-6B73-E992-AA00766F65E9}"/>
          </ac:picMkLst>
        </pc:picChg>
        <pc:picChg chg="add del mod">
          <ac:chgData name="Alimul Asif" userId="7c9b9bf2f4ddc8c2" providerId="LiveId" clId="{CB52496D-F48A-426C-B59D-A67206BD16D9}" dt="2024-11-28T21:30:05.469" v="2868" actId="478"/>
          <ac:picMkLst>
            <pc:docMk/>
            <pc:sldMk cId="1861616752" sldId="275"/>
            <ac:picMk id="9" creationId="{9C09C9C8-C794-2ADE-A5FF-98E26C0F6703}"/>
          </ac:picMkLst>
        </pc:picChg>
        <pc:picChg chg="mod">
          <ac:chgData name="Alimul Asif" userId="7c9b9bf2f4ddc8c2" providerId="LiveId" clId="{CB52496D-F48A-426C-B59D-A67206BD16D9}" dt="2024-11-27T20:13:17.359" v="2071" actId="1076"/>
          <ac:picMkLst>
            <pc:docMk/>
            <pc:sldMk cId="1861616752" sldId="275"/>
            <ac:picMk id="25" creationId="{4501A453-F36F-0D8F-B2DA-E6DA71D09583}"/>
          </ac:picMkLst>
        </pc:picChg>
      </pc:sldChg>
      <pc:sldChg chg="new del">
        <pc:chgData name="Alimul Asif" userId="7c9b9bf2f4ddc8c2" providerId="LiveId" clId="{CB52496D-F48A-426C-B59D-A67206BD16D9}" dt="2024-12-02T23:37:20.528" v="3285" actId="2696"/>
        <pc:sldMkLst>
          <pc:docMk/>
          <pc:sldMk cId="4269066328" sldId="276"/>
        </pc:sldMkLst>
      </pc:sldChg>
      <pc:sldChg chg="addSp delSp modSp add del mod setBg">
        <pc:chgData name="Alimul Asif" userId="7c9b9bf2f4ddc8c2" providerId="LiveId" clId="{CB52496D-F48A-426C-B59D-A67206BD16D9}" dt="2024-12-02T23:38:57.523" v="3313" actId="47"/>
        <pc:sldMkLst>
          <pc:docMk/>
          <pc:sldMk cId="4114439118" sldId="277"/>
        </pc:sldMkLst>
        <pc:spChg chg="mod">
          <ac:chgData name="Alimul Asif" userId="7c9b9bf2f4ddc8c2" providerId="LiveId" clId="{CB52496D-F48A-426C-B59D-A67206BD16D9}" dt="2024-12-02T23:29:57.400" v="3199" actId="20577"/>
          <ac:spMkLst>
            <pc:docMk/>
            <pc:sldMk cId="4114439118" sldId="277"/>
            <ac:spMk id="2" creationId="{48B24149-D9FA-7FDD-0766-0EE9F968FE3B}"/>
          </ac:spMkLst>
        </pc:spChg>
        <pc:spChg chg="add">
          <ac:chgData name="Alimul Asif" userId="7c9b9bf2f4ddc8c2" providerId="LiveId" clId="{CB52496D-F48A-426C-B59D-A67206BD16D9}" dt="2024-12-02T23:14:30.095" v="2953"/>
          <ac:spMkLst>
            <pc:docMk/>
            <pc:sldMk cId="4114439118" sldId="277"/>
            <ac:spMk id="3" creationId="{F56164EA-6CA1-F392-E189-A0F0B4542B57}"/>
          </ac:spMkLst>
        </pc:spChg>
        <pc:spChg chg="add">
          <ac:chgData name="Alimul Asif" userId="7c9b9bf2f4ddc8c2" providerId="LiveId" clId="{CB52496D-F48A-426C-B59D-A67206BD16D9}" dt="2024-12-02T23:17:55.312" v="2954"/>
          <ac:spMkLst>
            <pc:docMk/>
            <pc:sldMk cId="4114439118" sldId="277"/>
            <ac:spMk id="4" creationId="{CB5F1C29-A64C-C06D-F618-F9E93FDE90A4}"/>
          </ac:spMkLst>
        </pc:spChg>
        <pc:spChg chg="add del mod">
          <ac:chgData name="Alimul Asif" userId="7c9b9bf2f4ddc8c2" providerId="LiveId" clId="{CB52496D-F48A-426C-B59D-A67206BD16D9}" dt="2024-12-02T23:18:25.044" v="2959" actId="478"/>
          <ac:spMkLst>
            <pc:docMk/>
            <pc:sldMk cId="4114439118" sldId="277"/>
            <ac:spMk id="5" creationId="{4E0BFE56-0254-2787-C541-902E0ADE5378}"/>
          </ac:spMkLst>
        </pc:spChg>
        <pc:spChg chg="add del mod">
          <ac:chgData name="Alimul Asif" userId="7c9b9bf2f4ddc8c2" providerId="LiveId" clId="{CB52496D-F48A-426C-B59D-A67206BD16D9}" dt="2024-12-02T23:23:37.499" v="3108" actId="478"/>
          <ac:spMkLst>
            <pc:docMk/>
            <pc:sldMk cId="4114439118" sldId="277"/>
            <ac:spMk id="7" creationId="{2AC718B9-459B-A59E-B04C-198E369B2B02}"/>
          </ac:spMkLst>
        </pc:spChg>
        <pc:spChg chg="mod">
          <ac:chgData name="Alimul Asif" userId="7c9b9bf2f4ddc8c2" providerId="LiveId" clId="{CB52496D-F48A-426C-B59D-A67206BD16D9}" dt="2024-12-02T23:38:41.626" v="3311" actId="21"/>
          <ac:spMkLst>
            <pc:docMk/>
            <pc:sldMk cId="4114439118" sldId="277"/>
            <ac:spMk id="9" creationId="{17E8C0B4-1A49-1A2F-01A0-B3A15814D797}"/>
          </ac:spMkLst>
        </pc:spChg>
        <pc:spChg chg="add del">
          <ac:chgData name="Alimul Asif" userId="7c9b9bf2f4ddc8c2" providerId="LiveId" clId="{CB52496D-F48A-426C-B59D-A67206BD16D9}" dt="2024-12-02T23:29:52.051" v="3188" actId="478"/>
          <ac:spMkLst>
            <pc:docMk/>
            <pc:sldMk cId="4114439118" sldId="277"/>
            <ac:spMk id="10" creationId="{37FCED0A-9162-7F1B-F195-E06D4DC57317}"/>
          </ac:spMkLst>
        </pc:spChg>
        <pc:spChg chg="add del mod">
          <ac:chgData name="Alimul Asif" userId="7c9b9bf2f4ddc8c2" providerId="LiveId" clId="{CB52496D-F48A-426C-B59D-A67206BD16D9}" dt="2024-12-02T23:37:08.028" v="3283" actId="478"/>
          <ac:spMkLst>
            <pc:docMk/>
            <pc:sldMk cId="4114439118" sldId="277"/>
            <ac:spMk id="11" creationId="{E26EA14C-FDF2-1AFB-737B-027F61C07FC8}"/>
          </ac:spMkLst>
        </pc:spChg>
        <pc:picChg chg="add">
          <ac:chgData name="Alimul Asif" userId="7c9b9bf2f4ddc8c2" providerId="LiveId" clId="{CB52496D-F48A-426C-B59D-A67206BD16D9}" dt="2024-12-02T23:14:30.095" v="2953"/>
          <ac:picMkLst>
            <pc:docMk/>
            <pc:sldMk cId="4114439118" sldId="277"/>
            <ac:picMk id="1026" creationId="{7B5EE892-35B8-FB9A-5E68-018AD66BBAC8}"/>
          </ac:picMkLst>
        </pc:picChg>
        <pc:picChg chg="add">
          <ac:chgData name="Alimul Asif" userId="7c9b9bf2f4ddc8c2" providerId="LiveId" clId="{CB52496D-F48A-426C-B59D-A67206BD16D9}" dt="2024-12-02T23:17:55.312" v="2954"/>
          <ac:picMkLst>
            <pc:docMk/>
            <pc:sldMk cId="4114439118" sldId="277"/>
            <ac:picMk id="1028" creationId="{398732E6-04CC-C6BF-5545-6C9B34C9208A}"/>
          </ac:picMkLst>
        </pc:picChg>
        <pc:picChg chg="add del">
          <ac:chgData name="Alimul Asif" userId="7c9b9bf2f4ddc8c2" providerId="LiveId" clId="{CB52496D-F48A-426C-B59D-A67206BD16D9}" dt="2024-12-02T23:30:04.089" v="3201" actId="478"/>
          <ac:picMkLst>
            <pc:docMk/>
            <pc:sldMk cId="4114439118" sldId="277"/>
            <ac:picMk id="1030" creationId="{3E014742-4F35-69C2-B043-51F5D9565176}"/>
          </ac:picMkLst>
        </pc:picChg>
        <pc:picChg chg="add del">
          <ac:chgData name="Alimul Asif" userId="7c9b9bf2f4ddc8c2" providerId="LiveId" clId="{CB52496D-F48A-426C-B59D-A67206BD16D9}" dt="2024-12-02T23:30:01.883" v="3200" actId="478"/>
          <ac:picMkLst>
            <pc:docMk/>
            <pc:sldMk cId="4114439118" sldId="277"/>
            <ac:picMk id="1032" creationId="{1B7A25E2-AB12-1B72-7AE1-0449DDEC2F06}"/>
          </ac:picMkLst>
        </pc:picChg>
        <pc:picChg chg="add del">
          <ac:chgData name="Alimul Asif" userId="7c9b9bf2f4ddc8c2" providerId="LiveId" clId="{CB52496D-F48A-426C-B59D-A67206BD16D9}" dt="2024-12-02T23:37:10.652" v="3284" actId="478"/>
          <ac:picMkLst>
            <pc:docMk/>
            <pc:sldMk cId="4114439118" sldId="277"/>
            <ac:picMk id="1034" creationId="{8E5F4D3B-E76D-BCA2-2EA8-0456463FD389}"/>
          </ac:picMkLst>
        </pc:picChg>
      </pc:sldChg>
      <pc:sldChg chg="modSp add mod ord">
        <pc:chgData name="Alimul Asif" userId="7c9b9bf2f4ddc8c2" providerId="LiveId" clId="{CB52496D-F48A-426C-B59D-A67206BD16D9}" dt="2024-12-02T23:39:10.657" v="3315" actId="20577"/>
        <pc:sldMkLst>
          <pc:docMk/>
          <pc:sldMk cId="597196181" sldId="278"/>
        </pc:sldMkLst>
        <pc:spChg chg="mod">
          <ac:chgData name="Alimul Asif" userId="7c9b9bf2f4ddc8c2" providerId="LiveId" clId="{CB52496D-F48A-426C-B59D-A67206BD16D9}" dt="2024-12-02T23:38:29.334" v="3309" actId="20577"/>
          <ac:spMkLst>
            <pc:docMk/>
            <pc:sldMk cId="597196181" sldId="278"/>
            <ac:spMk id="2" creationId="{CA39DCB1-975B-B40E-B62F-40D231A07D44}"/>
          </ac:spMkLst>
        </pc:spChg>
        <pc:spChg chg="mod">
          <ac:chgData name="Alimul Asif" userId="7c9b9bf2f4ddc8c2" providerId="LiveId" clId="{CB52496D-F48A-426C-B59D-A67206BD16D9}" dt="2024-12-02T23:39:10.657" v="3315" actId="20577"/>
          <ac:spMkLst>
            <pc:docMk/>
            <pc:sldMk cId="597196181" sldId="278"/>
            <ac:spMk id="4" creationId="{AF38D750-163D-9BE8-1A24-CA830F9A7DF9}"/>
          </ac:spMkLst>
        </pc:spChg>
      </pc:sldChg>
      <pc:sldChg chg="add del">
        <pc:chgData name="Alimul Asif" userId="7c9b9bf2f4ddc8c2" providerId="LiveId" clId="{CB52496D-F48A-426C-B59D-A67206BD16D9}" dt="2024-12-02T23:38:02.643" v="3287" actId="2890"/>
        <pc:sldMkLst>
          <pc:docMk/>
          <pc:sldMk cId="1569074140" sldId="278"/>
        </pc:sldMkLst>
      </pc:sldChg>
      <pc:sldMasterChg chg="add del addSldLayout delSldLayout">
        <pc:chgData name="Alimul Asif" userId="7c9b9bf2f4ddc8c2" providerId="LiveId" clId="{CB52496D-F48A-426C-B59D-A67206BD16D9}" dt="2024-11-21T02:05:59.365" v="12" actId="26606"/>
        <pc:sldMasterMkLst>
          <pc:docMk/>
          <pc:sldMasterMk cId="1369314404" sldId="2147483660"/>
        </pc:sldMasterMkLst>
        <pc:sldLayoutChg chg="add del">
          <pc:chgData name="Alimul Asif" userId="7c9b9bf2f4ddc8c2" providerId="LiveId" clId="{CB52496D-F48A-426C-B59D-A67206BD16D9}" dt="2024-11-21T02:05:59.365" v="12" actId="26606"/>
          <pc:sldLayoutMkLst>
            <pc:docMk/>
            <pc:sldMasterMk cId="1369314404" sldId="2147483660"/>
            <pc:sldLayoutMk cId="1068949491" sldId="2147483661"/>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639838608" sldId="2147483662"/>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224506184" sldId="2147483663"/>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3588948675" sldId="2147483664"/>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4209211233" sldId="2147483665"/>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688491275" sldId="2147483666"/>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2558398127" sldId="2147483667"/>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945028117" sldId="2147483668"/>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2505119272" sldId="2147483669"/>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395485092" sldId="2147483670"/>
          </pc:sldLayoutMkLst>
        </pc:sldLayoutChg>
        <pc:sldLayoutChg chg="add del">
          <pc:chgData name="Alimul Asif" userId="7c9b9bf2f4ddc8c2" providerId="LiveId" clId="{CB52496D-F48A-426C-B59D-A67206BD16D9}" dt="2024-11-21T02:05:59.365" v="12" actId="26606"/>
          <pc:sldLayoutMkLst>
            <pc:docMk/>
            <pc:sldMasterMk cId="1369314404" sldId="2147483660"/>
            <pc:sldLayoutMk cId="39060789" sldId="2147483671"/>
          </pc:sldLayoutMkLst>
        </pc:sldLayoutChg>
      </pc:sldMasterChg>
      <pc:sldMasterChg chg="add del replId addSldLayout delSldLayout">
        <pc:chgData name="Alimul Asif" userId="7c9b9bf2f4ddc8c2" providerId="LiveId" clId="{CB52496D-F48A-426C-B59D-A67206BD16D9}" dt="2024-11-21T01:58:19.671" v="5" actId="26606"/>
        <pc:sldMasterMkLst>
          <pc:docMk/>
          <pc:sldMasterMk cId="272213334" sldId="2147483672"/>
        </pc:sldMasterMkLst>
        <pc:sldLayoutChg chg="add del">
          <pc:chgData name="Alimul Asif" userId="7c9b9bf2f4ddc8c2" providerId="LiveId" clId="{CB52496D-F48A-426C-B59D-A67206BD16D9}" dt="2024-11-21T01:58:19.671" v="5" actId="26606"/>
          <pc:sldLayoutMkLst>
            <pc:docMk/>
            <pc:sldMasterMk cId="272213334" sldId="2147483672"/>
            <pc:sldLayoutMk cId="3028219435" sldId="2147483673"/>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1766147829" sldId="2147483674"/>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426521267" sldId="2147483675"/>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1050241273" sldId="2147483676"/>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2413615555" sldId="2147483677"/>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3480285497" sldId="2147483678"/>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1250860971" sldId="2147483679"/>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2821616957" sldId="2147483680"/>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2525598078" sldId="2147483681"/>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1157900894" sldId="2147483682"/>
          </pc:sldLayoutMkLst>
        </pc:sldLayoutChg>
        <pc:sldLayoutChg chg="add del replId">
          <pc:chgData name="Alimul Asif" userId="7c9b9bf2f4ddc8c2" providerId="LiveId" clId="{CB52496D-F48A-426C-B59D-A67206BD16D9}" dt="2024-11-21T01:58:19.671" v="5" actId="26606"/>
          <pc:sldLayoutMkLst>
            <pc:docMk/>
            <pc:sldMasterMk cId="272213334" sldId="2147483672"/>
            <pc:sldLayoutMk cId="98498665" sldId="2147483683"/>
          </pc:sldLayoutMkLst>
        </pc:sldLayoutChg>
      </pc:sldMasterChg>
      <pc:sldMasterChg chg="add del addSldLayout delSldLayout">
        <pc:chgData name="Alimul Asif" userId="7c9b9bf2f4ddc8c2" providerId="LiveId" clId="{CB52496D-F48A-426C-B59D-A67206BD16D9}" dt="2024-11-21T01:58:06.461" v="3" actId="26606"/>
        <pc:sldMasterMkLst>
          <pc:docMk/>
          <pc:sldMasterMk cId="3302217785" sldId="2147483685"/>
        </pc:sldMasterMkLst>
        <pc:sldLayoutChg chg="add del">
          <pc:chgData name="Alimul Asif" userId="7c9b9bf2f4ddc8c2" providerId="LiveId" clId="{CB52496D-F48A-426C-B59D-A67206BD16D9}" dt="2024-11-21T01:58:06.461" v="3" actId="26606"/>
          <pc:sldLayoutMkLst>
            <pc:docMk/>
            <pc:sldMasterMk cId="3302217785" sldId="2147483685"/>
            <pc:sldLayoutMk cId="1502083956" sldId="2147483674"/>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3926878437" sldId="2147483675"/>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645568392" sldId="2147483676"/>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4126478167" sldId="2147483677"/>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45228641" sldId="2147483678"/>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3289987952" sldId="2147483679"/>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2945358170" sldId="2147483680"/>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1955505063" sldId="2147483681"/>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3150367831" sldId="2147483682"/>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2526438232" sldId="2147483683"/>
          </pc:sldLayoutMkLst>
        </pc:sldLayoutChg>
        <pc:sldLayoutChg chg="add del">
          <pc:chgData name="Alimul Asif" userId="7c9b9bf2f4ddc8c2" providerId="LiveId" clId="{CB52496D-F48A-426C-B59D-A67206BD16D9}" dt="2024-11-21T01:58:06.461" v="3" actId="26606"/>
          <pc:sldLayoutMkLst>
            <pc:docMk/>
            <pc:sldMasterMk cId="3302217785" sldId="2147483685"/>
            <pc:sldLayoutMk cId="4108483984" sldId="2147483684"/>
          </pc:sldLayoutMkLst>
        </pc:sldLayoutChg>
      </pc:sldMasterChg>
      <pc:sldMasterChg chg="add del addSldLayout delSldLayout">
        <pc:chgData name="Alimul Asif" userId="7c9b9bf2f4ddc8c2" providerId="LiveId" clId="{CB52496D-F48A-426C-B59D-A67206BD16D9}" dt="2024-11-21T02:05:59.319" v="11" actId="26606"/>
        <pc:sldMasterMkLst>
          <pc:docMk/>
          <pc:sldMasterMk cId="4143585246" sldId="2147483698"/>
        </pc:sldMasterMkLst>
        <pc:sldLayoutChg chg="add del">
          <pc:chgData name="Alimul Asif" userId="7c9b9bf2f4ddc8c2" providerId="LiveId" clId="{CB52496D-F48A-426C-B59D-A67206BD16D9}" dt="2024-11-21T02:05:59.319" v="11" actId="26606"/>
          <pc:sldLayoutMkLst>
            <pc:docMk/>
            <pc:sldMasterMk cId="4143585246" sldId="2147483698"/>
            <pc:sldLayoutMk cId="3449354625" sldId="2147483687"/>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3956380684" sldId="2147483688"/>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2432565873" sldId="2147483689"/>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2015847044" sldId="2147483690"/>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4226448994" sldId="2147483691"/>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3228375260" sldId="2147483692"/>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2471933458" sldId="2147483693"/>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2648384812" sldId="2147483694"/>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894966509" sldId="2147483695"/>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3483335921" sldId="2147483696"/>
          </pc:sldLayoutMkLst>
        </pc:sldLayoutChg>
        <pc:sldLayoutChg chg="add del">
          <pc:chgData name="Alimul Asif" userId="7c9b9bf2f4ddc8c2" providerId="LiveId" clId="{CB52496D-F48A-426C-B59D-A67206BD16D9}" dt="2024-11-21T02:05:59.319" v="11" actId="26606"/>
          <pc:sldLayoutMkLst>
            <pc:docMk/>
            <pc:sldMasterMk cId="4143585246" sldId="2147483698"/>
            <pc:sldLayoutMk cId="3559452557" sldId="2147483697"/>
          </pc:sldLayoutMkLst>
        </pc:sldLayoutChg>
      </pc:sldMasterChg>
      <pc:sldMasterChg chg="add del addSldLayout delSldLayout">
        <pc:chgData name="Alimul Asif" userId="7c9b9bf2f4ddc8c2" providerId="LiveId" clId="{CB52496D-F48A-426C-B59D-A67206BD16D9}" dt="2024-11-21T02:05:40.467" v="9" actId="26606"/>
        <pc:sldMasterMkLst>
          <pc:docMk/>
          <pc:sldMasterMk cId="1283324090" sldId="2147483738"/>
        </pc:sldMasterMkLst>
        <pc:sldLayoutChg chg="add del">
          <pc:chgData name="Alimul Asif" userId="7c9b9bf2f4ddc8c2" providerId="LiveId" clId="{CB52496D-F48A-426C-B59D-A67206BD16D9}" dt="2024-11-21T02:05:40.467" v="9" actId="26606"/>
          <pc:sldLayoutMkLst>
            <pc:docMk/>
            <pc:sldMasterMk cId="1283324090" sldId="2147483738"/>
            <pc:sldLayoutMk cId="3160428293" sldId="2147483727"/>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801677664" sldId="2147483728"/>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2070224327" sldId="2147483729"/>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764957559" sldId="2147483730"/>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3542083777" sldId="2147483731"/>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688091145" sldId="2147483732"/>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2508819344" sldId="2147483733"/>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1163626790" sldId="2147483734"/>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3573984525" sldId="2147483735"/>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2847895510" sldId="2147483736"/>
          </pc:sldLayoutMkLst>
        </pc:sldLayoutChg>
        <pc:sldLayoutChg chg="add del">
          <pc:chgData name="Alimul Asif" userId="7c9b9bf2f4ddc8c2" providerId="LiveId" clId="{CB52496D-F48A-426C-B59D-A67206BD16D9}" dt="2024-11-21T02:05:40.467" v="9" actId="26606"/>
          <pc:sldLayoutMkLst>
            <pc:docMk/>
            <pc:sldMasterMk cId="1283324090" sldId="2147483738"/>
            <pc:sldLayoutMk cId="2071028494" sldId="2147483737"/>
          </pc:sldLayoutMkLst>
        </pc:sldLayoutChg>
      </pc:sldMasterChg>
      <pc:sldMasterChg chg="add del addSldLayout delSldLayout">
        <pc:chgData name="Alimul Asif" userId="7c9b9bf2f4ddc8c2" providerId="LiveId" clId="{CB52496D-F48A-426C-B59D-A67206BD16D9}" dt="2024-11-21T02:05:59.365" v="12" actId="26606"/>
        <pc:sldMasterMkLst>
          <pc:docMk/>
          <pc:sldMasterMk cId="2201775564" sldId="2147483764"/>
        </pc:sldMasterMkLst>
        <pc:sldLayoutChg chg="add del">
          <pc:chgData name="Alimul Asif" userId="7c9b9bf2f4ddc8c2" providerId="LiveId" clId="{CB52496D-F48A-426C-B59D-A67206BD16D9}" dt="2024-11-21T02:05:59.365" v="12" actId="26606"/>
          <pc:sldLayoutMkLst>
            <pc:docMk/>
            <pc:sldMasterMk cId="2201775564" sldId="2147483764"/>
            <pc:sldLayoutMk cId="4280721482" sldId="2147483753"/>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110307101" sldId="2147483754"/>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2360872321" sldId="2147483755"/>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771610396" sldId="2147483756"/>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1916894715" sldId="2147483757"/>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3232011441" sldId="2147483758"/>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2925615861" sldId="2147483759"/>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2032908125" sldId="2147483760"/>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1914004501" sldId="2147483761"/>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1408178924" sldId="2147483762"/>
          </pc:sldLayoutMkLst>
        </pc:sldLayoutChg>
        <pc:sldLayoutChg chg="add del">
          <pc:chgData name="Alimul Asif" userId="7c9b9bf2f4ddc8c2" providerId="LiveId" clId="{CB52496D-F48A-426C-B59D-A67206BD16D9}" dt="2024-11-21T02:05:59.365" v="12" actId="26606"/>
          <pc:sldLayoutMkLst>
            <pc:docMk/>
            <pc:sldMasterMk cId="2201775564" sldId="2147483764"/>
            <pc:sldLayoutMk cId="3102395133" sldId="21474837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CCBD-F91B-4A43-BFCB-2C51FBF66B40}" type="datetimeFigureOut">
              <a:rPr lang="en-CA" smtClean="0"/>
              <a:t>2024-12-02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17463-85B7-448F-887E-EABE3C255293}" type="slidenum">
              <a:rPr lang="en-CA" smtClean="0"/>
              <a:t>‹#›</a:t>
            </a:fld>
            <a:endParaRPr lang="en-CA"/>
          </a:p>
        </p:txBody>
      </p:sp>
    </p:spTree>
    <p:extLst>
      <p:ext uri="{BB962C8B-B14F-4D97-AF65-F5344CB8AC3E}">
        <p14:creationId xmlns:p14="http://schemas.microsoft.com/office/powerpoint/2010/main" val="398614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417463-85B7-448F-887E-EABE3C255293}" type="slidenum">
              <a:rPr lang="en-CA" smtClean="0"/>
              <a:t>13</a:t>
            </a:fld>
            <a:endParaRPr lang="en-CA"/>
          </a:p>
        </p:txBody>
      </p:sp>
    </p:spTree>
    <p:extLst>
      <p:ext uri="{BB962C8B-B14F-4D97-AF65-F5344CB8AC3E}">
        <p14:creationId xmlns:p14="http://schemas.microsoft.com/office/powerpoint/2010/main" val="39497449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EE12-F28E-4B03-A404-A8FCAE0F6316}" type="datetime1">
              <a:rPr lang="en-US" smtClean="0"/>
              <a:t>12/2/2024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A918BC-4D43-4B42-B3C0-E7EBE25E6AF0}" type="slidenum">
              <a:rPr lang="en-US" smtClean="0"/>
              <a:t>‹#›</a:t>
            </a:fld>
            <a:endParaRPr lang="en-US" dirty="0"/>
          </a:p>
        </p:txBody>
      </p:sp>
    </p:spTree>
    <p:extLst>
      <p:ext uri="{BB962C8B-B14F-4D97-AF65-F5344CB8AC3E}">
        <p14:creationId xmlns:p14="http://schemas.microsoft.com/office/powerpoint/2010/main" val="384176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2563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53484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2683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7A73C3-B243-44D3-809D-EF8FDFBD85D4}" type="datetime1">
              <a:rPr lang="en-US" smtClean="0"/>
              <a:t>12/2/2024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A918BC-4D43-4B42-B3C0-E7EBE25E6AF0}" type="slidenum">
              <a:rPr lang="en-US" smtClean="0"/>
              <a:t>‹#›</a:t>
            </a:fld>
            <a:endParaRPr lang="en-US"/>
          </a:p>
        </p:txBody>
      </p:sp>
    </p:spTree>
    <p:extLst>
      <p:ext uri="{BB962C8B-B14F-4D97-AF65-F5344CB8AC3E}">
        <p14:creationId xmlns:p14="http://schemas.microsoft.com/office/powerpoint/2010/main" val="170823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5131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57808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5552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12/2/2024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9478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99818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12/2/2024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22654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989806E-8E94-473C-AEE7-BE6F15F85533}" type="datetime1">
              <a:rPr lang="en-US" smtClean="0"/>
              <a:t>12/2/2024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32815361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s.google.com/analytics" TargetMode="External"/><Relationship Id="rId3" Type="http://schemas.microsoft.com/office/2007/relationships/hdphoto" Target="../media/hdphoto3.wdp"/><Relationship Id="rId7" Type="http://schemas.openxmlformats.org/officeDocument/2006/relationships/hyperlink" Target="https://www.googleadservices.com/pagead/aclk?sa=L&amp;ai=DChcSEwjjl9uSm4qKAxUONa0GHfVXMnQYABAAGgJwdg&amp;co=1&amp;ase=2&amp;gclid=CjwKCAiA0rW6BhAcEiwAQH28ImvCfQvHbQv2E0K3HsdfnKmNQq10soJPrMyiGSKVaecgC311DZw10hoCW8kQAvD_BwE&amp;ohost=www.google.com&amp;cid=CAESV-D2fLj_K645VZ9e3aQopU51Gv_rxjg727Gl_-7OUKzg7XBRxJMaJ0OQkYxG4YtD6U3CY3Tkak-qpaYIuHRjh3n3yCsZw62-MttApnd_EFlyyPrnzE9jrw&amp;sig=AOD64_1XuvVUSK2wSzAJmad6Cuw1hFNVMA&amp;q&amp;nis=6&amp;adurl&amp;ved=2ahUKEwiEitCSm4qKAxXtJDQIHajbCtEQ0Qx6BAgMEAE"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egm5vs-mk.myshopify.com/" TargetMode="External"/><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gm5vs-mk.myshopify.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E265-A92C-CB80-23F5-0ECB0E156D02}"/>
              </a:ext>
            </a:extLst>
          </p:cNvPr>
          <p:cNvSpPr>
            <a:spLocks noGrp="1"/>
          </p:cNvSpPr>
          <p:nvPr>
            <p:ph type="ctrTitle"/>
          </p:nvPr>
        </p:nvSpPr>
        <p:spPr>
          <a:xfrm>
            <a:off x="655320" y="2822646"/>
            <a:ext cx="5191759" cy="3170497"/>
          </a:xfrm>
        </p:spPr>
        <p:txBody>
          <a:bodyPr anchor="t">
            <a:normAutofit/>
          </a:bodyPr>
          <a:lstStyle/>
          <a:p>
            <a:r>
              <a:rPr lang="en-CA" sz="6100"/>
              <a:t>Optimizing E-commerce sales strategies using customer data</a:t>
            </a:r>
          </a:p>
        </p:txBody>
      </p:sp>
      <p:sp>
        <p:nvSpPr>
          <p:cNvPr id="3" name="Subtitle 2">
            <a:extLst>
              <a:ext uri="{FF2B5EF4-FFF2-40B4-BE49-F238E27FC236}">
                <a16:creationId xmlns:a16="http://schemas.microsoft.com/office/drawing/2014/main" id="{CF4A40A3-74A1-7FE8-4901-F2064DA1C8A9}"/>
              </a:ext>
            </a:extLst>
          </p:cNvPr>
          <p:cNvSpPr>
            <a:spLocks noGrp="1"/>
          </p:cNvSpPr>
          <p:nvPr>
            <p:ph type="subTitle" idx="1"/>
          </p:nvPr>
        </p:nvSpPr>
        <p:spPr>
          <a:xfrm>
            <a:off x="655320" y="711208"/>
            <a:ext cx="4758891" cy="1783523"/>
          </a:xfrm>
        </p:spPr>
        <p:txBody>
          <a:bodyPr anchor="b">
            <a:normAutofit fontScale="92500" lnSpcReduction="10000"/>
          </a:bodyPr>
          <a:lstStyle/>
          <a:p>
            <a:r>
              <a:rPr lang="en-CA" dirty="0"/>
              <a:t>Kazi Alimul Alam</a:t>
            </a:r>
          </a:p>
          <a:p>
            <a:r>
              <a:rPr lang="en-CA"/>
              <a:t>ID: B01025571</a:t>
            </a:r>
          </a:p>
          <a:p>
            <a:r>
              <a:rPr lang="en-CA" dirty="0"/>
              <a:t>Course: </a:t>
            </a:r>
            <a:r>
              <a:rPr lang="en-US" dirty="0"/>
              <a:t>ECMM 6000 – Overview of Electronic Commerce</a:t>
            </a:r>
          </a:p>
          <a:p>
            <a:r>
              <a:rPr lang="en-CA" dirty="0"/>
              <a:t>Instructor:  Grant </a:t>
            </a:r>
            <a:r>
              <a:rPr lang="en-CA" dirty="0" err="1"/>
              <a:t>Sulivan</a:t>
            </a:r>
            <a:endParaRPr lang="en-CA" dirty="0"/>
          </a:p>
        </p:txBody>
      </p:sp>
      <p:pic>
        <p:nvPicPr>
          <p:cNvPr id="37" name="Picture 36" descr="A colorful light bulb with business icons">
            <a:extLst>
              <a:ext uri="{FF2B5EF4-FFF2-40B4-BE49-F238E27FC236}">
                <a16:creationId xmlns:a16="http://schemas.microsoft.com/office/drawing/2014/main" id="{BFC542EB-69F7-9256-042A-58ED5B1A8894}"/>
              </a:ext>
            </a:extLst>
          </p:cNvPr>
          <p:cNvPicPr>
            <a:picLocks noChangeAspect="1"/>
          </p:cNvPicPr>
          <p:nvPr/>
        </p:nvPicPr>
        <p:blipFill>
          <a:blip r:embed="rId2"/>
          <a:srcRect l="16398" r="19513"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1757850296"/>
      </p:ext>
    </p:extLst>
  </p:cSld>
  <p:clrMapOvr>
    <a:masterClrMapping/>
  </p:clrMapOvr>
  <mc:AlternateContent xmlns:mc="http://schemas.openxmlformats.org/markup-compatibility/2006" xmlns:p14="http://schemas.microsoft.com/office/powerpoint/2010/main">
    <mc:Choice Requires="p14">
      <p:transition spd="slow" p14:dur="2000" advTm="25289"/>
    </mc:Choice>
    <mc:Fallback xmlns="">
      <p:transition spd="slow" advTm="252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099A5-730F-4D0E-CD69-9AE1A826CFC9}"/>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E593F7B2-2828-BDCE-69CF-19CCE68FA8A1}"/>
              </a:ext>
            </a:extLst>
          </p:cNvPr>
          <p:cNvSpPr>
            <a:spLocks noGrp="1" noChangeArrowheads="1"/>
          </p:cNvSpPr>
          <p:nvPr>
            <p:ph idx="1"/>
          </p:nvPr>
        </p:nvSpPr>
        <p:spPr bwMode="auto">
          <a:xfrm>
            <a:off x="4970109" y="537432"/>
            <a:ext cx="6464807" cy="17247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Conversion Rate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lang="en-CA" sz="1600" dirty="0">
                <a:effectLst/>
                <a:latin typeface="Times New Roman" panose="02020603050405020304" pitchFamily="18" charset="0"/>
                <a:ea typeface="Aptos" panose="020B0004020202020204" pitchFamily="34" charset="0"/>
                <a:cs typeface="Times New Roman" panose="02020603050405020304" pitchFamily="18" charset="0"/>
              </a:rPr>
              <a:t>The overall conversion rate remains low compared to industry standards, with the highest success observed for promotions featuring Wireless Bluetooth Headphones. Optimizing product descriptions, offering incentives, and simplifying the checkout process are recommended to increase conversions.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25" name="Picture 24" descr="Speedometer">
            <a:extLst>
              <a:ext uri="{FF2B5EF4-FFF2-40B4-BE49-F238E27FC236}">
                <a16:creationId xmlns:a16="http://schemas.microsoft.com/office/drawing/2014/main" id="{79C6DE2E-8802-A2A0-52CB-C849CC7275BC}"/>
              </a:ext>
            </a:extLst>
          </p:cNvPr>
          <p:cNvPicPr>
            <a:picLocks noChangeAspect="1"/>
          </p:cNvPicPr>
          <p:nvPr/>
        </p:nvPicPr>
        <p:blipFill>
          <a:blip r:embed="rId2"/>
          <a:srcRect l="30038" r="27784"/>
          <a:stretch/>
        </p:blipFill>
        <p:spPr>
          <a:xfrm>
            <a:off x="3344" y="10"/>
            <a:ext cx="4646726" cy="6857990"/>
          </a:xfrm>
          <a:prstGeom prst="rect">
            <a:avLst/>
          </a:prstGeom>
        </p:spPr>
      </p:pic>
      <p:pic>
        <p:nvPicPr>
          <p:cNvPr id="9" name="Picture 8">
            <a:extLst>
              <a:ext uri="{FF2B5EF4-FFF2-40B4-BE49-F238E27FC236}">
                <a16:creationId xmlns:a16="http://schemas.microsoft.com/office/drawing/2014/main" id="{D7CB5206-5476-1B73-781F-A26DF344C17A}"/>
              </a:ext>
            </a:extLst>
          </p:cNvPr>
          <p:cNvPicPr>
            <a:picLocks noChangeAspect="1"/>
          </p:cNvPicPr>
          <p:nvPr/>
        </p:nvPicPr>
        <p:blipFill>
          <a:blip r:embed="rId3"/>
          <a:stretch>
            <a:fillRect/>
          </a:stretch>
        </p:blipFill>
        <p:spPr>
          <a:xfrm>
            <a:off x="4970109" y="2808223"/>
            <a:ext cx="6464807" cy="3474589"/>
          </a:xfrm>
          <a:prstGeom prst="rect">
            <a:avLst/>
          </a:prstGeom>
        </p:spPr>
      </p:pic>
    </p:spTree>
    <p:extLst>
      <p:ext uri="{BB962C8B-B14F-4D97-AF65-F5344CB8AC3E}">
        <p14:creationId xmlns:p14="http://schemas.microsoft.com/office/powerpoint/2010/main" val="901312310"/>
      </p:ext>
    </p:extLst>
  </p:cSld>
  <p:clrMapOvr>
    <a:masterClrMapping/>
  </p:clrMapOvr>
  <mc:AlternateContent xmlns:mc="http://schemas.openxmlformats.org/markup-compatibility/2006" xmlns:p14="http://schemas.microsoft.com/office/powerpoint/2010/main">
    <mc:Choice Requires="p14">
      <p:transition spd="slow" p14:dur="2000" advTm="42410"/>
    </mc:Choice>
    <mc:Fallback xmlns="">
      <p:transition spd="slow" advTm="424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50E-E768-3873-BD8B-71DC4F5A4395}"/>
              </a:ext>
            </a:extLst>
          </p:cNvPr>
          <p:cNvSpPr>
            <a:spLocks noGrp="1"/>
          </p:cNvSpPr>
          <p:nvPr>
            <p:ph type="title"/>
          </p:nvPr>
        </p:nvSpPr>
        <p:spPr>
          <a:xfrm>
            <a:off x="6400800" y="632113"/>
            <a:ext cx="5299586" cy="901716"/>
          </a:xfrm>
          <a:ln>
            <a:noFill/>
          </a:ln>
        </p:spPr>
        <p:txBody>
          <a:bodyPr>
            <a:normAutofit/>
          </a:bodyPr>
          <a:lstStyle/>
          <a:p>
            <a:r>
              <a:rPr lang="en-CA" sz="4400" dirty="0"/>
              <a:t>Findings</a:t>
            </a:r>
          </a:p>
        </p:txBody>
      </p:sp>
      <p:pic>
        <p:nvPicPr>
          <p:cNvPr id="5" name="Picture 4" descr="High shot of two businesspeople talking">
            <a:extLst>
              <a:ext uri="{FF2B5EF4-FFF2-40B4-BE49-F238E27FC236}">
                <a16:creationId xmlns:a16="http://schemas.microsoft.com/office/drawing/2014/main" id="{508FF651-66FD-B548-A0E5-40EC36F5D38F}"/>
              </a:ext>
            </a:extLst>
          </p:cNvPr>
          <p:cNvPicPr>
            <a:picLocks noChangeAspect="1"/>
          </p:cNvPicPr>
          <p:nvPr/>
        </p:nvPicPr>
        <p:blipFill>
          <a:blip r:embed="rId2"/>
          <a:srcRect r="38886" b="-1"/>
          <a:stretch/>
        </p:blipFill>
        <p:spPr>
          <a:xfrm>
            <a:off x="633999" y="642134"/>
            <a:ext cx="5112461" cy="5583993"/>
          </a:xfrm>
          <a:prstGeom prst="rect">
            <a:avLst/>
          </a:prstGeom>
        </p:spPr>
      </p:pic>
      <p:sp>
        <p:nvSpPr>
          <p:cNvPr id="9" name="Rectangle 5">
            <a:extLst>
              <a:ext uri="{FF2B5EF4-FFF2-40B4-BE49-F238E27FC236}">
                <a16:creationId xmlns:a16="http://schemas.microsoft.com/office/drawing/2014/main" id="{DB035951-D314-4F67-B88D-C575B6E44CAF}"/>
              </a:ext>
            </a:extLst>
          </p:cNvPr>
          <p:cNvSpPr>
            <a:spLocks noGrp="1" noChangeArrowheads="1"/>
          </p:cNvSpPr>
          <p:nvPr>
            <p:ph idx="1"/>
          </p:nvPr>
        </p:nvSpPr>
        <p:spPr bwMode="auto">
          <a:xfrm>
            <a:off x="6400801" y="1565959"/>
            <a:ext cx="52995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Sources: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traffic dominates, while referral and unassigned traffic contribute minimally.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traffic shows the highest engagement (60%), while unassigned sessions lack activity.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users are concentrated in Nova Scotia, with fluctuating engagement over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Behavior: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drop-offs between browsing and checkout stages indicate friction in the user journey.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5446258"/>
      </p:ext>
    </p:extLst>
  </p:cSld>
  <p:clrMapOvr>
    <a:masterClrMapping/>
  </p:clrMapOvr>
  <mc:AlternateContent xmlns:mc="http://schemas.openxmlformats.org/markup-compatibility/2006" xmlns:p14="http://schemas.microsoft.com/office/powerpoint/2010/main">
    <mc:Choice Requires="p14">
      <p:transition spd="slow" p14:dur="2000" advTm="61726"/>
    </mc:Choice>
    <mc:Fallback xmlns="">
      <p:transition spd="slow" advTm="617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4929-D593-8DBC-7AC7-8A91E288AC20}"/>
              </a:ext>
            </a:extLst>
          </p:cNvPr>
          <p:cNvSpPr>
            <a:spLocks noGrp="1"/>
          </p:cNvSpPr>
          <p:nvPr>
            <p:ph type="title"/>
          </p:nvPr>
        </p:nvSpPr>
        <p:spPr>
          <a:xfrm>
            <a:off x="382280" y="484632"/>
            <a:ext cx="6743844" cy="1009871"/>
          </a:xfrm>
        </p:spPr>
        <p:txBody>
          <a:bodyPr>
            <a:normAutofit/>
          </a:bodyPr>
          <a:lstStyle/>
          <a:p>
            <a:r>
              <a:rPr lang="en-CA" sz="4400" dirty="0"/>
              <a:t>recommendations</a:t>
            </a:r>
          </a:p>
        </p:txBody>
      </p:sp>
      <p:pic>
        <p:nvPicPr>
          <p:cNvPr id="5" name="Picture 4" descr="Person watching empty phone">
            <a:extLst>
              <a:ext uri="{FF2B5EF4-FFF2-40B4-BE49-F238E27FC236}">
                <a16:creationId xmlns:a16="http://schemas.microsoft.com/office/drawing/2014/main" id="{29D1C855-1AF1-D641-4A36-A36076FD79C9}"/>
              </a:ext>
            </a:extLst>
          </p:cNvPr>
          <p:cNvPicPr>
            <a:picLocks noChangeAspect="1"/>
          </p:cNvPicPr>
          <p:nvPr/>
        </p:nvPicPr>
        <p:blipFill>
          <a:blip r:embed="rId2"/>
          <a:srcRect l="42966" r="11806" b="-1"/>
          <a:stretch/>
        </p:blipFill>
        <p:spPr>
          <a:xfrm>
            <a:off x="7545274" y="10"/>
            <a:ext cx="4646726" cy="6857990"/>
          </a:xfrm>
          <a:prstGeom prst="rect">
            <a:avLst/>
          </a:prstGeom>
        </p:spPr>
      </p:pic>
      <p:sp>
        <p:nvSpPr>
          <p:cNvPr id="4" name="Rectangle 1">
            <a:extLst>
              <a:ext uri="{FF2B5EF4-FFF2-40B4-BE49-F238E27FC236}">
                <a16:creationId xmlns:a16="http://schemas.microsoft.com/office/drawing/2014/main" id="{0AC88DFA-A981-0085-5739-54E17ACEC998}"/>
              </a:ext>
            </a:extLst>
          </p:cNvPr>
          <p:cNvSpPr>
            <a:spLocks noGrp="1" noChangeArrowheads="1"/>
          </p:cNvSpPr>
          <p:nvPr>
            <p:ph idx="1"/>
          </p:nvPr>
        </p:nvSpPr>
        <p:spPr bwMode="auto">
          <a:xfrm>
            <a:off x="382279" y="1593116"/>
            <a:ext cx="674384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Diversify Traffic:</a:t>
            </a:r>
            <a:r>
              <a:rPr kumimoji="0" lang="en-US" altLang="en-US" sz="1800" b="0" i="0" u="none" strike="noStrike" cap="none" normalizeH="0" baseline="0" dirty="0">
                <a:ln>
                  <a:noFill/>
                </a:ln>
                <a:solidFill>
                  <a:schemeClr val="tx1"/>
                </a:solidFill>
                <a:effectLst/>
                <a:latin typeface="Arial" panose="020B0604020202020204" pitchFamily="34" charset="0"/>
              </a:rPr>
              <a:t> Use SEO and partnerships to increase referral traffic.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Engagement:</a:t>
            </a:r>
            <a:r>
              <a:rPr kumimoji="0" lang="en-US" altLang="en-US" sz="1800" b="0" i="0" u="none" strike="noStrike" cap="none" normalizeH="0" baseline="0" dirty="0">
                <a:ln>
                  <a:noFill/>
                </a:ln>
                <a:solidFill>
                  <a:schemeClr val="tx1"/>
                </a:solidFill>
                <a:effectLst/>
                <a:latin typeface="Arial" panose="020B0604020202020204" pitchFamily="34" charset="0"/>
              </a:rPr>
              <a:t> Target active regions (e.g., Nova Scotia) with localized campaigns and interactive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Pages:</a:t>
            </a:r>
            <a:r>
              <a:rPr kumimoji="0" lang="en-US" altLang="en-US" sz="1800" b="0" i="0" u="none" strike="noStrike" cap="none" normalizeH="0" baseline="0" dirty="0">
                <a:ln>
                  <a:noFill/>
                </a:ln>
                <a:solidFill>
                  <a:schemeClr val="tx1"/>
                </a:solidFill>
                <a:effectLst/>
                <a:latin typeface="Arial" panose="020B0604020202020204" pitchFamily="34" charset="0"/>
              </a:rPr>
              <a:t> Simplify navigation and highlight CTAs to reduce drop-offs.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Boost Conversions:</a:t>
            </a:r>
            <a:r>
              <a:rPr kumimoji="0" lang="en-US" altLang="en-US" sz="1800" b="0" i="0" u="none" strike="noStrike" cap="none" normalizeH="0" baseline="0" dirty="0">
                <a:ln>
                  <a:noFill/>
                </a:ln>
                <a:solidFill>
                  <a:schemeClr val="tx1"/>
                </a:solidFill>
                <a:effectLst/>
                <a:latin typeface="Arial" panose="020B0604020202020204" pitchFamily="34" charset="0"/>
              </a:rPr>
              <a:t> Streamline checkout and retarget unengaged users with ads or emails.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Utilize Real-Time Data:</a:t>
            </a:r>
            <a:r>
              <a:rPr kumimoji="0" lang="en-US" altLang="en-US" sz="1800" b="0" i="0" u="none" strike="noStrike" cap="none" normalizeH="0" baseline="0" dirty="0">
                <a:ln>
                  <a:noFill/>
                </a:ln>
                <a:solidFill>
                  <a:schemeClr val="tx1"/>
                </a:solidFill>
                <a:effectLst/>
                <a:latin typeface="Arial" panose="020B0604020202020204" pitchFamily="34" charset="0"/>
              </a:rPr>
              <a:t> Leverage activity trends for timely promotions and insights. </a:t>
            </a:r>
          </a:p>
        </p:txBody>
      </p:sp>
    </p:spTree>
    <p:extLst>
      <p:ext uri="{BB962C8B-B14F-4D97-AF65-F5344CB8AC3E}">
        <p14:creationId xmlns:p14="http://schemas.microsoft.com/office/powerpoint/2010/main" val="455806352"/>
      </p:ext>
    </p:extLst>
  </p:cSld>
  <p:clrMapOvr>
    <a:masterClrMapping/>
  </p:clrMapOvr>
  <mc:AlternateContent xmlns:mc="http://schemas.openxmlformats.org/markup-compatibility/2006" xmlns:p14="http://schemas.microsoft.com/office/powerpoint/2010/main">
    <mc:Choice Requires="p14">
      <p:transition spd="slow" p14:dur="2000" advTm="54083"/>
    </mc:Choice>
    <mc:Fallback xmlns="">
      <p:transition spd="slow" advTm="540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A53F-8AE8-70DA-6B85-080CCDAC8B0D}"/>
              </a:ext>
            </a:extLst>
          </p:cNvPr>
          <p:cNvSpPr>
            <a:spLocks noGrp="1"/>
          </p:cNvSpPr>
          <p:nvPr>
            <p:ph type="title"/>
          </p:nvPr>
        </p:nvSpPr>
        <p:spPr>
          <a:xfrm>
            <a:off x="6400800" y="484632"/>
            <a:ext cx="5152102" cy="823058"/>
          </a:xfrm>
          <a:ln>
            <a:noFill/>
          </a:ln>
        </p:spPr>
        <p:txBody>
          <a:bodyPr>
            <a:normAutofit/>
          </a:bodyPr>
          <a:lstStyle/>
          <a:p>
            <a:r>
              <a:rPr lang="en-CA" sz="4400" dirty="0"/>
              <a:t>conclusion</a:t>
            </a:r>
          </a:p>
        </p:txBody>
      </p:sp>
      <p:pic>
        <p:nvPicPr>
          <p:cNvPr id="6" name="Picture 5" descr="Pen placed on top of a signature line">
            <a:extLst>
              <a:ext uri="{FF2B5EF4-FFF2-40B4-BE49-F238E27FC236}">
                <a16:creationId xmlns:a16="http://schemas.microsoft.com/office/drawing/2014/main" id="{D4354B9C-4006-0C1E-B41B-47F15CF557DE}"/>
              </a:ext>
            </a:extLst>
          </p:cNvPr>
          <p:cNvPicPr>
            <a:picLocks noChangeAspect="1"/>
          </p:cNvPicPr>
          <p:nvPr/>
        </p:nvPicPr>
        <p:blipFill>
          <a:blip r:embed="rId3"/>
          <a:srcRect l="52333" r="2439" b="-1"/>
          <a:stretch/>
        </p:blipFill>
        <p:spPr>
          <a:xfrm>
            <a:off x="1297075" y="640080"/>
            <a:ext cx="3786309" cy="5588101"/>
          </a:xfrm>
          <a:prstGeom prst="rect">
            <a:avLst/>
          </a:prstGeom>
        </p:spPr>
      </p:pic>
      <p:sp>
        <p:nvSpPr>
          <p:cNvPr id="9" name="Rectangle 4">
            <a:extLst>
              <a:ext uri="{FF2B5EF4-FFF2-40B4-BE49-F238E27FC236}">
                <a16:creationId xmlns:a16="http://schemas.microsoft.com/office/drawing/2014/main" id="{61DC7C25-80A8-00A8-8A3C-BFBC4F921401}"/>
              </a:ext>
            </a:extLst>
          </p:cNvPr>
          <p:cNvSpPr>
            <a:spLocks noGrp="1" noChangeArrowheads="1"/>
          </p:cNvSpPr>
          <p:nvPr>
            <p:ph idx="1"/>
          </p:nvPr>
        </p:nvSpPr>
        <p:spPr bwMode="auto">
          <a:xfrm>
            <a:off x="6400799" y="1437074"/>
            <a:ext cx="515210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of Insights: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behavior data analysis highlights the need for improving navigation, traffic sources, and engagement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Emphasis on simplifying user experience to boost sales and retention rates.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Learning Outcomes: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integration of Shopify and Google Analytics demonstrated actionable insights for e-commerce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 based on data can drive measurable improvements in user engagement and conversions.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monitoring of key metrics and iterative optimizations will ensure sustained growth and enhanced customer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31471"/>
      </p:ext>
    </p:extLst>
  </p:cSld>
  <p:clrMapOvr>
    <a:masterClrMapping/>
  </p:clrMapOvr>
  <mc:AlternateContent xmlns:mc="http://schemas.openxmlformats.org/markup-compatibility/2006" xmlns:p14="http://schemas.microsoft.com/office/powerpoint/2010/main">
    <mc:Choice Requires="p14">
      <p:transition spd="slow" p14:dur="2000" advTm="48851"/>
    </mc:Choice>
    <mc:Fallback xmlns="">
      <p:transition spd="slow" advTm="488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FDEEAA-7E58-B8E6-672E-FA9FBD4C5A7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9FF84-DB5F-A86F-2459-A5B5AED5F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D5A43080-2D4B-86C1-6CAB-4422CFCBC5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 name="Oval 6">
              <a:extLst>
                <a:ext uri="{FF2B5EF4-FFF2-40B4-BE49-F238E27FC236}">
                  <a16:creationId xmlns:a16="http://schemas.microsoft.com/office/drawing/2014/main" id="{8E7F0AEB-67FC-7433-DCFF-8F53990CA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558A4B8A-3E5C-4E5E-9F4A-C978854FB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CA39DCB1-975B-B40E-B62F-40D231A07D44}"/>
              </a:ext>
            </a:extLst>
          </p:cNvPr>
          <p:cNvSpPr>
            <a:spLocks noGrp="1"/>
          </p:cNvSpPr>
          <p:nvPr>
            <p:ph type="title"/>
          </p:nvPr>
        </p:nvSpPr>
        <p:spPr>
          <a:xfrm>
            <a:off x="1490145" y="2376862"/>
            <a:ext cx="2640646" cy="2104273"/>
          </a:xfrm>
          <a:noFill/>
        </p:spPr>
        <p:txBody>
          <a:bodyPr>
            <a:normAutofit/>
          </a:bodyPr>
          <a:lstStyle/>
          <a:p>
            <a:pPr algn="ctr"/>
            <a:r>
              <a:rPr lang="en-CA" sz="3000" dirty="0">
                <a:solidFill>
                  <a:srgbClr val="FFFFFF"/>
                </a:solidFill>
              </a:rPr>
              <a:t>Sources</a:t>
            </a:r>
          </a:p>
        </p:txBody>
      </p:sp>
      <p:sp>
        <p:nvSpPr>
          <p:cNvPr id="15" name="Rectangle 14">
            <a:extLst>
              <a:ext uri="{FF2B5EF4-FFF2-40B4-BE49-F238E27FC236}">
                <a16:creationId xmlns:a16="http://schemas.microsoft.com/office/drawing/2014/main" id="{23F723B4-4DC2-7B14-5CBB-DC3123B41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4" name="Rectangle 1">
            <a:extLst>
              <a:ext uri="{FF2B5EF4-FFF2-40B4-BE49-F238E27FC236}">
                <a16:creationId xmlns:a16="http://schemas.microsoft.com/office/drawing/2014/main" id="{AF38D750-163D-9BE8-1A24-CA830F9A7DF9}"/>
              </a:ext>
            </a:extLst>
          </p:cNvPr>
          <p:cNvSpPr>
            <a:spLocks noGrp="1" noChangeArrowheads="1"/>
          </p:cNvSpPr>
          <p:nvPr>
            <p:ph idx="1"/>
          </p:nvPr>
        </p:nvSpPr>
        <p:spPr bwMode="auto">
          <a:xfrm>
            <a:off x="6081089" y="725394"/>
            <a:ext cx="5142658" cy="54072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sz="2000" dirty="0">
                <a:latin typeface="Arial" panose="020B0604020202020204" pitchFamily="34" charset="0"/>
              </a:rPr>
              <a:t>1) </a:t>
            </a:r>
            <a:r>
              <a:rPr kumimoji="0" lang="en-US" altLang="en-US" sz="2000" b="0" i="0" u="none" strike="noStrike" cap="none" normalizeH="0" baseline="0" dirty="0">
                <a:ln>
                  <a:noFill/>
                </a:ln>
                <a:effectLst/>
                <a:latin typeface="Arial" panose="020B0604020202020204" pitchFamily="34" charset="0"/>
              </a:rPr>
              <a:t>Demo Shop-Site for Analytics link-source </a:t>
            </a:r>
            <a:endParaRPr lang="en-US" altLang="en-US" sz="20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Arial" panose="020B0604020202020204" pitchFamily="34" charset="0"/>
                <a:hlinkClick r:id="rId6"/>
              </a:rPr>
              <a:t>https://egm5vs-mk.myshopify.com/</a:t>
            </a: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US" altLang="en-US" sz="2000" dirty="0">
                <a:latin typeface="Arial" panose="020B0604020202020204" pitchFamily="34" charset="0"/>
              </a:rPr>
              <a:t>2) Site generator web-source - </a:t>
            </a: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spcBef>
                <a:spcPct val="0"/>
              </a:spcBef>
              <a:spcAft>
                <a:spcPts val="600"/>
              </a:spcAft>
              <a:buClrTx/>
              <a:buSzTx/>
              <a:buNone/>
            </a:pPr>
            <a:r>
              <a:rPr kumimoji="0" lang="en-US" altLang="en-US" sz="2000" b="0" i="0" u="none" strike="noStrike" cap="none" normalizeH="0" baseline="0" dirty="0">
                <a:ln>
                  <a:noFill/>
                </a:ln>
                <a:solidFill>
                  <a:srgbClr val="4D5156"/>
                </a:solidFill>
                <a:effectLst/>
                <a:latin typeface="Arial" panose="020B0604020202020204" pitchFamily="34" charset="0"/>
                <a:cs typeface="Arial" panose="020B0604020202020204" pitchFamily="34" charset="0"/>
                <a:hlinkClick r:id="rId7"/>
              </a:rPr>
              <a:t>https://www.shopify.com</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US" altLang="en-US" sz="2000" dirty="0">
                <a:latin typeface="Arial" panose="020B0604020202020204" pitchFamily="34" charset="0"/>
              </a:rPr>
              <a:t>3) Data (related to shop-site) generating source – </a:t>
            </a:r>
          </a:p>
          <a:p>
            <a:pPr marL="0" indent="0" eaLnBrk="0" fontAlgn="base" hangingPunct="0">
              <a:spcBef>
                <a:spcPct val="0"/>
              </a:spcBef>
              <a:spcAft>
                <a:spcPts val="600"/>
              </a:spcAft>
              <a:buClrTx/>
              <a:buSzTx/>
              <a:buNone/>
            </a:pPr>
            <a:r>
              <a:rPr kumimoji="0" lang="en-US" altLang="en-US" sz="2000" b="0" i="0" u="sng" strike="noStrike" cap="none" normalizeH="0" baseline="0" dirty="0">
                <a:ln>
                  <a:noFill/>
                </a:ln>
                <a:solidFill>
                  <a:srgbClr val="4D5156"/>
                </a:solidFill>
                <a:effectLst/>
                <a:latin typeface="Arial" panose="020B0604020202020204" pitchFamily="34" charset="0"/>
                <a:cs typeface="Arial" panose="020B0604020202020204" pitchFamily="34" charset="0"/>
                <a:hlinkClick r:id="rId8"/>
              </a:rPr>
              <a:t>https://developers.google.com › analytics</a:t>
            </a:r>
            <a:endParaRPr lang="en-US" altLang="en-US" sz="20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US" altLang="en-US" sz="2000" dirty="0">
                <a:latin typeface="Arial" panose="020B0604020202020204" pitchFamily="34" charset="0"/>
              </a:rPr>
              <a:t>4) Product Source-</a:t>
            </a:r>
          </a:p>
          <a:p>
            <a:pPr marL="0" indent="0" eaLnBrk="0" fontAlgn="base" hangingPunct="0">
              <a:spcBef>
                <a:spcPct val="0"/>
              </a:spcBef>
              <a:spcAft>
                <a:spcPts val="600"/>
              </a:spcAft>
              <a:buClrTx/>
              <a:buSzTx/>
              <a:buNone/>
            </a:pPr>
            <a:r>
              <a:rPr kumimoji="0" lang="en-US" altLang="en-US" sz="2000" b="0" i="0" u="none" strike="noStrike" cap="none" normalizeH="0" baseline="0" dirty="0">
                <a:ln>
                  <a:noFill/>
                </a:ln>
                <a:solidFill>
                  <a:srgbClr val="4D5156"/>
                </a:solidFill>
                <a:effectLst/>
                <a:latin typeface="Arial" panose="020B0604020202020204" pitchFamily="34" charset="0"/>
                <a:cs typeface="Arial" panose="020B0604020202020204" pitchFamily="34" charset="0"/>
              </a:rPr>
              <a:t>https://unsplash</a:t>
            </a:r>
            <a:r>
              <a:rPr kumimoji="0" lang="en-US" altLang="en-US" sz="2000" b="0" i="0" u="none" strike="noStrike" cap="none" normalizeH="0" baseline="0">
                <a:ln>
                  <a:noFill/>
                </a:ln>
                <a:solidFill>
                  <a:srgbClr val="4D5156"/>
                </a:solidFill>
                <a:effectLst/>
                <a:latin typeface="Arial" panose="020B0604020202020204" pitchFamily="34" charset="0"/>
                <a:cs typeface="Arial" panose="020B0604020202020204" pitchFamily="34" charset="0"/>
              </a:rPr>
              <a:t>.com</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97196181"/>
      </p:ext>
    </p:extLst>
  </p:cSld>
  <p:clrMapOvr>
    <a:masterClrMapping/>
  </p:clrMapOvr>
  <mc:AlternateContent xmlns:mc="http://schemas.openxmlformats.org/markup-compatibility/2006">
    <mc:Choice xmlns:p14="http://schemas.microsoft.com/office/powerpoint/2010/main" Requires="p14">
      <p:transition spd="slow" p14:dur="2000" advTm="22738"/>
    </mc:Choice>
    <mc:Fallback>
      <p:transition spd="slow" advTm="2273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Aerial view of a highway near the ocean">
            <a:extLst>
              <a:ext uri="{FF2B5EF4-FFF2-40B4-BE49-F238E27FC236}">
                <a16:creationId xmlns:a16="http://schemas.microsoft.com/office/drawing/2014/main" id="{8FE7921F-1DF7-03A9-5354-2842A74C25C0}"/>
              </a:ext>
            </a:extLst>
          </p:cNvPr>
          <p:cNvPicPr>
            <a:picLocks noChangeAspect="1"/>
          </p:cNvPicPr>
          <p:nvPr/>
        </p:nvPicPr>
        <p:blipFill>
          <a:blip r:embed="rId2"/>
          <a:srcRect t="11833" b="13167"/>
          <a:stretch/>
        </p:blipFill>
        <p:spPr>
          <a:xfrm>
            <a:off x="20" y="10"/>
            <a:ext cx="12191980" cy="6857989"/>
          </a:xfrm>
          <a:prstGeom prst="rect">
            <a:avLst/>
          </a:prstGeom>
        </p:spPr>
      </p:pic>
      <p:sp>
        <p:nvSpPr>
          <p:cNvPr id="2" name="Title 1">
            <a:extLst>
              <a:ext uri="{FF2B5EF4-FFF2-40B4-BE49-F238E27FC236}">
                <a16:creationId xmlns:a16="http://schemas.microsoft.com/office/drawing/2014/main" id="{4DCCDA41-8D5D-3CD3-4103-6D7840F44F42}"/>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9600">
                <a:solidFill>
                  <a:srgbClr val="FFFFFF"/>
                </a:solidFill>
              </a:rPr>
              <a:t>Thank you</a:t>
            </a:r>
          </a:p>
        </p:txBody>
      </p:sp>
    </p:spTree>
    <p:extLst>
      <p:ext uri="{BB962C8B-B14F-4D97-AF65-F5344CB8AC3E}">
        <p14:creationId xmlns:p14="http://schemas.microsoft.com/office/powerpoint/2010/main" val="853228876"/>
      </p:ext>
    </p:extLst>
  </p:cSld>
  <p:clrMapOvr>
    <a:masterClrMapping/>
  </p:clrMapOvr>
  <mc:AlternateContent xmlns:mc="http://schemas.openxmlformats.org/markup-compatibility/2006" xmlns:p14="http://schemas.microsoft.com/office/powerpoint/2010/main">
    <mc:Choice Requires="p14">
      <p:transition spd="slow" p14:dur="2000" advTm="2978"/>
    </mc:Choice>
    <mc:Fallback xmlns="">
      <p:transition spd="slow" advTm="29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 name="Oval 6">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EAFB91AA-7052-3831-4C3A-43979F979B0D}"/>
              </a:ext>
            </a:extLst>
          </p:cNvPr>
          <p:cNvSpPr>
            <a:spLocks noGrp="1"/>
          </p:cNvSpPr>
          <p:nvPr>
            <p:ph type="title"/>
          </p:nvPr>
        </p:nvSpPr>
        <p:spPr>
          <a:xfrm>
            <a:off x="1490145" y="2376862"/>
            <a:ext cx="2640646" cy="2104273"/>
          </a:xfrm>
          <a:noFill/>
        </p:spPr>
        <p:txBody>
          <a:bodyPr>
            <a:normAutofit/>
          </a:bodyPr>
          <a:lstStyle/>
          <a:p>
            <a:pPr algn="ctr"/>
            <a:r>
              <a:rPr lang="en-CA" sz="3000" dirty="0">
                <a:solidFill>
                  <a:srgbClr val="FFFFFF"/>
                </a:solidFill>
              </a:rPr>
              <a:t>Introduction</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4" name="Rectangle 1">
            <a:extLst>
              <a:ext uri="{FF2B5EF4-FFF2-40B4-BE49-F238E27FC236}">
                <a16:creationId xmlns:a16="http://schemas.microsoft.com/office/drawing/2014/main" id="{C1941701-D0B9-D7B1-BCCA-98B7F2B7F2DB}"/>
              </a:ext>
            </a:extLst>
          </p:cNvPr>
          <p:cNvSpPr>
            <a:spLocks noGrp="1" noChangeArrowheads="1"/>
          </p:cNvSpPr>
          <p:nvPr>
            <p:ph idx="1"/>
          </p:nvPr>
        </p:nvSpPr>
        <p:spPr bwMode="auto">
          <a:xfrm>
            <a:off x="6081089" y="725394"/>
            <a:ext cx="5142658" cy="54072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Arial" panose="020B0604020202020204" pitchFamily="34" charset="0"/>
              </a:rPr>
              <a:t>Objective</a:t>
            </a:r>
            <a:r>
              <a:rPr kumimoji="0" lang="en-US" altLang="en-US"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To explore how e-commerce businesses use customer data to optimize sales strategies.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latin typeface="Arial" panose="020B0604020202020204" pitchFamily="34" charset="0"/>
              </a:rPr>
              <a:t>Importance</a:t>
            </a:r>
            <a:r>
              <a:rPr kumimoji="0" lang="en-US" altLang="en-US"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Data-driven insights improve customer engagement and drive sales.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47756444"/>
      </p:ext>
    </p:extLst>
  </p:cSld>
  <p:clrMapOvr>
    <a:masterClrMapping/>
  </p:clrMapOvr>
  <mc:AlternateContent xmlns:mc="http://schemas.openxmlformats.org/markup-compatibility/2006" xmlns:p14="http://schemas.microsoft.com/office/powerpoint/2010/main">
    <mc:Choice Requires="p14">
      <p:transition spd="slow" p14:dur="2000" advTm="22738"/>
    </mc:Choice>
    <mc:Fallback xmlns="">
      <p:transition spd="slow" advTm="227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50D5-D310-2BA8-79F4-7A6F2957F1AE}"/>
              </a:ext>
            </a:extLst>
          </p:cNvPr>
          <p:cNvSpPr>
            <a:spLocks noGrp="1"/>
          </p:cNvSpPr>
          <p:nvPr>
            <p:ph type="title"/>
          </p:nvPr>
        </p:nvSpPr>
        <p:spPr>
          <a:xfrm>
            <a:off x="7865806" y="484632"/>
            <a:ext cx="3677264" cy="1000039"/>
          </a:xfrm>
        </p:spPr>
        <p:txBody>
          <a:bodyPr>
            <a:normAutofit/>
          </a:bodyPr>
          <a:lstStyle/>
          <a:p>
            <a:r>
              <a:rPr lang="en-CA" sz="3600" dirty="0"/>
              <a:t>Methodology</a:t>
            </a:r>
          </a:p>
        </p:txBody>
      </p:sp>
      <p:sp>
        <p:nvSpPr>
          <p:cNvPr id="4" name="Rectangle 1">
            <a:extLst>
              <a:ext uri="{FF2B5EF4-FFF2-40B4-BE49-F238E27FC236}">
                <a16:creationId xmlns:a16="http://schemas.microsoft.com/office/drawing/2014/main" id="{EDB669F8-4544-F9EA-E6BE-8A07EB7D4B6B}"/>
              </a:ext>
            </a:extLst>
          </p:cNvPr>
          <p:cNvSpPr>
            <a:spLocks noGrp="1" noChangeArrowheads="1"/>
          </p:cNvSpPr>
          <p:nvPr>
            <p:ph idx="1"/>
          </p:nvPr>
        </p:nvSpPr>
        <p:spPr bwMode="auto">
          <a:xfrm>
            <a:off x="7865807" y="1649460"/>
            <a:ext cx="3677263" cy="40925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Steps Taken</a:t>
            </a:r>
            <a:r>
              <a:rPr kumimoji="0" lang="en-US" altLang="en-US" sz="1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Set up a Shopify store with sample products.</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Integrated Google Analytics for data tracking.</a:t>
            </a:r>
          </a:p>
          <a:p>
            <a:pPr marL="0" marR="0" lvl="0" indent="0" defTabSz="914400" rtl="0" eaLnBrk="0" fontAlgn="base" latinLnBrk="0" hangingPunct="0">
              <a:spcBef>
                <a:spcPct val="0"/>
              </a:spcBef>
              <a:spcAft>
                <a:spcPts val="60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Tools Used</a:t>
            </a:r>
            <a:r>
              <a:rPr kumimoji="0" lang="en-US" altLang="en-US" sz="1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Shopify</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Google Analytics</a:t>
            </a:r>
          </a:p>
          <a:p>
            <a:pPr marL="0" marR="0" lvl="0" indent="0" defTabSz="914400" rtl="0" eaLnBrk="0" fontAlgn="base" latinLnBrk="0" hangingPunct="0">
              <a:spcBef>
                <a:spcPct val="0"/>
              </a:spcBef>
              <a:spcAft>
                <a:spcPts val="600"/>
              </a:spcAft>
              <a:buClrTx/>
              <a:buSzTx/>
              <a:buFontTx/>
              <a:buChar char="•"/>
              <a:tabLst/>
            </a:pPr>
            <a:endParaRPr lang="en-US" altLang="en-US" sz="16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Arial" panose="020B0604020202020204" pitchFamily="34" charset="0"/>
              </a:rPr>
              <a:t>Shop Name: Demo Shop for Analytics</a:t>
            </a:r>
          </a:p>
          <a:p>
            <a:pPr marL="0" marR="0" lvl="0" indent="0" defTabSz="914400" rtl="0" eaLnBrk="0" fontAlgn="base" latinLnBrk="0" hangingPunct="0">
              <a:spcBef>
                <a:spcPct val="0"/>
              </a:spcBef>
              <a:spcAft>
                <a:spcPts val="600"/>
              </a:spcAft>
              <a:buClrTx/>
              <a:buSzTx/>
              <a:buNone/>
              <a:tabLst/>
            </a:pPr>
            <a:r>
              <a:rPr lang="en-US" altLang="en-US" sz="1600" dirty="0">
                <a:latin typeface="Arial" panose="020B0604020202020204" pitchFamily="34" charset="0"/>
              </a:rPr>
              <a:t>Link: </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Arial" panose="020B0604020202020204" pitchFamily="34" charset="0"/>
                <a:hlinkClick r:id="rId2"/>
              </a:rPr>
              <a:t>https://egm5vs-mk.myshopify.com/</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err="1">
                <a:ln>
                  <a:noFill/>
                </a:ln>
                <a:effectLst/>
                <a:latin typeface="Arial" panose="020B0604020202020204" pitchFamily="34" charset="0"/>
              </a:rPr>
              <a:t>Pswd</a:t>
            </a:r>
            <a:r>
              <a:rPr kumimoji="0" lang="en-US" altLang="en-US" sz="1600" b="0" i="0" u="none" strike="noStrike" cap="none" normalizeH="0" baseline="0" dirty="0">
                <a:ln>
                  <a:noFill/>
                </a:ln>
                <a:effectLst/>
                <a:latin typeface="Arial" panose="020B0604020202020204" pitchFamily="34" charset="0"/>
              </a:rPr>
              <a:t>: </a:t>
            </a:r>
            <a:r>
              <a:rPr kumimoji="0" lang="en-US" altLang="en-US" sz="1600" b="0" i="0" u="none" strike="noStrike" cap="none" normalizeH="0" baseline="0" dirty="0" err="1">
                <a:ln>
                  <a:noFill/>
                </a:ln>
                <a:effectLst/>
                <a:latin typeface="Arial" panose="020B0604020202020204" pitchFamily="34" charset="0"/>
              </a:rPr>
              <a:t>kazi</a:t>
            </a:r>
            <a:endParaRPr kumimoji="0" lang="en-US" altLang="en-US" sz="1600" b="0" i="0" u="none" strike="noStrike" cap="none" normalizeH="0" baseline="0" dirty="0">
              <a:ln>
                <a:noFill/>
              </a:ln>
              <a:effectLst/>
              <a:latin typeface="Arial" panose="020B0604020202020204" pitchFamily="34" charset="0"/>
            </a:endParaRPr>
          </a:p>
        </p:txBody>
      </p:sp>
      <p:pic>
        <p:nvPicPr>
          <p:cNvPr id="5" name="Picture 4">
            <a:extLst>
              <a:ext uri="{FF2B5EF4-FFF2-40B4-BE49-F238E27FC236}">
                <a16:creationId xmlns:a16="http://schemas.microsoft.com/office/drawing/2014/main" id="{B301D393-8B34-85DE-90B0-668406AE3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 y="11430"/>
            <a:ext cx="7542223" cy="3879850"/>
          </a:xfrm>
          <a:prstGeom prst="rect">
            <a:avLst/>
          </a:prstGeom>
        </p:spPr>
      </p:pic>
      <p:pic>
        <p:nvPicPr>
          <p:cNvPr id="7" name="Picture 6" descr="A collage of images of a chair and headphones&#10;&#10;Description automatically generated">
            <a:extLst>
              <a:ext uri="{FF2B5EF4-FFF2-40B4-BE49-F238E27FC236}">
                <a16:creationId xmlns:a16="http://schemas.microsoft.com/office/drawing/2014/main" id="{EAFEEE91-3E09-8E02-2079-30CB333F3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9979"/>
            <a:ext cx="7542223" cy="2604008"/>
          </a:xfrm>
          <a:prstGeom prst="rect">
            <a:avLst/>
          </a:prstGeom>
        </p:spPr>
      </p:pic>
    </p:spTree>
    <p:extLst>
      <p:ext uri="{BB962C8B-B14F-4D97-AF65-F5344CB8AC3E}">
        <p14:creationId xmlns:p14="http://schemas.microsoft.com/office/powerpoint/2010/main" val="1777449341"/>
      </p:ext>
    </p:extLst>
  </p:cSld>
  <p:clrMapOvr>
    <a:masterClrMapping/>
  </p:clrMapOvr>
  <mc:AlternateContent xmlns:mc="http://schemas.openxmlformats.org/markup-compatibility/2006" xmlns:p14="http://schemas.microsoft.com/office/powerpoint/2010/main">
    <mc:Choice Requires="p14">
      <p:transition spd="slow" p14:dur="2000" advTm="31656"/>
    </mc:Choice>
    <mc:Fallback xmlns="">
      <p:transition spd="slow" advTm="316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486B-B4A9-9AF1-D4BB-CAFFF0E2A228}"/>
              </a:ext>
            </a:extLst>
          </p:cNvPr>
          <p:cNvSpPr>
            <a:spLocks noGrp="1"/>
          </p:cNvSpPr>
          <p:nvPr>
            <p:ph type="title"/>
          </p:nvPr>
        </p:nvSpPr>
        <p:spPr>
          <a:xfrm>
            <a:off x="4970109" y="484632"/>
            <a:ext cx="6730277" cy="785368"/>
          </a:xfrm>
          <a:ln>
            <a:noFill/>
          </a:ln>
        </p:spPr>
        <p:txBody>
          <a:bodyPr>
            <a:normAutofit/>
          </a:bodyPr>
          <a:lstStyle/>
          <a:p>
            <a:r>
              <a:rPr lang="en-CA" sz="4800" dirty="0"/>
              <a:t>Key metrics</a:t>
            </a:r>
          </a:p>
        </p:txBody>
      </p:sp>
      <p:sp>
        <p:nvSpPr>
          <p:cNvPr id="4" name="Rectangle 1">
            <a:extLst>
              <a:ext uri="{FF2B5EF4-FFF2-40B4-BE49-F238E27FC236}">
                <a16:creationId xmlns:a16="http://schemas.microsoft.com/office/drawing/2014/main" id="{A232701E-F579-E415-9069-1EBA1A203F30}"/>
              </a:ext>
            </a:extLst>
          </p:cNvPr>
          <p:cNvSpPr>
            <a:spLocks noGrp="1" noChangeArrowheads="1"/>
          </p:cNvSpPr>
          <p:nvPr>
            <p:ph idx="1"/>
          </p:nvPr>
        </p:nvSpPr>
        <p:spPr bwMode="auto">
          <a:xfrm>
            <a:off x="4881619" y="2204063"/>
            <a:ext cx="6730276" cy="20041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eaLnBrk="0" fontAlgn="base" hangingPunct="0">
              <a:spcBef>
                <a:spcPct val="0"/>
              </a:spcBef>
              <a:spcAft>
                <a:spcPts val="600"/>
              </a:spcAft>
              <a:buClrTx/>
              <a:buSzTx/>
            </a:pPr>
            <a:r>
              <a:rPr kumimoji="0" lang="en-US" altLang="en-US" sz="1800" b="1" i="0" u="none" strike="noStrike" cap="none" normalizeH="0" baseline="0" dirty="0">
                <a:ln>
                  <a:noFill/>
                </a:ln>
                <a:effectLst/>
                <a:latin typeface="Arial" panose="020B0604020202020204" pitchFamily="34" charset="0"/>
              </a:rPr>
              <a:t>Traffic Sources</a:t>
            </a:r>
          </a:p>
          <a:p>
            <a:pPr eaLnBrk="0" fontAlgn="base" hangingPunct="0">
              <a:spcBef>
                <a:spcPct val="0"/>
              </a:spcBef>
              <a:spcAft>
                <a:spcPts val="600"/>
              </a:spcAft>
              <a:buClrTx/>
              <a:buSzTx/>
            </a:pPr>
            <a:r>
              <a:rPr lang="en-US" altLang="en-US" sz="1800" b="1" dirty="0">
                <a:latin typeface="Arial" panose="020B0604020202020204" pitchFamily="34" charset="0"/>
              </a:rPr>
              <a:t>Active Users</a:t>
            </a:r>
          </a:p>
          <a:p>
            <a:pPr eaLnBrk="0" fontAlgn="base" hangingPunct="0">
              <a:spcBef>
                <a:spcPct val="0"/>
              </a:spcBef>
              <a:spcAft>
                <a:spcPts val="600"/>
              </a:spcAft>
              <a:buClrTx/>
              <a:buSzTx/>
            </a:pPr>
            <a:r>
              <a:rPr lang="en-US" altLang="en-US" sz="1800" b="1" dirty="0">
                <a:latin typeface="Arial" panose="020B0604020202020204" pitchFamily="34" charset="0"/>
              </a:rPr>
              <a:t>Top Pages</a:t>
            </a:r>
          </a:p>
          <a:p>
            <a:pPr eaLnBrk="0" fontAlgn="base" hangingPunct="0">
              <a:spcBef>
                <a:spcPct val="0"/>
              </a:spcBef>
              <a:spcAft>
                <a:spcPts val="600"/>
              </a:spcAft>
              <a:buClrTx/>
              <a:buSzTx/>
            </a:pPr>
            <a:r>
              <a:rPr lang="en-US" altLang="en-US" sz="1800" b="1" dirty="0">
                <a:latin typeface="Arial" panose="020B0604020202020204" pitchFamily="34" charset="0"/>
              </a:rPr>
              <a:t>User Engagements</a:t>
            </a:r>
          </a:p>
          <a:p>
            <a:pPr eaLnBrk="0" fontAlgn="base" hangingPunct="0">
              <a:spcBef>
                <a:spcPct val="0"/>
              </a:spcBef>
              <a:spcAft>
                <a:spcPts val="600"/>
              </a:spcAft>
              <a:buClrTx/>
              <a:buSzTx/>
            </a:pPr>
            <a:r>
              <a:rPr lang="en-US" altLang="en-US" sz="1800" b="1" dirty="0">
                <a:latin typeface="Arial" panose="020B0604020202020204" pitchFamily="34" charset="0"/>
              </a:rPr>
              <a:t>Behavior Flow</a:t>
            </a:r>
          </a:p>
          <a:p>
            <a:pPr eaLnBrk="0" fontAlgn="base" hangingPunct="0">
              <a:spcBef>
                <a:spcPct val="0"/>
              </a:spcBef>
              <a:spcAft>
                <a:spcPts val="600"/>
              </a:spcAft>
              <a:buClrTx/>
              <a:buSzTx/>
            </a:pPr>
            <a:r>
              <a:rPr lang="en-US" altLang="en-US" sz="1800" b="1" dirty="0">
                <a:latin typeface="Arial" panose="020B0604020202020204" pitchFamily="34" charset="0"/>
              </a:rPr>
              <a:t>Conversion rate</a:t>
            </a:r>
          </a:p>
          <a:p>
            <a:pPr eaLnBrk="0" fontAlgn="base" hangingPunct="0">
              <a:spcBef>
                <a:spcPct val="0"/>
              </a:spcBef>
              <a:spcAft>
                <a:spcPts val="600"/>
              </a:spcAft>
              <a:buClrTx/>
              <a:buSzTx/>
            </a:pPr>
            <a:endParaRPr lang="en-US" altLang="en-US" sz="1800" b="1" dirty="0">
              <a:latin typeface="Arial" panose="020B0604020202020204" pitchFamily="34" charset="0"/>
            </a:endParaRPr>
          </a:p>
          <a:p>
            <a:pPr eaLnBrk="0" fontAlgn="base" hangingPunct="0">
              <a:spcBef>
                <a:spcPct val="0"/>
              </a:spcBef>
              <a:spcAft>
                <a:spcPts val="600"/>
              </a:spcAft>
              <a:buClrTx/>
              <a:buSzTx/>
            </a:pPr>
            <a:endParaRPr lang="en-US" altLang="en-US" sz="1800" b="1" dirty="0">
              <a:latin typeface="Arial" panose="020B0604020202020204" pitchFamily="34" charset="0"/>
            </a:endParaRPr>
          </a:p>
          <a:p>
            <a:pPr eaLnBrk="0" fontAlgn="base" hangingPunct="0">
              <a:spcBef>
                <a:spcPct val="0"/>
              </a:spcBef>
              <a:spcAft>
                <a:spcPts val="600"/>
              </a:spcAft>
              <a:buClrTx/>
              <a:buSzTx/>
            </a:pPr>
            <a:endParaRPr kumimoji="0" lang="en-US" altLang="en-US" sz="1800" b="1"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buClrTx/>
              <a:buSzTx/>
            </a:pPr>
            <a:endParaRPr kumimoji="0" lang="en-US" altLang="en-US" sz="1800" b="0" i="0" u="none" strike="noStrike" cap="none" normalizeH="0" baseline="0" dirty="0">
              <a:ln>
                <a:noFill/>
              </a:ln>
              <a:effectLst/>
              <a:latin typeface="Arial" panose="020B0604020202020204" pitchFamily="34" charset="0"/>
            </a:endParaRPr>
          </a:p>
        </p:txBody>
      </p:sp>
      <p:pic>
        <p:nvPicPr>
          <p:cNvPr id="25" name="Picture 24" descr="Speedometer">
            <a:extLst>
              <a:ext uri="{FF2B5EF4-FFF2-40B4-BE49-F238E27FC236}">
                <a16:creationId xmlns:a16="http://schemas.microsoft.com/office/drawing/2014/main" id="{8D4779E9-F777-386F-4CD5-6F5F661AAB40}"/>
              </a:ext>
            </a:extLst>
          </p:cNvPr>
          <p:cNvPicPr>
            <a:picLocks noChangeAspect="1"/>
          </p:cNvPicPr>
          <p:nvPr/>
        </p:nvPicPr>
        <p:blipFill>
          <a:blip r:embed="rId2"/>
          <a:srcRect l="30038" r="27784"/>
          <a:stretch/>
        </p:blipFill>
        <p:spPr>
          <a:xfrm>
            <a:off x="3344" y="10"/>
            <a:ext cx="4646726" cy="6857990"/>
          </a:xfrm>
          <a:prstGeom prst="rect">
            <a:avLst/>
          </a:prstGeom>
        </p:spPr>
      </p:pic>
    </p:spTree>
    <p:extLst>
      <p:ext uri="{BB962C8B-B14F-4D97-AF65-F5344CB8AC3E}">
        <p14:creationId xmlns:p14="http://schemas.microsoft.com/office/powerpoint/2010/main" val="1585706556"/>
      </p:ext>
    </p:extLst>
  </p:cSld>
  <p:clrMapOvr>
    <a:masterClrMapping/>
  </p:clrMapOvr>
  <mc:AlternateContent xmlns:mc="http://schemas.openxmlformats.org/markup-compatibility/2006" xmlns:p14="http://schemas.microsoft.com/office/powerpoint/2010/main">
    <mc:Choice Requires="p14">
      <p:transition spd="slow" p14:dur="2000" advTm="15047"/>
    </mc:Choice>
    <mc:Fallback xmlns="">
      <p:transition spd="slow" advTm="150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27011-C6F3-98DA-097C-74940F42DB46}"/>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E714A18-A617-700D-9188-3277CD29E13D}"/>
              </a:ext>
            </a:extLst>
          </p:cNvPr>
          <p:cNvSpPr>
            <a:spLocks noGrp="1" noChangeArrowheads="1"/>
          </p:cNvSpPr>
          <p:nvPr>
            <p:ph idx="1"/>
          </p:nvPr>
        </p:nvSpPr>
        <p:spPr bwMode="auto">
          <a:xfrm>
            <a:off x="4970109" y="540208"/>
            <a:ext cx="6730276" cy="13297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Traffic Sources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None/>
              <a:tabLst/>
            </a:pPr>
            <a:r>
              <a:rPr lang="en-CA" sz="1600" dirty="0">
                <a:effectLst/>
                <a:latin typeface="Times New Roman" panose="02020603050405020304" pitchFamily="18" charset="0"/>
                <a:ea typeface="Aptos" panose="020B0004020202020204" pitchFamily="34" charset="0"/>
                <a:cs typeface="Times New Roman" panose="02020603050405020304" pitchFamily="18" charset="0"/>
              </a:rPr>
              <a:t>Most of the traffic originates from direct sources, indicating effective initial outreach or loyal returning visitors. A smaller proportion comes from referral links and organic search. This suggests opportunities for further optimizing SEO and increasing partnerships to drive additional traffic.</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25" name="Picture 24" descr="Speedometer">
            <a:extLst>
              <a:ext uri="{FF2B5EF4-FFF2-40B4-BE49-F238E27FC236}">
                <a16:creationId xmlns:a16="http://schemas.microsoft.com/office/drawing/2014/main" id="{4501A453-F36F-0D8F-B2DA-E6DA71D09583}"/>
              </a:ext>
            </a:extLst>
          </p:cNvPr>
          <p:cNvPicPr>
            <a:picLocks noChangeAspect="1"/>
          </p:cNvPicPr>
          <p:nvPr/>
        </p:nvPicPr>
        <p:blipFill>
          <a:blip r:embed="rId2"/>
          <a:srcRect l="30038" r="27784"/>
          <a:stretch/>
        </p:blipFill>
        <p:spPr>
          <a:xfrm>
            <a:off x="3344" y="10"/>
            <a:ext cx="4646726" cy="6857990"/>
          </a:xfrm>
          <a:prstGeom prst="rect">
            <a:avLst/>
          </a:prstGeom>
        </p:spPr>
      </p:pic>
      <p:pic>
        <p:nvPicPr>
          <p:cNvPr id="5" name="Picture 4">
            <a:extLst>
              <a:ext uri="{FF2B5EF4-FFF2-40B4-BE49-F238E27FC236}">
                <a16:creationId xmlns:a16="http://schemas.microsoft.com/office/drawing/2014/main" id="{EE3E7C97-24DE-A0C6-55EA-8D76DDA77314}"/>
              </a:ext>
            </a:extLst>
          </p:cNvPr>
          <p:cNvPicPr>
            <a:picLocks noChangeAspect="1"/>
          </p:cNvPicPr>
          <p:nvPr/>
        </p:nvPicPr>
        <p:blipFill>
          <a:blip r:embed="rId3"/>
          <a:stretch>
            <a:fillRect/>
          </a:stretch>
        </p:blipFill>
        <p:spPr>
          <a:xfrm>
            <a:off x="4970109" y="2202849"/>
            <a:ext cx="6551332" cy="1964759"/>
          </a:xfrm>
          <a:prstGeom prst="rect">
            <a:avLst/>
          </a:prstGeom>
        </p:spPr>
      </p:pic>
      <p:pic>
        <p:nvPicPr>
          <p:cNvPr id="7" name="Picture 6">
            <a:extLst>
              <a:ext uri="{FF2B5EF4-FFF2-40B4-BE49-F238E27FC236}">
                <a16:creationId xmlns:a16="http://schemas.microsoft.com/office/drawing/2014/main" id="{F288E227-8ED7-6B73-E992-AA00766F65E9}"/>
              </a:ext>
            </a:extLst>
          </p:cNvPr>
          <p:cNvPicPr>
            <a:picLocks noChangeAspect="1"/>
          </p:cNvPicPr>
          <p:nvPr/>
        </p:nvPicPr>
        <p:blipFill>
          <a:blip r:embed="rId4"/>
          <a:stretch>
            <a:fillRect/>
          </a:stretch>
        </p:blipFill>
        <p:spPr>
          <a:xfrm>
            <a:off x="4970109" y="4235033"/>
            <a:ext cx="6551332" cy="1964759"/>
          </a:xfrm>
          <a:prstGeom prst="rect">
            <a:avLst/>
          </a:prstGeom>
        </p:spPr>
      </p:pic>
    </p:spTree>
    <p:extLst>
      <p:ext uri="{BB962C8B-B14F-4D97-AF65-F5344CB8AC3E}">
        <p14:creationId xmlns:p14="http://schemas.microsoft.com/office/powerpoint/2010/main" val="1861616752"/>
      </p:ext>
    </p:extLst>
  </p:cSld>
  <p:clrMapOvr>
    <a:masterClrMapping/>
  </p:clrMapOvr>
  <mc:AlternateContent xmlns:mc="http://schemas.openxmlformats.org/markup-compatibility/2006" xmlns:p14="http://schemas.microsoft.com/office/powerpoint/2010/main">
    <mc:Choice Requires="p14">
      <p:transition spd="slow" p14:dur="2000" advTm="162047"/>
    </mc:Choice>
    <mc:Fallback xmlns="">
      <p:transition spd="slow" advTm="1620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D32B0-DC21-22E3-8A77-FD479D23BA37}"/>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AC87EE35-3ADE-44B8-C792-BBD5194B4ED6}"/>
              </a:ext>
            </a:extLst>
          </p:cNvPr>
          <p:cNvSpPr>
            <a:spLocks noGrp="1" noChangeArrowheads="1"/>
          </p:cNvSpPr>
          <p:nvPr>
            <p:ph idx="1"/>
          </p:nvPr>
        </p:nvSpPr>
        <p:spPr bwMode="auto">
          <a:xfrm>
            <a:off x="4970109" y="514234"/>
            <a:ext cx="6494304" cy="13729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Active Users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lang="en-CA" sz="1600" dirty="0">
                <a:effectLst/>
                <a:latin typeface="Times New Roman" panose="02020603050405020304" pitchFamily="18" charset="0"/>
                <a:ea typeface="Aptos" panose="020B0004020202020204" pitchFamily="34" charset="0"/>
                <a:cs typeface="Times New Roman" panose="02020603050405020304" pitchFamily="18" charset="0"/>
              </a:rPr>
              <a:t>The data highlights fluctuations in active user counts, with peak activity occurring during specific campaigns or promotions. The overall trend shows consistent engagement, but there is potential for improvement during off-peak periods through targeted outreach.</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pic>
        <p:nvPicPr>
          <p:cNvPr id="25" name="Picture 24" descr="Speedometer">
            <a:extLst>
              <a:ext uri="{FF2B5EF4-FFF2-40B4-BE49-F238E27FC236}">
                <a16:creationId xmlns:a16="http://schemas.microsoft.com/office/drawing/2014/main" id="{A91236D1-E08B-61C0-5146-741962DB6EEE}"/>
              </a:ext>
            </a:extLst>
          </p:cNvPr>
          <p:cNvPicPr>
            <a:picLocks noChangeAspect="1"/>
          </p:cNvPicPr>
          <p:nvPr/>
        </p:nvPicPr>
        <p:blipFill>
          <a:blip r:embed="rId2"/>
          <a:srcRect l="30038" r="27784"/>
          <a:stretch/>
        </p:blipFill>
        <p:spPr>
          <a:xfrm>
            <a:off x="3344" y="10"/>
            <a:ext cx="4646726" cy="6857990"/>
          </a:xfrm>
          <a:prstGeom prst="rect">
            <a:avLst/>
          </a:prstGeom>
        </p:spPr>
      </p:pic>
      <p:pic>
        <p:nvPicPr>
          <p:cNvPr id="5" name="Picture 4">
            <a:extLst>
              <a:ext uri="{FF2B5EF4-FFF2-40B4-BE49-F238E27FC236}">
                <a16:creationId xmlns:a16="http://schemas.microsoft.com/office/drawing/2014/main" id="{E46BCEE6-D196-660E-715E-E0BA414F564A}"/>
              </a:ext>
            </a:extLst>
          </p:cNvPr>
          <p:cNvPicPr>
            <a:picLocks noChangeAspect="1"/>
          </p:cNvPicPr>
          <p:nvPr/>
        </p:nvPicPr>
        <p:blipFill>
          <a:blip r:embed="rId3"/>
          <a:stretch>
            <a:fillRect/>
          </a:stretch>
        </p:blipFill>
        <p:spPr>
          <a:xfrm>
            <a:off x="4970110" y="1867481"/>
            <a:ext cx="6494303" cy="2153921"/>
          </a:xfrm>
          <a:prstGeom prst="rect">
            <a:avLst/>
          </a:prstGeom>
        </p:spPr>
      </p:pic>
      <p:pic>
        <p:nvPicPr>
          <p:cNvPr id="7" name="Picture 6">
            <a:extLst>
              <a:ext uri="{FF2B5EF4-FFF2-40B4-BE49-F238E27FC236}">
                <a16:creationId xmlns:a16="http://schemas.microsoft.com/office/drawing/2014/main" id="{BA445511-77A8-41D0-C8CB-6D3E4D309920}"/>
              </a:ext>
            </a:extLst>
          </p:cNvPr>
          <p:cNvPicPr>
            <a:picLocks noChangeAspect="1"/>
          </p:cNvPicPr>
          <p:nvPr/>
        </p:nvPicPr>
        <p:blipFill>
          <a:blip r:embed="rId4"/>
          <a:stretch>
            <a:fillRect/>
          </a:stretch>
        </p:blipFill>
        <p:spPr>
          <a:xfrm>
            <a:off x="4970110" y="4063679"/>
            <a:ext cx="6494303" cy="2153921"/>
          </a:xfrm>
          <a:prstGeom prst="rect">
            <a:avLst/>
          </a:prstGeom>
        </p:spPr>
      </p:pic>
    </p:spTree>
    <p:extLst>
      <p:ext uri="{BB962C8B-B14F-4D97-AF65-F5344CB8AC3E}">
        <p14:creationId xmlns:p14="http://schemas.microsoft.com/office/powerpoint/2010/main" val="3134384285"/>
      </p:ext>
    </p:extLst>
  </p:cSld>
  <p:clrMapOvr>
    <a:masterClrMapping/>
  </p:clrMapOvr>
  <mc:AlternateContent xmlns:mc="http://schemas.openxmlformats.org/markup-compatibility/2006" xmlns:p14="http://schemas.microsoft.com/office/powerpoint/2010/main">
    <mc:Choice Requires="p14">
      <p:transition spd="slow" p14:dur="2000" advTm="115002"/>
    </mc:Choice>
    <mc:Fallback xmlns="">
      <p:transition spd="slow" advTm="1150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122AC-70D9-370C-F96F-487605607C84}"/>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CD34139-3D0E-708F-DE1D-B40BFBD21BF9}"/>
              </a:ext>
            </a:extLst>
          </p:cNvPr>
          <p:cNvSpPr>
            <a:spLocks noGrp="1" noChangeArrowheads="1"/>
          </p:cNvSpPr>
          <p:nvPr>
            <p:ph idx="1"/>
          </p:nvPr>
        </p:nvSpPr>
        <p:spPr bwMode="auto">
          <a:xfrm>
            <a:off x="4970107" y="571905"/>
            <a:ext cx="6474639" cy="1152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eaLnBrk="0" fontAlgn="base" hangingPunct="0">
              <a:spcBef>
                <a:spcPct val="0"/>
              </a:spcBef>
              <a:spcAft>
                <a:spcPts val="600"/>
              </a:spcAft>
              <a:buClrTx/>
              <a:buSzTx/>
              <a:buNone/>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Top Pages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lang="en-US" sz="1600" dirty="0">
                <a:latin typeface="Times New Roman" panose="02020603050405020304" pitchFamily="18" charset="0"/>
                <a:cs typeface="Times New Roman" panose="02020603050405020304" pitchFamily="18" charset="0"/>
              </a:rPr>
              <a:t>The data highlights that the </a:t>
            </a:r>
            <a:r>
              <a:rPr lang="en-US" sz="1600" b="1" dirty="0">
                <a:latin typeface="Times New Roman" panose="02020603050405020304" pitchFamily="18" charset="0"/>
                <a:cs typeface="Times New Roman" panose="02020603050405020304" pitchFamily="18" charset="0"/>
              </a:rPr>
              <a:t>password page</a:t>
            </a:r>
            <a:r>
              <a:rPr lang="en-US" sz="1600" dirty="0">
                <a:latin typeface="Times New Roman" panose="02020603050405020304" pitchFamily="18" charset="0"/>
                <a:cs typeface="Times New Roman" panose="02020603050405020304" pitchFamily="18" charset="0"/>
              </a:rPr>
              <a:t> received the highest views (25) and the longest average engagement time (1m 20s), indicating repeated visits or users being restricted by the password-protected area.</a:t>
            </a:r>
          </a:p>
        </p:txBody>
      </p:sp>
      <p:pic>
        <p:nvPicPr>
          <p:cNvPr id="25" name="Picture 24" descr="Speedometer">
            <a:extLst>
              <a:ext uri="{FF2B5EF4-FFF2-40B4-BE49-F238E27FC236}">
                <a16:creationId xmlns:a16="http://schemas.microsoft.com/office/drawing/2014/main" id="{B4377F61-7BD0-E931-106D-D1A0AB9EBA19}"/>
              </a:ext>
            </a:extLst>
          </p:cNvPr>
          <p:cNvPicPr>
            <a:picLocks noChangeAspect="1"/>
          </p:cNvPicPr>
          <p:nvPr/>
        </p:nvPicPr>
        <p:blipFill>
          <a:blip r:embed="rId2"/>
          <a:srcRect l="30038" r="27784"/>
          <a:stretch/>
        </p:blipFill>
        <p:spPr>
          <a:xfrm>
            <a:off x="3344" y="10"/>
            <a:ext cx="4646726" cy="6857990"/>
          </a:xfrm>
          <a:prstGeom prst="rect">
            <a:avLst/>
          </a:prstGeom>
        </p:spPr>
      </p:pic>
      <p:pic>
        <p:nvPicPr>
          <p:cNvPr id="5" name="Picture 4">
            <a:extLst>
              <a:ext uri="{FF2B5EF4-FFF2-40B4-BE49-F238E27FC236}">
                <a16:creationId xmlns:a16="http://schemas.microsoft.com/office/drawing/2014/main" id="{D6F786EB-207A-1D07-455E-CE3ADA4A1ADE}"/>
              </a:ext>
            </a:extLst>
          </p:cNvPr>
          <p:cNvPicPr>
            <a:picLocks noChangeAspect="1"/>
          </p:cNvPicPr>
          <p:nvPr/>
        </p:nvPicPr>
        <p:blipFill>
          <a:blip r:embed="rId3"/>
          <a:stretch>
            <a:fillRect/>
          </a:stretch>
        </p:blipFill>
        <p:spPr>
          <a:xfrm>
            <a:off x="4970108" y="1788688"/>
            <a:ext cx="6474640" cy="2336791"/>
          </a:xfrm>
          <a:prstGeom prst="rect">
            <a:avLst/>
          </a:prstGeom>
        </p:spPr>
      </p:pic>
      <p:pic>
        <p:nvPicPr>
          <p:cNvPr id="7" name="Picture 6">
            <a:extLst>
              <a:ext uri="{FF2B5EF4-FFF2-40B4-BE49-F238E27FC236}">
                <a16:creationId xmlns:a16="http://schemas.microsoft.com/office/drawing/2014/main" id="{08416780-0DCF-AA2E-CEDA-0F14DD270133}"/>
              </a:ext>
            </a:extLst>
          </p:cNvPr>
          <p:cNvPicPr>
            <a:picLocks noChangeAspect="1"/>
          </p:cNvPicPr>
          <p:nvPr/>
        </p:nvPicPr>
        <p:blipFill>
          <a:blip r:embed="rId4"/>
          <a:stretch>
            <a:fillRect/>
          </a:stretch>
        </p:blipFill>
        <p:spPr>
          <a:xfrm>
            <a:off x="4970108" y="3916525"/>
            <a:ext cx="6474640" cy="2336791"/>
          </a:xfrm>
          <a:prstGeom prst="rect">
            <a:avLst/>
          </a:prstGeom>
        </p:spPr>
      </p:pic>
    </p:spTree>
    <p:extLst>
      <p:ext uri="{BB962C8B-B14F-4D97-AF65-F5344CB8AC3E}">
        <p14:creationId xmlns:p14="http://schemas.microsoft.com/office/powerpoint/2010/main" val="884592930"/>
      </p:ext>
    </p:extLst>
  </p:cSld>
  <p:clrMapOvr>
    <a:masterClrMapping/>
  </p:clrMapOvr>
  <mc:AlternateContent xmlns:mc="http://schemas.openxmlformats.org/markup-compatibility/2006" xmlns:p14="http://schemas.microsoft.com/office/powerpoint/2010/main">
    <mc:Choice Requires="p14">
      <p:transition spd="slow" p14:dur="2000" advTm="42130"/>
    </mc:Choice>
    <mc:Fallback xmlns="">
      <p:transition spd="slow" advTm="42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7995C-2985-EC4C-EAE3-CDA39FE0ED23}"/>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AFCA4116-0FEF-0019-35FA-6E9C15DB0AB7}"/>
              </a:ext>
            </a:extLst>
          </p:cNvPr>
          <p:cNvSpPr>
            <a:spLocks noGrp="1" noChangeArrowheads="1"/>
          </p:cNvSpPr>
          <p:nvPr>
            <p:ph idx="1"/>
          </p:nvPr>
        </p:nvSpPr>
        <p:spPr bwMode="auto">
          <a:xfrm>
            <a:off x="4970108" y="489109"/>
            <a:ext cx="6494307" cy="12787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User Engagement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lang="en-CA" sz="1600" dirty="0">
                <a:effectLst/>
                <a:latin typeface="Times New Roman" panose="02020603050405020304" pitchFamily="18" charset="0"/>
                <a:ea typeface="Aptos" panose="020B0004020202020204" pitchFamily="34" charset="0"/>
                <a:cs typeface="Times New Roman" panose="02020603050405020304" pitchFamily="18" charset="0"/>
              </a:rPr>
              <a:t>Engagement metrics reveal that the password-protected page had the highest viewership and longest interaction time, while the cart page saw shorter engagement. This indicates a need to streamline user flow to encourage checkout completion.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25" name="Picture 24" descr="Speedometer">
            <a:extLst>
              <a:ext uri="{FF2B5EF4-FFF2-40B4-BE49-F238E27FC236}">
                <a16:creationId xmlns:a16="http://schemas.microsoft.com/office/drawing/2014/main" id="{787D0FD3-20D1-FBD5-EEB4-48CA018E5A2B}"/>
              </a:ext>
            </a:extLst>
          </p:cNvPr>
          <p:cNvPicPr>
            <a:picLocks noChangeAspect="1"/>
          </p:cNvPicPr>
          <p:nvPr/>
        </p:nvPicPr>
        <p:blipFill>
          <a:blip r:embed="rId2"/>
          <a:srcRect l="30038" r="27784"/>
          <a:stretch/>
        </p:blipFill>
        <p:spPr>
          <a:xfrm>
            <a:off x="3344" y="10"/>
            <a:ext cx="4646726" cy="6857990"/>
          </a:xfrm>
          <a:prstGeom prst="rect">
            <a:avLst/>
          </a:prstGeom>
        </p:spPr>
      </p:pic>
      <p:pic>
        <p:nvPicPr>
          <p:cNvPr id="5" name="Picture 4">
            <a:extLst>
              <a:ext uri="{FF2B5EF4-FFF2-40B4-BE49-F238E27FC236}">
                <a16:creationId xmlns:a16="http://schemas.microsoft.com/office/drawing/2014/main" id="{C26D63C2-C9E5-3C44-C767-84126CD637D8}"/>
              </a:ext>
            </a:extLst>
          </p:cNvPr>
          <p:cNvPicPr>
            <a:picLocks noChangeAspect="1"/>
          </p:cNvPicPr>
          <p:nvPr/>
        </p:nvPicPr>
        <p:blipFill>
          <a:blip r:embed="rId3"/>
          <a:stretch>
            <a:fillRect/>
          </a:stretch>
        </p:blipFill>
        <p:spPr>
          <a:xfrm>
            <a:off x="4970107" y="1839292"/>
            <a:ext cx="6494306" cy="2265680"/>
          </a:xfrm>
          <a:prstGeom prst="rect">
            <a:avLst/>
          </a:prstGeom>
        </p:spPr>
      </p:pic>
      <p:pic>
        <p:nvPicPr>
          <p:cNvPr id="7" name="Picture 6">
            <a:extLst>
              <a:ext uri="{FF2B5EF4-FFF2-40B4-BE49-F238E27FC236}">
                <a16:creationId xmlns:a16="http://schemas.microsoft.com/office/drawing/2014/main" id="{1783DE70-B4A8-4504-BFA8-42F448DEA057}"/>
              </a:ext>
            </a:extLst>
          </p:cNvPr>
          <p:cNvPicPr>
            <a:picLocks noChangeAspect="1"/>
          </p:cNvPicPr>
          <p:nvPr/>
        </p:nvPicPr>
        <p:blipFill>
          <a:blip r:embed="rId4"/>
          <a:stretch>
            <a:fillRect/>
          </a:stretch>
        </p:blipFill>
        <p:spPr>
          <a:xfrm>
            <a:off x="4970107" y="4093762"/>
            <a:ext cx="6494306" cy="2162048"/>
          </a:xfrm>
          <a:prstGeom prst="rect">
            <a:avLst/>
          </a:prstGeom>
        </p:spPr>
      </p:pic>
    </p:spTree>
    <p:extLst>
      <p:ext uri="{BB962C8B-B14F-4D97-AF65-F5344CB8AC3E}">
        <p14:creationId xmlns:p14="http://schemas.microsoft.com/office/powerpoint/2010/main" val="1575660926"/>
      </p:ext>
    </p:extLst>
  </p:cSld>
  <p:clrMapOvr>
    <a:masterClrMapping/>
  </p:clrMapOvr>
  <mc:AlternateContent xmlns:mc="http://schemas.openxmlformats.org/markup-compatibility/2006" xmlns:p14="http://schemas.microsoft.com/office/powerpoint/2010/main">
    <mc:Choice Requires="p14">
      <p:transition spd="slow" p14:dur="2000" advTm="126779"/>
    </mc:Choice>
    <mc:Fallback xmlns="">
      <p:transition spd="slow" advTm="1267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11D91-6D87-C431-AF95-218E4215C95D}"/>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7F0E202E-57F5-79C0-CA31-93031EEE8B2F}"/>
              </a:ext>
            </a:extLst>
          </p:cNvPr>
          <p:cNvSpPr>
            <a:spLocks noGrp="1" noChangeArrowheads="1"/>
          </p:cNvSpPr>
          <p:nvPr>
            <p:ph idx="1"/>
          </p:nvPr>
        </p:nvSpPr>
        <p:spPr bwMode="auto">
          <a:xfrm>
            <a:off x="4970109" y="527605"/>
            <a:ext cx="6386149" cy="13896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lang="en-US" altLang="en-US" sz="1800" b="1" dirty="0">
                <a:latin typeface="Times New Roman" panose="02020603050405020304" pitchFamily="18" charset="0"/>
                <a:cs typeface="Times New Roman" panose="02020603050405020304" pitchFamily="18" charset="0"/>
              </a:rPr>
              <a:t>Behavior Flow</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None/>
              <a:tabLst/>
            </a:pPr>
            <a:r>
              <a:rPr lang="en-CA" sz="1600" dirty="0">
                <a:effectLst/>
                <a:latin typeface="Times New Roman" panose="02020603050405020304" pitchFamily="18" charset="0"/>
                <a:ea typeface="Aptos" panose="020B0004020202020204" pitchFamily="34" charset="0"/>
                <a:cs typeface="Times New Roman" panose="02020603050405020304" pitchFamily="18" charset="0"/>
              </a:rPr>
              <a:t>Behavior flow analysis shows drop-offs primarily occurring between product browsing and adding items to the cart. Enhancing CTAs and simplifying navigation could significantly improve user retention and cart conversion rates.</a:t>
            </a:r>
            <a:endPar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25" name="Picture 24" descr="Speedometer">
            <a:extLst>
              <a:ext uri="{FF2B5EF4-FFF2-40B4-BE49-F238E27FC236}">
                <a16:creationId xmlns:a16="http://schemas.microsoft.com/office/drawing/2014/main" id="{267AB5B3-083B-E484-8B59-4518BD574AB7}"/>
              </a:ext>
            </a:extLst>
          </p:cNvPr>
          <p:cNvPicPr>
            <a:picLocks noChangeAspect="1"/>
          </p:cNvPicPr>
          <p:nvPr/>
        </p:nvPicPr>
        <p:blipFill>
          <a:blip r:embed="rId2"/>
          <a:srcRect l="30038" r="27784"/>
          <a:stretch/>
        </p:blipFill>
        <p:spPr>
          <a:xfrm>
            <a:off x="3344" y="10"/>
            <a:ext cx="4646726" cy="6857990"/>
          </a:xfrm>
          <a:prstGeom prst="rect">
            <a:avLst/>
          </a:prstGeom>
        </p:spPr>
      </p:pic>
      <p:pic>
        <p:nvPicPr>
          <p:cNvPr id="6" name="Picture 5">
            <a:extLst>
              <a:ext uri="{FF2B5EF4-FFF2-40B4-BE49-F238E27FC236}">
                <a16:creationId xmlns:a16="http://schemas.microsoft.com/office/drawing/2014/main" id="{5A5555C0-9440-9D88-3AE0-6CED6BC6E40E}"/>
              </a:ext>
            </a:extLst>
          </p:cNvPr>
          <p:cNvPicPr>
            <a:picLocks noChangeAspect="1"/>
          </p:cNvPicPr>
          <p:nvPr/>
        </p:nvPicPr>
        <p:blipFill>
          <a:blip r:embed="rId3"/>
          <a:stretch>
            <a:fillRect/>
          </a:stretch>
        </p:blipFill>
        <p:spPr>
          <a:xfrm>
            <a:off x="4970109" y="2379980"/>
            <a:ext cx="6386149" cy="3938692"/>
          </a:xfrm>
          <a:prstGeom prst="rect">
            <a:avLst/>
          </a:prstGeom>
        </p:spPr>
      </p:pic>
    </p:spTree>
    <p:extLst>
      <p:ext uri="{BB962C8B-B14F-4D97-AF65-F5344CB8AC3E}">
        <p14:creationId xmlns:p14="http://schemas.microsoft.com/office/powerpoint/2010/main" val="911596756"/>
      </p:ext>
    </p:extLst>
  </p:cSld>
  <p:clrMapOvr>
    <a:masterClrMapping/>
  </p:clrMapOvr>
  <mc:AlternateContent xmlns:mc="http://schemas.openxmlformats.org/markup-compatibility/2006" xmlns:p14="http://schemas.microsoft.com/office/powerpoint/2010/main">
    <mc:Choice Requires="p14">
      <p:transition spd="slow" p14:dur="2000" advTm="147103"/>
    </mc:Choice>
    <mc:Fallback xmlns="">
      <p:transition spd="slow" advTm="14710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1000</TotalTime>
  <Words>648</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Calibri</vt:lpstr>
      <vt:lpstr>Rockwell</vt:lpstr>
      <vt:lpstr>Rockwell Condensed</vt:lpstr>
      <vt:lpstr>Rockwell Extra Bold</vt:lpstr>
      <vt:lpstr>Times New Roman</vt:lpstr>
      <vt:lpstr>Wingdings</vt:lpstr>
      <vt:lpstr>Wood Type</vt:lpstr>
      <vt:lpstr>Optimizing E-commerce sales strategies using customer data</vt:lpstr>
      <vt:lpstr>Introduction</vt:lpstr>
      <vt:lpstr>Methodology</vt:lpstr>
      <vt:lpstr>Key metrics</vt:lpstr>
      <vt:lpstr>PowerPoint Presentation</vt:lpstr>
      <vt:lpstr>PowerPoint Presentation</vt:lpstr>
      <vt:lpstr>PowerPoint Presentation</vt:lpstr>
      <vt:lpstr>PowerPoint Presentation</vt:lpstr>
      <vt:lpstr>PowerPoint Presentation</vt:lpstr>
      <vt:lpstr>PowerPoint Presentation</vt:lpstr>
      <vt:lpstr>Findings</vt:lpstr>
      <vt:lpstr>recommendations</vt:lpstr>
      <vt:lpstr>conclusion</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Alimul Asif</dc:creator>
  <cp:lastModifiedBy>Alimul Asif</cp:lastModifiedBy>
  <cp:revision>1</cp:revision>
  <dcterms:created xsi:type="dcterms:W3CDTF">2024-11-21T01:56:58Z</dcterms:created>
  <dcterms:modified xsi:type="dcterms:W3CDTF">2024-12-02T23:39:10Z</dcterms:modified>
</cp:coreProperties>
</file>