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6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BAC2-5385-4DB5-A85B-34343E287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4AEA7-BBA2-4019-8742-3DB50552E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59674-76D7-468E-AD44-E2B1D2DA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B620-4611-4E7A-A33C-C7820159F42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C4FE-F085-4161-9715-D3B00BDA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782B-54A1-43B4-9C58-8CB445D2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D4F9-5C7F-48F1-A8E6-6C0A1C8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8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BD28-2E2F-42C8-A822-89ABC207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B7575-C40E-4DAC-9CEF-3C9A31736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77BBB-6C7E-4265-AE92-0705C512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B620-4611-4E7A-A33C-C7820159F42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B0007-8791-40EC-9443-7C4DD5F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FDA7-4CA5-4561-9C9F-E3AA8736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D4F9-5C7F-48F1-A8E6-6C0A1C8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021C9-8831-489E-B756-40EABF375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A6689-E34E-4300-921C-C22612F10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72F63-8351-41F4-BDF2-D20C7171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B620-4611-4E7A-A33C-C7820159F42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E74C7-CCFF-4AAD-9298-175931D3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5C497-5AD1-4BA3-9911-481845D6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D4F9-5C7F-48F1-A8E6-6C0A1C8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0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49CE-9E11-47EF-A7AC-5FD2862A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370F0-F42B-40DE-8E3A-CFB633D1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D09BF-400F-4B98-9E95-B3F75FA0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B620-4611-4E7A-A33C-C7820159F42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DF237-0875-45F4-A5F2-6DD245F1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6119-F4DF-49D9-B158-95339D58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D4F9-5C7F-48F1-A8E6-6C0A1C8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CB54-B283-47B7-8D83-838FD1CF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12F8B-37FB-4659-AE7C-A52112954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68C4D-5394-4FC3-845E-6C1006F2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B620-4611-4E7A-A33C-C7820159F42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E5AE3-10DE-4DD5-8874-9BB3A2E5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84D2-61DC-40C7-9EF6-983CA8EB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D4F9-5C7F-48F1-A8E6-6C0A1C8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6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B6B2-5F6D-4600-B9E9-9D4B1E73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1003-2F07-4AE1-BF80-A2B6C90E3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00951-46E0-47A3-9FF9-34F63C25F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1EEDE-E458-435E-BA17-2074D2C8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B620-4611-4E7A-A33C-C7820159F42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DD587-3E3A-421D-8178-2B57E2DE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F42EB-BC4D-4A5A-B1BF-363ED595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D4F9-5C7F-48F1-A8E6-6C0A1C8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20CA-5C8B-4326-AE24-24A6AF2D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D3A8-3F53-4669-827A-DAEC2930D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0A88A-7087-4F1E-8EAC-592CFBDE7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36015-4AD6-4DF7-BE88-7C0707DAA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50A7F-DF23-4F06-9436-44D05F610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1DE6F-156D-4F77-9815-B9BFA263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B620-4611-4E7A-A33C-C7820159F42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08BEA-F28A-4198-9254-877A7132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27299-E41E-4BDA-8675-FCA60CC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D4F9-5C7F-48F1-A8E6-6C0A1C8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AE8C-6217-4D12-90D6-4D72D604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423E0-D2FC-478F-96E9-41933649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B620-4611-4E7A-A33C-C7820159F42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3C7D2-FC2F-49F2-A40A-E876AC61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E5312-43DF-41F0-9F7D-1F983C13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D4F9-5C7F-48F1-A8E6-6C0A1C8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3FEB4-2FB1-4562-A6F0-9DE4B7CA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B620-4611-4E7A-A33C-C7820159F42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2E141-B15E-4169-92FA-D7B76026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06ACF-9ECD-4ED9-8AF1-14772CB2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D4F9-5C7F-48F1-A8E6-6C0A1C8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269C-C67C-4D68-AC60-5E87262F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4E42-4591-4661-9A6A-A2B710EE0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72865-30D0-4E7D-AE9A-545A57B0F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C16CA-0E57-4425-B0A2-F27A93DF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B620-4611-4E7A-A33C-C7820159F42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6E321-B21D-4DF4-8717-0A1ECAF9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85E17-92D4-46E0-A98E-BF110B75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D4F9-5C7F-48F1-A8E6-6C0A1C8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D1C9-6152-4409-B55D-C240DFD3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7568B-FC77-4368-AF7A-754D60CD0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8535F-98A9-4EAB-8A6A-FAB0DA415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56F3-23E9-4C84-B739-E613D8F1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B620-4611-4E7A-A33C-C7820159F42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B7C8E-8C6E-45F5-8953-4DC5E6F5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6B96-D524-43DF-B503-B31172A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D4F9-5C7F-48F1-A8E6-6C0A1C8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8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CD7E9-9421-4F3C-8B02-C5ABB42C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0B83B-5875-4CA0-A9B6-A5BAFDE2A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FD26-D441-41BC-A50B-166C2AF61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6B620-4611-4E7A-A33C-C7820159F42D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A549-83DE-4DA1-BE0D-B2CDB2D87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3ABFC-17A9-44F5-A352-12F76C6A4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D4F9-5C7F-48F1-A8E6-6C0A1C831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1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BFBC0C-A713-42E7-891D-014818196FB8}"/>
              </a:ext>
            </a:extLst>
          </p:cNvPr>
          <p:cNvSpPr txBox="1"/>
          <p:nvPr/>
        </p:nvSpPr>
        <p:spPr>
          <a:xfrm>
            <a:off x="3281494" y="1973509"/>
            <a:ext cx="56290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Georgia Pro Black" panose="020B0604020202020204" pitchFamily="18" charset="0"/>
              </a:rPr>
              <a:t>App Name : </a:t>
            </a:r>
            <a:r>
              <a:rPr lang="en-US" sz="2400" b="1" u="sng" dirty="0">
                <a:solidFill>
                  <a:schemeClr val="bg1"/>
                </a:solidFill>
                <a:highlight>
                  <a:srgbClr val="000000"/>
                </a:highlight>
                <a:latin typeface="Georgia Pro Black" panose="020B0604020202020204" pitchFamily="18" charset="0"/>
              </a:rPr>
              <a:t>Student </a:t>
            </a:r>
            <a:r>
              <a:rPr lang="en-US" sz="2400" b="1" u="sng" dirty="0" err="1">
                <a:solidFill>
                  <a:schemeClr val="bg1"/>
                </a:solidFill>
                <a:highlight>
                  <a:srgbClr val="000000"/>
                </a:highlight>
                <a:latin typeface="Georgia Pro Black" panose="020B0604020202020204" pitchFamily="18" charset="0"/>
              </a:rPr>
              <a:t>DashBoard</a:t>
            </a:r>
            <a:r>
              <a:rPr lang="en-US" sz="2400" b="1" u="sng" dirty="0">
                <a:solidFill>
                  <a:schemeClr val="bg1"/>
                </a:solidFill>
                <a:highlight>
                  <a:srgbClr val="000000"/>
                </a:highlight>
                <a:latin typeface="Georgia Pro Black" panose="020B0604020202020204" pitchFamily="18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Georgia Pro Black" panose="020B0604020202020204" pitchFamily="18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Georgia Pro Black" panose="020B0604020202020204" pitchFamily="18" charset="0"/>
              </a:rPr>
              <a:t>Developed By : </a:t>
            </a:r>
            <a:r>
              <a:rPr lang="en-US" sz="2000" dirty="0" err="1">
                <a:solidFill>
                  <a:schemeClr val="bg1"/>
                </a:solidFill>
                <a:latin typeface="Georgia Pro Black" panose="020B0604020202020204" pitchFamily="18" charset="0"/>
              </a:rPr>
              <a:t>Xcode</a:t>
            </a:r>
            <a:r>
              <a:rPr lang="en-US" sz="2000" dirty="0">
                <a:solidFill>
                  <a:schemeClr val="bg1"/>
                </a:solidFill>
                <a:latin typeface="Georgia Pro Black" panose="020B0604020202020204" pitchFamily="18" charset="0"/>
              </a:rPr>
              <a:t>(Swift)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Georgia Pro Black" panose="020B0604020202020204" pitchFamily="18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Georgia Pro Black" panose="020B0604020202020204" pitchFamily="18" charset="0"/>
              </a:rPr>
              <a:t>Created By : </a:t>
            </a:r>
            <a:r>
              <a:rPr lang="en-US" sz="2000" dirty="0" err="1">
                <a:solidFill>
                  <a:schemeClr val="bg1"/>
                </a:solidFill>
                <a:latin typeface="Georgia Pro Black" panose="020B0604020202020204" pitchFamily="18" charset="0"/>
              </a:rPr>
              <a:t>Kazi</a:t>
            </a:r>
            <a:r>
              <a:rPr lang="en-US" sz="2000" dirty="0">
                <a:solidFill>
                  <a:schemeClr val="bg1"/>
                </a:solidFill>
                <a:latin typeface="Georgia Pro Black" panose="020B0604020202020204" pitchFamily="18" charset="0"/>
              </a:rPr>
              <a:t> S Huq</a:t>
            </a:r>
          </a:p>
        </p:txBody>
      </p:sp>
    </p:spTree>
    <p:extLst>
      <p:ext uri="{BB962C8B-B14F-4D97-AF65-F5344CB8AC3E}">
        <p14:creationId xmlns:p14="http://schemas.microsoft.com/office/powerpoint/2010/main" val="70657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58BA70-89ED-4FC0-ABBF-4F253586EA45}"/>
              </a:ext>
            </a:extLst>
          </p:cNvPr>
          <p:cNvSpPr txBox="1"/>
          <p:nvPr/>
        </p:nvSpPr>
        <p:spPr>
          <a:xfrm>
            <a:off x="2871481" y="1182471"/>
            <a:ext cx="64490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Georgia Pro" panose="02040502050405020303" pitchFamily="18" charset="0"/>
              </a:rPr>
              <a:t>What are the key concepts of this project?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EDB20F4-8FDB-403B-B500-4BB8D47D1BA7}"/>
              </a:ext>
            </a:extLst>
          </p:cNvPr>
          <p:cNvSpPr/>
          <p:nvPr/>
        </p:nvSpPr>
        <p:spPr>
          <a:xfrm>
            <a:off x="3523375" y="2218428"/>
            <a:ext cx="746620" cy="25166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04FCE-8A9F-43C2-AF2B-2103DB77E814}"/>
              </a:ext>
            </a:extLst>
          </p:cNvPr>
          <p:cNvSpPr txBox="1"/>
          <p:nvPr/>
        </p:nvSpPr>
        <p:spPr>
          <a:xfrm>
            <a:off x="4697834" y="2176753"/>
            <a:ext cx="398477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Student can easily get new updates from their respective institutions.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5598AAC-4B6F-4794-8D8C-14E6B09320FA}"/>
              </a:ext>
            </a:extLst>
          </p:cNvPr>
          <p:cNvSpPr/>
          <p:nvPr/>
        </p:nvSpPr>
        <p:spPr>
          <a:xfrm>
            <a:off x="3523375" y="3154097"/>
            <a:ext cx="746620" cy="25166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13B1C-FD62-4043-8772-D56CA671B696}"/>
              </a:ext>
            </a:extLst>
          </p:cNvPr>
          <p:cNvSpPr txBox="1"/>
          <p:nvPr/>
        </p:nvSpPr>
        <p:spPr>
          <a:xfrm>
            <a:off x="4697834" y="3154097"/>
            <a:ext cx="3984771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They can get to know about their total completed credits as well as required credits to earn a degree.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0D51F58-1F02-46F8-ADB4-5D0C06403AFC}"/>
              </a:ext>
            </a:extLst>
          </p:cNvPr>
          <p:cNvSpPr/>
          <p:nvPr/>
        </p:nvSpPr>
        <p:spPr>
          <a:xfrm>
            <a:off x="3523375" y="4328773"/>
            <a:ext cx="746620" cy="25166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6EE2C-8B36-4231-A1BD-7238BABACFA1}"/>
              </a:ext>
            </a:extLst>
          </p:cNvPr>
          <p:cNvSpPr txBox="1"/>
          <p:nvPr/>
        </p:nvSpPr>
        <p:spPr>
          <a:xfrm>
            <a:off x="4697834" y="4328773"/>
            <a:ext cx="398477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They can look up their courses by just inserting the term, session etc.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F12BA5B-FA42-4F51-A2B6-EFB3604A03CA}"/>
              </a:ext>
            </a:extLst>
          </p:cNvPr>
          <p:cNvSpPr/>
          <p:nvPr/>
        </p:nvSpPr>
        <p:spPr>
          <a:xfrm>
            <a:off x="3523375" y="5306117"/>
            <a:ext cx="746620" cy="25166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69BC6-0B76-4125-A8AD-ADD2BBF00A54}"/>
              </a:ext>
            </a:extLst>
          </p:cNvPr>
          <p:cNvSpPr txBox="1"/>
          <p:nvPr/>
        </p:nvSpPr>
        <p:spPr>
          <a:xfrm>
            <a:off x="4697834" y="5306117"/>
            <a:ext cx="3984771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Students also can contact their advisors if they need any assistance anytime they want.</a:t>
            </a:r>
          </a:p>
        </p:txBody>
      </p:sp>
    </p:spTree>
    <p:extLst>
      <p:ext uri="{BB962C8B-B14F-4D97-AF65-F5344CB8AC3E}">
        <p14:creationId xmlns:p14="http://schemas.microsoft.com/office/powerpoint/2010/main" val="65053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3BA8EB-C8B1-4AEF-8046-69107899AD9C}"/>
              </a:ext>
            </a:extLst>
          </p:cNvPr>
          <p:cNvSpPr txBox="1"/>
          <p:nvPr/>
        </p:nvSpPr>
        <p:spPr>
          <a:xfrm>
            <a:off x="3305262" y="721182"/>
            <a:ext cx="5687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 Pro" panose="02040502050405020303" pitchFamily="18" charset="0"/>
              </a:rPr>
              <a:t>What are the main menus of this app? 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FBF853E9-02B9-4304-B5F6-79131FCC1B94}"/>
              </a:ext>
            </a:extLst>
          </p:cNvPr>
          <p:cNvSpPr/>
          <p:nvPr/>
        </p:nvSpPr>
        <p:spPr>
          <a:xfrm>
            <a:off x="3305258" y="1845056"/>
            <a:ext cx="5310231" cy="570451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eorgia Pro" panose="02040502050405020303" pitchFamily="18" charset="0"/>
              </a:rPr>
              <a:t>Home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F53884D-B74A-435A-926E-1B492A0350CD}"/>
              </a:ext>
            </a:extLst>
          </p:cNvPr>
          <p:cNvSpPr/>
          <p:nvPr/>
        </p:nvSpPr>
        <p:spPr>
          <a:xfrm>
            <a:off x="3305259" y="3427608"/>
            <a:ext cx="5310231" cy="570451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Credits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3767619C-B7A2-43D0-81BC-A1D7004AC261}"/>
              </a:ext>
            </a:extLst>
          </p:cNvPr>
          <p:cNvSpPr/>
          <p:nvPr/>
        </p:nvSpPr>
        <p:spPr>
          <a:xfrm>
            <a:off x="3305258" y="4218619"/>
            <a:ext cx="5310231" cy="570451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Courses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5E2A3A6D-B53A-4450-B0F4-43B27CDA65B2}"/>
              </a:ext>
            </a:extLst>
          </p:cNvPr>
          <p:cNvSpPr/>
          <p:nvPr/>
        </p:nvSpPr>
        <p:spPr>
          <a:xfrm>
            <a:off x="3305260" y="5022912"/>
            <a:ext cx="5310231" cy="570451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Back to Home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4C31781-E422-4D8F-8D47-7689619F696B}"/>
              </a:ext>
            </a:extLst>
          </p:cNvPr>
          <p:cNvSpPr/>
          <p:nvPr/>
        </p:nvSpPr>
        <p:spPr>
          <a:xfrm>
            <a:off x="3305259" y="2636597"/>
            <a:ext cx="5310231" cy="570451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eorgia Pro" panose="02040502050405020303" pitchFamily="18" charset="0"/>
              </a:rPr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98281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568464-EB48-40F9-950F-B06ACD530E5D}"/>
              </a:ext>
            </a:extLst>
          </p:cNvPr>
          <p:cNvSpPr txBox="1"/>
          <p:nvPr/>
        </p:nvSpPr>
        <p:spPr>
          <a:xfrm>
            <a:off x="2634143" y="922789"/>
            <a:ext cx="6912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C0C0C0"/>
                </a:highlight>
                <a:latin typeface="Georgia Pro" panose="02040502050405020303" pitchFamily="18" charset="0"/>
              </a:rPr>
              <a:t>What basic elements of the </a:t>
            </a:r>
            <a:r>
              <a:rPr lang="en-US" sz="2400" dirty="0" err="1">
                <a:highlight>
                  <a:srgbClr val="C0C0C0"/>
                </a:highlight>
                <a:latin typeface="Georgia Pro" panose="02040502050405020303" pitchFamily="18" charset="0"/>
              </a:rPr>
              <a:t>Xcode</a:t>
            </a:r>
            <a:r>
              <a:rPr lang="en-US" sz="2400" dirty="0">
                <a:highlight>
                  <a:srgbClr val="C0C0C0"/>
                </a:highlight>
                <a:latin typeface="Georgia Pro" panose="02040502050405020303" pitchFamily="18" charset="0"/>
              </a:rPr>
              <a:t> have been used for building up this project?  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834E3171-6E20-44CB-9F5B-FAFBB75215E6}"/>
              </a:ext>
            </a:extLst>
          </p:cNvPr>
          <p:cNvSpPr/>
          <p:nvPr/>
        </p:nvSpPr>
        <p:spPr>
          <a:xfrm>
            <a:off x="2634143" y="2096440"/>
            <a:ext cx="6576970" cy="929081"/>
          </a:xfrm>
          <a:prstGeom prst="notch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Georgia Pro" panose="02040502050405020303" pitchFamily="18" charset="0"/>
              </a:rPr>
              <a:t>View Controller (To get multiple views)</a:t>
            </a: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FF226B05-3AE3-4D04-815D-C63A523CA77D}"/>
              </a:ext>
            </a:extLst>
          </p:cNvPr>
          <p:cNvSpPr/>
          <p:nvPr/>
        </p:nvSpPr>
        <p:spPr>
          <a:xfrm>
            <a:off x="2634143" y="3069570"/>
            <a:ext cx="6576970" cy="929081"/>
          </a:xfrm>
          <a:prstGeom prst="notch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eorgia Pro" panose="02040502050405020303" pitchFamily="18" charset="0"/>
              </a:rPr>
              <a:t>Model deprecated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Georgia Pro" panose="02040502050405020303" pitchFamily="18" charset="0"/>
              </a:rPr>
              <a:t> (To go back to main menu/home)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0B17E694-0D6F-4F29-B60B-29A792D63242}"/>
              </a:ext>
            </a:extLst>
          </p:cNvPr>
          <p:cNvSpPr/>
          <p:nvPr/>
        </p:nvSpPr>
        <p:spPr>
          <a:xfrm>
            <a:off x="2634143" y="4042700"/>
            <a:ext cx="6576970" cy="929081"/>
          </a:xfrm>
          <a:prstGeom prst="notch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Georgia Pro" panose="02040502050405020303" pitchFamily="18" charset="0"/>
              </a:rPr>
              <a:t>Button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8FC3A417-ECEB-45F8-AD4C-F572FAFCAAA9}"/>
              </a:ext>
            </a:extLst>
          </p:cNvPr>
          <p:cNvSpPr/>
          <p:nvPr/>
        </p:nvSpPr>
        <p:spPr>
          <a:xfrm>
            <a:off x="2634143" y="4971781"/>
            <a:ext cx="6576970" cy="929081"/>
          </a:xfrm>
          <a:prstGeom prst="notch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eorgia Pro" panose="02040502050405020303" pitchFamily="18" charset="0"/>
              </a:rPr>
              <a:t>ImageView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Georgia Pro" panose="02040502050405020303" pitchFamily="18" charset="0"/>
            </a:endParaRP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4166D93D-E18F-4583-9DA3-A872B2C998F9}"/>
              </a:ext>
            </a:extLst>
          </p:cNvPr>
          <p:cNvSpPr/>
          <p:nvPr/>
        </p:nvSpPr>
        <p:spPr>
          <a:xfrm>
            <a:off x="2634143" y="5900862"/>
            <a:ext cx="6576970" cy="929081"/>
          </a:xfrm>
          <a:prstGeom prst="notch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Georgia Pro" panose="02040502050405020303" pitchFamily="18" charset="0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46857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56DA3D-2949-4331-89D5-F8933D6A1044}"/>
              </a:ext>
            </a:extLst>
          </p:cNvPr>
          <p:cNvSpPr txBox="1"/>
          <p:nvPr/>
        </p:nvSpPr>
        <p:spPr>
          <a:xfrm>
            <a:off x="1065402" y="1971413"/>
            <a:ext cx="98402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eorgia Pro Black" panose="02040A02050405020203" pitchFamily="18" charset="0"/>
              </a:rPr>
              <a:t>THANK YOU</a:t>
            </a:r>
          </a:p>
          <a:p>
            <a:pPr algn="ctr"/>
            <a:endParaRPr lang="en-US" sz="3600" dirty="0">
              <a:latin typeface="Georgia Pro Black" panose="02040A02050405020203" pitchFamily="18" charset="0"/>
            </a:endParaRPr>
          </a:p>
          <a:p>
            <a:pPr algn="ctr"/>
            <a:r>
              <a:rPr lang="en-US" sz="2800" dirty="0">
                <a:latin typeface="Georgia Pro" panose="02040502050405020303" pitchFamily="18" charset="0"/>
              </a:rPr>
              <a:t>- </a:t>
            </a:r>
            <a:r>
              <a:rPr lang="en-US" sz="2800" dirty="0" err="1">
                <a:latin typeface="Georgia Pro" panose="02040502050405020303" pitchFamily="18" charset="0"/>
              </a:rPr>
              <a:t>Kazi</a:t>
            </a:r>
            <a:r>
              <a:rPr lang="en-US" sz="2800" dirty="0">
                <a:latin typeface="Georgia Pro" panose="02040502050405020303" pitchFamily="18" charset="0"/>
              </a:rPr>
              <a:t> </a:t>
            </a:r>
            <a:r>
              <a:rPr lang="en-US" sz="2800" dirty="0" err="1">
                <a:latin typeface="Georgia Pro" panose="02040502050405020303" pitchFamily="18" charset="0"/>
              </a:rPr>
              <a:t>Safayat</a:t>
            </a:r>
            <a:r>
              <a:rPr lang="en-US" sz="2800" dirty="0">
                <a:latin typeface="Georgia Pro" panose="02040502050405020303" pitchFamily="18" charset="0"/>
              </a:rPr>
              <a:t> Huq</a:t>
            </a:r>
          </a:p>
        </p:txBody>
      </p:sp>
    </p:spTree>
    <p:extLst>
      <p:ext uri="{BB962C8B-B14F-4D97-AF65-F5344CB8AC3E}">
        <p14:creationId xmlns:p14="http://schemas.microsoft.com/office/powerpoint/2010/main" val="131934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Georgia Pro</vt:lpstr>
      <vt:lpstr>Georgia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kazi.huq@live.lagcc.cuny.edu</dc:creator>
  <cp:lastModifiedBy>kazi.huq@live.lagcc.cuny.edu</cp:lastModifiedBy>
  <cp:revision>9</cp:revision>
  <dcterms:created xsi:type="dcterms:W3CDTF">2021-06-04T01:07:31Z</dcterms:created>
  <dcterms:modified xsi:type="dcterms:W3CDTF">2021-06-04T02:42:58Z</dcterms:modified>
</cp:coreProperties>
</file>