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5"/>
  </p:notesMasterIdLst>
  <p:handoutMasterIdLst>
    <p:handoutMasterId r:id="rId16"/>
  </p:handoutMasterIdLst>
  <p:sldIdLst>
    <p:sldId id="283" r:id="rId2"/>
    <p:sldId id="268" r:id="rId3"/>
    <p:sldId id="269" r:id="rId4"/>
    <p:sldId id="270" r:id="rId5"/>
    <p:sldId id="271" r:id="rId6"/>
    <p:sldId id="272" r:id="rId7"/>
    <p:sldId id="288" r:id="rId8"/>
    <p:sldId id="285" r:id="rId9"/>
    <p:sldId id="284" r:id="rId10"/>
    <p:sldId id="274" r:id="rId11"/>
    <p:sldId id="275" r:id="rId12"/>
    <p:sldId id="281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8/18/2019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DD2465DD-9819-4ABC-A784-477AFBA19C86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3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FDC2-5630-4611-9BF0-0EF7C8C4398D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6801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FDC2-5630-4611-9BF0-0EF7C8C4398D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6468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FDC2-5630-4611-9BF0-0EF7C8C4398D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470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FDC2-5630-4611-9BF0-0EF7C8C4398D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825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FDC2-5630-4611-9BF0-0EF7C8C4398D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463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FDC2-5630-4611-9BF0-0EF7C8C4398D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9105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8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3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644A-97F2-4BC4-BBF7-FC141F507563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1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2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4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9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0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0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6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19CFDC2-5630-4611-9BF0-0EF7C8C4398D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5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90176"/>
            <a:ext cx="9601200" cy="2939024"/>
          </a:xfrm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</a:t>
            </a:r>
            <a:endParaRPr lang="en-US" sz="8800" b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223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Features to be introduced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/>
              <a:t>Admin Panel – to approve verified job postings only (to avoid scam and any illegal activity)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Customized CV made for users (Payment Required – Job Seekers)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Hot Jobs Offer highlighted above all (Payment Required – Job Employers)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0479" y="2606040"/>
            <a:ext cx="4828032" cy="576262"/>
          </a:xfrm>
        </p:spPr>
        <p:txBody>
          <a:bodyPr/>
          <a:lstStyle/>
          <a:p>
            <a:r>
              <a:rPr lang="en-US" dirty="0" smtClean="0"/>
              <a:t>To Ease of Future </a:t>
            </a:r>
            <a:r>
              <a:rPr lang="en-US" dirty="0"/>
              <a:t>W</a:t>
            </a:r>
            <a:r>
              <a:rPr lang="en-US" dirty="0" smtClean="0"/>
              <a:t>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73351" y="3198448"/>
            <a:ext cx="4825160" cy="28543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Extensibility</a:t>
            </a:r>
          </a:p>
          <a:p>
            <a:pPr>
              <a:lnSpc>
                <a:spcPct val="150000"/>
              </a:lnSpc>
            </a:pPr>
            <a:r>
              <a:rPr lang="en-US" dirty="0"/>
              <a:t>Reusability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Understandability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Cost-effectiveness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5164"/>
          <a:stretch/>
        </p:blipFill>
        <p:spPr>
          <a:xfrm>
            <a:off x="653143" y="2625634"/>
            <a:ext cx="5330145" cy="3644537"/>
          </a:xfrm>
        </p:spPr>
      </p:pic>
      <p:pic>
        <p:nvPicPr>
          <p:cNvPr id="10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9" b="6758"/>
          <a:stretch/>
        </p:blipFill>
        <p:spPr>
          <a:xfrm>
            <a:off x="6140042" y="2625634"/>
            <a:ext cx="5655718" cy="3644537"/>
          </a:xfrm>
        </p:spPr>
      </p:pic>
    </p:spTree>
    <p:extLst>
      <p:ext uri="{BB962C8B-B14F-4D97-AF65-F5344CB8AC3E}">
        <p14:creationId xmlns:p14="http://schemas.microsoft.com/office/powerpoint/2010/main" val="21323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"/>
                <a:cs typeface="Arial"/>
                <a:sym typeface="Arial"/>
              </a:rPr>
              <a:t>Conclusion 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" sz="2000" dirty="0" smtClean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This project is designed to benefit students and fresh graduates</a:t>
            </a:r>
          </a:p>
          <a:p>
            <a:pPr marL="285750" indent="-285750"/>
            <a:r>
              <a:rPr lang="en" sz="2000" dirty="0" smtClean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This is a beta version of our full plan, we hope to execute with the right amount of investors and times</a:t>
            </a:r>
          </a:p>
          <a:p>
            <a:pPr marL="285750" indent="-285750"/>
            <a:r>
              <a:rPr lang="en" sz="2000" dirty="0" smtClean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The project is a secured version on an online portal and we hope to see better outcome in the coming year</a:t>
            </a:r>
            <a:endParaRPr lang="en" sz="20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82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0326" y="2360462"/>
            <a:ext cx="6029617" cy="1819656"/>
          </a:xfrm>
        </p:spPr>
        <p:txBody>
          <a:bodyPr anchor="ctr"/>
          <a:lstStyle/>
          <a:p>
            <a:pPr algn="ctr"/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ALL!!!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725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73" y="1925955"/>
            <a:ext cx="5238206" cy="2532888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" sz="3600" b="1" kern="0" cap="none" dirty="0" smtClean="0">
                <a:solidFill>
                  <a:srgbClr val="FFFFFF"/>
                </a:solidFill>
                <a:ea typeface="Arial"/>
                <a:cs typeface="Arial"/>
                <a:sym typeface="Arial"/>
              </a:rPr>
              <a:t>Presenting</a:t>
            </a:r>
            <a:r>
              <a:rPr lang="en" b="1" kern="0" dirty="0" smtClean="0">
                <a:solidFill>
                  <a:srgbClr val="FFFFFF"/>
                </a:solidFill>
                <a:ea typeface="Arial"/>
                <a:cs typeface="Arial"/>
                <a:sym typeface="Arial"/>
              </a:rPr>
              <a:t/>
            </a:r>
            <a:br>
              <a:rPr lang="en" b="1" kern="0" dirty="0" smtClean="0">
                <a:solidFill>
                  <a:srgbClr val="FFFFFF"/>
                </a:solidFill>
                <a:ea typeface="Arial"/>
                <a:cs typeface="Arial"/>
                <a:sym typeface="Arial"/>
              </a:rPr>
            </a:br>
            <a:r>
              <a:rPr lang="en" sz="4400" b="1" kern="0" dirty="0" smtClean="0">
                <a:solidFill>
                  <a:schemeClr val="accent3"/>
                </a:solidFill>
                <a:ea typeface="Arial"/>
                <a:cs typeface="Arial"/>
                <a:sym typeface="Arial"/>
              </a:rPr>
              <a:t>YoJobs!</a:t>
            </a:r>
            <a:endParaRPr lang="en-US" sz="6000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533" y="1925955"/>
            <a:ext cx="4476750" cy="3286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Overview 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❖"/>
            </a:pPr>
            <a:r>
              <a:rPr lang="en" dirty="0" smtClean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What is YoJobs!</a:t>
            </a:r>
            <a:endParaRPr lang="en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❖"/>
            </a:pPr>
            <a:r>
              <a:rPr lang="en" dirty="0" smtClean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Requirements for the project</a:t>
            </a:r>
            <a:endParaRPr lang="en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❖"/>
            </a:pPr>
            <a:r>
              <a:rPr lang="en" dirty="0" smtClean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How we implemented the project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❖"/>
            </a:pPr>
            <a:r>
              <a:rPr lang="en" dirty="0" smtClean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Future Work</a:t>
            </a:r>
            <a:endParaRPr lang="en" dirty="0" smtClean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❖"/>
            </a:pPr>
            <a:r>
              <a:rPr lang="en" dirty="0" smtClean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Conclusion </a:t>
            </a:r>
            <a:endParaRPr lang="en" dirty="0" smtClean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❖"/>
            </a:pPr>
            <a:r>
              <a:rPr lang="en" smtClean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Demonstration of Yojobs Beta!</a:t>
            </a:r>
            <a:endParaRPr lang="en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lvl="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" sz="4400" b="1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What </a:t>
            </a:r>
            <a:r>
              <a:rPr lang="en" sz="4400" b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" sz="4400" b="1" dirty="0" smtClean="0">
                <a:solidFill>
                  <a:schemeClr val="accent2"/>
                </a:solidFill>
                <a:ea typeface="Arial"/>
                <a:cs typeface="Arial"/>
                <a:sym typeface="Arial"/>
              </a:rPr>
              <a:t>YoJobs</a:t>
            </a:r>
            <a:r>
              <a:rPr lang="en" sz="4400" b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" sz="4400" b="1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is </a:t>
            </a:r>
            <a:r>
              <a:rPr lang="en" sz="4400" b="1" dirty="0" smtClean="0">
                <a:solidFill>
                  <a:schemeClr val="bg1"/>
                </a:solidFill>
                <a:ea typeface="Arial"/>
                <a:cs typeface="Arial"/>
                <a:sym typeface="Arial"/>
              </a:rPr>
              <a:t>!</a:t>
            </a:r>
            <a:endParaRPr lang="en" sz="4400" b="1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Yo</a:t>
            </a:r>
            <a:r>
              <a:rPr lang="en-US" dirty="0" err="1" smtClean="0">
                <a:latin typeface="+mj-lt"/>
              </a:rPr>
              <a:t>Jobs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751" y="3198448"/>
            <a:ext cx="4828032" cy="2843784"/>
          </a:xfrm>
        </p:spPr>
        <p:txBody>
          <a:bodyPr>
            <a:normAutofit/>
          </a:bodyPr>
          <a:lstStyle/>
          <a:p>
            <a:pPr marL="857250" lvl="0" indent="-2857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An 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online job-portal </a:t>
            </a:r>
            <a:r>
              <a:rPr lang="en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	 	</a:t>
            </a:r>
            <a:endParaRPr lang="en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857250" lvl="0" indent="-2857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n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Onlne platform for posting and applying for jobs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User Creation as Jobseeker and Employer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Profile update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User Dashboard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Job Post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Job 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019" y="2351313"/>
            <a:ext cx="4343400" cy="2286000"/>
          </a:xfrm>
        </p:spPr>
        <p:txBody>
          <a:bodyPr/>
          <a:lstStyle/>
          <a:p>
            <a:r>
              <a:rPr lang="en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"/>
                <a:cs typeface="Arial"/>
                <a:sym typeface="Arial"/>
              </a:rPr>
              <a:t>Requirement For The Project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1645919"/>
            <a:ext cx="3758184" cy="3696789"/>
          </a:xfrm>
        </p:spPr>
        <p:txBody>
          <a:bodyPr>
            <a:normAutofit/>
          </a:bodyPr>
          <a:lstStyle/>
          <a:p>
            <a:pPr marL="914400" lvl="0" indent="-3175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endParaRPr lang="en-US" dirty="0">
              <a:solidFill>
                <a:schemeClr val="tx2"/>
              </a:solidFill>
              <a:ea typeface="Arial"/>
              <a:cs typeface="Arial"/>
              <a:sym typeface="Arial"/>
            </a:endParaRPr>
          </a:p>
          <a:p>
            <a:pPr marL="914400" lvl="0" indent="-3175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User Story</a:t>
            </a:r>
          </a:p>
          <a:p>
            <a:pPr marL="914400" lvl="0" indent="-3175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Stake holders </a:t>
            </a:r>
            <a:endParaRPr lang="en-US" dirty="0">
              <a:solidFill>
                <a:schemeClr val="tx2"/>
              </a:solidFill>
              <a:ea typeface="Arial"/>
              <a:cs typeface="Arial"/>
              <a:sym typeface="Arial"/>
            </a:endParaRPr>
          </a:p>
          <a:p>
            <a:pPr marL="914400" lvl="0" indent="-3175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Functional requirements</a:t>
            </a:r>
            <a:endParaRPr lang="en-US" dirty="0">
              <a:solidFill>
                <a:schemeClr val="tx2"/>
              </a:solidFill>
              <a:ea typeface="Arial"/>
              <a:cs typeface="Arial"/>
              <a:sym typeface="Arial"/>
            </a:endParaRPr>
          </a:p>
          <a:p>
            <a:pPr marL="914400" lvl="0" indent="-3175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Non Functional Requirements</a:t>
            </a:r>
            <a:endParaRPr lang="en-US" dirty="0">
              <a:solidFill>
                <a:schemeClr val="tx2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Story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873" y="2082196"/>
            <a:ext cx="5957133" cy="4775804"/>
          </a:xfrm>
        </p:spPr>
      </p:pic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Stakeholder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921" y="2573383"/>
            <a:ext cx="9791721" cy="35661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Job Givers (Companies and Employers)</a:t>
            </a:r>
          </a:p>
          <a:p>
            <a:pPr lvl="0"/>
            <a:r>
              <a:rPr lang="en-US" dirty="0"/>
              <a:t>Job Seekers </a:t>
            </a:r>
          </a:p>
          <a:p>
            <a:pPr lvl="0"/>
            <a:r>
              <a:rPr lang="en-US" dirty="0"/>
              <a:t>Administration of </a:t>
            </a:r>
            <a:r>
              <a:rPr lang="en-US" dirty="0" err="1"/>
              <a:t>YoJobs</a:t>
            </a:r>
            <a:endParaRPr lang="en-US" dirty="0"/>
          </a:p>
          <a:p>
            <a:pPr lvl="0"/>
            <a:r>
              <a:rPr lang="en-US" dirty="0"/>
              <a:t>System Designer</a:t>
            </a:r>
          </a:p>
          <a:p>
            <a:pPr lvl="0"/>
            <a:r>
              <a:rPr lang="en-US" dirty="0"/>
              <a:t>Back-End Website </a:t>
            </a:r>
            <a:r>
              <a:rPr lang="en-US" dirty="0" smtClean="0"/>
              <a:t>Developer</a:t>
            </a:r>
            <a:endParaRPr lang="en-US" dirty="0"/>
          </a:p>
          <a:p>
            <a:pPr lvl="0"/>
            <a:r>
              <a:rPr lang="en-US" dirty="0"/>
              <a:t>Front-End Website </a:t>
            </a:r>
            <a:r>
              <a:rPr lang="en-US" dirty="0" smtClean="0"/>
              <a:t>Designer</a:t>
            </a:r>
            <a:endParaRPr lang="en-US" dirty="0"/>
          </a:p>
          <a:p>
            <a:pPr lvl="0"/>
            <a:r>
              <a:rPr lang="en-US" dirty="0"/>
              <a:t>Technical Writing Executives</a:t>
            </a:r>
          </a:p>
          <a:p>
            <a:pPr lvl="0"/>
            <a:r>
              <a:rPr lang="en-US" dirty="0"/>
              <a:t>SQA Officers</a:t>
            </a:r>
          </a:p>
        </p:txBody>
      </p:sp>
    </p:spTree>
    <p:extLst>
      <p:ext uri="{BB962C8B-B14F-4D97-AF65-F5344CB8AC3E}">
        <p14:creationId xmlns:p14="http://schemas.microsoft.com/office/powerpoint/2010/main" val="27429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&amp; Non Functional Requirements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514" y="2622186"/>
            <a:ext cx="5173089" cy="576262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2"/>
                </a:solidFill>
                <a:ea typeface="Arial"/>
                <a:cs typeface="Arial"/>
                <a:sym typeface="Arial"/>
              </a:rPr>
              <a:t>Functional Requirements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042" y="3208975"/>
            <a:ext cx="4828032" cy="2843784"/>
          </a:xfrm>
        </p:spPr>
        <p:txBody>
          <a:bodyPr>
            <a:normAutofit lnSpcReduction="10000"/>
          </a:bodyPr>
          <a:lstStyle/>
          <a:p>
            <a:pPr marL="914400" lvl="0" indent="-3175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User login </a:t>
            </a:r>
            <a:endParaRPr lang="en-US" dirty="0">
              <a:solidFill>
                <a:schemeClr val="tx2"/>
              </a:solidFill>
              <a:ea typeface="Arial"/>
              <a:cs typeface="Arial"/>
              <a:sym typeface="Arial"/>
            </a:endParaRPr>
          </a:p>
          <a:p>
            <a:pPr marL="914400" lvl="0" indent="-3175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Sign up new </a:t>
            </a:r>
            <a:r>
              <a:rPr lang="en-US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user</a:t>
            </a:r>
            <a:endParaRPr lang="en-US" dirty="0">
              <a:solidFill>
                <a:schemeClr val="tx2"/>
              </a:solidFill>
              <a:ea typeface="Arial"/>
              <a:cs typeface="Arial"/>
              <a:sym typeface="Arial"/>
            </a:endParaRPr>
          </a:p>
          <a:p>
            <a:pPr marL="914400" lvl="0" indent="-3175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Search Job </a:t>
            </a:r>
            <a:r>
              <a:rPr lang="en-US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Postings </a:t>
            </a:r>
            <a:endParaRPr lang="en-US" dirty="0">
              <a:solidFill>
                <a:schemeClr val="tx2"/>
              </a:solidFill>
              <a:ea typeface="Arial"/>
              <a:cs typeface="Arial"/>
              <a:sym typeface="Arial"/>
            </a:endParaRPr>
          </a:p>
          <a:p>
            <a:pPr marL="914400" lvl="0" indent="-3175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Apply to Job </a:t>
            </a:r>
            <a:r>
              <a:rPr lang="en-US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Postings </a:t>
            </a:r>
            <a:endParaRPr lang="en-US" dirty="0">
              <a:solidFill>
                <a:schemeClr val="tx2"/>
              </a:solidFill>
              <a:ea typeface="Arial"/>
              <a:cs typeface="Arial"/>
              <a:sym typeface="Arial"/>
            </a:endParaRPr>
          </a:p>
          <a:p>
            <a:pPr marL="914400" lvl="0" indent="-3175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Add Job </a:t>
            </a:r>
            <a:r>
              <a:rPr lang="en-US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Postings</a:t>
            </a:r>
            <a:endParaRPr lang="en-US" dirty="0">
              <a:solidFill>
                <a:schemeClr val="tx2"/>
              </a:solidFill>
              <a:ea typeface="Arial"/>
              <a:cs typeface="Arial"/>
              <a:sym typeface="Arial"/>
            </a:endParaRPr>
          </a:p>
          <a:p>
            <a:pPr marL="914400" lvl="0" indent="-3175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Update Job </a:t>
            </a:r>
            <a:r>
              <a:rPr lang="en-US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Postings </a:t>
            </a:r>
            <a:endParaRPr lang="en-US" dirty="0">
              <a:solidFill>
                <a:schemeClr val="tx2"/>
              </a:solidFill>
              <a:ea typeface="Arial"/>
              <a:cs typeface="Arial"/>
              <a:sym typeface="Arial"/>
            </a:endParaRPr>
          </a:p>
          <a:p>
            <a:pPr marL="914400" lvl="0" indent="-3175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Records</a:t>
            </a:r>
            <a:endParaRPr lang="en-US" dirty="0">
              <a:solidFill>
                <a:schemeClr val="tx2"/>
              </a:solidFill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56376" y="2638332"/>
            <a:ext cx="6135624" cy="560116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2"/>
                </a:solidFill>
                <a:ea typeface="Arial"/>
                <a:cs typeface="Arial"/>
                <a:sym typeface="Arial"/>
              </a:rPr>
              <a:t>Non-Functional </a:t>
            </a:r>
            <a:r>
              <a:rPr lang="en-US" sz="3200" b="1" dirty="0">
                <a:solidFill>
                  <a:schemeClr val="accent2"/>
                </a:solidFill>
                <a:ea typeface="Arial"/>
                <a:cs typeface="Arial"/>
                <a:sym typeface="Arial"/>
              </a:rPr>
              <a:t>Requirements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56376" y="3198448"/>
            <a:ext cx="4825160" cy="3241541"/>
          </a:xfrm>
        </p:spPr>
        <p:txBody>
          <a:bodyPr>
            <a:noAutofit/>
          </a:bodyPr>
          <a:lstStyle/>
          <a:p>
            <a:pPr marL="914400" lvl="0" indent="-3175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200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Efficiency requirements </a:t>
            </a:r>
          </a:p>
          <a:p>
            <a:pPr marL="914400" lvl="0" indent="-3175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200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Reliability requirements </a:t>
            </a:r>
          </a:p>
          <a:p>
            <a:pPr marL="914400" lvl="0" indent="-3175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2000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Usability </a:t>
            </a:r>
            <a:r>
              <a:rPr lang="en-US" sz="200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requirements </a:t>
            </a:r>
          </a:p>
          <a:p>
            <a:pPr marL="914400" lvl="0" indent="-3175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2000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Safety </a:t>
            </a:r>
            <a:r>
              <a:rPr lang="en-US" sz="200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requirements </a:t>
            </a:r>
            <a:r>
              <a:rPr lang="en-US" sz="2000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 </a:t>
            </a:r>
            <a:endParaRPr lang="en-US" sz="2000" dirty="0">
              <a:solidFill>
                <a:schemeClr val="tx2"/>
              </a:solidFill>
              <a:ea typeface="Arial"/>
              <a:cs typeface="Arial"/>
              <a:sym typeface="Arial"/>
            </a:endParaRPr>
          </a:p>
          <a:p>
            <a:pPr marL="914400" lvl="0" indent="-3175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200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Security </a:t>
            </a:r>
            <a:r>
              <a:rPr lang="en-US" sz="2000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requirements</a:t>
            </a:r>
          </a:p>
          <a:p>
            <a:pPr marL="914400" lvl="0" indent="-3175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2000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Maintainability </a:t>
            </a:r>
            <a:r>
              <a:rPr lang="en-US" sz="200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requirements </a:t>
            </a:r>
          </a:p>
          <a:p>
            <a:pPr marL="914400" lvl="0" indent="-3175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2000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Portability </a:t>
            </a:r>
            <a:r>
              <a:rPr lang="en-US" sz="200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requirements </a:t>
            </a:r>
          </a:p>
          <a:p>
            <a:pPr marL="914400" lvl="0" indent="-31750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endParaRPr lang="en-US" sz="2000" dirty="0">
              <a:solidFill>
                <a:schemeClr val="tx2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609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  <a:sym typeface="Arial"/>
              </a:rPr>
              <a:t>How we implemnted</a:t>
            </a:r>
            <a:endParaRPr lang="en-US" sz="4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Project </a:t>
            </a:r>
            <a:r>
              <a:rPr lang="en-US" sz="2000" dirty="0" smtClean="0">
                <a:solidFill>
                  <a:srgbClr val="FF0000"/>
                </a:solidFill>
                <a:ea typeface="Arial"/>
                <a:cs typeface="Arial"/>
                <a:sym typeface="Arial"/>
              </a:rPr>
              <a:t>Management </a:t>
            </a:r>
            <a:endParaRPr lang="en-US" sz="2000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SCRUM APPROACH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Analysis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System Design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Maintenance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System Development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Implementations</a:t>
            </a:r>
            <a:endParaRPr lang="en-US" sz="18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547062" cy="576261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  <a:ea typeface="Arial"/>
                <a:cs typeface="Arial"/>
                <a:sym typeface="Arial"/>
              </a:rPr>
              <a:t>S/W tools &amp; languages</a:t>
            </a:r>
            <a:endParaRPr lang="en-US" sz="2000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 PHP</a:t>
            </a:r>
            <a:r>
              <a:rPr lang="en-US" sz="1800" dirty="0"/>
              <a:t>, HTML, Bootstrap and CSS, JavaScript</a:t>
            </a:r>
            <a:r>
              <a:rPr lang="en-US" sz="18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My </a:t>
            </a:r>
            <a:r>
              <a:rPr lang="en-US" sz="1800" dirty="0"/>
              <a:t>SQL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XAMPP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Brackets </a:t>
            </a:r>
            <a:endParaRPr lang="en-US" sz="18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  <a:ea typeface="Arial"/>
                <a:cs typeface="Arial"/>
                <a:sym typeface="Arial"/>
              </a:rPr>
              <a:t>H/W properties</a:t>
            </a:r>
            <a:endParaRPr lang="en-US" sz="2000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Intel corei5 </a:t>
            </a: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RAM </a:t>
            </a:r>
            <a:r>
              <a:rPr lang="en-US" sz="1800" dirty="0"/>
              <a:t>12GB Future </a:t>
            </a:r>
            <a:r>
              <a:rPr lang="en-US" sz="1800" dirty="0" smtClean="0"/>
              <a:t>scope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2 </a:t>
            </a:r>
            <a:r>
              <a:rPr lang="en-US" sz="1800" dirty="0"/>
              <a:t>GB NVDIA Graphics Card</a:t>
            </a:r>
          </a:p>
        </p:txBody>
      </p:sp>
    </p:spTree>
    <p:extLst>
      <p:ext uri="{BB962C8B-B14F-4D97-AF65-F5344CB8AC3E}">
        <p14:creationId xmlns:p14="http://schemas.microsoft.com/office/powerpoint/2010/main" val="269071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223</TotalTime>
  <Words>269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 Boardroom</vt:lpstr>
      <vt:lpstr>Welcome</vt:lpstr>
      <vt:lpstr>Presenting YoJobs!</vt:lpstr>
      <vt:lpstr>Overview </vt:lpstr>
      <vt:lpstr>What  YoJobs is !</vt:lpstr>
      <vt:lpstr>Requirement For The Project</vt:lpstr>
      <vt:lpstr>User Story </vt:lpstr>
      <vt:lpstr>Stakeholder List </vt:lpstr>
      <vt:lpstr>Functional &amp; Non Functional Requirements</vt:lpstr>
      <vt:lpstr>How we implemnted</vt:lpstr>
      <vt:lpstr>Future Work</vt:lpstr>
      <vt:lpstr>Demonstration</vt:lpstr>
      <vt:lpstr>Conclusion </vt:lpstr>
      <vt:lpstr>THANK YOU ALL!!!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on  STACK MACHINE</dc:title>
  <dc:creator>Fahim Shahariar</dc:creator>
  <cp:lastModifiedBy>Kazi Riyad</cp:lastModifiedBy>
  <cp:revision>34</cp:revision>
  <dcterms:created xsi:type="dcterms:W3CDTF">2019-04-18T17:12:24Z</dcterms:created>
  <dcterms:modified xsi:type="dcterms:W3CDTF">2019-08-18T11:18:34Z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