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53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72" y="857232"/>
            <a:ext cx="8001056" cy="5214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HTML </a:t>
            </a:r>
            <a:r>
              <a:rPr lang="ru-RU" dirty="0" err="1" smtClean="0"/>
              <a:t>құжаты </a:t>
            </a:r>
            <a:r>
              <a:rPr lang="ru-RU" dirty="0" smtClean="0"/>
              <a:t>&lt;</a:t>
            </a:r>
            <a:r>
              <a:rPr lang="en-US" dirty="0" smtClean="0"/>
              <a:t>html&gt; </a:t>
            </a:r>
            <a:r>
              <a:rPr lang="ru-RU" dirty="0" err="1" smtClean="0"/>
              <a:t>және </a:t>
            </a:r>
            <a:r>
              <a:rPr lang="ru-RU" dirty="0" smtClean="0"/>
              <a:t>&lt;/</a:t>
            </a:r>
            <a:r>
              <a:rPr lang="en-US" dirty="0" smtClean="0"/>
              <a:t>html&gt; </a:t>
            </a:r>
            <a:r>
              <a:rPr lang="ru-RU" dirty="0" err="1" smtClean="0"/>
              <a:t>тегтарында</a:t>
            </a:r>
            <a:r>
              <a:rPr lang="ru-RU" dirty="0" smtClean="0"/>
              <a:t> </a:t>
            </a:r>
            <a:r>
              <a:rPr lang="ru-RU" dirty="0" err="1" smtClean="0"/>
              <a:t>құралады.</a:t>
            </a:r>
            <a:r>
              <a:rPr lang="ru-RU" dirty="0" smtClean="0"/>
              <a:t> Осы </a:t>
            </a:r>
            <a:r>
              <a:rPr lang="ru-RU" dirty="0" err="1" smtClean="0"/>
              <a:t>тегтар</a:t>
            </a:r>
            <a:r>
              <a:rPr lang="ru-RU" dirty="0" smtClean="0"/>
              <a:t> </a:t>
            </a:r>
            <a:r>
              <a:rPr lang="ru-RU" dirty="0" err="1" smtClean="0"/>
              <a:t>арасында</a:t>
            </a:r>
            <a:r>
              <a:rPr lang="ru-RU" dirty="0" smtClean="0"/>
              <a:t> </a:t>
            </a:r>
            <a:r>
              <a:rPr lang="ru-RU" dirty="0" err="1" smtClean="0"/>
              <a:t>екі</a:t>
            </a:r>
            <a:r>
              <a:rPr lang="ru-RU" dirty="0" smtClean="0"/>
              <a:t> </a:t>
            </a:r>
            <a:r>
              <a:rPr lang="ru-RU" dirty="0" err="1" smtClean="0"/>
              <a:t>бөлім </a:t>
            </a:r>
            <a:r>
              <a:rPr lang="ru-RU" dirty="0" smtClean="0"/>
              <a:t>бар: 1) </a:t>
            </a:r>
            <a:r>
              <a:rPr lang="en-US" dirty="0" smtClean="0"/>
              <a:t>head- </a:t>
            </a:r>
            <a:r>
              <a:rPr lang="ru-RU" dirty="0" err="1" smtClean="0"/>
              <a:t>тақырыпша </a:t>
            </a:r>
            <a:r>
              <a:rPr lang="ru-RU" dirty="0" smtClean="0"/>
              <a:t>, 2) </a:t>
            </a:r>
            <a:r>
              <a:rPr lang="en-US" dirty="0" smtClean="0"/>
              <a:t>body - </a:t>
            </a:r>
            <a:r>
              <a:rPr lang="ru-RU" dirty="0" err="1" smtClean="0"/>
              <a:t>құжат денесі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құжаттың структурасы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&lt;</a:t>
            </a:r>
            <a:r>
              <a:rPr lang="en-US" dirty="0" smtClean="0"/>
              <a:t>html&gt; </a:t>
            </a:r>
            <a:br>
              <a:rPr lang="en-US" dirty="0" smtClean="0"/>
            </a:br>
            <a:r>
              <a:rPr lang="en-US" dirty="0" smtClean="0"/>
              <a:t>&lt;head&gt; </a:t>
            </a:r>
            <a:br>
              <a:rPr lang="en-US" dirty="0" smtClean="0"/>
            </a:br>
            <a:r>
              <a:rPr lang="en-US" dirty="0" smtClean="0"/>
              <a:t>&lt;title&gt;</a:t>
            </a:r>
            <a:r>
              <a:rPr lang="ru-RU" dirty="0" smtClean="0"/>
              <a:t>Самый простой </a:t>
            </a:r>
            <a:r>
              <a:rPr lang="en-US" dirty="0" smtClean="0"/>
              <a:t>HTML-</a:t>
            </a:r>
            <a:r>
              <a:rPr lang="ru-RU" dirty="0" smtClean="0"/>
              <a:t>документ&lt;/</a:t>
            </a:r>
            <a:r>
              <a:rPr lang="en-US" dirty="0" smtClean="0"/>
              <a:t>title&gt; </a:t>
            </a:r>
            <a:br>
              <a:rPr lang="en-US" dirty="0" smtClean="0"/>
            </a:br>
            <a:r>
              <a:rPr lang="en-US" dirty="0" smtClean="0"/>
              <a:t>&lt;/head&gt; </a:t>
            </a:r>
            <a:br>
              <a:rPr lang="en-US" dirty="0" smtClean="0"/>
            </a:br>
            <a:r>
              <a:rPr lang="en-US" dirty="0" smtClean="0"/>
              <a:t>&lt;body&gt; </a:t>
            </a:r>
            <a:br>
              <a:rPr lang="en-US" dirty="0" smtClean="0"/>
            </a:br>
            <a:r>
              <a:rPr lang="ru-RU" dirty="0" smtClean="0"/>
              <a:t>Проще не бывает 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en-US" dirty="0" smtClean="0"/>
              <a:t>body&gt; </a:t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&lt;!DOCTYPE&gt;</a:t>
            </a:r>
            <a:r>
              <a:rPr lang="ru-RU" sz="2200" dirty="0" smtClean="0"/>
              <a:t>тег</a:t>
            </a:r>
            <a:r>
              <a:rPr lang="kk-KZ" sz="2200" dirty="0" smtClean="0"/>
              <a:t>і -</a:t>
            </a:r>
            <a:r>
              <a:rPr lang="ru-RU" sz="2200" dirty="0" err="1" smtClean="0"/>
              <a:t>Веб</a:t>
            </a:r>
            <a:r>
              <a:rPr lang="en-US" sz="2200" dirty="0" smtClean="0"/>
              <a:t>-</a:t>
            </a:r>
            <a:r>
              <a:rPr lang="ru-RU" sz="2200" dirty="0" smtClean="0"/>
              <a:t>браузер</a:t>
            </a:r>
            <a:r>
              <a:rPr lang="kk-KZ" sz="2200" dirty="0" smtClean="0"/>
              <a:t>ге файлдың форматын және оның барлық инструкцияларын дұрыс көрсетеді.</a:t>
            </a:r>
            <a:endParaRPr lang="ru-RU" sz="2200" dirty="0" smtClean="0"/>
          </a:p>
          <a:p>
            <a:r>
              <a:rPr lang="kk-KZ" sz="2200" dirty="0" smtClean="0"/>
              <a:t>HTML документінің барлық мәтіні &lt;html&gt;және &lt;/html&gt; тегтерінің ортасында орналасқан.</a:t>
            </a:r>
            <a:endParaRPr lang="ru-RU" sz="2200" dirty="0" smtClean="0"/>
          </a:p>
          <a:p>
            <a:r>
              <a:rPr lang="ru-RU" sz="2200" dirty="0" smtClean="0"/>
              <a:t>Та</a:t>
            </a:r>
            <a:r>
              <a:rPr lang="kk-KZ" sz="2200" dirty="0" smtClean="0"/>
              <a:t>қырыптама -  </a:t>
            </a:r>
            <a:r>
              <a:rPr lang="ru-RU" sz="2200" dirty="0" smtClean="0"/>
              <a:t>&lt;</a:t>
            </a:r>
            <a:r>
              <a:rPr lang="en-US" sz="2200" dirty="0" smtClean="0"/>
              <a:t>head</a:t>
            </a:r>
            <a:r>
              <a:rPr lang="ru-RU" sz="2200" dirty="0" smtClean="0"/>
              <a:t>&gt;&lt;/</a:t>
            </a:r>
            <a:r>
              <a:rPr lang="en-US" sz="2200" dirty="0" smtClean="0"/>
              <a:t>head</a:t>
            </a:r>
            <a:r>
              <a:rPr lang="ru-RU" sz="2200" dirty="0" smtClean="0"/>
              <a:t>&gt;</a:t>
            </a:r>
          </a:p>
          <a:p>
            <a:r>
              <a:rPr lang="ru-RU" sz="2200" dirty="0" err="1" smtClean="0"/>
              <a:t>Маңыздыбөлік</a:t>
            </a:r>
            <a:r>
              <a:rPr lang="kk-KZ" sz="2200" dirty="0" smtClean="0"/>
              <a:t> - </a:t>
            </a:r>
            <a:r>
              <a:rPr lang="ru-RU" sz="2200" dirty="0" smtClean="0"/>
              <a:t>&lt;</a:t>
            </a:r>
            <a:r>
              <a:rPr lang="en-US" sz="2200" dirty="0" smtClean="0"/>
              <a:t>body</a:t>
            </a:r>
            <a:r>
              <a:rPr lang="ru-RU" sz="2200" dirty="0" smtClean="0"/>
              <a:t>&gt;&lt;/</a:t>
            </a:r>
            <a:r>
              <a:rPr lang="en-US" sz="2200" dirty="0" smtClean="0"/>
              <a:t>body</a:t>
            </a:r>
            <a:r>
              <a:rPr lang="ru-RU" sz="2200" dirty="0" smtClean="0"/>
              <a:t>&gt;</a:t>
            </a:r>
          </a:p>
          <a:p>
            <a:r>
              <a:rPr lang="kk-KZ" sz="2200" dirty="0" smtClean="0"/>
              <a:t>HEAD тарауында ең керекті тег ол TITLE.</a:t>
            </a:r>
            <a:endParaRPr lang="ru-RU" sz="2200" dirty="0" smtClean="0"/>
          </a:p>
          <a:p>
            <a:r>
              <a:rPr lang="kk-KZ" sz="2200" dirty="0" smtClean="0"/>
              <a:t>&lt;TITLE&gt;&lt;/TITLE&gt;тегтарыныңортасындаорналасқан мәтін,Веб-браузертақырыптамасыныңжолындакейіптеледі.</a:t>
            </a:r>
            <a:endParaRPr lang="ru-RU" sz="2200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62" y="4786322"/>
            <a:ext cx="2857520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k-KZ" dirty="0" smtClean="0"/>
              <a:t>&lt;META&gt; -  беттің страницаның түсіндірілімі( описание), ключевые слова.</a:t>
            </a:r>
            <a:endParaRPr lang="ru-RU" dirty="0" smtClean="0"/>
          </a:p>
          <a:p>
            <a:r>
              <a:rPr lang="kk-KZ" dirty="0" smtClean="0"/>
              <a:t>&lt;TITLE&gt; тегінің ішінде жазылған мәтін ссылка ретінде  қолданылатын болса, </a:t>
            </a:r>
            <a:endParaRPr lang="ru-RU" dirty="0" smtClean="0"/>
          </a:p>
          <a:p>
            <a:endParaRPr lang="kk-KZ" dirty="0" smtClean="0"/>
          </a:p>
          <a:p>
            <a:endParaRPr lang="kk-KZ" dirty="0" smtClean="0"/>
          </a:p>
          <a:p>
            <a:endParaRPr lang="kk-KZ" dirty="0" smtClean="0"/>
          </a:p>
          <a:p>
            <a:r>
              <a:rPr lang="kk-KZ" dirty="0" smtClean="0"/>
              <a:t>Веб-страница индексикациясын қолдау және қолдамау ға да болады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62" y="2786058"/>
            <a:ext cx="6357982" cy="7858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500042"/>
            <a:ext cx="8286808" cy="58404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</TotalTime>
  <Words>124</Words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Аспект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Тука</dc:creator>
  <cp:lastModifiedBy>user3149</cp:lastModifiedBy>
  <cp:revision>4</cp:revision>
  <dcterms:created xsi:type="dcterms:W3CDTF">2017-09-05T15:25:56Z</dcterms:created>
  <dcterms:modified xsi:type="dcterms:W3CDTF">2017-09-09T04:51:26Z</dcterms:modified>
</cp:coreProperties>
</file>